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Lst>
  <p:sldSz cy="6858000" cx="9144000"/>
  <p:notesSz cx="6858000" cy="9144000"/>
  <p:embeddedFontLst>
    <p:embeddedFont>
      <p:font typeface="Poppins"/>
      <p:regular r:id="rId37"/>
      <p:bold r:id="rId38"/>
      <p:italic r:id="rId39"/>
      <p:boldItalic r:id="rId40"/>
    </p:embeddedFont>
    <p:embeddedFont>
      <p:font typeface="Montserrat"/>
      <p:regular r:id="rId41"/>
      <p:bold r:id="rId42"/>
      <p:italic r:id="rId43"/>
      <p:boldItalic r:id="rId44"/>
    </p:embeddedFont>
    <p:embeddedFont>
      <p:font typeface="Montserrat Medium"/>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49" roundtripDataSignature="AMtx7mh87qBaQoBwBfHuRymYR6GOS/XZh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C6A3997-914B-4E57-9464-D39490DE37F1}">
  <a:tblStyle styleId="{9C6A3997-914B-4E57-9464-D39490DE37F1}"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Poppins-boldItalic.fntdata"/><Relationship Id="rId42" Type="http://schemas.openxmlformats.org/officeDocument/2006/relationships/font" Target="fonts/Montserrat-bold.fntdata"/><Relationship Id="rId41" Type="http://schemas.openxmlformats.org/officeDocument/2006/relationships/font" Target="fonts/Montserrat-regular.fntdata"/><Relationship Id="rId44" Type="http://schemas.openxmlformats.org/officeDocument/2006/relationships/font" Target="fonts/Montserrat-boldItalic.fntdata"/><Relationship Id="rId43" Type="http://schemas.openxmlformats.org/officeDocument/2006/relationships/font" Target="fonts/Montserrat-italic.fntdata"/><Relationship Id="rId46" Type="http://schemas.openxmlformats.org/officeDocument/2006/relationships/font" Target="fonts/MontserratMedium-bold.fntdata"/><Relationship Id="rId45" Type="http://schemas.openxmlformats.org/officeDocument/2006/relationships/font" Target="fonts/MontserratMedium-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MontserratMedium-boldItalic.fntdata"/><Relationship Id="rId47" Type="http://schemas.openxmlformats.org/officeDocument/2006/relationships/font" Target="fonts/MontserratMedium-italic.fntdata"/><Relationship Id="rId49" Type="http://customschemas.google.com/relationships/presentationmetadata" Target="meta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font" Target="fonts/Poppins-regular.fntdata"/><Relationship Id="rId36" Type="http://schemas.openxmlformats.org/officeDocument/2006/relationships/slide" Target="slides/slide30.xml"/><Relationship Id="rId39" Type="http://schemas.openxmlformats.org/officeDocument/2006/relationships/font" Target="fonts/Poppins-italic.fntdata"/><Relationship Id="rId38" Type="http://schemas.openxmlformats.org/officeDocument/2006/relationships/font" Target="fonts/Poppins-bold.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42857"/>
              </a:lnSpc>
              <a:spcBef>
                <a:spcPts val="1100"/>
              </a:spcBef>
              <a:spcAft>
                <a:spcPts val="0"/>
              </a:spcAft>
              <a:buClr>
                <a:schemeClr val="dk1"/>
              </a:buClr>
              <a:buSzPts val="1100"/>
              <a:buFont typeface="Arial"/>
              <a:buNone/>
            </a:pPr>
            <a:r>
              <a:rPr lang="en" sz="1050"/>
              <a:t>Hope</a:t>
            </a:r>
            <a:endParaRPr sz="1050"/>
          </a:p>
          <a:p>
            <a:pPr indent="0" lvl="0" marL="0" rtl="0" algn="l">
              <a:lnSpc>
                <a:spcPct val="142857"/>
              </a:lnSpc>
              <a:spcBef>
                <a:spcPts val="1100"/>
              </a:spcBef>
              <a:spcAft>
                <a:spcPts val="0"/>
              </a:spcAft>
              <a:buClr>
                <a:schemeClr val="dk1"/>
              </a:buClr>
              <a:buSzPts val="1100"/>
              <a:buFont typeface="Arial"/>
              <a:buNone/>
            </a:pPr>
            <a:r>
              <a:rPr lang="en" sz="1050"/>
              <a:t>“Today is about systems—not programs. High-performing districts do not rely on isolated initiatives—they build systems that produce consistent results across every school.”</a:t>
            </a:r>
            <a:endParaRPr sz="1050"/>
          </a:p>
          <a:p>
            <a:pPr indent="0" lvl="0" marL="0" rtl="0" algn="l">
              <a:lnSpc>
                <a:spcPct val="142857"/>
              </a:lnSpc>
              <a:spcBef>
                <a:spcPts val="1100"/>
              </a:spcBef>
              <a:spcAft>
                <a:spcPts val="1100"/>
              </a:spcAft>
              <a:buClr>
                <a:schemeClr val="dk1"/>
              </a:buClr>
              <a:buSzPts val="1100"/>
              <a:buFont typeface="Arial"/>
              <a:buNone/>
            </a:pPr>
            <a:r>
              <a:rPr lang="en" sz="1050"/>
              <a:t>“Our focus is not compliance—it is student outcomes. And ultimately, that means building the capacity of our people to deliver high-quality instruction every day.”</a:t>
            </a:r>
            <a:endParaRPr sz="105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f7e81465ef_0_10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g3f7e81465ef_0_10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42857"/>
              </a:lnSpc>
              <a:spcBef>
                <a:spcPts val="1100"/>
              </a:spcBef>
              <a:spcAft>
                <a:spcPts val="1100"/>
              </a:spcAft>
              <a:buClr>
                <a:schemeClr val="dk1"/>
              </a:buClr>
              <a:buSzPts val="1100"/>
              <a:buFont typeface="Arial"/>
              <a:buNone/>
            </a:pPr>
            <a:r>
              <a:rPr lang="en" sz="1050"/>
              <a:t>Hope</a:t>
            </a:r>
            <a:endParaRPr sz="105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f7e81465ef_0_13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f7e81465ef_0_13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a:t>Staff Training - </a:t>
            </a:r>
            <a:r>
              <a:rPr lang="en"/>
              <a:t>training</a:t>
            </a:r>
            <a:r>
              <a:rPr lang="en"/>
              <a:t> staff on how to self-regulate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What are ideas you could raise to address the transitional chaos??  Give time to turn and talk.  </a:t>
            </a:r>
            <a:endParaRPr/>
          </a:p>
          <a:p>
            <a:pPr indent="0" lvl="0" marL="0" rtl="0" algn="l">
              <a:spcBef>
                <a:spcPts val="0"/>
              </a:spcBef>
              <a:spcAft>
                <a:spcPts val="0"/>
              </a:spcAft>
              <a:buNone/>
            </a:pPr>
            <a:r>
              <a:rPr lang="en"/>
              <a:t>These things should be </a:t>
            </a:r>
            <a:r>
              <a:rPr lang="en"/>
              <a:t>addressed</a:t>
            </a:r>
            <a:r>
              <a:rPr lang="en"/>
              <a:t> in the behavior matrix.</a:t>
            </a:r>
            <a:endParaRPr/>
          </a:p>
        </p:txBody>
      </p:sp>
      <p:sp>
        <p:nvSpPr>
          <p:cNvPr id="353" name="Google Shape;353;g3f7e81465ef_0_13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3f7e81465ef_0_10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2" name="Google Shape;362;g3f7e81465ef_0_10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42857"/>
              </a:lnSpc>
              <a:spcBef>
                <a:spcPts val="1100"/>
              </a:spcBef>
              <a:spcAft>
                <a:spcPts val="0"/>
              </a:spcAft>
              <a:buClr>
                <a:schemeClr val="dk1"/>
              </a:buClr>
              <a:buSzPts val="1100"/>
              <a:buFont typeface="Arial"/>
              <a:buNone/>
            </a:pPr>
            <a:r>
              <a:rPr lang="en" sz="1050"/>
              <a:t>Mark</a:t>
            </a:r>
            <a:endParaRPr sz="1050"/>
          </a:p>
          <a:p>
            <a:pPr indent="0" lvl="0" marL="0" rtl="0" algn="l">
              <a:lnSpc>
                <a:spcPct val="142857"/>
              </a:lnSpc>
              <a:spcBef>
                <a:spcPts val="1100"/>
              </a:spcBef>
              <a:spcAft>
                <a:spcPts val="1100"/>
              </a:spcAft>
              <a:buClr>
                <a:schemeClr val="dk1"/>
              </a:buClr>
              <a:buSzPts val="1100"/>
              <a:buFont typeface="Arial"/>
              <a:buNone/>
            </a:pPr>
            <a:r>
              <a:t/>
            </a:r>
            <a:endParaRPr sz="105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f7e81465ef_0_17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3f7e81465ef_0_17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g3f7e81465ef_0_17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3f7e69949fe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3f7e69949fe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1" name="Google Shape;381;g3f7e69949fe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3f7efd4622d_3_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77" name="Google Shape;477;g3f7efd4622d_3_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g3f7efd4622d_3_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g3f526b70972_0_17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07" name="Google Shape;607;g3f526b70972_0_17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8" name="Google Shape;608;g3f526b70972_0_17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g3f526b70972_0_16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14" name="Google Shape;614;g3f526b70972_0_16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5" name="Google Shape;615;g3f526b70972_0_16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g3f526b70972_0_14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23" name="Google Shape;623;g3f526b70972_0_14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4" name="Google Shape;624;g3f526b70972_0_14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g3f7efd4622d_3_13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32" name="Google Shape;632;g3f7efd4622d_3_13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 sz="1100"/>
              <a:t>One of the biggest shifts instructional leaders can make is moving from </a:t>
            </a:r>
            <a:r>
              <a:rPr b="1" lang="en" sz="1100"/>
              <a:t>evaluative feedback</a:t>
            </a:r>
            <a:r>
              <a:rPr lang="en" sz="1100"/>
              <a:t> (“what happened”) to </a:t>
            </a:r>
            <a:r>
              <a:rPr b="1" lang="en" sz="1100"/>
              <a:t>actionable coaching feedback</a:t>
            </a:r>
            <a:r>
              <a:rPr lang="en" sz="1100"/>
              <a:t> (“what to do next and why”). A useful framework is:</a:t>
            </a:r>
            <a:endParaRPr sz="1100"/>
          </a:p>
          <a:p>
            <a:pPr indent="0" lvl="0" marL="0" rtl="0" algn="l">
              <a:lnSpc>
                <a:spcPct val="115000"/>
              </a:lnSpc>
              <a:spcBef>
                <a:spcPts val="1200"/>
              </a:spcBef>
              <a:spcAft>
                <a:spcPts val="0"/>
              </a:spcAft>
              <a:buClr>
                <a:schemeClr val="dk1"/>
              </a:buClr>
              <a:buSzPts val="1100"/>
              <a:buFont typeface="Arial"/>
              <a:buNone/>
            </a:pPr>
            <a:r>
              <a:rPr b="1" lang="en" sz="1100"/>
              <a:t>Observation → Impact → Next Step</a:t>
            </a:r>
            <a:endParaRPr b="1" sz="1100"/>
          </a:p>
          <a:p>
            <a:pPr indent="0" lvl="0" marL="0" rtl="0" algn="l">
              <a:lnSpc>
                <a:spcPct val="115000"/>
              </a:lnSpc>
              <a:spcBef>
                <a:spcPts val="1200"/>
              </a:spcBef>
              <a:spcAft>
                <a:spcPts val="0"/>
              </a:spcAft>
              <a:buClr>
                <a:schemeClr val="dk1"/>
              </a:buClr>
              <a:buSzPts val="1100"/>
              <a:buFont typeface="Arial"/>
              <a:buNone/>
            </a:pPr>
            <a:r>
              <a:rPr lang="en" sz="1100"/>
              <a:t>Instead of simply identifying a problem, explain the effect on student learning and provide one concrete strategy the teacher can implement immediately.</a:t>
            </a:r>
            <a:endParaRPr sz="1100"/>
          </a:p>
          <a:p>
            <a:pPr indent="0" lvl="0" marL="0" rtl="0" algn="l">
              <a:spcBef>
                <a:spcPts val="1200"/>
              </a:spcBef>
              <a:spcAft>
                <a:spcPts val="0"/>
              </a:spcAft>
              <a:buNone/>
            </a:pPr>
            <a:r>
              <a:t/>
            </a:r>
            <a:endParaRPr/>
          </a:p>
        </p:txBody>
      </p:sp>
      <p:sp>
        <p:nvSpPr>
          <p:cNvPr id="633" name="Google Shape;633;g3f7efd4622d_3_13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f7e81465ef_0_1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g3f7e81465ef_0_1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42857"/>
              </a:lnSpc>
              <a:spcBef>
                <a:spcPts val="1100"/>
              </a:spcBef>
              <a:spcAft>
                <a:spcPts val="0"/>
              </a:spcAft>
              <a:buClr>
                <a:schemeClr val="dk1"/>
              </a:buClr>
              <a:buSzPts val="1100"/>
              <a:buFont typeface="Arial"/>
              <a:buNone/>
            </a:pPr>
            <a:r>
              <a:rPr lang="en" sz="1050"/>
              <a:t>Hope</a:t>
            </a:r>
            <a:endParaRPr sz="1050"/>
          </a:p>
          <a:p>
            <a:pPr indent="0" lvl="0" marL="0" rtl="0" algn="l">
              <a:lnSpc>
                <a:spcPct val="142857"/>
              </a:lnSpc>
              <a:spcBef>
                <a:spcPts val="1100"/>
              </a:spcBef>
              <a:spcAft>
                <a:spcPts val="0"/>
              </a:spcAft>
              <a:buClr>
                <a:schemeClr val="dk1"/>
              </a:buClr>
              <a:buSzPts val="1100"/>
              <a:buFont typeface="Arial"/>
              <a:buNone/>
            </a:pPr>
            <a:r>
              <a:rPr lang="en" sz="1050"/>
              <a:t>“Today is about systems—not programs. High-performing districts do not rely on isolated initiatives—they build systems that produce consistent results across every school.”</a:t>
            </a:r>
            <a:endParaRPr sz="1050"/>
          </a:p>
          <a:p>
            <a:pPr indent="0" lvl="0" marL="0" rtl="0" algn="l">
              <a:lnSpc>
                <a:spcPct val="142857"/>
              </a:lnSpc>
              <a:spcBef>
                <a:spcPts val="1100"/>
              </a:spcBef>
              <a:spcAft>
                <a:spcPts val="1100"/>
              </a:spcAft>
              <a:buClr>
                <a:schemeClr val="dk1"/>
              </a:buClr>
              <a:buSzPts val="1100"/>
              <a:buFont typeface="Arial"/>
              <a:buNone/>
            </a:pPr>
            <a:r>
              <a:rPr lang="en" sz="1050"/>
              <a:t>“Our focus is not compliance—it is student outcomes. And ultimately, that means building the capacity of our people to deliver high-quality instruction every day.”</a:t>
            </a:r>
            <a:endParaRPr sz="105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g3f7e81465ef_0_1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4" name="Google Shape;644;g3f7e81465ef_0_1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42857"/>
              </a:lnSpc>
              <a:spcBef>
                <a:spcPts val="1100"/>
              </a:spcBef>
              <a:spcAft>
                <a:spcPts val="0"/>
              </a:spcAft>
              <a:buClr>
                <a:schemeClr val="dk1"/>
              </a:buClr>
              <a:buSzPts val="1100"/>
              <a:buFont typeface="Arial"/>
              <a:buNone/>
            </a:pPr>
            <a:r>
              <a:rPr lang="en" sz="1050"/>
              <a:t>Brooke</a:t>
            </a:r>
            <a:endParaRPr sz="105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g3f7e81465ef_0_18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52" name="Google Shape;652;g3f7e81465ef_0_18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3" name="Google Shape;653;g3f7e81465ef_0_18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g3f7e81465ef_0_2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62" name="Google Shape;662;g3f7e81465ef_0_2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3" name="Google Shape;663;g3f7e81465ef_0_21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g3f7efd4622d_3_1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2" name="Google Shape;672;g3f7efd4622d_3_1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42857"/>
              </a:lnSpc>
              <a:spcBef>
                <a:spcPts val="1100"/>
              </a:spcBef>
              <a:spcAft>
                <a:spcPts val="0"/>
              </a:spcAft>
              <a:buClr>
                <a:schemeClr val="dk1"/>
              </a:buClr>
              <a:buSzPts val="1100"/>
              <a:buFont typeface="Arial"/>
              <a:buNone/>
            </a:pPr>
            <a:r>
              <a:rPr lang="en" sz="1050"/>
              <a:t>Matt</a:t>
            </a:r>
            <a:endParaRPr sz="1050"/>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g3f5d8fef8e8_0_29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80" name="Google Shape;680;g3f5d8fef8e8_0_29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1" name="Google Shape;681;g3f5d8fef8e8_0_29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g3f5d8fef8e8_0_30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89" name="Google Shape;689;g3f5d8fef8e8_0_30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0" name="Google Shape;690;g3f5d8fef8e8_0_30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g3e85c365e93_0_82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0" name="Google Shape;700;g3e85c365e93_0_8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42857"/>
              </a:lnSpc>
              <a:spcBef>
                <a:spcPts val="400"/>
              </a:spcBef>
              <a:spcAft>
                <a:spcPts val="0"/>
              </a:spcAft>
              <a:buNone/>
            </a:pPr>
            <a:r>
              <a:rPr lang="en" sz="1050"/>
              <a:t>Brooke go over the framing and then Mark will give specific examples of things Districts include in their Needs Assessment</a:t>
            </a:r>
            <a:endParaRPr sz="1050"/>
          </a:p>
          <a:p>
            <a:pPr indent="0" lvl="0" marL="0" rtl="0" algn="l">
              <a:lnSpc>
                <a:spcPct val="142857"/>
              </a:lnSpc>
              <a:spcBef>
                <a:spcPts val="400"/>
              </a:spcBef>
              <a:spcAft>
                <a:spcPts val="0"/>
              </a:spcAft>
              <a:buNone/>
            </a:pPr>
            <a:r>
              <a:rPr lang="en" sz="1050"/>
              <a:t>Getting lost in the Needs Assessment versus what needs to be fixed tomorrow. “Right now, next month, and next year” </a:t>
            </a:r>
            <a:endParaRPr sz="1050"/>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g3ec3298aae7_0_6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719" name="Google Shape;719;g3ec3298aae7_0_6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
              <a:t>Mark: Example of student engagement being low. What does student engagement mean? Asking a student, what are you doing today - what are you learning? </a:t>
            </a:r>
            <a:endParaRPr/>
          </a:p>
        </p:txBody>
      </p:sp>
      <p:sp>
        <p:nvSpPr>
          <p:cNvPr id="720" name="Google Shape;720;g3ec3298aae7_0_6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4" name="Shape 744"/>
        <p:cNvGrpSpPr/>
        <p:nvPr/>
      </p:nvGrpSpPr>
      <p:grpSpPr>
        <a:xfrm>
          <a:off x="0" y="0"/>
          <a:ext cx="0" cy="0"/>
          <a:chOff x="0" y="0"/>
          <a:chExt cx="0" cy="0"/>
        </a:xfrm>
      </p:grpSpPr>
      <p:sp>
        <p:nvSpPr>
          <p:cNvPr id="745" name="Google Shape;745;g3f7e81465ef_0_2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746" name="Google Shape;746;g3f7e81465ef_0_2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7" name="Google Shape;747;g3f7e81465ef_0_2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1" name="Shape 751"/>
        <p:cNvGrpSpPr/>
        <p:nvPr/>
      </p:nvGrpSpPr>
      <p:grpSpPr>
        <a:xfrm>
          <a:off x="0" y="0"/>
          <a:ext cx="0" cy="0"/>
          <a:chOff x="0" y="0"/>
          <a:chExt cx="0" cy="0"/>
        </a:xfrm>
      </p:grpSpPr>
      <p:sp>
        <p:nvSpPr>
          <p:cNvPr id="752" name="Google Shape;752;g3f12112f9d7_0_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753" name="Google Shape;753;g3f12112f9d7_0_1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4" name="Google Shape;754;g3f12112f9d7_0_1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f7efd4622d_9_7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g3f7efd4622d_9_75:notes"/>
          <p:cNvSpPr/>
          <p:nvPr>
            <p:ph idx="2" type="sldImg"/>
          </p:nvPr>
        </p:nvSpPr>
        <p:spPr>
          <a:xfrm>
            <a:off x="1714753" y="685800"/>
            <a:ext cx="3429169"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5" name="Shape 765"/>
        <p:cNvGrpSpPr/>
        <p:nvPr/>
      </p:nvGrpSpPr>
      <p:grpSpPr>
        <a:xfrm>
          <a:off x="0" y="0"/>
          <a:ext cx="0" cy="0"/>
          <a:chOff x="0" y="0"/>
          <a:chExt cx="0" cy="0"/>
        </a:xfrm>
      </p:grpSpPr>
      <p:sp>
        <p:nvSpPr>
          <p:cNvPr id="766" name="Google Shape;766;g3f7e81465ef_0_23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767" name="Google Shape;767;g3f7e81465ef_0_23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8" name="Google Shape;768;g3f7e81465ef_0_23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f526b70972_0_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3f526b70972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f526b70972_0_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f526b70972_0_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g3f526b70972_0_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f526b70972_0_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3f526b70972_0_1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g3f526b70972_0_1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3f526b70972_0_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3f526b70972_0_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6" name="Google Shape;316;g3f526b70972_0_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f526b70972_0_3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3f526b70972_0_3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g3f526b70972_0_3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f12112f9d7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3f12112f9d7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a:t>Hope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8 critical areas - these are the things that rise to the top as areas to focus in to shift. If you are not having these data driven decisions and discussions, the issue will grow. </a:t>
            </a:r>
            <a:endParaRPr/>
          </a:p>
        </p:txBody>
      </p:sp>
      <p:sp>
        <p:nvSpPr>
          <p:cNvPr id="333" name="Google Shape;333;g3f12112f9d7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7.png"/><Relationship Id="rId4" Type="http://schemas.openxmlformats.org/officeDocument/2006/relationships/image" Target="../media/image1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6.jp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12.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12.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12.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17.png"/><Relationship Id="rId4" Type="http://schemas.openxmlformats.org/officeDocument/2006/relationships/image" Target="../media/image12.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1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Body">
  <p:cSld name="Main Title, Subtitle, A">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g3f5d8fef8e8_0_4"/>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15" name="Google Shape;15;g3f5d8fef8e8_0_4"/>
          <p:cNvPicPr preferRelativeResize="0"/>
          <p:nvPr/>
        </p:nvPicPr>
        <p:blipFill rotWithShape="1">
          <a:blip r:embed="rId3">
            <a:alphaModFix/>
          </a:blip>
          <a:srcRect b="0" l="0" r="0" t="0"/>
          <a:stretch/>
        </p:blipFill>
        <p:spPr>
          <a:xfrm>
            <a:off x="4114800" y="5537200"/>
            <a:ext cx="914400" cy="914400"/>
          </a:xfrm>
          <a:prstGeom prst="rect">
            <a:avLst/>
          </a:prstGeom>
          <a:noFill/>
          <a:ln>
            <a:noFill/>
          </a:ln>
        </p:spPr>
      </p:pic>
      <p:sp>
        <p:nvSpPr>
          <p:cNvPr id="16" name="Google Shape;16;g3f5d8fef8e8_0_4"/>
          <p:cNvSpPr txBox="1"/>
          <p:nvPr>
            <p:ph type="title"/>
          </p:nvPr>
        </p:nvSpPr>
        <p:spPr>
          <a:xfrm>
            <a:off x="402300" y="685800"/>
            <a:ext cx="8229600" cy="2743200"/>
          </a:xfrm>
          <a:prstGeom prst="rect">
            <a:avLst/>
          </a:prstGeom>
          <a:noFill/>
          <a:ln>
            <a:noFill/>
          </a:ln>
        </p:spPr>
        <p:txBody>
          <a:bodyPr anchorCtr="0" anchor="b" bIns="0" lIns="182875" spcFirstLastPara="1" rIns="182875" wrap="square" tIns="182875">
            <a:noAutofit/>
          </a:bodyPr>
          <a:lstStyle>
            <a:lvl1pPr lvl="0" algn="ctr">
              <a:lnSpc>
                <a:spcPct val="100000"/>
              </a:lnSpc>
              <a:spcBef>
                <a:spcPts val="0"/>
              </a:spcBef>
              <a:spcAft>
                <a:spcPts val="0"/>
              </a:spcAft>
              <a:buClr>
                <a:schemeClr val="dk2"/>
              </a:buClr>
              <a:buSzPts val="3300"/>
              <a:buNone/>
              <a:defRPr b="1" sz="6000">
                <a:solidFill>
                  <a:schemeClr val="dk2"/>
                </a:solidFill>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17" name="Google Shape;17;g3f5d8fef8e8_0_4"/>
          <p:cNvSpPr txBox="1"/>
          <p:nvPr>
            <p:ph idx="1" type="subTitle"/>
          </p:nvPr>
        </p:nvSpPr>
        <p:spPr>
          <a:xfrm>
            <a:off x="402300" y="3429000"/>
            <a:ext cx="8229600" cy="1828800"/>
          </a:xfrm>
          <a:prstGeom prst="rect">
            <a:avLst/>
          </a:prstGeom>
          <a:noFill/>
          <a:ln>
            <a:noFill/>
          </a:ln>
        </p:spPr>
        <p:txBody>
          <a:bodyPr anchorCtr="0" anchor="t" bIns="182875" lIns="182875" spcFirstLastPara="1" rIns="182875" wrap="square" tIns="0">
            <a:noAutofit/>
          </a:bodyPr>
          <a:lstStyle>
            <a:lvl1pPr lvl="0" algn="ctr">
              <a:lnSpc>
                <a:spcPct val="115000"/>
              </a:lnSpc>
              <a:spcBef>
                <a:spcPts val="0"/>
              </a:spcBef>
              <a:spcAft>
                <a:spcPts val="0"/>
              </a:spcAft>
              <a:buSzPts val="2000"/>
              <a:buNone/>
              <a:defRPr sz="3000"/>
            </a:lvl1pPr>
            <a:lvl2pPr lvl="1" algn="l">
              <a:lnSpc>
                <a:spcPct val="115000"/>
              </a:lnSpc>
              <a:spcBef>
                <a:spcPts val="0"/>
              </a:spcBef>
              <a:spcAft>
                <a:spcPts val="0"/>
              </a:spcAft>
              <a:buSzPts val="1700"/>
              <a:buNone/>
              <a:defRPr/>
            </a:lvl2pPr>
            <a:lvl3pPr lvl="2" algn="l">
              <a:lnSpc>
                <a:spcPct val="115000"/>
              </a:lnSpc>
              <a:spcBef>
                <a:spcPts val="0"/>
              </a:spcBef>
              <a:spcAft>
                <a:spcPts val="0"/>
              </a:spcAft>
              <a:buSzPts val="1700"/>
              <a:buNone/>
              <a:defRPr/>
            </a:lvl3pPr>
            <a:lvl4pPr lvl="3" algn="l">
              <a:lnSpc>
                <a:spcPct val="115000"/>
              </a:lnSpc>
              <a:spcBef>
                <a:spcPts val="0"/>
              </a:spcBef>
              <a:spcAft>
                <a:spcPts val="0"/>
              </a:spcAft>
              <a:buSzPts val="1700"/>
              <a:buNone/>
              <a:defRPr/>
            </a:lvl4pPr>
            <a:lvl5pPr lvl="4" algn="l">
              <a:lnSpc>
                <a:spcPct val="115000"/>
              </a:lnSpc>
              <a:spcBef>
                <a:spcPts val="0"/>
              </a:spcBef>
              <a:spcAft>
                <a:spcPts val="0"/>
              </a:spcAft>
              <a:buSzPts val="1700"/>
              <a:buNone/>
              <a:defRPr/>
            </a:lvl5pPr>
            <a:lvl6pPr lvl="5" algn="l">
              <a:lnSpc>
                <a:spcPct val="115000"/>
              </a:lnSpc>
              <a:spcBef>
                <a:spcPts val="0"/>
              </a:spcBef>
              <a:spcAft>
                <a:spcPts val="0"/>
              </a:spcAft>
              <a:buSzPts val="1700"/>
              <a:buNone/>
              <a:defRPr/>
            </a:lvl6pPr>
            <a:lvl7pPr lvl="6" algn="l">
              <a:lnSpc>
                <a:spcPct val="115000"/>
              </a:lnSpc>
              <a:spcBef>
                <a:spcPts val="0"/>
              </a:spcBef>
              <a:spcAft>
                <a:spcPts val="0"/>
              </a:spcAft>
              <a:buSzPts val="1700"/>
              <a:buNone/>
              <a:defRPr/>
            </a:lvl7pPr>
            <a:lvl8pPr lvl="7" algn="l">
              <a:lnSpc>
                <a:spcPct val="115000"/>
              </a:lnSpc>
              <a:spcBef>
                <a:spcPts val="0"/>
              </a:spcBef>
              <a:spcAft>
                <a:spcPts val="0"/>
              </a:spcAft>
              <a:buSzPts val="1700"/>
              <a:buNone/>
              <a:defRPr/>
            </a:lvl8pPr>
            <a:lvl9pPr lvl="8" algn="l">
              <a:lnSpc>
                <a:spcPct val="115000"/>
              </a:lnSpc>
              <a:spcBef>
                <a:spcPts val="0"/>
              </a:spcBef>
              <a:spcAft>
                <a:spcPts val="0"/>
              </a:spcAft>
              <a:buSzPts val="17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Body 2">
  <p:cSld name="Gray Title, Body">
    <p:spTree>
      <p:nvGrpSpPr>
        <p:cNvPr id="71" name="Shape 71"/>
        <p:cNvGrpSpPr/>
        <p:nvPr/>
      </p:nvGrpSpPr>
      <p:grpSpPr>
        <a:xfrm>
          <a:off x="0" y="0"/>
          <a:ext cx="0" cy="0"/>
          <a:chOff x="0" y="0"/>
          <a:chExt cx="0" cy="0"/>
        </a:xfrm>
      </p:grpSpPr>
      <p:sp>
        <p:nvSpPr>
          <p:cNvPr id="72" name="Google Shape;72;g3f5d8fef8e8_0_62"/>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3" name="Google Shape;73;g3f5d8fef8e8_0_62"/>
          <p:cNvSpPr/>
          <p:nvPr/>
        </p:nvSpPr>
        <p:spPr>
          <a:xfrm>
            <a:off x="0" y="182960"/>
            <a:ext cx="9144000" cy="7314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pic>
        <p:nvPicPr>
          <p:cNvPr id="74" name="Google Shape;74;g3f5d8fef8e8_0_62"/>
          <p:cNvPicPr preferRelativeResize="0"/>
          <p:nvPr/>
        </p:nvPicPr>
        <p:blipFill rotWithShape="1">
          <a:blip r:embed="rId2">
            <a:alphaModFix/>
          </a:blip>
          <a:srcRect b="0" l="0" r="0" t="0"/>
          <a:stretch/>
        </p:blipFill>
        <p:spPr>
          <a:xfrm>
            <a:off x="8335350" y="98200"/>
            <a:ext cx="685800" cy="685800"/>
          </a:xfrm>
          <a:prstGeom prst="rect">
            <a:avLst/>
          </a:prstGeom>
          <a:noFill/>
          <a:ln>
            <a:noFill/>
          </a:ln>
        </p:spPr>
      </p:pic>
      <p:sp>
        <p:nvSpPr>
          <p:cNvPr id="75" name="Google Shape;75;g3f5d8fef8e8_0_62"/>
          <p:cNvSpPr txBox="1"/>
          <p:nvPr>
            <p:ph type="title"/>
          </p:nvPr>
        </p:nvSpPr>
        <p:spPr>
          <a:xfrm>
            <a:off x="0" y="182880"/>
            <a:ext cx="8229600" cy="731700"/>
          </a:xfrm>
          <a:prstGeom prst="rect">
            <a:avLst/>
          </a:prstGeom>
          <a:noFill/>
          <a:ln>
            <a:noFill/>
          </a:ln>
        </p:spPr>
        <p:txBody>
          <a:bodyPr anchorCtr="0" anchor="ctr" bIns="91425" lIns="182875" spcFirstLastPara="1" rIns="182875" wrap="square" tIns="91425">
            <a:noAutofit/>
          </a:bodyPr>
          <a:lstStyle>
            <a:lvl1pPr lvl="0" algn="l">
              <a:lnSpc>
                <a:spcPct val="100000"/>
              </a:lnSpc>
              <a:spcBef>
                <a:spcPts val="0"/>
              </a:spcBef>
              <a:spcAft>
                <a:spcPts val="0"/>
              </a:spcAft>
              <a:buSzPts val="3000"/>
              <a:buNone/>
              <a:defRPr sz="3500">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6" name="Google Shape;76;g3f5d8fef8e8_0_62"/>
          <p:cNvSpPr txBox="1"/>
          <p:nvPr>
            <p:ph idx="1" type="body"/>
          </p:nvPr>
        </p:nvSpPr>
        <p:spPr>
          <a:xfrm>
            <a:off x="-1" y="1005840"/>
            <a:ext cx="9144000" cy="5852100"/>
          </a:xfrm>
          <a:prstGeom prst="rect">
            <a:avLst/>
          </a:prstGeom>
          <a:noFill/>
          <a:ln>
            <a:noFill/>
          </a:ln>
        </p:spPr>
        <p:txBody>
          <a:bodyPr anchorCtr="0" anchor="t" bIns="365750" lIns="365750" spcFirstLastPara="1" rIns="365750" wrap="square" tIns="91425">
            <a:noAutofit/>
          </a:bodyPr>
          <a:lstStyle>
            <a:lvl1pPr indent="-228600" lvl="0" marL="457200" algn="l">
              <a:lnSpc>
                <a:spcPct val="115000"/>
              </a:lnSpc>
              <a:spcBef>
                <a:spcPts val="0"/>
              </a:spcBef>
              <a:spcAft>
                <a:spcPts val="0"/>
              </a:spcAft>
              <a:buSzPts val="1900"/>
              <a:buFont typeface="Calibri"/>
              <a:buNone/>
              <a:defRPr sz="2500">
                <a:latin typeface="Calibri"/>
                <a:ea typeface="Calibri"/>
                <a:cs typeface="Calibri"/>
                <a:sym typeface="Calibri"/>
              </a:defRPr>
            </a:lvl1pPr>
            <a:lvl2pPr indent="-323850" lvl="1" marL="914400" algn="l">
              <a:lnSpc>
                <a:spcPct val="115000"/>
              </a:lnSpc>
              <a:spcBef>
                <a:spcPts val="0"/>
              </a:spcBef>
              <a:spcAft>
                <a:spcPts val="0"/>
              </a:spcAft>
              <a:buSzPts val="1500"/>
              <a:buFont typeface="Calibri"/>
              <a:buChar char="○"/>
              <a:defRPr sz="2000">
                <a:latin typeface="Calibri"/>
                <a:ea typeface="Calibri"/>
                <a:cs typeface="Calibri"/>
                <a:sym typeface="Calibri"/>
              </a:defRPr>
            </a:lvl2pPr>
            <a:lvl3pPr indent="-323850" lvl="2" marL="1371600" algn="l">
              <a:lnSpc>
                <a:spcPct val="115000"/>
              </a:lnSpc>
              <a:spcBef>
                <a:spcPts val="0"/>
              </a:spcBef>
              <a:spcAft>
                <a:spcPts val="0"/>
              </a:spcAft>
              <a:buSzPts val="1500"/>
              <a:buFont typeface="Calibri"/>
              <a:buChar char="■"/>
              <a:defRPr sz="2000">
                <a:latin typeface="Calibri"/>
                <a:ea typeface="Calibri"/>
                <a:cs typeface="Calibri"/>
                <a:sym typeface="Calibri"/>
              </a:defRPr>
            </a:lvl3pPr>
            <a:lvl4pPr indent="-323850" lvl="3" marL="1828800" algn="l">
              <a:lnSpc>
                <a:spcPct val="115000"/>
              </a:lnSpc>
              <a:spcBef>
                <a:spcPts val="0"/>
              </a:spcBef>
              <a:spcAft>
                <a:spcPts val="0"/>
              </a:spcAft>
              <a:buSzPts val="1500"/>
              <a:buFont typeface="Calibri"/>
              <a:buChar char="●"/>
              <a:defRPr sz="2000">
                <a:latin typeface="Calibri"/>
                <a:ea typeface="Calibri"/>
                <a:cs typeface="Calibri"/>
                <a:sym typeface="Calibri"/>
              </a:defRPr>
            </a:lvl4pPr>
            <a:lvl5pPr indent="-323850" lvl="4" marL="2286000" algn="l">
              <a:lnSpc>
                <a:spcPct val="115000"/>
              </a:lnSpc>
              <a:spcBef>
                <a:spcPts val="0"/>
              </a:spcBef>
              <a:spcAft>
                <a:spcPts val="0"/>
              </a:spcAft>
              <a:buSzPts val="1500"/>
              <a:buFont typeface="Calibri"/>
              <a:buChar char="○"/>
              <a:defRPr sz="2000">
                <a:latin typeface="Calibri"/>
                <a:ea typeface="Calibri"/>
                <a:cs typeface="Calibri"/>
                <a:sym typeface="Calibri"/>
              </a:defRPr>
            </a:lvl5pPr>
            <a:lvl6pPr indent="-323850" lvl="5" marL="2743200" algn="l">
              <a:lnSpc>
                <a:spcPct val="115000"/>
              </a:lnSpc>
              <a:spcBef>
                <a:spcPts val="0"/>
              </a:spcBef>
              <a:spcAft>
                <a:spcPts val="0"/>
              </a:spcAft>
              <a:buSzPts val="1500"/>
              <a:buFont typeface="Calibri"/>
              <a:buChar char="■"/>
              <a:defRPr sz="2000">
                <a:latin typeface="Calibri"/>
                <a:ea typeface="Calibri"/>
                <a:cs typeface="Calibri"/>
                <a:sym typeface="Calibri"/>
              </a:defRPr>
            </a:lvl6pPr>
            <a:lvl7pPr indent="-323850" lvl="6" marL="3200400" algn="l">
              <a:lnSpc>
                <a:spcPct val="115000"/>
              </a:lnSpc>
              <a:spcBef>
                <a:spcPts val="0"/>
              </a:spcBef>
              <a:spcAft>
                <a:spcPts val="0"/>
              </a:spcAft>
              <a:buSzPts val="1500"/>
              <a:buFont typeface="Calibri"/>
              <a:buChar char="●"/>
              <a:defRPr sz="2000">
                <a:latin typeface="Calibri"/>
                <a:ea typeface="Calibri"/>
                <a:cs typeface="Calibri"/>
                <a:sym typeface="Calibri"/>
              </a:defRPr>
            </a:lvl7pPr>
            <a:lvl8pPr indent="-323850" lvl="7" marL="3657600" algn="l">
              <a:lnSpc>
                <a:spcPct val="115000"/>
              </a:lnSpc>
              <a:spcBef>
                <a:spcPts val="0"/>
              </a:spcBef>
              <a:spcAft>
                <a:spcPts val="0"/>
              </a:spcAft>
              <a:buSzPts val="1500"/>
              <a:buFont typeface="Calibri"/>
              <a:buChar char="○"/>
              <a:defRPr sz="2000">
                <a:latin typeface="Calibri"/>
                <a:ea typeface="Calibri"/>
                <a:cs typeface="Calibri"/>
                <a:sym typeface="Calibri"/>
              </a:defRPr>
            </a:lvl8pPr>
            <a:lvl9pPr indent="-323850" lvl="8" marL="4114800" algn="l">
              <a:lnSpc>
                <a:spcPct val="115000"/>
              </a:lnSpc>
              <a:spcBef>
                <a:spcPts val="0"/>
              </a:spcBef>
              <a:spcAft>
                <a:spcPts val="0"/>
              </a:spcAft>
              <a:buSzPts val="1500"/>
              <a:buFont typeface="Calibri"/>
              <a:buChar char="■"/>
              <a:defRPr sz="2000">
                <a:latin typeface="Calibri"/>
                <a:ea typeface="Calibri"/>
                <a:cs typeface="Calibri"/>
                <a:sym typeface="Calibri"/>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Blue Description">
    <p:spTree>
      <p:nvGrpSpPr>
        <p:cNvPr id="77" name="Shape 77"/>
        <p:cNvGrpSpPr/>
        <p:nvPr/>
      </p:nvGrpSpPr>
      <p:grpSpPr>
        <a:xfrm>
          <a:off x="0" y="0"/>
          <a:ext cx="0" cy="0"/>
          <a:chOff x="0" y="0"/>
          <a:chExt cx="0" cy="0"/>
        </a:xfrm>
      </p:grpSpPr>
      <p:sp>
        <p:nvSpPr>
          <p:cNvPr id="78" name="Google Shape;78;g3f5d8fef8e8_0_68"/>
          <p:cNvSpPr/>
          <p:nvPr/>
        </p:nvSpPr>
        <p:spPr>
          <a:xfrm>
            <a:off x="4572000" y="-167"/>
            <a:ext cx="4572000" cy="6858000"/>
          </a:xfrm>
          <a:prstGeom prst="rect">
            <a:avLst/>
          </a:prstGeom>
          <a:solidFill>
            <a:schemeClr val="dk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987"/>
              <a:buFont typeface="Arial"/>
              <a:buNone/>
            </a:pPr>
            <a:r>
              <a:t/>
            </a:r>
            <a:endParaRPr b="0" i="0" sz="2987" u="none" cap="none" strike="noStrike">
              <a:solidFill>
                <a:srgbClr val="000000"/>
              </a:solidFill>
              <a:latin typeface="Arial"/>
              <a:ea typeface="Arial"/>
              <a:cs typeface="Arial"/>
              <a:sym typeface="Arial"/>
            </a:endParaRPr>
          </a:p>
        </p:txBody>
      </p:sp>
      <p:sp>
        <p:nvSpPr>
          <p:cNvPr id="79" name="Google Shape;79;g3f5d8fef8e8_0_68"/>
          <p:cNvSpPr txBox="1"/>
          <p:nvPr>
            <p:ph type="title"/>
          </p:nvPr>
        </p:nvSpPr>
        <p:spPr>
          <a:xfrm>
            <a:off x="226314" y="1472184"/>
            <a:ext cx="4114800" cy="2148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2"/>
              </a:buClr>
              <a:buSzPts val="4200"/>
              <a:buNone/>
              <a:defRPr sz="5000">
                <a:solidFill>
                  <a:schemeClr val="dk2"/>
                </a:solidFill>
              </a:defRPr>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80" name="Google Shape;80;g3f5d8fef8e8_0_68"/>
          <p:cNvSpPr txBox="1"/>
          <p:nvPr>
            <p:ph idx="1" type="subTitle"/>
          </p:nvPr>
        </p:nvSpPr>
        <p:spPr>
          <a:xfrm>
            <a:off x="226314" y="3749040"/>
            <a:ext cx="4114800" cy="2148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3000">
                <a:solidFill>
                  <a:schemeClr val="dk1"/>
                </a:solidFill>
              </a:defRPr>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81" name="Google Shape;81;g3f5d8fef8e8_0_68"/>
          <p:cNvSpPr txBox="1"/>
          <p:nvPr>
            <p:ph idx="2" type="body"/>
          </p:nvPr>
        </p:nvSpPr>
        <p:spPr>
          <a:xfrm>
            <a:off x="4574286" y="914400"/>
            <a:ext cx="4574400" cy="5943600"/>
          </a:xfrm>
          <a:prstGeom prst="rect">
            <a:avLst/>
          </a:prstGeom>
          <a:noFill/>
          <a:ln>
            <a:noFill/>
          </a:ln>
        </p:spPr>
        <p:txBody>
          <a:bodyPr anchorCtr="0" anchor="ctr" bIns="457200" lIns="457200" spcFirstLastPara="1" rIns="457200" wrap="square" tIns="457200">
            <a:noAutofit/>
          </a:bodyPr>
          <a:lstStyle>
            <a:lvl1pPr indent="-228600" lvl="0" marL="457200" algn="l">
              <a:lnSpc>
                <a:spcPct val="115000"/>
              </a:lnSpc>
              <a:spcBef>
                <a:spcPts val="0"/>
              </a:spcBef>
              <a:spcAft>
                <a:spcPts val="0"/>
              </a:spcAft>
              <a:buClr>
                <a:schemeClr val="lt1"/>
              </a:buClr>
              <a:buSzPts val="2100"/>
              <a:buNone/>
              <a:defRPr sz="2000">
                <a:solidFill>
                  <a:schemeClr val="lt1"/>
                </a:solidFill>
              </a:defRPr>
            </a:lvl1pPr>
            <a:lvl2pPr indent="-336550" lvl="1" marL="914400" algn="l">
              <a:lnSpc>
                <a:spcPct val="115000"/>
              </a:lnSpc>
              <a:spcBef>
                <a:spcPts val="0"/>
              </a:spcBef>
              <a:spcAft>
                <a:spcPts val="0"/>
              </a:spcAft>
              <a:buClr>
                <a:schemeClr val="lt1"/>
              </a:buClr>
              <a:buSzPts val="1700"/>
              <a:buChar char="○"/>
              <a:defRPr>
                <a:solidFill>
                  <a:schemeClr val="lt1"/>
                </a:solidFill>
              </a:defRPr>
            </a:lvl2pPr>
            <a:lvl3pPr indent="-336550" lvl="2" marL="1371600" algn="l">
              <a:lnSpc>
                <a:spcPct val="115000"/>
              </a:lnSpc>
              <a:spcBef>
                <a:spcPts val="0"/>
              </a:spcBef>
              <a:spcAft>
                <a:spcPts val="0"/>
              </a:spcAft>
              <a:buClr>
                <a:schemeClr val="lt1"/>
              </a:buClr>
              <a:buSzPts val="1700"/>
              <a:buChar char="■"/>
              <a:defRPr>
                <a:solidFill>
                  <a:schemeClr val="lt1"/>
                </a:solidFill>
              </a:defRPr>
            </a:lvl3pPr>
            <a:lvl4pPr indent="-336550" lvl="3" marL="1828800" algn="l">
              <a:lnSpc>
                <a:spcPct val="115000"/>
              </a:lnSpc>
              <a:spcBef>
                <a:spcPts val="0"/>
              </a:spcBef>
              <a:spcAft>
                <a:spcPts val="0"/>
              </a:spcAft>
              <a:buClr>
                <a:schemeClr val="lt1"/>
              </a:buClr>
              <a:buSzPts val="1700"/>
              <a:buChar char="●"/>
              <a:defRPr>
                <a:solidFill>
                  <a:schemeClr val="lt1"/>
                </a:solidFill>
              </a:defRPr>
            </a:lvl4pPr>
            <a:lvl5pPr indent="-336550" lvl="4" marL="2286000" algn="l">
              <a:lnSpc>
                <a:spcPct val="115000"/>
              </a:lnSpc>
              <a:spcBef>
                <a:spcPts val="0"/>
              </a:spcBef>
              <a:spcAft>
                <a:spcPts val="0"/>
              </a:spcAft>
              <a:buClr>
                <a:schemeClr val="lt1"/>
              </a:buClr>
              <a:buSzPts val="1700"/>
              <a:buChar char="○"/>
              <a:defRPr>
                <a:solidFill>
                  <a:schemeClr val="lt1"/>
                </a:solidFill>
              </a:defRPr>
            </a:lvl5pPr>
            <a:lvl6pPr indent="-336550" lvl="5" marL="2743200" algn="l">
              <a:lnSpc>
                <a:spcPct val="115000"/>
              </a:lnSpc>
              <a:spcBef>
                <a:spcPts val="0"/>
              </a:spcBef>
              <a:spcAft>
                <a:spcPts val="0"/>
              </a:spcAft>
              <a:buClr>
                <a:schemeClr val="lt1"/>
              </a:buClr>
              <a:buSzPts val="1700"/>
              <a:buChar char="■"/>
              <a:defRPr>
                <a:solidFill>
                  <a:schemeClr val="lt1"/>
                </a:solidFill>
              </a:defRPr>
            </a:lvl6pPr>
            <a:lvl7pPr indent="-336550" lvl="6" marL="3200400" algn="l">
              <a:lnSpc>
                <a:spcPct val="115000"/>
              </a:lnSpc>
              <a:spcBef>
                <a:spcPts val="0"/>
              </a:spcBef>
              <a:spcAft>
                <a:spcPts val="0"/>
              </a:spcAft>
              <a:buClr>
                <a:schemeClr val="lt1"/>
              </a:buClr>
              <a:buSzPts val="1700"/>
              <a:buChar char="●"/>
              <a:defRPr>
                <a:solidFill>
                  <a:schemeClr val="lt1"/>
                </a:solidFill>
              </a:defRPr>
            </a:lvl7pPr>
            <a:lvl8pPr indent="-336550" lvl="7" marL="3657600" algn="l">
              <a:lnSpc>
                <a:spcPct val="115000"/>
              </a:lnSpc>
              <a:spcBef>
                <a:spcPts val="0"/>
              </a:spcBef>
              <a:spcAft>
                <a:spcPts val="0"/>
              </a:spcAft>
              <a:buClr>
                <a:schemeClr val="lt1"/>
              </a:buClr>
              <a:buSzPts val="1700"/>
              <a:buChar char="○"/>
              <a:defRPr>
                <a:solidFill>
                  <a:schemeClr val="lt1"/>
                </a:solidFill>
              </a:defRPr>
            </a:lvl8pPr>
            <a:lvl9pPr indent="-336550" lvl="8" marL="4114800" algn="l">
              <a:lnSpc>
                <a:spcPct val="115000"/>
              </a:lnSpc>
              <a:spcBef>
                <a:spcPts val="0"/>
              </a:spcBef>
              <a:spcAft>
                <a:spcPts val="0"/>
              </a:spcAft>
              <a:buClr>
                <a:schemeClr val="lt1"/>
              </a:buClr>
              <a:buSzPts val="1700"/>
              <a:buChar char="■"/>
              <a:defRPr>
                <a:solidFill>
                  <a:schemeClr val="lt1"/>
                </a:solidFill>
              </a:defRPr>
            </a:lvl9pPr>
          </a:lstStyle>
          <a:p/>
        </p:txBody>
      </p:sp>
      <p:sp>
        <p:nvSpPr>
          <p:cNvPr id="82" name="Google Shape;82;g3f5d8fef8e8_0_68"/>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83" name="Google Shape;83;g3f5d8fef8e8_0_68"/>
          <p:cNvPicPr preferRelativeResize="0"/>
          <p:nvPr/>
        </p:nvPicPr>
        <p:blipFill rotWithShape="1">
          <a:blip r:embed="rId2">
            <a:alphaModFix/>
          </a:blip>
          <a:srcRect b="0" l="0" r="0" t="0"/>
          <a:stretch/>
        </p:blipFill>
        <p:spPr>
          <a:xfrm>
            <a:off x="8534400" y="203200"/>
            <a:ext cx="457200" cy="4572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p:cSld name="Section, Red Description">
    <p:spTree>
      <p:nvGrpSpPr>
        <p:cNvPr id="84" name="Shape 84"/>
        <p:cNvGrpSpPr/>
        <p:nvPr/>
      </p:nvGrpSpPr>
      <p:grpSpPr>
        <a:xfrm>
          <a:off x="0" y="0"/>
          <a:ext cx="0" cy="0"/>
          <a:chOff x="0" y="0"/>
          <a:chExt cx="0" cy="0"/>
        </a:xfrm>
      </p:grpSpPr>
      <p:sp>
        <p:nvSpPr>
          <p:cNvPr id="85" name="Google Shape;85;g3f5d8fef8e8_0_75"/>
          <p:cNvSpPr/>
          <p:nvPr/>
        </p:nvSpPr>
        <p:spPr>
          <a:xfrm>
            <a:off x="4572000" y="-167"/>
            <a:ext cx="4572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p:txBody>
      </p:sp>
      <p:sp>
        <p:nvSpPr>
          <p:cNvPr id="86" name="Google Shape;86;g3f5d8fef8e8_0_75"/>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87" name="Google Shape;87;g3f5d8fef8e8_0_75"/>
          <p:cNvPicPr preferRelativeResize="0"/>
          <p:nvPr/>
        </p:nvPicPr>
        <p:blipFill rotWithShape="1">
          <a:blip r:embed="rId2">
            <a:alphaModFix/>
          </a:blip>
          <a:srcRect b="0" l="0" r="0" t="0"/>
          <a:stretch/>
        </p:blipFill>
        <p:spPr>
          <a:xfrm>
            <a:off x="8534400" y="203200"/>
            <a:ext cx="457200" cy="457200"/>
          </a:xfrm>
          <a:prstGeom prst="rect">
            <a:avLst/>
          </a:prstGeom>
          <a:noFill/>
          <a:ln>
            <a:noFill/>
          </a:ln>
        </p:spPr>
      </p:pic>
      <p:sp>
        <p:nvSpPr>
          <p:cNvPr id="88" name="Google Shape;88;g3f5d8fef8e8_0_75"/>
          <p:cNvSpPr txBox="1"/>
          <p:nvPr>
            <p:ph type="title"/>
          </p:nvPr>
        </p:nvSpPr>
        <p:spPr>
          <a:xfrm>
            <a:off x="226314" y="1472184"/>
            <a:ext cx="4114800" cy="2148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2"/>
              </a:buClr>
              <a:buSzPts val="4200"/>
              <a:buNone/>
              <a:defRPr sz="5000">
                <a:solidFill>
                  <a:schemeClr val="lt2"/>
                </a:solidFill>
              </a:defRPr>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89" name="Google Shape;89;g3f5d8fef8e8_0_75"/>
          <p:cNvSpPr txBox="1"/>
          <p:nvPr>
            <p:ph idx="1" type="subTitle"/>
          </p:nvPr>
        </p:nvSpPr>
        <p:spPr>
          <a:xfrm>
            <a:off x="226314" y="3749040"/>
            <a:ext cx="4114800" cy="2148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30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90" name="Google Shape;90;g3f5d8fef8e8_0_75"/>
          <p:cNvSpPr txBox="1"/>
          <p:nvPr>
            <p:ph idx="2" type="body"/>
          </p:nvPr>
        </p:nvSpPr>
        <p:spPr>
          <a:xfrm>
            <a:off x="4574286" y="914400"/>
            <a:ext cx="4574400" cy="5943600"/>
          </a:xfrm>
          <a:prstGeom prst="rect">
            <a:avLst/>
          </a:prstGeom>
          <a:noFill/>
          <a:ln>
            <a:noFill/>
          </a:ln>
        </p:spPr>
        <p:txBody>
          <a:bodyPr anchorCtr="0" anchor="ctr" bIns="457200" lIns="457200" spcFirstLastPara="1" rIns="457200" wrap="square" tIns="457200">
            <a:noAutofit/>
          </a:bodyPr>
          <a:lstStyle>
            <a:lvl1pPr indent="-228600" lvl="0" marL="457200" algn="l">
              <a:lnSpc>
                <a:spcPct val="115000"/>
              </a:lnSpc>
              <a:spcBef>
                <a:spcPts val="0"/>
              </a:spcBef>
              <a:spcAft>
                <a:spcPts val="0"/>
              </a:spcAft>
              <a:buClr>
                <a:schemeClr val="lt1"/>
              </a:buClr>
              <a:buSzPts val="2100"/>
              <a:buNone/>
              <a:defRPr sz="2000">
                <a:solidFill>
                  <a:schemeClr val="lt1"/>
                </a:solidFill>
              </a:defRPr>
            </a:lvl1pPr>
            <a:lvl2pPr indent="-336550" lvl="1" marL="914400" algn="l">
              <a:lnSpc>
                <a:spcPct val="115000"/>
              </a:lnSpc>
              <a:spcBef>
                <a:spcPts val="0"/>
              </a:spcBef>
              <a:spcAft>
                <a:spcPts val="0"/>
              </a:spcAft>
              <a:buClr>
                <a:schemeClr val="lt1"/>
              </a:buClr>
              <a:buSzPts val="1700"/>
              <a:buChar char="○"/>
              <a:defRPr>
                <a:solidFill>
                  <a:schemeClr val="lt1"/>
                </a:solidFill>
              </a:defRPr>
            </a:lvl2pPr>
            <a:lvl3pPr indent="-336550" lvl="2" marL="1371600" algn="l">
              <a:lnSpc>
                <a:spcPct val="115000"/>
              </a:lnSpc>
              <a:spcBef>
                <a:spcPts val="0"/>
              </a:spcBef>
              <a:spcAft>
                <a:spcPts val="0"/>
              </a:spcAft>
              <a:buClr>
                <a:schemeClr val="lt1"/>
              </a:buClr>
              <a:buSzPts val="1700"/>
              <a:buChar char="■"/>
              <a:defRPr>
                <a:solidFill>
                  <a:schemeClr val="lt1"/>
                </a:solidFill>
              </a:defRPr>
            </a:lvl3pPr>
            <a:lvl4pPr indent="-336550" lvl="3" marL="1828800" algn="l">
              <a:lnSpc>
                <a:spcPct val="115000"/>
              </a:lnSpc>
              <a:spcBef>
                <a:spcPts val="0"/>
              </a:spcBef>
              <a:spcAft>
                <a:spcPts val="0"/>
              </a:spcAft>
              <a:buClr>
                <a:schemeClr val="lt1"/>
              </a:buClr>
              <a:buSzPts val="1700"/>
              <a:buChar char="●"/>
              <a:defRPr>
                <a:solidFill>
                  <a:schemeClr val="lt1"/>
                </a:solidFill>
              </a:defRPr>
            </a:lvl4pPr>
            <a:lvl5pPr indent="-336550" lvl="4" marL="2286000" algn="l">
              <a:lnSpc>
                <a:spcPct val="115000"/>
              </a:lnSpc>
              <a:spcBef>
                <a:spcPts val="0"/>
              </a:spcBef>
              <a:spcAft>
                <a:spcPts val="0"/>
              </a:spcAft>
              <a:buClr>
                <a:schemeClr val="lt1"/>
              </a:buClr>
              <a:buSzPts val="1700"/>
              <a:buChar char="○"/>
              <a:defRPr>
                <a:solidFill>
                  <a:schemeClr val="lt1"/>
                </a:solidFill>
              </a:defRPr>
            </a:lvl5pPr>
            <a:lvl6pPr indent="-336550" lvl="5" marL="2743200" algn="l">
              <a:lnSpc>
                <a:spcPct val="115000"/>
              </a:lnSpc>
              <a:spcBef>
                <a:spcPts val="0"/>
              </a:spcBef>
              <a:spcAft>
                <a:spcPts val="0"/>
              </a:spcAft>
              <a:buClr>
                <a:schemeClr val="lt1"/>
              </a:buClr>
              <a:buSzPts val="1700"/>
              <a:buChar char="■"/>
              <a:defRPr>
                <a:solidFill>
                  <a:schemeClr val="lt1"/>
                </a:solidFill>
              </a:defRPr>
            </a:lvl6pPr>
            <a:lvl7pPr indent="-336550" lvl="6" marL="3200400" algn="l">
              <a:lnSpc>
                <a:spcPct val="115000"/>
              </a:lnSpc>
              <a:spcBef>
                <a:spcPts val="0"/>
              </a:spcBef>
              <a:spcAft>
                <a:spcPts val="0"/>
              </a:spcAft>
              <a:buClr>
                <a:schemeClr val="lt1"/>
              </a:buClr>
              <a:buSzPts val="1700"/>
              <a:buChar char="●"/>
              <a:defRPr>
                <a:solidFill>
                  <a:schemeClr val="lt1"/>
                </a:solidFill>
              </a:defRPr>
            </a:lvl7pPr>
            <a:lvl8pPr indent="-336550" lvl="7" marL="3657600" algn="l">
              <a:lnSpc>
                <a:spcPct val="115000"/>
              </a:lnSpc>
              <a:spcBef>
                <a:spcPts val="0"/>
              </a:spcBef>
              <a:spcAft>
                <a:spcPts val="0"/>
              </a:spcAft>
              <a:buClr>
                <a:schemeClr val="lt1"/>
              </a:buClr>
              <a:buSzPts val="1700"/>
              <a:buChar char="○"/>
              <a:defRPr>
                <a:solidFill>
                  <a:schemeClr val="lt1"/>
                </a:solidFill>
              </a:defRPr>
            </a:lvl8pPr>
            <a:lvl9pPr indent="-336550" lvl="8" marL="4114800" algn="l">
              <a:lnSpc>
                <a:spcPct val="115000"/>
              </a:lnSpc>
              <a:spcBef>
                <a:spcPts val="0"/>
              </a:spcBef>
              <a:spcAft>
                <a:spcPts val="0"/>
              </a:spcAft>
              <a:buClr>
                <a:schemeClr val="lt1"/>
              </a:buClr>
              <a:buSzPts val="1700"/>
              <a:buChar char="■"/>
              <a:defRPr>
                <a:solidFill>
                  <a:schemeClr val="lt1"/>
                </a:solidFil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1">
  <p:cSld name="Section, Gold Description">
    <p:spTree>
      <p:nvGrpSpPr>
        <p:cNvPr id="91" name="Shape 91"/>
        <p:cNvGrpSpPr/>
        <p:nvPr/>
      </p:nvGrpSpPr>
      <p:grpSpPr>
        <a:xfrm>
          <a:off x="0" y="0"/>
          <a:ext cx="0" cy="0"/>
          <a:chOff x="0" y="0"/>
          <a:chExt cx="0" cy="0"/>
        </a:xfrm>
      </p:grpSpPr>
      <p:sp>
        <p:nvSpPr>
          <p:cNvPr id="92" name="Google Shape;92;g3f5d8fef8e8_0_82"/>
          <p:cNvSpPr/>
          <p:nvPr/>
        </p:nvSpPr>
        <p:spPr>
          <a:xfrm>
            <a:off x="4572000" y="-167"/>
            <a:ext cx="4572000" cy="6858000"/>
          </a:xfrm>
          <a:prstGeom prst="rect">
            <a:avLst/>
          </a:pr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987"/>
              <a:buFont typeface="Arial"/>
              <a:buNone/>
            </a:pPr>
            <a:r>
              <a:t/>
            </a:r>
            <a:endParaRPr b="0" i="0" sz="2987" u="none" cap="none" strike="noStrike">
              <a:solidFill>
                <a:srgbClr val="000000"/>
              </a:solidFill>
              <a:latin typeface="Arial"/>
              <a:ea typeface="Arial"/>
              <a:cs typeface="Arial"/>
              <a:sym typeface="Arial"/>
            </a:endParaRPr>
          </a:p>
        </p:txBody>
      </p:sp>
      <p:sp>
        <p:nvSpPr>
          <p:cNvPr id="93" name="Google Shape;93;g3f5d8fef8e8_0_82"/>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94" name="Google Shape;94;g3f5d8fef8e8_0_82"/>
          <p:cNvPicPr preferRelativeResize="0"/>
          <p:nvPr/>
        </p:nvPicPr>
        <p:blipFill rotWithShape="1">
          <a:blip r:embed="rId2">
            <a:alphaModFix/>
          </a:blip>
          <a:srcRect b="0" l="0" r="0" t="0"/>
          <a:stretch/>
        </p:blipFill>
        <p:spPr>
          <a:xfrm>
            <a:off x="8534400" y="203200"/>
            <a:ext cx="457200" cy="457200"/>
          </a:xfrm>
          <a:prstGeom prst="rect">
            <a:avLst/>
          </a:prstGeom>
          <a:noFill/>
          <a:ln>
            <a:noFill/>
          </a:ln>
        </p:spPr>
      </p:pic>
      <p:sp>
        <p:nvSpPr>
          <p:cNvPr id="95" name="Google Shape;95;g3f5d8fef8e8_0_82"/>
          <p:cNvSpPr txBox="1"/>
          <p:nvPr>
            <p:ph type="title"/>
          </p:nvPr>
        </p:nvSpPr>
        <p:spPr>
          <a:xfrm>
            <a:off x="226314" y="1472184"/>
            <a:ext cx="4114800" cy="2148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2"/>
              </a:buClr>
              <a:buSzPts val="4200"/>
              <a:buNone/>
              <a:defRPr sz="5000">
                <a:solidFill>
                  <a:srgbClr val="D79A2B"/>
                </a:solidFill>
              </a:defRPr>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96" name="Google Shape;96;g3f5d8fef8e8_0_82"/>
          <p:cNvSpPr txBox="1"/>
          <p:nvPr>
            <p:ph idx="1" type="subTitle"/>
          </p:nvPr>
        </p:nvSpPr>
        <p:spPr>
          <a:xfrm>
            <a:off x="226314" y="3749040"/>
            <a:ext cx="4114800" cy="2148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30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97" name="Google Shape;97;g3f5d8fef8e8_0_82"/>
          <p:cNvSpPr txBox="1"/>
          <p:nvPr>
            <p:ph idx="2" type="body"/>
          </p:nvPr>
        </p:nvSpPr>
        <p:spPr>
          <a:xfrm>
            <a:off x="4574286" y="914400"/>
            <a:ext cx="4574400" cy="5943600"/>
          </a:xfrm>
          <a:prstGeom prst="rect">
            <a:avLst/>
          </a:prstGeom>
          <a:noFill/>
          <a:ln>
            <a:noFill/>
          </a:ln>
        </p:spPr>
        <p:txBody>
          <a:bodyPr anchorCtr="0" anchor="ctr" bIns="457200" lIns="457200" spcFirstLastPara="1" rIns="457200" wrap="square" tIns="457200">
            <a:noAutofit/>
          </a:bodyPr>
          <a:lstStyle>
            <a:lvl1pPr indent="-228600" lvl="0" marL="457200" algn="l">
              <a:lnSpc>
                <a:spcPct val="115000"/>
              </a:lnSpc>
              <a:spcBef>
                <a:spcPts val="0"/>
              </a:spcBef>
              <a:spcAft>
                <a:spcPts val="0"/>
              </a:spcAft>
              <a:buClr>
                <a:schemeClr val="lt1"/>
              </a:buClr>
              <a:buSzPts val="2100"/>
              <a:buNone/>
              <a:defRPr sz="2000">
                <a:solidFill>
                  <a:schemeClr val="lt1"/>
                </a:solidFill>
              </a:defRPr>
            </a:lvl1pPr>
            <a:lvl2pPr indent="-336550" lvl="1" marL="914400" algn="l">
              <a:lnSpc>
                <a:spcPct val="115000"/>
              </a:lnSpc>
              <a:spcBef>
                <a:spcPts val="0"/>
              </a:spcBef>
              <a:spcAft>
                <a:spcPts val="0"/>
              </a:spcAft>
              <a:buClr>
                <a:schemeClr val="lt1"/>
              </a:buClr>
              <a:buSzPts val="1700"/>
              <a:buChar char="○"/>
              <a:defRPr>
                <a:solidFill>
                  <a:schemeClr val="lt1"/>
                </a:solidFill>
              </a:defRPr>
            </a:lvl2pPr>
            <a:lvl3pPr indent="-336550" lvl="2" marL="1371600" algn="l">
              <a:lnSpc>
                <a:spcPct val="115000"/>
              </a:lnSpc>
              <a:spcBef>
                <a:spcPts val="0"/>
              </a:spcBef>
              <a:spcAft>
                <a:spcPts val="0"/>
              </a:spcAft>
              <a:buClr>
                <a:schemeClr val="lt1"/>
              </a:buClr>
              <a:buSzPts val="1700"/>
              <a:buChar char="■"/>
              <a:defRPr>
                <a:solidFill>
                  <a:schemeClr val="lt1"/>
                </a:solidFill>
              </a:defRPr>
            </a:lvl3pPr>
            <a:lvl4pPr indent="-336550" lvl="3" marL="1828800" algn="l">
              <a:lnSpc>
                <a:spcPct val="115000"/>
              </a:lnSpc>
              <a:spcBef>
                <a:spcPts val="0"/>
              </a:spcBef>
              <a:spcAft>
                <a:spcPts val="0"/>
              </a:spcAft>
              <a:buClr>
                <a:schemeClr val="lt1"/>
              </a:buClr>
              <a:buSzPts val="1700"/>
              <a:buChar char="●"/>
              <a:defRPr>
                <a:solidFill>
                  <a:schemeClr val="lt1"/>
                </a:solidFill>
              </a:defRPr>
            </a:lvl4pPr>
            <a:lvl5pPr indent="-336550" lvl="4" marL="2286000" algn="l">
              <a:lnSpc>
                <a:spcPct val="115000"/>
              </a:lnSpc>
              <a:spcBef>
                <a:spcPts val="0"/>
              </a:spcBef>
              <a:spcAft>
                <a:spcPts val="0"/>
              </a:spcAft>
              <a:buClr>
                <a:schemeClr val="lt1"/>
              </a:buClr>
              <a:buSzPts val="1700"/>
              <a:buChar char="○"/>
              <a:defRPr>
                <a:solidFill>
                  <a:schemeClr val="lt1"/>
                </a:solidFill>
              </a:defRPr>
            </a:lvl5pPr>
            <a:lvl6pPr indent="-336550" lvl="5" marL="2743200" algn="l">
              <a:lnSpc>
                <a:spcPct val="115000"/>
              </a:lnSpc>
              <a:spcBef>
                <a:spcPts val="0"/>
              </a:spcBef>
              <a:spcAft>
                <a:spcPts val="0"/>
              </a:spcAft>
              <a:buClr>
                <a:schemeClr val="lt1"/>
              </a:buClr>
              <a:buSzPts val="1700"/>
              <a:buChar char="■"/>
              <a:defRPr>
                <a:solidFill>
                  <a:schemeClr val="lt1"/>
                </a:solidFill>
              </a:defRPr>
            </a:lvl6pPr>
            <a:lvl7pPr indent="-336550" lvl="6" marL="3200400" algn="l">
              <a:lnSpc>
                <a:spcPct val="115000"/>
              </a:lnSpc>
              <a:spcBef>
                <a:spcPts val="0"/>
              </a:spcBef>
              <a:spcAft>
                <a:spcPts val="0"/>
              </a:spcAft>
              <a:buClr>
                <a:schemeClr val="lt1"/>
              </a:buClr>
              <a:buSzPts val="1700"/>
              <a:buChar char="●"/>
              <a:defRPr>
                <a:solidFill>
                  <a:schemeClr val="lt1"/>
                </a:solidFill>
              </a:defRPr>
            </a:lvl7pPr>
            <a:lvl8pPr indent="-336550" lvl="7" marL="3657600" algn="l">
              <a:lnSpc>
                <a:spcPct val="115000"/>
              </a:lnSpc>
              <a:spcBef>
                <a:spcPts val="0"/>
              </a:spcBef>
              <a:spcAft>
                <a:spcPts val="0"/>
              </a:spcAft>
              <a:buClr>
                <a:schemeClr val="lt1"/>
              </a:buClr>
              <a:buSzPts val="1700"/>
              <a:buChar char="○"/>
              <a:defRPr>
                <a:solidFill>
                  <a:schemeClr val="lt1"/>
                </a:solidFill>
              </a:defRPr>
            </a:lvl8pPr>
            <a:lvl9pPr indent="-336550" lvl="8" marL="4114800" algn="l">
              <a:lnSpc>
                <a:spcPct val="115000"/>
              </a:lnSpc>
              <a:spcBef>
                <a:spcPts val="0"/>
              </a:spcBef>
              <a:spcAft>
                <a:spcPts val="0"/>
              </a:spcAft>
              <a:buClr>
                <a:schemeClr val="lt1"/>
              </a:buClr>
              <a:buSzPts val="1700"/>
              <a:buChar char="■"/>
              <a:defRPr>
                <a:solidFill>
                  <a:schemeClr val="lt1"/>
                </a:solidFil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1">
  <p:cSld name="Section, Gray Description">
    <p:spTree>
      <p:nvGrpSpPr>
        <p:cNvPr id="98" name="Shape 98"/>
        <p:cNvGrpSpPr/>
        <p:nvPr/>
      </p:nvGrpSpPr>
      <p:grpSpPr>
        <a:xfrm>
          <a:off x="0" y="0"/>
          <a:ext cx="0" cy="0"/>
          <a:chOff x="0" y="0"/>
          <a:chExt cx="0" cy="0"/>
        </a:xfrm>
      </p:grpSpPr>
      <p:sp>
        <p:nvSpPr>
          <p:cNvPr id="99" name="Google Shape;99;g3f5d8fef8e8_0_89"/>
          <p:cNvSpPr/>
          <p:nvPr/>
        </p:nvSpPr>
        <p:spPr>
          <a:xfrm>
            <a:off x="4572000" y="-167"/>
            <a:ext cx="4572000" cy="6858000"/>
          </a:xfrm>
          <a:prstGeom prst="rect">
            <a:avLst/>
          </a:pr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987"/>
              <a:buFont typeface="Arial"/>
              <a:buNone/>
            </a:pPr>
            <a:r>
              <a:t/>
            </a:r>
            <a:endParaRPr b="0" i="0" sz="2987" u="none" cap="none" strike="noStrike">
              <a:solidFill>
                <a:srgbClr val="000000"/>
              </a:solidFill>
              <a:latin typeface="Arial"/>
              <a:ea typeface="Arial"/>
              <a:cs typeface="Arial"/>
              <a:sym typeface="Arial"/>
            </a:endParaRPr>
          </a:p>
        </p:txBody>
      </p:sp>
      <p:sp>
        <p:nvSpPr>
          <p:cNvPr id="100" name="Google Shape;100;g3f5d8fef8e8_0_89"/>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101" name="Google Shape;101;g3f5d8fef8e8_0_89"/>
          <p:cNvPicPr preferRelativeResize="0"/>
          <p:nvPr/>
        </p:nvPicPr>
        <p:blipFill rotWithShape="1">
          <a:blip r:embed="rId2">
            <a:alphaModFix/>
          </a:blip>
          <a:srcRect b="0" l="0" r="0" t="0"/>
          <a:stretch/>
        </p:blipFill>
        <p:spPr>
          <a:xfrm>
            <a:off x="8534400" y="203200"/>
            <a:ext cx="457200" cy="457200"/>
          </a:xfrm>
          <a:prstGeom prst="rect">
            <a:avLst/>
          </a:prstGeom>
          <a:noFill/>
          <a:ln>
            <a:noFill/>
          </a:ln>
        </p:spPr>
      </p:pic>
      <p:sp>
        <p:nvSpPr>
          <p:cNvPr id="102" name="Google Shape;102;g3f5d8fef8e8_0_89"/>
          <p:cNvSpPr txBox="1"/>
          <p:nvPr>
            <p:ph type="title"/>
          </p:nvPr>
        </p:nvSpPr>
        <p:spPr>
          <a:xfrm>
            <a:off x="226314" y="1472184"/>
            <a:ext cx="4114800" cy="2148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2"/>
              </a:buClr>
              <a:buSzPts val="4200"/>
              <a:buNone/>
              <a:defRPr sz="5000">
                <a:solidFill>
                  <a:schemeClr val="dk1"/>
                </a:solidFill>
              </a:defRPr>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103" name="Google Shape;103;g3f5d8fef8e8_0_89"/>
          <p:cNvSpPr txBox="1"/>
          <p:nvPr>
            <p:ph idx="1" type="subTitle"/>
          </p:nvPr>
        </p:nvSpPr>
        <p:spPr>
          <a:xfrm>
            <a:off x="226314" y="3749040"/>
            <a:ext cx="4114800" cy="2148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30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104" name="Google Shape;104;g3f5d8fef8e8_0_89"/>
          <p:cNvSpPr txBox="1"/>
          <p:nvPr>
            <p:ph idx="2" type="body"/>
          </p:nvPr>
        </p:nvSpPr>
        <p:spPr>
          <a:xfrm>
            <a:off x="4574286" y="914400"/>
            <a:ext cx="4574400" cy="5943600"/>
          </a:xfrm>
          <a:prstGeom prst="rect">
            <a:avLst/>
          </a:prstGeom>
          <a:noFill/>
          <a:ln>
            <a:noFill/>
          </a:ln>
        </p:spPr>
        <p:txBody>
          <a:bodyPr anchorCtr="0" anchor="ctr" bIns="457200" lIns="457200" spcFirstLastPara="1" rIns="457200" wrap="square" tIns="457200">
            <a:noAutofit/>
          </a:bodyPr>
          <a:lstStyle>
            <a:lvl1pPr indent="-228600" lvl="0" marL="457200" algn="l">
              <a:lnSpc>
                <a:spcPct val="115000"/>
              </a:lnSpc>
              <a:spcBef>
                <a:spcPts val="0"/>
              </a:spcBef>
              <a:spcAft>
                <a:spcPts val="0"/>
              </a:spcAft>
              <a:buClr>
                <a:schemeClr val="lt1"/>
              </a:buClr>
              <a:buSzPts val="2100"/>
              <a:buNone/>
              <a:defRPr sz="2000">
                <a:solidFill>
                  <a:schemeClr val="lt1"/>
                </a:solidFill>
              </a:defRPr>
            </a:lvl1pPr>
            <a:lvl2pPr indent="-336550" lvl="1" marL="914400" algn="l">
              <a:lnSpc>
                <a:spcPct val="115000"/>
              </a:lnSpc>
              <a:spcBef>
                <a:spcPts val="0"/>
              </a:spcBef>
              <a:spcAft>
                <a:spcPts val="0"/>
              </a:spcAft>
              <a:buClr>
                <a:schemeClr val="lt1"/>
              </a:buClr>
              <a:buSzPts val="1700"/>
              <a:buChar char="○"/>
              <a:defRPr>
                <a:solidFill>
                  <a:schemeClr val="lt1"/>
                </a:solidFill>
              </a:defRPr>
            </a:lvl2pPr>
            <a:lvl3pPr indent="-336550" lvl="2" marL="1371600" algn="l">
              <a:lnSpc>
                <a:spcPct val="115000"/>
              </a:lnSpc>
              <a:spcBef>
                <a:spcPts val="0"/>
              </a:spcBef>
              <a:spcAft>
                <a:spcPts val="0"/>
              </a:spcAft>
              <a:buClr>
                <a:schemeClr val="lt1"/>
              </a:buClr>
              <a:buSzPts val="1700"/>
              <a:buChar char="■"/>
              <a:defRPr>
                <a:solidFill>
                  <a:schemeClr val="lt1"/>
                </a:solidFill>
              </a:defRPr>
            </a:lvl3pPr>
            <a:lvl4pPr indent="-336550" lvl="3" marL="1828800" algn="l">
              <a:lnSpc>
                <a:spcPct val="115000"/>
              </a:lnSpc>
              <a:spcBef>
                <a:spcPts val="0"/>
              </a:spcBef>
              <a:spcAft>
                <a:spcPts val="0"/>
              </a:spcAft>
              <a:buClr>
                <a:schemeClr val="lt1"/>
              </a:buClr>
              <a:buSzPts val="1700"/>
              <a:buChar char="●"/>
              <a:defRPr>
                <a:solidFill>
                  <a:schemeClr val="lt1"/>
                </a:solidFill>
              </a:defRPr>
            </a:lvl4pPr>
            <a:lvl5pPr indent="-336550" lvl="4" marL="2286000" algn="l">
              <a:lnSpc>
                <a:spcPct val="115000"/>
              </a:lnSpc>
              <a:spcBef>
                <a:spcPts val="0"/>
              </a:spcBef>
              <a:spcAft>
                <a:spcPts val="0"/>
              </a:spcAft>
              <a:buClr>
                <a:schemeClr val="lt1"/>
              </a:buClr>
              <a:buSzPts val="1700"/>
              <a:buChar char="○"/>
              <a:defRPr>
                <a:solidFill>
                  <a:schemeClr val="lt1"/>
                </a:solidFill>
              </a:defRPr>
            </a:lvl5pPr>
            <a:lvl6pPr indent="-336550" lvl="5" marL="2743200" algn="l">
              <a:lnSpc>
                <a:spcPct val="115000"/>
              </a:lnSpc>
              <a:spcBef>
                <a:spcPts val="0"/>
              </a:spcBef>
              <a:spcAft>
                <a:spcPts val="0"/>
              </a:spcAft>
              <a:buClr>
                <a:schemeClr val="lt1"/>
              </a:buClr>
              <a:buSzPts val="1700"/>
              <a:buChar char="■"/>
              <a:defRPr>
                <a:solidFill>
                  <a:schemeClr val="lt1"/>
                </a:solidFill>
              </a:defRPr>
            </a:lvl6pPr>
            <a:lvl7pPr indent="-336550" lvl="6" marL="3200400" algn="l">
              <a:lnSpc>
                <a:spcPct val="115000"/>
              </a:lnSpc>
              <a:spcBef>
                <a:spcPts val="0"/>
              </a:spcBef>
              <a:spcAft>
                <a:spcPts val="0"/>
              </a:spcAft>
              <a:buClr>
                <a:schemeClr val="lt1"/>
              </a:buClr>
              <a:buSzPts val="1700"/>
              <a:buChar char="●"/>
              <a:defRPr>
                <a:solidFill>
                  <a:schemeClr val="lt1"/>
                </a:solidFill>
              </a:defRPr>
            </a:lvl7pPr>
            <a:lvl8pPr indent="-336550" lvl="7" marL="3657600" algn="l">
              <a:lnSpc>
                <a:spcPct val="115000"/>
              </a:lnSpc>
              <a:spcBef>
                <a:spcPts val="0"/>
              </a:spcBef>
              <a:spcAft>
                <a:spcPts val="0"/>
              </a:spcAft>
              <a:buClr>
                <a:schemeClr val="lt1"/>
              </a:buClr>
              <a:buSzPts val="1700"/>
              <a:buChar char="○"/>
              <a:defRPr>
                <a:solidFill>
                  <a:schemeClr val="lt1"/>
                </a:solidFill>
              </a:defRPr>
            </a:lvl8pPr>
            <a:lvl9pPr indent="-336550" lvl="8" marL="4114800" algn="l">
              <a:lnSpc>
                <a:spcPct val="115000"/>
              </a:lnSpc>
              <a:spcBef>
                <a:spcPts val="0"/>
              </a:spcBef>
              <a:spcAft>
                <a:spcPts val="0"/>
              </a:spcAft>
              <a:buClr>
                <a:schemeClr val="lt1"/>
              </a:buClr>
              <a:buSzPts val="1700"/>
              <a:buChar char="■"/>
              <a:defRPr>
                <a:solidFill>
                  <a:schemeClr val="lt1"/>
                </a:solidFill>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5" name="Shape 105"/>
        <p:cNvGrpSpPr/>
        <p:nvPr/>
      </p:nvGrpSpPr>
      <p:grpSpPr>
        <a:xfrm>
          <a:off x="0" y="0"/>
          <a:ext cx="0" cy="0"/>
          <a:chOff x="0" y="0"/>
          <a:chExt cx="0" cy="0"/>
        </a:xfrm>
      </p:grpSpPr>
      <p:sp>
        <p:nvSpPr>
          <p:cNvPr id="106" name="Google Shape;106;g3f5d8fef8e8_0_96"/>
          <p:cNvSpPr txBox="1"/>
          <p:nvPr>
            <p:ph type="ctrTitle"/>
          </p:nvPr>
        </p:nvSpPr>
        <p:spPr>
          <a:xfrm>
            <a:off x="0" y="975360"/>
            <a:ext cx="9144000" cy="3048000"/>
          </a:xfrm>
          <a:prstGeom prst="rect">
            <a:avLst/>
          </a:prstGeom>
          <a:solidFill>
            <a:schemeClr val="dk2"/>
          </a:solidFill>
          <a:ln>
            <a:noFill/>
          </a:ln>
        </p:spPr>
        <p:txBody>
          <a:bodyPr anchorCtr="0" anchor="b" bIns="457200" lIns="91425" spcFirstLastPara="1" rIns="91425" wrap="square" tIns="91425">
            <a:noAutofit/>
          </a:bodyPr>
          <a:lstStyle>
            <a:lvl1pPr lvl="0" algn="ctr">
              <a:lnSpc>
                <a:spcPct val="100000"/>
              </a:lnSpc>
              <a:spcBef>
                <a:spcPts val="0"/>
              </a:spcBef>
              <a:spcAft>
                <a:spcPts val="0"/>
              </a:spcAft>
              <a:buClr>
                <a:schemeClr val="lt1"/>
              </a:buClr>
              <a:buSzPts val="5000"/>
              <a:buNone/>
              <a:defRPr sz="5000">
                <a:solidFill>
                  <a:schemeClr val="lt1"/>
                </a:solidFill>
              </a:defRPr>
            </a:lvl1pPr>
            <a:lvl2pPr lvl="1" algn="ctr">
              <a:lnSpc>
                <a:spcPct val="100000"/>
              </a:lnSpc>
              <a:spcBef>
                <a:spcPts val="0"/>
              </a:spcBef>
              <a:spcAft>
                <a:spcPts val="0"/>
              </a:spcAft>
              <a:buClr>
                <a:schemeClr val="lt1"/>
              </a:buClr>
              <a:buSzPts val="5200"/>
              <a:buNone/>
              <a:defRPr sz="6933">
                <a:solidFill>
                  <a:schemeClr val="lt1"/>
                </a:solidFill>
              </a:defRPr>
            </a:lvl2pPr>
            <a:lvl3pPr lvl="2" algn="ctr">
              <a:lnSpc>
                <a:spcPct val="100000"/>
              </a:lnSpc>
              <a:spcBef>
                <a:spcPts val="0"/>
              </a:spcBef>
              <a:spcAft>
                <a:spcPts val="0"/>
              </a:spcAft>
              <a:buClr>
                <a:schemeClr val="lt1"/>
              </a:buClr>
              <a:buSzPts val="5200"/>
              <a:buNone/>
              <a:defRPr sz="6933">
                <a:solidFill>
                  <a:schemeClr val="lt1"/>
                </a:solidFill>
              </a:defRPr>
            </a:lvl3pPr>
            <a:lvl4pPr lvl="3" algn="ctr">
              <a:lnSpc>
                <a:spcPct val="100000"/>
              </a:lnSpc>
              <a:spcBef>
                <a:spcPts val="0"/>
              </a:spcBef>
              <a:spcAft>
                <a:spcPts val="0"/>
              </a:spcAft>
              <a:buClr>
                <a:schemeClr val="lt1"/>
              </a:buClr>
              <a:buSzPts val="5200"/>
              <a:buNone/>
              <a:defRPr sz="6933">
                <a:solidFill>
                  <a:schemeClr val="lt1"/>
                </a:solidFill>
              </a:defRPr>
            </a:lvl4pPr>
            <a:lvl5pPr lvl="4" algn="ctr">
              <a:lnSpc>
                <a:spcPct val="100000"/>
              </a:lnSpc>
              <a:spcBef>
                <a:spcPts val="0"/>
              </a:spcBef>
              <a:spcAft>
                <a:spcPts val="0"/>
              </a:spcAft>
              <a:buClr>
                <a:schemeClr val="lt1"/>
              </a:buClr>
              <a:buSzPts val="5200"/>
              <a:buNone/>
              <a:defRPr sz="6933">
                <a:solidFill>
                  <a:schemeClr val="lt1"/>
                </a:solidFill>
              </a:defRPr>
            </a:lvl5pPr>
            <a:lvl6pPr lvl="5" algn="ctr">
              <a:lnSpc>
                <a:spcPct val="100000"/>
              </a:lnSpc>
              <a:spcBef>
                <a:spcPts val="0"/>
              </a:spcBef>
              <a:spcAft>
                <a:spcPts val="0"/>
              </a:spcAft>
              <a:buClr>
                <a:schemeClr val="lt1"/>
              </a:buClr>
              <a:buSzPts val="5200"/>
              <a:buNone/>
              <a:defRPr sz="6933">
                <a:solidFill>
                  <a:schemeClr val="lt1"/>
                </a:solidFill>
              </a:defRPr>
            </a:lvl6pPr>
            <a:lvl7pPr lvl="6" algn="ctr">
              <a:lnSpc>
                <a:spcPct val="100000"/>
              </a:lnSpc>
              <a:spcBef>
                <a:spcPts val="0"/>
              </a:spcBef>
              <a:spcAft>
                <a:spcPts val="0"/>
              </a:spcAft>
              <a:buClr>
                <a:schemeClr val="lt1"/>
              </a:buClr>
              <a:buSzPts val="5200"/>
              <a:buNone/>
              <a:defRPr sz="6933">
                <a:solidFill>
                  <a:schemeClr val="lt1"/>
                </a:solidFill>
              </a:defRPr>
            </a:lvl7pPr>
            <a:lvl8pPr lvl="7" algn="ctr">
              <a:lnSpc>
                <a:spcPct val="100000"/>
              </a:lnSpc>
              <a:spcBef>
                <a:spcPts val="0"/>
              </a:spcBef>
              <a:spcAft>
                <a:spcPts val="0"/>
              </a:spcAft>
              <a:buClr>
                <a:schemeClr val="lt1"/>
              </a:buClr>
              <a:buSzPts val="5200"/>
              <a:buNone/>
              <a:defRPr sz="6933">
                <a:solidFill>
                  <a:schemeClr val="lt1"/>
                </a:solidFill>
              </a:defRPr>
            </a:lvl8pPr>
            <a:lvl9pPr lvl="8" algn="ctr">
              <a:lnSpc>
                <a:spcPct val="100000"/>
              </a:lnSpc>
              <a:spcBef>
                <a:spcPts val="0"/>
              </a:spcBef>
              <a:spcAft>
                <a:spcPts val="0"/>
              </a:spcAft>
              <a:buClr>
                <a:schemeClr val="lt1"/>
              </a:buClr>
              <a:buSzPts val="5200"/>
              <a:buNone/>
              <a:defRPr sz="6933">
                <a:solidFill>
                  <a:schemeClr val="lt1"/>
                </a:solidFill>
              </a:defRPr>
            </a:lvl9pPr>
          </a:lstStyle>
          <a:p/>
        </p:txBody>
      </p:sp>
      <p:sp>
        <p:nvSpPr>
          <p:cNvPr id="107" name="Google Shape;107;g3f5d8fef8e8_0_96"/>
          <p:cNvSpPr txBox="1"/>
          <p:nvPr>
            <p:ph idx="1" type="subTitle"/>
          </p:nvPr>
        </p:nvSpPr>
        <p:spPr>
          <a:xfrm>
            <a:off x="0" y="4023360"/>
            <a:ext cx="9144000" cy="1219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3000"/>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108" name="Google Shape;108;g3f5d8fef8e8_0_96"/>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109" name="Google Shape;109;g3f5d8fef8e8_0_96"/>
          <p:cNvPicPr preferRelativeResize="0"/>
          <p:nvPr/>
        </p:nvPicPr>
        <p:blipFill rotWithShape="1">
          <a:blip r:embed="rId2">
            <a:alphaModFix/>
          </a:blip>
          <a:srcRect b="0" l="0" r="0" t="0"/>
          <a:stretch/>
        </p:blipFill>
        <p:spPr>
          <a:xfrm>
            <a:off x="4229100" y="5638800"/>
            <a:ext cx="685800" cy="6858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Section, Red Title">
    <p:spTree>
      <p:nvGrpSpPr>
        <p:cNvPr id="110" name="Shape 110"/>
        <p:cNvGrpSpPr/>
        <p:nvPr/>
      </p:nvGrpSpPr>
      <p:grpSpPr>
        <a:xfrm>
          <a:off x="0" y="0"/>
          <a:ext cx="0" cy="0"/>
          <a:chOff x="0" y="0"/>
          <a:chExt cx="0" cy="0"/>
        </a:xfrm>
      </p:grpSpPr>
      <p:sp>
        <p:nvSpPr>
          <p:cNvPr id="111" name="Google Shape;111;g3f5d8fef8e8_0_101"/>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112" name="Google Shape;112;g3f5d8fef8e8_0_101"/>
          <p:cNvPicPr preferRelativeResize="0"/>
          <p:nvPr/>
        </p:nvPicPr>
        <p:blipFill rotWithShape="1">
          <a:blip r:embed="rId2">
            <a:alphaModFix/>
          </a:blip>
          <a:srcRect b="0" l="0" r="0" t="0"/>
          <a:stretch/>
        </p:blipFill>
        <p:spPr>
          <a:xfrm>
            <a:off x="4229100" y="5638800"/>
            <a:ext cx="685800" cy="685800"/>
          </a:xfrm>
          <a:prstGeom prst="rect">
            <a:avLst/>
          </a:prstGeom>
          <a:noFill/>
          <a:ln>
            <a:noFill/>
          </a:ln>
        </p:spPr>
      </p:pic>
      <p:sp>
        <p:nvSpPr>
          <p:cNvPr id="113" name="Google Shape;113;g3f5d8fef8e8_0_101"/>
          <p:cNvSpPr txBox="1"/>
          <p:nvPr>
            <p:ph type="ctrTitle"/>
          </p:nvPr>
        </p:nvSpPr>
        <p:spPr>
          <a:xfrm>
            <a:off x="0" y="975360"/>
            <a:ext cx="9144000" cy="3048000"/>
          </a:xfrm>
          <a:prstGeom prst="rect">
            <a:avLst/>
          </a:prstGeom>
          <a:solidFill>
            <a:schemeClr val="lt2"/>
          </a:solidFill>
          <a:ln>
            <a:noFill/>
          </a:ln>
        </p:spPr>
        <p:txBody>
          <a:bodyPr anchorCtr="0" anchor="b" bIns="457200" lIns="91425" spcFirstLastPara="1" rIns="91425" wrap="square" tIns="91425">
            <a:noAutofit/>
          </a:bodyPr>
          <a:lstStyle>
            <a:lvl1pPr lvl="0" algn="ctr">
              <a:lnSpc>
                <a:spcPct val="100000"/>
              </a:lnSpc>
              <a:spcBef>
                <a:spcPts val="0"/>
              </a:spcBef>
              <a:spcAft>
                <a:spcPts val="0"/>
              </a:spcAft>
              <a:buClr>
                <a:schemeClr val="lt1"/>
              </a:buClr>
              <a:buSzPts val="5000"/>
              <a:buNone/>
              <a:defRPr sz="5000">
                <a:solidFill>
                  <a:schemeClr val="lt1"/>
                </a:solidFill>
              </a:defRPr>
            </a:lvl1pPr>
            <a:lvl2pPr lvl="1" algn="ctr">
              <a:lnSpc>
                <a:spcPct val="100000"/>
              </a:lnSpc>
              <a:spcBef>
                <a:spcPts val="0"/>
              </a:spcBef>
              <a:spcAft>
                <a:spcPts val="0"/>
              </a:spcAft>
              <a:buClr>
                <a:schemeClr val="lt1"/>
              </a:buClr>
              <a:buSzPts val="5200"/>
              <a:buNone/>
              <a:defRPr sz="6933">
                <a:solidFill>
                  <a:schemeClr val="lt1"/>
                </a:solidFill>
              </a:defRPr>
            </a:lvl2pPr>
            <a:lvl3pPr lvl="2" algn="ctr">
              <a:lnSpc>
                <a:spcPct val="100000"/>
              </a:lnSpc>
              <a:spcBef>
                <a:spcPts val="0"/>
              </a:spcBef>
              <a:spcAft>
                <a:spcPts val="0"/>
              </a:spcAft>
              <a:buClr>
                <a:schemeClr val="lt1"/>
              </a:buClr>
              <a:buSzPts val="5200"/>
              <a:buNone/>
              <a:defRPr sz="6933">
                <a:solidFill>
                  <a:schemeClr val="lt1"/>
                </a:solidFill>
              </a:defRPr>
            </a:lvl3pPr>
            <a:lvl4pPr lvl="3" algn="ctr">
              <a:lnSpc>
                <a:spcPct val="100000"/>
              </a:lnSpc>
              <a:spcBef>
                <a:spcPts val="0"/>
              </a:spcBef>
              <a:spcAft>
                <a:spcPts val="0"/>
              </a:spcAft>
              <a:buClr>
                <a:schemeClr val="lt1"/>
              </a:buClr>
              <a:buSzPts val="5200"/>
              <a:buNone/>
              <a:defRPr sz="6933">
                <a:solidFill>
                  <a:schemeClr val="lt1"/>
                </a:solidFill>
              </a:defRPr>
            </a:lvl4pPr>
            <a:lvl5pPr lvl="4" algn="ctr">
              <a:lnSpc>
                <a:spcPct val="100000"/>
              </a:lnSpc>
              <a:spcBef>
                <a:spcPts val="0"/>
              </a:spcBef>
              <a:spcAft>
                <a:spcPts val="0"/>
              </a:spcAft>
              <a:buClr>
                <a:schemeClr val="lt1"/>
              </a:buClr>
              <a:buSzPts val="5200"/>
              <a:buNone/>
              <a:defRPr sz="6933">
                <a:solidFill>
                  <a:schemeClr val="lt1"/>
                </a:solidFill>
              </a:defRPr>
            </a:lvl5pPr>
            <a:lvl6pPr lvl="5" algn="ctr">
              <a:lnSpc>
                <a:spcPct val="100000"/>
              </a:lnSpc>
              <a:spcBef>
                <a:spcPts val="0"/>
              </a:spcBef>
              <a:spcAft>
                <a:spcPts val="0"/>
              </a:spcAft>
              <a:buClr>
                <a:schemeClr val="lt1"/>
              </a:buClr>
              <a:buSzPts val="5200"/>
              <a:buNone/>
              <a:defRPr sz="6933">
                <a:solidFill>
                  <a:schemeClr val="lt1"/>
                </a:solidFill>
              </a:defRPr>
            </a:lvl6pPr>
            <a:lvl7pPr lvl="6" algn="ctr">
              <a:lnSpc>
                <a:spcPct val="100000"/>
              </a:lnSpc>
              <a:spcBef>
                <a:spcPts val="0"/>
              </a:spcBef>
              <a:spcAft>
                <a:spcPts val="0"/>
              </a:spcAft>
              <a:buClr>
                <a:schemeClr val="lt1"/>
              </a:buClr>
              <a:buSzPts val="5200"/>
              <a:buNone/>
              <a:defRPr sz="6933">
                <a:solidFill>
                  <a:schemeClr val="lt1"/>
                </a:solidFill>
              </a:defRPr>
            </a:lvl7pPr>
            <a:lvl8pPr lvl="7" algn="ctr">
              <a:lnSpc>
                <a:spcPct val="100000"/>
              </a:lnSpc>
              <a:spcBef>
                <a:spcPts val="0"/>
              </a:spcBef>
              <a:spcAft>
                <a:spcPts val="0"/>
              </a:spcAft>
              <a:buClr>
                <a:schemeClr val="lt1"/>
              </a:buClr>
              <a:buSzPts val="5200"/>
              <a:buNone/>
              <a:defRPr sz="6933">
                <a:solidFill>
                  <a:schemeClr val="lt1"/>
                </a:solidFill>
              </a:defRPr>
            </a:lvl8pPr>
            <a:lvl9pPr lvl="8" algn="ctr">
              <a:lnSpc>
                <a:spcPct val="100000"/>
              </a:lnSpc>
              <a:spcBef>
                <a:spcPts val="0"/>
              </a:spcBef>
              <a:spcAft>
                <a:spcPts val="0"/>
              </a:spcAft>
              <a:buClr>
                <a:schemeClr val="lt1"/>
              </a:buClr>
              <a:buSzPts val="5200"/>
              <a:buNone/>
              <a:defRPr sz="6933">
                <a:solidFill>
                  <a:schemeClr val="lt1"/>
                </a:solidFill>
              </a:defRPr>
            </a:lvl9pPr>
          </a:lstStyle>
          <a:p/>
        </p:txBody>
      </p:sp>
      <p:sp>
        <p:nvSpPr>
          <p:cNvPr id="114" name="Google Shape;114;g3f5d8fef8e8_0_101"/>
          <p:cNvSpPr txBox="1"/>
          <p:nvPr>
            <p:ph idx="1" type="subTitle"/>
          </p:nvPr>
        </p:nvSpPr>
        <p:spPr>
          <a:xfrm>
            <a:off x="0" y="4023360"/>
            <a:ext cx="9144000" cy="1219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3000"/>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1">
  <p:cSld name="Section, Gold Title">
    <p:spTree>
      <p:nvGrpSpPr>
        <p:cNvPr id="115" name="Shape 115"/>
        <p:cNvGrpSpPr/>
        <p:nvPr/>
      </p:nvGrpSpPr>
      <p:grpSpPr>
        <a:xfrm>
          <a:off x="0" y="0"/>
          <a:ext cx="0" cy="0"/>
          <a:chOff x="0" y="0"/>
          <a:chExt cx="0" cy="0"/>
        </a:xfrm>
      </p:grpSpPr>
      <p:sp>
        <p:nvSpPr>
          <p:cNvPr id="116" name="Google Shape;116;g3f5d8fef8e8_0_106"/>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117" name="Google Shape;117;g3f5d8fef8e8_0_106"/>
          <p:cNvPicPr preferRelativeResize="0"/>
          <p:nvPr/>
        </p:nvPicPr>
        <p:blipFill rotWithShape="1">
          <a:blip r:embed="rId2">
            <a:alphaModFix/>
          </a:blip>
          <a:srcRect b="0" l="0" r="0" t="0"/>
          <a:stretch/>
        </p:blipFill>
        <p:spPr>
          <a:xfrm>
            <a:off x="4229100" y="5638800"/>
            <a:ext cx="685800" cy="685800"/>
          </a:xfrm>
          <a:prstGeom prst="rect">
            <a:avLst/>
          </a:prstGeom>
          <a:noFill/>
          <a:ln>
            <a:noFill/>
          </a:ln>
        </p:spPr>
      </p:pic>
      <p:sp>
        <p:nvSpPr>
          <p:cNvPr id="118" name="Google Shape;118;g3f5d8fef8e8_0_106"/>
          <p:cNvSpPr txBox="1"/>
          <p:nvPr>
            <p:ph type="ctrTitle"/>
          </p:nvPr>
        </p:nvSpPr>
        <p:spPr>
          <a:xfrm>
            <a:off x="0" y="975360"/>
            <a:ext cx="9144000" cy="3048000"/>
          </a:xfrm>
          <a:prstGeom prst="rect">
            <a:avLst/>
          </a:prstGeom>
          <a:solidFill>
            <a:schemeClr val="accent4"/>
          </a:solidFill>
          <a:ln>
            <a:noFill/>
          </a:ln>
        </p:spPr>
        <p:txBody>
          <a:bodyPr anchorCtr="0" anchor="b" bIns="457200" lIns="91425" spcFirstLastPara="1" rIns="91425" wrap="square" tIns="91425">
            <a:noAutofit/>
          </a:bodyPr>
          <a:lstStyle>
            <a:lvl1pPr lvl="0" algn="ctr">
              <a:lnSpc>
                <a:spcPct val="100000"/>
              </a:lnSpc>
              <a:spcBef>
                <a:spcPts val="0"/>
              </a:spcBef>
              <a:spcAft>
                <a:spcPts val="0"/>
              </a:spcAft>
              <a:buClr>
                <a:schemeClr val="lt1"/>
              </a:buClr>
              <a:buSzPts val="5000"/>
              <a:buNone/>
              <a:defRPr sz="5000">
                <a:solidFill>
                  <a:schemeClr val="lt1"/>
                </a:solidFill>
              </a:defRPr>
            </a:lvl1pPr>
            <a:lvl2pPr lvl="1" algn="ctr">
              <a:lnSpc>
                <a:spcPct val="100000"/>
              </a:lnSpc>
              <a:spcBef>
                <a:spcPts val="0"/>
              </a:spcBef>
              <a:spcAft>
                <a:spcPts val="0"/>
              </a:spcAft>
              <a:buClr>
                <a:schemeClr val="lt1"/>
              </a:buClr>
              <a:buSzPts val="5200"/>
              <a:buNone/>
              <a:defRPr sz="6933">
                <a:solidFill>
                  <a:schemeClr val="lt1"/>
                </a:solidFill>
              </a:defRPr>
            </a:lvl2pPr>
            <a:lvl3pPr lvl="2" algn="ctr">
              <a:lnSpc>
                <a:spcPct val="100000"/>
              </a:lnSpc>
              <a:spcBef>
                <a:spcPts val="0"/>
              </a:spcBef>
              <a:spcAft>
                <a:spcPts val="0"/>
              </a:spcAft>
              <a:buClr>
                <a:schemeClr val="lt1"/>
              </a:buClr>
              <a:buSzPts val="5200"/>
              <a:buNone/>
              <a:defRPr sz="6933">
                <a:solidFill>
                  <a:schemeClr val="lt1"/>
                </a:solidFill>
              </a:defRPr>
            </a:lvl3pPr>
            <a:lvl4pPr lvl="3" algn="ctr">
              <a:lnSpc>
                <a:spcPct val="100000"/>
              </a:lnSpc>
              <a:spcBef>
                <a:spcPts val="0"/>
              </a:spcBef>
              <a:spcAft>
                <a:spcPts val="0"/>
              </a:spcAft>
              <a:buClr>
                <a:schemeClr val="lt1"/>
              </a:buClr>
              <a:buSzPts val="5200"/>
              <a:buNone/>
              <a:defRPr sz="6933">
                <a:solidFill>
                  <a:schemeClr val="lt1"/>
                </a:solidFill>
              </a:defRPr>
            </a:lvl4pPr>
            <a:lvl5pPr lvl="4" algn="ctr">
              <a:lnSpc>
                <a:spcPct val="100000"/>
              </a:lnSpc>
              <a:spcBef>
                <a:spcPts val="0"/>
              </a:spcBef>
              <a:spcAft>
                <a:spcPts val="0"/>
              </a:spcAft>
              <a:buClr>
                <a:schemeClr val="lt1"/>
              </a:buClr>
              <a:buSzPts val="5200"/>
              <a:buNone/>
              <a:defRPr sz="6933">
                <a:solidFill>
                  <a:schemeClr val="lt1"/>
                </a:solidFill>
              </a:defRPr>
            </a:lvl5pPr>
            <a:lvl6pPr lvl="5" algn="ctr">
              <a:lnSpc>
                <a:spcPct val="100000"/>
              </a:lnSpc>
              <a:spcBef>
                <a:spcPts val="0"/>
              </a:spcBef>
              <a:spcAft>
                <a:spcPts val="0"/>
              </a:spcAft>
              <a:buClr>
                <a:schemeClr val="lt1"/>
              </a:buClr>
              <a:buSzPts val="5200"/>
              <a:buNone/>
              <a:defRPr sz="6933">
                <a:solidFill>
                  <a:schemeClr val="lt1"/>
                </a:solidFill>
              </a:defRPr>
            </a:lvl6pPr>
            <a:lvl7pPr lvl="6" algn="ctr">
              <a:lnSpc>
                <a:spcPct val="100000"/>
              </a:lnSpc>
              <a:spcBef>
                <a:spcPts val="0"/>
              </a:spcBef>
              <a:spcAft>
                <a:spcPts val="0"/>
              </a:spcAft>
              <a:buClr>
                <a:schemeClr val="lt1"/>
              </a:buClr>
              <a:buSzPts val="5200"/>
              <a:buNone/>
              <a:defRPr sz="6933">
                <a:solidFill>
                  <a:schemeClr val="lt1"/>
                </a:solidFill>
              </a:defRPr>
            </a:lvl7pPr>
            <a:lvl8pPr lvl="7" algn="ctr">
              <a:lnSpc>
                <a:spcPct val="100000"/>
              </a:lnSpc>
              <a:spcBef>
                <a:spcPts val="0"/>
              </a:spcBef>
              <a:spcAft>
                <a:spcPts val="0"/>
              </a:spcAft>
              <a:buClr>
                <a:schemeClr val="lt1"/>
              </a:buClr>
              <a:buSzPts val="5200"/>
              <a:buNone/>
              <a:defRPr sz="6933">
                <a:solidFill>
                  <a:schemeClr val="lt1"/>
                </a:solidFill>
              </a:defRPr>
            </a:lvl8pPr>
            <a:lvl9pPr lvl="8" algn="ctr">
              <a:lnSpc>
                <a:spcPct val="100000"/>
              </a:lnSpc>
              <a:spcBef>
                <a:spcPts val="0"/>
              </a:spcBef>
              <a:spcAft>
                <a:spcPts val="0"/>
              </a:spcAft>
              <a:buClr>
                <a:schemeClr val="lt1"/>
              </a:buClr>
              <a:buSzPts val="5200"/>
              <a:buNone/>
              <a:defRPr sz="6933">
                <a:solidFill>
                  <a:schemeClr val="lt1"/>
                </a:solidFill>
              </a:defRPr>
            </a:lvl9pPr>
          </a:lstStyle>
          <a:p/>
        </p:txBody>
      </p:sp>
      <p:sp>
        <p:nvSpPr>
          <p:cNvPr id="119" name="Google Shape;119;g3f5d8fef8e8_0_106"/>
          <p:cNvSpPr txBox="1"/>
          <p:nvPr>
            <p:ph idx="1" type="subTitle"/>
          </p:nvPr>
        </p:nvSpPr>
        <p:spPr>
          <a:xfrm>
            <a:off x="0" y="4023360"/>
            <a:ext cx="9144000" cy="1219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3000"/>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1">
  <p:cSld name="Section, Gray Title">
    <p:spTree>
      <p:nvGrpSpPr>
        <p:cNvPr id="120" name="Shape 120"/>
        <p:cNvGrpSpPr/>
        <p:nvPr/>
      </p:nvGrpSpPr>
      <p:grpSpPr>
        <a:xfrm>
          <a:off x="0" y="0"/>
          <a:ext cx="0" cy="0"/>
          <a:chOff x="0" y="0"/>
          <a:chExt cx="0" cy="0"/>
        </a:xfrm>
      </p:grpSpPr>
      <p:sp>
        <p:nvSpPr>
          <p:cNvPr id="121" name="Google Shape;121;g3f5d8fef8e8_0_111"/>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122" name="Google Shape;122;g3f5d8fef8e8_0_111"/>
          <p:cNvPicPr preferRelativeResize="0"/>
          <p:nvPr/>
        </p:nvPicPr>
        <p:blipFill rotWithShape="1">
          <a:blip r:embed="rId2">
            <a:alphaModFix/>
          </a:blip>
          <a:srcRect b="0" l="0" r="0" t="0"/>
          <a:stretch/>
        </p:blipFill>
        <p:spPr>
          <a:xfrm>
            <a:off x="4229100" y="5638800"/>
            <a:ext cx="685800" cy="685800"/>
          </a:xfrm>
          <a:prstGeom prst="rect">
            <a:avLst/>
          </a:prstGeom>
          <a:noFill/>
          <a:ln>
            <a:noFill/>
          </a:ln>
        </p:spPr>
      </p:pic>
      <p:sp>
        <p:nvSpPr>
          <p:cNvPr id="123" name="Google Shape;123;g3f5d8fef8e8_0_111"/>
          <p:cNvSpPr txBox="1"/>
          <p:nvPr>
            <p:ph type="ctrTitle"/>
          </p:nvPr>
        </p:nvSpPr>
        <p:spPr>
          <a:xfrm>
            <a:off x="0" y="975360"/>
            <a:ext cx="9144000" cy="3048000"/>
          </a:xfrm>
          <a:prstGeom prst="rect">
            <a:avLst/>
          </a:prstGeom>
          <a:solidFill>
            <a:schemeClr val="dk1"/>
          </a:solidFill>
          <a:ln>
            <a:noFill/>
          </a:ln>
        </p:spPr>
        <p:txBody>
          <a:bodyPr anchorCtr="0" anchor="b" bIns="457200" lIns="91425" spcFirstLastPara="1" rIns="91425" wrap="square" tIns="91425">
            <a:noAutofit/>
          </a:bodyPr>
          <a:lstStyle>
            <a:lvl1pPr lvl="0" algn="ctr">
              <a:lnSpc>
                <a:spcPct val="100000"/>
              </a:lnSpc>
              <a:spcBef>
                <a:spcPts val="0"/>
              </a:spcBef>
              <a:spcAft>
                <a:spcPts val="0"/>
              </a:spcAft>
              <a:buClr>
                <a:schemeClr val="lt1"/>
              </a:buClr>
              <a:buSzPts val="5000"/>
              <a:buNone/>
              <a:defRPr sz="5000">
                <a:solidFill>
                  <a:schemeClr val="lt1"/>
                </a:solidFill>
              </a:defRPr>
            </a:lvl1pPr>
            <a:lvl2pPr lvl="1" algn="ctr">
              <a:lnSpc>
                <a:spcPct val="100000"/>
              </a:lnSpc>
              <a:spcBef>
                <a:spcPts val="0"/>
              </a:spcBef>
              <a:spcAft>
                <a:spcPts val="0"/>
              </a:spcAft>
              <a:buClr>
                <a:schemeClr val="lt1"/>
              </a:buClr>
              <a:buSzPts val="5200"/>
              <a:buNone/>
              <a:defRPr sz="6933">
                <a:solidFill>
                  <a:schemeClr val="lt1"/>
                </a:solidFill>
              </a:defRPr>
            </a:lvl2pPr>
            <a:lvl3pPr lvl="2" algn="ctr">
              <a:lnSpc>
                <a:spcPct val="100000"/>
              </a:lnSpc>
              <a:spcBef>
                <a:spcPts val="0"/>
              </a:spcBef>
              <a:spcAft>
                <a:spcPts val="0"/>
              </a:spcAft>
              <a:buClr>
                <a:schemeClr val="lt1"/>
              </a:buClr>
              <a:buSzPts val="5200"/>
              <a:buNone/>
              <a:defRPr sz="6933">
                <a:solidFill>
                  <a:schemeClr val="lt1"/>
                </a:solidFill>
              </a:defRPr>
            </a:lvl3pPr>
            <a:lvl4pPr lvl="3" algn="ctr">
              <a:lnSpc>
                <a:spcPct val="100000"/>
              </a:lnSpc>
              <a:spcBef>
                <a:spcPts val="0"/>
              </a:spcBef>
              <a:spcAft>
                <a:spcPts val="0"/>
              </a:spcAft>
              <a:buClr>
                <a:schemeClr val="lt1"/>
              </a:buClr>
              <a:buSzPts val="5200"/>
              <a:buNone/>
              <a:defRPr sz="6933">
                <a:solidFill>
                  <a:schemeClr val="lt1"/>
                </a:solidFill>
              </a:defRPr>
            </a:lvl4pPr>
            <a:lvl5pPr lvl="4" algn="ctr">
              <a:lnSpc>
                <a:spcPct val="100000"/>
              </a:lnSpc>
              <a:spcBef>
                <a:spcPts val="0"/>
              </a:spcBef>
              <a:spcAft>
                <a:spcPts val="0"/>
              </a:spcAft>
              <a:buClr>
                <a:schemeClr val="lt1"/>
              </a:buClr>
              <a:buSzPts val="5200"/>
              <a:buNone/>
              <a:defRPr sz="6933">
                <a:solidFill>
                  <a:schemeClr val="lt1"/>
                </a:solidFill>
              </a:defRPr>
            </a:lvl5pPr>
            <a:lvl6pPr lvl="5" algn="ctr">
              <a:lnSpc>
                <a:spcPct val="100000"/>
              </a:lnSpc>
              <a:spcBef>
                <a:spcPts val="0"/>
              </a:spcBef>
              <a:spcAft>
                <a:spcPts val="0"/>
              </a:spcAft>
              <a:buClr>
                <a:schemeClr val="lt1"/>
              </a:buClr>
              <a:buSzPts val="5200"/>
              <a:buNone/>
              <a:defRPr sz="6933">
                <a:solidFill>
                  <a:schemeClr val="lt1"/>
                </a:solidFill>
              </a:defRPr>
            </a:lvl6pPr>
            <a:lvl7pPr lvl="6" algn="ctr">
              <a:lnSpc>
                <a:spcPct val="100000"/>
              </a:lnSpc>
              <a:spcBef>
                <a:spcPts val="0"/>
              </a:spcBef>
              <a:spcAft>
                <a:spcPts val="0"/>
              </a:spcAft>
              <a:buClr>
                <a:schemeClr val="lt1"/>
              </a:buClr>
              <a:buSzPts val="5200"/>
              <a:buNone/>
              <a:defRPr sz="6933">
                <a:solidFill>
                  <a:schemeClr val="lt1"/>
                </a:solidFill>
              </a:defRPr>
            </a:lvl7pPr>
            <a:lvl8pPr lvl="7" algn="ctr">
              <a:lnSpc>
                <a:spcPct val="100000"/>
              </a:lnSpc>
              <a:spcBef>
                <a:spcPts val="0"/>
              </a:spcBef>
              <a:spcAft>
                <a:spcPts val="0"/>
              </a:spcAft>
              <a:buClr>
                <a:schemeClr val="lt1"/>
              </a:buClr>
              <a:buSzPts val="5200"/>
              <a:buNone/>
              <a:defRPr sz="6933">
                <a:solidFill>
                  <a:schemeClr val="lt1"/>
                </a:solidFill>
              </a:defRPr>
            </a:lvl8pPr>
            <a:lvl9pPr lvl="8" algn="ctr">
              <a:lnSpc>
                <a:spcPct val="100000"/>
              </a:lnSpc>
              <a:spcBef>
                <a:spcPts val="0"/>
              </a:spcBef>
              <a:spcAft>
                <a:spcPts val="0"/>
              </a:spcAft>
              <a:buClr>
                <a:schemeClr val="lt1"/>
              </a:buClr>
              <a:buSzPts val="5200"/>
              <a:buNone/>
              <a:defRPr sz="6933">
                <a:solidFill>
                  <a:schemeClr val="lt1"/>
                </a:solidFill>
              </a:defRPr>
            </a:lvl9pPr>
          </a:lstStyle>
          <a:p/>
        </p:txBody>
      </p:sp>
      <p:sp>
        <p:nvSpPr>
          <p:cNvPr id="124" name="Google Shape;124;g3f5d8fef8e8_0_111"/>
          <p:cNvSpPr txBox="1"/>
          <p:nvPr>
            <p:ph idx="1" type="subTitle"/>
          </p:nvPr>
        </p:nvSpPr>
        <p:spPr>
          <a:xfrm>
            <a:off x="0" y="4023360"/>
            <a:ext cx="9144000" cy="1219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3000"/>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lt1"/>
        </a:solidFill>
      </p:bgPr>
    </p:bg>
    <p:spTree>
      <p:nvGrpSpPr>
        <p:cNvPr id="125" name="Shape 125"/>
        <p:cNvGrpSpPr/>
        <p:nvPr/>
      </p:nvGrpSpPr>
      <p:grpSpPr>
        <a:xfrm>
          <a:off x="0" y="0"/>
          <a:ext cx="0" cy="0"/>
          <a:chOff x="0" y="0"/>
          <a:chExt cx="0" cy="0"/>
        </a:xfrm>
      </p:grpSpPr>
      <p:sp>
        <p:nvSpPr>
          <p:cNvPr id="126" name="Google Shape;126;g3f5d8fef8e8_0_116"/>
          <p:cNvSpPr txBox="1"/>
          <p:nvPr>
            <p:ph type="title"/>
          </p:nvPr>
        </p:nvSpPr>
        <p:spPr>
          <a:xfrm>
            <a:off x="0" y="2209800"/>
            <a:ext cx="9144000" cy="2438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lt2"/>
              </a:buClr>
              <a:buSzPts val="5000"/>
              <a:buNone/>
              <a:defRPr b="1" sz="7000">
                <a:solidFill>
                  <a:schemeClr val="lt2"/>
                </a:solidFill>
              </a:defRPr>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127" name="Google Shape;127;g3f5d8fef8e8_0_116"/>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128" name="Google Shape;128;g3f5d8fef8e8_0_116"/>
          <p:cNvPicPr preferRelativeResize="0"/>
          <p:nvPr/>
        </p:nvPicPr>
        <p:blipFill rotWithShape="1">
          <a:blip r:embed="rId2">
            <a:alphaModFix/>
          </a:blip>
          <a:srcRect b="0" l="0" r="0" t="0"/>
          <a:stretch/>
        </p:blipFill>
        <p:spPr>
          <a:xfrm>
            <a:off x="4229100" y="5638800"/>
            <a:ext cx="685800" cy="6858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Body">
  <p:cSld name="Main Title, Subtitle, B">
    <p:bg>
      <p:bgPr>
        <a:blipFill>
          <a:blip r:embed="rId2">
            <a:alphaModFix/>
          </a:blip>
          <a:stretch>
            <a:fillRect/>
          </a:stretch>
        </a:blipFill>
      </p:bgPr>
    </p:bg>
    <p:spTree>
      <p:nvGrpSpPr>
        <p:cNvPr id="18" name="Shape 18"/>
        <p:cNvGrpSpPr/>
        <p:nvPr/>
      </p:nvGrpSpPr>
      <p:grpSpPr>
        <a:xfrm>
          <a:off x="0" y="0"/>
          <a:ext cx="0" cy="0"/>
          <a:chOff x="0" y="0"/>
          <a:chExt cx="0" cy="0"/>
        </a:xfrm>
      </p:grpSpPr>
      <p:sp>
        <p:nvSpPr>
          <p:cNvPr id="19" name="Google Shape;19;g3f5d8fef8e8_0_9"/>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20" name="Google Shape;20;g3f5d8fef8e8_0_9"/>
          <p:cNvPicPr preferRelativeResize="0"/>
          <p:nvPr/>
        </p:nvPicPr>
        <p:blipFill rotWithShape="1">
          <a:blip r:embed="rId3">
            <a:alphaModFix/>
          </a:blip>
          <a:srcRect b="0" l="0" r="0" t="0"/>
          <a:stretch/>
        </p:blipFill>
        <p:spPr>
          <a:xfrm>
            <a:off x="4114800" y="5537200"/>
            <a:ext cx="914400" cy="914400"/>
          </a:xfrm>
          <a:prstGeom prst="rect">
            <a:avLst/>
          </a:prstGeom>
          <a:noFill/>
          <a:ln>
            <a:noFill/>
          </a:ln>
        </p:spPr>
      </p:pic>
      <p:sp>
        <p:nvSpPr>
          <p:cNvPr id="21" name="Google Shape;21;g3f5d8fef8e8_0_9"/>
          <p:cNvSpPr txBox="1"/>
          <p:nvPr>
            <p:ph type="title"/>
          </p:nvPr>
        </p:nvSpPr>
        <p:spPr>
          <a:xfrm>
            <a:off x="402300" y="685800"/>
            <a:ext cx="8229600" cy="2743200"/>
          </a:xfrm>
          <a:prstGeom prst="rect">
            <a:avLst/>
          </a:prstGeom>
          <a:noFill/>
          <a:ln>
            <a:noFill/>
          </a:ln>
        </p:spPr>
        <p:txBody>
          <a:bodyPr anchorCtr="0" anchor="b" bIns="0" lIns="182875" spcFirstLastPara="1" rIns="182875" wrap="square" tIns="182875">
            <a:noAutofit/>
          </a:bodyPr>
          <a:lstStyle>
            <a:lvl1pPr lvl="0" algn="ctr">
              <a:lnSpc>
                <a:spcPct val="100000"/>
              </a:lnSpc>
              <a:spcBef>
                <a:spcPts val="0"/>
              </a:spcBef>
              <a:spcAft>
                <a:spcPts val="0"/>
              </a:spcAft>
              <a:buClr>
                <a:schemeClr val="dk2"/>
              </a:buClr>
              <a:buSzPts val="3300"/>
              <a:buNone/>
              <a:defRPr b="1" sz="6000">
                <a:solidFill>
                  <a:schemeClr val="dk2"/>
                </a:solidFill>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22" name="Google Shape;22;g3f5d8fef8e8_0_9"/>
          <p:cNvSpPr txBox="1"/>
          <p:nvPr>
            <p:ph idx="1" type="subTitle"/>
          </p:nvPr>
        </p:nvSpPr>
        <p:spPr>
          <a:xfrm>
            <a:off x="402300" y="3429000"/>
            <a:ext cx="8229600" cy="1828800"/>
          </a:xfrm>
          <a:prstGeom prst="rect">
            <a:avLst/>
          </a:prstGeom>
          <a:noFill/>
          <a:ln>
            <a:noFill/>
          </a:ln>
        </p:spPr>
        <p:txBody>
          <a:bodyPr anchorCtr="0" anchor="t" bIns="182875" lIns="182875" spcFirstLastPara="1" rIns="182875" wrap="square" tIns="0">
            <a:noAutofit/>
          </a:bodyPr>
          <a:lstStyle>
            <a:lvl1pPr lvl="0" algn="ctr">
              <a:lnSpc>
                <a:spcPct val="115000"/>
              </a:lnSpc>
              <a:spcBef>
                <a:spcPts val="0"/>
              </a:spcBef>
              <a:spcAft>
                <a:spcPts val="0"/>
              </a:spcAft>
              <a:buSzPts val="2000"/>
              <a:buNone/>
              <a:defRPr sz="3000"/>
            </a:lvl1pPr>
            <a:lvl2pPr lvl="1" algn="l">
              <a:lnSpc>
                <a:spcPct val="115000"/>
              </a:lnSpc>
              <a:spcBef>
                <a:spcPts val="0"/>
              </a:spcBef>
              <a:spcAft>
                <a:spcPts val="0"/>
              </a:spcAft>
              <a:buSzPts val="1700"/>
              <a:buNone/>
              <a:defRPr/>
            </a:lvl2pPr>
            <a:lvl3pPr lvl="2" algn="l">
              <a:lnSpc>
                <a:spcPct val="115000"/>
              </a:lnSpc>
              <a:spcBef>
                <a:spcPts val="0"/>
              </a:spcBef>
              <a:spcAft>
                <a:spcPts val="0"/>
              </a:spcAft>
              <a:buSzPts val="1700"/>
              <a:buNone/>
              <a:defRPr/>
            </a:lvl3pPr>
            <a:lvl4pPr lvl="3" algn="l">
              <a:lnSpc>
                <a:spcPct val="115000"/>
              </a:lnSpc>
              <a:spcBef>
                <a:spcPts val="0"/>
              </a:spcBef>
              <a:spcAft>
                <a:spcPts val="0"/>
              </a:spcAft>
              <a:buSzPts val="1700"/>
              <a:buNone/>
              <a:defRPr/>
            </a:lvl4pPr>
            <a:lvl5pPr lvl="4" algn="l">
              <a:lnSpc>
                <a:spcPct val="115000"/>
              </a:lnSpc>
              <a:spcBef>
                <a:spcPts val="0"/>
              </a:spcBef>
              <a:spcAft>
                <a:spcPts val="0"/>
              </a:spcAft>
              <a:buSzPts val="1700"/>
              <a:buNone/>
              <a:defRPr/>
            </a:lvl5pPr>
            <a:lvl6pPr lvl="5" algn="l">
              <a:lnSpc>
                <a:spcPct val="115000"/>
              </a:lnSpc>
              <a:spcBef>
                <a:spcPts val="0"/>
              </a:spcBef>
              <a:spcAft>
                <a:spcPts val="0"/>
              </a:spcAft>
              <a:buSzPts val="1700"/>
              <a:buNone/>
              <a:defRPr/>
            </a:lvl6pPr>
            <a:lvl7pPr lvl="6" algn="l">
              <a:lnSpc>
                <a:spcPct val="115000"/>
              </a:lnSpc>
              <a:spcBef>
                <a:spcPts val="0"/>
              </a:spcBef>
              <a:spcAft>
                <a:spcPts val="0"/>
              </a:spcAft>
              <a:buSzPts val="1700"/>
              <a:buNone/>
              <a:defRPr/>
            </a:lvl7pPr>
            <a:lvl8pPr lvl="7" algn="l">
              <a:lnSpc>
                <a:spcPct val="115000"/>
              </a:lnSpc>
              <a:spcBef>
                <a:spcPts val="0"/>
              </a:spcBef>
              <a:spcAft>
                <a:spcPts val="0"/>
              </a:spcAft>
              <a:buSzPts val="1700"/>
              <a:buNone/>
              <a:defRPr/>
            </a:lvl8pPr>
            <a:lvl9pPr lvl="8" algn="l">
              <a:lnSpc>
                <a:spcPct val="115000"/>
              </a:lnSpc>
              <a:spcBef>
                <a:spcPts val="0"/>
              </a:spcBef>
              <a:spcAft>
                <a:spcPts val="0"/>
              </a:spcAft>
              <a:buSzPts val="17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Blue Transition">
    <p:bg>
      <p:bgPr>
        <a:solidFill>
          <a:schemeClr val="lt1"/>
        </a:solidFill>
      </p:bgPr>
    </p:bg>
    <p:spTree>
      <p:nvGrpSpPr>
        <p:cNvPr id="129" name="Shape 129"/>
        <p:cNvGrpSpPr/>
        <p:nvPr/>
      </p:nvGrpSpPr>
      <p:grpSpPr>
        <a:xfrm>
          <a:off x="0" y="0"/>
          <a:ext cx="0" cy="0"/>
          <a:chOff x="0" y="0"/>
          <a:chExt cx="0" cy="0"/>
        </a:xfrm>
      </p:grpSpPr>
      <p:sp>
        <p:nvSpPr>
          <p:cNvPr id="130" name="Google Shape;130;g3f5d8fef8e8_0_120"/>
          <p:cNvSpPr txBox="1"/>
          <p:nvPr>
            <p:ph type="title"/>
          </p:nvPr>
        </p:nvSpPr>
        <p:spPr>
          <a:xfrm>
            <a:off x="0" y="2209800"/>
            <a:ext cx="9144000" cy="2438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2"/>
              </a:buClr>
              <a:buSzPts val="5000"/>
              <a:buNone/>
              <a:defRPr b="1" sz="7000">
                <a:solidFill>
                  <a:schemeClr val="dk2"/>
                </a:solidFill>
              </a:defRPr>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131" name="Google Shape;131;g3f5d8fef8e8_0_120"/>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132" name="Google Shape;132;g3f5d8fef8e8_0_120"/>
          <p:cNvPicPr preferRelativeResize="0"/>
          <p:nvPr/>
        </p:nvPicPr>
        <p:blipFill rotWithShape="1">
          <a:blip r:embed="rId2">
            <a:alphaModFix/>
          </a:blip>
          <a:srcRect b="0" l="0" r="0" t="0"/>
          <a:stretch/>
        </p:blipFill>
        <p:spPr>
          <a:xfrm>
            <a:off x="4229100" y="5638800"/>
            <a:ext cx="685800" cy="6858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Blue Section">
    <p:bg>
      <p:bgPr>
        <a:solidFill>
          <a:schemeClr val="dk2"/>
        </a:solidFill>
      </p:bgPr>
    </p:bg>
    <p:spTree>
      <p:nvGrpSpPr>
        <p:cNvPr id="133" name="Shape 133"/>
        <p:cNvGrpSpPr/>
        <p:nvPr/>
      </p:nvGrpSpPr>
      <p:grpSpPr>
        <a:xfrm>
          <a:off x="0" y="0"/>
          <a:ext cx="0" cy="0"/>
          <a:chOff x="0" y="0"/>
          <a:chExt cx="0" cy="0"/>
        </a:xfrm>
      </p:grpSpPr>
      <p:sp>
        <p:nvSpPr>
          <p:cNvPr id="134" name="Google Shape;134;g3f5d8fef8e8_0_124"/>
          <p:cNvSpPr txBox="1"/>
          <p:nvPr>
            <p:ph type="title"/>
          </p:nvPr>
        </p:nvSpPr>
        <p:spPr>
          <a:xfrm>
            <a:off x="0" y="2209800"/>
            <a:ext cx="9144000" cy="2438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lt1"/>
              </a:buClr>
              <a:buSzPts val="5000"/>
              <a:buNone/>
              <a:defRPr b="1" sz="7000">
                <a:solidFill>
                  <a:schemeClr val="lt1"/>
                </a:solidFill>
              </a:defRPr>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135" name="Google Shape;135;g3f5d8fef8e8_0_124"/>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136" name="Google Shape;136;g3f5d8fef8e8_0_124"/>
          <p:cNvPicPr preferRelativeResize="0"/>
          <p:nvPr/>
        </p:nvPicPr>
        <p:blipFill rotWithShape="1">
          <a:blip r:embed="rId2">
            <a:alphaModFix/>
          </a:blip>
          <a:srcRect b="0" l="0" r="0" t="0"/>
          <a:stretch/>
        </p:blipFill>
        <p:spPr>
          <a:xfrm>
            <a:off x="4229100" y="5638800"/>
            <a:ext cx="685800" cy="6858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p:cSld name="Red Section">
    <p:bg>
      <p:bgPr>
        <a:solidFill>
          <a:schemeClr val="lt2"/>
        </a:solidFill>
      </p:bgPr>
    </p:bg>
    <p:spTree>
      <p:nvGrpSpPr>
        <p:cNvPr id="137" name="Shape 137"/>
        <p:cNvGrpSpPr/>
        <p:nvPr/>
      </p:nvGrpSpPr>
      <p:grpSpPr>
        <a:xfrm>
          <a:off x="0" y="0"/>
          <a:ext cx="0" cy="0"/>
          <a:chOff x="0" y="0"/>
          <a:chExt cx="0" cy="0"/>
        </a:xfrm>
      </p:grpSpPr>
      <p:sp>
        <p:nvSpPr>
          <p:cNvPr id="138" name="Google Shape;138;g3f5d8fef8e8_0_128"/>
          <p:cNvSpPr txBox="1"/>
          <p:nvPr>
            <p:ph type="title"/>
          </p:nvPr>
        </p:nvSpPr>
        <p:spPr>
          <a:xfrm>
            <a:off x="0" y="2209800"/>
            <a:ext cx="9144000" cy="2438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lt1"/>
              </a:buClr>
              <a:buSzPts val="5000"/>
              <a:buNone/>
              <a:defRPr b="1" sz="7000">
                <a:solidFill>
                  <a:schemeClr val="lt1"/>
                </a:solidFill>
              </a:defRPr>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139" name="Google Shape;139;g3f5d8fef8e8_0_128"/>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140" name="Google Shape;140;g3f5d8fef8e8_0_128"/>
          <p:cNvPicPr preferRelativeResize="0"/>
          <p:nvPr/>
        </p:nvPicPr>
        <p:blipFill rotWithShape="1">
          <a:blip r:embed="rId2">
            <a:alphaModFix/>
          </a:blip>
          <a:srcRect b="0" l="0" r="0" t="0"/>
          <a:stretch/>
        </p:blipFill>
        <p:spPr>
          <a:xfrm>
            <a:off x="4229100" y="5638800"/>
            <a:ext cx="685800" cy="68580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p:cSld name="Yellow Section">
    <p:bg>
      <p:bgPr>
        <a:solidFill>
          <a:schemeClr val="accent4"/>
        </a:solidFill>
      </p:bgPr>
    </p:bg>
    <p:spTree>
      <p:nvGrpSpPr>
        <p:cNvPr id="141" name="Shape 141"/>
        <p:cNvGrpSpPr/>
        <p:nvPr/>
      </p:nvGrpSpPr>
      <p:grpSpPr>
        <a:xfrm>
          <a:off x="0" y="0"/>
          <a:ext cx="0" cy="0"/>
          <a:chOff x="0" y="0"/>
          <a:chExt cx="0" cy="0"/>
        </a:xfrm>
      </p:grpSpPr>
      <p:sp>
        <p:nvSpPr>
          <p:cNvPr id="142" name="Google Shape;142;g3f5d8fef8e8_0_132"/>
          <p:cNvSpPr txBox="1"/>
          <p:nvPr>
            <p:ph type="title"/>
          </p:nvPr>
        </p:nvSpPr>
        <p:spPr>
          <a:xfrm>
            <a:off x="0" y="2209800"/>
            <a:ext cx="9144000" cy="2438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lt1"/>
              </a:buClr>
              <a:buSzPts val="5000"/>
              <a:buNone/>
              <a:defRPr b="1" sz="7000">
                <a:solidFill>
                  <a:schemeClr val="lt1"/>
                </a:solidFill>
              </a:defRPr>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143" name="Google Shape;143;g3f5d8fef8e8_0_132"/>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144" name="Google Shape;144;g3f5d8fef8e8_0_132"/>
          <p:cNvPicPr preferRelativeResize="0"/>
          <p:nvPr/>
        </p:nvPicPr>
        <p:blipFill rotWithShape="1">
          <a:blip r:embed="rId2">
            <a:alphaModFix/>
          </a:blip>
          <a:srcRect b="0" l="0" r="0" t="0"/>
          <a:stretch/>
        </p:blipFill>
        <p:spPr>
          <a:xfrm>
            <a:off x="4229100" y="5638800"/>
            <a:ext cx="685800" cy="6858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p:cSld name="Gray Section">
    <p:bg>
      <p:bgPr>
        <a:solidFill>
          <a:schemeClr val="accent6"/>
        </a:solidFill>
      </p:bgPr>
    </p:bg>
    <p:spTree>
      <p:nvGrpSpPr>
        <p:cNvPr id="145" name="Shape 145"/>
        <p:cNvGrpSpPr/>
        <p:nvPr/>
      </p:nvGrpSpPr>
      <p:grpSpPr>
        <a:xfrm>
          <a:off x="0" y="0"/>
          <a:ext cx="0" cy="0"/>
          <a:chOff x="0" y="0"/>
          <a:chExt cx="0" cy="0"/>
        </a:xfrm>
      </p:grpSpPr>
      <p:sp>
        <p:nvSpPr>
          <p:cNvPr id="146" name="Google Shape;146;g3f5d8fef8e8_0_136"/>
          <p:cNvSpPr txBox="1"/>
          <p:nvPr>
            <p:ph type="title"/>
          </p:nvPr>
        </p:nvSpPr>
        <p:spPr>
          <a:xfrm>
            <a:off x="0" y="2209800"/>
            <a:ext cx="9144000" cy="2438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lt1"/>
              </a:buClr>
              <a:buSzPts val="5000"/>
              <a:buNone/>
              <a:defRPr b="1" sz="7000">
                <a:solidFill>
                  <a:schemeClr val="lt1"/>
                </a:solidFill>
              </a:defRPr>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147" name="Google Shape;147;g3f5d8fef8e8_0_136"/>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148" name="Google Shape;148;g3f5d8fef8e8_0_136"/>
          <p:cNvPicPr preferRelativeResize="0"/>
          <p:nvPr/>
        </p:nvPicPr>
        <p:blipFill rotWithShape="1">
          <a:blip r:embed="rId2">
            <a:alphaModFix/>
          </a:blip>
          <a:srcRect b="0" l="0" r="0" t="0"/>
          <a:stretch/>
        </p:blipFill>
        <p:spPr>
          <a:xfrm>
            <a:off x="4229100" y="5638800"/>
            <a:ext cx="685800" cy="6858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1">
  <p:cSld name="Blue Quote">
    <p:bg>
      <p:bgPr>
        <a:solidFill>
          <a:schemeClr val="dk2"/>
        </a:solidFill>
      </p:bgPr>
    </p:bg>
    <p:spTree>
      <p:nvGrpSpPr>
        <p:cNvPr id="149" name="Shape 149"/>
        <p:cNvGrpSpPr/>
        <p:nvPr/>
      </p:nvGrpSpPr>
      <p:grpSpPr>
        <a:xfrm>
          <a:off x="0" y="0"/>
          <a:ext cx="0" cy="0"/>
          <a:chOff x="0" y="0"/>
          <a:chExt cx="0" cy="0"/>
        </a:xfrm>
      </p:grpSpPr>
      <p:sp>
        <p:nvSpPr>
          <p:cNvPr id="150" name="Google Shape;150;g3f5d8fef8e8_0_140"/>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51" name="Google Shape;151;g3f5d8fef8e8_0_140"/>
          <p:cNvSpPr/>
          <p:nvPr/>
        </p:nvSpPr>
        <p:spPr>
          <a:xfrm>
            <a:off x="1828800" y="568967"/>
            <a:ext cx="5486400" cy="4876800"/>
          </a:xfrm>
          <a:prstGeom prst="wedgeRoundRectCallout">
            <a:avLst>
              <a:gd fmla="val -21342" name="adj1"/>
              <a:gd fmla="val 70813" name="adj2"/>
              <a:gd fmla="val 0" name="adj3"/>
            </a:avLst>
          </a:prstGeom>
          <a:solidFill>
            <a:schemeClr val="lt1"/>
          </a:solidFill>
          <a:ln>
            <a:noFill/>
          </a:ln>
          <a:effectLst>
            <a:outerShdw blurRad="57150" rotWithShape="0" algn="bl" dir="5400000" dist="19050">
              <a:srgbClr val="000000">
                <a:alpha val="49804"/>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667"/>
              <a:buFont typeface="Arial"/>
              <a:buNone/>
            </a:pPr>
            <a:r>
              <a:t/>
            </a:r>
            <a:endParaRPr b="0" i="0" sz="2667" u="none" cap="none" strike="noStrike">
              <a:solidFill>
                <a:schemeClr val="dk2"/>
              </a:solidFill>
              <a:latin typeface="Calibri"/>
              <a:ea typeface="Calibri"/>
              <a:cs typeface="Calibri"/>
              <a:sym typeface="Calibri"/>
            </a:endParaRPr>
          </a:p>
        </p:txBody>
      </p:sp>
      <p:sp>
        <p:nvSpPr>
          <p:cNvPr id="152" name="Google Shape;152;g3f5d8fef8e8_0_140"/>
          <p:cNvSpPr txBox="1"/>
          <p:nvPr>
            <p:ph idx="1" type="subTitle"/>
          </p:nvPr>
        </p:nvSpPr>
        <p:spPr>
          <a:xfrm>
            <a:off x="1824228" y="548640"/>
            <a:ext cx="5486400" cy="4873800"/>
          </a:xfrm>
          <a:prstGeom prst="rect">
            <a:avLst/>
          </a:prstGeom>
          <a:noFill/>
          <a:ln>
            <a:noFill/>
          </a:ln>
        </p:spPr>
        <p:txBody>
          <a:bodyPr anchorCtr="0" anchor="ctr" bIns="457200" lIns="457200" spcFirstLastPara="1" rIns="457200" wrap="square" tIns="457200">
            <a:noAutofit/>
          </a:bodyPr>
          <a:lstStyle>
            <a:lvl1pPr lvl="0" algn="ctr">
              <a:lnSpc>
                <a:spcPct val="100000"/>
              </a:lnSpc>
              <a:spcBef>
                <a:spcPts val="0"/>
              </a:spcBef>
              <a:spcAft>
                <a:spcPts val="0"/>
              </a:spcAft>
              <a:buClr>
                <a:schemeClr val="dk2"/>
              </a:buClr>
              <a:buSzPts val="2500"/>
              <a:buNone/>
              <a:defRPr sz="3500">
                <a:solidFill>
                  <a:schemeClr val="dk2"/>
                </a:solidFill>
              </a:defRPr>
            </a:lvl1pPr>
            <a:lvl2pPr lvl="1" algn="ctr">
              <a:lnSpc>
                <a:spcPct val="115000"/>
              </a:lnSpc>
              <a:spcBef>
                <a:spcPts val="0"/>
              </a:spcBef>
              <a:spcAft>
                <a:spcPts val="0"/>
              </a:spcAft>
              <a:buClr>
                <a:schemeClr val="dk2"/>
              </a:buClr>
              <a:buSzPts val="2500"/>
              <a:buNone/>
              <a:defRPr sz="3333">
                <a:solidFill>
                  <a:schemeClr val="dk2"/>
                </a:solidFill>
              </a:defRPr>
            </a:lvl2pPr>
            <a:lvl3pPr lvl="2" algn="ctr">
              <a:lnSpc>
                <a:spcPct val="115000"/>
              </a:lnSpc>
              <a:spcBef>
                <a:spcPts val="0"/>
              </a:spcBef>
              <a:spcAft>
                <a:spcPts val="0"/>
              </a:spcAft>
              <a:buClr>
                <a:schemeClr val="dk2"/>
              </a:buClr>
              <a:buSzPts val="2500"/>
              <a:buNone/>
              <a:defRPr sz="3333">
                <a:solidFill>
                  <a:schemeClr val="dk2"/>
                </a:solidFill>
              </a:defRPr>
            </a:lvl3pPr>
            <a:lvl4pPr lvl="3" algn="ctr">
              <a:lnSpc>
                <a:spcPct val="115000"/>
              </a:lnSpc>
              <a:spcBef>
                <a:spcPts val="0"/>
              </a:spcBef>
              <a:spcAft>
                <a:spcPts val="0"/>
              </a:spcAft>
              <a:buClr>
                <a:schemeClr val="dk2"/>
              </a:buClr>
              <a:buSzPts val="2500"/>
              <a:buNone/>
              <a:defRPr sz="3333">
                <a:solidFill>
                  <a:schemeClr val="dk2"/>
                </a:solidFill>
              </a:defRPr>
            </a:lvl4pPr>
            <a:lvl5pPr lvl="4" algn="ctr">
              <a:lnSpc>
                <a:spcPct val="115000"/>
              </a:lnSpc>
              <a:spcBef>
                <a:spcPts val="0"/>
              </a:spcBef>
              <a:spcAft>
                <a:spcPts val="0"/>
              </a:spcAft>
              <a:buClr>
                <a:schemeClr val="dk2"/>
              </a:buClr>
              <a:buSzPts val="2500"/>
              <a:buNone/>
              <a:defRPr sz="3333">
                <a:solidFill>
                  <a:schemeClr val="dk2"/>
                </a:solidFill>
              </a:defRPr>
            </a:lvl5pPr>
            <a:lvl6pPr lvl="5" algn="ctr">
              <a:lnSpc>
                <a:spcPct val="115000"/>
              </a:lnSpc>
              <a:spcBef>
                <a:spcPts val="0"/>
              </a:spcBef>
              <a:spcAft>
                <a:spcPts val="0"/>
              </a:spcAft>
              <a:buClr>
                <a:schemeClr val="dk2"/>
              </a:buClr>
              <a:buSzPts val="2500"/>
              <a:buNone/>
              <a:defRPr sz="3333">
                <a:solidFill>
                  <a:schemeClr val="dk2"/>
                </a:solidFill>
              </a:defRPr>
            </a:lvl6pPr>
            <a:lvl7pPr lvl="6" algn="ctr">
              <a:lnSpc>
                <a:spcPct val="115000"/>
              </a:lnSpc>
              <a:spcBef>
                <a:spcPts val="0"/>
              </a:spcBef>
              <a:spcAft>
                <a:spcPts val="0"/>
              </a:spcAft>
              <a:buClr>
                <a:schemeClr val="dk2"/>
              </a:buClr>
              <a:buSzPts val="2500"/>
              <a:buNone/>
              <a:defRPr sz="3333">
                <a:solidFill>
                  <a:schemeClr val="dk2"/>
                </a:solidFill>
              </a:defRPr>
            </a:lvl7pPr>
            <a:lvl8pPr lvl="7" algn="ctr">
              <a:lnSpc>
                <a:spcPct val="115000"/>
              </a:lnSpc>
              <a:spcBef>
                <a:spcPts val="0"/>
              </a:spcBef>
              <a:spcAft>
                <a:spcPts val="0"/>
              </a:spcAft>
              <a:buClr>
                <a:schemeClr val="dk2"/>
              </a:buClr>
              <a:buSzPts val="2500"/>
              <a:buNone/>
              <a:defRPr sz="3333">
                <a:solidFill>
                  <a:schemeClr val="dk2"/>
                </a:solidFill>
              </a:defRPr>
            </a:lvl8pPr>
            <a:lvl9pPr lvl="8" algn="ctr">
              <a:lnSpc>
                <a:spcPct val="115000"/>
              </a:lnSpc>
              <a:spcBef>
                <a:spcPts val="0"/>
              </a:spcBef>
              <a:spcAft>
                <a:spcPts val="0"/>
              </a:spcAft>
              <a:buClr>
                <a:schemeClr val="dk2"/>
              </a:buClr>
              <a:buSzPts val="2500"/>
              <a:buNone/>
              <a:defRPr sz="3333">
                <a:solidFill>
                  <a:schemeClr val="dk2"/>
                </a:solidFill>
              </a:defRPr>
            </a:lvl9pPr>
          </a:lstStyle>
          <a:p/>
        </p:txBody>
      </p:sp>
      <p:pic>
        <p:nvPicPr>
          <p:cNvPr id="153" name="Google Shape;153;g3f5d8fef8e8_0_140"/>
          <p:cNvPicPr preferRelativeResize="0"/>
          <p:nvPr/>
        </p:nvPicPr>
        <p:blipFill rotWithShape="1">
          <a:blip r:embed="rId2">
            <a:alphaModFix/>
          </a:blip>
          <a:srcRect b="0" l="0" r="0" t="0"/>
          <a:stretch/>
        </p:blipFill>
        <p:spPr>
          <a:xfrm>
            <a:off x="8534400" y="203200"/>
            <a:ext cx="457200" cy="4572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1 1">
  <p:cSld name="Red Quote">
    <p:bg>
      <p:bgPr>
        <a:solidFill>
          <a:schemeClr val="lt2"/>
        </a:solidFill>
      </p:bgPr>
    </p:bg>
    <p:spTree>
      <p:nvGrpSpPr>
        <p:cNvPr id="154" name="Shape 154"/>
        <p:cNvGrpSpPr/>
        <p:nvPr/>
      </p:nvGrpSpPr>
      <p:grpSpPr>
        <a:xfrm>
          <a:off x="0" y="0"/>
          <a:ext cx="0" cy="0"/>
          <a:chOff x="0" y="0"/>
          <a:chExt cx="0" cy="0"/>
        </a:xfrm>
      </p:grpSpPr>
      <p:sp>
        <p:nvSpPr>
          <p:cNvPr id="155" name="Google Shape;155;g3f5d8fef8e8_0_145"/>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56" name="Google Shape;156;g3f5d8fef8e8_0_145"/>
          <p:cNvSpPr/>
          <p:nvPr/>
        </p:nvSpPr>
        <p:spPr>
          <a:xfrm>
            <a:off x="1828800" y="568967"/>
            <a:ext cx="5486400" cy="4876800"/>
          </a:xfrm>
          <a:prstGeom prst="wedgeRoundRectCallout">
            <a:avLst>
              <a:gd fmla="val -21342" name="adj1"/>
              <a:gd fmla="val 70813" name="adj2"/>
              <a:gd fmla="val 0" name="adj3"/>
            </a:avLst>
          </a:prstGeom>
          <a:solidFill>
            <a:schemeClr val="lt1"/>
          </a:solidFill>
          <a:ln>
            <a:noFill/>
          </a:ln>
          <a:effectLst>
            <a:outerShdw blurRad="57150" rotWithShape="0" algn="bl" dir="5400000" dist="19050">
              <a:srgbClr val="000000">
                <a:alpha val="49804"/>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667"/>
              <a:buFont typeface="Arial"/>
              <a:buNone/>
            </a:pPr>
            <a:r>
              <a:t/>
            </a:r>
            <a:endParaRPr b="0" i="0" sz="2667" u="none" cap="none" strike="noStrike">
              <a:solidFill>
                <a:schemeClr val="dk2"/>
              </a:solidFill>
              <a:latin typeface="Calibri"/>
              <a:ea typeface="Calibri"/>
              <a:cs typeface="Calibri"/>
              <a:sym typeface="Calibri"/>
            </a:endParaRPr>
          </a:p>
        </p:txBody>
      </p:sp>
      <p:pic>
        <p:nvPicPr>
          <p:cNvPr id="157" name="Google Shape;157;g3f5d8fef8e8_0_145"/>
          <p:cNvPicPr preferRelativeResize="0"/>
          <p:nvPr/>
        </p:nvPicPr>
        <p:blipFill rotWithShape="1">
          <a:blip r:embed="rId2">
            <a:alphaModFix/>
          </a:blip>
          <a:srcRect b="0" l="0" r="0" t="0"/>
          <a:stretch/>
        </p:blipFill>
        <p:spPr>
          <a:xfrm>
            <a:off x="8534400" y="203200"/>
            <a:ext cx="457200" cy="457200"/>
          </a:xfrm>
          <a:prstGeom prst="rect">
            <a:avLst/>
          </a:prstGeom>
          <a:noFill/>
          <a:ln>
            <a:noFill/>
          </a:ln>
        </p:spPr>
      </p:pic>
      <p:sp>
        <p:nvSpPr>
          <p:cNvPr id="158" name="Google Shape;158;g3f5d8fef8e8_0_145"/>
          <p:cNvSpPr txBox="1"/>
          <p:nvPr>
            <p:ph idx="1" type="subTitle"/>
          </p:nvPr>
        </p:nvSpPr>
        <p:spPr>
          <a:xfrm>
            <a:off x="1824228" y="548640"/>
            <a:ext cx="5486400" cy="4873800"/>
          </a:xfrm>
          <a:prstGeom prst="rect">
            <a:avLst/>
          </a:prstGeom>
          <a:noFill/>
          <a:ln>
            <a:noFill/>
          </a:ln>
        </p:spPr>
        <p:txBody>
          <a:bodyPr anchorCtr="0" anchor="ctr" bIns="457200" lIns="457200" spcFirstLastPara="1" rIns="457200" wrap="square" tIns="457200">
            <a:noAutofit/>
          </a:bodyPr>
          <a:lstStyle>
            <a:lvl1pPr lvl="0" algn="ctr">
              <a:lnSpc>
                <a:spcPct val="100000"/>
              </a:lnSpc>
              <a:spcBef>
                <a:spcPts val="0"/>
              </a:spcBef>
              <a:spcAft>
                <a:spcPts val="0"/>
              </a:spcAft>
              <a:buClr>
                <a:schemeClr val="dk2"/>
              </a:buClr>
              <a:buSzPts val="2500"/>
              <a:buNone/>
              <a:defRPr sz="3500">
                <a:solidFill>
                  <a:schemeClr val="lt2"/>
                </a:solidFill>
              </a:defRPr>
            </a:lvl1pPr>
            <a:lvl2pPr lvl="1" algn="ctr">
              <a:lnSpc>
                <a:spcPct val="115000"/>
              </a:lnSpc>
              <a:spcBef>
                <a:spcPts val="0"/>
              </a:spcBef>
              <a:spcAft>
                <a:spcPts val="0"/>
              </a:spcAft>
              <a:buClr>
                <a:schemeClr val="dk2"/>
              </a:buClr>
              <a:buSzPts val="2500"/>
              <a:buNone/>
              <a:defRPr sz="3333">
                <a:solidFill>
                  <a:schemeClr val="dk2"/>
                </a:solidFill>
              </a:defRPr>
            </a:lvl2pPr>
            <a:lvl3pPr lvl="2" algn="ctr">
              <a:lnSpc>
                <a:spcPct val="115000"/>
              </a:lnSpc>
              <a:spcBef>
                <a:spcPts val="0"/>
              </a:spcBef>
              <a:spcAft>
                <a:spcPts val="0"/>
              </a:spcAft>
              <a:buClr>
                <a:schemeClr val="dk2"/>
              </a:buClr>
              <a:buSzPts val="2500"/>
              <a:buNone/>
              <a:defRPr sz="3333">
                <a:solidFill>
                  <a:schemeClr val="dk2"/>
                </a:solidFill>
              </a:defRPr>
            </a:lvl3pPr>
            <a:lvl4pPr lvl="3" algn="ctr">
              <a:lnSpc>
                <a:spcPct val="115000"/>
              </a:lnSpc>
              <a:spcBef>
                <a:spcPts val="0"/>
              </a:spcBef>
              <a:spcAft>
                <a:spcPts val="0"/>
              </a:spcAft>
              <a:buClr>
                <a:schemeClr val="dk2"/>
              </a:buClr>
              <a:buSzPts val="2500"/>
              <a:buNone/>
              <a:defRPr sz="3333">
                <a:solidFill>
                  <a:schemeClr val="dk2"/>
                </a:solidFill>
              </a:defRPr>
            </a:lvl4pPr>
            <a:lvl5pPr lvl="4" algn="ctr">
              <a:lnSpc>
                <a:spcPct val="115000"/>
              </a:lnSpc>
              <a:spcBef>
                <a:spcPts val="0"/>
              </a:spcBef>
              <a:spcAft>
                <a:spcPts val="0"/>
              </a:spcAft>
              <a:buClr>
                <a:schemeClr val="dk2"/>
              </a:buClr>
              <a:buSzPts val="2500"/>
              <a:buNone/>
              <a:defRPr sz="3333">
                <a:solidFill>
                  <a:schemeClr val="dk2"/>
                </a:solidFill>
              </a:defRPr>
            </a:lvl5pPr>
            <a:lvl6pPr lvl="5" algn="ctr">
              <a:lnSpc>
                <a:spcPct val="115000"/>
              </a:lnSpc>
              <a:spcBef>
                <a:spcPts val="0"/>
              </a:spcBef>
              <a:spcAft>
                <a:spcPts val="0"/>
              </a:spcAft>
              <a:buClr>
                <a:schemeClr val="dk2"/>
              </a:buClr>
              <a:buSzPts val="2500"/>
              <a:buNone/>
              <a:defRPr sz="3333">
                <a:solidFill>
                  <a:schemeClr val="dk2"/>
                </a:solidFill>
              </a:defRPr>
            </a:lvl6pPr>
            <a:lvl7pPr lvl="6" algn="ctr">
              <a:lnSpc>
                <a:spcPct val="115000"/>
              </a:lnSpc>
              <a:spcBef>
                <a:spcPts val="0"/>
              </a:spcBef>
              <a:spcAft>
                <a:spcPts val="0"/>
              </a:spcAft>
              <a:buClr>
                <a:schemeClr val="dk2"/>
              </a:buClr>
              <a:buSzPts val="2500"/>
              <a:buNone/>
              <a:defRPr sz="3333">
                <a:solidFill>
                  <a:schemeClr val="dk2"/>
                </a:solidFill>
              </a:defRPr>
            </a:lvl7pPr>
            <a:lvl8pPr lvl="7" algn="ctr">
              <a:lnSpc>
                <a:spcPct val="115000"/>
              </a:lnSpc>
              <a:spcBef>
                <a:spcPts val="0"/>
              </a:spcBef>
              <a:spcAft>
                <a:spcPts val="0"/>
              </a:spcAft>
              <a:buClr>
                <a:schemeClr val="dk2"/>
              </a:buClr>
              <a:buSzPts val="2500"/>
              <a:buNone/>
              <a:defRPr sz="3333">
                <a:solidFill>
                  <a:schemeClr val="dk2"/>
                </a:solidFill>
              </a:defRPr>
            </a:lvl8pPr>
            <a:lvl9pPr lvl="8" algn="ctr">
              <a:lnSpc>
                <a:spcPct val="115000"/>
              </a:lnSpc>
              <a:spcBef>
                <a:spcPts val="0"/>
              </a:spcBef>
              <a:spcAft>
                <a:spcPts val="0"/>
              </a:spcAft>
              <a:buClr>
                <a:schemeClr val="dk2"/>
              </a:buClr>
              <a:buSzPts val="2500"/>
              <a:buNone/>
              <a:defRPr sz="3333">
                <a:solidFill>
                  <a:schemeClr val="dk2"/>
                </a:solidFill>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1 1 1">
  <p:cSld name="Gold Quote">
    <p:bg>
      <p:bgPr>
        <a:solidFill>
          <a:schemeClr val="accent4"/>
        </a:solidFill>
      </p:bgPr>
    </p:bg>
    <p:spTree>
      <p:nvGrpSpPr>
        <p:cNvPr id="159" name="Shape 159"/>
        <p:cNvGrpSpPr/>
        <p:nvPr/>
      </p:nvGrpSpPr>
      <p:grpSpPr>
        <a:xfrm>
          <a:off x="0" y="0"/>
          <a:ext cx="0" cy="0"/>
          <a:chOff x="0" y="0"/>
          <a:chExt cx="0" cy="0"/>
        </a:xfrm>
      </p:grpSpPr>
      <p:sp>
        <p:nvSpPr>
          <p:cNvPr id="160" name="Google Shape;160;g3f5d8fef8e8_0_150"/>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61" name="Google Shape;161;g3f5d8fef8e8_0_150"/>
          <p:cNvSpPr/>
          <p:nvPr/>
        </p:nvSpPr>
        <p:spPr>
          <a:xfrm>
            <a:off x="1828800" y="568967"/>
            <a:ext cx="5486400" cy="4876800"/>
          </a:xfrm>
          <a:prstGeom prst="wedgeRoundRectCallout">
            <a:avLst>
              <a:gd fmla="val -21342" name="adj1"/>
              <a:gd fmla="val 70813" name="adj2"/>
              <a:gd fmla="val 0" name="adj3"/>
            </a:avLst>
          </a:prstGeom>
          <a:solidFill>
            <a:schemeClr val="lt1"/>
          </a:solidFill>
          <a:ln>
            <a:noFill/>
          </a:ln>
          <a:effectLst>
            <a:outerShdw blurRad="57150" rotWithShape="0" algn="bl" dir="5400000" dist="19050">
              <a:srgbClr val="000000">
                <a:alpha val="49804"/>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667"/>
              <a:buFont typeface="Arial"/>
              <a:buNone/>
            </a:pPr>
            <a:r>
              <a:t/>
            </a:r>
            <a:endParaRPr b="0" i="0" sz="2667" u="none" cap="none" strike="noStrike">
              <a:solidFill>
                <a:schemeClr val="dk2"/>
              </a:solidFill>
              <a:latin typeface="Calibri"/>
              <a:ea typeface="Calibri"/>
              <a:cs typeface="Calibri"/>
              <a:sym typeface="Calibri"/>
            </a:endParaRPr>
          </a:p>
        </p:txBody>
      </p:sp>
      <p:pic>
        <p:nvPicPr>
          <p:cNvPr id="162" name="Google Shape;162;g3f5d8fef8e8_0_150"/>
          <p:cNvPicPr preferRelativeResize="0"/>
          <p:nvPr/>
        </p:nvPicPr>
        <p:blipFill rotWithShape="1">
          <a:blip r:embed="rId2">
            <a:alphaModFix/>
          </a:blip>
          <a:srcRect b="0" l="0" r="0" t="0"/>
          <a:stretch/>
        </p:blipFill>
        <p:spPr>
          <a:xfrm>
            <a:off x="8534400" y="203200"/>
            <a:ext cx="457200" cy="457200"/>
          </a:xfrm>
          <a:prstGeom prst="rect">
            <a:avLst/>
          </a:prstGeom>
          <a:noFill/>
          <a:ln>
            <a:noFill/>
          </a:ln>
        </p:spPr>
      </p:pic>
      <p:sp>
        <p:nvSpPr>
          <p:cNvPr id="163" name="Google Shape;163;g3f5d8fef8e8_0_150"/>
          <p:cNvSpPr txBox="1"/>
          <p:nvPr>
            <p:ph idx="1" type="subTitle"/>
          </p:nvPr>
        </p:nvSpPr>
        <p:spPr>
          <a:xfrm>
            <a:off x="1824228" y="548640"/>
            <a:ext cx="5486400" cy="4873800"/>
          </a:xfrm>
          <a:prstGeom prst="rect">
            <a:avLst/>
          </a:prstGeom>
          <a:noFill/>
          <a:ln>
            <a:noFill/>
          </a:ln>
        </p:spPr>
        <p:txBody>
          <a:bodyPr anchorCtr="0" anchor="ctr" bIns="457200" lIns="457200" spcFirstLastPara="1" rIns="457200" wrap="square" tIns="457200">
            <a:noAutofit/>
          </a:bodyPr>
          <a:lstStyle>
            <a:lvl1pPr lvl="0" algn="ctr">
              <a:lnSpc>
                <a:spcPct val="100000"/>
              </a:lnSpc>
              <a:spcBef>
                <a:spcPts val="0"/>
              </a:spcBef>
              <a:spcAft>
                <a:spcPts val="0"/>
              </a:spcAft>
              <a:buClr>
                <a:schemeClr val="dk2"/>
              </a:buClr>
              <a:buSzPts val="2500"/>
              <a:buNone/>
              <a:defRPr sz="3500">
                <a:solidFill>
                  <a:schemeClr val="dk1"/>
                </a:solidFill>
              </a:defRPr>
            </a:lvl1pPr>
            <a:lvl2pPr lvl="1" algn="ctr">
              <a:lnSpc>
                <a:spcPct val="115000"/>
              </a:lnSpc>
              <a:spcBef>
                <a:spcPts val="0"/>
              </a:spcBef>
              <a:spcAft>
                <a:spcPts val="0"/>
              </a:spcAft>
              <a:buClr>
                <a:schemeClr val="dk2"/>
              </a:buClr>
              <a:buSzPts val="2500"/>
              <a:buNone/>
              <a:defRPr sz="3333">
                <a:solidFill>
                  <a:schemeClr val="dk2"/>
                </a:solidFill>
              </a:defRPr>
            </a:lvl2pPr>
            <a:lvl3pPr lvl="2" algn="ctr">
              <a:lnSpc>
                <a:spcPct val="115000"/>
              </a:lnSpc>
              <a:spcBef>
                <a:spcPts val="0"/>
              </a:spcBef>
              <a:spcAft>
                <a:spcPts val="0"/>
              </a:spcAft>
              <a:buClr>
                <a:schemeClr val="dk2"/>
              </a:buClr>
              <a:buSzPts val="2500"/>
              <a:buNone/>
              <a:defRPr sz="3333">
                <a:solidFill>
                  <a:schemeClr val="dk2"/>
                </a:solidFill>
              </a:defRPr>
            </a:lvl3pPr>
            <a:lvl4pPr lvl="3" algn="ctr">
              <a:lnSpc>
                <a:spcPct val="115000"/>
              </a:lnSpc>
              <a:spcBef>
                <a:spcPts val="0"/>
              </a:spcBef>
              <a:spcAft>
                <a:spcPts val="0"/>
              </a:spcAft>
              <a:buClr>
                <a:schemeClr val="dk2"/>
              </a:buClr>
              <a:buSzPts val="2500"/>
              <a:buNone/>
              <a:defRPr sz="3333">
                <a:solidFill>
                  <a:schemeClr val="dk2"/>
                </a:solidFill>
              </a:defRPr>
            </a:lvl4pPr>
            <a:lvl5pPr lvl="4" algn="ctr">
              <a:lnSpc>
                <a:spcPct val="115000"/>
              </a:lnSpc>
              <a:spcBef>
                <a:spcPts val="0"/>
              </a:spcBef>
              <a:spcAft>
                <a:spcPts val="0"/>
              </a:spcAft>
              <a:buClr>
                <a:schemeClr val="dk2"/>
              </a:buClr>
              <a:buSzPts val="2500"/>
              <a:buNone/>
              <a:defRPr sz="3333">
                <a:solidFill>
                  <a:schemeClr val="dk2"/>
                </a:solidFill>
              </a:defRPr>
            </a:lvl5pPr>
            <a:lvl6pPr lvl="5" algn="ctr">
              <a:lnSpc>
                <a:spcPct val="115000"/>
              </a:lnSpc>
              <a:spcBef>
                <a:spcPts val="0"/>
              </a:spcBef>
              <a:spcAft>
                <a:spcPts val="0"/>
              </a:spcAft>
              <a:buClr>
                <a:schemeClr val="dk2"/>
              </a:buClr>
              <a:buSzPts val="2500"/>
              <a:buNone/>
              <a:defRPr sz="3333">
                <a:solidFill>
                  <a:schemeClr val="dk2"/>
                </a:solidFill>
              </a:defRPr>
            </a:lvl6pPr>
            <a:lvl7pPr lvl="6" algn="ctr">
              <a:lnSpc>
                <a:spcPct val="115000"/>
              </a:lnSpc>
              <a:spcBef>
                <a:spcPts val="0"/>
              </a:spcBef>
              <a:spcAft>
                <a:spcPts val="0"/>
              </a:spcAft>
              <a:buClr>
                <a:schemeClr val="dk2"/>
              </a:buClr>
              <a:buSzPts val="2500"/>
              <a:buNone/>
              <a:defRPr sz="3333">
                <a:solidFill>
                  <a:schemeClr val="dk2"/>
                </a:solidFill>
              </a:defRPr>
            </a:lvl7pPr>
            <a:lvl8pPr lvl="7" algn="ctr">
              <a:lnSpc>
                <a:spcPct val="115000"/>
              </a:lnSpc>
              <a:spcBef>
                <a:spcPts val="0"/>
              </a:spcBef>
              <a:spcAft>
                <a:spcPts val="0"/>
              </a:spcAft>
              <a:buClr>
                <a:schemeClr val="dk2"/>
              </a:buClr>
              <a:buSzPts val="2500"/>
              <a:buNone/>
              <a:defRPr sz="3333">
                <a:solidFill>
                  <a:schemeClr val="dk2"/>
                </a:solidFill>
              </a:defRPr>
            </a:lvl8pPr>
            <a:lvl9pPr lvl="8" algn="ctr">
              <a:lnSpc>
                <a:spcPct val="115000"/>
              </a:lnSpc>
              <a:spcBef>
                <a:spcPts val="0"/>
              </a:spcBef>
              <a:spcAft>
                <a:spcPts val="0"/>
              </a:spcAft>
              <a:buClr>
                <a:schemeClr val="dk2"/>
              </a:buClr>
              <a:buSzPts val="2500"/>
              <a:buNone/>
              <a:defRPr sz="3333">
                <a:solidFill>
                  <a:schemeClr val="dk2"/>
                </a:solidFill>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1 1 1">
  <p:cSld name="Gray Quote">
    <p:bg>
      <p:bgPr>
        <a:solidFill>
          <a:schemeClr val="accent6"/>
        </a:solidFill>
      </p:bgPr>
    </p:bg>
    <p:spTree>
      <p:nvGrpSpPr>
        <p:cNvPr id="164" name="Shape 164"/>
        <p:cNvGrpSpPr/>
        <p:nvPr/>
      </p:nvGrpSpPr>
      <p:grpSpPr>
        <a:xfrm>
          <a:off x="0" y="0"/>
          <a:ext cx="0" cy="0"/>
          <a:chOff x="0" y="0"/>
          <a:chExt cx="0" cy="0"/>
        </a:xfrm>
      </p:grpSpPr>
      <p:sp>
        <p:nvSpPr>
          <p:cNvPr id="165" name="Google Shape;165;g3f5d8fef8e8_0_155"/>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66" name="Google Shape;166;g3f5d8fef8e8_0_155"/>
          <p:cNvSpPr/>
          <p:nvPr/>
        </p:nvSpPr>
        <p:spPr>
          <a:xfrm>
            <a:off x="1828800" y="568967"/>
            <a:ext cx="5486400" cy="4876800"/>
          </a:xfrm>
          <a:prstGeom prst="wedgeRoundRectCallout">
            <a:avLst>
              <a:gd fmla="val -21342" name="adj1"/>
              <a:gd fmla="val 70813" name="adj2"/>
              <a:gd fmla="val 0" name="adj3"/>
            </a:avLst>
          </a:prstGeom>
          <a:solidFill>
            <a:schemeClr val="lt1"/>
          </a:solidFill>
          <a:ln>
            <a:noFill/>
          </a:ln>
          <a:effectLst>
            <a:outerShdw blurRad="57150" rotWithShape="0" algn="bl" dir="5400000" dist="19050">
              <a:srgbClr val="000000">
                <a:alpha val="49804"/>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667"/>
              <a:buFont typeface="Arial"/>
              <a:buNone/>
            </a:pPr>
            <a:r>
              <a:t/>
            </a:r>
            <a:endParaRPr b="0" i="0" sz="2667" u="none" cap="none" strike="noStrike">
              <a:solidFill>
                <a:schemeClr val="dk2"/>
              </a:solidFill>
              <a:latin typeface="Calibri"/>
              <a:ea typeface="Calibri"/>
              <a:cs typeface="Calibri"/>
              <a:sym typeface="Calibri"/>
            </a:endParaRPr>
          </a:p>
        </p:txBody>
      </p:sp>
      <p:pic>
        <p:nvPicPr>
          <p:cNvPr id="167" name="Google Shape;167;g3f5d8fef8e8_0_155"/>
          <p:cNvPicPr preferRelativeResize="0"/>
          <p:nvPr/>
        </p:nvPicPr>
        <p:blipFill rotWithShape="1">
          <a:blip r:embed="rId2">
            <a:alphaModFix/>
          </a:blip>
          <a:srcRect b="0" l="0" r="0" t="0"/>
          <a:stretch/>
        </p:blipFill>
        <p:spPr>
          <a:xfrm>
            <a:off x="8534400" y="203200"/>
            <a:ext cx="457200" cy="457200"/>
          </a:xfrm>
          <a:prstGeom prst="rect">
            <a:avLst/>
          </a:prstGeom>
          <a:noFill/>
          <a:ln>
            <a:noFill/>
          </a:ln>
        </p:spPr>
      </p:pic>
      <p:sp>
        <p:nvSpPr>
          <p:cNvPr id="168" name="Google Shape;168;g3f5d8fef8e8_0_155"/>
          <p:cNvSpPr txBox="1"/>
          <p:nvPr>
            <p:ph idx="1" type="subTitle"/>
          </p:nvPr>
        </p:nvSpPr>
        <p:spPr>
          <a:xfrm>
            <a:off x="1824228" y="548640"/>
            <a:ext cx="5486400" cy="4873800"/>
          </a:xfrm>
          <a:prstGeom prst="rect">
            <a:avLst/>
          </a:prstGeom>
          <a:noFill/>
          <a:ln>
            <a:noFill/>
          </a:ln>
        </p:spPr>
        <p:txBody>
          <a:bodyPr anchorCtr="0" anchor="ctr" bIns="457200" lIns="457200" spcFirstLastPara="1" rIns="457200" wrap="square" tIns="457200">
            <a:noAutofit/>
          </a:bodyPr>
          <a:lstStyle>
            <a:lvl1pPr lvl="0" algn="ctr">
              <a:lnSpc>
                <a:spcPct val="100000"/>
              </a:lnSpc>
              <a:spcBef>
                <a:spcPts val="0"/>
              </a:spcBef>
              <a:spcAft>
                <a:spcPts val="0"/>
              </a:spcAft>
              <a:buClr>
                <a:schemeClr val="dk2"/>
              </a:buClr>
              <a:buSzPts val="2500"/>
              <a:buNone/>
              <a:defRPr sz="3500">
                <a:solidFill>
                  <a:schemeClr val="dk1"/>
                </a:solidFill>
              </a:defRPr>
            </a:lvl1pPr>
            <a:lvl2pPr lvl="1" algn="ctr">
              <a:lnSpc>
                <a:spcPct val="115000"/>
              </a:lnSpc>
              <a:spcBef>
                <a:spcPts val="0"/>
              </a:spcBef>
              <a:spcAft>
                <a:spcPts val="0"/>
              </a:spcAft>
              <a:buClr>
                <a:schemeClr val="dk2"/>
              </a:buClr>
              <a:buSzPts val="2500"/>
              <a:buNone/>
              <a:defRPr sz="3333">
                <a:solidFill>
                  <a:schemeClr val="dk2"/>
                </a:solidFill>
              </a:defRPr>
            </a:lvl2pPr>
            <a:lvl3pPr lvl="2" algn="ctr">
              <a:lnSpc>
                <a:spcPct val="115000"/>
              </a:lnSpc>
              <a:spcBef>
                <a:spcPts val="0"/>
              </a:spcBef>
              <a:spcAft>
                <a:spcPts val="0"/>
              </a:spcAft>
              <a:buClr>
                <a:schemeClr val="dk2"/>
              </a:buClr>
              <a:buSzPts val="2500"/>
              <a:buNone/>
              <a:defRPr sz="3333">
                <a:solidFill>
                  <a:schemeClr val="dk2"/>
                </a:solidFill>
              </a:defRPr>
            </a:lvl3pPr>
            <a:lvl4pPr lvl="3" algn="ctr">
              <a:lnSpc>
                <a:spcPct val="115000"/>
              </a:lnSpc>
              <a:spcBef>
                <a:spcPts val="0"/>
              </a:spcBef>
              <a:spcAft>
                <a:spcPts val="0"/>
              </a:spcAft>
              <a:buClr>
                <a:schemeClr val="dk2"/>
              </a:buClr>
              <a:buSzPts val="2500"/>
              <a:buNone/>
              <a:defRPr sz="3333">
                <a:solidFill>
                  <a:schemeClr val="dk2"/>
                </a:solidFill>
              </a:defRPr>
            </a:lvl4pPr>
            <a:lvl5pPr lvl="4" algn="ctr">
              <a:lnSpc>
                <a:spcPct val="115000"/>
              </a:lnSpc>
              <a:spcBef>
                <a:spcPts val="0"/>
              </a:spcBef>
              <a:spcAft>
                <a:spcPts val="0"/>
              </a:spcAft>
              <a:buClr>
                <a:schemeClr val="dk2"/>
              </a:buClr>
              <a:buSzPts val="2500"/>
              <a:buNone/>
              <a:defRPr sz="3333">
                <a:solidFill>
                  <a:schemeClr val="dk2"/>
                </a:solidFill>
              </a:defRPr>
            </a:lvl5pPr>
            <a:lvl6pPr lvl="5" algn="ctr">
              <a:lnSpc>
                <a:spcPct val="115000"/>
              </a:lnSpc>
              <a:spcBef>
                <a:spcPts val="0"/>
              </a:spcBef>
              <a:spcAft>
                <a:spcPts val="0"/>
              </a:spcAft>
              <a:buClr>
                <a:schemeClr val="dk2"/>
              </a:buClr>
              <a:buSzPts val="2500"/>
              <a:buNone/>
              <a:defRPr sz="3333">
                <a:solidFill>
                  <a:schemeClr val="dk2"/>
                </a:solidFill>
              </a:defRPr>
            </a:lvl6pPr>
            <a:lvl7pPr lvl="6" algn="ctr">
              <a:lnSpc>
                <a:spcPct val="115000"/>
              </a:lnSpc>
              <a:spcBef>
                <a:spcPts val="0"/>
              </a:spcBef>
              <a:spcAft>
                <a:spcPts val="0"/>
              </a:spcAft>
              <a:buClr>
                <a:schemeClr val="dk2"/>
              </a:buClr>
              <a:buSzPts val="2500"/>
              <a:buNone/>
              <a:defRPr sz="3333">
                <a:solidFill>
                  <a:schemeClr val="dk2"/>
                </a:solidFill>
              </a:defRPr>
            </a:lvl7pPr>
            <a:lvl8pPr lvl="7" algn="ctr">
              <a:lnSpc>
                <a:spcPct val="115000"/>
              </a:lnSpc>
              <a:spcBef>
                <a:spcPts val="0"/>
              </a:spcBef>
              <a:spcAft>
                <a:spcPts val="0"/>
              </a:spcAft>
              <a:buClr>
                <a:schemeClr val="dk2"/>
              </a:buClr>
              <a:buSzPts val="2500"/>
              <a:buNone/>
              <a:defRPr sz="3333">
                <a:solidFill>
                  <a:schemeClr val="dk2"/>
                </a:solidFill>
              </a:defRPr>
            </a:lvl8pPr>
            <a:lvl9pPr lvl="8" algn="ctr">
              <a:lnSpc>
                <a:spcPct val="115000"/>
              </a:lnSpc>
              <a:spcBef>
                <a:spcPts val="0"/>
              </a:spcBef>
              <a:spcAft>
                <a:spcPts val="0"/>
              </a:spcAft>
              <a:buClr>
                <a:schemeClr val="dk2"/>
              </a:buClr>
              <a:buSzPts val="2500"/>
              <a:buNone/>
              <a:defRPr sz="3333">
                <a:solidFill>
                  <a:schemeClr val="dk2"/>
                </a:solidFill>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Title Only">
    <p:spTree>
      <p:nvGrpSpPr>
        <p:cNvPr id="169" name="Shape 169"/>
        <p:cNvGrpSpPr/>
        <p:nvPr/>
      </p:nvGrpSpPr>
      <p:grpSpPr>
        <a:xfrm>
          <a:off x="0" y="0"/>
          <a:ext cx="0" cy="0"/>
          <a:chOff x="0" y="0"/>
          <a:chExt cx="0" cy="0"/>
        </a:xfrm>
      </p:grpSpPr>
      <p:sp>
        <p:nvSpPr>
          <p:cNvPr id="170" name="Google Shape;170;g3f5d8fef8e8_0_160"/>
          <p:cNvSpPr txBox="1"/>
          <p:nvPr>
            <p:ph type="title"/>
          </p:nvPr>
        </p:nvSpPr>
        <p:spPr>
          <a:xfrm>
            <a:off x="0" y="182880"/>
            <a:ext cx="9144000" cy="731700"/>
          </a:xfrm>
          <a:prstGeom prst="rect">
            <a:avLst/>
          </a:prstGeom>
          <a:noFill/>
          <a:ln>
            <a:noFill/>
          </a:ln>
        </p:spPr>
        <p:txBody>
          <a:bodyPr anchorCtr="0" anchor="t" bIns="91425" lIns="182875" spcFirstLastPara="1" rIns="182875" wrap="square" tIns="91425">
            <a:noAutofit/>
          </a:bodyPr>
          <a:lstStyle>
            <a:lvl1pPr lvl="0" algn="l">
              <a:lnSpc>
                <a:spcPct val="100000"/>
              </a:lnSpc>
              <a:spcBef>
                <a:spcPts val="0"/>
              </a:spcBef>
              <a:spcAft>
                <a:spcPts val="0"/>
              </a:spcAft>
              <a:buSzPts val="2800"/>
              <a:buNone/>
              <a:defRPr sz="35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Body">
  <p:cSld name="Main Title, Subtitle">
    <p:bg>
      <p:bgPr>
        <a:blipFill>
          <a:blip r:embed="rId2">
            <a:alphaModFix/>
          </a:blip>
          <a:stretch>
            <a:fillRect/>
          </a:stretch>
        </a:blipFill>
      </p:bgPr>
    </p:bg>
    <p:spTree>
      <p:nvGrpSpPr>
        <p:cNvPr id="23" name="Shape 23"/>
        <p:cNvGrpSpPr/>
        <p:nvPr/>
      </p:nvGrpSpPr>
      <p:grpSpPr>
        <a:xfrm>
          <a:off x="0" y="0"/>
          <a:ext cx="0" cy="0"/>
          <a:chOff x="0" y="0"/>
          <a:chExt cx="0" cy="0"/>
        </a:xfrm>
      </p:grpSpPr>
      <p:sp>
        <p:nvSpPr>
          <p:cNvPr id="24" name="Google Shape;24;g3f5d8fef8e8_0_14"/>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25" name="Google Shape;25;g3f5d8fef8e8_0_14"/>
          <p:cNvPicPr preferRelativeResize="0"/>
          <p:nvPr/>
        </p:nvPicPr>
        <p:blipFill rotWithShape="1">
          <a:blip r:embed="rId3">
            <a:alphaModFix/>
          </a:blip>
          <a:srcRect b="0" l="0" r="0" t="0"/>
          <a:stretch/>
        </p:blipFill>
        <p:spPr>
          <a:xfrm>
            <a:off x="4114800" y="5537200"/>
            <a:ext cx="914400" cy="914400"/>
          </a:xfrm>
          <a:prstGeom prst="rect">
            <a:avLst/>
          </a:prstGeom>
          <a:noFill/>
          <a:ln>
            <a:noFill/>
          </a:ln>
        </p:spPr>
      </p:pic>
      <p:sp>
        <p:nvSpPr>
          <p:cNvPr id="26" name="Google Shape;26;g3f5d8fef8e8_0_14"/>
          <p:cNvSpPr txBox="1"/>
          <p:nvPr>
            <p:ph type="title"/>
          </p:nvPr>
        </p:nvSpPr>
        <p:spPr>
          <a:xfrm>
            <a:off x="402300" y="685800"/>
            <a:ext cx="8229600" cy="2743200"/>
          </a:xfrm>
          <a:prstGeom prst="rect">
            <a:avLst/>
          </a:prstGeom>
          <a:noFill/>
          <a:ln>
            <a:noFill/>
          </a:ln>
        </p:spPr>
        <p:txBody>
          <a:bodyPr anchorCtr="0" anchor="b" bIns="0" lIns="182875" spcFirstLastPara="1" rIns="182875" wrap="square" tIns="182875">
            <a:noAutofit/>
          </a:bodyPr>
          <a:lstStyle>
            <a:lvl1pPr lvl="0" algn="ctr">
              <a:lnSpc>
                <a:spcPct val="100000"/>
              </a:lnSpc>
              <a:spcBef>
                <a:spcPts val="0"/>
              </a:spcBef>
              <a:spcAft>
                <a:spcPts val="0"/>
              </a:spcAft>
              <a:buClr>
                <a:schemeClr val="dk2"/>
              </a:buClr>
              <a:buSzPts val="3300"/>
              <a:buNone/>
              <a:defRPr b="1" sz="6000">
                <a:solidFill>
                  <a:schemeClr val="dk2"/>
                </a:solidFill>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p:txBody>
      </p:sp>
      <p:sp>
        <p:nvSpPr>
          <p:cNvPr id="27" name="Google Shape;27;g3f5d8fef8e8_0_14"/>
          <p:cNvSpPr txBox="1"/>
          <p:nvPr>
            <p:ph idx="1" type="subTitle"/>
          </p:nvPr>
        </p:nvSpPr>
        <p:spPr>
          <a:xfrm>
            <a:off x="402300" y="3429000"/>
            <a:ext cx="8229600" cy="1828800"/>
          </a:xfrm>
          <a:prstGeom prst="rect">
            <a:avLst/>
          </a:prstGeom>
          <a:noFill/>
          <a:ln>
            <a:noFill/>
          </a:ln>
        </p:spPr>
        <p:txBody>
          <a:bodyPr anchorCtr="0" anchor="t" bIns="182875" lIns="182875" spcFirstLastPara="1" rIns="182875" wrap="square" tIns="0">
            <a:noAutofit/>
          </a:bodyPr>
          <a:lstStyle>
            <a:lvl1pPr lvl="0" algn="ctr">
              <a:lnSpc>
                <a:spcPct val="115000"/>
              </a:lnSpc>
              <a:spcBef>
                <a:spcPts val="0"/>
              </a:spcBef>
              <a:spcAft>
                <a:spcPts val="0"/>
              </a:spcAft>
              <a:buSzPts val="2000"/>
              <a:buNone/>
              <a:defRPr sz="3000"/>
            </a:lvl1pPr>
            <a:lvl2pPr lvl="1" algn="l">
              <a:lnSpc>
                <a:spcPct val="115000"/>
              </a:lnSpc>
              <a:spcBef>
                <a:spcPts val="0"/>
              </a:spcBef>
              <a:spcAft>
                <a:spcPts val="0"/>
              </a:spcAft>
              <a:buSzPts val="1700"/>
              <a:buNone/>
              <a:defRPr/>
            </a:lvl2pPr>
            <a:lvl3pPr lvl="2" algn="l">
              <a:lnSpc>
                <a:spcPct val="115000"/>
              </a:lnSpc>
              <a:spcBef>
                <a:spcPts val="0"/>
              </a:spcBef>
              <a:spcAft>
                <a:spcPts val="0"/>
              </a:spcAft>
              <a:buSzPts val="1700"/>
              <a:buNone/>
              <a:defRPr/>
            </a:lvl3pPr>
            <a:lvl4pPr lvl="3" algn="l">
              <a:lnSpc>
                <a:spcPct val="115000"/>
              </a:lnSpc>
              <a:spcBef>
                <a:spcPts val="0"/>
              </a:spcBef>
              <a:spcAft>
                <a:spcPts val="0"/>
              </a:spcAft>
              <a:buSzPts val="1700"/>
              <a:buNone/>
              <a:defRPr/>
            </a:lvl4pPr>
            <a:lvl5pPr lvl="4" algn="l">
              <a:lnSpc>
                <a:spcPct val="115000"/>
              </a:lnSpc>
              <a:spcBef>
                <a:spcPts val="0"/>
              </a:spcBef>
              <a:spcAft>
                <a:spcPts val="0"/>
              </a:spcAft>
              <a:buSzPts val="1700"/>
              <a:buNone/>
              <a:defRPr/>
            </a:lvl5pPr>
            <a:lvl6pPr lvl="5" algn="l">
              <a:lnSpc>
                <a:spcPct val="115000"/>
              </a:lnSpc>
              <a:spcBef>
                <a:spcPts val="0"/>
              </a:spcBef>
              <a:spcAft>
                <a:spcPts val="0"/>
              </a:spcAft>
              <a:buSzPts val="1700"/>
              <a:buNone/>
              <a:defRPr/>
            </a:lvl6pPr>
            <a:lvl7pPr lvl="6" algn="l">
              <a:lnSpc>
                <a:spcPct val="115000"/>
              </a:lnSpc>
              <a:spcBef>
                <a:spcPts val="0"/>
              </a:spcBef>
              <a:spcAft>
                <a:spcPts val="0"/>
              </a:spcAft>
              <a:buSzPts val="1700"/>
              <a:buNone/>
              <a:defRPr/>
            </a:lvl7pPr>
            <a:lvl8pPr lvl="7" algn="l">
              <a:lnSpc>
                <a:spcPct val="115000"/>
              </a:lnSpc>
              <a:spcBef>
                <a:spcPts val="0"/>
              </a:spcBef>
              <a:spcAft>
                <a:spcPts val="0"/>
              </a:spcAft>
              <a:buSzPts val="1700"/>
              <a:buNone/>
              <a:defRPr/>
            </a:lvl8pPr>
            <a:lvl9pPr lvl="8" algn="l">
              <a:lnSpc>
                <a:spcPct val="115000"/>
              </a:lnSpc>
              <a:spcBef>
                <a:spcPts val="0"/>
              </a:spcBef>
              <a:spcAft>
                <a:spcPts val="0"/>
              </a:spcAft>
              <a:buSzPts val="1700"/>
              <a:buNone/>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Picture, Caption">
    <p:spTree>
      <p:nvGrpSpPr>
        <p:cNvPr id="171" name="Shape 171"/>
        <p:cNvGrpSpPr/>
        <p:nvPr/>
      </p:nvGrpSpPr>
      <p:grpSpPr>
        <a:xfrm>
          <a:off x="0" y="0"/>
          <a:ext cx="0" cy="0"/>
          <a:chOff x="0" y="0"/>
          <a:chExt cx="0" cy="0"/>
        </a:xfrm>
      </p:grpSpPr>
      <p:sp>
        <p:nvSpPr>
          <p:cNvPr id="172" name="Google Shape;172;g3f5d8fef8e8_0_162"/>
          <p:cNvSpPr txBox="1"/>
          <p:nvPr>
            <p:ph idx="1" type="body"/>
          </p:nvPr>
        </p:nvSpPr>
        <p:spPr>
          <a:xfrm>
            <a:off x="228600" y="5791200"/>
            <a:ext cx="8229600" cy="9144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2100"/>
              <a:buNone/>
              <a:defRPr i="1" sz="2000"/>
            </a:lvl1pPr>
            <a:lvl2pPr indent="-336550" lvl="1" marL="914400" algn="l">
              <a:lnSpc>
                <a:spcPct val="115000"/>
              </a:lnSpc>
              <a:spcBef>
                <a:spcPts val="0"/>
              </a:spcBef>
              <a:spcAft>
                <a:spcPts val="0"/>
              </a:spcAft>
              <a:buSzPts val="1700"/>
              <a:buChar char="○"/>
              <a:defRPr/>
            </a:lvl2pPr>
            <a:lvl3pPr indent="-336550" lvl="2" marL="1371600" algn="l">
              <a:lnSpc>
                <a:spcPct val="115000"/>
              </a:lnSpc>
              <a:spcBef>
                <a:spcPts val="0"/>
              </a:spcBef>
              <a:spcAft>
                <a:spcPts val="0"/>
              </a:spcAft>
              <a:buSzPts val="1700"/>
              <a:buChar char="■"/>
              <a:defRPr/>
            </a:lvl3pPr>
            <a:lvl4pPr indent="-336550" lvl="3" marL="1828800" algn="l">
              <a:lnSpc>
                <a:spcPct val="115000"/>
              </a:lnSpc>
              <a:spcBef>
                <a:spcPts val="0"/>
              </a:spcBef>
              <a:spcAft>
                <a:spcPts val="0"/>
              </a:spcAft>
              <a:buSzPts val="1700"/>
              <a:buChar char="●"/>
              <a:defRPr/>
            </a:lvl4pPr>
            <a:lvl5pPr indent="-336550" lvl="4" marL="2286000" algn="l">
              <a:lnSpc>
                <a:spcPct val="115000"/>
              </a:lnSpc>
              <a:spcBef>
                <a:spcPts val="0"/>
              </a:spcBef>
              <a:spcAft>
                <a:spcPts val="0"/>
              </a:spcAft>
              <a:buSzPts val="1700"/>
              <a:buChar char="○"/>
              <a:defRPr/>
            </a:lvl5pPr>
            <a:lvl6pPr indent="-336550" lvl="5" marL="2743200" algn="l">
              <a:lnSpc>
                <a:spcPct val="115000"/>
              </a:lnSpc>
              <a:spcBef>
                <a:spcPts val="0"/>
              </a:spcBef>
              <a:spcAft>
                <a:spcPts val="0"/>
              </a:spcAft>
              <a:buSzPts val="1700"/>
              <a:buChar char="■"/>
              <a:defRPr/>
            </a:lvl6pPr>
            <a:lvl7pPr indent="-336550" lvl="6" marL="3200400" algn="l">
              <a:lnSpc>
                <a:spcPct val="115000"/>
              </a:lnSpc>
              <a:spcBef>
                <a:spcPts val="0"/>
              </a:spcBef>
              <a:spcAft>
                <a:spcPts val="0"/>
              </a:spcAft>
              <a:buSzPts val="1700"/>
              <a:buChar char="●"/>
              <a:defRPr/>
            </a:lvl7pPr>
            <a:lvl8pPr indent="-336550" lvl="7" marL="3657600" algn="l">
              <a:lnSpc>
                <a:spcPct val="115000"/>
              </a:lnSpc>
              <a:spcBef>
                <a:spcPts val="0"/>
              </a:spcBef>
              <a:spcAft>
                <a:spcPts val="0"/>
              </a:spcAft>
              <a:buSzPts val="1700"/>
              <a:buChar char="○"/>
              <a:defRPr/>
            </a:lvl8pPr>
            <a:lvl9pPr indent="-336550" lvl="8" marL="4114800" algn="l">
              <a:lnSpc>
                <a:spcPct val="115000"/>
              </a:lnSpc>
              <a:spcBef>
                <a:spcPts val="0"/>
              </a:spcBef>
              <a:spcAft>
                <a:spcPts val="0"/>
              </a:spcAft>
              <a:buSzPts val="1700"/>
              <a:buChar char="■"/>
              <a:defRPr/>
            </a:lvl9pPr>
          </a:lstStyle>
          <a:p/>
        </p:txBody>
      </p:sp>
      <p:sp>
        <p:nvSpPr>
          <p:cNvPr id="173" name="Google Shape;173;g3f5d8fef8e8_0_162"/>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74" name="Google Shape;174;g3f5d8fef8e8_0_162"/>
          <p:cNvSpPr/>
          <p:nvPr>
            <p:ph idx="2" type="pic"/>
          </p:nvPr>
        </p:nvSpPr>
        <p:spPr>
          <a:xfrm>
            <a:off x="228600" y="304800"/>
            <a:ext cx="8686800" cy="5486400"/>
          </a:xfrm>
          <a:prstGeom prst="rect">
            <a:avLst/>
          </a:prstGeom>
          <a:noFill/>
          <a:ln>
            <a:noFill/>
          </a:ln>
          <a:effectLst>
            <a:outerShdw blurRad="57150" rotWithShape="0" algn="bl" dir="5400000" dist="19050">
              <a:srgbClr val="000000">
                <a:alpha val="49804"/>
              </a:srgbClr>
            </a:outerShdw>
          </a:effectLst>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1">
  <p:cSld name="Two Pictures, Two Captions">
    <p:spTree>
      <p:nvGrpSpPr>
        <p:cNvPr id="175" name="Shape 175"/>
        <p:cNvGrpSpPr/>
        <p:nvPr/>
      </p:nvGrpSpPr>
      <p:grpSpPr>
        <a:xfrm>
          <a:off x="0" y="0"/>
          <a:ext cx="0" cy="0"/>
          <a:chOff x="0" y="0"/>
          <a:chExt cx="0" cy="0"/>
        </a:xfrm>
      </p:grpSpPr>
      <p:sp>
        <p:nvSpPr>
          <p:cNvPr id="176" name="Google Shape;176;g3f5d8fef8e8_0_166"/>
          <p:cNvSpPr txBox="1"/>
          <p:nvPr>
            <p:ph idx="1" type="body"/>
          </p:nvPr>
        </p:nvSpPr>
        <p:spPr>
          <a:xfrm>
            <a:off x="228600" y="5791200"/>
            <a:ext cx="4233600" cy="914400"/>
          </a:xfrm>
          <a:prstGeom prst="rect">
            <a:avLst/>
          </a:prstGeom>
          <a:noFill/>
          <a:ln>
            <a:noFill/>
          </a:ln>
        </p:spPr>
        <p:txBody>
          <a:bodyPr anchorCtr="0" anchor="ctr" bIns="91425" lIns="91425" spcFirstLastPara="1" rIns="91425" wrap="square" tIns="91425">
            <a:noAutofit/>
          </a:bodyPr>
          <a:lstStyle>
            <a:lvl1pPr indent="-228600" lvl="0" marL="457200" algn="ctr">
              <a:lnSpc>
                <a:spcPct val="100000"/>
              </a:lnSpc>
              <a:spcBef>
                <a:spcPts val="0"/>
              </a:spcBef>
              <a:spcAft>
                <a:spcPts val="0"/>
              </a:spcAft>
              <a:buSzPts val="2100"/>
              <a:buNone/>
              <a:defRPr i="1" sz="2000"/>
            </a:lvl1pPr>
            <a:lvl2pPr indent="-336550" lvl="1" marL="914400" algn="l">
              <a:lnSpc>
                <a:spcPct val="115000"/>
              </a:lnSpc>
              <a:spcBef>
                <a:spcPts val="0"/>
              </a:spcBef>
              <a:spcAft>
                <a:spcPts val="0"/>
              </a:spcAft>
              <a:buSzPts val="1700"/>
              <a:buChar char="○"/>
              <a:defRPr/>
            </a:lvl2pPr>
            <a:lvl3pPr indent="-336550" lvl="2" marL="1371600" algn="l">
              <a:lnSpc>
                <a:spcPct val="115000"/>
              </a:lnSpc>
              <a:spcBef>
                <a:spcPts val="0"/>
              </a:spcBef>
              <a:spcAft>
                <a:spcPts val="0"/>
              </a:spcAft>
              <a:buSzPts val="1700"/>
              <a:buChar char="■"/>
              <a:defRPr/>
            </a:lvl3pPr>
            <a:lvl4pPr indent="-336550" lvl="3" marL="1828800" algn="l">
              <a:lnSpc>
                <a:spcPct val="115000"/>
              </a:lnSpc>
              <a:spcBef>
                <a:spcPts val="0"/>
              </a:spcBef>
              <a:spcAft>
                <a:spcPts val="0"/>
              </a:spcAft>
              <a:buSzPts val="1700"/>
              <a:buChar char="●"/>
              <a:defRPr/>
            </a:lvl4pPr>
            <a:lvl5pPr indent="-336550" lvl="4" marL="2286000" algn="l">
              <a:lnSpc>
                <a:spcPct val="115000"/>
              </a:lnSpc>
              <a:spcBef>
                <a:spcPts val="0"/>
              </a:spcBef>
              <a:spcAft>
                <a:spcPts val="0"/>
              </a:spcAft>
              <a:buSzPts val="1700"/>
              <a:buChar char="○"/>
              <a:defRPr/>
            </a:lvl5pPr>
            <a:lvl6pPr indent="-336550" lvl="5" marL="2743200" algn="l">
              <a:lnSpc>
                <a:spcPct val="115000"/>
              </a:lnSpc>
              <a:spcBef>
                <a:spcPts val="0"/>
              </a:spcBef>
              <a:spcAft>
                <a:spcPts val="0"/>
              </a:spcAft>
              <a:buSzPts val="1700"/>
              <a:buChar char="■"/>
              <a:defRPr/>
            </a:lvl6pPr>
            <a:lvl7pPr indent="-336550" lvl="6" marL="3200400" algn="l">
              <a:lnSpc>
                <a:spcPct val="115000"/>
              </a:lnSpc>
              <a:spcBef>
                <a:spcPts val="0"/>
              </a:spcBef>
              <a:spcAft>
                <a:spcPts val="0"/>
              </a:spcAft>
              <a:buSzPts val="1700"/>
              <a:buChar char="●"/>
              <a:defRPr/>
            </a:lvl7pPr>
            <a:lvl8pPr indent="-336550" lvl="7" marL="3657600" algn="l">
              <a:lnSpc>
                <a:spcPct val="115000"/>
              </a:lnSpc>
              <a:spcBef>
                <a:spcPts val="0"/>
              </a:spcBef>
              <a:spcAft>
                <a:spcPts val="0"/>
              </a:spcAft>
              <a:buSzPts val="1700"/>
              <a:buChar char="○"/>
              <a:defRPr/>
            </a:lvl8pPr>
            <a:lvl9pPr indent="-336550" lvl="8" marL="4114800" algn="l">
              <a:lnSpc>
                <a:spcPct val="115000"/>
              </a:lnSpc>
              <a:spcBef>
                <a:spcPts val="0"/>
              </a:spcBef>
              <a:spcAft>
                <a:spcPts val="0"/>
              </a:spcAft>
              <a:buSzPts val="1700"/>
              <a:buChar char="■"/>
              <a:defRPr/>
            </a:lvl9pPr>
          </a:lstStyle>
          <a:p/>
        </p:txBody>
      </p:sp>
      <p:sp>
        <p:nvSpPr>
          <p:cNvPr id="177" name="Google Shape;177;g3f5d8fef8e8_0_166"/>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78" name="Google Shape;178;g3f5d8fef8e8_0_166"/>
          <p:cNvSpPr/>
          <p:nvPr>
            <p:ph idx="2" type="pic"/>
          </p:nvPr>
        </p:nvSpPr>
        <p:spPr>
          <a:xfrm>
            <a:off x="228600" y="304800"/>
            <a:ext cx="4231500" cy="5486400"/>
          </a:xfrm>
          <a:prstGeom prst="rect">
            <a:avLst/>
          </a:prstGeom>
          <a:noFill/>
          <a:ln>
            <a:noFill/>
          </a:ln>
          <a:effectLst>
            <a:outerShdw blurRad="57150" rotWithShape="0" algn="bl" dir="5400000" dist="19050">
              <a:srgbClr val="000000">
                <a:alpha val="49804"/>
              </a:srgbClr>
            </a:outerShdw>
          </a:effectLst>
        </p:spPr>
      </p:sp>
      <p:sp>
        <p:nvSpPr>
          <p:cNvPr id="179" name="Google Shape;179;g3f5d8fef8e8_0_166"/>
          <p:cNvSpPr/>
          <p:nvPr>
            <p:ph idx="3" type="pic"/>
          </p:nvPr>
        </p:nvSpPr>
        <p:spPr>
          <a:xfrm>
            <a:off x="4686300" y="304800"/>
            <a:ext cx="4233600" cy="5486400"/>
          </a:xfrm>
          <a:prstGeom prst="rect">
            <a:avLst/>
          </a:prstGeom>
          <a:noFill/>
          <a:ln>
            <a:noFill/>
          </a:ln>
          <a:effectLst>
            <a:outerShdw blurRad="57150" rotWithShape="0" algn="bl" dir="5400000" dist="19050">
              <a:srgbClr val="000000">
                <a:alpha val="49804"/>
              </a:srgbClr>
            </a:outerShdw>
          </a:effectLst>
        </p:spPr>
      </p:sp>
      <p:sp>
        <p:nvSpPr>
          <p:cNvPr id="180" name="Google Shape;180;g3f5d8fef8e8_0_166"/>
          <p:cNvSpPr txBox="1"/>
          <p:nvPr>
            <p:ph idx="4" type="body"/>
          </p:nvPr>
        </p:nvSpPr>
        <p:spPr>
          <a:xfrm>
            <a:off x="4686300" y="5791200"/>
            <a:ext cx="4233600" cy="914400"/>
          </a:xfrm>
          <a:prstGeom prst="rect">
            <a:avLst/>
          </a:prstGeom>
          <a:noFill/>
          <a:ln>
            <a:noFill/>
          </a:ln>
        </p:spPr>
        <p:txBody>
          <a:bodyPr anchorCtr="0" anchor="ctr" bIns="91425" lIns="91425" spcFirstLastPara="1" rIns="91425" wrap="square" tIns="91425">
            <a:noAutofit/>
          </a:bodyPr>
          <a:lstStyle>
            <a:lvl1pPr indent="-228600" lvl="0" marL="457200" algn="ctr">
              <a:lnSpc>
                <a:spcPct val="100000"/>
              </a:lnSpc>
              <a:spcBef>
                <a:spcPts val="0"/>
              </a:spcBef>
              <a:spcAft>
                <a:spcPts val="0"/>
              </a:spcAft>
              <a:buSzPts val="2100"/>
              <a:buNone/>
              <a:defRPr i="1" sz="2000"/>
            </a:lvl1pPr>
            <a:lvl2pPr indent="-336550" lvl="1" marL="914400" algn="l">
              <a:lnSpc>
                <a:spcPct val="100000"/>
              </a:lnSpc>
              <a:spcBef>
                <a:spcPts val="0"/>
              </a:spcBef>
              <a:spcAft>
                <a:spcPts val="0"/>
              </a:spcAft>
              <a:buSzPts val="1700"/>
              <a:buChar char="○"/>
              <a:defRPr/>
            </a:lvl2pPr>
            <a:lvl3pPr indent="-336550" lvl="2" marL="1371600" algn="l">
              <a:lnSpc>
                <a:spcPct val="100000"/>
              </a:lnSpc>
              <a:spcBef>
                <a:spcPts val="0"/>
              </a:spcBef>
              <a:spcAft>
                <a:spcPts val="0"/>
              </a:spcAft>
              <a:buSzPts val="1700"/>
              <a:buChar char="■"/>
              <a:defRPr/>
            </a:lvl3pPr>
            <a:lvl4pPr indent="-336550" lvl="3" marL="1828800" algn="l">
              <a:lnSpc>
                <a:spcPct val="100000"/>
              </a:lnSpc>
              <a:spcBef>
                <a:spcPts val="0"/>
              </a:spcBef>
              <a:spcAft>
                <a:spcPts val="0"/>
              </a:spcAft>
              <a:buSzPts val="1700"/>
              <a:buChar char="●"/>
              <a:defRPr/>
            </a:lvl4pPr>
            <a:lvl5pPr indent="-336550" lvl="4" marL="2286000" algn="l">
              <a:lnSpc>
                <a:spcPct val="100000"/>
              </a:lnSpc>
              <a:spcBef>
                <a:spcPts val="0"/>
              </a:spcBef>
              <a:spcAft>
                <a:spcPts val="0"/>
              </a:spcAft>
              <a:buSzPts val="1700"/>
              <a:buChar char="○"/>
              <a:defRPr/>
            </a:lvl5pPr>
            <a:lvl6pPr indent="-336550" lvl="5" marL="2743200" algn="l">
              <a:lnSpc>
                <a:spcPct val="100000"/>
              </a:lnSpc>
              <a:spcBef>
                <a:spcPts val="0"/>
              </a:spcBef>
              <a:spcAft>
                <a:spcPts val="0"/>
              </a:spcAft>
              <a:buSzPts val="1700"/>
              <a:buChar char="■"/>
              <a:defRPr/>
            </a:lvl6pPr>
            <a:lvl7pPr indent="-336550" lvl="6" marL="3200400" algn="l">
              <a:lnSpc>
                <a:spcPct val="100000"/>
              </a:lnSpc>
              <a:spcBef>
                <a:spcPts val="0"/>
              </a:spcBef>
              <a:spcAft>
                <a:spcPts val="0"/>
              </a:spcAft>
              <a:buSzPts val="1700"/>
              <a:buChar char="●"/>
              <a:defRPr/>
            </a:lvl7pPr>
            <a:lvl8pPr indent="-336550" lvl="7" marL="3657600" algn="l">
              <a:lnSpc>
                <a:spcPct val="100000"/>
              </a:lnSpc>
              <a:spcBef>
                <a:spcPts val="0"/>
              </a:spcBef>
              <a:spcAft>
                <a:spcPts val="0"/>
              </a:spcAft>
              <a:buSzPts val="1700"/>
              <a:buChar char="○"/>
              <a:defRPr/>
            </a:lvl8pPr>
            <a:lvl9pPr indent="-336550" lvl="8" marL="4114800" algn="l">
              <a:lnSpc>
                <a:spcPct val="100000"/>
              </a:lnSpc>
              <a:spcBef>
                <a:spcPts val="0"/>
              </a:spcBef>
              <a:spcAft>
                <a:spcPts val="0"/>
              </a:spcAft>
              <a:buSzPts val="17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1" name="Shape 181"/>
        <p:cNvGrpSpPr/>
        <p:nvPr/>
      </p:nvGrpSpPr>
      <p:grpSpPr>
        <a:xfrm>
          <a:off x="0" y="0"/>
          <a:ext cx="0" cy="0"/>
          <a:chOff x="0" y="0"/>
          <a:chExt cx="0" cy="0"/>
        </a:xfrm>
      </p:grpSpPr>
      <p:sp>
        <p:nvSpPr>
          <p:cNvPr id="182" name="Google Shape;182;g3f5d8fef8e8_0_172"/>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83" name="Google Shape;183;g3f5d8fef8e8_0_172"/>
          <p:cNvSpPr/>
          <p:nvPr>
            <p:ph idx="2" type="pic"/>
          </p:nvPr>
        </p:nvSpPr>
        <p:spPr>
          <a:xfrm>
            <a:off x="114300" y="153933"/>
            <a:ext cx="8915400" cy="6553200"/>
          </a:xfrm>
          <a:prstGeom prst="rect">
            <a:avLst/>
          </a:prstGeom>
          <a:noFill/>
          <a:ln>
            <a:noFill/>
          </a:ln>
          <a:effectLst>
            <a:outerShdw blurRad="57150" rotWithShape="0" algn="bl" dir="5400000" dist="19050">
              <a:srgbClr val="000000">
                <a:alpha val="49804"/>
              </a:srgbClr>
            </a:outerShdw>
          </a:effectLst>
        </p:spPr>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 A">
    <p:spTree>
      <p:nvGrpSpPr>
        <p:cNvPr id="184" name="Shape 184"/>
        <p:cNvGrpSpPr/>
        <p:nvPr/>
      </p:nvGrpSpPr>
      <p:grpSpPr>
        <a:xfrm>
          <a:off x="0" y="0"/>
          <a:ext cx="0" cy="0"/>
          <a:chOff x="0" y="0"/>
          <a:chExt cx="0" cy="0"/>
        </a:xfrm>
      </p:grpSpPr>
      <p:sp>
        <p:nvSpPr>
          <p:cNvPr id="185" name="Google Shape;185;g3f5d8fef8e8_0_175"/>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 B">
    <p:bg>
      <p:bgPr>
        <a:solidFill>
          <a:srgbClr val="FFFFFF"/>
        </a:solidFill>
      </p:bgPr>
    </p:bg>
    <p:spTree>
      <p:nvGrpSpPr>
        <p:cNvPr id="186" name="Shape 186"/>
        <p:cNvGrpSpPr/>
        <p:nvPr/>
      </p:nvGrpSpPr>
      <p:grpSpPr>
        <a:xfrm>
          <a:off x="0" y="0"/>
          <a:ext cx="0" cy="0"/>
          <a:chOff x="0" y="0"/>
          <a:chExt cx="0" cy="0"/>
        </a:xfrm>
      </p:grpSpPr>
      <p:sp>
        <p:nvSpPr>
          <p:cNvPr id="187" name="Google Shape;187;g3f5d8fef8e8_0_177"/>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type="tx">
  <p:cSld name="TITLE_AND_BODY">
    <p:spTree>
      <p:nvGrpSpPr>
        <p:cNvPr id="188" name="Shape 188"/>
        <p:cNvGrpSpPr/>
        <p:nvPr/>
      </p:nvGrpSpPr>
      <p:grpSpPr>
        <a:xfrm>
          <a:off x="0" y="0"/>
          <a:ext cx="0" cy="0"/>
          <a:chOff x="0" y="0"/>
          <a:chExt cx="0" cy="0"/>
        </a:xfrm>
      </p:grpSpPr>
      <p:pic>
        <p:nvPicPr>
          <p:cNvPr id="189" name="Google Shape;189;g3f5d8fef8e8_0_179"/>
          <p:cNvPicPr preferRelativeResize="0"/>
          <p:nvPr/>
        </p:nvPicPr>
        <p:blipFill rotWithShape="1">
          <a:blip r:embed="rId2">
            <a:alphaModFix amt="25000"/>
          </a:blip>
          <a:srcRect b="0" l="0" r="0" t="0"/>
          <a:stretch/>
        </p:blipFill>
        <p:spPr>
          <a:xfrm>
            <a:off x="0" y="0"/>
            <a:ext cx="9144000" cy="6858000"/>
          </a:xfrm>
          <a:prstGeom prst="rect">
            <a:avLst/>
          </a:prstGeom>
          <a:noFill/>
          <a:ln>
            <a:noFill/>
          </a:ln>
        </p:spPr>
      </p:pic>
      <p:pic>
        <p:nvPicPr>
          <p:cNvPr id="190" name="Google Shape;190;g3f5d8fef8e8_0_179"/>
          <p:cNvPicPr preferRelativeResize="0"/>
          <p:nvPr/>
        </p:nvPicPr>
        <p:blipFill rotWithShape="1">
          <a:blip r:embed="rId3">
            <a:alphaModFix/>
          </a:blip>
          <a:srcRect b="0" l="0" r="0" t="0"/>
          <a:stretch/>
        </p:blipFill>
        <p:spPr>
          <a:xfrm>
            <a:off x="1633" y="1226"/>
            <a:ext cx="9140732" cy="6855550"/>
          </a:xfrm>
          <a:prstGeom prst="rect">
            <a:avLst/>
          </a:prstGeom>
          <a:noFill/>
          <a:ln>
            <a:noFill/>
          </a:ln>
        </p:spPr>
      </p:pic>
      <p:sp>
        <p:nvSpPr>
          <p:cNvPr id="191" name="Google Shape;191;g3f5d8fef8e8_0_179"/>
          <p:cNvSpPr txBox="1"/>
          <p:nvPr>
            <p:ph idx="12" type="sldNum"/>
          </p:nvPr>
        </p:nvSpPr>
        <p:spPr>
          <a:xfrm>
            <a:off x="8472458" y="6217623"/>
            <a:ext cx="548700" cy="524700"/>
          </a:xfrm>
          <a:prstGeom prst="rect">
            <a:avLst/>
          </a:prstGeom>
          <a:noFill/>
          <a:ln>
            <a:noFill/>
          </a:ln>
        </p:spPr>
        <p:txBody>
          <a:bodyPr anchorCtr="0" anchor="ctr" bIns="68575" lIns="68575" spcFirstLastPara="1" rIns="68575" wrap="square" tIns="6857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192" name="Google Shape;192;g3f5d8fef8e8_0_179"/>
          <p:cNvSpPr txBox="1"/>
          <p:nvPr>
            <p:ph type="title"/>
          </p:nvPr>
        </p:nvSpPr>
        <p:spPr>
          <a:xfrm>
            <a:off x="402300" y="2488200"/>
            <a:ext cx="8229600" cy="914400"/>
          </a:xfrm>
          <a:prstGeom prst="rect">
            <a:avLst/>
          </a:prstGeom>
          <a:noFill/>
          <a:ln>
            <a:noFill/>
          </a:ln>
        </p:spPr>
        <p:txBody>
          <a:bodyPr anchorCtr="0" anchor="ctr" bIns="68575" lIns="137150" spcFirstLastPara="1" rIns="137150" wrap="square" tIns="68575">
            <a:noAutofit/>
          </a:bodyPr>
          <a:lstStyle>
            <a:lvl1pPr lvl="0" algn="ctr">
              <a:lnSpc>
                <a:spcPct val="100000"/>
              </a:lnSpc>
              <a:spcBef>
                <a:spcPts val="0"/>
              </a:spcBef>
              <a:spcAft>
                <a:spcPts val="0"/>
              </a:spcAft>
              <a:buClr>
                <a:schemeClr val="dk2"/>
              </a:buClr>
              <a:buSzPts val="2500"/>
              <a:buNone/>
              <a:defRPr b="1" sz="3500">
                <a:solidFill>
                  <a:schemeClr val="accent6"/>
                </a:solidFill>
              </a:defRPr>
            </a:lvl1pPr>
            <a:lvl2pPr lvl="1" algn="ctr">
              <a:lnSpc>
                <a:spcPct val="100000"/>
              </a:lnSpc>
              <a:spcBef>
                <a:spcPts val="0"/>
              </a:spcBef>
              <a:spcAft>
                <a:spcPts val="0"/>
              </a:spcAft>
              <a:buSzPts val="2100"/>
              <a:buNone/>
              <a:defRPr/>
            </a:lvl2pPr>
            <a:lvl3pPr lvl="2" algn="ctr">
              <a:lnSpc>
                <a:spcPct val="100000"/>
              </a:lnSpc>
              <a:spcBef>
                <a:spcPts val="0"/>
              </a:spcBef>
              <a:spcAft>
                <a:spcPts val="0"/>
              </a:spcAft>
              <a:buSzPts val="2100"/>
              <a:buNone/>
              <a:defRPr/>
            </a:lvl3pPr>
            <a:lvl4pPr lvl="3" algn="ctr">
              <a:lnSpc>
                <a:spcPct val="100000"/>
              </a:lnSpc>
              <a:spcBef>
                <a:spcPts val="0"/>
              </a:spcBef>
              <a:spcAft>
                <a:spcPts val="0"/>
              </a:spcAft>
              <a:buSzPts val="2100"/>
              <a:buNone/>
              <a:defRPr/>
            </a:lvl4pPr>
            <a:lvl5pPr lvl="4" algn="ctr">
              <a:lnSpc>
                <a:spcPct val="100000"/>
              </a:lnSpc>
              <a:spcBef>
                <a:spcPts val="0"/>
              </a:spcBef>
              <a:spcAft>
                <a:spcPts val="0"/>
              </a:spcAft>
              <a:buSzPts val="2100"/>
              <a:buNone/>
              <a:defRPr/>
            </a:lvl5pPr>
            <a:lvl6pPr lvl="5" algn="ctr">
              <a:lnSpc>
                <a:spcPct val="100000"/>
              </a:lnSpc>
              <a:spcBef>
                <a:spcPts val="0"/>
              </a:spcBef>
              <a:spcAft>
                <a:spcPts val="0"/>
              </a:spcAft>
              <a:buSzPts val="2100"/>
              <a:buNone/>
              <a:defRPr/>
            </a:lvl6pPr>
            <a:lvl7pPr lvl="6" algn="ctr">
              <a:lnSpc>
                <a:spcPct val="100000"/>
              </a:lnSpc>
              <a:spcBef>
                <a:spcPts val="0"/>
              </a:spcBef>
              <a:spcAft>
                <a:spcPts val="0"/>
              </a:spcAft>
              <a:buSzPts val="2100"/>
              <a:buNone/>
              <a:defRPr/>
            </a:lvl7pPr>
            <a:lvl8pPr lvl="7" algn="ctr">
              <a:lnSpc>
                <a:spcPct val="100000"/>
              </a:lnSpc>
              <a:spcBef>
                <a:spcPts val="0"/>
              </a:spcBef>
              <a:spcAft>
                <a:spcPts val="0"/>
              </a:spcAft>
              <a:buSzPts val="2100"/>
              <a:buNone/>
              <a:defRPr/>
            </a:lvl8pPr>
            <a:lvl9pPr lvl="8" algn="ctr">
              <a:lnSpc>
                <a:spcPct val="100000"/>
              </a:lnSpc>
              <a:spcBef>
                <a:spcPts val="0"/>
              </a:spcBef>
              <a:spcAft>
                <a:spcPts val="0"/>
              </a:spcAft>
              <a:buSzPts val="2100"/>
              <a:buNone/>
              <a:defRPr/>
            </a:lvl9pPr>
          </a:lstStyle>
          <a:p/>
        </p:txBody>
      </p:sp>
      <p:sp>
        <p:nvSpPr>
          <p:cNvPr id="193" name="Google Shape;193;g3f5d8fef8e8_0_179"/>
          <p:cNvSpPr txBox="1"/>
          <p:nvPr>
            <p:ph idx="1" type="subTitle"/>
          </p:nvPr>
        </p:nvSpPr>
        <p:spPr>
          <a:xfrm>
            <a:off x="402300" y="3402600"/>
            <a:ext cx="8229600" cy="609600"/>
          </a:xfrm>
          <a:prstGeom prst="rect">
            <a:avLst/>
          </a:prstGeom>
          <a:noFill/>
          <a:ln>
            <a:noFill/>
          </a:ln>
        </p:spPr>
        <p:txBody>
          <a:bodyPr anchorCtr="0" anchor="ctr" bIns="137150" lIns="137150" spcFirstLastPara="1" rIns="137150" wrap="square" tIns="137150">
            <a:noAutofit/>
          </a:bodyPr>
          <a:lstStyle>
            <a:lvl1pPr lvl="0" algn="ctr">
              <a:lnSpc>
                <a:spcPct val="100000"/>
              </a:lnSpc>
              <a:spcBef>
                <a:spcPts val="0"/>
              </a:spcBef>
              <a:spcAft>
                <a:spcPts val="0"/>
              </a:spcAft>
              <a:buSzPts val="1500"/>
              <a:buNone/>
              <a:defRPr sz="2000"/>
            </a:lvl1pPr>
            <a:lvl2pPr lvl="1" algn="l">
              <a:lnSpc>
                <a:spcPct val="100000"/>
              </a:lnSpc>
              <a:spcBef>
                <a:spcPts val="0"/>
              </a:spcBef>
              <a:spcAft>
                <a:spcPts val="0"/>
              </a:spcAft>
              <a:buSzPts val="1300"/>
              <a:buNone/>
              <a:defRPr/>
            </a:lvl2pPr>
            <a:lvl3pPr lvl="2" algn="l">
              <a:lnSpc>
                <a:spcPct val="100000"/>
              </a:lnSpc>
              <a:spcBef>
                <a:spcPts val="0"/>
              </a:spcBef>
              <a:spcAft>
                <a:spcPts val="0"/>
              </a:spcAft>
              <a:buSzPts val="1300"/>
              <a:buNone/>
              <a:defRPr/>
            </a:lvl3pPr>
            <a:lvl4pPr lvl="3" algn="l">
              <a:lnSpc>
                <a:spcPct val="100000"/>
              </a:lnSpc>
              <a:spcBef>
                <a:spcPts val="0"/>
              </a:spcBef>
              <a:spcAft>
                <a:spcPts val="0"/>
              </a:spcAft>
              <a:buSzPts val="1300"/>
              <a:buNone/>
              <a:defRPr/>
            </a:lvl4pPr>
            <a:lvl5pPr lvl="4" algn="l">
              <a:lnSpc>
                <a:spcPct val="100000"/>
              </a:lnSpc>
              <a:spcBef>
                <a:spcPts val="0"/>
              </a:spcBef>
              <a:spcAft>
                <a:spcPts val="0"/>
              </a:spcAft>
              <a:buSzPts val="1300"/>
              <a:buNone/>
              <a:defRPr/>
            </a:lvl5pPr>
            <a:lvl6pPr lvl="5" algn="l">
              <a:lnSpc>
                <a:spcPct val="100000"/>
              </a:lnSpc>
              <a:spcBef>
                <a:spcPts val="0"/>
              </a:spcBef>
              <a:spcAft>
                <a:spcPts val="0"/>
              </a:spcAft>
              <a:buSzPts val="1300"/>
              <a:buNone/>
              <a:defRPr/>
            </a:lvl6pPr>
            <a:lvl7pPr lvl="6" algn="l">
              <a:lnSpc>
                <a:spcPct val="100000"/>
              </a:lnSpc>
              <a:spcBef>
                <a:spcPts val="0"/>
              </a:spcBef>
              <a:spcAft>
                <a:spcPts val="0"/>
              </a:spcAft>
              <a:buSzPts val="1300"/>
              <a:buNone/>
              <a:defRPr/>
            </a:lvl7pPr>
            <a:lvl8pPr lvl="7" algn="l">
              <a:lnSpc>
                <a:spcPct val="100000"/>
              </a:lnSpc>
              <a:spcBef>
                <a:spcPts val="0"/>
              </a:spcBef>
              <a:spcAft>
                <a:spcPts val="0"/>
              </a:spcAft>
              <a:buSzPts val="1300"/>
              <a:buNone/>
              <a:defRPr/>
            </a:lvl8pPr>
            <a:lvl9pPr lvl="8" algn="l">
              <a:lnSpc>
                <a:spcPct val="100000"/>
              </a:lnSpc>
              <a:spcBef>
                <a:spcPts val="0"/>
              </a:spcBef>
              <a:spcAft>
                <a:spcPts val="0"/>
              </a:spcAft>
              <a:buSzPts val="1300"/>
              <a:buNone/>
              <a:defRPr/>
            </a:lvl9pPr>
          </a:lstStyle>
          <a:p/>
        </p:txBody>
      </p:sp>
      <p:pic>
        <p:nvPicPr>
          <p:cNvPr id="194" name="Google Shape;194;g3f5d8fef8e8_0_179"/>
          <p:cNvPicPr preferRelativeResize="0"/>
          <p:nvPr/>
        </p:nvPicPr>
        <p:blipFill rotWithShape="1">
          <a:blip r:embed="rId4">
            <a:alphaModFix/>
          </a:blip>
          <a:srcRect b="0" l="0" r="0" t="0"/>
          <a:stretch/>
        </p:blipFill>
        <p:spPr>
          <a:xfrm>
            <a:off x="3997139" y="5538984"/>
            <a:ext cx="1149722" cy="1210676"/>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Graphic">
  <p:cSld name="1_Title, Subtitle, Graphic">
    <p:bg>
      <p:bgPr>
        <a:solidFill>
          <a:srgbClr val="FFFFFF"/>
        </a:solidFill>
      </p:bgPr>
    </p:bg>
    <p:spTree>
      <p:nvGrpSpPr>
        <p:cNvPr id="195" name="Shape 195"/>
        <p:cNvGrpSpPr/>
        <p:nvPr/>
      </p:nvGrpSpPr>
      <p:grpSpPr>
        <a:xfrm>
          <a:off x="0" y="0"/>
          <a:ext cx="0" cy="0"/>
          <a:chOff x="0" y="0"/>
          <a:chExt cx="0" cy="0"/>
        </a:xfrm>
      </p:grpSpPr>
      <p:sp>
        <p:nvSpPr>
          <p:cNvPr id="196" name="Google Shape;196;g3f5d8fef8e8_0_186"/>
          <p:cNvSpPr/>
          <p:nvPr/>
        </p:nvSpPr>
        <p:spPr>
          <a:xfrm>
            <a:off x="4572000" y="-167"/>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197" name="Google Shape;197;g3f5d8fef8e8_0_186"/>
          <p:cNvSpPr txBox="1"/>
          <p:nvPr>
            <p:ph idx="12" type="sldNum"/>
          </p:nvPr>
        </p:nvSpPr>
        <p:spPr>
          <a:xfrm>
            <a:off x="8472458" y="6217623"/>
            <a:ext cx="548700" cy="524700"/>
          </a:xfrm>
          <a:prstGeom prst="rect">
            <a:avLst/>
          </a:prstGeom>
          <a:noFill/>
          <a:ln>
            <a:noFill/>
          </a:ln>
        </p:spPr>
        <p:txBody>
          <a:bodyPr anchorCtr="0" anchor="ctr" bIns="68575" lIns="68575" spcFirstLastPara="1" rIns="68575" wrap="square" tIns="6857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198" name="Google Shape;198;g3f5d8fef8e8_0_186"/>
          <p:cNvPicPr preferRelativeResize="0"/>
          <p:nvPr/>
        </p:nvPicPr>
        <p:blipFill rotWithShape="1">
          <a:blip r:embed="rId2">
            <a:alphaModFix/>
          </a:blip>
          <a:srcRect b="0" l="0" r="0" t="0"/>
          <a:stretch/>
        </p:blipFill>
        <p:spPr>
          <a:xfrm>
            <a:off x="8502150" y="152122"/>
            <a:ext cx="548700" cy="577789"/>
          </a:xfrm>
          <a:prstGeom prst="rect">
            <a:avLst/>
          </a:prstGeom>
          <a:noFill/>
          <a:ln>
            <a:noFill/>
          </a:ln>
        </p:spPr>
      </p:pic>
      <p:pic>
        <p:nvPicPr>
          <p:cNvPr id="199" name="Google Shape;199;g3f5d8fef8e8_0_186"/>
          <p:cNvPicPr preferRelativeResize="0"/>
          <p:nvPr/>
        </p:nvPicPr>
        <p:blipFill rotWithShape="1">
          <a:blip r:embed="rId3">
            <a:alphaModFix/>
          </a:blip>
          <a:srcRect b="0" l="0" r="0" t="0"/>
          <a:stretch/>
        </p:blipFill>
        <p:spPr>
          <a:xfrm>
            <a:off x="0" y="381000"/>
            <a:ext cx="4572000" cy="6096002"/>
          </a:xfrm>
          <a:prstGeom prst="rect">
            <a:avLst/>
          </a:prstGeom>
          <a:noFill/>
          <a:ln>
            <a:noFill/>
          </a:ln>
        </p:spPr>
      </p:pic>
      <p:sp>
        <p:nvSpPr>
          <p:cNvPr id="200" name="Google Shape;200;g3f5d8fef8e8_0_186"/>
          <p:cNvSpPr txBox="1"/>
          <p:nvPr>
            <p:ph type="title"/>
          </p:nvPr>
        </p:nvSpPr>
        <p:spPr>
          <a:xfrm>
            <a:off x="4835400" y="1644233"/>
            <a:ext cx="4045200" cy="1976400"/>
          </a:xfrm>
          <a:prstGeom prst="rect">
            <a:avLst/>
          </a:prstGeom>
          <a:noFill/>
          <a:ln>
            <a:noFill/>
          </a:ln>
        </p:spPr>
        <p:txBody>
          <a:bodyPr anchorCtr="0" anchor="b" bIns="68575" lIns="137150" spcFirstLastPara="1" rIns="137150" wrap="square" tIns="68575">
            <a:noAutofit/>
          </a:bodyPr>
          <a:lstStyle>
            <a:lvl1pPr lvl="0" algn="ctr">
              <a:lnSpc>
                <a:spcPct val="100000"/>
              </a:lnSpc>
              <a:spcBef>
                <a:spcPts val="0"/>
              </a:spcBef>
              <a:spcAft>
                <a:spcPts val="0"/>
              </a:spcAft>
              <a:buClr>
                <a:schemeClr val="accent1"/>
              </a:buClr>
              <a:buSzPts val="3200"/>
              <a:buNone/>
              <a:defRPr sz="4200">
                <a:solidFill>
                  <a:schemeClr val="accent5"/>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p:txBody>
      </p:sp>
      <p:sp>
        <p:nvSpPr>
          <p:cNvPr id="201" name="Google Shape;201;g3f5d8fef8e8_0_186"/>
          <p:cNvSpPr txBox="1"/>
          <p:nvPr>
            <p:ph idx="1" type="subTitle"/>
          </p:nvPr>
        </p:nvSpPr>
        <p:spPr>
          <a:xfrm>
            <a:off x="4835400" y="3737433"/>
            <a:ext cx="4045200" cy="1646700"/>
          </a:xfrm>
          <a:prstGeom prst="rect">
            <a:avLst/>
          </a:prstGeom>
          <a:noFill/>
          <a:ln>
            <a:noFill/>
          </a:ln>
        </p:spPr>
        <p:txBody>
          <a:bodyPr anchorCtr="0" anchor="t" bIns="137150" lIns="137150" spcFirstLastPara="1" rIns="137150" wrap="square" tIns="137150">
            <a:noAutofit/>
          </a:bodyPr>
          <a:lstStyle>
            <a:lvl1pPr lvl="0" algn="ctr">
              <a:lnSpc>
                <a:spcPct val="100000"/>
              </a:lnSpc>
              <a:spcBef>
                <a:spcPts val="0"/>
              </a:spcBef>
              <a:spcAft>
                <a:spcPts val="0"/>
              </a:spcAft>
              <a:buSzPts val="1600"/>
              <a:buNone/>
              <a:defRPr sz="2100">
                <a:solidFill>
                  <a:schemeClr val="accent5"/>
                </a:solidFill>
              </a:defRPr>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2">
  <p:cSld name="BLANK_1">
    <p:spTree>
      <p:nvGrpSpPr>
        <p:cNvPr id="202" name="Shape 202"/>
        <p:cNvGrpSpPr/>
        <p:nvPr/>
      </p:nvGrpSpPr>
      <p:grpSpPr>
        <a:xfrm>
          <a:off x="0" y="0"/>
          <a:ext cx="0" cy="0"/>
          <a:chOff x="0" y="0"/>
          <a:chExt cx="0" cy="0"/>
        </a:xfrm>
      </p:grpSpPr>
      <p:sp>
        <p:nvSpPr>
          <p:cNvPr id="203" name="Google Shape;203;g3f5d8fef8e8_0_193"/>
          <p:cNvSpPr txBox="1"/>
          <p:nvPr>
            <p:ph idx="10" type="dt"/>
          </p:nvPr>
        </p:nvSpPr>
        <p:spPr>
          <a:xfrm>
            <a:off x="228600" y="4237567"/>
            <a:ext cx="1066800" cy="243300"/>
          </a:xfrm>
          <a:prstGeom prst="rect">
            <a:avLst/>
          </a:prstGeom>
          <a:noFill/>
          <a:ln>
            <a:noFill/>
          </a:ln>
        </p:spPr>
        <p:txBody>
          <a:bodyPr anchorCtr="0" anchor="ctr" bIns="25400" lIns="50800" spcFirstLastPara="1" rIns="50800" wrap="square" tIns="254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4" name="Google Shape;204;g3f5d8fef8e8_0_193"/>
          <p:cNvSpPr txBox="1"/>
          <p:nvPr>
            <p:ph idx="11" type="ftr"/>
          </p:nvPr>
        </p:nvSpPr>
        <p:spPr>
          <a:xfrm>
            <a:off x="1562100" y="4237567"/>
            <a:ext cx="1447800" cy="243300"/>
          </a:xfrm>
          <a:prstGeom prst="rect">
            <a:avLst/>
          </a:prstGeom>
          <a:noFill/>
          <a:ln>
            <a:noFill/>
          </a:ln>
        </p:spPr>
        <p:txBody>
          <a:bodyPr anchorCtr="0" anchor="ctr" bIns="25400" lIns="50800" spcFirstLastPara="1" rIns="50800" wrap="square" tIns="254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5" name="Google Shape;205;g3f5d8fef8e8_0_193"/>
          <p:cNvSpPr txBox="1"/>
          <p:nvPr>
            <p:ph idx="12" type="sldNum"/>
          </p:nvPr>
        </p:nvSpPr>
        <p:spPr>
          <a:xfrm>
            <a:off x="3276600" y="4237567"/>
            <a:ext cx="1066800" cy="243300"/>
          </a:xfrm>
          <a:prstGeom prst="rect">
            <a:avLst/>
          </a:prstGeom>
          <a:noFill/>
          <a:ln>
            <a:noFill/>
          </a:ln>
        </p:spPr>
        <p:txBody>
          <a:bodyPr anchorCtr="0" anchor="ctr" bIns="25400" lIns="50800" spcFirstLastPara="1" rIns="50800" wrap="square" tIns="254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206" name="Shape 206"/>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p:cSld name="2_Title, Body">
    <p:spTree>
      <p:nvGrpSpPr>
        <p:cNvPr id="207" name="Shape 207"/>
        <p:cNvGrpSpPr/>
        <p:nvPr/>
      </p:nvGrpSpPr>
      <p:grpSpPr>
        <a:xfrm>
          <a:off x="0" y="0"/>
          <a:ext cx="0" cy="0"/>
          <a:chOff x="0" y="0"/>
          <a:chExt cx="0" cy="0"/>
        </a:xfrm>
      </p:grpSpPr>
      <p:pic>
        <p:nvPicPr>
          <p:cNvPr id="208" name="Google Shape;208;g3f5d8fef8e8_0_198" title="4.png"/>
          <p:cNvPicPr preferRelativeResize="0"/>
          <p:nvPr/>
        </p:nvPicPr>
        <p:blipFill rotWithShape="1">
          <a:blip r:embed="rId2">
            <a:alphaModFix/>
          </a:blip>
          <a:srcRect b="44667" l="0" r="0" t="44664"/>
          <a:stretch/>
        </p:blipFill>
        <p:spPr>
          <a:xfrm>
            <a:off x="0" y="182951"/>
            <a:ext cx="9144000" cy="731600"/>
          </a:xfrm>
          <a:prstGeom prst="rect">
            <a:avLst/>
          </a:prstGeom>
          <a:noFill/>
          <a:ln>
            <a:noFill/>
          </a:ln>
        </p:spPr>
      </p:pic>
      <p:sp>
        <p:nvSpPr>
          <p:cNvPr id="209" name="Google Shape;209;g3f5d8fef8e8_0_198"/>
          <p:cNvSpPr txBox="1"/>
          <p:nvPr>
            <p:ph idx="12" type="sldNum"/>
          </p:nvPr>
        </p:nvSpPr>
        <p:spPr>
          <a:xfrm>
            <a:off x="8472458" y="6217623"/>
            <a:ext cx="548700" cy="524700"/>
          </a:xfrm>
          <a:prstGeom prst="rect">
            <a:avLst/>
          </a:prstGeom>
          <a:noFill/>
          <a:ln>
            <a:noFill/>
          </a:ln>
        </p:spPr>
        <p:txBody>
          <a:bodyPr anchorCtr="0" anchor="ctr" bIns="68575" lIns="68575" spcFirstLastPara="1" rIns="68575" wrap="square" tIns="6857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210" name="Google Shape;210;g3f5d8fef8e8_0_198"/>
          <p:cNvSpPr txBox="1"/>
          <p:nvPr>
            <p:ph type="title"/>
          </p:nvPr>
        </p:nvSpPr>
        <p:spPr>
          <a:xfrm>
            <a:off x="0" y="182880"/>
            <a:ext cx="8839200" cy="7317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SzPts val="1100"/>
              <a:buNone/>
              <a:defRPr>
                <a:solidFill>
                  <a:schemeClr val="accent6"/>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11" name="Google Shape;211;g3f5d8fef8e8_0_198"/>
          <p:cNvSpPr txBox="1"/>
          <p:nvPr>
            <p:ph idx="1" type="body"/>
          </p:nvPr>
        </p:nvSpPr>
        <p:spPr>
          <a:xfrm>
            <a:off x="311700" y="1097280"/>
            <a:ext cx="8527500" cy="5608500"/>
          </a:xfrm>
          <a:prstGeom prst="rect">
            <a:avLst/>
          </a:prstGeom>
          <a:noFill/>
          <a:ln>
            <a:noFill/>
          </a:ln>
        </p:spPr>
        <p:txBody>
          <a:bodyPr anchorCtr="0" anchor="t" bIns="137150" lIns="137150" spcFirstLastPara="1" rIns="137150" wrap="square" tIns="137150">
            <a:noAutofit/>
          </a:bodyPr>
          <a:lstStyle>
            <a:lvl1pPr indent="-317500" lvl="0" marL="457200" algn="l">
              <a:lnSpc>
                <a:spcPct val="100000"/>
              </a:lnSpc>
              <a:spcBef>
                <a:spcPts val="0"/>
              </a:spcBef>
              <a:spcAft>
                <a:spcPts val="0"/>
              </a:spcAft>
              <a:buSzPts val="1400"/>
              <a:buFont typeface="Calibri"/>
              <a:buChar char="●"/>
              <a:defRPr sz="1900">
                <a:latin typeface="Calibri"/>
                <a:ea typeface="Calibri"/>
                <a:cs typeface="Calibri"/>
                <a:sym typeface="Calibri"/>
              </a:defRPr>
            </a:lvl1pPr>
            <a:lvl2pPr indent="-298450" lvl="1" marL="914400" algn="l">
              <a:lnSpc>
                <a:spcPct val="100000"/>
              </a:lnSpc>
              <a:spcBef>
                <a:spcPts val="0"/>
              </a:spcBef>
              <a:spcAft>
                <a:spcPts val="0"/>
              </a:spcAft>
              <a:buSzPts val="1100"/>
              <a:buFont typeface="Calibri"/>
              <a:buChar char="○"/>
              <a:defRPr sz="1500">
                <a:latin typeface="Calibri"/>
                <a:ea typeface="Calibri"/>
                <a:cs typeface="Calibri"/>
                <a:sym typeface="Calibri"/>
              </a:defRPr>
            </a:lvl2pPr>
            <a:lvl3pPr indent="-298450" lvl="2" marL="1371600" algn="l">
              <a:lnSpc>
                <a:spcPct val="100000"/>
              </a:lnSpc>
              <a:spcBef>
                <a:spcPts val="0"/>
              </a:spcBef>
              <a:spcAft>
                <a:spcPts val="0"/>
              </a:spcAft>
              <a:buSzPts val="1100"/>
              <a:buFont typeface="Calibri"/>
              <a:buChar char="■"/>
              <a:defRPr sz="1500">
                <a:latin typeface="Calibri"/>
                <a:ea typeface="Calibri"/>
                <a:cs typeface="Calibri"/>
                <a:sym typeface="Calibri"/>
              </a:defRPr>
            </a:lvl3pPr>
            <a:lvl4pPr indent="-298450" lvl="3" marL="1828800" algn="l">
              <a:lnSpc>
                <a:spcPct val="100000"/>
              </a:lnSpc>
              <a:spcBef>
                <a:spcPts val="0"/>
              </a:spcBef>
              <a:spcAft>
                <a:spcPts val="0"/>
              </a:spcAft>
              <a:buSzPts val="1100"/>
              <a:buFont typeface="Calibri"/>
              <a:buChar char="●"/>
              <a:defRPr sz="1500">
                <a:latin typeface="Calibri"/>
                <a:ea typeface="Calibri"/>
                <a:cs typeface="Calibri"/>
                <a:sym typeface="Calibri"/>
              </a:defRPr>
            </a:lvl4pPr>
            <a:lvl5pPr indent="-298450" lvl="4" marL="2286000" algn="l">
              <a:lnSpc>
                <a:spcPct val="100000"/>
              </a:lnSpc>
              <a:spcBef>
                <a:spcPts val="0"/>
              </a:spcBef>
              <a:spcAft>
                <a:spcPts val="0"/>
              </a:spcAft>
              <a:buSzPts val="1100"/>
              <a:buFont typeface="Calibri"/>
              <a:buChar char="○"/>
              <a:defRPr sz="1500">
                <a:latin typeface="Calibri"/>
                <a:ea typeface="Calibri"/>
                <a:cs typeface="Calibri"/>
                <a:sym typeface="Calibri"/>
              </a:defRPr>
            </a:lvl5pPr>
            <a:lvl6pPr indent="-298450" lvl="5" marL="2743200" algn="l">
              <a:lnSpc>
                <a:spcPct val="100000"/>
              </a:lnSpc>
              <a:spcBef>
                <a:spcPts val="0"/>
              </a:spcBef>
              <a:spcAft>
                <a:spcPts val="0"/>
              </a:spcAft>
              <a:buSzPts val="1100"/>
              <a:buFont typeface="Calibri"/>
              <a:buChar char="■"/>
              <a:defRPr sz="1500">
                <a:latin typeface="Calibri"/>
                <a:ea typeface="Calibri"/>
                <a:cs typeface="Calibri"/>
                <a:sym typeface="Calibri"/>
              </a:defRPr>
            </a:lvl6pPr>
            <a:lvl7pPr indent="-298450" lvl="6" marL="3200400" algn="l">
              <a:lnSpc>
                <a:spcPct val="100000"/>
              </a:lnSpc>
              <a:spcBef>
                <a:spcPts val="0"/>
              </a:spcBef>
              <a:spcAft>
                <a:spcPts val="0"/>
              </a:spcAft>
              <a:buSzPts val="1100"/>
              <a:buFont typeface="Calibri"/>
              <a:buChar char="●"/>
              <a:defRPr sz="1500">
                <a:latin typeface="Calibri"/>
                <a:ea typeface="Calibri"/>
                <a:cs typeface="Calibri"/>
                <a:sym typeface="Calibri"/>
              </a:defRPr>
            </a:lvl7pPr>
            <a:lvl8pPr indent="-298450" lvl="7" marL="3657600" algn="l">
              <a:lnSpc>
                <a:spcPct val="100000"/>
              </a:lnSpc>
              <a:spcBef>
                <a:spcPts val="0"/>
              </a:spcBef>
              <a:spcAft>
                <a:spcPts val="0"/>
              </a:spcAft>
              <a:buSzPts val="1100"/>
              <a:buFont typeface="Calibri"/>
              <a:buChar char="○"/>
              <a:defRPr sz="1500">
                <a:latin typeface="Calibri"/>
                <a:ea typeface="Calibri"/>
                <a:cs typeface="Calibri"/>
                <a:sym typeface="Calibri"/>
              </a:defRPr>
            </a:lvl8pPr>
            <a:lvl9pPr indent="-298450" lvl="8" marL="411480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p:txBody>
      </p:sp>
      <p:pic>
        <p:nvPicPr>
          <p:cNvPr id="212" name="Google Shape;212;g3f5d8fef8e8_0_198"/>
          <p:cNvPicPr preferRelativeResize="0"/>
          <p:nvPr/>
        </p:nvPicPr>
        <p:blipFill rotWithShape="1">
          <a:blip r:embed="rId3">
            <a:alphaModFix/>
          </a:blip>
          <a:srcRect b="0" l="0" r="0" t="0"/>
          <a:stretch/>
        </p:blipFill>
        <p:spPr>
          <a:xfrm>
            <a:off x="8100036" y="63703"/>
            <a:ext cx="921121" cy="96995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Body 2">
  <p:cSld name="Title, Subtitle, One Column">
    <p:bg>
      <p:bgPr>
        <a:blipFill>
          <a:blip r:embed="rId2">
            <a:alphaModFix/>
          </a:blip>
          <a:stretch>
            <a:fillRect/>
          </a:stretch>
        </a:blipFill>
      </p:bgPr>
    </p:bg>
    <p:spTree>
      <p:nvGrpSpPr>
        <p:cNvPr id="28" name="Shape 28"/>
        <p:cNvGrpSpPr/>
        <p:nvPr/>
      </p:nvGrpSpPr>
      <p:grpSpPr>
        <a:xfrm>
          <a:off x="0" y="0"/>
          <a:ext cx="0" cy="0"/>
          <a:chOff x="0" y="0"/>
          <a:chExt cx="0" cy="0"/>
        </a:xfrm>
      </p:grpSpPr>
      <p:sp>
        <p:nvSpPr>
          <p:cNvPr id="29" name="Google Shape;29;g3f5d8fef8e8_0_19"/>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0" name="Google Shape;30;g3f5d8fef8e8_0_19"/>
          <p:cNvSpPr/>
          <p:nvPr/>
        </p:nvSpPr>
        <p:spPr>
          <a:xfrm>
            <a:off x="0" y="182960"/>
            <a:ext cx="9144000" cy="7314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sp>
        <p:nvSpPr>
          <p:cNvPr id="31" name="Google Shape;31;g3f5d8fef8e8_0_19"/>
          <p:cNvSpPr/>
          <p:nvPr/>
        </p:nvSpPr>
        <p:spPr>
          <a:xfrm>
            <a:off x="0" y="1005840"/>
            <a:ext cx="9144000" cy="4572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sp>
        <p:nvSpPr>
          <p:cNvPr id="32" name="Google Shape;32;g3f5d8fef8e8_0_19"/>
          <p:cNvSpPr txBox="1"/>
          <p:nvPr>
            <p:ph idx="1" type="subTitle"/>
          </p:nvPr>
        </p:nvSpPr>
        <p:spPr>
          <a:xfrm>
            <a:off x="0" y="1005840"/>
            <a:ext cx="8229600" cy="457200"/>
          </a:xfrm>
          <a:prstGeom prst="rect">
            <a:avLst/>
          </a:prstGeom>
          <a:noFill/>
          <a:ln>
            <a:noFill/>
          </a:ln>
        </p:spPr>
        <p:txBody>
          <a:bodyPr anchorCtr="0" anchor="ctr" bIns="91425" lIns="182875" spcFirstLastPara="1" rIns="182875" wrap="square" tIns="91425">
            <a:noAutofit/>
          </a:bodyPr>
          <a:lstStyle>
            <a:lvl1pPr lvl="0" algn="l">
              <a:lnSpc>
                <a:spcPct val="115000"/>
              </a:lnSpc>
              <a:spcBef>
                <a:spcPts val="0"/>
              </a:spcBef>
              <a:spcAft>
                <a:spcPts val="0"/>
              </a:spcAft>
              <a:buSzPts val="2000"/>
              <a:buNone/>
              <a:defRPr sz="2500">
                <a:solidFill>
                  <a:schemeClr val="lt1"/>
                </a:solidFill>
              </a:defRPr>
            </a:lvl1pPr>
            <a:lvl2pPr lvl="1" algn="l">
              <a:lnSpc>
                <a:spcPct val="115000"/>
              </a:lnSpc>
              <a:spcBef>
                <a:spcPts val="0"/>
              </a:spcBef>
              <a:spcAft>
                <a:spcPts val="0"/>
              </a:spcAft>
              <a:buSzPts val="1700"/>
              <a:buNone/>
              <a:defRPr/>
            </a:lvl2pPr>
            <a:lvl3pPr lvl="2" algn="l">
              <a:lnSpc>
                <a:spcPct val="115000"/>
              </a:lnSpc>
              <a:spcBef>
                <a:spcPts val="0"/>
              </a:spcBef>
              <a:spcAft>
                <a:spcPts val="0"/>
              </a:spcAft>
              <a:buSzPts val="1700"/>
              <a:buNone/>
              <a:defRPr/>
            </a:lvl3pPr>
            <a:lvl4pPr lvl="3" algn="l">
              <a:lnSpc>
                <a:spcPct val="115000"/>
              </a:lnSpc>
              <a:spcBef>
                <a:spcPts val="0"/>
              </a:spcBef>
              <a:spcAft>
                <a:spcPts val="0"/>
              </a:spcAft>
              <a:buSzPts val="1700"/>
              <a:buNone/>
              <a:defRPr/>
            </a:lvl4pPr>
            <a:lvl5pPr lvl="4" algn="l">
              <a:lnSpc>
                <a:spcPct val="115000"/>
              </a:lnSpc>
              <a:spcBef>
                <a:spcPts val="0"/>
              </a:spcBef>
              <a:spcAft>
                <a:spcPts val="0"/>
              </a:spcAft>
              <a:buSzPts val="1700"/>
              <a:buNone/>
              <a:defRPr/>
            </a:lvl5pPr>
            <a:lvl6pPr lvl="5" algn="l">
              <a:lnSpc>
                <a:spcPct val="115000"/>
              </a:lnSpc>
              <a:spcBef>
                <a:spcPts val="0"/>
              </a:spcBef>
              <a:spcAft>
                <a:spcPts val="0"/>
              </a:spcAft>
              <a:buSzPts val="1700"/>
              <a:buNone/>
              <a:defRPr/>
            </a:lvl6pPr>
            <a:lvl7pPr lvl="6" algn="l">
              <a:lnSpc>
                <a:spcPct val="115000"/>
              </a:lnSpc>
              <a:spcBef>
                <a:spcPts val="0"/>
              </a:spcBef>
              <a:spcAft>
                <a:spcPts val="0"/>
              </a:spcAft>
              <a:buSzPts val="1700"/>
              <a:buNone/>
              <a:defRPr/>
            </a:lvl7pPr>
            <a:lvl8pPr lvl="7" algn="l">
              <a:lnSpc>
                <a:spcPct val="115000"/>
              </a:lnSpc>
              <a:spcBef>
                <a:spcPts val="0"/>
              </a:spcBef>
              <a:spcAft>
                <a:spcPts val="0"/>
              </a:spcAft>
              <a:buSzPts val="1700"/>
              <a:buNone/>
              <a:defRPr/>
            </a:lvl8pPr>
            <a:lvl9pPr lvl="8" algn="l">
              <a:lnSpc>
                <a:spcPct val="115000"/>
              </a:lnSpc>
              <a:spcBef>
                <a:spcPts val="0"/>
              </a:spcBef>
              <a:spcAft>
                <a:spcPts val="0"/>
              </a:spcAft>
              <a:buSzPts val="1700"/>
              <a:buNone/>
              <a:defRPr/>
            </a:lvl9pPr>
          </a:lstStyle>
          <a:p/>
        </p:txBody>
      </p:sp>
      <p:pic>
        <p:nvPicPr>
          <p:cNvPr id="33" name="Google Shape;33;g3f5d8fef8e8_0_19"/>
          <p:cNvPicPr preferRelativeResize="0"/>
          <p:nvPr/>
        </p:nvPicPr>
        <p:blipFill rotWithShape="1">
          <a:blip r:embed="rId3">
            <a:alphaModFix/>
          </a:blip>
          <a:srcRect b="0" l="0" r="0" t="0"/>
          <a:stretch/>
        </p:blipFill>
        <p:spPr>
          <a:xfrm>
            <a:off x="8335350" y="358167"/>
            <a:ext cx="685800" cy="685800"/>
          </a:xfrm>
          <a:prstGeom prst="rect">
            <a:avLst/>
          </a:prstGeom>
          <a:noFill/>
          <a:ln>
            <a:noFill/>
          </a:ln>
        </p:spPr>
      </p:pic>
      <p:sp>
        <p:nvSpPr>
          <p:cNvPr id="34" name="Google Shape;34;g3f5d8fef8e8_0_19"/>
          <p:cNvSpPr txBox="1"/>
          <p:nvPr>
            <p:ph type="title"/>
          </p:nvPr>
        </p:nvSpPr>
        <p:spPr>
          <a:xfrm>
            <a:off x="0" y="182960"/>
            <a:ext cx="8229600" cy="731400"/>
          </a:xfrm>
          <a:prstGeom prst="rect">
            <a:avLst/>
          </a:prstGeom>
          <a:noFill/>
          <a:ln>
            <a:noFill/>
          </a:ln>
        </p:spPr>
        <p:txBody>
          <a:bodyPr anchorCtr="0" anchor="ctr" bIns="91425" lIns="182875" spcFirstLastPara="1" rIns="182875" wrap="square" tIns="91425">
            <a:noAutofit/>
          </a:bodyPr>
          <a:lstStyle>
            <a:lvl1pPr lvl="0" algn="l">
              <a:lnSpc>
                <a:spcPct val="100000"/>
              </a:lnSpc>
              <a:spcBef>
                <a:spcPts val="0"/>
              </a:spcBef>
              <a:spcAft>
                <a:spcPts val="0"/>
              </a:spcAft>
              <a:buSzPts val="3000"/>
              <a:buNone/>
              <a:defRPr sz="3500">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5" name="Google Shape;35;g3f5d8fef8e8_0_19"/>
          <p:cNvSpPr txBox="1"/>
          <p:nvPr>
            <p:ph idx="2" type="body"/>
          </p:nvPr>
        </p:nvSpPr>
        <p:spPr>
          <a:xfrm>
            <a:off x="0" y="1554331"/>
            <a:ext cx="9144000" cy="4572000"/>
          </a:xfrm>
          <a:prstGeom prst="rect">
            <a:avLst/>
          </a:prstGeom>
          <a:noFill/>
          <a:ln>
            <a:noFill/>
          </a:ln>
        </p:spPr>
        <p:txBody>
          <a:bodyPr anchorCtr="0" anchor="t" bIns="365750" lIns="365750" spcFirstLastPara="1" rIns="365750" wrap="square" tIns="91425">
            <a:noAutofit/>
          </a:bodyPr>
          <a:lstStyle>
            <a:lvl1pPr indent="-228600" lvl="0" marL="457200" algn="l">
              <a:lnSpc>
                <a:spcPct val="114000"/>
              </a:lnSpc>
              <a:spcBef>
                <a:spcPts val="0"/>
              </a:spcBef>
              <a:spcAft>
                <a:spcPts val="0"/>
              </a:spcAft>
              <a:buSzPts val="1900"/>
              <a:buFont typeface="Calibri"/>
              <a:buNone/>
              <a:defRPr sz="2000">
                <a:latin typeface="Calibri"/>
                <a:ea typeface="Calibri"/>
                <a:cs typeface="Calibri"/>
                <a:sym typeface="Calibri"/>
              </a:defRPr>
            </a:lvl1pPr>
            <a:lvl2pPr indent="-323850" lvl="1" marL="914400" algn="l">
              <a:lnSpc>
                <a:spcPct val="115000"/>
              </a:lnSpc>
              <a:spcBef>
                <a:spcPts val="0"/>
              </a:spcBef>
              <a:spcAft>
                <a:spcPts val="0"/>
              </a:spcAft>
              <a:buSzPts val="1500"/>
              <a:buFont typeface="Calibri"/>
              <a:buChar char="○"/>
              <a:defRPr sz="2000">
                <a:latin typeface="Calibri"/>
                <a:ea typeface="Calibri"/>
                <a:cs typeface="Calibri"/>
                <a:sym typeface="Calibri"/>
              </a:defRPr>
            </a:lvl2pPr>
            <a:lvl3pPr indent="-323850" lvl="2" marL="1371600" algn="l">
              <a:lnSpc>
                <a:spcPct val="115000"/>
              </a:lnSpc>
              <a:spcBef>
                <a:spcPts val="0"/>
              </a:spcBef>
              <a:spcAft>
                <a:spcPts val="0"/>
              </a:spcAft>
              <a:buSzPts val="1500"/>
              <a:buFont typeface="Calibri"/>
              <a:buChar char="■"/>
              <a:defRPr sz="2000">
                <a:latin typeface="Calibri"/>
                <a:ea typeface="Calibri"/>
                <a:cs typeface="Calibri"/>
                <a:sym typeface="Calibri"/>
              </a:defRPr>
            </a:lvl3pPr>
            <a:lvl4pPr indent="-323850" lvl="3" marL="1828800" algn="l">
              <a:lnSpc>
                <a:spcPct val="115000"/>
              </a:lnSpc>
              <a:spcBef>
                <a:spcPts val="0"/>
              </a:spcBef>
              <a:spcAft>
                <a:spcPts val="0"/>
              </a:spcAft>
              <a:buSzPts val="1500"/>
              <a:buFont typeface="Calibri"/>
              <a:buChar char="●"/>
              <a:defRPr sz="2000">
                <a:latin typeface="Calibri"/>
                <a:ea typeface="Calibri"/>
                <a:cs typeface="Calibri"/>
                <a:sym typeface="Calibri"/>
              </a:defRPr>
            </a:lvl4pPr>
            <a:lvl5pPr indent="-323850" lvl="4" marL="2286000" algn="l">
              <a:lnSpc>
                <a:spcPct val="115000"/>
              </a:lnSpc>
              <a:spcBef>
                <a:spcPts val="0"/>
              </a:spcBef>
              <a:spcAft>
                <a:spcPts val="0"/>
              </a:spcAft>
              <a:buSzPts val="1500"/>
              <a:buFont typeface="Calibri"/>
              <a:buChar char="○"/>
              <a:defRPr sz="2000">
                <a:latin typeface="Calibri"/>
                <a:ea typeface="Calibri"/>
                <a:cs typeface="Calibri"/>
                <a:sym typeface="Calibri"/>
              </a:defRPr>
            </a:lvl5pPr>
            <a:lvl6pPr indent="-323850" lvl="5" marL="2743200" algn="l">
              <a:lnSpc>
                <a:spcPct val="115000"/>
              </a:lnSpc>
              <a:spcBef>
                <a:spcPts val="0"/>
              </a:spcBef>
              <a:spcAft>
                <a:spcPts val="0"/>
              </a:spcAft>
              <a:buSzPts val="1500"/>
              <a:buFont typeface="Calibri"/>
              <a:buChar char="■"/>
              <a:defRPr sz="2000">
                <a:latin typeface="Calibri"/>
                <a:ea typeface="Calibri"/>
                <a:cs typeface="Calibri"/>
                <a:sym typeface="Calibri"/>
              </a:defRPr>
            </a:lvl6pPr>
            <a:lvl7pPr indent="-323850" lvl="6" marL="3200400" algn="l">
              <a:lnSpc>
                <a:spcPct val="115000"/>
              </a:lnSpc>
              <a:spcBef>
                <a:spcPts val="0"/>
              </a:spcBef>
              <a:spcAft>
                <a:spcPts val="0"/>
              </a:spcAft>
              <a:buSzPts val="1500"/>
              <a:buFont typeface="Calibri"/>
              <a:buChar char="●"/>
              <a:defRPr sz="2000">
                <a:latin typeface="Calibri"/>
                <a:ea typeface="Calibri"/>
                <a:cs typeface="Calibri"/>
                <a:sym typeface="Calibri"/>
              </a:defRPr>
            </a:lvl7pPr>
            <a:lvl8pPr indent="-323850" lvl="7" marL="3657600" algn="l">
              <a:lnSpc>
                <a:spcPct val="115000"/>
              </a:lnSpc>
              <a:spcBef>
                <a:spcPts val="0"/>
              </a:spcBef>
              <a:spcAft>
                <a:spcPts val="0"/>
              </a:spcAft>
              <a:buSzPts val="1500"/>
              <a:buFont typeface="Calibri"/>
              <a:buChar char="○"/>
              <a:defRPr sz="2000">
                <a:latin typeface="Calibri"/>
                <a:ea typeface="Calibri"/>
                <a:cs typeface="Calibri"/>
                <a:sym typeface="Calibri"/>
              </a:defRPr>
            </a:lvl8pPr>
            <a:lvl9pPr indent="-323850" lvl="8" marL="4114800" algn="l">
              <a:lnSpc>
                <a:spcPct val="115000"/>
              </a:lnSpc>
              <a:spcBef>
                <a:spcPts val="0"/>
              </a:spcBef>
              <a:spcAft>
                <a:spcPts val="0"/>
              </a:spcAft>
              <a:buSzPts val="1500"/>
              <a:buFont typeface="Calibri"/>
              <a:buChar char="■"/>
              <a:defRPr sz="2000">
                <a:latin typeface="Calibri"/>
                <a:ea typeface="Calibri"/>
                <a:cs typeface="Calibri"/>
                <a:sym typeface="Calibri"/>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1">
  <p:cSld name="1_Title, Body">
    <p:spTree>
      <p:nvGrpSpPr>
        <p:cNvPr id="213" name="Shape 213"/>
        <p:cNvGrpSpPr/>
        <p:nvPr/>
      </p:nvGrpSpPr>
      <p:grpSpPr>
        <a:xfrm>
          <a:off x="0" y="0"/>
          <a:ext cx="0" cy="0"/>
          <a:chOff x="0" y="0"/>
          <a:chExt cx="0" cy="0"/>
        </a:xfrm>
      </p:grpSpPr>
      <p:pic>
        <p:nvPicPr>
          <p:cNvPr id="214" name="Google Shape;214;g3f5d8fef8e8_0_204" title="1.png"/>
          <p:cNvPicPr preferRelativeResize="0"/>
          <p:nvPr/>
        </p:nvPicPr>
        <p:blipFill rotWithShape="1">
          <a:blip r:embed="rId2">
            <a:alphaModFix/>
          </a:blip>
          <a:srcRect b="86663" l="0" r="0" t="2667"/>
          <a:stretch/>
        </p:blipFill>
        <p:spPr>
          <a:xfrm>
            <a:off x="0" y="182951"/>
            <a:ext cx="9144000" cy="731600"/>
          </a:xfrm>
          <a:prstGeom prst="rect">
            <a:avLst/>
          </a:prstGeom>
          <a:noFill/>
          <a:ln>
            <a:noFill/>
          </a:ln>
        </p:spPr>
      </p:pic>
      <p:sp>
        <p:nvSpPr>
          <p:cNvPr id="215" name="Google Shape;215;g3f5d8fef8e8_0_204"/>
          <p:cNvSpPr txBox="1"/>
          <p:nvPr>
            <p:ph idx="12" type="sldNum"/>
          </p:nvPr>
        </p:nvSpPr>
        <p:spPr>
          <a:xfrm>
            <a:off x="8472458" y="6217623"/>
            <a:ext cx="548700" cy="524700"/>
          </a:xfrm>
          <a:prstGeom prst="rect">
            <a:avLst/>
          </a:prstGeom>
          <a:noFill/>
          <a:ln>
            <a:noFill/>
          </a:ln>
        </p:spPr>
        <p:txBody>
          <a:bodyPr anchorCtr="0" anchor="ctr" bIns="68575" lIns="68575" spcFirstLastPara="1" rIns="68575" wrap="square" tIns="6857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216" name="Google Shape;216;g3f5d8fef8e8_0_204"/>
          <p:cNvPicPr preferRelativeResize="0"/>
          <p:nvPr/>
        </p:nvPicPr>
        <p:blipFill rotWithShape="1">
          <a:blip r:embed="rId3">
            <a:alphaModFix/>
          </a:blip>
          <a:srcRect b="0" l="0" r="0" t="0"/>
          <a:stretch/>
        </p:blipFill>
        <p:spPr>
          <a:xfrm>
            <a:off x="8100036" y="63703"/>
            <a:ext cx="921121" cy="969956"/>
          </a:xfrm>
          <a:prstGeom prst="rect">
            <a:avLst/>
          </a:prstGeom>
          <a:noFill/>
          <a:ln>
            <a:noFill/>
          </a:ln>
        </p:spPr>
      </p:pic>
      <p:sp>
        <p:nvSpPr>
          <p:cNvPr id="217" name="Google Shape;217;g3f5d8fef8e8_0_204"/>
          <p:cNvSpPr txBox="1"/>
          <p:nvPr>
            <p:ph type="title"/>
          </p:nvPr>
        </p:nvSpPr>
        <p:spPr>
          <a:xfrm>
            <a:off x="0" y="182880"/>
            <a:ext cx="8839200" cy="7317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SzPts val="1100"/>
              <a:buNone/>
              <a:defRPr>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18" name="Google Shape;218;g3f5d8fef8e8_0_204"/>
          <p:cNvSpPr txBox="1"/>
          <p:nvPr>
            <p:ph idx="1" type="body"/>
          </p:nvPr>
        </p:nvSpPr>
        <p:spPr>
          <a:xfrm>
            <a:off x="311700" y="1097280"/>
            <a:ext cx="8527500" cy="5608500"/>
          </a:xfrm>
          <a:prstGeom prst="rect">
            <a:avLst/>
          </a:prstGeom>
          <a:noFill/>
          <a:ln>
            <a:noFill/>
          </a:ln>
        </p:spPr>
        <p:txBody>
          <a:bodyPr anchorCtr="0" anchor="t" bIns="137150" lIns="137150" spcFirstLastPara="1" rIns="137150" wrap="square" tIns="137150">
            <a:noAutofit/>
          </a:bodyPr>
          <a:lstStyle>
            <a:lvl1pPr indent="-317500" lvl="0" marL="457200" algn="l">
              <a:lnSpc>
                <a:spcPct val="100000"/>
              </a:lnSpc>
              <a:spcBef>
                <a:spcPts val="0"/>
              </a:spcBef>
              <a:spcAft>
                <a:spcPts val="0"/>
              </a:spcAft>
              <a:buSzPts val="1400"/>
              <a:buFont typeface="Calibri"/>
              <a:buChar char="●"/>
              <a:defRPr sz="1900">
                <a:latin typeface="Calibri"/>
                <a:ea typeface="Calibri"/>
                <a:cs typeface="Calibri"/>
                <a:sym typeface="Calibri"/>
              </a:defRPr>
            </a:lvl1pPr>
            <a:lvl2pPr indent="-298450" lvl="1" marL="914400" algn="l">
              <a:lnSpc>
                <a:spcPct val="100000"/>
              </a:lnSpc>
              <a:spcBef>
                <a:spcPts val="0"/>
              </a:spcBef>
              <a:spcAft>
                <a:spcPts val="0"/>
              </a:spcAft>
              <a:buSzPts val="1100"/>
              <a:buFont typeface="Calibri"/>
              <a:buChar char="○"/>
              <a:defRPr sz="1500">
                <a:latin typeface="Calibri"/>
                <a:ea typeface="Calibri"/>
                <a:cs typeface="Calibri"/>
                <a:sym typeface="Calibri"/>
              </a:defRPr>
            </a:lvl2pPr>
            <a:lvl3pPr indent="-298450" lvl="2" marL="1371600" algn="l">
              <a:lnSpc>
                <a:spcPct val="100000"/>
              </a:lnSpc>
              <a:spcBef>
                <a:spcPts val="0"/>
              </a:spcBef>
              <a:spcAft>
                <a:spcPts val="0"/>
              </a:spcAft>
              <a:buSzPts val="1100"/>
              <a:buFont typeface="Calibri"/>
              <a:buChar char="■"/>
              <a:defRPr sz="1500">
                <a:latin typeface="Calibri"/>
                <a:ea typeface="Calibri"/>
                <a:cs typeface="Calibri"/>
                <a:sym typeface="Calibri"/>
              </a:defRPr>
            </a:lvl3pPr>
            <a:lvl4pPr indent="-298450" lvl="3" marL="1828800" algn="l">
              <a:lnSpc>
                <a:spcPct val="100000"/>
              </a:lnSpc>
              <a:spcBef>
                <a:spcPts val="0"/>
              </a:spcBef>
              <a:spcAft>
                <a:spcPts val="0"/>
              </a:spcAft>
              <a:buSzPts val="1100"/>
              <a:buFont typeface="Calibri"/>
              <a:buChar char="●"/>
              <a:defRPr sz="1500">
                <a:latin typeface="Calibri"/>
                <a:ea typeface="Calibri"/>
                <a:cs typeface="Calibri"/>
                <a:sym typeface="Calibri"/>
              </a:defRPr>
            </a:lvl4pPr>
            <a:lvl5pPr indent="-298450" lvl="4" marL="2286000" algn="l">
              <a:lnSpc>
                <a:spcPct val="100000"/>
              </a:lnSpc>
              <a:spcBef>
                <a:spcPts val="0"/>
              </a:spcBef>
              <a:spcAft>
                <a:spcPts val="0"/>
              </a:spcAft>
              <a:buSzPts val="1100"/>
              <a:buFont typeface="Calibri"/>
              <a:buChar char="○"/>
              <a:defRPr sz="1500">
                <a:latin typeface="Calibri"/>
                <a:ea typeface="Calibri"/>
                <a:cs typeface="Calibri"/>
                <a:sym typeface="Calibri"/>
              </a:defRPr>
            </a:lvl5pPr>
            <a:lvl6pPr indent="-298450" lvl="5" marL="2743200" algn="l">
              <a:lnSpc>
                <a:spcPct val="100000"/>
              </a:lnSpc>
              <a:spcBef>
                <a:spcPts val="0"/>
              </a:spcBef>
              <a:spcAft>
                <a:spcPts val="0"/>
              </a:spcAft>
              <a:buSzPts val="1100"/>
              <a:buFont typeface="Calibri"/>
              <a:buChar char="■"/>
              <a:defRPr sz="1500">
                <a:latin typeface="Calibri"/>
                <a:ea typeface="Calibri"/>
                <a:cs typeface="Calibri"/>
                <a:sym typeface="Calibri"/>
              </a:defRPr>
            </a:lvl6pPr>
            <a:lvl7pPr indent="-298450" lvl="6" marL="3200400" algn="l">
              <a:lnSpc>
                <a:spcPct val="100000"/>
              </a:lnSpc>
              <a:spcBef>
                <a:spcPts val="0"/>
              </a:spcBef>
              <a:spcAft>
                <a:spcPts val="0"/>
              </a:spcAft>
              <a:buSzPts val="1100"/>
              <a:buFont typeface="Calibri"/>
              <a:buChar char="●"/>
              <a:defRPr sz="1500">
                <a:latin typeface="Calibri"/>
                <a:ea typeface="Calibri"/>
                <a:cs typeface="Calibri"/>
                <a:sym typeface="Calibri"/>
              </a:defRPr>
            </a:lvl7pPr>
            <a:lvl8pPr indent="-298450" lvl="7" marL="3657600" algn="l">
              <a:lnSpc>
                <a:spcPct val="100000"/>
              </a:lnSpc>
              <a:spcBef>
                <a:spcPts val="0"/>
              </a:spcBef>
              <a:spcAft>
                <a:spcPts val="0"/>
              </a:spcAft>
              <a:buSzPts val="1100"/>
              <a:buFont typeface="Calibri"/>
              <a:buChar char="○"/>
              <a:defRPr sz="1500">
                <a:latin typeface="Calibri"/>
                <a:ea typeface="Calibri"/>
                <a:cs typeface="Calibri"/>
                <a:sym typeface="Calibri"/>
              </a:defRPr>
            </a:lvl8pPr>
            <a:lvl9pPr indent="-298450" lvl="8" marL="411480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2">
  <p:cSld name="Green Title, Body Texture">
    <p:spTree>
      <p:nvGrpSpPr>
        <p:cNvPr id="219" name="Shape 219"/>
        <p:cNvGrpSpPr/>
        <p:nvPr/>
      </p:nvGrpSpPr>
      <p:grpSpPr>
        <a:xfrm>
          <a:off x="0" y="0"/>
          <a:ext cx="0" cy="0"/>
          <a:chOff x="0" y="0"/>
          <a:chExt cx="0" cy="0"/>
        </a:xfrm>
      </p:grpSpPr>
      <p:pic>
        <p:nvPicPr>
          <p:cNvPr id="220" name="Google Shape;220;g3f5d8fef8e8_0_210" title="4.png"/>
          <p:cNvPicPr preferRelativeResize="0"/>
          <p:nvPr/>
        </p:nvPicPr>
        <p:blipFill rotWithShape="1">
          <a:blip r:embed="rId2">
            <a:alphaModFix/>
          </a:blip>
          <a:srcRect b="44667" l="0" r="0" t="44664"/>
          <a:stretch/>
        </p:blipFill>
        <p:spPr>
          <a:xfrm>
            <a:off x="0" y="182950"/>
            <a:ext cx="9144000" cy="731700"/>
          </a:xfrm>
          <a:prstGeom prst="rect">
            <a:avLst/>
          </a:prstGeom>
          <a:noFill/>
          <a:ln>
            <a:noFill/>
          </a:ln>
        </p:spPr>
      </p:pic>
      <p:sp>
        <p:nvSpPr>
          <p:cNvPr id="221" name="Google Shape;221;g3f5d8fef8e8_0_210"/>
          <p:cNvSpPr txBox="1"/>
          <p:nvPr>
            <p:ph idx="12" type="sldNum"/>
          </p:nvPr>
        </p:nvSpPr>
        <p:spPr>
          <a:xfrm>
            <a:off x="8472458" y="6217623"/>
            <a:ext cx="548700" cy="524700"/>
          </a:xfrm>
          <a:prstGeom prst="rect">
            <a:avLst/>
          </a:prstGeom>
          <a:noFill/>
          <a:ln>
            <a:noFill/>
          </a:ln>
        </p:spPr>
        <p:txBody>
          <a:bodyPr anchorCtr="0" anchor="ctr" bIns="68575" lIns="68575" spcFirstLastPara="1" rIns="68575" wrap="square" tIns="6857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222" name="Google Shape;222;g3f5d8fef8e8_0_210"/>
          <p:cNvSpPr txBox="1"/>
          <p:nvPr>
            <p:ph type="title"/>
          </p:nvPr>
        </p:nvSpPr>
        <p:spPr>
          <a:xfrm>
            <a:off x="0" y="182880"/>
            <a:ext cx="8839200" cy="7317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SzPts val="1100"/>
              <a:buNone/>
              <a:defRPr>
                <a:solidFill>
                  <a:schemeClr val="accent6"/>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23" name="Google Shape;223;g3f5d8fef8e8_0_210"/>
          <p:cNvSpPr txBox="1"/>
          <p:nvPr>
            <p:ph idx="1" type="body"/>
          </p:nvPr>
        </p:nvSpPr>
        <p:spPr>
          <a:xfrm>
            <a:off x="311700" y="1097280"/>
            <a:ext cx="8527500" cy="5608500"/>
          </a:xfrm>
          <a:prstGeom prst="rect">
            <a:avLst/>
          </a:prstGeom>
          <a:noFill/>
          <a:ln>
            <a:noFill/>
          </a:ln>
        </p:spPr>
        <p:txBody>
          <a:bodyPr anchorCtr="0" anchor="t" bIns="137150" lIns="137150" spcFirstLastPara="1" rIns="137150" wrap="square" tIns="137150">
            <a:noAutofit/>
          </a:bodyPr>
          <a:lstStyle>
            <a:lvl1pPr indent="-317500" lvl="0" marL="457200" algn="l">
              <a:lnSpc>
                <a:spcPct val="100000"/>
              </a:lnSpc>
              <a:spcBef>
                <a:spcPts val="0"/>
              </a:spcBef>
              <a:spcAft>
                <a:spcPts val="0"/>
              </a:spcAft>
              <a:buSzPts val="1400"/>
              <a:buFont typeface="Calibri"/>
              <a:buChar char="●"/>
              <a:defRPr sz="1900">
                <a:latin typeface="Calibri"/>
                <a:ea typeface="Calibri"/>
                <a:cs typeface="Calibri"/>
                <a:sym typeface="Calibri"/>
              </a:defRPr>
            </a:lvl1pPr>
            <a:lvl2pPr indent="-298450" lvl="1" marL="914400" algn="l">
              <a:lnSpc>
                <a:spcPct val="100000"/>
              </a:lnSpc>
              <a:spcBef>
                <a:spcPts val="0"/>
              </a:spcBef>
              <a:spcAft>
                <a:spcPts val="0"/>
              </a:spcAft>
              <a:buSzPts val="1100"/>
              <a:buFont typeface="Calibri"/>
              <a:buChar char="○"/>
              <a:defRPr sz="1500">
                <a:latin typeface="Calibri"/>
                <a:ea typeface="Calibri"/>
                <a:cs typeface="Calibri"/>
                <a:sym typeface="Calibri"/>
              </a:defRPr>
            </a:lvl2pPr>
            <a:lvl3pPr indent="-298450" lvl="2" marL="1371600" algn="l">
              <a:lnSpc>
                <a:spcPct val="100000"/>
              </a:lnSpc>
              <a:spcBef>
                <a:spcPts val="0"/>
              </a:spcBef>
              <a:spcAft>
                <a:spcPts val="0"/>
              </a:spcAft>
              <a:buSzPts val="1100"/>
              <a:buFont typeface="Calibri"/>
              <a:buChar char="■"/>
              <a:defRPr sz="1500">
                <a:latin typeface="Calibri"/>
                <a:ea typeface="Calibri"/>
                <a:cs typeface="Calibri"/>
                <a:sym typeface="Calibri"/>
              </a:defRPr>
            </a:lvl3pPr>
            <a:lvl4pPr indent="-298450" lvl="3" marL="1828800" algn="l">
              <a:lnSpc>
                <a:spcPct val="100000"/>
              </a:lnSpc>
              <a:spcBef>
                <a:spcPts val="0"/>
              </a:spcBef>
              <a:spcAft>
                <a:spcPts val="0"/>
              </a:spcAft>
              <a:buSzPts val="1100"/>
              <a:buFont typeface="Calibri"/>
              <a:buChar char="●"/>
              <a:defRPr sz="1500">
                <a:latin typeface="Calibri"/>
                <a:ea typeface="Calibri"/>
                <a:cs typeface="Calibri"/>
                <a:sym typeface="Calibri"/>
              </a:defRPr>
            </a:lvl4pPr>
            <a:lvl5pPr indent="-298450" lvl="4" marL="2286000" algn="l">
              <a:lnSpc>
                <a:spcPct val="100000"/>
              </a:lnSpc>
              <a:spcBef>
                <a:spcPts val="0"/>
              </a:spcBef>
              <a:spcAft>
                <a:spcPts val="0"/>
              </a:spcAft>
              <a:buSzPts val="1100"/>
              <a:buFont typeface="Calibri"/>
              <a:buChar char="○"/>
              <a:defRPr sz="1500">
                <a:latin typeface="Calibri"/>
                <a:ea typeface="Calibri"/>
                <a:cs typeface="Calibri"/>
                <a:sym typeface="Calibri"/>
              </a:defRPr>
            </a:lvl5pPr>
            <a:lvl6pPr indent="-298450" lvl="5" marL="2743200" algn="l">
              <a:lnSpc>
                <a:spcPct val="100000"/>
              </a:lnSpc>
              <a:spcBef>
                <a:spcPts val="0"/>
              </a:spcBef>
              <a:spcAft>
                <a:spcPts val="0"/>
              </a:spcAft>
              <a:buSzPts val="1100"/>
              <a:buFont typeface="Calibri"/>
              <a:buChar char="■"/>
              <a:defRPr sz="1500">
                <a:latin typeface="Calibri"/>
                <a:ea typeface="Calibri"/>
                <a:cs typeface="Calibri"/>
                <a:sym typeface="Calibri"/>
              </a:defRPr>
            </a:lvl6pPr>
            <a:lvl7pPr indent="-298450" lvl="6" marL="3200400" algn="l">
              <a:lnSpc>
                <a:spcPct val="100000"/>
              </a:lnSpc>
              <a:spcBef>
                <a:spcPts val="0"/>
              </a:spcBef>
              <a:spcAft>
                <a:spcPts val="0"/>
              </a:spcAft>
              <a:buSzPts val="1100"/>
              <a:buFont typeface="Calibri"/>
              <a:buChar char="●"/>
              <a:defRPr sz="1500">
                <a:latin typeface="Calibri"/>
                <a:ea typeface="Calibri"/>
                <a:cs typeface="Calibri"/>
                <a:sym typeface="Calibri"/>
              </a:defRPr>
            </a:lvl7pPr>
            <a:lvl8pPr indent="-298450" lvl="7" marL="3657600" algn="l">
              <a:lnSpc>
                <a:spcPct val="100000"/>
              </a:lnSpc>
              <a:spcBef>
                <a:spcPts val="0"/>
              </a:spcBef>
              <a:spcAft>
                <a:spcPts val="0"/>
              </a:spcAft>
              <a:buSzPts val="1100"/>
              <a:buFont typeface="Calibri"/>
              <a:buChar char="○"/>
              <a:defRPr sz="1500">
                <a:latin typeface="Calibri"/>
                <a:ea typeface="Calibri"/>
                <a:cs typeface="Calibri"/>
                <a:sym typeface="Calibri"/>
              </a:defRPr>
            </a:lvl8pPr>
            <a:lvl9pPr indent="-298450" lvl="8" marL="411480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p:txBody>
      </p:sp>
      <p:pic>
        <p:nvPicPr>
          <p:cNvPr id="224" name="Google Shape;224;g3f5d8fef8e8_0_210"/>
          <p:cNvPicPr preferRelativeResize="0"/>
          <p:nvPr/>
        </p:nvPicPr>
        <p:blipFill rotWithShape="1">
          <a:blip r:embed="rId3">
            <a:alphaModFix/>
          </a:blip>
          <a:srcRect b="0" l="0" r="0" t="0"/>
          <a:stretch/>
        </p:blipFill>
        <p:spPr>
          <a:xfrm>
            <a:off x="8100035" y="63702"/>
            <a:ext cx="921121" cy="727467"/>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3">
  <p:cSld name="Blue Title, Body Texture">
    <p:spTree>
      <p:nvGrpSpPr>
        <p:cNvPr id="225" name="Shape 225"/>
        <p:cNvGrpSpPr/>
        <p:nvPr/>
      </p:nvGrpSpPr>
      <p:grpSpPr>
        <a:xfrm>
          <a:off x="0" y="0"/>
          <a:ext cx="0" cy="0"/>
          <a:chOff x="0" y="0"/>
          <a:chExt cx="0" cy="0"/>
        </a:xfrm>
      </p:grpSpPr>
      <p:pic>
        <p:nvPicPr>
          <p:cNvPr id="226" name="Google Shape;226;g3f5d8fef8e8_0_216" title="1.png"/>
          <p:cNvPicPr preferRelativeResize="0"/>
          <p:nvPr/>
        </p:nvPicPr>
        <p:blipFill rotWithShape="1">
          <a:blip r:embed="rId2">
            <a:alphaModFix/>
          </a:blip>
          <a:srcRect b="86663" l="0" r="0" t="2667"/>
          <a:stretch/>
        </p:blipFill>
        <p:spPr>
          <a:xfrm>
            <a:off x="0" y="182950"/>
            <a:ext cx="9144000" cy="731700"/>
          </a:xfrm>
          <a:prstGeom prst="rect">
            <a:avLst/>
          </a:prstGeom>
          <a:noFill/>
          <a:ln>
            <a:noFill/>
          </a:ln>
        </p:spPr>
      </p:pic>
      <p:sp>
        <p:nvSpPr>
          <p:cNvPr id="227" name="Google Shape;227;g3f5d8fef8e8_0_216"/>
          <p:cNvSpPr txBox="1"/>
          <p:nvPr>
            <p:ph idx="12" type="sldNum"/>
          </p:nvPr>
        </p:nvSpPr>
        <p:spPr>
          <a:xfrm>
            <a:off x="8472458" y="6217623"/>
            <a:ext cx="548700" cy="524700"/>
          </a:xfrm>
          <a:prstGeom prst="rect">
            <a:avLst/>
          </a:prstGeom>
          <a:noFill/>
          <a:ln>
            <a:noFill/>
          </a:ln>
        </p:spPr>
        <p:txBody>
          <a:bodyPr anchorCtr="0" anchor="ctr" bIns="68575" lIns="68575" spcFirstLastPara="1" rIns="68575" wrap="square" tIns="6857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228" name="Google Shape;228;g3f5d8fef8e8_0_216"/>
          <p:cNvPicPr preferRelativeResize="0"/>
          <p:nvPr/>
        </p:nvPicPr>
        <p:blipFill rotWithShape="1">
          <a:blip r:embed="rId3">
            <a:alphaModFix/>
          </a:blip>
          <a:srcRect b="0" l="0" r="0" t="0"/>
          <a:stretch/>
        </p:blipFill>
        <p:spPr>
          <a:xfrm>
            <a:off x="8100035" y="63702"/>
            <a:ext cx="921121" cy="727467"/>
          </a:xfrm>
          <a:prstGeom prst="rect">
            <a:avLst/>
          </a:prstGeom>
          <a:noFill/>
          <a:ln>
            <a:noFill/>
          </a:ln>
        </p:spPr>
      </p:pic>
      <p:sp>
        <p:nvSpPr>
          <p:cNvPr id="229" name="Google Shape;229;g3f5d8fef8e8_0_216"/>
          <p:cNvSpPr txBox="1"/>
          <p:nvPr>
            <p:ph type="title"/>
          </p:nvPr>
        </p:nvSpPr>
        <p:spPr>
          <a:xfrm>
            <a:off x="0" y="182880"/>
            <a:ext cx="8839200" cy="7317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SzPts val="1100"/>
              <a:buNone/>
              <a:defRPr>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30" name="Google Shape;230;g3f5d8fef8e8_0_216"/>
          <p:cNvSpPr txBox="1"/>
          <p:nvPr>
            <p:ph idx="1" type="body"/>
          </p:nvPr>
        </p:nvSpPr>
        <p:spPr>
          <a:xfrm>
            <a:off x="311700" y="1097280"/>
            <a:ext cx="8527500" cy="5608500"/>
          </a:xfrm>
          <a:prstGeom prst="rect">
            <a:avLst/>
          </a:prstGeom>
          <a:noFill/>
          <a:ln>
            <a:noFill/>
          </a:ln>
        </p:spPr>
        <p:txBody>
          <a:bodyPr anchorCtr="0" anchor="t" bIns="137150" lIns="137150" spcFirstLastPara="1" rIns="137150" wrap="square" tIns="137150">
            <a:noAutofit/>
          </a:bodyPr>
          <a:lstStyle>
            <a:lvl1pPr indent="-317500" lvl="0" marL="457200" algn="l">
              <a:lnSpc>
                <a:spcPct val="100000"/>
              </a:lnSpc>
              <a:spcBef>
                <a:spcPts val="0"/>
              </a:spcBef>
              <a:spcAft>
                <a:spcPts val="0"/>
              </a:spcAft>
              <a:buSzPts val="1400"/>
              <a:buFont typeface="Calibri"/>
              <a:buChar char="●"/>
              <a:defRPr sz="1900">
                <a:latin typeface="Calibri"/>
                <a:ea typeface="Calibri"/>
                <a:cs typeface="Calibri"/>
                <a:sym typeface="Calibri"/>
              </a:defRPr>
            </a:lvl1pPr>
            <a:lvl2pPr indent="-298450" lvl="1" marL="914400" algn="l">
              <a:lnSpc>
                <a:spcPct val="100000"/>
              </a:lnSpc>
              <a:spcBef>
                <a:spcPts val="0"/>
              </a:spcBef>
              <a:spcAft>
                <a:spcPts val="0"/>
              </a:spcAft>
              <a:buSzPts val="1100"/>
              <a:buFont typeface="Calibri"/>
              <a:buChar char="○"/>
              <a:defRPr sz="1500">
                <a:latin typeface="Calibri"/>
                <a:ea typeface="Calibri"/>
                <a:cs typeface="Calibri"/>
                <a:sym typeface="Calibri"/>
              </a:defRPr>
            </a:lvl2pPr>
            <a:lvl3pPr indent="-298450" lvl="2" marL="1371600" algn="l">
              <a:lnSpc>
                <a:spcPct val="100000"/>
              </a:lnSpc>
              <a:spcBef>
                <a:spcPts val="0"/>
              </a:spcBef>
              <a:spcAft>
                <a:spcPts val="0"/>
              </a:spcAft>
              <a:buSzPts val="1100"/>
              <a:buFont typeface="Calibri"/>
              <a:buChar char="■"/>
              <a:defRPr sz="1500">
                <a:latin typeface="Calibri"/>
                <a:ea typeface="Calibri"/>
                <a:cs typeface="Calibri"/>
                <a:sym typeface="Calibri"/>
              </a:defRPr>
            </a:lvl3pPr>
            <a:lvl4pPr indent="-298450" lvl="3" marL="1828800" algn="l">
              <a:lnSpc>
                <a:spcPct val="100000"/>
              </a:lnSpc>
              <a:spcBef>
                <a:spcPts val="0"/>
              </a:spcBef>
              <a:spcAft>
                <a:spcPts val="0"/>
              </a:spcAft>
              <a:buSzPts val="1100"/>
              <a:buFont typeface="Calibri"/>
              <a:buChar char="●"/>
              <a:defRPr sz="1500">
                <a:latin typeface="Calibri"/>
                <a:ea typeface="Calibri"/>
                <a:cs typeface="Calibri"/>
                <a:sym typeface="Calibri"/>
              </a:defRPr>
            </a:lvl4pPr>
            <a:lvl5pPr indent="-298450" lvl="4" marL="2286000" algn="l">
              <a:lnSpc>
                <a:spcPct val="100000"/>
              </a:lnSpc>
              <a:spcBef>
                <a:spcPts val="0"/>
              </a:spcBef>
              <a:spcAft>
                <a:spcPts val="0"/>
              </a:spcAft>
              <a:buSzPts val="1100"/>
              <a:buFont typeface="Calibri"/>
              <a:buChar char="○"/>
              <a:defRPr sz="1500">
                <a:latin typeface="Calibri"/>
                <a:ea typeface="Calibri"/>
                <a:cs typeface="Calibri"/>
                <a:sym typeface="Calibri"/>
              </a:defRPr>
            </a:lvl5pPr>
            <a:lvl6pPr indent="-298450" lvl="5" marL="2743200" algn="l">
              <a:lnSpc>
                <a:spcPct val="100000"/>
              </a:lnSpc>
              <a:spcBef>
                <a:spcPts val="0"/>
              </a:spcBef>
              <a:spcAft>
                <a:spcPts val="0"/>
              </a:spcAft>
              <a:buSzPts val="1100"/>
              <a:buFont typeface="Calibri"/>
              <a:buChar char="■"/>
              <a:defRPr sz="1500">
                <a:latin typeface="Calibri"/>
                <a:ea typeface="Calibri"/>
                <a:cs typeface="Calibri"/>
                <a:sym typeface="Calibri"/>
              </a:defRPr>
            </a:lvl6pPr>
            <a:lvl7pPr indent="-298450" lvl="6" marL="3200400" algn="l">
              <a:lnSpc>
                <a:spcPct val="100000"/>
              </a:lnSpc>
              <a:spcBef>
                <a:spcPts val="0"/>
              </a:spcBef>
              <a:spcAft>
                <a:spcPts val="0"/>
              </a:spcAft>
              <a:buSzPts val="1100"/>
              <a:buFont typeface="Calibri"/>
              <a:buChar char="●"/>
              <a:defRPr sz="1500">
                <a:latin typeface="Calibri"/>
                <a:ea typeface="Calibri"/>
                <a:cs typeface="Calibri"/>
                <a:sym typeface="Calibri"/>
              </a:defRPr>
            </a:lvl7pPr>
            <a:lvl8pPr indent="-298450" lvl="7" marL="3657600" algn="l">
              <a:lnSpc>
                <a:spcPct val="100000"/>
              </a:lnSpc>
              <a:spcBef>
                <a:spcPts val="0"/>
              </a:spcBef>
              <a:spcAft>
                <a:spcPts val="0"/>
              </a:spcAft>
              <a:buSzPts val="1100"/>
              <a:buFont typeface="Calibri"/>
              <a:buChar char="○"/>
              <a:defRPr sz="1500">
                <a:latin typeface="Calibri"/>
                <a:ea typeface="Calibri"/>
                <a:cs typeface="Calibri"/>
                <a:sym typeface="Calibri"/>
              </a:defRPr>
            </a:lvl8pPr>
            <a:lvl9pPr indent="-298450" lvl="8" marL="411480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4">
  <p:cSld name="Title, Subtitle, Columns Texture">
    <p:spTree>
      <p:nvGrpSpPr>
        <p:cNvPr id="231" name="Shape 231"/>
        <p:cNvGrpSpPr/>
        <p:nvPr/>
      </p:nvGrpSpPr>
      <p:grpSpPr>
        <a:xfrm>
          <a:off x="0" y="0"/>
          <a:ext cx="0" cy="0"/>
          <a:chOff x="0" y="0"/>
          <a:chExt cx="0" cy="0"/>
        </a:xfrm>
      </p:grpSpPr>
      <p:pic>
        <p:nvPicPr>
          <p:cNvPr id="232" name="Google Shape;232;g3f5d8fef8e8_0_222" title="4.png"/>
          <p:cNvPicPr preferRelativeResize="0"/>
          <p:nvPr/>
        </p:nvPicPr>
        <p:blipFill rotWithShape="1">
          <a:blip r:embed="rId2">
            <a:alphaModFix/>
          </a:blip>
          <a:srcRect b="78214" l="0" r="0" t="14741"/>
          <a:stretch/>
        </p:blipFill>
        <p:spPr>
          <a:xfrm>
            <a:off x="0" y="1011075"/>
            <a:ext cx="9144000" cy="483124"/>
          </a:xfrm>
          <a:prstGeom prst="rect">
            <a:avLst/>
          </a:prstGeom>
          <a:noFill/>
          <a:ln>
            <a:noFill/>
          </a:ln>
        </p:spPr>
      </p:pic>
      <p:pic>
        <p:nvPicPr>
          <p:cNvPr id="233" name="Google Shape;233;g3f5d8fef8e8_0_222" title="1.png"/>
          <p:cNvPicPr preferRelativeResize="0"/>
          <p:nvPr/>
        </p:nvPicPr>
        <p:blipFill rotWithShape="1">
          <a:blip r:embed="rId3">
            <a:alphaModFix/>
          </a:blip>
          <a:srcRect b="86663" l="0" r="0" t="2667"/>
          <a:stretch/>
        </p:blipFill>
        <p:spPr>
          <a:xfrm>
            <a:off x="0" y="182950"/>
            <a:ext cx="9144000" cy="731700"/>
          </a:xfrm>
          <a:prstGeom prst="rect">
            <a:avLst/>
          </a:prstGeom>
          <a:noFill/>
          <a:ln>
            <a:noFill/>
          </a:ln>
        </p:spPr>
      </p:pic>
      <p:sp>
        <p:nvSpPr>
          <p:cNvPr id="234" name="Google Shape;234;g3f5d8fef8e8_0_222"/>
          <p:cNvSpPr txBox="1"/>
          <p:nvPr>
            <p:ph idx="1" type="body"/>
          </p:nvPr>
        </p:nvSpPr>
        <p:spPr>
          <a:xfrm>
            <a:off x="311700" y="1625600"/>
            <a:ext cx="4260300" cy="5079900"/>
          </a:xfrm>
          <a:prstGeom prst="rect">
            <a:avLst/>
          </a:prstGeom>
          <a:noFill/>
          <a:ln>
            <a:noFill/>
          </a:ln>
        </p:spPr>
        <p:txBody>
          <a:bodyPr anchorCtr="0" anchor="t" bIns="137150" lIns="137150" spcFirstLastPara="1" rIns="137150" wrap="square" tIns="137150">
            <a:noAutofit/>
          </a:bodyPr>
          <a:lstStyle>
            <a:lvl1pPr indent="-317500" lvl="0" marL="457200" algn="l">
              <a:lnSpc>
                <a:spcPct val="100000"/>
              </a:lnSpc>
              <a:spcBef>
                <a:spcPts val="0"/>
              </a:spcBef>
              <a:spcAft>
                <a:spcPts val="0"/>
              </a:spcAft>
              <a:buSzPts val="1400"/>
              <a:buFont typeface="Calibri"/>
              <a:buChar char="●"/>
              <a:defRPr sz="1900">
                <a:latin typeface="Calibri"/>
                <a:ea typeface="Calibri"/>
                <a:cs typeface="Calibri"/>
                <a:sym typeface="Calibri"/>
              </a:defRPr>
            </a:lvl1pPr>
            <a:lvl2pPr indent="-298450" lvl="1" marL="914400" algn="l">
              <a:lnSpc>
                <a:spcPct val="100000"/>
              </a:lnSpc>
              <a:spcBef>
                <a:spcPts val="0"/>
              </a:spcBef>
              <a:spcAft>
                <a:spcPts val="0"/>
              </a:spcAft>
              <a:buSzPts val="1100"/>
              <a:buFont typeface="Calibri"/>
              <a:buChar char="○"/>
              <a:defRPr sz="1500">
                <a:latin typeface="Calibri"/>
                <a:ea typeface="Calibri"/>
                <a:cs typeface="Calibri"/>
                <a:sym typeface="Calibri"/>
              </a:defRPr>
            </a:lvl2pPr>
            <a:lvl3pPr indent="-298450" lvl="2" marL="1371600" algn="l">
              <a:lnSpc>
                <a:spcPct val="100000"/>
              </a:lnSpc>
              <a:spcBef>
                <a:spcPts val="0"/>
              </a:spcBef>
              <a:spcAft>
                <a:spcPts val="0"/>
              </a:spcAft>
              <a:buSzPts val="1100"/>
              <a:buFont typeface="Calibri"/>
              <a:buChar char="■"/>
              <a:defRPr sz="1500">
                <a:latin typeface="Calibri"/>
                <a:ea typeface="Calibri"/>
                <a:cs typeface="Calibri"/>
                <a:sym typeface="Calibri"/>
              </a:defRPr>
            </a:lvl3pPr>
            <a:lvl4pPr indent="-298450" lvl="3" marL="1828800" algn="l">
              <a:lnSpc>
                <a:spcPct val="100000"/>
              </a:lnSpc>
              <a:spcBef>
                <a:spcPts val="0"/>
              </a:spcBef>
              <a:spcAft>
                <a:spcPts val="0"/>
              </a:spcAft>
              <a:buSzPts val="1100"/>
              <a:buFont typeface="Calibri"/>
              <a:buChar char="●"/>
              <a:defRPr sz="1500">
                <a:latin typeface="Calibri"/>
                <a:ea typeface="Calibri"/>
                <a:cs typeface="Calibri"/>
                <a:sym typeface="Calibri"/>
              </a:defRPr>
            </a:lvl4pPr>
            <a:lvl5pPr indent="-298450" lvl="4" marL="2286000" algn="l">
              <a:lnSpc>
                <a:spcPct val="100000"/>
              </a:lnSpc>
              <a:spcBef>
                <a:spcPts val="0"/>
              </a:spcBef>
              <a:spcAft>
                <a:spcPts val="0"/>
              </a:spcAft>
              <a:buSzPts val="1100"/>
              <a:buFont typeface="Calibri"/>
              <a:buChar char="○"/>
              <a:defRPr sz="1500">
                <a:latin typeface="Calibri"/>
                <a:ea typeface="Calibri"/>
                <a:cs typeface="Calibri"/>
                <a:sym typeface="Calibri"/>
              </a:defRPr>
            </a:lvl5pPr>
            <a:lvl6pPr indent="-298450" lvl="5" marL="2743200" algn="l">
              <a:lnSpc>
                <a:spcPct val="100000"/>
              </a:lnSpc>
              <a:spcBef>
                <a:spcPts val="0"/>
              </a:spcBef>
              <a:spcAft>
                <a:spcPts val="0"/>
              </a:spcAft>
              <a:buSzPts val="1100"/>
              <a:buFont typeface="Calibri"/>
              <a:buChar char="■"/>
              <a:defRPr sz="1500">
                <a:latin typeface="Calibri"/>
                <a:ea typeface="Calibri"/>
                <a:cs typeface="Calibri"/>
                <a:sym typeface="Calibri"/>
              </a:defRPr>
            </a:lvl6pPr>
            <a:lvl7pPr indent="-298450" lvl="6" marL="3200400" algn="l">
              <a:lnSpc>
                <a:spcPct val="100000"/>
              </a:lnSpc>
              <a:spcBef>
                <a:spcPts val="0"/>
              </a:spcBef>
              <a:spcAft>
                <a:spcPts val="0"/>
              </a:spcAft>
              <a:buSzPts val="1100"/>
              <a:buFont typeface="Calibri"/>
              <a:buChar char="●"/>
              <a:defRPr sz="1500">
                <a:latin typeface="Calibri"/>
                <a:ea typeface="Calibri"/>
                <a:cs typeface="Calibri"/>
                <a:sym typeface="Calibri"/>
              </a:defRPr>
            </a:lvl7pPr>
            <a:lvl8pPr indent="-298450" lvl="7" marL="3657600" algn="l">
              <a:lnSpc>
                <a:spcPct val="100000"/>
              </a:lnSpc>
              <a:spcBef>
                <a:spcPts val="0"/>
              </a:spcBef>
              <a:spcAft>
                <a:spcPts val="0"/>
              </a:spcAft>
              <a:buSzPts val="1100"/>
              <a:buFont typeface="Calibri"/>
              <a:buChar char="○"/>
              <a:defRPr sz="1500">
                <a:latin typeface="Calibri"/>
                <a:ea typeface="Calibri"/>
                <a:cs typeface="Calibri"/>
                <a:sym typeface="Calibri"/>
              </a:defRPr>
            </a:lvl8pPr>
            <a:lvl9pPr indent="-298450" lvl="8" marL="411480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p:txBody>
      </p:sp>
      <p:sp>
        <p:nvSpPr>
          <p:cNvPr id="235" name="Google Shape;235;g3f5d8fef8e8_0_222"/>
          <p:cNvSpPr txBox="1"/>
          <p:nvPr>
            <p:ph idx="12" type="sldNum"/>
          </p:nvPr>
        </p:nvSpPr>
        <p:spPr>
          <a:xfrm>
            <a:off x="8472458" y="6217623"/>
            <a:ext cx="548700" cy="524700"/>
          </a:xfrm>
          <a:prstGeom prst="rect">
            <a:avLst/>
          </a:prstGeom>
          <a:noFill/>
          <a:ln>
            <a:noFill/>
          </a:ln>
        </p:spPr>
        <p:txBody>
          <a:bodyPr anchorCtr="0" anchor="ctr" bIns="68575" lIns="68575" spcFirstLastPara="1" rIns="68575" wrap="square" tIns="6857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236" name="Google Shape;236;g3f5d8fef8e8_0_222"/>
          <p:cNvSpPr txBox="1"/>
          <p:nvPr>
            <p:ph idx="2" type="body"/>
          </p:nvPr>
        </p:nvSpPr>
        <p:spPr>
          <a:xfrm>
            <a:off x="4572000" y="1625600"/>
            <a:ext cx="4260300" cy="5079900"/>
          </a:xfrm>
          <a:prstGeom prst="rect">
            <a:avLst/>
          </a:prstGeom>
          <a:noFill/>
          <a:ln>
            <a:noFill/>
          </a:ln>
        </p:spPr>
        <p:txBody>
          <a:bodyPr anchorCtr="0" anchor="t" bIns="137150" lIns="137150" spcFirstLastPara="1" rIns="137150" wrap="square" tIns="137150">
            <a:noAutofit/>
          </a:bodyPr>
          <a:lstStyle>
            <a:lvl1pPr indent="-317500" lvl="0" marL="457200" algn="l">
              <a:lnSpc>
                <a:spcPct val="100000"/>
              </a:lnSpc>
              <a:spcBef>
                <a:spcPts val="0"/>
              </a:spcBef>
              <a:spcAft>
                <a:spcPts val="0"/>
              </a:spcAft>
              <a:buSzPts val="1400"/>
              <a:buFont typeface="Calibri"/>
              <a:buChar char="●"/>
              <a:defRPr sz="1900">
                <a:latin typeface="Calibri"/>
                <a:ea typeface="Calibri"/>
                <a:cs typeface="Calibri"/>
                <a:sym typeface="Calibri"/>
              </a:defRPr>
            </a:lvl1pPr>
            <a:lvl2pPr indent="-298450" lvl="1" marL="914400" algn="l">
              <a:lnSpc>
                <a:spcPct val="100000"/>
              </a:lnSpc>
              <a:spcBef>
                <a:spcPts val="0"/>
              </a:spcBef>
              <a:spcAft>
                <a:spcPts val="0"/>
              </a:spcAft>
              <a:buSzPts val="1100"/>
              <a:buFont typeface="Calibri"/>
              <a:buChar char="○"/>
              <a:defRPr sz="1500">
                <a:latin typeface="Calibri"/>
                <a:ea typeface="Calibri"/>
                <a:cs typeface="Calibri"/>
                <a:sym typeface="Calibri"/>
              </a:defRPr>
            </a:lvl2pPr>
            <a:lvl3pPr indent="-298450" lvl="2" marL="1371600" algn="l">
              <a:lnSpc>
                <a:spcPct val="100000"/>
              </a:lnSpc>
              <a:spcBef>
                <a:spcPts val="0"/>
              </a:spcBef>
              <a:spcAft>
                <a:spcPts val="0"/>
              </a:spcAft>
              <a:buSzPts val="1100"/>
              <a:buFont typeface="Calibri"/>
              <a:buChar char="■"/>
              <a:defRPr sz="1500">
                <a:latin typeface="Calibri"/>
                <a:ea typeface="Calibri"/>
                <a:cs typeface="Calibri"/>
                <a:sym typeface="Calibri"/>
              </a:defRPr>
            </a:lvl3pPr>
            <a:lvl4pPr indent="-298450" lvl="3" marL="1828800" algn="l">
              <a:lnSpc>
                <a:spcPct val="100000"/>
              </a:lnSpc>
              <a:spcBef>
                <a:spcPts val="0"/>
              </a:spcBef>
              <a:spcAft>
                <a:spcPts val="0"/>
              </a:spcAft>
              <a:buSzPts val="1100"/>
              <a:buFont typeface="Calibri"/>
              <a:buChar char="●"/>
              <a:defRPr sz="1500">
                <a:latin typeface="Calibri"/>
                <a:ea typeface="Calibri"/>
                <a:cs typeface="Calibri"/>
                <a:sym typeface="Calibri"/>
              </a:defRPr>
            </a:lvl4pPr>
            <a:lvl5pPr indent="-298450" lvl="4" marL="2286000" algn="l">
              <a:lnSpc>
                <a:spcPct val="100000"/>
              </a:lnSpc>
              <a:spcBef>
                <a:spcPts val="0"/>
              </a:spcBef>
              <a:spcAft>
                <a:spcPts val="0"/>
              </a:spcAft>
              <a:buSzPts val="1100"/>
              <a:buFont typeface="Calibri"/>
              <a:buChar char="○"/>
              <a:defRPr sz="1500">
                <a:latin typeface="Calibri"/>
                <a:ea typeface="Calibri"/>
                <a:cs typeface="Calibri"/>
                <a:sym typeface="Calibri"/>
              </a:defRPr>
            </a:lvl5pPr>
            <a:lvl6pPr indent="-298450" lvl="5" marL="2743200" algn="l">
              <a:lnSpc>
                <a:spcPct val="100000"/>
              </a:lnSpc>
              <a:spcBef>
                <a:spcPts val="0"/>
              </a:spcBef>
              <a:spcAft>
                <a:spcPts val="0"/>
              </a:spcAft>
              <a:buSzPts val="1100"/>
              <a:buFont typeface="Calibri"/>
              <a:buChar char="■"/>
              <a:defRPr sz="1500">
                <a:latin typeface="Calibri"/>
                <a:ea typeface="Calibri"/>
                <a:cs typeface="Calibri"/>
                <a:sym typeface="Calibri"/>
              </a:defRPr>
            </a:lvl6pPr>
            <a:lvl7pPr indent="-298450" lvl="6" marL="3200400" algn="l">
              <a:lnSpc>
                <a:spcPct val="100000"/>
              </a:lnSpc>
              <a:spcBef>
                <a:spcPts val="0"/>
              </a:spcBef>
              <a:spcAft>
                <a:spcPts val="0"/>
              </a:spcAft>
              <a:buSzPts val="1100"/>
              <a:buFont typeface="Calibri"/>
              <a:buChar char="●"/>
              <a:defRPr sz="1500">
                <a:latin typeface="Calibri"/>
                <a:ea typeface="Calibri"/>
                <a:cs typeface="Calibri"/>
                <a:sym typeface="Calibri"/>
              </a:defRPr>
            </a:lvl7pPr>
            <a:lvl8pPr indent="-298450" lvl="7" marL="3657600" algn="l">
              <a:lnSpc>
                <a:spcPct val="100000"/>
              </a:lnSpc>
              <a:spcBef>
                <a:spcPts val="0"/>
              </a:spcBef>
              <a:spcAft>
                <a:spcPts val="0"/>
              </a:spcAft>
              <a:buSzPts val="1100"/>
              <a:buFont typeface="Calibri"/>
              <a:buChar char="○"/>
              <a:defRPr sz="1500">
                <a:latin typeface="Calibri"/>
                <a:ea typeface="Calibri"/>
                <a:cs typeface="Calibri"/>
                <a:sym typeface="Calibri"/>
              </a:defRPr>
            </a:lvl8pPr>
            <a:lvl9pPr indent="-298450" lvl="8" marL="411480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p:txBody>
      </p:sp>
      <p:sp>
        <p:nvSpPr>
          <p:cNvPr id="237" name="Google Shape;237;g3f5d8fef8e8_0_222"/>
          <p:cNvSpPr txBox="1"/>
          <p:nvPr>
            <p:ph idx="3" type="subTitle"/>
          </p:nvPr>
        </p:nvSpPr>
        <p:spPr>
          <a:xfrm>
            <a:off x="0" y="1006400"/>
            <a:ext cx="8832300" cy="487500"/>
          </a:xfrm>
          <a:prstGeom prst="rect">
            <a:avLst/>
          </a:prstGeom>
          <a:noFill/>
          <a:ln>
            <a:noFill/>
          </a:ln>
        </p:spPr>
        <p:txBody>
          <a:bodyPr anchorCtr="0" anchor="ctr" bIns="137150" lIns="137150" spcFirstLastPara="1" rIns="137150" wrap="square" tIns="137150">
            <a:noAutofit/>
          </a:bodyPr>
          <a:lstStyle>
            <a:lvl1pPr lvl="0" algn="l">
              <a:lnSpc>
                <a:spcPct val="100000"/>
              </a:lnSpc>
              <a:spcBef>
                <a:spcPts val="0"/>
              </a:spcBef>
              <a:spcAft>
                <a:spcPts val="0"/>
              </a:spcAft>
              <a:buSzPts val="1500"/>
              <a:buNone/>
              <a:defRPr sz="2000">
                <a:solidFill>
                  <a:schemeClr val="dk2"/>
                </a:solidFill>
              </a:defRPr>
            </a:lvl1pPr>
            <a:lvl2pPr lvl="1" algn="l">
              <a:lnSpc>
                <a:spcPct val="100000"/>
              </a:lnSpc>
              <a:spcBef>
                <a:spcPts val="0"/>
              </a:spcBef>
              <a:spcAft>
                <a:spcPts val="0"/>
              </a:spcAft>
              <a:buSzPts val="1300"/>
              <a:buNone/>
              <a:defRPr/>
            </a:lvl2pPr>
            <a:lvl3pPr lvl="2" algn="l">
              <a:lnSpc>
                <a:spcPct val="100000"/>
              </a:lnSpc>
              <a:spcBef>
                <a:spcPts val="0"/>
              </a:spcBef>
              <a:spcAft>
                <a:spcPts val="0"/>
              </a:spcAft>
              <a:buSzPts val="1300"/>
              <a:buNone/>
              <a:defRPr/>
            </a:lvl3pPr>
            <a:lvl4pPr lvl="3" algn="l">
              <a:lnSpc>
                <a:spcPct val="100000"/>
              </a:lnSpc>
              <a:spcBef>
                <a:spcPts val="0"/>
              </a:spcBef>
              <a:spcAft>
                <a:spcPts val="0"/>
              </a:spcAft>
              <a:buSzPts val="1300"/>
              <a:buNone/>
              <a:defRPr/>
            </a:lvl4pPr>
            <a:lvl5pPr lvl="4" algn="l">
              <a:lnSpc>
                <a:spcPct val="100000"/>
              </a:lnSpc>
              <a:spcBef>
                <a:spcPts val="0"/>
              </a:spcBef>
              <a:spcAft>
                <a:spcPts val="0"/>
              </a:spcAft>
              <a:buSzPts val="1300"/>
              <a:buNone/>
              <a:defRPr/>
            </a:lvl5pPr>
            <a:lvl6pPr lvl="5" algn="l">
              <a:lnSpc>
                <a:spcPct val="100000"/>
              </a:lnSpc>
              <a:spcBef>
                <a:spcPts val="0"/>
              </a:spcBef>
              <a:spcAft>
                <a:spcPts val="0"/>
              </a:spcAft>
              <a:buSzPts val="1300"/>
              <a:buNone/>
              <a:defRPr/>
            </a:lvl6pPr>
            <a:lvl7pPr lvl="6" algn="l">
              <a:lnSpc>
                <a:spcPct val="100000"/>
              </a:lnSpc>
              <a:spcBef>
                <a:spcPts val="0"/>
              </a:spcBef>
              <a:spcAft>
                <a:spcPts val="0"/>
              </a:spcAft>
              <a:buSzPts val="1300"/>
              <a:buNone/>
              <a:defRPr/>
            </a:lvl7pPr>
            <a:lvl8pPr lvl="7" algn="l">
              <a:lnSpc>
                <a:spcPct val="100000"/>
              </a:lnSpc>
              <a:spcBef>
                <a:spcPts val="0"/>
              </a:spcBef>
              <a:spcAft>
                <a:spcPts val="0"/>
              </a:spcAft>
              <a:buSzPts val="1300"/>
              <a:buNone/>
              <a:defRPr/>
            </a:lvl8pPr>
            <a:lvl9pPr lvl="8" algn="l">
              <a:lnSpc>
                <a:spcPct val="100000"/>
              </a:lnSpc>
              <a:spcBef>
                <a:spcPts val="0"/>
              </a:spcBef>
              <a:spcAft>
                <a:spcPts val="0"/>
              </a:spcAft>
              <a:buSzPts val="1300"/>
              <a:buNone/>
              <a:defRPr/>
            </a:lvl9pPr>
          </a:lstStyle>
          <a:p/>
        </p:txBody>
      </p:sp>
      <p:sp>
        <p:nvSpPr>
          <p:cNvPr id="238" name="Google Shape;238;g3f5d8fef8e8_0_222"/>
          <p:cNvSpPr txBox="1"/>
          <p:nvPr>
            <p:ph type="title"/>
          </p:nvPr>
        </p:nvSpPr>
        <p:spPr>
          <a:xfrm>
            <a:off x="0" y="182880"/>
            <a:ext cx="8832300" cy="7317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SzPts val="1100"/>
              <a:buNone/>
              <a:defRPr>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pic>
        <p:nvPicPr>
          <p:cNvPr id="239" name="Google Shape;239;g3f5d8fef8e8_0_222"/>
          <p:cNvPicPr preferRelativeResize="0"/>
          <p:nvPr/>
        </p:nvPicPr>
        <p:blipFill rotWithShape="1">
          <a:blip r:embed="rId4">
            <a:alphaModFix/>
          </a:blip>
          <a:srcRect b="0" l="0" r="0" t="0"/>
          <a:stretch/>
        </p:blipFill>
        <p:spPr>
          <a:xfrm>
            <a:off x="8100035" y="404165"/>
            <a:ext cx="921121" cy="727467"/>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p:cSld name="1_Section Title">
    <p:bg>
      <p:bgPr>
        <a:blipFill>
          <a:blip r:embed="rId2">
            <a:alphaModFix/>
          </a:blip>
          <a:stretch>
            <a:fillRect/>
          </a:stretch>
        </a:blipFill>
      </p:bgPr>
    </p:bg>
    <p:spTree>
      <p:nvGrpSpPr>
        <p:cNvPr id="240" name="Shape 240"/>
        <p:cNvGrpSpPr/>
        <p:nvPr/>
      </p:nvGrpSpPr>
      <p:grpSpPr>
        <a:xfrm>
          <a:off x="0" y="0"/>
          <a:ext cx="0" cy="0"/>
          <a:chOff x="0" y="0"/>
          <a:chExt cx="0" cy="0"/>
        </a:xfrm>
      </p:grpSpPr>
      <p:sp>
        <p:nvSpPr>
          <p:cNvPr id="241" name="Google Shape;241;g3f5d8fef8e8_0_231"/>
          <p:cNvSpPr txBox="1"/>
          <p:nvPr>
            <p:ph type="title"/>
          </p:nvPr>
        </p:nvSpPr>
        <p:spPr>
          <a:xfrm>
            <a:off x="0" y="2209800"/>
            <a:ext cx="9144000" cy="2438400"/>
          </a:xfrm>
          <a:prstGeom prst="rect">
            <a:avLst/>
          </a:prstGeom>
          <a:noFill/>
          <a:ln>
            <a:noFill/>
          </a:ln>
          <a:effectLst>
            <a:outerShdw blurRad="42863" rotWithShape="0" algn="bl" dir="5400000" dist="14288">
              <a:srgbClr val="000000">
                <a:alpha val="50200"/>
              </a:srgbClr>
            </a:outerShdw>
          </a:effectLst>
        </p:spPr>
        <p:txBody>
          <a:bodyPr anchorCtr="0" anchor="ctr" bIns="68575" lIns="137150" spcFirstLastPara="1" rIns="137150" wrap="square" tIns="68575">
            <a:noAutofit/>
          </a:bodyPr>
          <a:lstStyle>
            <a:lvl1pPr lvl="0" algn="ctr">
              <a:lnSpc>
                <a:spcPct val="100000"/>
              </a:lnSpc>
              <a:spcBef>
                <a:spcPts val="0"/>
              </a:spcBef>
              <a:spcAft>
                <a:spcPts val="0"/>
              </a:spcAft>
              <a:buClr>
                <a:schemeClr val="dk2"/>
              </a:buClr>
              <a:buSzPts val="3800"/>
              <a:buNone/>
              <a:defRPr b="1" sz="5000">
                <a:solidFill>
                  <a:schemeClr val="accent5"/>
                </a:solidFill>
              </a:defRPr>
            </a:lvl1pPr>
            <a:lvl2pPr lvl="1" algn="ctr">
              <a:lnSpc>
                <a:spcPct val="100000"/>
              </a:lnSpc>
              <a:spcBef>
                <a:spcPts val="0"/>
              </a:spcBef>
              <a:spcAft>
                <a:spcPts val="0"/>
              </a:spcAft>
              <a:buSzPts val="2700"/>
              <a:buNone/>
              <a:defRPr sz="3600"/>
            </a:lvl2pPr>
            <a:lvl3pPr lvl="2" algn="ctr">
              <a:lnSpc>
                <a:spcPct val="100000"/>
              </a:lnSpc>
              <a:spcBef>
                <a:spcPts val="0"/>
              </a:spcBef>
              <a:spcAft>
                <a:spcPts val="0"/>
              </a:spcAft>
              <a:buSzPts val="2700"/>
              <a:buNone/>
              <a:defRPr sz="3600"/>
            </a:lvl3pPr>
            <a:lvl4pPr lvl="3" algn="ctr">
              <a:lnSpc>
                <a:spcPct val="100000"/>
              </a:lnSpc>
              <a:spcBef>
                <a:spcPts val="0"/>
              </a:spcBef>
              <a:spcAft>
                <a:spcPts val="0"/>
              </a:spcAft>
              <a:buSzPts val="2700"/>
              <a:buNone/>
              <a:defRPr sz="3600"/>
            </a:lvl4pPr>
            <a:lvl5pPr lvl="4" algn="ctr">
              <a:lnSpc>
                <a:spcPct val="100000"/>
              </a:lnSpc>
              <a:spcBef>
                <a:spcPts val="0"/>
              </a:spcBef>
              <a:spcAft>
                <a:spcPts val="0"/>
              </a:spcAft>
              <a:buSzPts val="2700"/>
              <a:buNone/>
              <a:defRPr sz="3600"/>
            </a:lvl5pPr>
            <a:lvl6pPr lvl="5" algn="ctr">
              <a:lnSpc>
                <a:spcPct val="100000"/>
              </a:lnSpc>
              <a:spcBef>
                <a:spcPts val="0"/>
              </a:spcBef>
              <a:spcAft>
                <a:spcPts val="0"/>
              </a:spcAft>
              <a:buSzPts val="2700"/>
              <a:buNone/>
              <a:defRPr sz="3600"/>
            </a:lvl6pPr>
            <a:lvl7pPr lvl="6" algn="ctr">
              <a:lnSpc>
                <a:spcPct val="100000"/>
              </a:lnSpc>
              <a:spcBef>
                <a:spcPts val="0"/>
              </a:spcBef>
              <a:spcAft>
                <a:spcPts val="0"/>
              </a:spcAft>
              <a:buSzPts val="2700"/>
              <a:buNone/>
              <a:defRPr sz="3600"/>
            </a:lvl7pPr>
            <a:lvl8pPr lvl="7" algn="ctr">
              <a:lnSpc>
                <a:spcPct val="100000"/>
              </a:lnSpc>
              <a:spcBef>
                <a:spcPts val="0"/>
              </a:spcBef>
              <a:spcAft>
                <a:spcPts val="0"/>
              </a:spcAft>
              <a:buSzPts val="2700"/>
              <a:buNone/>
              <a:defRPr sz="3600"/>
            </a:lvl8pPr>
            <a:lvl9pPr lvl="8" algn="ctr">
              <a:lnSpc>
                <a:spcPct val="100000"/>
              </a:lnSpc>
              <a:spcBef>
                <a:spcPts val="0"/>
              </a:spcBef>
              <a:spcAft>
                <a:spcPts val="0"/>
              </a:spcAft>
              <a:buSzPts val="2700"/>
              <a:buNone/>
              <a:defRPr sz="3600"/>
            </a:lvl9pPr>
          </a:lstStyle>
          <a:p/>
        </p:txBody>
      </p:sp>
      <p:sp>
        <p:nvSpPr>
          <p:cNvPr id="242" name="Google Shape;242;g3f5d8fef8e8_0_231"/>
          <p:cNvSpPr txBox="1"/>
          <p:nvPr>
            <p:ph idx="12" type="sldNum"/>
          </p:nvPr>
        </p:nvSpPr>
        <p:spPr>
          <a:xfrm>
            <a:off x="8472458" y="6217623"/>
            <a:ext cx="548700" cy="524700"/>
          </a:xfrm>
          <a:prstGeom prst="rect">
            <a:avLst/>
          </a:prstGeom>
          <a:noFill/>
          <a:ln>
            <a:noFill/>
          </a:ln>
        </p:spPr>
        <p:txBody>
          <a:bodyPr anchorCtr="0" anchor="ctr" bIns="68575" lIns="68575" spcFirstLastPara="1" rIns="68575" wrap="square" tIns="6857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243" name="Google Shape;243;g3f5d8fef8e8_0_231"/>
          <p:cNvPicPr preferRelativeResize="0"/>
          <p:nvPr/>
        </p:nvPicPr>
        <p:blipFill rotWithShape="1">
          <a:blip r:embed="rId3">
            <a:alphaModFix/>
          </a:blip>
          <a:srcRect b="0" l="0" r="0" t="0"/>
          <a:stretch/>
        </p:blipFill>
        <p:spPr>
          <a:xfrm>
            <a:off x="4116957" y="5783919"/>
            <a:ext cx="910087" cy="958332"/>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SE Logo">
  <p:cSld name="DESE Logo">
    <p:bg>
      <p:bgPr>
        <a:solidFill>
          <a:schemeClr val="dk1"/>
        </a:solidFill>
      </p:bgPr>
    </p:bg>
    <p:spTree>
      <p:nvGrpSpPr>
        <p:cNvPr id="244" name="Shape 244"/>
        <p:cNvGrpSpPr/>
        <p:nvPr/>
      </p:nvGrpSpPr>
      <p:grpSpPr>
        <a:xfrm>
          <a:off x="0" y="0"/>
          <a:ext cx="0" cy="0"/>
          <a:chOff x="0" y="0"/>
          <a:chExt cx="0" cy="0"/>
        </a:xfrm>
      </p:grpSpPr>
      <p:pic>
        <p:nvPicPr>
          <p:cNvPr descr="White logo for the Division of Elementary &amp; Secondary Education" id="245" name="Google Shape;245;g3f5d8fef8e8_0_235"/>
          <p:cNvPicPr preferRelativeResize="0"/>
          <p:nvPr/>
        </p:nvPicPr>
        <p:blipFill rotWithShape="1">
          <a:blip r:embed="rId2">
            <a:alphaModFix/>
          </a:blip>
          <a:srcRect b="0" l="0" r="0" t="0"/>
          <a:stretch/>
        </p:blipFill>
        <p:spPr>
          <a:xfrm>
            <a:off x="2557541" y="2754141"/>
            <a:ext cx="4028920" cy="1349721"/>
          </a:xfrm>
          <a:prstGeom prst="rect">
            <a:avLst/>
          </a:prstGeom>
          <a:noFill/>
          <a:ln>
            <a:noFill/>
          </a:ln>
        </p:spPr>
      </p:pic>
      <p:sp>
        <p:nvSpPr>
          <p:cNvPr id="246" name="Google Shape;246;g3f5d8fef8e8_0_235"/>
          <p:cNvSpPr txBox="1"/>
          <p:nvPr>
            <p:ph idx="12" type="sldNum"/>
          </p:nvPr>
        </p:nvSpPr>
        <p:spPr>
          <a:xfrm>
            <a:off x="8472458" y="6207791"/>
            <a:ext cx="548700" cy="524700"/>
          </a:xfrm>
          <a:prstGeom prst="rect">
            <a:avLst/>
          </a:prstGeom>
          <a:noFill/>
          <a:ln>
            <a:noFill/>
          </a:ln>
        </p:spPr>
        <p:txBody>
          <a:bodyPr anchorCtr="0" anchor="ctr" bIns="68575" lIns="68575" spcFirstLastPara="1" rIns="68575" wrap="square" tIns="6857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Body 1">
  <p:cSld name="Title, Subtitle, Two Column">
    <p:bg>
      <p:bgPr>
        <a:blipFill>
          <a:blip r:embed="rId2">
            <a:alphaModFix/>
          </a:blip>
          <a:stretch>
            <a:fillRect/>
          </a:stretch>
        </a:blipFill>
      </p:bgPr>
    </p:bg>
    <p:spTree>
      <p:nvGrpSpPr>
        <p:cNvPr id="36" name="Shape 36"/>
        <p:cNvGrpSpPr/>
        <p:nvPr/>
      </p:nvGrpSpPr>
      <p:grpSpPr>
        <a:xfrm>
          <a:off x="0" y="0"/>
          <a:ext cx="0" cy="0"/>
          <a:chOff x="0" y="0"/>
          <a:chExt cx="0" cy="0"/>
        </a:xfrm>
      </p:grpSpPr>
      <p:sp>
        <p:nvSpPr>
          <p:cNvPr id="37" name="Google Shape;37;g3f5d8fef8e8_0_27"/>
          <p:cNvSpPr txBox="1"/>
          <p:nvPr>
            <p:ph idx="1" type="body"/>
          </p:nvPr>
        </p:nvSpPr>
        <p:spPr>
          <a:xfrm>
            <a:off x="0" y="1554480"/>
            <a:ext cx="4572000" cy="4572000"/>
          </a:xfrm>
          <a:prstGeom prst="rect">
            <a:avLst/>
          </a:prstGeom>
          <a:noFill/>
          <a:ln>
            <a:noFill/>
          </a:ln>
        </p:spPr>
        <p:txBody>
          <a:bodyPr anchorCtr="0" anchor="t" bIns="182875" lIns="182875" spcFirstLastPara="1" rIns="182875" wrap="square" tIns="91425">
            <a:noAutofit/>
          </a:bodyPr>
          <a:lstStyle>
            <a:lvl1pPr indent="-349250" lvl="0" marL="457200" algn="l">
              <a:lnSpc>
                <a:spcPct val="115000"/>
              </a:lnSpc>
              <a:spcBef>
                <a:spcPts val="0"/>
              </a:spcBef>
              <a:spcAft>
                <a:spcPts val="0"/>
              </a:spcAft>
              <a:buSzPts val="1900"/>
              <a:buFont typeface="Calibri"/>
              <a:buChar char="●"/>
              <a:defRPr sz="2000">
                <a:latin typeface="Calibri"/>
                <a:ea typeface="Calibri"/>
                <a:cs typeface="Calibri"/>
                <a:sym typeface="Calibri"/>
              </a:defRPr>
            </a:lvl1pPr>
            <a:lvl2pPr indent="-323850" lvl="1" marL="914400" algn="l">
              <a:lnSpc>
                <a:spcPct val="115000"/>
              </a:lnSpc>
              <a:spcBef>
                <a:spcPts val="0"/>
              </a:spcBef>
              <a:spcAft>
                <a:spcPts val="0"/>
              </a:spcAft>
              <a:buSzPts val="1500"/>
              <a:buFont typeface="Calibri"/>
              <a:buChar char="○"/>
              <a:defRPr sz="2000">
                <a:latin typeface="Calibri"/>
                <a:ea typeface="Calibri"/>
                <a:cs typeface="Calibri"/>
                <a:sym typeface="Calibri"/>
              </a:defRPr>
            </a:lvl2pPr>
            <a:lvl3pPr indent="-323850" lvl="2" marL="1371600" algn="l">
              <a:lnSpc>
                <a:spcPct val="115000"/>
              </a:lnSpc>
              <a:spcBef>
                <a:spcPts val="0"/>
              </a:spcBef>
              <a:spcAft>
                <a:spcPts val="0"/>
              </a:spcAft>
              <a:buSzPts val="1500"/>
              <a:buFont typeface="Calibri"/>
              <a:buChar char="■"/>
              <a:defRPr sz="2000">
                <a:latin typeface="Calibri"/>
                <a:ea typeface="Calibri"/>
                <a:cs typeface="Calibri"/>
                <a:sym typeface="Calibri"/>
              </a:defRPr>
            </a:lvl3pPr>
            <a:lvl4pPr indent="-323850" lvl="3" marL="1828800" algn="l">
              <a:lnSpc>
                <a:spcPct val="115000"/>
              </a:lnSpc>
              <a:spcBef>
                <a:spcPts val="0"/>
              </a:spcBef>
              <a:spcAft>
                <a:spcPts val="0"/>
              </a:spcAft>
              <a:buSzPts val="1500"/>
              <a:buFont typeface="Calibri"/>
              <a:buChar char="●"/>
              <a:defRPr sz="2000">
                <a:latin typeface="Calibri"/>
                <a:ea typeface="Calibri"/>
                <a:cs typeface="Calibri"/>
                <a:sym typeface="Calibri"/>
              </a:defRPr>
            </a:lvl4pPr>
            <a:lvl5pPr indent="-323850" lvl="4" marL="2286000" algn="l">
              <a:lnSpc>
                <a:spcPct val="115000"/>
              </a:lnSpc>
              <a:spcBef>
                <a:spcPts val="0"/>
              </a:spcBef>
              <a:spcAft>
                <a:spcPts val="0"/>
              </a:spcAft>
              <a:buSzPts val="1500"/>
              <a:buFont typeface="Calibri"/>
              <a:buChar char="○"/>
              <a:defRPr sz="2000">
                <a:latin typeface="Calibri"/>
                <a:ea typeface="Calibri"/>
                <a:cs typeface="Calibri"/>
                <a:sym typeface="Calibri"/>
              </a:defRPr>
            </a:lvl5pPr>
            <a:lvl6pPr indent="-323850" lvl="5" marL="2743200" algn="l">
              <a:lnSpc>
                <a:spcPct val="115000"/>
              </a:lnSpc>
              <a:spcBef>
                <a:spcPts val="0"/>
              </a:spcBef>
              <a:spcAft>
                <a:spcPts val="0"/>
              </a:spcAft>
              <a:buSzPts val="1500"/>
              <a:buFont typeface="Calibri"/>
              <a:buChar char="■"/>
              <a:defRPr sz="2000">
                <a:latin typeface="Calibri"/>
                <a:ea typeface="Calibri"/>
                <a:cs typeface="Calibri"/>
                <a:sym typeface="Calibri"/>
              </a:defRPr>
            </a:lvl6pPr>
            <a:lvl7pPr indent="-323850" lvl="6" marL="3200400" algn="l">
              <a:lnSpc>
                <a:spcPct val="115000"/>
              </a:lnSpc>
              <a:spcBef>
                <a:spcPts val="0"/>
              </a:spcBef>
              <a:spcAft>
                <a:spcPts val="0"/>
              </a:spcAft>
              <a:buSzPts val="1500"/>
              <a:buFont typeface="Calibri"/>
              <a:buChar char="●"/>
              <a:defRPr sz="2000">
                <a:latin typeface="Calibri"/>
                <a:ea typeface="Calibri"/>
                <a:cs typeface="Calibri"/>
                <a:sym typeface="Calibri"/>
              </a:defRPr>
            </a:lvl7pPr>
            <a:lvl8pPr indent="-323850" lvl="7" marL="3657600" algn="l">
              <a:lnSpc>
                <a:spcPct val="115000"/>
              </a:lnSpc>
              <a:spcBef>
                <a:spcPts val="0"/>
              </a:spcBef>
              <a:spcAft>
                <a:spcPts val="0"/>
              </a:spcAft>
              <a:buSzPts val="1500"/>
              <a:buFont typeface="Calibri"/>
              <a:buChar char="○"/>
              <a:defRPr sz="2000">
                <a:latin typeface="Calibri"/>
                <a:ea typeface="Calibri"/>
                <a:cs typeface="Calibri"/>
                <a:sym typeface="Calibri"/>
              </a:defRPr>
            </a:lvl8pPr>
            <a:lvl9pPr indent="-323850" lvl="8" marL="4114800" algn="l">
              <a:lnSpc>
                <a:spcPct val="115000"/>
              </a:lnSpc>
              <a:spcBef>
                <a:spcPts val="0"/>
              </a:spcBef>
              <a:spcAft>
                <a:spcPts val="0"/>
              </a:spcAft>
              <a:buSzPts val="1500"/>
              <a:buFont typeface="Calibri"/>
              <a:buChar char="■"/>
              <a:defRPr sz="2000">
                <a:latin typeface="Calibri"/>
                <a:ea typeface="Calibri"/>
                <a:cs typeface="Calibri"/>
                <a:sym typeface="Calibri"/>
              </a:defRPr>
            </a:lvl9pPr>
          </a:lstStyle>
          <a:p/>
        </p:txBody>
      </p:sp>
      <p:sp>
        <p:nvSpPr>
          <p:cNvPr id="38" name="Google Shape;38;g3f5d8fef8e8_0_27"/>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9" name="Google Shape;39;g3f5d8fef8e8_0_27"/>
          <p:cNvSpPr txBox="1"/>
          <p:nvPr>
            <p:ph idx="2" type="body"/>
          </p:nvPr>
        </p:nvSpPr>
        <p:spPr>
          <a:xfrm>
            <a:off x="4571999" y="1554480"/>
            <a:ext cx="4572000" cy="4572000"/>
          </a:xfrm>
          <a:prstGeom prst="rect">
            <a:avLst/>
          </a:prstGeom>
          <a:noFill/>
          <a:ln>
            <a:noFill/>
          </a:ln>
        </p:spPr>
        <p:txBody>
          <a:bodyPr anchorCtr="0" anchor="t" bIns="182875" lIns="182875" spcFirstLastPara="1" rIns="182875" wrap="square" tIns="91425">
            <a:noAutofit/>
          </a:bodyPr>
          <a:lstStyle>
            <a:lvl1pPr indent="-349250" lvl="0" marL="457200" algn="l">
              <a:lnSpc>
                <a:spcPct val="115000"/>
              </a:lnSpc>
              <a:spcBef>
                <a:spcPts val="0"/>
              </a:spcBef>
              <a:spcAft>
                <a:spcPts val="0"/>
              </a:spcAft>
              <a:buSzPts val="1900"/>
              <a:buFont typeface="Calibri"/>
              <a:buChar char="●"/>
              <a:defRPr sz="2000">
                <a:latin typeface="Calibri"/>
                <a:ea typeface="Calibri"/>
                <a:cs typeface="Calibri"/>
                <a:sym typeface="Calibri"/>
              </a:defRPr>
            </a:lvl1pPr>
            <a:lvl2pPr indent="-323850" lvl="1" marL="914400" algn="l">
              <a:lnSpc>
                <a:spcPct val="115000"/>
              </a:lnSpc>
              <a:spcBef>
                <a:spcPts val="0"/>
              </a:spcBef>
              <a:spcAft>
                <a:spcPts val="0"/>
              </a:spcAft>
              <a:buSzPts val="1500"/>
              <a:buFont typeface="Calibri"/>
              <a:buChar char="○"/>
              <a:defRPr sz="2000">
                <a:latin typeface="Calibri"/>
                <a:ea typeface="Calibri"/>
                <a:cs typeface="Calibri"/>
                <a:sym typeface="Calibri"/>
              </a:defRPr>
            </a:lvl2pPr>
            <a:lvl3pPr indent="-323850" lvl="2" marL="1371600" algn="l">
              <a:lnSpc>
                <a:spcPct val="115000"/>
              </a:lnSpc>
              <a:spcBef>
                <a:spcPts val="0"/>
              </a:spcBef>
              <a:spcAft>
                <a:spcPts val="0"/>
              </a:spcAft>
              <a:buSzPts val="1500"/>
              <a:buFont typeface="Calibri"/>
              <a:buChar char="■"/>
              <a:defRPr sz="2000">
                <a:latin typeface="Calibri"/>
                <a:ea typeface="Calibri"/>
                <a:cs typeface="Calibri"/>
                <a:sym typeface="Calibri"/>
              </a:defRPr>
            </a:lvl3pPr>
            <a:lvl4pPr indent="-323850" lvl="3" marL="1828800" algn="l">
              <a:lnSpc>
                <a:spcPct val="115000"/>
              </a:lnSpc>
              <a:spcBef>
                <a:spcPts val="0"/>
              </a:spcBef>
              <a:spcAft>
                <a:spcPts val="0"/>
              </a:spcAft>
              <a:buSzPts val="1500"/>
              <a:buFont typeface="Calibri"/>
              <a:buChar char="●"/>
              <a:defRPr sz="2000">
                <a:latin typeface="Calibri"/>
                <a:ea typeface="Calibri"/>
                <a:cs typeface="Calibri"/>
                <a:sym typeface="Calibri"/>
              </a:defRPr>
            </a:lvl4pPr>
            <a:lvl5pPr indent="-323850" lvl="4" marL="2286000" algn="l">
              <a:lnSpc>
                <a:spcPct val="115000"/>
              </a:lnSpc>
              <a:spcBef>
                <a:spcPts val="0"/>
              </a:spcBef>
              <a:spcAft>
                <a:spcPts val="0"/>
              </a:spcAft>
              <a:buSzPts val="1500"/>
              <a:buFont typeface="Calibri"/>
              <a:buChar char="○"/>
              <a:defRPr sz="2000">
                <a:latin typeface="Calibri"/>
                <a:ea typeface="Calibri"/>
                <a:cs typeface="Calibri"/>
                <a:sym typeface="Calibri"/>
              </a:defRPr>
            </a:lvl5pPr>
            <a:lvl6pPr indent="-323850" lvl="5" marL="2743200" algn="l">
              <a:lnSpc>
                <a:spcPct val="115000"/>
              </a:lnSpc>
              <a:spcBef>
                <a:spcPts val="0"/>
              </a:spcBef>
              <a:spcAft>
                <a:spcPts val="0"/>
              </a:spcAft>
              <a:buSzPts val="1500"/>
              <a:buFont typeface="Calibri"/>
              <a:buChar char="■"/>
              <a:defRPr sz="2000">
                <a:latin typeface="Calibri"/>
                <a:ea typeface="Calibri"/>
                <a:cs typeface="Calibri"/>
                <a:sym typeface="Calibri"/>
              </a:defRPr>
            </a:lvl6pPr>
            <a:lvl7pPr indent="-323850" lvl="6" marL="3200400" algn="l">
              <a:lnSpc>
                <a:spcPct val="115000"/>
              </a:lnSpc>
              <a:spcBef>
                <a:spcPts val="0"/>
              </a:spcBef>
              <a:spcAft>
                <a:spcPts val="0"/>
              </a:spcAft>
              <a:buSzPts val="1500"/>
              <a:buFont typeface="Calibri"/>
              <a:buChar char="●"/>
              <a:defRPr sz="2000">
                <a:latin typeface="Calibri"/>
                <a:ea typeface="Calibri"/>
                <a:cs typeface="Calibri"/>
                <a:sym typeface="Calibri"/>
              </a:defRPr>
            </a:lvl7pPr>
            <a:lvl8pPr indent="-323850" lvl="7" marL="3657600" algn="l">
              <a:lnSpc>
                <a:spcPct val="115000"/>
              </a:lnSpc>
              <a:spcBef>
                <a:spcPts val="0"/>
              </a:spcBef>
              <a:spcAft>
                <a:spcPts val="0"/>
              </a:spcAft>
              <a:buSzPts val="1500"/>
              <a:buFont typeface="Calibri"/>
              <a:buChar char="○"/>
              <a:defRPr sz="2000">
                <a:latin typeface="Calibri"/>
                <a:ea typeface="Calibri"/>
                <a:cs typeface="Calibri"/>
                <a:sym typeface="Calibri"/>
              </a:defRPr>
            </a:lvl8pPr>
            <a:lvl9pPr indent="-323850" lvl="8" marL="4114800" algn="l">
              <a:lnSpc>
                <a:spcPct val="115000"/>
              </a:lnSpc>
              <a:spcBef>
                <a:spcPts val="0"/>
              </a:spcBef>
              <a:spcAft>
                <a:spcPts val="0"/>
              </a:spcAft>
              <a:buSzPts val="1500"/>
              <a:buFont typeface="Calibri"/>
              <a:buChar char="■"/>
              <a:defRPr sz="2000">
                <a:latin typeface="Calibri"/>
                <a:ea typeface="Calibri"/>
                <a:cs typeface="Calibri"/>
                <a:sym typeface="Calibri"/>
              </a:defRPr>
            </a:lvl9pPr>
          </a:lstStyle>
          <a:p/>
        </p:txBody>
      </p:sp>
      <p:sp>
        <p:nvSpPr>
          <p:cNvPr id="40" name="Google Shape;40;g3f5d8fef8e8_0_27"/>
          <p:cNvSpPr/>
          <p:nvPr/>
        </p:nvSpPr>
        <p:spPr>
          <a:xfrm>
            <a:off x="0" y="182960"/>
            <a:ext cx="9144000" cy="7314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sp>
        <p:nvSpPr>
          <p:cNvPr id="41" name="Google Shape;41;g3f5d8fef8e8_0_27"/>
          <p:cNvSpPr/>
          <p:nvPr/>
        </p:nvSpPr>
        <p:spPr>
          <a:xfrm>
            <a:off x="0" y="1005840"/>
            <a:ext cx="9144000" cy="4572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sp>
        <p:nvSpPr>
          <p:cNvPr id="42" name="Google Shape;42;g3f5d8fef8e8_0_27"/>
          <p:cNvSpPr txBox="1"/>
          <p:nvPr>
            <p:ph idx="3" type="subTitle"/>
          </p:nvPr>
        </p:nvSpPr>
        <p:spPr>
          <a:xfrm>
            <a:off x="0" y="1005840"/>
            <a:ext cx="8229600" cy="457200"/>
          </a:xfrm>
          <a:prstGeom prst="rect">
            <a:avLst/>
          </a:prstGeom>
          <a:noFill/>
          <a:ln>
            <a:noFill/>
          </a:ln>
        </p:spPr>
        <p:txBody>
          <a:bodyPr anchorCtr="0" anchor="ctr" bIns="91425" lIns="182875" spcFirstLastPara="1" rIns="182875" wrap="square" tIns="91425">
            <a:noAutofit/>
          </a:bodyPr>
          <a:lstStyle>
            <a:lvl1pPr lvl="0" algn="l">
              <a:lnSpc>
                <a:spcPct val="115000"/>
              </a:lnSpc>
              <a:spcBef>
                <a:spcPts val="0"/>
              </a:spcBef>
              <a:spcAft>
                <a:spcPts val="0"/>
              </a:spcAft>
              <a:buSzPts val="2000"/>
              <a:buNone/>
              <a:defRPr sz="2500">
                <a:solidFill>
                  <a:schemeClr val="lt1"/>
                </a:solidFill>
              </a:defRPr>
            </a:lvl1pPr>
            <a:lvl2pPr lvl="1" algn="l">
              <a:lnSpc>
                <a:spcPct val="115000"/>
              </a:lnSpc>
              <a:spcBef>
                <a:spcPts val="0"/>
              </a:spcBef>
              <a:spcAft>
                <a:spcPts val="0"/>
              </a:spcAft>
              <a:buSzPts val="1700"/>
              <a:buNone/>
              <a:defRPr/>
            </a:lvl2pPr>
            <a:lvl3pPr lvl="2" algn="l">
              <a:lnSpc>
                <a:spcPct val="115000"/>
              </a:lnSpc>
              <a:spcBef>
                <a:spcPts val="0"/>
              </a:spcBef>
              <a:spcAft>
                <a:spcPts val="0"/>
              </a:spcAft>
              <a:buSzPts val="1700"/>
              <a:buNone/>
              <a:defRPr/>
            </a:lvl3pPr>
            <a:lvl4pPr lvl="3" algn="l">
              <a:lnSpc>
                <a:spcPct val="115000"/>
              </a:lnSpc>
              <a:spcBef>
                <a:spcPts val="0"/>
              </a:spcBef>
              <a:spcAft>
                <a:spcPts val="0"/>
              </a:spcAft>
              <a:buSzPts val="1700"/>
              <a:buNone/>
              <a:defRPr/>
            </a:lvl4pPr>
            <a:lvl5pPr lvl="4" algn="l">
              <a:lnSpc>
                <a:spcPct val="115000"/>
              </a:lnSpc>
              <a:spcBef>
                <a:spcPts val="0"/>
              </a:spcBef>
              <a:spcAft>
                <a:spcPts val="0"/>
              </a:spcAft>
              <a:buSzPts val="1700"/>
              <a:buNone/>
              <a:defRPr/>
            </a:lvl5pPr>
            <a:lvl6pPr lvl="5" algn="l">
              <a:lnSpc>
                <a:spcPct val="115000"/>
              </a:lnSpc>
              <a:spcBef>
                <a:spcPts val="0"/>
              </a:spcBef>
              <a:spcAft>
                <a:spcPts val="0"/>
              </a:spcAft>
              <a:buSzPts val="1700"/>
              <a:buNone/>
              <a:defRPr/>
            </a:lvl6pPr>
            <a:lvl7pPr lvl="6" algn="l">
              <a:lnSpc>
                <a:spcPct val="115000"/>
              </a:lnSpc>
              <a:spcBef>
                <a:spcPts val="0"/>
              </a:spcBef>
              <a:spcAft>
                <a:spcPts val="0"/>
              </a:spcAft>
              <a:buSzPts val="1700"/>
              <a:buNone/>
              <a:defRPr/>
            </a:lvl7pPr>
            <a:lvl8pPr lvl="7" algn="l">
              <a:lnSpc>
                <a:spcPct val="115000"/>
              </a:lnSpc>
              <a:spcBef>
                <a:spcPts val="0"/>
              </a:spcBef>
              <a:spcAft>
                <a:spcPts val="0"/>
              </a:spcAft>
              <a:buSzPts val="1700"/>
              <a:buNone/>
              <a:defRPr/>
            </a:lvl8pPr>
            <a:lvl9pPr lvl="8" algn="l">
              <a:lnSpc>
                <a:spcPct val="115000"/>
              </a:lnSpc>
              <a:spcBef>
                <a:spcPts val="0"/>
              </a:spcBef>
              <a:spcAft>
                <a:spcPts val="0"/>
              </a:spcAft>
              <a:buSzPts val="1700"/>
              <a:buNone/>
              <a:defRPr/>
            </a:lvl9pPr>
          </a:lstStyle>
          <a:p/>
        </p:txBody>
      </p:sp>
      <p:sp>
        <p:nvSpPr>
          <p:cNvPr id="43" name="Google Shape;43;g3f5d8fef8e8_0_27"/>
          <p:cNvSpPr txBox="1"/>
          <p:nvPr>
            <p:ph type="title"/>
          </p:nvPr>
        </p:nvSpPr>
        <p:spPr>
          <a:xfrm>
            <a:off x="-1" y="182960"/>
            <a:ext cx="8229600" cy="731400"/>
          </a:xfrm>
          <a:prstGeom prst="rect">
            <a:avLst/>
          </a:prstGeom>
          <a:noFill/>
          <a:ln>
            <a:noFill/>
          </a:ln>
        </p:spPr>
        <p:txBody>
          <a:bodyPr anchorCtr="0" anchor="ctr" bIns="91425" lIns="182875" spcFirstLastPara="1" rIns="182875" wrap="square" tIns="91425">
            <a:noAutofit/>
          </a:bodyPr>
          <a:lstStyle>
            <a:lvl1pPr lvl="0" algn="l">
              <a:lnSpc>
                <a:spcPct val="100000"/>
              </a:lnSpc>
              <a:spcBef>
                <a:spcPts val="0"/>
              </a:spcBef>
              <a:spcAft>
                <a:spcPts val="0"/>
              </a:spcAft>
              <a:buSzPts val="3000"/>
              <a:buNone/>
              <a:defRPr sz="3500">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44" name="Google Shape;44;g3f5d8fef8e8_0_27"/>
          <p:cNvPicPr preferRelativeResize="0"/>
          <p:nvPr/>
        </p:nvPicPr>
        <p:blipFill rotWithShape="1">
          <a:blip r:embed="rId3">
            <a:alphaModFix/>
          </a:blip>
          <a:srcRect b="0" l="0" r="0" t="0"/>
          <a:stretch/>
        </p:blipFill>
        <p:spPr>
          <a:xfrm>
            <a:off x="8335350" y="358167"/>
            <a:ext cx="685800" cy="6858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Body 2">
  <p:cSld name="TItle, Subtitle, Plain">
    <p:bg>
      <p:bgPr>
        <a:solidFill>
          <a:srgbClr val="FFFFFF"/>
        </a:solidFill>
      </p:bgPr>
    </p:bg>
    <p:spTree>
      <p:nvGrpSpPr>
        <p:cNvPr id="45" name="Shape 45"/>
        <p:cNvGrpSpPr/>
        <p:nvPr/>
      </p:nvGrpSpPr>
      <p:grpSpPr>
        <a:xfrm>
          <a:off x="0" y="0"/>
          <a:ext cx="0" cy="0"/>
          <a:chOff x="0" y="0"/>
          <a:chExt cx="0" cy="0"/>
        </a:xfrm>
      </p:grpSpPr>
      <p:sp>
        <p:nvSpPr>
          <p:cNvPr id="46" name="Google Shape;46;g3f5d8fef8e8_0_36"/>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47" name="Google Shape;47;g3f5d8fef8e8_0_36"/>
          <p:cNvSpPr/>
          <p:nvPr/>
        </p:nvSpPr>
        <p:spPr>
          <a:xfrm>
            <a:off x="0" y="182960"/>
            <a:ext cx="9144000" cy="7314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sp>
        <p:nvSpPr>
          <p:cNvPr id="48" name="Google Shape;48;g3f5d8fef8e8_0_36"/>
          <p:cNvSpPr/>
          <p:nvPr/>
        </p:nvSpPr>
        <p:spPr>
          <a:xfrm>
            <a:off x="0" y="1005840"/>
            <a:ext cx="9144000" cy="4572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sp>
        <p:nvSpPr>
          <p:cNvPr id="49" name="Google Shape;49;g3f5d8fef8e8_0_36"/>
          <p:cNvSpPr txBox="1"/>
          <p:nvPr>
            <p:ph idx="1" type="subTitle"/>
          </p:nvPr>
        </p:nvSpPr>
        <p:spPr>
          <a:xfrm>
            <a:off x="0" y="1005840"/>
            <a:ext cx="8229600" cy="457200"/>
          </a:xfrm>
          <a:prstGeom prst="rect">
            <a:avLst/>
          </a:prstGeom>
          <a:noFill/>
          <a:ln>
            <a:noFill/>
          </a:ln>
        </p:spPr>
        <p:txBody>
          <a:bodyPr anchorCtr="0" anchor="ctr" bIns="91425" lIns="182875" spcFirstLastPara="1" rIns="182875" wrap="square" tIns="91425">
            <a:noAutofit/>
          </a:bodyPr>
          <a:lstStyle>
            <a:lvl1pPr lvl="0" algn="l">
              <a:lnSpc>
                <a:spcPct val="115000"/>
              </a:lnSpc>
              <a:spcBef>
                <a:spcPts val="0"/>
              </a:spcBef>
              <a:spcAft>
                <a:spcPts val="0"/>
              </a:spcAft>
              <a:buSzPts val="2000"/>
              <a:buNone/>
              <a:defRPr sz="2500">
                <a:solidFill>
                  <a:schemeClr val="lt1"/>
                </a:solidFill>
              </a:defRPr>
            </a:lvl1pPr>
            <a:lvl2pPr lvl="1" algn="l">
              <a:lnSpc>
                <a:spcPct val="115000"/>
              </a:lnSpc>
              <a:spcBef>
                <a:spcPts val="0"/>
              </a:spcBef>
              <a:spcAft>
                <a:spcPts val="0"/>
              </a:spcAft>
              <a:buSzPts val="1700"/>
              <a:buNone/>
              <a:defRPr/>
            </a:lvl2pPr>
            <a:lvl3pPr lvl="2" algn="l">
              <a:lnSpc>
                <a:spcPct val="115000"/>
              </a:lnSpc>
              <a:spcBef>
                <a:spcPts val="0"/>
              </a:spcBef>
              <a:spcAft>
                <a:spcPts val="0"/>
              </a:spcAft>
              <a:buSzPts val="1700"/>
              <a:buNone/>
              <a:defRPr/>
            </a:lvl3pPr>
            <a:lvl4pPr lvl="3" algn="l">
              <a:lnSpc>
                <a:spcPct val="115000"/>
              </a:lnSpc>
              <a:spcBef>
                <a:spcPts val="0"/>
              </a:spcBef>
              <a:spcAft>
                <a:spcPts val="0"/>
              </a:spcAft>
              <a:buSzPts val="1700"/>
              <a:buNone/>
              <a:defRPr/>
            </a:lvl4pPr>
            <a:lvl5pPr lvl="4" algn="l">
              <a:lnSpc>
                <a:spcPct val="115000"/>
              </a:lnSpc>
              <a:spcBef>
                <a:spcPts val="0"/>
              </a:spcBef>
              <a:spcAft>
                <a:spcPts val="0"/>
              </a:spcAft>
              <a:buSzPts val="1700"/>
              <a:buNone/>
              <a:defRPr/>
            </a:lvl5pPr>
            <a:lvl6pPr lvl="5" algn="l">
              <a:lnSpc>
                <a:spcPct val="115000"/>
              </a:lnSpc>
              <a:spcBef>
                <a:spcPts val="0"/>
              </a:spcBef>
              <a:spcAft>
                <a:spcPts val="0"/>
              </a:spcAft>
              <a:buSzPts val="1700"/>
              <a:buNone/>
              <a:defRPr/>
            </a:lvl6pPr>
            <a:lvl7pPr lvl="6" algn="l">
              <a:lnSpc>
                <a:spcPct val="115000"/>
              </a:lnSpc>
              <a:spcBef>
                <a:spcPts val="0"/>
              </a:spcBef>
              <a:spcAft>
                <a:spcPts val="0"/>
              </a:spcAft>
              <a:buSzPts val="1700"/>
              <a:buNone/>
              <a:defRPr/>
            </a:lvl7pPr>
            <a:lvl8pPr lvl="7" algn="l">
              <a:lnSpc>
                <a:spcPct val="115000"/>
              </a:lnSpc>
              <a:spcBef>
                <a:spcPts val="0"/>
              </a:spcBef>
              <a:spcAft>
                <a:spcPts val="0"/>
              </a:spcAft>
              <a:buSzPts val="1700"/>
              <a:buNone/>
              <a:defRPr/>
            </a:lvl8pPr>
            <a:lvl9pPr lvl="8" algn="l">
              <a:lnSpc>
                <a:spcPct val="115000"/>
              </a:lnSpc>
              <a:spcBef>
                <a:spcPts val="0"/>
              </a:spcBef>
              <a:spcAft>
                <a:spcPts val="0"/>
              </a:spcAft>
              <a:buSzPts val="1700"/>
              <a:buNone/>
              <a:defRPr/>
            </a:lvl9pPr>
          </a:lstStyle>
          <a:p/>
        </p:txBody>
      </p:sp>
      <p:pic>
        <p:nvPicPr>
          <p:cNvPr id="50" name="Google Shape;50;g3f5d8fef8e8_0_36"/>
          <p:cNvPicPr preferRelativeResize="0"/>
          <p:nvPr/>
        </p:nvPicPr>
        <p:blipFill rotWithShape="1">
          <a:blip r:embed="rId2">
            <a:alphaModFix/>
          </a:blip>
          <a:srcRect b="0" l="0" r="0" t="0"/>
          <a:stretch/>
        </p:blipFill>
        <p:spPr>
          <a:xfrm>
            <a:off x="8335350" y="358167"/>
            <a:ext cx="685800" cy="685800"/>
          </a:xfrm>
          <a:prstGeom prst="rect">
            <a:avLst/>
          </a:prstGeom>
          <a:noFill/>
          <a:ln>
            <a:noFill/>
          </a:ln>
        </p:spPr>
      </p:pic>
      <p:sp>
        <p:nvSpPr>
          <p:cNvPr id="51" name="Google Shape;51;g3f5d8fef8e8_0_36"/>
          <p:cNvSpPr txBox="1"/>
          <p:nvPr>
            <p:ph type="title"/>
          </p:nvPr>
        </p:nvSpPr>
        <p:spPr>
          <a:xfrm>
            <a:off x="-1" y="182960"/>
            <a:ext cx="8229600" cy="731400"/>
          </a:xfrm>
          <a:prstGeom prst="rect">
            <a:avLst/>
          </a:prstGeom>
          <a:noFill/>
          <a:ln>
            <a:noFill/>
          </a:ln>
        </p:spPr>
        <p:txBody>
          <a:bodyPr anchorCtr="0" anchor="ctr" bIns="91425" lIns="182875" spcFirstLastPara="1" rIns="182875" wrap="square" tIns="91425">
            <a:noAutofit/>
          </a:bodyPr>
          <a:lstStyle>
            <a:lvl1pPr lvl="0" algn="l">
              <a:lnSpc>
                <a:spcPct val="100000"/>
              </a:lnSpc>
              <a:spcBef>
                <a:spcPts val="0"/>
              </a:spcBef>
              <a:spcAft>
                <a:spcPts val="0"/>
              </a:spcAft>
              <a:buSzPts val="3000"/>
              <a:buNone/>
              <a:defRPr sz="3500">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2" name="Google Shape;52;g3f5d8fef8e8_0_36"/>
          <p:cNvSpPr txBox="1"/>
          <p:nvPr>
            <p:ph idx="2" type="body"/>
          </p:nvPr>
        </p:nvSpPr>
        <p:spPr>
          <a:xfrm>
            <a:off x="0" y="1554330"/>
            <a:ext cx="9144000" cy="5303400"/>
          </a:xfrm>
          <a:prstGeom prst="rect">
            <a:avLst/>
          </a:prstGeom>
          <a:noFill/>
          <a:ln>
            <a:noFill/>
          </a:ln>
        </p:spPr>
        <p:txBody>
          <a:bodyPr anchorCtr="0" anchor="t" bIns="365750" lIns="365750" spcFirstLastPara="1" rIns="365750" wrap="square" tIns="91425">
            <a:noAutofit/>
          </a:bodyPr>
          <a:lstStyle>
            <a:lvl1pPr indent="-228600" lvl="0" marL="457200" algn="l">
              <a:lnSpc>
                <a:spcPct val="114000"/>
              </a:lnSpc>
              <a:spcBef>
                <a:spcPts val="0"/>
              </a:spcBef>
              <a:spcAft>
                <a:spcPts val="0"/>
              </a:spcAft>
              <a:buSzPts val="1900"/>
              <a:buFont typeface="Calibri"/>
              <a:buNone/>
              <a:defRPr sz="2000">
                <a:latin typeface="Calibri"/>
                <a:ea typeface="Calibri"/>
                <a:cs typeface="Calibri"/>
                <a:sym typeface="Calibri"/>
              </a:defRPr>
            </a:lvl1pPr>
            <a:lvl2pPr indent="-323850" lvl="1" marL="914400" algn="l">
              <a:lnSpc>
                <a:spcPct val="115000"/>
              </a:lnSpc>
              <a:spcBef>
                <a:spcPts val="0"/>
              </a:spcBef>
              <a:spcAft>
                <a:spcPts val="0"/>
              </a:spcAft>
              <a:buSzPts val="1500"/>
              <a:buFont typeface="Calibri"/>
              <a:buChar char="○"/>
              <a:defRPr sz="2000">
                <a:latin typeface="Calibri"/>
                <a:ea typeface="Calibri"/>
                <a:cs typeface="Calibri"/>
                <a:sym typeface="Calibri"/>
              </a:defRPr>
            </a:lvl2pPr>
            <a:lvl3pPr indent="-323850" lvl="2" marL="1371600" algn="l">
              <a:lnSpc>
                <a:spcPct val="115000"/>
              </a:lnSpc>
              <a:spcBef>
                <a:spcPts val="0"/>
              </a:spcBef>
              <a:spcAft>
                <a:spcPts val="0"/>
              </a:spcAft>
              <a:buSzPts val="1500"/>
              <a:buFont typeface="Calibri"/>
              <a:buChar char="■"/>
              <a:defRPr sz="2000">
                <a:latin typeface="Calibri"/>
                <a:ea typeface="Calibri"/>
                <a:cs typeface="Calibri"/>
                <a:sym typeface="Calibri"/>
              </a:defRPr>
            </a:lvl3pPr>
            <a:lvl4pPr indent="-323850" lvl="3" marL="1828800" algn="l">
              <a:lnSpc>
                <a:spcPct val="115000"/>
              </a:lnSpc>
              <a:spcBef>
                <a:spcPts val="0"/>
              </a:spcBef>
              <a:spcAft>
                <a:spcPts val="0"/>
              </a:spcAft>
              <a:buSzPts val="1500"/>
              <a:buFont typeface="Calibri"/>
              <a:buChar char="●"/>
              <a:defRPr sz="2000">
                <a:latin typeface="Calibri"/>
                <a:ea typeface="Calibri"/>
                <a:cs typeface="Calibri"/>
                <a:sym typeface="Calibri"/>
              </a:defRPr>
            </a:lvl4pPr>
            <a:lvl5pPr indent="-323850" lvl="4" marL="2286000" algn="l">
              <a:lnSpc>
                <a:spcPct val="115000"/>
              </a:lnSpc>
              <a:spcBef>
                <a:spcPts val="0"/>
              </a:spcBef>
              <a:spcAft>
                <a:spcPts val="0"/>
              </a:spcAft>
              <a:buSzPts val="1500"/>
              <a:buFont typeface="Calibri"/>
              <a:buChar char="○"/>
              <a:defRPr sz="2000">
                <a:latin typeface="Calibri"/>
                <a:ea typeface="Calibri"/>
                <a:cs typeface="Calibri"/>
                <a:sym typeface="Calibri"/>
              </a:defRPr>
            </a:lvl5pPr>
            <a:lvl6pPr indent="-323850" lvl="5" marL="2743200" algn="l">
              <a:lnSpc>
                <a:spcPct val="115000"/>
              </a:lnSpc>
              <a:spcBef>
                <a:spcPts val="0"/>
              </a:spcBef>
              <a:spcAft>
                <a:spcPts val="0"/>
              </a:spcAft>
              <a:buSzPts val="1500"/>
              <a:buFont typeface="Calibri"/>
              <a:buChar char="■"/>
              <a:defRPr sz="2000">
                <a:latin typeface="Calibri"/>
                <a:ea typeface="Calibri"/>
                <a:cs typeface="Calibri"/>
                <a:sym typeface="Calibri"/>
              </a:defRPr>
            </a:lvl6pPr>
            <a:lvl7pPr indent="-323850" lvl="6" marL="3200400" algn="l">
              <a:lnSpc>
                <a:spcPct val="115000"/>
              </a:lnSpc>
              <a:spcBef>
                <a:spcPts val="0"/>
              </a:spcBef>
              <a:spcAft>
                <a:spcPts val="0"/>
              </a:spcAft>
              <a:buSzPts val="1500"/>
              <a:buFont typeface="Calibri"/>
              <a:buChar char="●"/>
              <a:defRPr sz="2000">
                <a:latin typeface="Calibri"/>
                <a:ea typeface="Calibri"/>
                <a:cs typeface="Calibri"/>
                <a:sym typeface="Calibri"/>
              </a:defRPr>
            </a:lvl7pPr>
            <a:lvl8pPr indent="-323850" lvl="7" marL="3657600" algn="l">
              <a:lnSpc>
                <a:spcPct val="115000"/>
              </a:lnSpc>
              <a:spcBef>
                <a:spcPts val="0"/>
              </a:spcBef>
              <a:spcAft>
                <a:spcPts val="0"/>
              </a:spcAft>
              <a:buSzPts val="1500"/>
              <a:buFont typeface="Calibri"/>
              <a:buChar char="○"/>
              <a:defRPr sz="2000">
                <a:latin typeface="Calibri"/>
                <a:ea typeface="Calibri"/>
                <a:cs typeface="Calibri"/>
                <a:sym typeface="Calibri"/>
              </a:defRPr>
            </a:lvl8pPr>
            <a:lvl9pPr indent="-323850" lvl="8" marL="4114800" algn="l">
              <a:lnSpc>
                <a:spcPct val="115000"/>
              </a:lnSpc>
              <a:spcBef>
                <a:spcPts val="0"/>
              </a:spcBef>
              <a:spcAft>
                <a:spcPts val="0"/>
              </a:spcAft>
              <a:buSzPts val="1500"/>
              <a:buFont typeface="Calibri"/>
              <a:buChar char="■"/>
              <a:defRPr sz="2000">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Body 2">
  <p:cSld name="Blue Title, Body">
    <p:spTree>
      <p:nvGrpSpPr>
        <p:cNvPr id="53" name="Shape 53"/>
        <p:cNvGrpSpPr/>
        <p:nvPr/>
      </p:nvGrpSpPr>
      <p:grpSpPr>
        <a:xfrm>
          <a:off x="0" y="0"/>
          <a:ext cx="0" cy="0"/>
          <a:chOff x="0" y="0"/>
          <a:chExt cx="0" cy="0"/>
        </a:xfrm>
      </p:grpSpPr>
      <p:sp>
        <p:nvSpPr>
          <p:cNvPr id="54" name="Google Shape;54;g3f5d8fef8e8_0_44"/>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5" name="Google Shape;55;g3f5d8fef8e8_0_44"/>
          <p:cNvSpPr/>
          <p:nvPr/>
        </p:nvSpPr>
        <p:spPr>
          <a:xfrm>
            <a:off x="0" y="182960"/>
            <a:ext cx="9144000" cy="7314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pic>
        <p:nvPicPr>
          <p:cNvPr id="56" name="Google Shape;56;g3f5d8fef8e8_0_44"/>
          <p:cNvPicPr preferRelativeResize="0"/>
          <p:nvPr/>
        </p:nvPicPr>
        <p:blipFill rotWithShape="1">
          <a:blip r:embed="rId2">
            <a:alphaModFix/>
          </a:blip>
          <a:srcRect b="0" l="0" r="0" t="0"/>
          <a:stretch/>
        </p:blipFill>
        <p:spPr>
          <a:xfrm>
            <a:off x="8335350" y="98200"/>
            <a:ext cx="685800" cy="685800"/>
          </a:xfrm>
          <a:prstGeom prst="rect">
            <a:avLst/>
          </a:prstGeom>
          <a:noFill/>
          <a:ln>
            <a:noFill/>
          </a:ln>
        </p:spPr>
      </p:pic>
      <p:sp>
        <p:nvSpPr>
          <p:cNvPr id="57" name="Google Shape;57;g3f5d8fef8e8_0_44"/>
          <p:cNvSpPr txBox="1"/>
          <p:nvPr>
            <p:ph type="title"/>
          </p:nvPr>
        </p:nvSpPr>
        <p:spPr>
          <a:xfrm>
            <a:off x="0" y="182880"/>
            <a:ext cx="8229600" cy="731700"/>
          </a:xfrm>
          <a:prstGeom prst="rect">
            <a:avLst/>
          </a:prstGeom>
          <a:noFill/>
          <a:ln>
            <a:noFill/>
          </a:ln>
        </p:spPr>
        <p:txBody>
          <a:bodyPr anchorCtr="0" anchor="ctr" bIns="91425" lIns="182875" spcFirstLastPara="1" rIns="182875" wrap="square" tIns="91425">
            <a:noAutofit/>
          </a:bodyPr>
          <a:lstStyle>
            <a:lvl1pPr lvl="0" algn="l">
              <a:lnSpc>
                <a:spcPct val="100000"/>
              </a:lnSpc>
              <a:spcBef>
                <a:spcPts val="0"/>
              </a:spcBef>
              <a:spcAft>
                <a:spcPts val="0"/>
              </a:spcAft>
              <a:buSzPts val="3000"/>
              <a:buNone/>
              <a:defRPr sz="3500">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8" name="Google Shape;58;g3f5d8fef8e8_0_44"/>
          <p:cNvSpPr txBox="1"/>
          <p:nvPr>
            <p:ph idx="1" type="body"/>
          </p:nvPr>
        </p:nvSpPr>
        <p:spPr>
          <a:xfrm>
            <a:off x="-1" y="1005840"/>
            <a:ext cx="9144000" cy="5852100"/>
          </a:xfrm>
          <a:prstGeom prst="rect">
            <a:avLst/>
          </a:prstGeom>
          <a:noFill/>
          <a:ln>
            <a:noFill/>
          </a:ln>
        </p:spPr>
        <p:txBody>
          <a:bodyPr anchorCtr="0" anchor="t" bIns="365750" lIns="365750" spcFirstLastPara="1" rIns="365750" wrap="square" tIns="91425">
            <a:noAutofit/>
          </a:bodyPr>
          <a:lstStyle>
            <a:lvl1pPr indent="-228600" lvl="0" marL="457200" algn="l">
              <a:lnSpc>
                <a:spcPct val="115000"/>
              </a:lnSpc>
              <a:spcBef>
                <a:spcPts val="0"/>
              </a:spcBef>
              <a:spcAft>
                <a:spcPts val="0"/>
              </a:spcAft>
              <a:buSzPts val="1900"/>
              <a:buFont typeface="Calibri"/>
              <a:buNone/>
              <a:defRPr sz="2500">
                <a:latin typeface="Calibri"/>
                <a:ea typeface="Calibri"/>
                <a:cs typeface="Calibri"/>
                <a:sym typeface="Calibri"/>
              </a:defRPr>
            </a:lvl1pPr>
            <a:lvl2pPr indent="-323850" lvl="1" marL="914400" algn="l">
              <a:lnSpc>
                <a:spcPct val="115000"/>
              </a:lnSpc>
              <a:spcBef>
                <a:spcPts val="0"/>
              </a:spcBef>
              <a:spcAft>
                <a:spcPts val="0"/>
              </a:spcAft>
              <a:buSzPts val="1500"/>
              <a:buFont typeface="Calibri"/>
              <a:buChar char="○"/>
              <a:defRPr sz="2000">
                <a:latin typeface="Calibri"/>
                <a:ea typeface="Calibri"/>
                <a:cs typeface="Calibri"/>
                <a:sym typeface="Calibri"/>
              </a:defRPr>
            </a:lvl2pPr>
            <a:lvl3pPr indent="-323850" lvl="2" marL="1371600" algn="l">
              <a:lnSpc>
                <a:spcPct val="115000"/>
              </a:lnSpc>
              <a:spcBef>
                <a:spcPts val="0"/>
              </a:spcBef>
              <a:spcAft>
                <a:spcPts val="0"/>
              </a:spcAft>
              <a:buSzPts val="1500"/>
              <a:buFont typeface="Calibri"/>
              <a:buChar char="■"/>
              <a:defRPr sz="2000">
                <a:latin typeface="Calibri"/>
                <a:ea typeface="Calibri"/>
                <a:cs typeface="Calibri"/>
                <a:sym typeface="Calibri"/>
              </a:defRPr>
            </a:lvl3pPr>
            <a:lvl4pPr indent="-323850" lvl="3" marL="1828800" algn="l">
              <a:lnSpc>
                <a:spcPct val="115000"/>
              </a:lnSpc>
              <a:spcBef>
                <a:spcPts val="0"/>
              </a:spcBef>
              <a:spcAft>
                <a:spcPts val="0"/>
              </a:spcAft>
              <a:buSzPts val="1500"/>
              <a:buFont typeface="Calibri"/>
              <a:buChar char="●"/>
              <a:defRPr sz="2000">
                <a:latin typeface="Calibri"/>
                <a:ea typeface="Calibri"/>
                <a:cs typeface="Calibri"/>
                <a:sym typeface="Calibri"/>
              </a:defRPr>
            </a:lvl4pPr>
            <a:lvl5pPr indent="-323850" lvl="4" marL="2286000" algn="l">
              <a:lnSpc>
                <a:spcPct val="115000"/>
              </a:lnSpc>
              <a:spcBef>
                <a:spcPts val="0"/>
              </a:spcBef>
              <a:spcAft>
                <a:spcPts val="0"/>
              </a:spcAft>
              <a:buSzPts val="1500"/>
              <a:buFont typeface="Calibri"/>
              <a:buChar char="○"/>
              <a:defRPr sz="2000">
                <a:latin typeface="Calibri"/>
                <a:ea typeface="Calibri"/>
                <a:cs typeface="Calibri"/>
                <a:sym typeface="Calibri"/>
              </a:defRPr>
            </a:lvl5pPr>
            <a:lvl6pPr indent="-323850" lvl="5" marL="2743200" algn="l">
              <a:lnSpc>
                <a:spcPct val="115000"/>
              </a:lnSpc>
              <a:spcBef>
                <a:spcPts val="0"/>
              </a:spcBef>
              <a:spcAft>
                <a:spcPts val="0"/>
              </a:spcAft>
              <a:buSzPts val="1500"/>
              <a:buFont typeface="Calibri"/>
              <a:buChar char="■"/>
              <a:defRPr sz="2000">
                <a:latin typeface="Calibri"/>
                <a:ea typeface="Calibri"/>
                <a:cs typeface="Calibri"/>
                <a:sym typeface="Calibri"/>
              </a:defRPr>
            </a:lvl6pPr>
            <a:lvl7pPr indent="-323850" lvl="6" marL="3200400" algn="l">
              <a:lnSpc>
                <a:spcPct val="115000"/>
              </a:lnSpc>
              <a:spcBef>
                <a:spcPts val="0"/>
              </a:spcBef>
              <a:spcAft>
                <a:spcPts val="0"/>
              </a:spcAft>
              <a:buSzPts val="1500"/>
              <a:buFont typeface="Calibri"/>
              <a:buChar char="●"/>
              <a:defRPr sz="2000">
                <a:latin typeface="Calibri"/>
                <a:ea typeface="Calibri"/>
                <a:cs typeface="Calibri"/>
                <a:sym typeface="Calibri"/>
              </a:defRPr>
            </a:lvl7pPr>
            <a:lvl8pPr indent="-323850" lvl="7" marL="3657600" algn="l">
              <a:lnSpc>
                <a:spcPct val="115000"/>
              </a:lnSpc>
              <a:spcBef>
                <a:spcPts val="0"/>
              </a:spcBef>
              <a:spcAft>
                <a:spcPts val="0"/>
              </a:spcAft>
              <a:buSzPts val="1500"/>
              <a:buFont typeface="Calibri"/>
              <a:buChar char="○"/>
              <a:defRPr sz="2000">
                <a:latin typeface="Calibri"/>
                <a:ea typeface="Calibri"/>
                <a:cs typeface="Calibri"/>
                <a:sym typeface="Calibri"/>
              </a:defRPr>
            </a:lvl8pPr>
            <a:lvl9pPr indent="-323850" lvl="8" marL="4114800" algn="l">
              <a:lnSpc>
                <a:spcPct val="115000"/>
              </a:lnSpc>
              <a:spcBef>
                <a:spcPts val="0"/>
              </a:spcBef>
              <a:spcAft>
                <a:spcPts val="0"/>
              </a:spcAft>
              <a:buSzPts val="1500"/>
              <a:buFont typeface="Calibri"/>
              <a:buChar char="■"/>
              <a:defRPr sz="2000">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Body 2">
  <p:cSld name="Red Title, Body">
    <p:spTree>
      <p:nvGrpSpPr>
        <p:cNvPr id="59" name="Shape 59"/>
        <p:cNvGrpSpPr/>
        <p:nvPr/>
      </p:nvGrpSpPr>
      <p:grpSpPr>
        <a:xfrm>
          <a:off x="0" y="0"/>
          <a:ext cx="0" cy="0"/>
          <a:chOff x="0" y="0"/>
          <a:chExt cx="0" cy="0"/>
        </a:xfrm>
      </p:grpSpPr>
      <p:sp>
        <p:nvSpPr>
          <p:cNvPr id="60" name="Google Shape;60;g3f5d8fef8e8_0_50"/>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1" name="Google Shape;61;g3f5d8fef8e8_0_50"/>
          <p:cNvSpPr/>
          <p:nvPr/>
        </p:nvSpPr>
        <p:spPr>
          <a:xfrm>
            <a:off x="0" y="182960"/>
            <a:ext cx="9144000" cy="7314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pic>
        <p:nvPicPr>
          <p:cNvPr id="62" name="Google Shape;62;g3f5d8fef8e8_0_50"/>
          <p:cNvPicPr preferRelativeResize="0"/>
          <p:nvPr/>
        </p:nvPicPr>
        <p:blipFill rotWithShape="1">
          <a:blip r:embed="rId2">
            <a:alphaModFix/>
          </a:blip>
          <a:srcRect b="0" l="0" r="0" t="0"/>
          <a:stretch/>
        </p:blipFill>
        <p:spPr>
          <a:xfrm>
            <a:off x="8335350" y="98200"/>
            <a:ext cx="685800" cy="685800"/>
          </a:xfrm>
          <a:prstGeom prst="rect">
            <a:avLst/>
          </a:prstGeom>
          <a:noFill/>
          <a:ln>
            <a:noFill/>
          </a:ln>
        </p:spPr>
      </p:pic>
      <p:sp>
        <p:nvSpPr>
          <p:cNvPr id="63" name="Google Shape;63;g3f5d8fef8e8_0_50"/>
          <p:cNvSpPr txBox="1"/>
          <p:nvPr>
            <p:ph type="title"/>
          </p:nvPr>
        </p:nvSpPr>
        <p:spPr>
          <a:xfrm>
            <a:off x="0" y="182880"/>
            <a:ext cx="8229600" cy="731700"/>
          </a:xfrm>
          <a:prstGeom prst="rect">
            <a:avLst/>
          </a:prstGeom>
          <a:noFill/>
          <a:ln>
            <a:noFill/>
          </a:ln>
        </p:spPr>
        <p:txBody>
          <a:bodyPr anchorCtr="0" anchor="ctr" bIns="91425" lIns="182875" spcFirstLastPara="1" rIns="182875" wrap="square" tIns="91425">
            <a:noAutofit/>
          </a:bodyPr>
          <a:lstStyle>
            <a:lvl1pPr lvl="0" algn="l">
              <a:lnSpc>
                <a:spcPct val="100000"/>
              </a:lnSpc>
              <a:spcBef>
                <a:spcPts val="0"/>
              </a:spcBef>
              <a:spcAft>
                <a:spcPts val="0"/>
              </a:spcAft>
              <a:buSzPts val="3000"/>
              <a:buNone/>
              <a:defRPr sz="3500">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4" name="Google Shape;64;g3f5d8fef8e8_0_50"/>
          <p:cNvSpPr txBox="1"/>
          <p:nvPr>
            <p:ph idx="1" type="body"/>
          </p:nvPr>
        </p:nvSpPr>
        <p:spPr>
          <a:xfrm>
            <a:off x="-1" y="1005840"/>
            <a:ext cx="9144000" cy="5852100"/>
          </a:xfrm>
          <a:prstGeom prst="rect">
            <a:avLst/>
          </a:prstGeom>
          <a:noFill/>
          <a:ln>
            <a:noFill/>
          </a:ln>
        </p:spPr>
        <p:txBody>
          <a:bodyPr anchorCtr="0" anchor="t" bIns="365750" lIns="365750" spcFirstLastPara="1" rIns="365750" wrap="square" tIns="91425">
            <a:noAutofit/>
          </a:bodyPr>
          <a:lstStyle>
            <a:lvl1pPr indent="-228600" lvl="0" marL="457200" algn="l">
              <a:lnSpc>
                <a:spcPct val="115000"/>
              </a:lnSpc>
              <a:spcBef>
                <a:spcPts val="0"/>
              </a:spcBef>
              <a:spcAft>
                <a:spcPts val="0"/>
              </a:spcAft>
              <a:buSzPts val="1900"/>
              <a:buFont typeface="Calibri"/>
              <a:buNone/>
              <a:defRPr sz="2500">
                <a:latin typeface="Calibri"/>
                <a:ea typeface="Calibri"/>
                <a:cs typeface="Calibri"/>
                <a:sym typeface="Calibri"/>
              </a:defRPr>
            </a:lvl1pPr>
            <a:lvl2pPr indent="-323850" lvl="1" marL="914400" algn="l">
              <a:lnSpc>
                <a:spcPct val="115000"/>
              </a:lnSpc>
              <a:spcBef>
                <a:spcPts val="0"/>
              </a:spcBef>
              <a:spcAft>
                <a:spcPts val="0"/>
              </a:spcAft>
              <a:buSzPts val="1500"/>
              <a:buFont typeface="Calibri"/>
              <a:buChar char="○"/>
              <a:defRPr sz="2000">
                <a:latin typeface="Calibri"/>
                <a:ea typeface="Calibri"/>
                <a:cs typeface="Calibri"/>
                <a:sym typeface="Calibri"/>
              </a:defRPr>
            </a:lvl2pPr>
            <a:lvl3pPr indent="-323850" lvl="2" marL="1371600" algn="l">
              <a:lnSpc>
                <a:spcPct val="115000"/>
              </a:lnSpc>
              <a:spcBef>
                <a:spcPts val="0"/>
              </a:spcBef>
              <a:spcAft>
                <a:spcPts val="0"/>
              </a:spcAft>
              <a:buSzPts val="1500"/>
              <a:buFont typeface="Calibri"/>
              <a:buChar char="■"/>
              <a:defRPr sz="2000">
                <a:latin typeface="Calibri"/>
                <a:ea typeface="Calibri"/>
                <a:cs typeface="Calibri"/>
                <a:sym typeface="Calibri"/>
              </a:defRPr>
            </a:lvl3pPr>
            <a:lvl4pPr indent="-323850" lvl="3" marL="1828800" algn="l">
              <a:lnSpc>
                <a:spcPct val="115000"/>
              </a:lnSpc>
              <a:spcBef>
                <a:spcPts val="0"/>
              </a:spcBef>
              <a:spcAft>
                <a:spcPts val="0"/>
              </a:spcAft>
              <a:buSzPts val="1500"/>
              <a:buFont typeface="Calibri"/>
              <a:buChar char="●"/>
              <a:defRPr sz="2000">
                <a:latin typeface="Calibri"/>
                <a:ea typeface="Calibri"/>
                <a:cs typeface="Calibri"/>
                <a:sym typeface="Calibri"/>
              </a:defRPr>
            </a:lvl4pPr>
            <a:lvl5pPr indent="-323850" lvl="4" marL="2286000" algn="l">
              <a:lnSpc>
                <a:spcPct val="115000"/>
              </a:lnSpc>
              <a:spcBef>
                <a:spcPts val="0"/>
              </a:spcBef>
              <a:spcAft>
                <a:spcPts val="0"/>
              </a:spcAft>
              <a:buSzPts val="1500"/>
              <a:buFont typeface="Calibri"/>
              <a:buChar char="○"/>
              <a:defRPr sz="2000">
                <a:latin typeface="Calibri"/>
                <a:ea typeface="Calibri"/>
                <a:cs typeface="Calibri"/>
                <a:sym typeface="Calibri"/>
              </a:defRPr>
            </a:lvl5pPr>
            <a:lvl6pPr indent="-323850" lvl="5" marL="2743200" algn="l">
              <a:lnSpc>
                <a:spcPct val="115000"/>
              </a:lnSpc>
              <a:spcBef>
                <a:spcPts val="0"/>
              </a:spcBef>
              <a:spcAft>
                <a:spcPts val="0"/>
              </a:spcAft>
              <a:buSzPts val="1500"/>
              <a:buFont typeface="Calibri"/>
              <a:buChar char="■"/>
              <a:defRPr sz="2000">
                <a:latin typeface="Calibri"/>
                <a:ea typeface="Calibri"/>
                <a:cs typeface="Calibri"/>
                <a:sym typeface="Calibri"/>
              </a:defRPr>
            </a:lvl6pPr>
            <a:lvl7pPr indent="-323850" lvl="6" marL="3200400" algn="l">
              <a:lnSpc>
                <a:spcPct val="115000"/>
              </a:lnSpc>
              <a:spcBef>
                <a:spcPts val="0"/>
              </a:spcBef>
              <a:spcAft>
                <a:spcPts val="0"/>
              </a:spcAft>
              <a:buSzPts val="1500"/>
              <a:buFont typeface="Calibri"/>
              <a:buChar char="●"/>
              <a:defRPr sz="2000">
                <a:latin typeface="Calibri"/>
                <a:ea typeface="Calibri"/>
                <a:cs typeface="Calibri"/>
                <a:sym typeface="Calibri"/>
              </a:defRPr>
            </a:lvl7pPr>
            <a:lvl8pPr indent="-323850" lvl="7" marL="3657600" algn="l">
              <a:lnSpc>
                <a:spcPct val="115000"/>
              </a:lnSpc>
              <a:spcBef>
                <a:spcPts val="0"/>
              </a:spcBef>
              <a:spcAft>
                <a:spcPts val="0"/>
              </a:spcAft>
              <a:buSzPts val="1500"/>
              <a:buFont typeface="Calibri"/>
              <a:buChar char="○"/>
              <a:defRPr sz="2000">
                <a:latin typeface="Calibri"/>
                <a:ea typeface="Calibri"/>
                <a:cs typeface="Calibri"/>
                <a:sym typeface="Calibri"/>
              </a:defRPr>
            </a:lvl8pPr>
            <a:lvl9pPr indent="-323850" lvl="8" marL="4114800" algn="l">
              <a:lnSpc>
                <a:spcPct val="115000"/>
              </a:lnSpc>
              <a:spcBef>
                <a:spcPts val="0"/>
              </a:spcBef>
              <a:spcAft>
                <a:spcPts val="0"/>
              </a:spcAft>
              <a:buSzPts val="1500"/>
              <a:buFont typeface="Calibri"/>
              <a:buChar char="■"/>
              <a:defRPr sz="2000">
                <a:latin typeface="Calibri"/>
                <a:ea typeface="Calibri"/>
                <a:cs typeface="Calibri"/>
                <a:sym typeface="Calibri"/>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Body 2">
  <p:cSld name="Gold Title, Body">
    <p:spTree>
      <p:nvGrpSpPr>
        <p:cNvPr id="65" name="Shape 65"/>
        <p:cNvGrpSpPr/>
        <p:nvPr/>
      </p:nvGrpSpPr>
      <p:grpSpPr>
        <a:xfrm>
          <a:off x="0" y="0"/>
          <a:ext cx="0" cy="0"/>
          <a:chOff x="0" y="0"/>
          <a:chExt cx="0" cy="0"/>
        </a:xfrm>
      </p:grpSpPr>
      <p:sp>
        <p:nvSpPr>
          <p:cNvPr id="66" name="Google Shape;66;g3f5d8fef8e8_0_56"/>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7" name="Google Shape;67;g3f5d8fef8e8_0_56"/>
          <p:cNvSpPr/>
          <p:nvPr/>
        </p:nvSpPr>
        <p:spPr>
          <a:xfrm>
            <a:off x="0" y="182960"/>
            <a:ext cx="9144000" cy="7314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pic>
        <p:nvPicPr>
          <p:cNvPr id="68" name="Google Shape;68;g3f5d8fef8e8_0_56"/>
          <p:cNvPicPr preferRelativeResize="0"/>
          <p:nvPr/>
        </p:nvPicPr>
        <p:blipFill rotWithShape="1">
          <a:blip r:embed="rId2">
            <a:alphaModFix/>
          </a:blip>
          <a:srcRect b="0" l="0" r="0" t="0"/>
          <a:stretch/>
        </p:blipFill>
        <p:spPr>
          <a:xfrm>
            <a:off x="8335350" y="98200"/>
            <a:ext cx="685800" cy="685800"/>
          </a:xfrm>
          <a:prstGeom prst="rect">
            <a:avLst/>
          </a:prstGeom>
          <a:noFill/>
          <a:ln>
            <a:noFill/>
          </a:ln>
        </p:spPr>
      </p:pic>
      <p:sp>
        <p:nvSpPr>
          <p:cNvPr id="69" name="Google Shape;69;g3f5d8fef8e8_0_56"/>
          <p:cNvSpPr txBox="1"/>
          <p:nvPr>
            <p:ph type="title"/>
          </p:nvPr>
        </p:nvSpPr>
        <p:spPr>
          <a:xfrm>
            <a:off x="0" y="182880"/>
            <a:ext cx="8229600" cy="731700"/>
          </a:xfrm>
          <a:prstGeom prst="rect">
            <a:avLst/>
          </a:prstGeom>
          <a:noFill/>
          <a:ln>
            <a:noFill/>
          </a:ln>
        </p:spPr>
        <p:txBody>
          <a:bodyPr anchorCtr="0" anchor="ctr" bIns="91425" lIns="182875" spcFirstLastPara="1" rIns="182875" wrap="square" tIns="91425">
            <a:noAutofit/>
          </a:bodyPr>
          <a:lstStyle>
            <a:lvl1pPr lvl="0" algn="l">
              <a:lnSpc>
                <a:spcPct val="100000"/>
              </a:lnSpc>
              <a:spcBef>
                <a:spcPts val="0"/>
              </a:spcBef>
              <a:spcAft>
                <a:spcPts val="0"/>
              </a:spcAft>
              <a:buSzPts val="3000"/>
              <a:buNone/>
              <a:defRPr sz="3500">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0" name="Google Shape;70;g3f5d8fef8e8_0_56"/>
          <p:cNvSpPr txBox="1"/>
          <p:nvPr>
            <p:ph idx="1" type="body"/>
          </p:nvPr>
        </p:nvSpPr>
        <p:spPr>
          <a:xfrm>
            <a:off x="-1" y="1005840"/>
            <a:ext cx="9144000" cy="5852100"/>
          </a:xfrm>
          <a:prstGeom prst="rect">
            <a:avLst/>
          </a:prstGeom>
          <a:noFill/>
          <a:ln>
            <a:noFill/>
          </a:ln>
        </p:spPr>
        <p:txBody>
          <a:bodyPr anchorCtr="0" anchor="t" bIns="365750" lIns="365750" spcFirstLastPara="1" rIns="365750" wrap="square" tIns="91425">
            <a:noAutofit/>
          </a:bodyPr>
          <a:lstStyle>
            <a:lvl1pPr indent="-228600" lvl="0" marL="457200" algn="l">
              <a:lnSpc>
                <a:spcPct val="115000"/>
              </a:lnSpc>
              <a:spcBef>
                <a:spcPts val="0"/>
              </a:spcBef>
              <a:spcAft>
                <a:spcPts val="0"/>
              </a:spcAft>
              <a:buSzPts val="1900"/>
              <a:buFont typeface="Calibri"/>
              <a:buNone/>
              <a:defRPr sz="2500">
                <a:latin typeface="Calibri"/>
                <a:ea typeface="Calibri"/>
                <a:cs typeface="Calibri"/>
                <a:sym typeface="Calibri"/>
              </a:defRPr>
            </a:lvl1pPr>
            <a:lvl2pPr indent="-323850" lvl="1" marL="914400" algn="l">
              <a:lnSpc>
                <a:spcPct val="115000"/>
              </a:lnSpc>
              <a:spcBef>
                <a:spcPts val="0"/>
              </a:spcBef>
              <a:spcAft>
                <a:spcPts val="0"/>
              </a:spcAft>
              <a:buSzPts val="1500"/>
              <a:buFont typeface="Calibri"/>
              <a:buChar char="○"/>
              <a:defRPr sz="2000">
                <a:latin typeface="Calibri"/>
                <a:ea typeface="Calibri"/>
                <a:cs typeface="Calibri"/>
                <a:sym typeface="Calibri"/>
              </a:defRPr>
            </a:lvl2pPr>
            <a:lvl3pPr indent="-323850" lvl="2" marL="1371600" algn="l">
              <a:lnSpc>
                <a:spcPct val="115000"/>
              </a:lnSpc>
              <a:spcBef>
                <a:spcPts val="0"/>
              </a:spcBef>
              <a:spcAft>
                <a:spcPts val="0"/>
              </a:spcAft>
              <a:buSzPts val="1500"/>
              <a:buFont typeface="Calibri"/>
              <a:buChar char="■"/>
              <a:defRPr sz="2000">
                <a:latin typeface="Calibri"/>
                <a:ea typeface="Calibri"/>
                <a:cs typeface="Calibri"/>
                <a:sym typeface="Calibri"/>
              </a:defRPr>
            </a:lvl3pPr>
            <a:lvl4pPr indent="-323850" lvl="3" marL="1828800" algn="l">
              <a:lnSpc>
                <a:spcPct val="115000"/>
              </a:lnSpc>
              <a:spcBef>
                <a:spcPts val="0"/>
              </a:spcBef>
              <a:spcAft>
                <a:spcPts val="0"/>
              </a:spcAft>
              <a:buSzPts val="1500"/>
              <a:buFont typeface="Calibri"/>
              <a:buChar char="●"/>
              <a:defRPr sz="2000">
                <a:latin typeface="Calibri"/>
                <a:ea typeface="Calibri"/>
                <a:cs typeface="Calibri"/>
                <a:sym typeface="Calibri"/>
              </a:defRPr>
            </a:lvl4pPr>
            <a:lvl5pPr indent="-323850" lvl="4" marL="2286000" algn="l">
              <a:lnSpc>
                <a:spcPct val="115000"/>
              </a:lnSpc>
              <a:spcBef>
                <a:spcPts val="0"/>
              </a:spcBef>
              <a:spcAft>
                <a:spcPts val="0"/>
              </a:spcAft>
              <a:buSzPts val="1500"/>
              <a:buFont typeface="Calibri"/>
              <a:buChar char="○"/>
              <a:defRPr sz="2000">
                <a:latin typeface="Calibri"/>
                <a:ea typeface="Calibri"/>
                <a:cs typeface="Calibri"/>
                <a:sym typeface="Calibri"/>
              </a:defRPr>
            </a:lvl5pPr>
            <a:lvl6pPr indent="-323850" lvl="5" marL="2743200" algn="l">
              <a:lnSpc>
                <a:spcPct val="115000"/>
              </a:lnSpc>
              <a:spcBef>
                <a:spcPts val="0"/>
              </a:spcBef>
              <a:spcAft>
                <a:spcPts val="0"/>
              </a:spcAft>
              <a:buSzPts val="1500"/>
              <a:buFont typeface="Calibri"/>
              <a:buChar char="■"/>
              <a:defRPr sz="2000">
                <a:latin typeface="Calibri"/>
                <a:ea typeface="Calibri"/>
                <a:cs typeface="Calibri"/>
                <a:sym typeface="Calibri"/>
              </a:defRPr>
            </a:lvl6pPr>
            <a:lvl7pPr indent="-323850" lvl="6" marL="3200400" algn="l">
              <a:lnSpc>
                <a:spcPct val="115000"/>
              </a:lnSpc>
              <a:spcBef>
                <a:spcPts val="0"/>
              </a:spcBef>
              <a:spcAft>
                <a:spcPts val="0"/>
              </a:spcAft>
              <a:buSzPts val="1500"/>
              <a:buFont typeface="Calibri"/>
              <a:buChar char="●"/>
              <a:defRPr sz="2000">
                <a:latin typeface="Calibri"/>
                <a:ea typeface="Calibri"/>
                <a:cs typeface="Calibri"/>
                <a:sym typeface="Calibri"/>
              </a:defRPr>
            </a:lvl7pPr>
            <a:lvl8pPr indent="-323850" lvl="7" marL="3657600" algn="l">
              <a:lnSpc>
                <a:spcPct val="115000"/>
              </a:lnSpc>
              <a:spcBef>
                <a:spcPts val="0"/>
              </a:spcBef>
              <a:spcAft>
                <a:spcPts val="0"/>
              </a:spcAft>
              <a:buSzPts val="1500"/>
              <a:buFont typeface="Calibri"/>
              <a:buChar char="○"/>
              <a:defRPr sz="2000">
                <a:latin typeface="Calibri"/>
                <a:ea typeface="Calibri"/>
                <a:cs typeface="Calibri"/>
                <a:sym typeface="Calibri"/>
              </a:defRPr>
            </a:lvl8pPr>
            <a:lvl9pPr indent="-323850" lvl="8" marL="4114800" algn="l">
              <a:lnSpc>
                <a:spcPct val="115000"/>
              </a:lnSpc>
              <a:spcBef>
                <a:spcPts val="0"/>
              </a:spcBef>
              <a:spcAft>
                <a:spcPts val="0"/>
              </a:spcAft>
              <a:buSzPts val="1500"/>
              <a:buFont typeface="Calibri"/>
              <a:buChar char="■"/>
              <a:defRPr sz="2000">
                <a:latin typeface="Calibri"/>
                <a:ea typeface="Calibri"/>
                <a:cs typeface="Calibri"/>
                <a:sym typeface="Calibri"/>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20" Type="http://schemas.openxmlformats.org/officeDocument/2006/relationships/slideLayout" Target="../slideLayouts/slideLayout2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22" Type="http://schemas.openxmlformats.org/officeDocument/2006/relationships/slideLayout" Target="../slideLayouts/slideLayout22.xml"/><Relationship Id="rId44" Type="http://schemas.openxmlformats.org/officeDocument/2006/relationships/slideLayout" Target="../slideLayouts/slideLayout44.xml"/><Relationship Id="rId21" Type="http://schemas.openxmlformats.org/officeDocument/2006/relationships/slideLayout" Target="../slideLayouts/slideLayout21.xml"/><Relationship Id="rId43" Type="http://schemas.openxmlformats.org/officeDocument/2006/relationships/slideLayout" Target="../slideLayouts/slideLayout43.xml"/><Relationship Id="rId24" Type="http://schemas.openxmlformats.org/officeDocument/2006/relationships/slideLayout" Target="../slideLayouts/slideLayout24.xml"/><Relationship Id="rId46" Type="http://schemas.openxmlformats.org/officeDocument/2006/relationships/theme" Target="../theme/theme2.xml"/><Relationship Id="rId23" Type="http://schemas.openxmlformats.org/officeDocument/2006/relationships/slideLayout" Target="../slideLayouts/slideLayout23.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9" name="Shape 9"/>
        <p:cNvGrpSpPr/>
        <p:nvPr/>
      </p:nvGrpSpPr>
      <p:grpSpPr>
        <a:xfrm>
          <a:off x="0" y="0"/>
          <a:ext cx="0" cy="0"/>
          <a:chOff x="0" y="0"/>
          <a:chExt cx="0" cy="0"/>
        </a:xfrm>
      </p:grpSpPr>
      <p:sp>
        <p:nvSpPr>
          <p:cNvPr id="10" name="Google Shape;10;g3f5d8fef8e8_0_0"/>
          <p:cNvSpPr txBox="1"/>
          <p:nvPr>
            <p:ph type="title"/>
          </p:nvPr>
        </p:nvSpPr>
        <p:spPr>
          <a:xfrm>
            <a:off x="0" y="182880"/>
            <a:ext cx="9144000" cy="731700"/>
          </a:xfrm>
          <a:prstGeom prst="rect">
            <a:avLst/>
          </a:prstGeom>
          <a:noFill/>
          <a:ln>
            <a:noFill/>
          </a:ln>
        </p:spPr>
        <p:txBody>
          <a:bodyPr anchorCtr="0" anchor="ctr" bIns="91425" lIns="182875" spcFirstLastPara="1" rIns="182875" wrap="square" tIns="91425">
            <a:noAutofit/>
          </a:bodyPr>
          <a:lstStyle>
            <a:lvl1pPr lvl="0" marR="0" rtl="0" algn="l">
              <a:lnSpc>
                <a:spcPct val="100000"/>
              </a:lnSpc>
              <a:spcBef>
                <a:spcPts val="0"/>
              </a:spcBef>
              <a:spcAft>
                <a:spcPts val="0"/>
              </a:spcAft>
              <a:buClr>
                <a:schemeClr val="dk1"/>
              </a:buClr>
              <a:buSzPts val="3000"/>
              <a:buFont typeface="Calibri"/>
              <a:buNone/>
              <a:defRPr b="0" i="0" sz="3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highlight>
                  <a:schemeClr val="dk1"/>
                </a:highlight>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highlight>
                  <a:schemeClr val="dk1"/>
                </a:highlight>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highlight>
                  <a:schemeClr val="dk1"/>
                </a:highlight>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highlight>
                  <a:schemeClr val="dk1"/>
                </a:highlight>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highlight>
                  <a:schemeClr val="dk1"/>
                </a:highlight>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highlight>
                  <a:schemeClr val="dk1"/>
                </a:highlight>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highlight>
                  <a:schemeClr val="dk1"/>
                </a:highlight>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highlight>
                  <a:schemeClr val="dk1"/>
                </a:highlight>
                <a:latin typeface="Arial"/>
                <a:ea typeface="Arial"/>
                <a:cs typeface="Arial"/>
                <a:sym typeface="Arial"/>
              </a:defRPr>
            </a:lvl9pPr>
          </a:lstStyle>
          <a:p/>
        </p:txBody>
      </p:sp>
      <p:sp>
        <p:nvSpPr>
          <p:cNvPr id="11" name="Google Shape;11;g3f5d8fef8e8_0_0"/>
          <p:cNvSpPr txBox="1"/>
          <p:nvPr>
            <p:ph idx="1" type="body"/>
          </p:nvPr>
        </p:nvSpPr>
        <p:spPr>
          <a:xfrm>
            <a:off x="0" y="975360"/>
            <a:ext cx="9144000" cy="4876800"/>
          </a:xfrm>
          <a:prstGeom prst="rect">
            <a:avLst/>
          </a:prstGeom>
          <a:noFill/>
          <a:ln>
            <a:noFill/>
          </a:ln>
        </p:spPr>
        <p:txBody>
          <a:bodyPr anchorCtr="0" anchor="t" bIns="182875" lIns="182875" spcFirstLastPara="1" rIns="182875" wrap="square" tIns="182875">
            <a:noAutofit/>
          </a:bodyPr>
          <a:lstStyle>
            <a:lvl1pPr indent="-361950" lvl="0" marL="457200" marR="0" rtl="0" algn="l">
              <a:lnSpc>
                <a:spcPct val="115000"/>
              </a:lnSpc>
              <a:spcBef>
                <a:spcPts val="0"/>
              </a:spcBef>
              <a:spcAft>
                <a:spcPts val="0"/>
              </a:spcAft>
              <a:buClr>
                <a:schemeClr val="dk1"/>
              </a:buClr>
              <a:buSzPts val="2100"/>
              <a:buFont typeface="Calibri"/>
              <a:buChar char="●"/>
              <a:defRPr b="0" i="0" sz="2100" u="none" cap="none" strike="noStrike">
                <a:solidFill>
                  <a:schemeClr val="dk1"/>
                </a:solidFill>
                <a:latin typeface="Calibri"/>
                <a:ea typeface="Calibri"/>
                <a:cs typeface="Calibri"/>
                <a:sym typeface="Calibri"/>
              </a:defRPr>
            </a:lvl1pPr>
            <a:lvl2pPr indent="-336550" lvl="1" marL="914400" marR="0" rtl="0" algn="l">
              <a:lnSpc>
                <a:spcPct val="115000"/>
              </a:lnSpc>
              <a:spcBef>
                <a:spcPts val="0"/>
              </a:spcBef>
              <a:spcAft>
                <a:spcPts val="0"/>
              </a:spcAft>
              <a:buClr>
                <a:schemeClr val="dk1"/>
              </a:buClr>
              <a:buSzPts val="1700"/>
              <a:buFont typeface="Calibri"/>
              <a:buChar char="○"/>
              <a:defRPr b="0" i="0" sz="1700" u="none" cap="none" strike="noStrike">
                <a:solidFill>
                  <a:schemeClr val="dk1"/>
                </a:solidFill>
                <a:latin typeface="Calibri"/>
                <a:ea typeface="Calibri"/>
                <a:cs typeface="Calibri"/>
                <a:sym typeface="Calibri"/>
              </a:defRPr>
            </a:lvl2pPr>
            <a:lvl3pPr indent="-336550" lvl="2" marL="1371600" marR="0" rtl="0" algn="l">
              <a:lnSpc>
                <a:spcPct val="115000"/>
              </a:lnSpc>
              <a:spcBef>
                <a:spcPts val="0"/>
              </a:spcBef>
              <a:spcAft>
                <a:spcPts val="0"/>
              </a:spcAft>
              <a:buClr>
                <a:schemeClr val="dk1"/>
              </a:buClr>
              <a:buSzPts val="1700"/>
              <a:buFont typeface="Calibri"/>
              <a:buChar char="■"/>
              <a:defRPr b="0" i="0" sz="1700" u="none" cap="none" strike="noStrike">
                <a:solidFill>
                  <a:schemeClr val="dk1"/>
                </a:solidFill>
                <a:latin typeface="Calibri"/>
                <a:ea typeface="Calibri"/>
                <a:cs typeface="Calibri"/>
                <a:sym typeface="Calibri"/>
              </a:defRPr>
            </a:lvl3pPr>
            <a:lvl4pPr indent="-336550" lvl="3" marL="1828800" marR="0" rtl="0" algn="l">
              <a:lnSpc>
                <a:spcPct val="115000"/>
              </a:lnSpc>
              <a:spcBef>
                <a:spcPts val="0"/>
              </a:spcBef>
              <a:spcAft>
                <a:spcPts val="0"/>
              </a:spcAft>
              <a:buClr>
                <a:schemeClr val="dk1"/>
              </a:buClr>
              <a:buSzPts val="1700"/>
              <a:buFont typeface="Calibri"/>
              <a:buChar char="●"/>
              <a:defRPr b="0" i="0" sz="1700" u="none" cap="none" strike="noStrike">
                <a:solidFill>
                  <a:schemeClr val="dk1"/>
                </a:solidFill>
                <a:latin typeface="Calibri"/>
                <a:ea typeface="Calibri"/>
                <a:cs typeface="Calibri"/>
                <a:sym typeface="Calibri"/>
              </a:defRPr>
            </a:lvl4pPr>
            <a:lvl5pPr indent="-336550" lvl="4" marL="2286000" marR="0" rtl="0" algn="l">
              <a:lnSpc>
                <a:spcPct val="115000"/>
              </a:lnSpc>
              <a:spcBef>
                <a:spcPts val="0"/>
              </a:spcBef>
              <a:spcAft>
                <a:spcPts val="0"/>
              </a:spcAft>
              <a:buClr>
                <a:schemeClr val="dk1"/>
              </a:buClr>
              <a:buSzPts val="1700"/>
              <a:buFont typeface="Calibri"/>
              <a:buChar char="○"/>
              <a:defRPr b="0" i="0" sz="1700" u="none" cap="none" strike="noStrike">
                <a:solidFill>
                  <a:schemeClr val="dk1"/>
                </a:solidFill>
                <a:latin typeface="Calibri"/>
                <a:ea typeface="Calibri"/>
                <a:cs typeface="Calibri"/>
                <a:sym typeface="Calibri"/>
              </a:defRPr>
            </a:lvl5pPr>
            <a:lvl6pPr indent="-336550" lvl="5" marL="2743200" marR="0" rtl="0" algn="l">
              <a:lnSpc>
                <a:spcPct val="115000"/>
              </a:lnSpc>
              <a:spcBef>
                <a:spcPts val="0"/>
              </a:spcBef>
              <a:spcAft>
                <a:spcPts val="0"/>
              </a:spcAft>
              <a:buClr>
                <a:schemeClr val="dk1"/>
              </a:buClr>
              <a:buSzPts val="1700"/>
              <a:buFont typeface="Calibri"/>
              <a:buChar char="■"/>
              <a:defRPr b="0" i="0" sz="1700" u="none" cap="none" strike="noStrike">
                <a:solidFill>
                  <a:schemeClr val="dk1"/>
                </a:solidFill>
                <a:latin typeface="Calibri"/>
                <a:ea typeface="Calibri"/>
                <a:cs typeface="Calibri"/>
                <a:sym typeface="Calibri"/>
              </a:defRPr>
            </a:lvl6pPr>
            <a:lvl7pPr indent="-336550" lvl="6" marL="3200400" marR="0" rtl="0" algn="l">
              <a:lnSpc>
                <a:spcPct val="115000"/>
              </a:lnSpc>
              <a:spcBef>
                <a:spcPts val="0"/>
              </a:spcBef>
              <a:spcAft>
                <a:spcPts val="0"/>
              </a:spcAft>
              <a:buClr>
                <a:schemeClr val="dk1"/>
              </a:buClr>
              <a:buSzPts val="1700"/>
              <a:buFont typeface="Calibri"/>
              <a:buChar char="●"/>
              <a:defRPr b="0" i="0" sz="1700" u="none" cap="none" strike="noStrike">
                <a:solidFill>
                  <a:schemeClr val="dk1"/>
                </a:solidFill>
                <a:latin typeface="Calibri"/>
                <a:ea typeface="Calibri"/>
                <a:cs typeface="Calibri"/>
                <a:sym typeface="Calibri"/>
              </a:defRPr>
            </a:lvl7pPr>
            <a:lvl8pPr indent="-336550" lvl="7" marL="3657600" marR="0" rtl="0" algn="l">
              <a:lnSpc>
                <a:spcPct val="115000"/>
              </a:lnSpc>
              <a:spcBef>
                <a:spcPts val="0"/>
              </a:spcBef>
              <a:spcAft>
                <a:spcPts val="0"/>
              </a:spcAft>
              <a:buClr>
                <a:schemeClr val="dk1"/>
              </a:buClr>
              <a:buSzPts val="1700"/>
              <a:buFont typeface="Calibri"/>
              <a:buChar char="○"/>
              <a:defRPr b="0" i="0" sz="1700" u="none" cap="none" strike="noStrike">
                <a:solidFill>
                  <a:schemeClr val="dk1"/>
                </a:solidFill>
                <a:latin typeface="Calibri"/>
                <a:ea typeface="Calibri"/>
                <a:cs typeface="Calibri"/>
                <a:sym typeface="Calibri"/>
              </a:defRPr>
            </a:lvl8pPr>
            <a:lvl9pPr indent="-336550" lvl="8" marL="4114800" marR="0" rtl="0" algn="l">
              <a:lnSpc>
                <a:spcPct val="115000"/>
              </a:lnSpc>
              <a:spcBef>
                <a:spcPts val="0"/>
              </a:spcBef>
              <a:spcAft>
                <a:spcPts val="0"/>
              </a:spcAft>
              <a:buClr>
                <a:schemeClr val="dk1"/>
              </a:buClr>
              <a:buSzPts val="1700"/>
              <a:buFont typeface="Calibri"/>
              <a:buChar char="■"/>
              <a:defRPr b="0" i="0" sz="1700" u="none" cap="none" strike="noStrike">
                <a:solidFill>
                  <a:schemeClr val="dk1"/>
                </a:solidFill>
                <a:latin typeface="Calibri"/>
                <a:ea typeface="Calibri"/>
                <a:cs typeface="Calibri"/>
                <a:sym typeface="Calibri"/>
              </a:defRPr>
            </a:lvl9pPr>
          </a:lstStyle>
          <a:p/>
        </p:txBody>
      </p:sp>
      <p:sp>
        <p:nvSpPr>
          <p:cNvPr id="12" name="Google Shape;12;g3f5d8fef8e8_0_0"/>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E46962"/>
          </p15:clr>
        </p15:guide>
        <p15:guide id="2" pos="2880">
          <p15:clr>
            <a:srgbClr val="E46962"/>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1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2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 Id="rId3" Type="http://schemas.openxmlformats.org/officeDocument/2006/relationships/image" Target="../media/image1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 Id="rId3" Type="http://schemas.openxmlformats.org/officeDocument/2006/relationships/image" Target="../media/image18.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image" Target="../media/image2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2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xml"/><Relationship Id="rId3" Type="http://schemas.openxmlformats.org/officeDocument/2006/relationships/image" Target="../media/image1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1"/>
          <p:cNvSpPr txBox="1"/>
          <p:nvPr>
            <p:ph type="title"/>
          </p:nvPr>
        </p:nvSpPr>
        <p:spPr>
          <a:xfrm>
            <a:off x="0" y="587800"/>
            <a:ext cx="9144000" cy="2743200"/>
          </a:xfrm>
          <a:prstGeom prst="rect">
            <a:avLst/>
          </a:prstGeom>
        </p:spPr>
        <p:txBody>
          <a:bodyPr anchorCtr="0" anchor="b" bIns="0" lIns="182875" spcFirstLastPara="1" rIns="182875" wrap="square" tIns="182875">
            <a:noAutofit/>
          </a:bodyPr>
          <a:lstStyle/>
          <a:p>
            <a:pPr indent="0" lvl="0" marL="0" rtl="0" algn="ctr">
              <a:spcBef>
                <a:spcPts val="0"/>
              </a:spcBef>
              <a:spcAft>
                <a:spcPts val="0"/>
              </a:spcAft>
              <a:buNone/>
            </a:pPr>
            <a:r>
              <a:rPr lang="en" sz="5500"/>
              <a:t>Leading District Improvement</a:t>
            </a:r>
            <a:endParaRPr sz="5500"/>
          </a:p>
        </p:txBody>
      </p:sp>
      <p:sp>
        <p:nvSpPr>
          <p:cNvPr id="252" name="Google Shape;252;p1"/>
          <p:cNvSpPr txBox="1"/>
          <p:nvPr/>
        </p:nvSpPr>
        <p:spPr>
          <a:xfrm>
            <a:off x="1316000" y="4437050"/>
            <a:ext cx="6009000" cy="125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100">
              <a:solidFill>
                <a:schemeClr val="dk1"/>
              </a:solidFill>
              <a:latin typeface="Calibri"/>
              <a:ea typeface="Calibri"/>
              <a:cs typeface="Calibri"/>
              <a:sym typeface="Calibri"/>
            </a:endParaRPr>
          </a:p>
        </p:txBody>
      </p:sp>
      <p:sp>
        <p:nvSpPr>
          <p:cNvPr id="253" name="Google Shape;253;p1"/>
          <p:cNvSpPr txBox="1"/>
          <p:nvPr/>
        </p:nvSpPr>
        <p:spPr>
          <a:xfrm>
            <a:off x="506100" y="3429000"/>
            <a:ext cx="8131800" cy="1513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100">
                <a:solidFill>
                  <a:schemeClr val="dk1"/>
                </a:solidFill>
                <a:latin typeface="Calibri"/>
                <a:ea typeface="Calibri"/>
                <a:cs typeface="Calibri"/>
                <a:sym typeface="Calibri"/>
              </a:rPr>
              <a:t>Hope Worsham, Assistant Commissioner of Public School Accountability</a:t>
            </a:r>
            <a:endParaRPr sz="2100">
              <a:solidFill>
                <a:schemeClr val="dk1"/>
              </a:solidFill>
              <a:latin typeface="Calibri"/>
              <a:ea typeface="Calibri"/>
              <a:cs typeface="Calibri"/>
              <a:sym typeface="Calibri"/>
            </a:endParaRPr>
          </a:p>
          <a:p>
            <a:pPr indent="0" lvl="0" marL="0" rtl="0" algn="ctr">
              <a:spcBef>
                <a:spcPts val="0"/>
              </a:spcBef>
              <a:spcAft>
                <a:spcPts val="0"/>
              </a:spcAft>
              <a:buNone/>
            </a:pPr>
            <a:r>
              <a:rPr lang="en" sz="2100">
                <a:solidFill>
                  <a:schemeClr val="dk1"/>
                </a:solidFill>
                <a:latin typeface="Calibri"/>
                <a:ea typeface="Calibri"/>
                <a:cs typeface="Calibri"/>
                <a:sym typeface="Calibri"/>
              </a:rPr>
              <a:t>Brooke McCain, Director of Monitoring and Accreditation</a:t>
            </a:r>
            <a:endParaRPr sz="210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g3f7e81465ef_0_101"/>
          <p:cNvSpPr txBox="1"/>
          <p:nvPr/>
        </p:nvSpPr>
        <p:spPr>
          <a:xfrm>
            <a:off x="5350599" y="1220085"/>
            <a:ext cx="3248100" cy="1470000"/>
          </a:xfrm>
          <a:prstGeom prst="rect">
            <a:avLst/>
          </a:prstGeom>
          <a:noFill/>
          <a:ln>
            <a:noFill/>
          </a:ln>
          <a:effectLst>
            <a:outerShdw blurRad="57150" rotWithShape="0" algn="bl" dir="5400000" dist="19050">
              <a:srgbClr val="D9DEE3">
                <a:alpha val="50000"/>
              </a:srgbClr>
            </a:outerShdw>
          </a:effectLst>
        </p:spPr>
        <p:txBody>
          <a:bodyPr anchorCtr="0" anchor="ctr" bIns="68575" lIns="137150" spcFirstLastPara="1" rIns="137150" wrap="square" tIns="68575">
            <a:noAutofit/>
          </a:bodyPr>
          <a:lstStyle/>
          <a:p>
            <a:pPr indent="0" lvl="0" marL="0" marR="0" rtl="0" algn="ctr">
              <a:lnSpc>
                <a:spcPct val="100000"/>
              </a:lnSpc>
              <a:spcBef>
                <a:spcPts val="0"/>
              </a:spcBef>
              <a:spcAft>
                <a:spcPts val="0"/>
              </a:spcAft>
              <a:buClr>
                <a:schemeClr val="dk2"/>
              </a:buClr>
              <a:buSzPts val="2500"/>
              <a:buFont typeface="Arial"/>
              <a:buNone/>
            </a:pPr>
            <a:r>
              <a:rPr b="1" lang="en" sz="3600">
                <a:solidFill>
                  <a:srgbClr val="FEFEFE"/>
                </a:solidFill>
                <a:latin typeface="Calibri"/>
                <a:ea typeface="Calibri"/>
                <a:cs typeface="Calibri"/>
                <a:sym typeface="Calibri"/>
              </a:rPr>
              <a:t>System 1:</a:t>
            </a:r>
            <a:endParaRPr b="1" sz="3600">
              <a:solidFill>
                <a:srgbClr val="FEFEFE"/>
              </a:solidFill>
              <a:latin typeface="Calibri"/>
              <a:ea typeface="Calibri"/>
              <a:cs typeface="Calibri"/>
              <a:sym typeface="Calibri"/>
            </a:endParaRPr>
          </a:p>
          <a:p>
            <a:pPr indent="0" lvl="0" marL="0" marR="0" rtl="0" algn="ctr">
              <a:lnSpc>
                <a:spcPct val="100000"/>
              </a:lnSpc>
              <a:spcBef>
                <a:spcPts val="0"/>
              </a:spcBef>
              <a:spcAft>
                <a:spcPts val="0"/>
              </a:spcAft>
              <a:buClr>
                <a:schemeClr val="dk2"/>
              </a:buClr>
              <a:buSzPts val="2500"/>
              <a:buFont typeface="Arial"/>
              <a:buNone/>
            </a:pPr>
            <a:r>
              <a:rPr b="1" lang="en" sz="3600">
                <a:solidFill>
                  <a:srgbClr val="FEFEFE"/>
                </a:solidFill>
                <a:latin typeface="Calibri"/>
                <a:ea typeface="Calibri"/>
                <a:cs typeface="Calibri"/>
                <a:sym typeface="Calibri"/>
              </a:rPr>
              <a:t>Creating Conditions for Learning</a:t>
            </a:r>
            <a:endParaRPr b="1" i="0" sz="3600" u="none" cap="none" strike="noStrike">
              <a:solidFill>
                <a:srgbClr val="FEFEFE"/>
              </a:solidFill>
              <a:latin typeface="Calibri"/>
              <a:ea typeface="Calibri"/>
              <a:cs typeface="Calibri"/>
              <a:sym typeface="Calibri"/>
            </a:endParaRPr>
          </a:p>
        </p:txBody>
      </p:sp>
      <p:sp>
        <p:nvSpPr>
          <p:cNvPr id="347" name="Google Shape;347;g3f7e81465ef_0_101"/>
          <p:cNvSpPr txBox="1"/>
          <p:nvPr>
            <p:ph idx="1" type="subTitle"/>
          </p:nvPr>
        </p:nvSpPr>
        <p:spPr>
          <a:xfrm>
            <a:off x="226314" y="3749040"/>
            <a:ext cx="4114800" cy="2148900"/>
          </a:xfrm>
          <a:prstGeom prst="rect">
            <a:avLst/>
          </a:prstGeom>
          <a:noFill/>
          <a:ln>
            <a:noFill/>
          </a:ln>
        </p:spPr>
        <p:txBody>
          <a:bodyPr anchorCtr="0" anchor="ctr" bIns="137150" lIns="137150" spcFirstLastPara="1" rIns="137150" wrap="square" tIns="137150">
            <a:noAutofit/>
          </a:bodyPr>
          <a:lstStyle/>
          <a:p>
            <a:pPr indent="-228600" lvl="0" marL="457200" rtl="0" algn="ctr">
              <a:lnSpc>
                <a:spcPct val="100000"/>
              </a:lnSpc>
              <a:spcBef>
                <a:spcPts val="0"/>
              </a:spcBef>
              <a:spcAft>
                <a:spcPts val="0"/>
              </a:spcAft>
              <a:buSzPts val="1500"/>
              <a:buNone/>
            </a:pPr>
            <a:r>
              <a:rPr i="1" lang="en" sz="2700"/>
              <a:t>When discipline </a:t>
            </a:r>
            <a:endParaRPr i="1" sz="2700"/>
          </a:p>
          <a:p>
            <a:pPr indent="-228600" lvl="0" marL="457200" rtl="0" algn="ctr">
              <a:lnSpc>
                <a:spcPct val="100000"/>
              </a:lnSpc>
              <a:spcBef>
                <a:spcPts val="0"/>
              </a:spcBef>
              <a:spcAft>
                <a:spcPts val="0"/>
              </a:spcAft>
              <a:buSzPts val="1500"/>
              <a:buNone/>
            </a:pPr>
            <a:r>
              <a:rPr i="1" lang="en" sz="2700"/>
              <a:t>breaks down, </a:t>
            </a:r>
            <a:endParaRPr i="1" sz="2700"/>
          </a:p>
          <a:p>
            <a:pPr indent="-228600" lvl="0" marL="457200" rtl="0" algn="ctr">
              <a:lnSpc>
                <a:spcPct val="100000"/>
              </a:lnSpc>
              <a:spcBef>
                <a:spcPts val="0"/>
              </a:spcBef>
              <a:spcAft>
                <a:spcPts val="0"/>
              </a:spcAft>
              <a:buSzPts val="1500"/>
              <a:buNone/>
            </a:pPr>
            <a:r>
              <a:rPr i="1" lang="en" sz="2700"/>
              <a:t>instructional time is lost, engagement decreases, </a:t>
            </a:r>
            <a:endParaRPr i="1" sz="2700"/>
          </a:p>
          <a:p>
            <a:pPr indent="-228600" lvl="0" marL="457200" rtl="0" algn="ctr">
              <a:lnSpc>
                <a:spcPct val="100000"/>
              </a:lnSpc>
              <a:spcBef>
                <a:spcPts val="0"/>
              </a:spcBef>
              <a:spcAft>
                <a:spcPts val="0"/>
              </a:spcAft>
              <a:buSzPts val="1500"/>
              <a:buNone/>
            </a:pPr>
            <a:r>
              <a:rPr i="1" lang="en" sz="2700"/>
              <a:t>and student achievement suffers.</a:t>
            </a:r>
            <a:endParaRPr i="1" sz="2700"/>
          </a:p>
          <a:p>
            <a:pPr indent="-228600" lvl="0" marL="457200" rtl="0" algn="ctr">
              <a:lnSpc>
                <a:spcPct val="100000"/>
              </a:lnSpc>
              <a:spcBef>
                <a:spcPts val="0"/>
              </a:spcBef>
              <a:spcAft>
                <a:spcPts val="0"/>
              </a:spcAft>
              <a:buSzPts val="1500"/>
              <a:buNone/>
            </a:pPr>
            <a:r>
              <a:t/>
            </a:r>
            <a:endParaRPr i="1"/>
          </a:p>
          <a:p>
            <a:pPr indent="-228600" lvl="0" marL="457200" rtl="0" algn="r">
              <a:lnSpc>
                <a:spcPct val="100000"/>
              </a:lnSpc>
              <a:spcBef>
                <a:spcPts val="0"/>
              </a:spcBef>
              <a:spcAft>
                <a:spcPts val="0"/>
              </a:spcAft>
              <a:buSzPts val="1500"/>
              <a:buNone/>
            </a:pPr>
            <a:r>
              <a:t/>
            </a:r>
            <a:endParaRPr/>
          </a:p>
        </p:txBody>
      </p:sp>
      <p:pic>
        <p:nvPicPr>
          <p:cNvPr descr="Flat lay top view of face mask and school supplies, distance learning and coronavirus concept. (Provided by Getty Images)" id="348" name="Google Shape;348;g3f7e81465ef_0_101"/>
          <p:cNvPicPr preferRelativeResize="0"/>
          <p:nvPr/>
        </p:nvPicPr>
        <p:blipFill rotWithShape="1">
          <a:blip r:embed="rId3">
            <a:alphaModFix/>
          </a:blip>
          <a:srcRect b="0" l="4320" r="29013" t="0"/>
          <a:stretch/>
        </p:blipFill>
        <p:spPr>
          <a:xfrm>
            <a:off x="0" y="0"/>
            <a:ext cx="4572001" cy="6857999"/>
          </a:xfrm>
          <a:prstGeom prst="rect">
            <a:avLst/>
          </a:prstGeom>
          <a:noFill/>
          <a:ln>
            <a:noFill/>
          </a:ln>
        </p:spPr>
      </p:pic>
      <p:sp>
        <p:nvSpPr>
          <p:cNvPr id="349" name="Google Shape;349;g3f7e81465ef_0_101"/>
          <p:cNvSpPr txBox="1"/>
          <p:nvPr>
            <p:ph idx="2" type="body"/>
          </p:nvPr>
        </p:nvSpPr>
        <p:spPr>
          <a:xfrm>
            <a:off x="4574286" y="914400"/>
            <a:ext cx="4574400" cy="5943600"/>
          </a:xfrm>
          <a:prstGeom prst="rect">
            <a:avLst/>
          </a:prstGeom>
        </p:spPr>
        <p:txBody>
          <a:bodyPr anchorCtr="0" anchor="ctr" bIns="457200" lIns="457200" spcFirstLastPara="1" rIns="457200" wrap="square" tIns="457200">
            <a:noAutofit/>
          </a:bodyPr>
          <a:lstStyle/>
          <a:p>
            <a:pPr indent="-228600" lvl="0" marL="457200" rtl="0" algn="ctr">
              <a:lnSpc>
                <a:spcPct val="100000"/>
              </a:lnSpc>
              <a:spcBef>
                <a:spcPts val="0"/>
              </a:spcBef>
              <a:spcAft>
                <a:spcPts val="0"/>
              </a:spcAft>
              <a:buNone/>
            </a:pPr>
            <a:r>
              <a:t/>
            </a:r>
            <a:endParaRPr i="1" sz="2700">
              <a:solidFill>
                <a:schemeClr val="accent5"/>
              </a:solidFill>
            </a:endParaRPr>
          </a:p>
          <a:p>
            <a:pPr indent="-228600" lvl="0" marL="457200" rtl="0" algn="ctr">
              <a:lnSpc>
                <a:spcPct val="100000"/>
              </a:lnSpc>
              <a:spcBef>
                <a:spcPts val="0"/>
              </a:spcBef>
              <a:spcAft>
                <a:spcPts val="0"/>
              </a:spcAft>
              <a:buNone/>
            </a:pPr>
            <a:r>
              <a:t/>
            </a:r>
            <a:endParaRPr i="1" sz="2700">
              <a:solidFill>
                <a:schemeClr val="accent5"/>
              </a:solidFill>
            </a:endParaRPr>
          </a:p>
          <a:p>
            <a:pPr indent="-228600" lvl="0" marL="457200" rtl="0" algn="ctr">
              <a:lnSpc>
                <a:spcPct val="100000"/>
              </a:lnSpc>
              <a:spcBef>
                <a:spcPts val="0"/>
              </a:spcBef>
              <a:spcAft>
                <a:spcPts val="0"/>
              </a:spcAft>
              <a:buNone/>
            </a:pPr>
            <a:r>
              <a:t/>
            </a:r>
            <a:endParaRPr i="1" sz="2700">
              <a:solidFill>
                <a:schemeClr val="accent5"/>
              </a:solidFill>
            </a:endParaRPr>
          </a:p>
          <a:p>
            <a:pPr indent="-228600" lvl="0" marL="457200" rtl="0" algn="ctr">
              <a:lnSpc>
                <a:spcPct val="100000"/>
              </a:lnSpc>
              <a:spcBef>
                <a:spcPts val="0"/>
              </a:spcBef>
              <a:spcAft>
                <a:spcPts val="0"/>
              </a:spcAft>
              <a:buNone/>
            </a:pPr>
            <a:r>
              <a:t/>
            </a:r>
            <a:endParaRPr i="1" sz="2700">
              <a:solidFill>
                <a:schemeClr val="accent5"/>
              </a:solidFill>
            </a:endParaRPr>
          </a:p>
          <a:p>
            <a:pPr indent="-228600" lvl="0" marL="457200" rtl="0" algn="ctr">
              <a:lnSpc>
                <a:spcPct val="100000"/>
              </a:lnSpc>
              <a:spcBef>
                <a:spcPts val="0"/>
              </a:spcBef>
              <a:spcAft>
                <a:spcPts val="0"/>
              </a:spcAft>
              <a:buNone/>
            </a:pPr>
            <a:r>
              <a:t/>
            </a:r>
            <a:endParaRPr i="1" sz="2700">
              <a:solidFill>
                <a:schemeClr val="accent5"/>
              </a:solidFill>
            </a:endParaRPr>
          </a:p>
          <a:p>
            <a:pPr indent="-228600" lvl="0" marL="457200" rtl="0" algn="ctr">
              <a:lnSpc>
                <a:spcPct val="100000"/>
              </a:lnSpc>
              <a:spcBef>
                <a:spcPts val="0"/>
              </a:spcBef>
              <a:spcAft>
                <a:spcPts val="0"/>
              </a:spcAft>
              <a:buClr>
                <a:srgbClr val="000000"/>
              </a:buClr>
              <a:buSzPts val="1500"/>
              <a:buFont typeface="Arial"/>
              <a:buNone/>
            </a:pPr>
            <a:r>
              <a:rPr i="1" lang="en" sz="2700">
                <a:solidFill>
                  <a:schemeClr val="accent5"/>
                </a:solidFill>
              </a:rPr>
              <a:t>When discipline </a:t>
            </a:r>
            <a:endParaRPr i="1" sz="2700">
              <a:solidFill>
                <a:schemeClr val="accent5"/>
              </a:solidFill>
            </a:endParaRPr>
          </a:p>
          <a:p>
            <a:pPr indent="-228600" lvl="0" marL="457200" rtl="0" algn="ctr">
              <a:lnSpc>
                <a:spcPct val="100000"/>
              </a:lnSpc>
              <a:spcBef>
                <a:spcPts val="0"/>
              </a:spcBef>
              <a:spcAft>
                <a:spcPts val="0"/>
              </a:spcAft>
              <a:buClr>
                <a:srgbClr val="000000"/>
              </a:buClr>
              <a:buSzPts val="1500"/>
              <a:buFont typeface="Arial"/>
              <a:buNone/>
            </a:pPr>
            <a:r>
              <a:rPr i="1" lang="en" sz="2700">
                <a:solidFill>
                  <a:schemeClr val="accent5"/>
                </a:solidFill>
              </a:rPr>
              <a:t>breaks down, </a:t>
            </a:r>
            <a:endParaRPr i="1" sz="2700">
              <a:solidFill>
                <a:schemeClr val="accent5"/>
              </a:solidFill>
            </a:endParaRPr>
          </a:p>
          <a:p>
            <a:pPr indent="-228600" lvl="0" marL="457200" rtl="0" algn="ctr">
              <a:lnSpc>
                <a:spcPct val="100000"/>
              </a:lnSpc>
              <a:spcBef>
                <a:spcPts val="0"/>
              </a:spcBef>
              <a:spcAft>
                <a:spcPts val="0"/>
              </a:spcAft>
              <a:buClr>
                <a:srgbClr val="000000"/>
              </a:buClr>
              <a:buSzPts val="1500"/>
              <a:buFont typeface="Arial"/>
              <a:buNone/>
            </a:pPr>
            <a:r>
              <a:rPr i="1" lang="en" sz="2700">
                <a:solidFill>
                  <a:schemeClr val="accent5"/>
                </a:solidFill>
              </a:rPr>
              <a:t>instructional time is lost, engagement decreases, </a:t>
            </a:r>
            <a:endParaRPr i="1" sz="2700">
              <a:solidFill>
                <a:schemeClr val="accent5"/>
              </a:solidFill>
            </a:endParaRPr>
          </a:p>
          <a:p>
            <a:pPr indent="-228600" lvl="0" marL="457200" rtl="0" algn="ctr">
              <a:lnSpc>
                <a:spcPct val="100000"/>
              </a:lnSpc>
              <a:spcBef>
                <a:spcPts val="0"/>
              </a:spcBef>
              <a:spcAft>
                <a:spcPts val="0"/>
              </a:spcAft>
              <a:buClr>
                <a:srgbClr val="000000"/>
              </a:buClr>
              <a:buSzPts val="1500"/>
              <a:buFont typeface="Arial"/>
              <a:buNone/>
            </a:pPr>
            <a:r>
              <a:rPr i="1" lang="en" sz="2700">
                <a:solidFill>
                  <a:schemeClr val="accent5"/>
                </a:solidFill>
              </a:rPr>
              <a:t>and student achievement suffers.</a:t>
            </a:r>
            <a:endParaRPr i="1" sz="2700">
              <a:solidFill>
                <a:schemeClr val="accent5"/>
              </a:solidFill>
            </a:endParaRPr>
          </a:p>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g3f7e81465ef_0_135"/>
          <p:cNvSpPr txBox="1"/>
          <p:nvPr>
            <p:ph type="title"/>
          </p:nvPr>
        </p:nvSpPr>
        <p:spPr>
          <a:xfrm>
            <a:off x="0" y="182880"/>
            <a:ext cx="8229600" cy="731700"/>
          </a:xfrm>
          <a:prstGeom prst="rect">
            <a:avLst/>
          </a:prstGeom>
        </p:spPr>
        <p:txBody>
          <a:bodyPr anchorCtr="0" anchor="ctr" bIns="91425" lIns="182875" spcFirstLastPara="1" rIns="182875" wrap="square" tIns="91425">
            <a:noAutofit/>
          </a:bodyPr>
          <a:lstStyle/>
          <a:p>
            <a:pPr indent="0" lvl="0" marL="0" rtl="0" algn="l">
              <a:spcBef>
                <a:spcPts val="0"/>
              </a:spcBef>
              <a:spcAft>
                <a:spcPts val="0"/>
              </a:spcAft>
              <a:buNone/>
            </a:pPr>
            <a:r>
              <a:rPr lang="en"/>
              <a:t>Discipline</a:t>
            </a:r>
            <a:endParaRPr/>
          </a:p>
        </p:txBody>
      </p:sp>
      <p:sp>
        <p:nvSpPr>
          <p:cNvPr id="356" name="Google Shape;356;g3f7e81465ef_0_135"/>
          <p:cNvSpPr/>
          <p:nvPr/>
        </p:nvSpPr>
        <p:spPr>
          <a:xfrm>
            <a:off x="219600" y="1154550"/>
            <a:ext cx="3539100" cy="2944200"/>
          </a:xfrm>
          <a:prstGeom prst="roundRect">
            <a:avLst>
              <a:gd fmla="val 16667" name="adj"/>
            </a:avLst>
          </a:pr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lnSpc>
                <a:spcPct val="100000"/>
              </a:lnSpc>
              <a:spcBef>
                <a:spcPts val="1100"/>
              </a:spcBef>
              <a:spcAft>
                <a:spcPts val="0"/>
              </a:spcAft>
              <a:buNone/>
            </a:pPr>
            <a:r>
              <a:t/>
            </a:r>
            <a:endParaRPr b="1" sz="2050"/>
          </a:p>
          <a:p>
            <a:pPr indent="0" lvl="0" marL="0" rtl="0" algn="ctr">
              <a:lnSpc>
                <a:spcPct val="115000"/>
              </a:lnSpc>
              <a:spcBef>
                <a:spcPts val="1100"/>
              </a:spcBef>
              <a:spcAft>
                <a:spcPts val="0"/>
              </a:spcAft>
              <a:buNone/>
            </a:pPr>
            <a:r>
              <a:t/>
            </a:r>
            <a:endParaRPr sz="2050"/>
          </a:p>
          <a:p>
            <a:pPr indent="0" lvl="0" marL="0" rtl="0" algn="ctr">
              <a:lnSpc>
                <a:spcPct val="115000"/>
              </a:lnSpc>
              <a:spcBef>
                <a:spcPts val="1100"/>
              </a:spcBef>
              <a:spcAft>
                <a:spcPts val="0"/>
              </a:spcAft>
              <a:buNone/>
            </a:pPr>
            <a:r>
              <a:rPr b="1" lang="en" sz="1950"/>
              <a:t>Reflective Questions: </a:t>
            </a:r>
            <a:endParaRPr b="1" sz="1950"/>
          </a:p>
          <a:p>
            <a:pPr indent="0" lvl="0" marL="0" rtl="0" algn="ctr">
              <a:lnSpc>
                <a:spcPct val="115000"/>
              </a:lnSpc>
              <a:spcBef>
                <a:spcPts val="1100"/>
              </a:spcBef>
              <a:spcAft>
                <a:spcPts val="0"/>
              </a:spcAft>
              <a:buNone/>
            </a:pPr>
            <a:r>
              <a:rPr lang="en" sz="1650">
                <a:latin typeface="Calibri"/>
                <a:ea typeface="Calibri"/>
                <a:cs typeface="Calibri"/>
                <a:sym typeface="Calibri"/>
              </a:rPr>
              <a:t>Are disruptions occurring that impact student learning? </a:t>
            </a:r>
            <a:endParaRPr sz="1650">
              <a:latin typeface="Calibri"/>
              <a:ea typeface="Calibri"/>
              <a:cs typeface="Calibri"/>
              <a:sym typeface="Calibri"/>
            </a:endParaRPr>
          </a:p>
          <a:p>
            <a:pPr indent="0" lvl="0" marL="0" rtl="0" algn="l">
              <a:lnSpc>
                <a:spcPct val="115000"/>
              </a:lnSpc>
              <a:spcBef>
                <a:spcPts val="0"/>
              </a:spcBef>
              <a:spcAft>
                <a:spcPts val="0"/>
              </a:spcAft>
              <a:buNone/>
            </a:pPr>
            <a:r>
              <a:t/>
            </a:r>
            <a:endParaRPr sz="1650">
              <a:latin typeface="Calibri"/>
              <a:ea typeface="Calibri"/>
              <a:cs typeface="Calibri"/>
              <a:sym typeface="Calibri"/>
            </a:endParaRPr>
          </a:p>
          <a:p>
            <a:pPr indent="0" lvl="0" marL="0" rtl="0" algn="ctr">
              <a:lnSpc>
                <a:spcPct val="115000"/>
              </a:lnSpc>
              <a:spcBef>
                <a:spcPts val="0"/>
              </a:spcBef>
              <a:spcAft>
                <a:spcPts val="0"/>
              </a:spcAft>
              <a:buNone/>
            </a:pPr>
            <a:r>
              <a:rPr lang="en" sz="1650">
                <a:latin typeface="Calibri"/>
                <a:ea typeface="Calibri"/>
                <a:cs typeface="Calibri"/>
                <a:sym typeface="Calibri"/>
              </a:rPr>
              <a:t>What discipline data trends exist to indicate barriers to learning? (Locations, times of day, grade levels, etc.)</a:t>
            </a:r>
            <a:endParaRPr sz="1650">
              <a:latin typeface="Calibri"/>
              <a:ea typeface="Calibri"/>
              <a:cs typeface="Calibri"/>
              <a:sym typeface="Calibri"/>
            </a:endParaRPr>
          </a:p>
          <a:p>
            <a:pPr indent="0" lvl="0" marL="0" rtl="0" algn="ctr">
              <a:lnSpc>
                <a:spcPct val="115000"/>
              </a:lnSpc>
              <a:spcBef>
                <a:spcPts val="1100"/>
              </a:spcBef>
              <a:spcAft>
                <a:spcPts val="0"/>
              </a:spcAft>
              <a:buNone/>
            </a:pPr>
            <a:r>
              <a:t/>
            </a:r>
            <a:endParaRPr sz="2050"/>
          </a:p>
          <a:p>
            <a:pPr indent="0" lvl="0" marL="0" rtl="0" algn="ctr">
              <a:lnSpc>
                <a:spcPct val="115000"/>
              </a:lnSpc>
              <a:spcBef>
                <a:spcPts val="1100"/>
              </a:spcBef>
              <a:spcAft>
                <a:spcPts val="1100"/>
              </a:spcAft>
              <a:buNone/>
            </a:pPr>
            <a:r>
              <a:t/>
            </a:r>
            <a:endParaRPr sz="2050"/>
          </a:p>
        </p:txBody>
      </p:sp>
      <p:sp>
        <p:nvSpPr>
          <p:cNvPr id="357" name="Google Shape;357;g3f7e81465ef_0_135"/>
          <p:cNvSpPr/>
          <p:nvPr/>
        </p:nvSpPr>
        <p:spPr>
          <a:xfrm>
            <a:off x="410650" y="4284600"/>
            <a:ext cx="3348000" cy="479100"/>
          </a:xfrm>
          <a:prstGeom prst="homePlate">
            <a:avLst>
              <a:gd fmla="val 50000" name="adj"/>
            </a:avLst>
          </a:prstGeom>
          <a:solidFill>
            <a:schemeClr val="dk1"/>
          </a:solidFill>
          <a:ln cap="flat" cmpd="sng" w="9525">
            <a:solidFill>
              <a:schemeClr val="dk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500">
                <a:solidFill>
                  <a:srgbClr val="FFFFFF"/>
                </a:solidFill>
                <a:latin typeface="Calibri"/>
                <a:ea typeface="Calibri"/>
                <a:cs typeface="Calibri"/>
                <a:sym typeface="Calibri"/>
              </a:rPr>
              <a:t>Practical Actions</a:t>
            </a:r>
            <a:endParaRPr b="1" sz="2500">
              <a:solidFill>
                <a:srgbClr val="FFFFFF"/>
              </a:solidFill>
              <a:latin typeface="Calibri"/>
              <a:ea typeface="Calibri"/>
              <a:cs typeface="Calibri"/>
              <a:sym typeface="Calibri"/>
            </a:endParaRPr>
          </a:p>
        </p:txBody>
      </p:sp>
      <p:sp>
        <p:nvSpPr>
          <p:cNvPr id="358" name="Google Shape;358;g3f7e81465ef_0_135"/>
          <p:cNvSpPr txBox="1"/>
          <p:nvPr/>
        </p:nvSpPr>
        <p:spPr>
          <a:xfrm>
            <a:off x="3943475" y="1154100"/>
            <a:ext cx="4611600" cy="3222000"/>
          </a:xfrm>
          <a:prstGeom prst="rect">
            <a:avLst/>
          </a:prstGeom>
          <a:solidFill>
            <a:srgbClr val="156F49"/>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600">
                <a:solidFill>
                  <a:srgbClr val="FEFEFE"/>
                </a:solidFill>
                <a:latin typeface="Calibri"/>
                <a:ea typeface="Calibri"/>
                <a:cs typeface="Calibri"/>
                <a:sym typeface="Calibri"/>
              </a:rPr>
              <a:t>Scenario</a:t>
            </a:r>
            <a:r>
              <a:rPr lang="en" sz="2600">
                <a:solidFill>
                  <a:srgbClr val="FEFEFE"/>
                </a:solidFill>
                <a:latin typeface="Calibri"/>
                <a:ea typeface="Calibri"/>
                <a:cs typeface="Calibri"/>
                <a:sym typeface="Calibri"/>
              </a:rPr>
              <a:t>: Classroom Disruptions Are Impeding Instruction </a:t>
            </a:r>
            <a:endParaRPr sz="2600">
              <a:solidFill>
                <a:srgbClr val="FEFEFE"/>
              </a:solidFill>
              <a:latin typeface="Calibri"/>
              <a:ea typeface="Calibri"/>
              <a:cs typeface="Calibri"/>
              <a:sym typeface="Calibri"/>
            </a:endParaRPr>
          </a:p>
          <a:p>
            <a:pPr indent="0" lvl="0" marL="0" rtl="0" algn="ctr">
              <a:spcBef>
                <a:spcPts val="1000"/>
              </a:spcBef>
              <a:spcAft>
                <a:spcPts val="0"/>
              </a:spcAft>
              <a:buNone/>
            </a:pPr>
            <a:r>
              <a:rPr i="1" lang="en" sz="1700">
                <a:solidFill>
                  <a:srgbClr val="FEFEFE"/>
                </a:solidFill>
                <a:latin typeface="Calibri"/>
                <a:ea typeface="Calibri"/>
                <a:cs typeface="Calibri"/>
                <a:sym typeface="Calibri"/>
              </a:rPr>
              <a:t>A building principal is receiving frequent reports of classroom disruptions across several grade levels. Transitions are chaotic with minimal adult supervision. Teacher morale is declining, office referrals are increasing, and instructional time is being lost. While the principal is working hard to address individual incidents, the problem persists and is affecting student learning</a:t>
            </a:r>
            <a:r>
              <a:rPr lang="en" sz="1800">
                <a:solidFill>
                  <a:srgbClr val="FEFEFE"/>
                </a:solidFill>
                <a:latin typeface="Calibri"/>
                <a:ea typeface="Calibri"/>
                <a:cs typeface="Calibri"/>
                <a:sym typeface="Calibri"/>
              </a:rPr>
              <a:t>.</a:t>
            </a:r>
            <a:endParaRPr sz="1800">
              <a:solidFill>
                <a:srgbClr val="FEFEFE"/>
              </a:solidFill>
              <a:latin typeface="Calibri"/>
              <a:ea typeface="Calibri"/>
              <a:cs typeface="Calibri"/>
              <a:sym typeface="Calibri"/>
            </a:endParaRPr>
          </a:p>
        </p:txBody>
      </p:sp>
      <p:sp>
        <p:nvSpPr>
          <p:cNvPr id="359" name="Google Shape;359;g3f7e81465ef_0_135"/>
          <p:cNvSpPr txBox="1"/>
          <p:nvPr/>
        </p:nvSpPr>
        <p:spPr>
          <a:xfrm>
            <a:off x="390750" y="4895582"/>
            <a:ext cx="8362500" cy="1445700"/>
          </a:xfrm>
          <a:prstGeom prst="rect">
            <a:avLst/>
          </a:prstGeom>
          <a:noFill/>
          <a:ln>
            <a:noFill/>
          </a:ln>
        </p:spPr>
        <p:txBody>
          <a:bodyPr anchorCtr="0" anchor="t" bIns="91425" lIns="91425" spcFirstLastPara="1" rIns="91425" wrap="square" tIns="91425">
            <a:spAutoFit/>
          </a:bodyPr>
          <a:lstStyle/>
          <a:p>
            <a:pPr indent="0" lvl="0" marL="0" rtl="0" algn="l">
              <a:lnSpc>
                <a:spcPct val="142857"/>
              </a:lnSpc>
              <a:spcBef>
                <a:spcPts val="0"/>
              </a:spcBef>
              <a:spcAft>
                <a:spcPts val="0"/>
              </a:spcAft>
              <a:buNone/>
            </a:pPr>
            <a:r>
              <a:rPr b="1" lang="en" sz="1550">
                <a:latin typeface="Calibri"/>
                <a:ea typeface="Calibri"/>
                <a:cs typeface="Calibri"/>
                <a:sym typeface="Calibri"/>
              </a:rPr>
              <a:t>Establish a school behavioral team</a:t>
            </a:r>
            <a:r>
              <a:rPr lang="en" sz="1550">
                <a:latin typeface="Calibri"/>
                <a:ea typeface="Calibri"/>
                <a:cs typeface="Calibri"/>
                <a:sym typeface="Calibri"/>
              </a:rPr>
              <a:t> to create consistent expectations and monitor progress.</a:t>
            </a:r>
            <a:endParaRPr sz="1550">
              <a:latin typeface="Calibri"/>
              <a:ea typeface="Calibri"/>
              <a:cs typeface="Calibri"/>
              <a:sym typeface="Calibri"/>
            </a:endParaRPr>
          </a:p>
          <a:p>
            <a:pPr indent="0" lvl="0" marL="0" rtl="0" algn="l">
              <a:lnSpc>
                <a:spcPct val="142857"/>
              </a:lnSpc>
              <a:spcBef>
                <a:spcPts val="0"/>
              </a:spcBef>
              <a:spcAft>
                <a:spcPts val="0"/>
              </a:spcAft>
              <a:buNone/>
            </a:pPr>
            <a:r>
              <a:rPr b="1" lang="en" sz="1550">
                <a:latin typeface="Calibri"/>
                <a:ea typeface="Calibri"/>
                <a:cs typeface="Calibri"/>
                <a:sym typeface="Calibri"/>
              </a:rPr>
              <a:t>Provide targeted staff training </a:t>
            </a:r>
            <a:r>
              <a:rPr lang="en" sz="1550">
                <a:latin typeface="Calibri"/>
                <a:ea typeface="Calibri"/>
                <a:cs typeface="Calibri"/>
                <a:sym typeface="Calibri"/>
              </a:rPr>
              <a:t>on classroom management, student engagement and self-regulation.</a:t>
            </a:r>
            <a:endParaRPr sz="1550">
              <a:latin typeface="Calibri"/>
              <a:ea typeface="Calibri"/>
              <a:cs typeface="Calibri"/>
              <a:sym typeface="Calibri"/>
            </a:endParaRPr>
          </a:p>
          <a:p>
            <a:pPr indent="0" lvl="0" marL="0" rtl="0" algn="l">
              <a:lnSpc>
                <a:spcPct val="142857"/>
              </a:lnSpc>
              <a:spcBef>
                <a:spcPts val="0"/>
              </a:spcBef>
              <a:spcAft>
                <a:spcPts val="0"/>
              </a:spcAft>
              <a:buNone/>
            </a:pPr>
            <a:r>
              <a:rPr b="1" lang="en" sz="1550">
                <a:latin typeface="Calibri"/>
                <a:ea typeface="Calibri"/>
                <a:cs typeface="Calibri"/>
                <a:sym typeface="Calibri"/>
              </a:rPr>
              <a:t>Establish discipline systems</a:t>
            </a:r>
            <a:r>
              <a:rPr lang="en" sz="1550">
                <a:latin typeface="Calibri"/>
                <a:ea typeface="Calibri"/>
                <a:cs typeface="Calibri"/>
                <a:sym typeface="Calibri"/>
              </a:rPr>
              <a:t> and clear roles and steps for escalation. </a:t>
            </a:r>
            <a:endParaRPr sz="1550">
              <a:latin typeface="Calibri"/>
              <a:ea typeface="Calibri"/>
              <a:cs typeface="Calibri"/>
              <a:sym typeface="Calibri"/>
            </a:endParaRPr>
          </a:p>
          <a:p>
            <a:pPr indent="0" lvl="0" marL="0" rtl="0" algn="l">
              <a:lnSpc>
                <a:spcPct val="142857"/>
              </a:lnSpc>
              <a:spcBef>
                <a:spcPts val="0"/>
              </a:spcBef>
              <a:spcAft>
                <a:spcPts val="0"/>
              </a:spcAft>
              <a:buNone/>
            </a:pPr>
            <a:r>
              <a:rPr b="1" lang="en" sz="1550">
                <a:latin typeface="Calibri"/>
                <a:ea typeface="Calibri"/>
                <a:cs typeface="Calibri"/>
                <a:sym typeface="Calibri"/>
              </a:rPr>
              <a:t>Analyze behavior data</a:t>
            </a:r>
            <a:r>
              <a:rPr lang="en" sz="1550">
                <a:latin typeface="Calibri"/>
                <a:ea typeface="Calibri"/>
                <a:cs typeface="Calibri"/>
                <a:sym typeface="Calibri"/>
              </a:rPr>
              <a:t> to identify patterns by classroom, grade level, location, and time of day.</a:t>
            </a:r>
            <a:endParaRPr sz="1550">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g3f7e81465ef_0_109"/>
          <p:cNvSpPr txBox="1"/>
          <p:nvPr/>
        </p:nvSpPr>
        <p:spPr>
          <a:xfrm>
            <a:off x="5159375" y="1220075"/>
            <a:ext cx="3439200" cy="1470000"/>
          </a:xfrm>
          <a:prstGeom prst="rect">
            <a:avLst/>
          </a:prstGeom>
          <a:noFill/>
          <a:ln>
            <a:noFill/>
          </a:ln>
          <a:effectLst>
            <a:outerShdw blurRad="57150" rotWithShape="0" algn="bl" dir="5400000" dist="19050">
              <a:srgbClr val="D9DEE3">
                <a:alpha val="50000"/>
              </a:srgbClr>
            </a:outerShdw>
          </a:effectLst>
        </p:spPr>
        <p:txBody>
          <a:bodyPr anchorCtr="0" anchor="ctr" bIns="68575" lIns="137150" spcFirstLastPara="1" rIns="137150" wrap="square" tIns="68575">
            <a:noAutofit/>
          </a:bodyPr>
          <a:lstStyle/>
          <a:p>
            <a:pPr indent="0" lvl="0" marL="0" marR="0" rtl="0" algn="ctr">
              <a:lnSpc>
                <a:spcPct val="100000"/>
              </a:lnSpc>
              <a:spcBef>
                <a:spcPts val="0"/>
              </a:spcBef>
              <a:spcAft>
                <a:spcPts val="0"/>
              </a:spcAft>
              <a:buClr>
                <a:schemeClr val="dk2"/>
              </a:buClr>
              <a:buSzPts val="2500"/>
              <a:buFont typeface="Arial"/>
              <a:buNone/>
            </a:pPr>
            <a:r>
              <a:rPr b="1" lang="en" sz="3600">
                <a:solidFill>
                  <a:srgbClr val="FEFEFE"/>
                </a:solidFill>
                <a:latin typeface="Calibri"/>
                <a:ea typeface="Calibri"/>
                <a:cs typeface="Calibri"/>
                <a:sym typeface="Calibri"/>
              </a:rPr>
              <a:t>System 2:</a:t>
            </a:r>
            <a:endParaRPr b="1" sz="3600">
              <a:solidFill>
                <a:srgbClr val="FEFEFE"/>
              </a:solidFill>
              <a:latin typeface="Calibri"/>
              <a:ea typeface="Calibri"/>
              <a:cs typeface="Calibri"/>
              <a:sym typeface="Calibri"/>
            </a:endParaRPr>
          </a:p>
          <a:p>
            <a:pPr indent="0" lvl="0" marL="0" marR="0" rtl="0" algn="ctr">
              <a:lnSpc>
                <a:spcPct val="100000"/>
              </a:lnSpc>
              <a:spcBef>
                <a:spcPts val="0"/>
              </a:spcBef>
              <a:spcAft>
                <a:spcPts val="0"/>
              </a:spcAft>
              <a:buClr>
                <a:schemeClr val="dk2"/>
              </a:buClr>
              <a:buSzPts val="2500"/>
              <a:buFont typeface="Arial"/>
              <a:buNone/>
            </a:pPr>
            <a:r>
              <a:rPr b="1" lang="en" sz="3600">
                <a:solidFill>
                  <a:srgbClr val="FEFEFE"/>
                </a:solidFill>
                <a:latin typeface="Calibri"/>
                <a:ea typeface="Calibri"/>
                <a:cs typeface="Calibri"/>
                <a:sym typeface="Calibri"/>
              </a:rPr>
              <a:t>Leadership Capacity</a:t>
            </a:r>
            <a:endParaRPr b="1" i="0" sz="3600" u="none" cap="none" strike="noStrike">
              <a:solidFill>
                <a:srgbClr val="FEFEFE"/>
              </a:solidFill>
              <a:latin typeface="Calibri"/>
              <a:ea typeface="Calibri"/>
              <a:cs typeface="Calibri"/>
              <a:sym typeface="Calibri"/>
            </a:endParaRPr>
          </a:p>
        </p:txBody>
      </p:sp>
      <p:sp>
        <p:nvSpPr>
          <p:cNvPr id="365" name="Google Shape;365;g3f7e81465ef_0_109"/>
          <p:cNvSpPr txBox="1"/>
          <p:nvPr>
            <p:ph idx="1" type="subTitle"/>
          </p:nvPr>
        </p:nvSpPr>
        <p:spPr>
          <a:xfrm>
            <a:off x="226314" y="3749040"/>
            <a:ext cx="4114800" cy="2148900"/>
          </a:xfrm>
          <a:prstGeom prst="rect">
            <a:avLst/>
          </a:prstGeom>
          <a:noFill/>
          <a:ln>
            <a:noFill/>
          </a:ln>
        </p:spPr>
        <p:txBody>
          <a:bodyPr anchorCtr="0" anchor="ctr" bIns="137150" lIns="137150" spcFirstLastPara="1" rIns="137150" wrap="square" tIns="137150">
            <a:noAutofit/>
          </a:bodyPr>
          <a:lstStyle/>
          <a:p>
            <a:pPr indent="-228600" lvl="0" marL="457200" rtl="0" algn="ctr">
              <a:lnSpc>
                <a:spcPct val="100000"/>
              </a:lnSpc>
              <a:spcBef>
                <a:spcPts val="0"/>
              </a:spcBef>
              <a:spcAft>
                <a:spcPts val="0"/>
              </a:spcAft>
              <a:buSzPts val="1500"/>
              <a:buNone/>
            </a:pPr>
            <a:r>
              <a:rPr i="1" lang="en" sz="2700"/>
              <a:t>Schools improve when leadership extends beyond one person and becomes a </a:t>
            </a:r>
            <a:r>
              <a:rPr b="1" i="1" lang="en" sz="2700"/>
              <a:t>shared </a:t>
            </a:r>
            <a:r>
              <a:rPr i="1" lang="en" sz="2700"/>
              <a:t>responsibility across the organization.</a:t>
            </a:r>
            <a:endParaRPr i="1" sz="2700"/>
          </a:p>
          <a:p>
            <a:pPr indent="-228600" lvl="0" marL="457200" rtl="0" algn="ctr">
              <a:lnSpc>
                <a:spcPct val="100000"/>
              </a:lnSpc>
              <a:spcBef>
                <a:spcPts val="0"/>
              </a:spcBef>
              <a:spcAft>
                <a:spcPts val="0"/>
              </a:spcAft>
              <a:buSzPts val="1500"/>
              <a:buNone/>
            </a:pPr>
            <a:r>
              <a:t/>
            </a:r>
            <a:endParaRPr i="1"/>
          </a:p>
          <a:p>
            <a:pPr indent="-228600" lvl="0" marL="457200" rtl="0" algn="r">
              <a:lnSpc>
                <a:spcPct val="100000"/>
              </a:lnSpc>
              <a:spcBef>
                <a:spcPts val="0"/>
              </a:spcBef>
              <a:spcAft>
                <a:spcPts val="0"/>
              </a:spcAft>
              <a:buSzPts val="1500"/>
              <a:buNone/>
            </a:pPr>
            <a:r>
              <a:t/>
            </a:r>
            <a:endParaRPr/>
          </a:p>
        </p:txBody>
      </p:sp>
      <p:pic>
        <p:nvPicPr>
          <p:cNvPr descr="Back to School Knolling (Provided by Getty Images)" id="366" name="Google Shape;366;g3f7e81465ef_0_109"/>
          <p:cNvPicPr preferRelativeResize="0"/>
          <p:nvPr/>
        </p:nvPicPr>
        <p:blipFill rotWithShape="1">
          <a:blip r:embed="rId3">
            <a:alphaModFix/>
          </a:blip>
          <a:srcRect b="0" l="0" r="55567" t="0"/>
          <a:stretch/>
        </p:blipFill>
        <p:spPr>
          <a:xfrm>
            <a:off x="0" y="0"/>
            <a:ext cx="4572001" cy="6857999"/>
          </a:xfrm>
          <a:prstGeom prst="rect">
            <a:avLst/>
          </a:prstGeom>
          <a:noFill/>
          <a:ln>
            <a:noFill/>
          </a:ln>
        </p:spPr>
      </p:pic>
      <p:sp>
        <p:nvSpPr>
          <p:cNvPr id="367" name="Google Shape;367;g3f7e81465ef_0_109"/>
          <p:cNvSpPr txBox="1"/>
          <p:nvPr>
            <p:ph idx="2" type="body"/>
          </p:nvPr>
        </p:nvSpPr>
        <p:spPr>
          <a:xfrm>
            <a:off x="4574286" y="914400"/>
            <a:ext cx="4574400" cy="5943600"/>
          </a:xfrm>
          <a:prstGeom prst="rect">
            <a:avLst/>
          </a:prstGeom>
        </p:spPr>
        <p:txBody>
          <a:bodyPr anchorCtr="0" anchor="ctr" bIns="457200" lIns="457200" spcFirstLastPara="1" rIns="457200" wrap="square" tIns="457200">
            <a:noAutofit/>
          </a:bodyPr>
          <a:lstStyle/>
          <a:p>
            <a:pPr indent="-228600" lvl="0" marL="457200" rtl="0" algn="ctr">
              <a:lnSpc>
                <a:spcPct val="100000"/>
              </a:lnSpc>
              <a:spcBef>
                <a:spcPts val="0"/>
              </a:spcBef>
              <a:spcAft>
                <a:spcPts val="0"/>
              </a:spcAft>
              <a:buNone/>
            </a:pPr>
            <a:r>
              <a:t/>
            </a:r>
            <a:endParaRPr i="1" sz="2700">
              <a:solidFill>
                <a:schemeClr val="accent5"/>
              </a:solidFill>
            </a:endParaRPr>
          </a:p>
          <a:p>
            <a:pPr indent="-228600" lvl="0" marL="457200" rtl="0" algn="ctr">
              <a:lnSpc>
                <a:spcPct val="100000"/>
              </a:lnSpc>
              <a:spcBef>
                <a:spcPts val="0"/>
              </a:spcBef>
              <a:spcAft>
                <a:spcPts val="0"/>
              </a:spcAft>
              <a:buNone/>
            </a:pPr>
            <a:r>
              <a:t/>
            </a:r>
            <a:endParaRPr i="1" sz="2700">
              <a:solidFill>
                <a:schemeClr val="accent5"/>
              </a:solidFill>
            </a:endParaRPr>
          </a:p>
          <a:p>
            <a:pPr indent="-228600" lvl="0" marL="457200" rtl="0" algn="ctr">
              <a:lnSpc>
                <a:spcPct val="100000"/>
              </a:lnSpc>
              <a:spcBef>
                <a:spcPts val="0"/>
              </a:spcBef>
              <a:spcAft>
                <a:spcPts val="0"/>
              </a:spcAft>
              <a:buNone/>
            </a:pPr>
            <a:r>
              <a:t/>
            </a:r>
            <a:endParaRPr i="1" sz="2700">
              <a:solidFill>
                <a:schemeClr val="accent5"/>
              </a:solidFill>
            </a:endParaRPr>
          </a:p>
          <a:p>
            <a:pPr indent="-228600" lvl="0" marL="457200" rtl="0" algn="ctr">
              <a:lnSpc>
                <a:spcPct val="100000"/>
              </a:lnSpc>
              <a:spcBef>
                <a:spcPts val="0"/>
              </a:spcBef>
              <a:spcAft>
                <a:spcPts val="0"/>
              </a:spcAft>
              <a:buNone/>
            </a:pPr>
            <a:r>
              <a:t/>
            </a:r>
            <a:endParaRPr i="1" sz="2700">
              <a:solidFill>
                <a:schemeClr val="accent5"/>
              </a:solidFill>
            </a:endParaRPr>
          </a:p>
          <a:p>
            <a:pPr indent="-228600" lvl="0" marL="457200" rtl="0" algn="ctr">
              <a:lnSpc>
                <a:spcPct val="100000"/>
              </a:lnSpc>
              <a:spcBef>
                <a:spcPts val="0"/>
              </a:spcBef>
              <a:spcAft>
                <a:spcPts val="0"/>
              </a:spcAft>
              <a:buClr>
                <a:srgbClr val="000000"/>
              </a:buClr>
              <a:buSzPts val="1500"/>
              <a:buFont typeface="Arial"/>
              <a:buNone/>
            </a:pPr>
            <a:r>
              <a:rPr i="1" lang="en" sz="2700">
                <a:solidFill>
                  <a:schemeClr val="accent5"/>
                </a:solidFill>
              </a:rPr>
              <a:t>Schools improve when leadership extends beyond one person and becomes a </a:t>
            </a:r>
            <a:r>
              <a:rPr b="1" i="1" lang="en" sz="2700">
                <a:solidFill>
                  <a:schemeClr val="accent5"/>
                </a:solidFill>
              </a:rPr>
              <a:t>shared </a:t>
            </a:r>
            <a:r>
              <a:rPr i="1" lang="en" sz="2700">
                <a:solidFill>
                  <a:schemeClr val="accent5"/>
                </a:solidFill>
              </a:rPr>
              <a:t>responsibility across the organization.</a:t>
            </a:r>
            <a:endParaRPr i="1" sz="2700">
              <a:solidFill>
                <a:schemeClr val="accent5"/>
              </a:solidFill>
            </a:endParaRPr>
          </a:p>
          <a:p>
            <a:pPr indent="0" lvl="0" marL="0" rtl="0" algn="l">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g3f7e81465ef_0_174"/>
          <p:cNvSpPr txBox="1"/>
          <p:nvPr>
            <p:ph type="title"/>
          </p:nvPr>
        </p:nvSpPr>
        <p:spPr>
          <a:xfrm>
            <a:off x="0" y="182880"/>
            <a:ext cx="8229600" cy="731700"/>
          </a:xfrm>
          <a:prstGeom prst="rect">
            <a:avLst/>
          </a:prstGeom>
        </p:spPr>
        <p:txBody>
          <a:bodyPr anchorCtr="0" anchor="ctr" bIns="91425" lIns="182875" spcFirstLastPara="1" rIns="182875" wrap="square" tIns="91425">
            <a:noAutofit/>
          </a:bodyPr>
          <a:lstStyle/>
          <a:p>
            <a:pPr indent="0" lvl="0" marL="0" rtl="0" algn="l">
              <a:spcBef>
                <a:spcPts val="0"/>
              </a:spcBef>
              <a:spcAft>
                <a:spcPts val="0"/>
              </a:spcAft>
              <a:buNone/>
            </a:pPr>
            <a:r>
              <a:rPr lang="en"/>
              <a:t>Leadership Capacity</a:t>
            </a:r>
            <a:endParaRPr/>
          </a:p>
        </p:txBody>
      </p:sp>
      <p:sp>
        <p:nvSpPr>
          <p:cNvPr id="374" name="Google Shape;374;g3f7e81465ef_0_174"/>
          <p:cNvSpPr/>
          <p:nvPr/>
        </p:nvSpPr>
        <p:spPr>
          <a:xfrm>
            <a:off x="291600" y="1034475"/>
            <a:ext cx="3723900" cy="3130200"/>
          </a:xfrm>
          <a:prstGeom prst="roundRect">
            <a:avLst>
              <a:gd fmla="val 16667" name="adj"/>
            </a:avLst>
          </a:pr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lnSpc>
                <a:spcPct val="100000"/>
              </a:lnSpc>
              <a:spcBef>
                <a:spcPts val="1100"/>
              </a:spcBef>
              <a:spcAft>
                <a:spcPts val="0"/>
              </a:spcAft>
              <a:buNone/>
            </a:pPr>
            <a:r>
              <a:rPr b="1" lang="en" sz="1800">
                <a:latin typeface="Calibri"/>
                <a:ea typeface="Calibri"/>
                <a:cs typeface="Calibri"/>
                <a:sym typeface="Calibri"/>
              </a:rPr>
              <a:t>ARE </a:t>
            </a:r>
            <a:r>
              <a:rPr b="1" lang="en" sz="1800">
                <a:latin typeface="Calibri"/>
                <a:ea typeface="Calibri"/>
                <a:cs typeface="Calibri"/>
                <a:sym typeface="Calibri"/>
              </a:rPr>
              <a:t>MY LEADERS:</a:t>
            </a:r>
            <a:endParaRPr b="1" sz="1800">
              <a:latin typeface="Calibri"/>
              <a:ea typeface="Calibri"/>
              <a:cs typeface="Calibri"/>
              <a:sym typeface="Calibri"/>
            </a:endParaRPr>
          </a:p>
          <a:p>
            <a:pPr indent="-342900" lvl="0" marL="457200" rtl="0" algn="l">
              <a:lnSpc>
                <a:spcPct val="100000"/>
              </a:lnSpc>
              <a:spcBef>
                <a:spcPts val="1100"/>
              </a:spcBef>
              <a:spcAft>
                <a:spcPts val="0"/>
              </a:spcAft>
              <a:buSzPts val="1800"/>
              <a:buFont typeface="Calibri"/>
              <a:buChar char="●"/>
            </a:pPr>
            <a:r>
              <a:rPr lang="en" sz="1800">
                <a:latin typeface="Calibri"/>
                <a:ea typeface="Calibri"/>
                <a:cs typeface="Calibri"/>
                <a:sym typeface="Calibri"/>
              </a:rPr>
              <a:t>Equipped to lead effective data discussions, turn data into instructional next steps?</a:t>
            </a:r>
            <a:endParaRPr sz="1800">
              <a:latin typeface="Calibri"/>
              <a:ea typeface="Calibri"/>
              <a:cs typeface="Calibri"/>
              <a:sym typeface="Calibri"/>
            </a:endParaRPr>
          </a:p>
          <a:p>
            <a:pPr indent="-342900" lvl="0" marL="457200" rtl="0" algn="l">
              <a:lnSpc>
                <a:spcPct val="100000"/>
              </a:lnSpc>
              <a:spcBef>
                <a:spcPts val="1000"/>
              </a:spcBef>
              <a:spcAft>
                <a:spcPts val="0"/>
              </a:spcAft>
              <a:buSzPts val="1800"/>
              <a:buFont typeface="Calibri"/>
              <a:buChar char="●"/>
            </a:pPr>
            <a:r>
              <a:rPr lang="en" sz="1800">
                <a:latin typeface="Calibri"/>
                <a:ea typeface="Calibri"/>
                <a:cs typeface="Calibri"/>
                <a:sym typeface="Calibri"/>
              </a:rPr>
              <a:t>Providing feedback that improves teacher practice?</a:t>
            </a:r>
            <a:endParaRPr sz="1800">
              <a:latin typeface="Calibri"/>
              <a:ea typeface="Calibri"/>
              <a:cs typeface="Calibri"/>
              <a:sym typeface="Calibri"/>
            </a:endParaRPr>
          </a:p>
          <a:p>
            <a:pPr indent="-342900" lvl="0" marL="457200" rtl="0" algn="l">
              <a:lnSpc>
                <a:spcPct val="100000"/>
              </a:lnSpc>
              <a:spcBef>
                <a:spcPts val="1100"/>
              </a:spcBef>
              <a:spcAft>
                <a:spcPts val="1000"/>
              </a:spcAft>
              <a:buSzPts val="1800"/>
              <a:buFont typeface="Calibri"/>
              <a:buChar char="●"/>
            </a:pPr>
            <a:r>
              <a:rPr lang="en" sz="1800">
                <a:latin typeface="Calibri"/>
                <a:ea typeface="Calibri"/>
                <a:cs typeface="Calibri"/>
                <a:sym typeface="Calibri"/>
              </a:rPr>
              <a:t>Equipped to address underperformance clearly and timely?</a:t>
            </a:r>
            <a:endParaRPr sz="2050"/>
          </a:p>
        </p:txBody>
      </p:sp>
      <p:sp>
        <p:nvSpPr>
          <p:cNvPr id="375" name="Google Shape;375;g3f7e81465ef_0_174"/>
          <p:cNvSpPr/>
          <p:nvPr/>
        </p:nvSpPr>
        <p:spPr>
          <a:xfrm>
            <a:off x="410650" y="4284600"/>
            <a:ext cx="3604800" cy="479100"/>
          </a:xfrm>
          <a:prstGeom prst="homePlate">
            <a:avLst>
              <a:gd fmla="val 50000" name="adj"/>
            </a:avLst>
          </a:prstGeom>
          <a:solidFill>
            <a:srgbClr val="156F49"/>
          </a:solidFill>
          <a:ln cap="flat" cmpd="sng" w="9525">
            <a:solidFill>
              <a:srgbClr val="156F4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500">
                <a:solidFill>
                  <a:srgbClr val="FFFFFF"/>
                </a:solidFill>
                <a:latin typeface="Calibri"/>
                <a:ea typeface="Calibri"/>
                <a:cs typeface="Calibri"/>
                <a:sym typeface="Calibri"/>
              </a:rPr>
              <a:t>Practical Actions</a:t>
            </a:r>
            <a:endParaRPr b="1" sz="2500">
              <a:solidFill>
                <a:srgbClr val="FFFFFF"/>
              </a:solidFill>
              <a:latin typeface="Calibri"/>
              <a:ea typeface="Calibri"/>
              <a:cs typeface="Calibri"/>
              <a:sym typeface="Calibri"/>
            </a:endParaRPr>
          </a:p>
        </p:txBody>
      </p:sp>
      <p:sp>
        <p:nvSpPr>
          <p:cNvPr id="376" name="Google Shape;376;g3f7e81465ef_0_174"/>
          <p:cNvSpPr txBox="1"/>
          <p:nvPr/>
        </p:nvSpPr>
        <p:spPr>
          <a:xfrm>
            <a:off x="4365625" y="1154100"/>
            <a:ext cx="4189500" cy="2868000"/>
          </a:xfrm>
          <a:prstGeom prst="rect">
            <a:avLst/>
          </a:prstGeom>
          <a:solidFill>
            <a:schemeClr val="dk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600">
                <a:solidFill>
                  <a:srgbClr val="FEFEFE"/>
                </a:solidFill>
                <a:latin typeface="Calibri"/>
                <a:ea typeface="Calibri"/>
                <a:cs typeface="Calibri"/>
                <a:sym typeface="Calibri"/>
              </a:rPr>
              <a:t>Scenario</a:t>
            </a:r>
            <a:r>
              <a:rPr lang="en" sz="2600">
                <a:solidFill>
                  <a:srgbClr val="FEFEFE"/>
                </a:solidFill>
                <a:latin typeface="Calibri"/>
                <a:ea typeface="Calibri"/>
                <a:cs typeface="Calibri"/>
                <a:sym typeface="Calibri"/>
              </a:rPr>
              <a:t>: Inconsistent Feedback and Accountability</a:t>
            </a:r>
            <a:endParaRPr sz="2600">
              <a:solidFill>
                <a:srgbClr val="FEFEFE"/>
              </a:solidFill>
              <a:latin typeface="Calibri"/>
              <a:ea typeface="Calibri"/>
              <a:cs typeface="Calibri"/>
              <a:sym typeface="Calibri"/>
            </a:endParaRPr>
          </a:p>
          <a:p>
            <a:pPr indent="0" lvl="0" marL="0" rtl="0" algn="ctr">
              <a:spcBef>
                <a:spcPts val="1000"/>
              </a:spcBef>
              <a:spcAft>
                <a:spcPts val="0"/>
              </a:spcAft>
              <a:buNone/>
            </a:pPr>
            <a:r>
              <a:rPr i="1" lang="en" sz="1900">
                <a:solidFill>
                  <a:srgbClr val="FEFEFE"/>
                </a:solidFill>
                <a:latin typeface="Calibri"/>
                <a:ea typeface="Calibri"/>
                <a:cs typeface="Calibri"/>
                <a:sym typeface="Calibri"/>
              </a:rPr>
              <a:t>A principal conducts classroom walkthroughs regularly but struggles to provide timely, actionable feedback. Teacher performance concerns linger for months without clear expectations, support, or accountability.</a:t>
            </a:r>
            <a:endParaRPr i="1" sz="1900">
              <a:solidFill>
                <a:srgbClr val="FEFEFE"/>
              </a:solidFill>
              <a:latin typeface="Calibri"/>
              <a:ea typeface="Calibri"/>
              <a:cs typeface="Calibri"/>
              <a:sym typeface="Calibri"/>
            </a:endParaRPr>
          </a:p>
        </p:txBody>
      </p:sp>
      <p:sp>
        <p:nvSpPr>
          <p:cNvPr id="377" name="Google Shape;377;g3f7e81465ef_0_174"/>
          <p:cNvSpPr txBox="1"/>
          <p:nvPr/>
        </p:nvSpPr>
        <p:spPr>
          <a:xfrm>
            <a:off x="390750" y="4895582"/>
            <a:ext cx="8362500" cy="1683300"/>
          </a:xfrm>
          <a:prstGeom prst="rect">
            <a:avLst/>
          </a:prstGeom>
          <a:noFill/>
          <a:ln>
            <a:noFill/>
          </a:ln>
        </p:spPr>
        <p:txBody>
          <a:bodyPr anchorCtr="0" anchor="t" bIns="91425" lIns="91425" spcFirstLastPara="1" rIns="91425" wrap="square" tIns="91425">
            <a:spAutoFit/>
          </a:bodyPr>
          <a:lstStyle/>
          <a:p>
            <a:pPr indent="0" lvl="0" marL="0" rtl="0" algn="l">
              <a:lnSpc>
                <a:spcPct val="142857"/>
              </a:lnSpc>
              <a:spcBef>
                <a:spcPts val="0"/>
              </a:spcBef>
              <a:spcAft>
                <a:spcPts val="0"/>
              </a:spcAft>
              <a:buNone/>
            </a:pPr>
            <a:r>
              <a:rPr b="1" lang="en" sz="1450">
                <a:latin typeface="Calibri"/>
                <a:ea typeface="Calibri"/>
                <a:cs typeface="Calibri"/>
                <a:sym typeface="Calibri"/>
              </a:rPr>
              <a:t>Narrow the focus and communicate monthly look fors </a:t>
            </a:r>
            <a:r>
              <a:rPr lang="en" sz="1450">
                <a:latin typeface="Calibri"/>
                <a:ea typeface="Calibri"/>
                <a:cs typeface="Calibri"/>
                <a:sym typeface="Calibri"/>
              </a:rPr>
              <a:t>based on</a:t>
            </a:r>
            <a:r>
              <a:rPr lang="en" sz="1450">
                <a:latin typeface="Calibri"/>
                <a:ea typeface="Calibri"/>
                <a:cs typeface="Calibri"/>
                <a:sym typeface="Calibri"/>
              </a:rPr>
              <a:t> School Improvement goals</a:t>
            </a:r>
            <a:r>
              <a:rPr lang="en" sz="1450">
                <a:latin typeface="Calibri"/>
                <a:ea typeface="Calibri"/>
                <a:cs typeface="Calibri"/>
                <a:sym typeface="Calibri"/>
              </a:rPr>
              <a:t>.  </a:t>
            </a:r>
            <a:endParaRPr sz="1450">
              <a:latin typeface="Calibri"/>
              <a:ea typeface="Calibri"/>
              <a:cs typeface="Calibri"/>
              <a:sym typeface="Calibri"/>
            </a:endParaRPr>
          </a:p>
          <a:p>
            <a:pPr indent="0" lvl="0" marL="0" rtl="0" algn="l">
              <a:lnSpc>
                <a:spcPct val="142857"/>
              </a:lnSpc>
              <a:spcBef>
                <a:spcPts val="0"/>
              </a:spcBef>
              <a:spcAft>
                <a:spcPts val="0"/>
              </a:spcAft>
              <a:buNone/>
            </a:pPr>
            <a:r>
              <a:rPr b="1" lang="en" sz="1450">
                <a:latin typeface="Calibri"/>
                <a:ea typeface="Calibri"/>
                <a:cs typeface="Calibri"/>
                <a:sym typeface="Calibri"/>
              </a:rPr>
              <a:t>Use tool that allows </a:t>
            </a:r>
            <a:r>
              <a:rPr lang="en" sz="1450">
                <a:latin typeface="Calibri"/>
                <a:ea typeface="Calibri"/>
                <a:cs typeface="Calibri"/>
                <a:sym typeface="Calibri"/>
              </a:rPr>
              <a:t>for </a:t>
            </a:r>
            <a:r>
              <a:rPr lang="en" sz="1450">
                <a:latin typeface="Calibri"/>
                <a:ea typeface="Calibri"/>
                <a:cs typeface="Calibri"/>
                <a:sym typeface="Calibri"/>
              </a:rPr>
              <a:t>immediate</a:t>
            </a:r>
            <a:r>
              <a:rPr lang="en" sz="1450">
                <a:latin typeface="Calibri"/>
                <a:ea typeface="Calibri"/>
                <a:cs typeface="Calibri"/>
                <a:sym typeface="Calibri"/>
              </a:rPr>
              <a:t> feedback</a:t>
            </a:r>
            <a:r>
              <a:rPr b="1" lang="en" sz="1450">
                <a:latin typeface="Calibri"/>
                <a:ea typeface="Calibri"/>
                <a:cs typeface="Calibri"/>
                <a:sym typeface="Calibri"/>
              </a:rPr>
              <a:t>.  </a:t>
            </a:r>
            <a:endParaRPr sz="1450">
              <a:latin typeface="Calibri"/>
              <a:ea typeface="Calibri"/>
              <a:cs typeface="Calibri"/>
              <a:sym typeface="Calibri"/>
            </a:endParaRPr>
          </a:p>
          <a:p>
            <a:pPr indent="0" lvl="0" marL="0" rtl="0" algn="l">
              <a:lnSpc>
                <a:spcPct val="142857"/>
              </a:lnSpc>
              <a:spcBef>
                <a:spcPts val="0"/>
              </a:spcBef>
              <a:spcAft>
                <a:spcPts val="0"/>
              </a:spcAft>
              <a:buNone/>
            </a:pPr>
            <a:r>
              <a:rPr b="1" lang="en" sz="1450">
                <a:latin typeface="Calibri"/>
                <a:ea typeface="Calibri"/>
                <a:cs typeface="Calibri"/>
                <a:sym typeface="Calibri"/>
              </a:rPr>
              <a:t>Coach the principal on providing specific, actionable feedback</a:t>
            </a:r>
            <a:r>
              <a:rPr lang="en" sz="1450">
                <a:latin typeface="Calibri"/>
                <a:ea typeface="Calibri"/>
                <a:cs typeface="Calibri"/>
                <a:sym typeface="Calibri"/>
              </a:rPr>
              <a:t> tied to instructional expectations.</a:t>
            </a:r>
            <a:endParaRPr sz="1450">
              <a:latin typeface="Calibri"/>
              <a:ea typeface="Calibri"/>
              <a:cs typeface="Calibri"/>
              <a:sym typeface="Calibri"/>
            </a:endParaRPr>
          </a:p>
          <a:p>
            <a:pPr indent="0" lvl="0" marL="0" rtl="0" algn="l">
              <a:lnSpc>
                <a:spcPct val="142857"/>
              </a:lnSpc>
              <a:spcBef>
                <a:spcPts val="0"/>
              </a:spcBef>
              <a:spcAft>
                <a:spcPts val="0"/>
              </a:spcAft>
              <a:buNone/>
            </a:pPr>
            <a:r>
              <a:rPr b="1" lang="en" sz="1450">
                <a:latin typeface="Calibri"/>
                <a:ea typeface="Calibri"/>
                <a:cs typeface="Calibri"/>
                <a:sym typeface="Calibri"/>
              </a:rPr>
              <a:t>Establish consistent timelines </a:t>
            </a:r>
            <a:r>
              <a:rPr lang="en" sz="1450">
                <a:latin typeface="Calibri"/>
                <a:ea typeface="Calibri"/>
                <a:cs typeface="Calibri"/>
                <a:sym typeface="Calibri"/>
              </a:rPr>
              <a:t>for follow-up observations and support.</a:t>
            </a:r>
            <a:endParaRPr sz="1450">
              <a:latin typeface="Calibri"/>
              <a:ea typeface="Calibri"/>
              <a:cs typeface="Calibri"/>
              <a:sym typeface="Calibri"/>
            </a:endParaRPr>
          </a:p>
          <a:p>
            <a:pPr indent="0" lvl="0" marL="0" rtl="0" algn="l">
              <a:lnSpc>
                <a:spcPct val="142857"/>
              </a:lnSpc>
              <a:spcBef>
                <a:spcPts val="0"/>
              </a:spcBef>
              <a:spcAft>
                <a:spcPts val="0"/>
              </a:spcAft>
              <a:buNone/>
            </a:pPr>
            <a:r>
              <a:rPr b="1" lang="en" sz="1450">
                <a:latin typeface="Calibri"/>
                <a:ea typeface="Calibri"/>
                <a:cs typeface="Calibri"/>
                <a:sym typeface="Calibri"/>
              </a:rPr>
              <a:t>Monitor leadership actions</a:t>
            </a:r>
            <a:r>
              <a:rPr lang="en" sz="1450">
                <a:latin typeface="Calibri"/>
                <a:ea typeface="Calibri"/>
                <a:cs typeface="Calibri"/>
                <a:sym typeface="Calibri"/>
              </a:rPr>
              <a:t> to ensure concerns are addressed promptly and consistently.</a:t>
            </a:r>
            <a:endParaRPr sz="1450">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g3f7e69949fe_0_0"/>
          <p:cNvSpPr/>
          <p:nvPr/>
        </p:nvSpPr>
        <p:spPr>
          <a:xfrm>
            <a:off x="260175" y="1208875"/>
            <a:ext cx="8696100" cy="651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1100"/>
              <a:buFont typeface="Calibri"/>
              <a:buNone/>
            </a:pPr>
            <a:r>
              <a:rPr b="1" i="1" lang="en" sz="1800" u="none" cap="none" strike="noStrike">
                <a:solidFill>
                  <a:schemeClr val="dk1"/>
                </a:solidFill>
                <a:latin typeface="Poppins"/>
                <a:ea typeface="Poppins"/>
                <a:cs typeface="Poppins"/>
                <a:sym typeface="Poppins"/>
              </a:rPr>
              <a:t>Classroom → Building → District cycles across the school year</a:t>
            </a:r>
            <a:endParaRPr b="1" i="0" sz="1800" u="none" cap="none" strike="noStrike">
              <a:solidFill>
                <a:schemeClr val="dk1"/>
              </a:solidFill>
              <a:latin typeface="Poppins"/>
              <a:ea typeface="Poppins"/>
              <a:cs typeface="Poppins"/>
              <a:sym typeface="Poppins"/>
            </a:endParaRPr>
          </a:p>
        </p:txBody>
      </p:sp>
      <p:grpSp>
        <p:nvGrpSpPr>
          <p:cNvPr id="384" name="Google Shape;384;g3f7e69949fe_0_0"/>
          <p:cNvGrpSpPr/>
          <p:nvPr/>
        </p:nvGrpSpPr>
        <p:grpSpPr>
          <a:xfrm>
            <a:off x="6051323" y="5522725"/>
            <a:ext cx="2874492" cy="1062919"/>
            <a:chOff x="6403289" y="92675"/>
            <a:chExt cx="2318700" cy="857400"/>
          </a:xfrm>
        </p:grpSpPr>
        <p:sp>
          <p:nvSpPr>
            <p:cNvPr id="385" name="Google Shape;385;g3f7e69949fe_0_0"/>
            <p:cNvSpPr/>
            <p:nvPr/>
          </p:nvSpPr>
          <p:spPr>
            <a:xfrm>
              <a:off x="6403289" y="92675"/>
              <a:ext cx="2318700" cy="857400"/>
            </a:xfrm>
            <a:prstGeom prst="rect">
              <a:avLst/>
            </a:prstGeom>
            <a:solidFill>
              <a:srgbClr val="F7F9FA"/>
            </a:solidFill>
            <a:ln cap="flat" cmpd="sng" w="20075">
              <a:solidFill>
                <a:srgbClr val="E2E8F0"/>
              </a:solidFill>
              <a:prstDash val="solid"/>
              <a:round/>
              <a:headEnd len="sm" w="sm" type="none"/>
              <a:tailEnd len="sm" w="sm" type="none"/>
            </a:ln>
            <a:effectLst>
              <a:outerShdw blurRad="70848" rotWithShape="0" algn="bl" dir="5400000" dist="23616">
                <a:srgbClr val="000000">
                  <a:alpha val="50000"/>
                </a:srgbClr>
              </a:outerShdw>
            </a:effectLst>
          </p:spPr>
          <p:txBody>
            <a:bodyPr anchorCtr="0" anchor="ctr" bIns="108475" lIns="108475" spcFirstLastPara="1" rIns="108475" wrap="square" tIns="108475">
              <a:noAutofit/>
            </a:bodyPr>
            <a:lstStyle/>
            <a:p>
              <a:pPr indent="0" lvl="0" marL="0" rtl="0" algn="l">
                <a:spcBef>
                  <a:spcPts val="0"/>
                </a:spcBef>
                <a:spcAft>
                  <a:spcPts val="0"/>
                </a:spcAft>
                <a:buNone/>
              </a:pPr>
              <a:r>
                <a:t/>
              </a:r>
              <a:endParaRPr sz="2107"/>
            </a:p>
          </p:txBody>
        </p:sp>
        <p:sp>
          <p:nvSpPr>
            <p:cNvPr id="386" name="Google Shape;386;g3f7e69949fe_0_0"/>
            <p:cNvSpPr/>
            <p:nvPr/>
          </p:nvSpPr>
          <p:spPr>
            <a:xfrm>
              <a:off x="6624990" y="297026"/>
              <a:ext cx="192600" cy="192600"/>
            </a:xfrm>
            <a:prstGeom prst="rect">
              <a:avLst/>
            </a:prstGeom>
            <a:solidFill>
              <a:srgbClr val="FBEBD0"/>
            </a:solidFill>
            <a:ln cap="flat" cmpd="sng" w="20075">
              <a:solidFill>
                <a:srgbClr val="E8A33D"/>
              </a:solidFill>
              <a:prstDash val="solid"/>
              <a:round/>
              <a:headEnd len="sm" w="sm" type="none"/>
              <a:tailEnd len="sm" w="sm" type="none"/>
            </a:ln>
          </p:spPr>
          <p:txBody>
            <a:bodyPr anchorCtr="0" anchor="ctr" bIns="108475" lIns="108475" spcFirstLastPara="1" rIns="108475" wrap="square" tIns="108475">
              <a:noAutofit/>
            </a:bodyPr>
            <a:lstStyle/>
            <a:p>
              <a:pPr indent="0" lvl="0" marL="0" rtl="0" algn="l">
                <a:spcBef>
                  <a:spcPts val="0"/>
                </a:spcBef>
                <a:spcAft>
                  <a:spcPts val="0"/>
                </a:spcAft>
                <a:buNone/>
              </a:pPr>
              <a:r>
                <a:t/>
              </a:r>
              <a:endParaRPr sz="2107"/>
            </a:p>
          </p:txBody>
        </p:sp>
        <p:sp>
          <p:nvSpPr>
            <p:cNvPr id="387" name="Google Shape;387;g3f7e69949fe_0_0"/>
            <p:cNvSpPr/>
            <p:nvPr/>
          </p:nvSpPr>
          <p:spPr>
            <a:xfrm>
              <a:off x="6861242" y="262026"/>
              <a:ext cx="1837800" cy="262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B2B2B"/>
                </a:buClr>
                <a:buSzPts val="1265"/>
                <a:buFont typeface="Calibri"/>
                <a:buNone/>
              </a:pPr>
              <a:r>
                <a:rPr b="0" i="0" lang="en" sz="1637" u="none" cap="none" strike="noStrike">
                  <a:solidFill>
                    <a:srgbClr val="2B2B2B"/>
                  </a:solidFill>
                  <a:latin typeface="Calibri"/>
                  <a:ea typeface="Calibri"/>
                  <a:cs typeface="Calibri"/>
                  <a:sym typeface="Calibri"/>
                </a:rPr>
                <a:t>ATLAS interim window</a:t>
              </a:r>
              <a:endParaRPr b="0" i="0" sz="1637" u="none" cap="none" strike="noStrike">
                <a:solidFill>
                  <a:srgbClr val="000000"/>
                </a:solidFill>
                <a:latin typeface="Calibri"/>
                <a:ea typeface="Calibri"/>
                <a:cs typeface="Calibri"/>
                <a:sym typeface="Calibri"/>
              </a:endParaRPr>
            </a:p>
          </p:txBody>
        </p:sp>
        <p:sp>
          <p:nvSpPr>
            <p:cNvPr id="388" name="Google Shape;388;g3f7e69949fe_0_0"/>
            <p:cNvSpPr/>
            <p:nvPr/>
          </p:nvSpPr>
          <p:spPr>
            <a:xfrm>
              <a:off x="6659990" y="612029"/>
              <a:ext cx="113700" cy="113700"/>
            </a:xfrm>
            <a:prstGeom prst="ellipse">
              <a:avLst/>
            </a:prstGeom>
            <a:solidFill>
              <a:srgbClr val="21295C"/>
            </a:solidFill>
            <a:ln>
              <a:noFill/>
            </a:ln>
          </p:spPr>
          <p:txBody>
            <a:bodyPr anchorCtr="0" anchor="ctr" bIns="108475" lIns="108475" spcFirstLastPara="1" rIns="108475" wrap="square" tIns="108475">
              <a:noAutofit/>
            </a:bodyPr>
            <a:lstStyle/>
            <a:p>
              <a:pPr indent="0" lvl="0" marL="0" rtl="0" algn="l">
                <a:spcBef>
                  <a:spcPts val="0"/>
                </a:spcBef>
                <a:spcAft>
                  <a:spcPts val="0"/>
                </a:spcAft>
                <a:buNone/>
              </a:pPr>
              <a:r>
                <a:t/>
              </a:r>
              <a:endParaRPr sz="2107"/>
            </a:p>
          </p:txBody>
        </p:sp>
        <p:sp>
          <p:nvSpPr>
            <p:cNvPr id="389" name="Google Shape;389;g3f7e69949fe_0_0"/>
            <p:cNvSpPr/>
            <p:nvPr/>
          </p:nvSpPr>
          <p:spPr>
            <a:xfrm>
              <a:off x="6861242" y="542028"/>
              <a:ext cx="1837800" cy="262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B2B2B"/>
                </a:buClr>
                <a:buSzPts val="1265"/>
                <a:buFont typeface="Calibri"/>
                <a:buNone/>
              </a:pPr>
              <a:r>
                <a:rPr b="0" i="0" lang="en" sz="1637" u="none" cap="none" strike="noStrike">
                  <a:solidFill>
                    <a:srgbClr val="2B2B2B"/>
                  </a:solidFill>
                  <a:latin typeface="Calibri"/>
                  <a:ea typeface="Calibri"/>
                  <a:cs typeface="Calibri"/>
                  <a:sym typeface="Calibri"/>
                </a:rPr>
                <a:t>recurring cycle check-in</a:t>
              </a:r>
              <a:endParaRPr b="0" i="0" sz="1637" u="none" cap="none" strike="noStrike">
                <a:solidFill>
                  <a:srgbClr val="000000"/>
                </a:solidFill>
                <a:latin typeface="Calibri"/>
                <a:ea typeface="Calibri"/>
                <a:cs typeface="Calibri"/>
                <a:sym typeface="Calibri"/>
              </a:endParaRPr>
            </a:p>
          </p:txBody>
        </p:sp>
      </p:grpSp>
      <p:sp>
        <p:nvSpPr>
          <p:cNvPr id="390" name="Google Shape;390;g3f7e69949fe_0_0"/>
          <p:cNvSpPr/>
          <p:nvPr/>
        </p:nvSpPr>
        <p:spPr>
          <a:xfrm>
            <a:off x="2006964" y="1860484"/>
            <a:ext cx="6960900" cy="192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5A00"/>
              </a:buClr>
              <a:buSzPts val="800"/>
              <a:buFont typeface="Calibri"/>
              <a:buNone/>
            </a:pPr>
            <a:r>
              <a:rPr b="1" i="0" lang="en" sz="800" u="none" cap="none" strike="noStrike">
                <a:solidFill>
                  <a:schemeClr val="accent5"/>
                </a:solidFill>
                <a:latin typeface="Calibri"/>
                <a:ea typeface="Calibri"/>
                <a:cs typeface="Calibri"/>
                <a:sym typeface="Calibri"/>
              </a:rPr>
              <a:t>AugSepOct</a:t>
            </a:r>
            <a:r>
              <a:rPr b="0" i="0" lang="en" sz="800" u="none" cap="none" strike="noStrike">
                <a:solidFill>
                  <a:schemeClr val="accent5"/>
                </a:solidFill>
                <a:latin typeface="Calibri"/>
                <a:ea typeface="Calibri"/>
                <a:cs typeface="Calibri"/>
                <a:sym typeface="Calibri"/>
              </a:rPr>
              <a:t>NovDec</a:t>
            </a:r>
            <a:r>
              <a:rPr b="1" i="0" lang="en" sz="800" u="none" cap="none" strike="noStrike">
                <a:solidFill>
                  <a:schemeClr val="accent5"/>
                </a:solidFill>
                <a:latin typeface="Calibri"/>
                <a:ea typeface="Calibri"/>
                <a:cs typeface="Calibri"/>
                <a:sym typeface="Calibri"/>
              </a:rPr>
              <a:t>JanFeb</a:t>
            </a:r>
            <a:r>
              <a:rPr b="0" i="0" lang="en" sz="800" u="none" cap="none" strike="noStrike">
                <a:solidFill>
                  <a:schemeClr val="accent5"/>
                </a:solidFill>
                <a:latin typeface="Calibri"/>
                <a:ea typeface="Calibri"/>
                <a:cs typeface="Calibri"/>
                <a:sym typeface="Calibri"/>
              </a:rPr>
              <a:t>MarAprMayJunJul</a:t>
            </a:r>
            <a:endParaRPr b="0" i="0" sz="800" u="none" cap="none" strike="noStrike">
              <a:solidFill>
                <a:schemeClr val="accent5"/>
              </a:solidFill>
              <a:latin typeface="Calibri"/>
              <a:ea typeface="Calibri"/>
              <a:cs typeface="Calibri"/>
              <a:sym typeface="Calibri"/>
            </a:endParaRPr>
          </a:p>
        </p:txBody>
      </p:sp>
      <p:sp>
        <p:nvSpPr>
          <p:cNvPr id="391" name="Google Shape;391;g3f7e69949fe_0_0"/>
          <p:cNvSpPr/>
          <p:nvPr/>
        </p:nvSpPr>
        <p:spPr>
          <a:xfrm>
            <a:off x="2006951" y="1867397"/>
            <a:ext cx="5802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A5A00"/>
              </a:buClr>
              <a:buSzPts val="800"/>
              <a:buFont typeface="Calibri"/>
              <a:buNone/>
            </a:pPr>
            <a:r>
              <a:rPr b="1" i="0" lang="en" sz="800" u="none" cap="none" strike="noStrike">
                <a:solidFill>
                  <a:srgbClr val="8A5A00"/>
                </a:solidFill>
                <a:latin typeface="Calibri"/>
                <a:ea typeface="Calibri"/>
                <a:cs typeface="Calibri"/>
                <a:sym typeface="Calibri"/>
              </a:rPr>
              <a:t>Aug</a:t>
            </a:r>
            <a:endParaRPr b="0" i="0" sz="800" u="none" cap="none" strike="noStrike">
              <a:solidFill>
                <a:srgbClr val="000000"/>
              </a:solidFill>
              <a:latin typeface="Calibri"/>
              <a:ea typeface="Calibri"/>
              <a:cs typeface="Calibri"/>
              <a:sym typeface="Calibri"/>
            </a:endParaRPr>
          </a:p>
        </p:txBody>
      </p:sp>
      <p:sp>
        <p:nvSpPr>
          <p:cNvPr id="392" name="Google Shape;392;g3f7e69949fe_0_0"/>
          <p:cNvSpPr/>
          <p:nvPr/>
        </p:nvSpPr>
        <p:spPr>
          <a:xfrm>
            <a:off x="2558111" y="1860584"/>
            <a:ext cx="5802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A5A00"/>
              </a:buClr>
              <a:buSzPts val="800"/>
              <a:buFont typeface="Calibri"/>
              <a:buNone/>
            </a:pPr>
            <a:r>
              <a:rPr b="1" i="0" lang="en" sz="800" u="none" cap="none" strike="noStrike">
                <a:solidFill>
                  <a:srgbClr val="8A5A00"/>
                </a:solidFill>
                <a:latin typeface="Calibri"/>
                <a:ea typeface="Calibri"/>
                <a:cs typeface="Calibri"/>
                <a:sym typeface="Calibri"/>
              </a:rPr>
              <a:t>Sep</a:t>
            </a:r>
            <a:endParaRPr b="0" i="0" sz="800" u="none" cap="none" strike="noStrike">
              <a:solidFill>
                <a:srgbClr val="000000"/>
              </a:solidFill>
              <a:latin typeface="Calibri"/>
              <a:ea typeface="Calibri"/>
              <a:cs typeface="Calibri"/>
              <a:sym typeface="Calibri"/>
            </a:endParaRPr>
          </a:p>
        </p:txBody>
      </p:sp>
      <p:sp>
        <p:nvSpPr>
          <p:cNvPr id="393" name="Google Shape;393;g3f7e69949fe_0_0"/>
          <p:cNvSpPr/>
          <p:nvPr/>
        </p:nvSpPr>
        <p:spPr>
          <a:xfrm>
            <a:off x="3167109" y="1860484"/>
            <a:ext cx="5802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A5A00"/>
              </a:buClr>
              <a:buSzPts val="800"/>
              <a:buFont typeface="Calibri"/>
              <a:buNone/>
            </a:pPr>
            <a:r>
              <a:rPr b="1" i="0" lang="en" sz="800" u="none" cap="none" strike="noStrike">
                <a:solidFill>
                  <a:srgbClr val="8A5A00"/>
                </a:solidFill>
                <a:latin typeface="Calibri"/>
                <a:ea typeface="Calibri"/>
                <a:cs typeface="Calibri"/>
                <a:sym typeface="Calibri"/>
              </a:rPr>
              <a:t>Oct</a:t>
            </a:r>
            <a:endParaRPr b="0" i="0" sz="800" u="none" cap="none" strike="noStrike">
              <a:solidFill>
                <a:srgbClr val="000000"/>
              </a:solidFill>
              <a:latin typeface="Calibri"/>
              <a:ea typeface="Calibri"/>
              <a:cs typeface="Calibri"/>
              <a:sym typeface="Calibri"/>
            </a:endParaRPr>
          </a:p>
        </p:txBody>
      </p:sp>
      <p:sp>
        <p:nvSpPr>
          <p:cNvPr id="394" name="Google Shape;394;g3f7e69949fe_0_0"/>
          <p:cNvSpPr/>
          <p:nvPr/>
        </p:nvSpPr>
        <p:spPr>
          <a:xfrm>
            <a:off x="3747181" y="1860484"/>
            <a:ext cx="5802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800"/>
              <a:buFont typeface="Calibri"/>
              <a:buNone/>
            </a:pPr>
            <a:r>
              <a:rPr b="0" i="0" lang="en" sz="800" u="none" cap="none" strike="noStrike">
                <a:solidFill>
                  <a:srgbClr val="6B7280"/>
                </a:solidFill>
                <a:latin typeface="Calibri"/>
                <a:ea typeface="Calibri"/>
                <a:cs typeface="Calibri"/>
                <a:sym typeface="Calibri"/>
              </a:rPr>
              <a:t>Nov</a:t>
            </a:r>
            <a:endParaRPr b="0" i="0" sz="800" u="none" cap="none" strike="noStrike">
              <a:solidFill>
                <a:srgbClr val="000000"/>
              </a:solidFill>
              <a:latin typeface="Calibri"/>
              <a:ea typeface="Calibri"/>
              <a:cs typeface="Calibri"/>
              <a:sym typeface="Calibri"/>
            </a:endParaRPr>
          </a:p>
        </p:txBody>
      </p:sp>
      <p:sp>
        <p:nvSpPr>
          <p:cNvPr id="395" name="Google Shape;395;g3f7e69949fe_0_0"/>
          <p:cNvSpPr/>
          <p:nvPr/>
        </p:nvSpPr>
        <p:spPr>
          <a:xfrm>
            <a:off x="4327254" y="1860484"/>
            <a:ext cx="5802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800"/>
              <a:buFont typeface="Calibri"/>
              <a:buNone/>
            </a:pPr>
            <a:r>
              <a:rPr b="0" i="0" lang="en" sz="800" u="none" cap="none" strike="noStrike">
                <a:solidFill>
                  <a:srgbClr val="6B7280"/>
                </a:solidFill>
                <a:latin typeface="Calibri"/>
                <a:ea typeface="Calibri"/>
                <a:cs typeface="Calibri"/>
                <a:sym typeface="Calibri"/>
              </a:rPr>
              <a:t>Dec</a:t>
            </a:r>
            <a:endParaRPr b="0" i="0" sz="800" u="none" cap="none" strike="noStrike">
              <a:solidFill>
                <a:srgbClr val="000000"/>
              </a:solidFill>
              <a:latin typeface="Calibri"/>
              <a:ea typeface="Calibri"/>
              <a:cs typeface="Calibri"/>
              <a:sym typeface="Calibri"/>
            </a:endParaRPr>
          </a:p>
        </p:txBody>
      </p:sp>
      <p:sp>
        <p:nvSpPr>
          <p:cNvPr id="396" name="Google Shape;396;g3f7e69949fe_0_0"/>
          <p:cNvSpPr/>
          <p:nvPr/>
        </p:nvSpPr>
        <p:spPr>
          <a:xfrm>
            <a:off x="4907326" y="1860484"/>
            <a:ext cx="5802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A5A00"/>
              </a:buClr>
              <a:buSzPts val="800"/>
              <a:buFont typeface="Calibri"/>
              <a:buNone/>
            </a:pPr>
            <a:r>
              <a:rPr b="1" i="0" lang="en" sz="800" u="none" cap="none" strike="noStrike">
                <a:solidFill>
                  <a:srgbClr val="8A5A00"/>
                </a:solidFill>
                <a:latin typeface="Calibri"/>
                <a:ea typeface="Calibri"/>
                <a:cs typeface="Calibri"/>
                <a:sym typeface="Calibri"/>
              </a:rPr>
              <a:t>Jan</a:t>
            </a:r>
            <a:endParaRPr b="0" i="0" sz="800" u="none" cap="none" strike="noStrike">
              <a:solidFill>
                <a:srgbClr val="000000"/>
              </a:solidFill>
              <a:latin typeface="Calibri"/>
              <a:ea typeface="Calibri"/>
              <a:cs typeface="Calibri"/>
              <a:sym typeface="Calibri"/>
            </a:endParaRPr>
          </a:p>
        </p:txBody>
      </p:sp>
      <p:sp>
        <p:nvSpPr>
          <p:cNvPr id="397" name="Google Shape;397;g3f7e69949fe_0_0"/>
          <p:cNvSpPr/>
          <p:nvPr/>
        </p:nvSpPr>
        <p:spPr>
          <a:xfrm>
            <a:off x="5487399" y="1860484"/>
            <a:ext cx="5802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A5A00"/>
              </a:buClr>
              <a:buSzPts val="800"/>
              <a:buFont typeface="Calibri"/>
              <a:buNone/>
            </a:pPr>
            <a:r>
              <a:rPr b="1" i="0" lang="en" sz="800" u="none" cap="none" strike="noStrike">
                <a:solidFill>
                  <a:srgbClr val="8A5A00"/>
                </a:solidFill>
                <a:latin typeface="Calibri"/>
                <a:ea typeface="Calibri"/>
                <a:cs typeface="Calibri"/>
                <a:sym typeface="Calibri"/>
              </a:rPr>
              <a:t>Feb</a:t>
            </a:r>
            <a:endParaRPr b="0" i="0" sz="800" u="none" cap="none" strike="noStrike">
              <a:solidFill>
                <a:srgbClr val="000000"/>
              </a:solidFill>
              <a:latin typeface="Calibri"/>
              <a:ea typeface="Calibri"/>
              <a:cs typeface="Calibri"/>
              <a:sym typeface="Calibri"/>
            </a:endParaRPr>
          </a:p>
        </p:txBody>
      </p:sp>
      <p:sp>
        <p:nvSpPr>
          <p:cNvPr id="398" name="Google Shape;398;g3f7e69949fe_0_0"/>
          <p:cNvSpPr/>
          <p:nvPr/>
        </p:nvSpPr>
        <p:spPr>
          <a:xfrm>
            <a:off x="6067471" y="1860484"/>
            <a:ext cx="5802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800"/>
              <a:buFont typeface="Calibri"/>
              <a:buNone/>
            </a:pPr>
            <a:r>
              <a:rPr b="0" i="0" lang="en" sz="800" u="none" cap="none" strike="noStrike">
                <a:solidFill>
                  <a:srgbClr val="6B7280"/>
                </a:solidFill>
                <a:latin typeface="Calibri"/>
                <a:ea typeface="Calibri"/>
                <a:cs typeface="Calibri"/>
                <a:sym typeface="Calibri"/>
              </a:rPr>
              <a:t>Mar</a:t>
            </a:r>
            <a:endParaRPr b="0" i="0" sz="800" u="none" cap="none" strike="noStrike">
              <a:solidFill>
                <a:srgbClr val="000000"/>
              </a:solidFill>
              <a:latin typeface="Calibri"/>
              <a:ea typeface="Calibri"/>
              <a:cs typeface="Calibri"/>
              <a:sym typeface="Calibri"/>
            </a:endParaRPr>
          </a:p>
        </p:txBody>
      </p:sp>
      <p:sp>
        <p:nvSpPr>
          <p:cNvPr id="399" name="Google Shape;399;g3f7e69949fe_0_0"/>
          <p:cNvSpPr/>
          <p:nvPr/>
        </p:nvSpPr>
        <p:spPr>
          <a:xfrm>
            <a:off x="6647544" y="1860484"/>
            <a:ext cx="5802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800"/>
              <a:buFont typeface="Calibri"/>
              <a:buNone/>
            </a:pPr>
            <a:r>
              <a:rPr b="0" i="0" lang="en" sz="800" u="none" cap="none" strike="noStrike">
                <a:solidFill>
                  <a:srgbClr val="6B7280"/>
                </a:solidFill>
                <a:latin typeface="Calibri"/>
                <a:ea typeface="Calibri"/>
                <a:cs typeface="Calibri"/>
                <a:sym typeface="Calibri"/>
              </a:rPr>
              <a:t>Apr</a:t>
            </a:r>
            <a:endParaRPr b="0" i="0" sz="800" u="none" cap="none" strike="noStrike">
              <a:solidFill>
                <a:srgbClr val="000000"/>
              </a:solidFill>
              <a:latin typeface="Calibri"/>
              <a:ea typeface="Calibri"/>
              <a:cs typeface="Calibri"/>
              <a:sym typeface="Calibri"/>
            </a:endParaRPr>
          </a:p>
        </p:txBody>
      </p:sp>
      <p:sp>
        <p:nvSpPr>
          <p:cNvPr id="400" name="Google Shape;400;g3f7e69949fe_0_0"/>
          <p:cNvSpPr/>
          <p:nvPr/>
        </p:nvSpPr>
        <p:spPr>
          <a:xfrm>
            <a:off x="7227616" y="1860484"/>
            <a:ext cx="5802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800"/>
              <a:buFont typeface="Calibri"/>
              <a:buNone/>
            </a:pPr>
            <a:r>
              <a:rPr b="0" i="0" lang="en" sz="800" u="none" cap="none" strike="noStrike">
                <a:solidFill>
                  <a:srgbClr val="6B7280"/>
                </a:solidFill>
                <a:latin typeface="Calibri"/>
                <a:ea typeface="Calibri"/>
                <a:cs typeface="Calibri"/>
                <a:sym typeface="Calibri"/>
              </a:rPr>
              <a:t>May</a:t>
            </a:r>
            <a:endParaRPr b="0" i="0" sz="800" u="none" cap="none" strike="noStrike">
              <a:solidFill>
                <a:srgbClr val="000000"/>
              </a:solidFill>
              <a:latin typeface="Calibri"/>
              <a:ea typeface="Calibri"/>
              <a:cs typeface="Calibri"/>
              <a:sym typeface="Calibri"/>
            </a:endParaRPr>
          </a:p>
        </p:txBody>
      </p:sp>
      <p:sp>
        <p:nvSpPr>
          <p:cNvPr id="401" name="Google Shape;401;g3f7e69949fe_0_0"/>
          <p:cNvSpPr/>
          <p:nvPr/>
        </p:nvSpPr>
        <p:spPr>
          <a:xfrm>
            <a:off x="7807689" y="1860484"/>
            <a:ext cx="5802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800"/>
              <a:buFont typeface="Calibri"/>
              <a:buNone/>
            </a:pPr>
            <a:r>
              <a:rPr b="0" i="0" lang="en" sz="800" u="none" cap="none" strike="noStrike">
                <a:solidFill>
                  <a:srgbClr val="6B7280"/>
                </a:solidFill>
                <a:latin typeface="Calibri"/>
                <a:ea typeface="Calibri"/>
                <a:cs typeface="Calibri"/>
                <a:sym typeface="Calibri"/>
              </a:rPr>
              <a:t>Jun</a:t>
            </a:r>
            <a:endParaRPr b="0" i="0" sz="800" u="none" cap="none" strike="noStrike">
              <a:solidFill>
                <a:srgbClr val="000000"/>
              </a:solidFill>
              <a:latin typeface="Calibri"/>
              <a:ea typeface="Calibri"/>
              <a:cs typeface="Calibri"/>
              <a:sym typeface="Calibri"/>
            </a:endParaRPr>
          </a:p>
        </p:txBody>
      </p:sp>
      <p:sp>
        <p:nvSpPr>
          <p:cNvPr id="402" name="Google Shape;402;g3f7e69949fe_0_0"/>
          <p:cNvSpPr/>
          <p:nvPr/>
        </p:nvSpPr>
        <p:spPr>
          <a:xfrm>
            <a:off x="8387761" y="1860484"/>
            <a:ext cx="5802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800"/>
              <a:buFont typeface="Calibri"/>
              <a:buNone/>
            </a:pPr>
            <a:r>
              <a:rPr b="0" i="0" lang="en" sz="800" u="none" cap="none" strike="noStrike">
                <a:solidFill>
                  <a:srgbClr val="6B7280"/>
                </a:solidFill>
                <a:latin typeface="Calibri"/>
                <a:ea typeface="Calibri"/>
                <a:cs typeface="Calibri"/>
                <a:sym typeface="Calibri"/>
              </a:rPr>
              <a:t>Jul</a:t>
            </a:r>
            <a:endParaRPr b="0" i="0" sz="800" u="none" cap="none" strike="noStrike">
              <a:solidFill>
                <a:srgbClr val="000000"/>
              </a:solidFill>
              <a:latin typeface="Calibri"/>
              <a:ea typeface="Calibri"/>
              <a:cs typeface="Calibri"/>
              <a:sym typeface="Calibri"/>
            </a:endParaRPr>
          </a:p>
        </p:txBody>
      </p:sp>
      <p:cxnSp>
        <p:nvCxnSpPr>
          <p:cNvPr id="403" name="Google Shape;403;g3f7e69949fe_0_0"/>
          <p:cNvCxnSpPr/>
          <p:nvPr/>
        </p:nvCxnSpPr>
        <p:spPr>
          <a:xfrm>
            <a:off x="2006964" y="2066224"/>
            <a:ext cx="6960900" cy="0"/>
          </a:xfrm>
          <a:prstGeom prst="straightConnector1">
            <a:avLst/>
          </a:prstGeom>
          <a:noFill/>
          <a:ln cap="flat" cmpd="sng" w="12700">
            <a:solidFill>
              <a:srgbClr val="D9DEE3"/>
            </a:solidFill>
            <a:prstDash val="solid"/>
            <a:round/>
            <a:headEnd len="sm" w="sm" type="none"/>
            <a:tailEnd len="sm" w="sm" type="none"/>
          </a:ln>
        </p:spPr>
      </p:cxnSp>
      <p:sp>
        <p:nvSpPr>
          <p:cNvPr id="404" name="Google Shape;404;g3f7e69949fe_0_0"/>
          <p:cNvSpPr/>
          <p:nvPr/>
        </p:nvSpPr>
        <p:spPr>
          <a:xfrm>
            <a:off x="2006964" y="2093656"/>
            <a:ext cx="1740300" cy="3195900"/>
          </a:xfrm>
          <a:prstGeom prst="rect">
            <a:avLst/>
          </a:prstGeom>
          <a:solidFill>
            <a:srgbClr val="FBEBD0">
              <a:alpha val="65100"/>
            </a:srgbClr>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05" name="Google Shape;405;g3f7e69949fe_0_0"/>
          <p:cNvSpPr/>
          <p:nvPr/>
        </p:nvSpPr>
        <p:spPr>
          <a:xfrm>
            <a:off x="4907326" y="2093656"/>
            <a:ext cx="1160100" cy="3195900"/>
          </a:xfrm>
          <a:prstGeom prst="rect">
            <a:avLst/>
          </a:prstGeom>
          <a:solidFill>
            <a:srgbClr val="FBEBD0">
              <a:alpha val="65100"/>
            </a:srgbClr>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06" name="Google Shape;406;g3f7e69949fe_0_0"/>
          <p:cNvSpPr/>
          <p:nvPr/>
        </p:nvSpPr>
        <p:spPr>
          <a:xfrm>
            <a:off x="2006964" y="2093656"/>
            <a:ext cx="1740300" cy="150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A5A00"/>
              </a:buClr>
              <a:buSzPts val="700"/>
              <a:buFont typeface="Calibri"/>
              <a:buNone/>
            </a:pPr>
            <a:r>
              <a:rPr b="0" i="1" lang="en" sz="700" u="none" cap="none" strike="noStrike">
                <a:solidFill>
                  <a:srgbClr val="8A5A00"/>
                </a:solidFill>
                <a:latin typeface="Calibri"/>
                <a:ea typeface="Calibri"/>
                <a:cs typeface="Calibri"/>
                <a:sym typeface="Calibri"/>
              </a:rPr>
              <a:t>ATLAS interim testing window</a:t>
            </a:r>
            <a:endParaRPr b="0" i="0" sz="700" u="none" cap="none" strike="noStrike">
              <a:solidFill>
                <a:srgbClr val="000000"/>
              </a:solidFill>
              <a:latin typeface="Calibri"/>
              <a:ea typeface="Calibri"/>
              <a:cs typeface="Calibri"/>
              <a:sym typeface="Calibri"/>
            </a:endParaRPr>
          </a:p>
        </p:txBody>
      </p:sp>
      <p:sp>
        <p:nvSpPr>
          <p:cNvPr id="407" name="Google Shape;407;g3f7e69949fe_0_0"/>
          <p:cNvSpPr/>
          <p:nvPr/>
        </p:nvSpPr>
        <p:spPr>
          <a:xfrm>
            <a:off x="4907326" y="2093656"/>
            <a:ext cx="1160100" cy="150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A5A00"/>
              </a:buClr>
              <a:buSzPts val="700"/>
              <a:buFont typeface="Calibri"/>
              <a:buNone/>
            </a:pPr>
            <a:r>
              <a:rPr b="0" i="1" lang="en" sz="700" u="none" cap="none" strike="noStrike">
                <a:solidFill>
                  <a:srgbClr val="8A5A00"/>
                </a:solidFill>
                <a:latin typeface="Calibri"/>
                <a:ea typeface="Calibri"/>
                <a:cs typeface="Calibri"/>
                <a:sym typeface="Calibri"/>
              </a:rPr>
              <a:t>ATLAS interim testing window</a:t>
            </a:r>
            <a:endParaRPr b="0" i="0" sz="700" u="none" cap="none" strike="noStrike">
              <a:solidFill>
                <a:srgbClr val="000000"/>
              </a:solidFill>
              <a:latin typeface="Calibri"/>
              <a:ea typeface="Calibri"/>
              <a:cs typeface="Calibri"/>
              <a:sym typeface="Calibri"/>
            </a:endParaRPr>
          </a:p>
        </p:txBody>
      </p:sp>
      <p:sp>
        <p:nvSpPr>
          <p:cNvPr id="408" name="Google Shape;408;g3f7e69949fe_0_0"/>
          <p:cNvSpPr/>
          <p:nvPr/>
        </p:nvSpPr>
        <p:spPr>
          <a:xfrm>
            <a:off x="395334" y="2155369"/>
            <a:ext cx="8572500" cy="1062900"/>
          </a:xfrm>
          <a:prstGeom prst="rect">
            <a:avLst/>
          </a:prstGeom>
          <a:solidFill>
            <a:srgbClr val="1C7293">
              <a:alpha val="7840"/>
            </a:srgbClr>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09" name="Google Shape;409;g3f7e69949fe_0_0"/>
          <p:cNvSpPr/>
          <p:nvPr/>
        </p:nvSpPr>
        <p:spPr>
          <a:xfrm>
            <a:off x="395334" y="2347402"/>
            <a:ext cx="1371600" cy="651600"/>
          </a:xfrm>
          <a:prstGeom prst="roundRect">
            <a:avLst>
              <a:gd fmla="val 8421" name="adj"/>
            </a:avLst>
          </a:prstGeom>
          <a:solidFill>
            <a:srgbClr val="156F49"/>
          </a:solidFill>
          <a:ln>
            <a:noFill/>
          </a:ln>
          <a:effectLst>
            <a:outerShdw blurRad="76200" rotWithShape="0" algn="bl" dir="5400000" dist="25400">
              <a:srgbClr val="000000">
                <a:alpha val="18040"/>
              </a:srgbClr>
            </a:outerShdw>
          </a:effectLst>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10" name="Google Shape;410;g3f7e69949fe_0_0"/>
          <p:cNvSpPr/>
          <p:nvPr/>
        </p:nvSpPr>
        <p:spPr>
          <a:xfrm>
            <a:off x="395334" y="2490735"/>
            <a:ext cx="1371600" cy="219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100"/>
              <a:buFont typeface="Cambria"/>
              <a:buNone/>
            </a:pPr>
            <a:r>
              <a:rPr b="1" i="0" lang="en" sz="1100" u="none" cap="none" strike="noStrike">
                <a:solidFill>
                  <a:srgbClr val="FFFFFF"/>
                </a:solidFill>
                <a:latin typeface="Poppins"/>
                <a:ea typeface="Poppins"/>
                <a:cs typeface="Poppins"/>
                <a:sym typeface="Poppins"/>
              </a:rPr>
              <a:t>CLASSROOM</a:t>
            </a:r>
            <a:endParaRPr i="0" sz="1100" u="none" cap="none" strike="noStrike">
              <a:solidFill>
                <a:srgbClr val="000000"/>
              </a:solidFill>
              <a:latin typeface="Poppins"/>
              <a:ea typeface="Poppins"/>
              <a:cs typeface="Poppins"/>
              <a:sym typeface="Poppins"/>
            </a:endParaRPr>
          </a:p>
        </p:txBody>
      </p:sp>
      <p:sp>
        <p:nvSpPr>
          <p:cNvPr id="411" name="Google Shape;411;g3f7e69949fe_0_0"/>
          <p:cNvSpPr/>
          <p:nvPr/>
        </p:nvSpPr>
        <p:spPr>
          <a:xfrm>
            <a:off x="395334" y="2710191"/>
            <a:ext cx="13716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00"/>
              <a:buFont typeface="Calibri"/>
              <a:buNone/>
            </a:pPr>
            <a:r>
              <a:rPr b="0" i="0" lang="en" sz="800" u="none" cap="none" strike="noStrike">
                <a:solidFill>
                  <a:srgbClr val="FFFFFF"/>
                </a:solidFill>
                <a:latin typeface="Calibri"/>
                <a:ea typeface="Calibri"/>
                <a:cs typeface="Calibri"/>
                <a:sym typeface="Calibri"/>
              </a:rPr>
              <a:t>Daily → Weekly</a:t>
            </a:r>
            <a:endParaRPr b="0" i="0" sz="800" u="none" cap="none" strike="noStrike">
              <a:solidFill>
                <a:srgbClr val="000000"/>
              </a:solidFill>
              <a:latin typeface="Calibri"/>
              <a:ea typeface="Calibri"/>
              <a:cs typeface="Calibri"/>
              <a:sym typeface="Calibri"/>
            </a:endParaRPr>
          </a:p>
        </p:txBody>
      </p:sp>
      <p:sp>
        <p:nvSpPr>
          <p:cNvPr id="412" name="Google Shape;412;g3f7e69949fe_0_0"/>
          <p:cNvSpPr/>
          <p:nvPr/>
        </p:nvSpPr>
        <p:spPr>
          <a:xfrm>
            <a:off x="2006964" y="2302825"/>
            <a:ext cx="6960900" cy="89100"/>
          </a:xfrm>
          <a:prstGeom prst="roundRect">
            <a:avLst>
              <a:gd fmla="val 30769" name="adj"/>
            </a:avLst>
          </a:prstGeom>
          <a:solidFill>
            <a:srgbClr val="156F49"/>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13" name="Google Shape;413;g3f7e69949fe_0_0"/>
          <p:cNvSpPr/>
          <p:nvPr/>
        </p:nvSpPr>
        <p:spPr>
          <a:xfrm>
            <a:off x="2006964" y="2443414"/>
            <a:ext cx="6960900" cy="233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B2B2B"/>
              </a:buClr>
              <a:buSzPts val="900"/>
              <a:buFont typeface="Calibri"/>
              <a:buNone/>
            </a:pPr>
            <a:r>
              <a:rPr b="0" i="0" lang="en" sz="900" u="none" cap="none" strike="noStrike">
                <a:solidFill>
                  <a:srgbClr val="2B2B2B"/>
                </a:solidFill>
                <a:latin typeface="Calibri"/>
                <a:ea typeface="Calibri"/>
                <a:cs typeface="Calibri"/>
                <a:sym typeface="Calibri"/>
              </a:rPr>
              <a:t>DAILY — Teachers deliver instruction and reflect on student learning</a:t>
            </a:r>
            <a:endParaRPr b="0" i="0" sz="900" u="none" cap="none" strike="noStrike">
              <a:solidFill>
                <a:srgbClr val="000000"/>
              </a:solidFill>
              <a:latin typeface="Calibri"/>
              <a:ea typeface="Calibri"/>
              <a:cs typeface="Calibri"/>
              <a:sym typeface="Calibri"/>
            </a:endParaRPr>
          </a:p>
        </p:txBody>
      </p:sp>
      <p:sp>
        <p:nvSpPr>
          <p:cNvPr id="414" name="Google Shape;414;g3f7e69949fe_0_0"/>
          <p:cNvSpPr/>
          <p:nvPr/>
        </p:nvSpPr>
        <p:spPr>
          <a:xfrm>
            <a:off x="2056256"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15" name="Google Shape;415;g3f7e69949fe_0_0"/>
          <p:cNvSpPr/>
          <p:nvPr/>
        </p:nvSpPr>
        <p:spPr>
          <a:xfrm>
            <a:off x="2230278"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16" name="Google Shape;416;g3f7e69949fe_0_0"/>
          <p:cNvSpPr/>
          <p:nvPr/>
        </p:nvSpPr>
        <p:spPr>
          <a:xfrm>
            <a:off x="2404299"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17" name="Google Shape;417;g3f7e69949fe_0_0"/>
          <p:cNvSpPr/>
          <p:nvPr/>
        </p:nvSpPr>
        <p:spPr>
          <a:xfrm>
            <a:off x="2578321"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18" name="Google Shape;418;g3f7e69949fe_0_0"/>
          <p:cNvSpPr/>
          <p:nvPr/>
        </p:nvSpPr>
        <p:spPr>
          <a:xfrm>
            <a:off x="2752343"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19" name="Google Shape;419;g3f7e69949fe_0_0"/>
          <p:cNvSpPr/>
          <p:nvPr/>
        </p:nvSpPr>
        <p:spPr>
          <a:xfrm>
            <a:off x="2926365"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20" name="Google Shape;420;g3f7e69949fe_0_0"/>
          <p:cNvSpPr/>
          <p:nvPr/>
        </p:nvSpPr>
        <p:spPr>
          <a:xfrm>
            <a:off x="3100386"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21" name="Google Shape;421;g3f7e69949fe_0_0"/>
          <p:cNvSpPr/>
          <p:nvPr/>
        </p:nvSpPr>
        <p:spPr>
          <a:xfrm>
            <a:off x="3274408"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22" name="Google Shape;422;g3f7e69949fe_0_0"/>
          <p:cNvSpPr/>
          <p:nvPr/>
        </p:nvSpPr>
        <p:spPr>
          <a:xfrm>
            <a:off x="3448430"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23" name="Google Shape;423;g3f7e69949fe_0_0"/>
          <p:cNvSpPr/>
          <p:nvPr/>
        </p:nvSpPr>
        <p:spPr>
          <a:xfrm>
            <a:off x="3622452"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24" name="Google Shape;424;g3f7e69949fe_0_0"/>
          <p:cNvSpPr/>
          <p:nvPr/>
        </p:nvSpPr>
        <p:spPr>
          <a:xfrm>
            <a:off x="3796473"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25" name="Google Shape;425;g3f7e69949fe_0_0"/>
          <p:cNvSpPr/>
          <p:nvPr/>
        </p:nvSpPr>
        <p:spPr>
          <a:xfrm>
            <a:off x="3970495"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26" name="Google Shape;426;g3f7e69949fe_0_0"/>
          <p:cNvSpPr/>
          <p:nvPr/>
        </p:nvSpPr>
        <p:spPr>
          <a:xfrm>
            <a:off x="4144517"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27" name="Google Shape;427;g3f7e69949fe_0_0"/>
          <p:cNvSpPr/>
          <p:nvPr/>
        </p:nvSpPr>
        <p:spPr>
          <a:xfrm>
            <a:off x="4318539"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28" name="Google Shape;428;g3f7e69949fe_0_0"/>
          <p:cNvSpPr/>
          <p:nvPr/>
        </p:nvSpPr>
        <p:spPr>
          <a:xfrm>
            <a:off x="4492560"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29" name="Google Shape;429;g3f7e69949fe_0_0"/>
          <p:cNvSpPr/>
          <p:nvPr/>
        </p:nvSpPr>
        <p:spPr>
          <a:xfrm>
            <a:off x="4666582"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30" name="Google Shape;430;g3f7e69949fe_0_0"/>
          <p:cNvSpPr/>
          <p:nvPr/>
        </p:nvSpPr>
        <p:spPr>
          <a:xfrm>
            <a:off x="4840604"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31" name="Google Shape;431;g3f7e69949fe_0_0"/>
          <p:cNvSpPr/>
          <p:nvPr/>
        </p:nvSpPr>
        <p:spPr>
          <a:xfrm>
            <a:off x="5014626"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32" name="Google Shape;432;g3f7e69949fe_0_0"/>
          <p:cNvSpPr/>
          <p:nvPr/>
        </p:nvSpPr>
        <p:spPr>
          <a:xfrm>
            <a:off x="5188647"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33" name="Google Shape;433;g3f7e69949fe_0_0"/>
          <p:cNvSpPr/>
          <p:nvPr/>
        </p:nvSpPr>
        <p:spPr>
          <a:xfrm>
            <a:off x="5362669"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34" name="Google Shape;434;g3f7e69949fe_0_0"/>
          <p:cNvSpPr/>
          <p:nvPr/>
        </p:nvSpPr>
        <p:spPr>
          <a:xfrm>
            <a:off x="5536691"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35" name="Google Shape;435;g3f7e69949fe_0_0"/>
          <p:cNvSpPr/>
          <p:nvPr/>
        </p:nvSpPr>
        <p:spPr>
          <a:xfrm>
            <a:off x="5710713"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36" name="Google Shape;436;g3f7e69949fe_0_0"/>
          <p:cNvSpPr/>
          <p:nvPr/>
        </p:nvSpPr>
        <p:spPr>
          <a:xfrm>
            <a:off x="5884734"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37" name="Google Shape;437;g3f7e69949fe_0_0"/>
          <p:cNvSpPr/>
          <p:nvPr/>
        </p:nvSpPr>
        <p:spPr>
          <a:xfrm>
            <a:off x="6058756"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38" name="Google Shape;438;g3f7e69949fe_0_0"/>
          <p:cNvSpPr/>
          <p:nvPr/>
        </p:nvSpPr>
        <p:spPr>
          <a:xfrm>
            <a:off x="6232778"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39" name="Google Shape;439;g3f7e69949fe_0_0"/>
          <p:cNvSpPr/>
          <p:nvPr/>
        </p:nvSpPr>
        <p:spPr>
          <a:xfrm>
            <a:off x="6406800"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40" name="Google Shape;440;g3f7e69949fe_0_0"/>
          <p:cNvSpPr/>
          <p:nvPr/>
        </p:nvSpPr>
        <p:spPr>
          <a:xfrm>
            <a:off x="6580821"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41" name="Google Shape;441;g3f7e69949fe_0_0"/>
          <p:cNvSpPr/>
          <p:nvPr/>
        </p:nvSpPr>
        <p:spPr>
          <a:xfrm>
            <a:off x="6754843"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42" name="Google Shape;442;g3f7e69949fe_0_0"/>
          <p:cNvSpPr/>
          <p:nvPr/>
        </p:nvSpPr>
        <p:spPr>
          <a:xfrm>
            <a:off x="6928865"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43" name="Google Shape;443;g3f7e69949fe_0_0"/>
          <p:cNvSpPr/>
          <p:nvPr/>
        </p:nvSpPr>
        <p:spPr>
          <a:xfrm>
            <a:off x="7102887"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44" name="Google Shape;444;g3f7e69949fe_0_0"/>
          <p:cNvSpPr/>
          <p:nvPr/>
        </p:nvSpPr>
        <p:spPr>
          <a:xfrm>
            <a:off x="7276908"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45" name="Google Shape;445;g3f7e69949fe_0_0"/>
          <p:cNvSpPr/>
          <p:nvPr/>
        </p:nvSpPr>
        <p:spPr>
          <a:xfrm>
            <a:off x="7450930"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46" name="Google Shape;446;g3f7e69949fe_0_0"/>
          <p:cNvSpPr/>
          <p:nvPr/>
        </p:nvSpPr>
        <p:spPr>
          <a:xfrm>
            <a:off x="7624952"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47" name="Google Shape;447;g3f7e69949fe_0_0"/>
          <p:cNvSpPr/>
          <p:nvPr/>
        </p:nvSpPr>
        <p:spPr>
          <a:xfrm>
            <a:off x="7798974"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48" name="Google Shape;448;g3f7e69949fe_0_0"/>
          <p:cNvSpPr/>
          <p:nvPr/>
        </p:nvSpPr>
        <p:spPr>
          <a:xfrm>
            <a:off x="7972995"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49" name="Google Shape;449;g3f7e69949fe_0_0"/>
          <p:cNvSpPr/>
          <p:nvPr/>
        </p:nvSpPr>
        <p:spPr>
          <a:xfrm>
            <a:off x="8147017"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50" name="Google Shape;450;g3f7e69949fe_0_0"/>
          <p:cNvSpPr/>
          <p:nvPr/>
        </p:nvSpPr>
        <p:spPr>
          <a:xfrm>
            <a:off x="8321039"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51" name="Google Shape;451;g3f7e69949fe_0_0"/>
          <p:cNvSpPr/>
          <p:nvPr/>
        </p:nvSpPr>
        <p:spPr>
          <a:xfrm>
            <a:off x="8495061"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52" name="Google Shape;452;g3f7e69949fe_0_0"/>
          <p:cNvSpPr/>
          <p:nvPr/>
        </p:nvSpPr>
        <p:spPr>
          <a:xfrm>
            <a:off x="8669082"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53" name="Google Shape;453;g3f7e69949fe_0_0"/>
          <p:cNvSpPr/>
          <p:nvPr/>
        </p:nvSpPr>
        <p:spPr>
          <a:xfrm>
            <a:off x="8843104"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54" name="Google Shape;454;g3f7e69949fe_0_0"/>
          <p:cNvSpPr/>
          <p:nvPr/>
        </p:nvSpPr>
        <p:spPr>
          <a:xfrm>
            <a:off x="2006964" y="2854894"/>
            <a:ext cx="6960900" cy="233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B2B2B"/>
              </a:buClr>
              <a:buSzPts val="900"/>
              <a:buFont typeface="Calibri"/>
              <a:buNone/>
            </a:pPr>
            <a:r>
              <a:rPr b="0" i="0" lang="en" sz="900" u="none" cap="none" strike="noStrike">
                <a:solidFill>
                  <a:srgbClr val="2B2B2B"/>
                </a:solidFill>
                <a:latin typeface="Calibri"/>
                <a:ea typeface="Calibri"/>
                <a:cs typeface="Calibri"/>
                <a:sym typeface="Calibri"/>
              </a:rPr>
              <a:t>WEEKLY — Collaborative teams reflect on data; intervention tied to grade-level standards</a:t>
            </a:r>
            <a:endParaRPr b="0" i="0" sz="900" u="none" cap="none" strike="noStrike">
              <a:solidFill>
                <a:srgbClr val="000000"/>
              </a:solidFill>
              <a:latin typeface="Calibri"/>
              <a:ea typeface="Calibri"/>
              <a:cs typeface="Calibri"/>
              <a:sym typeface="Calibri"/>
            </a:endParaRPr>
          </a:p>
        </p:txBody>
      </p:sp>
      <p:sp>
        <p:nvSpPr>
          <p:cNvPr id="455" name="Google Shape;455;g3f7e69949fe_0_0"/>
          <p:cNvSpPr/>
          <p:nvPr/>
        </p:nvSpPr>
        <p:spPr>
          <a:xfrm>
            <a:off x="2006964" y="3060634"/>
            <a:ext cx="6960900" cy="164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800"/>
              <a:buFont typeface="Calibri"/>
              <a:buNone/>
            </a:pPr>
            <a:r>
              <a:rPr b="0" i="1" lang="en" sz="800" u="none" cap="none" strike="noStrike">
                <a:solidFill>
                  <a:srgbClr val="6B7280"/>
                </a:solidFill>
                <a:latin typeface="Calibri"/>
                <a:ea typeface="Calibri"/>
                <a:cs typeface="Calibri"/>
                <a:sym typeface="Calibri"/>
              </a:rPr>
              <a:t>Classroom (formative) evidence is reflected on continuously — far more often than the ATLAS interim windows below.</a:t>
            </a:r>
            <a:endParaRPr b="0" i="0" sz="800" u="none" cap="none" strike="noStrike">
              <a:solidFill>
                <a:srgbClr val="000000"/>
              </a:solidFill>
              <a:latin typeface="Calibri"/>
              <a:ea typeface="Calibri"/>
              <a:cs typeface="Calibri"/>
              <a:sym typeface="Calibri"/>
            </a:endParaRPr>
          </a:p>
        </p:txBody>
      </p:sp>
      <p:sp>
        <p:nvSpPr>
          <p:cNvPr id="456" name="Google Shape;456;g3f7e69949fe_0_0"/>
          <p:cNvSpPr/>
          <p:nvPr/>
        </p:nvSpPr>
        <p:spPr>
          <a:xfrm>
            <a:off x="395334" y="3280094"/>
            <a:ext cx="8572500" cy="1062900"/>
          </a:xfrm>
          <a:prstGeom prst="rect">
            <a:avLst/>
          </a:prstGeom>
          <a:solidFill>
            <a:srgbClr val="065A82">
              <a:alpha val="7840"/>
            </a:srgbClr>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57" name="Google Shape;457;g3f7e69949fe_0_0"/>
          <p:cNvSpPr/>
          <p:nvPr/>
        </p:nvSpPr>
        <p:spPr>
          <a:xfrm>
            <a:off x="395334" y="3472114"/>
            <a:ext cx="1371600" cy="651600"/>
          </a:xfrm>
          <a:prstGeom prst="roundRect">
            <a:avLst>
              <a:gd fmla="val 8421" name="adj"/>
            </a:avLst>
          </a:prstGeom>
          <a:solidFill>
            <a:srgbClr val="0B5394"/>
          </a:solidFill>
          <a:ln>
            <a:noFill/>
          </a:ln>
          <a:effectLst>
            <a:outerShdw blurRad="76200" rotWithShape="0" algn="bl" dir="5400000" dist="25400">
              <a:srgbClr val="000000">
                <a:alpha val="18040"/>
              </a:srgbClr>
            </a:outerShdw>
          </a:effectLst>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58" name="Google Shape;458;g3f7e69949fe_0_0"/>
          <p:cNvSpPr/>
          <p:nvPr/>
        </p:nvSpPr>
        <p:spPr>
          <a:xfrm>
            <a:off x="395334" y="3615447"/>
            <a:ext cx="1371600" cy="219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100"/>
              <a:buFont typeface="Cambria"/>
              <a:buNone/>
            </a:pPr>
            <a:r>
              <a:rPr b="1" i="0" lang="en" sz="1100" u="none" cap="none" strike="noStrike">
                <a:solidFill>
                  <a:srgbClr val="FFFFFF"/>
                </a:solidFill>
                <a:latin typeface="Poppins"/>
                <a:ea typeface="Poppins"/>
                <a:cs typeface="Poppins"/>
                <a:sym typeface="Poppins"/>
              </a:rPr>
              <a:t>BUILDING</a:t>
            </a:r>
            <a:endParaRPr i="0" sz="1100" u="none" cap="none" strike="noStrike">
              <a:solidFill>
                <a:srgbClr val="000000"/>
              </a:solidFill>
              <a:latin typeface="Poppins"/>
              <a:ea typeface="Poppins"/>
              <a:cs typeface="Poppins"/>
              <a:sym typeface="Poppins"/>
            </a:endParaRPr>
          </a:p>
        </p:txBody>
      </p:sp>
      <p:sp>
        <p:nvSpPr>
          <p:cNvPr id="459" name="Google Shape;459;g3f7e69949fe_0_0"/>
          <p:cNvSpPr/>
          <p:nvPr/>
        </p:nvSpPr>
        <p:spPr>
          <a:xfrm>
            <a:off x="395334" y="3834903"/>
            <a:ext cx="13716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00"/>
              <a:buFont typeface="Calibri"/>
              <a:buNone/>
            </a:pPr>
            <a:r>
              <a:rPr b="0" i="0" lang="en" sz="800" u="none" cap="none" strike="noStrike">
                <a:solidFill>
                  <a:srgbClr val="FFFFFF"/>
                </a:solidFill>
                <a:latin typeface="Calibri"/>
                <a:ea typeface="Calibri"/>
                <a:cs typeface="Calibri"/>
                <a:sym typeface="Calibri"/>
              </a:rPr>
              <a:t>Weekly / Bi-Weekly</a:t>
            </a:r>
            <a:endParaRPr b="0" i="0" sz="800" u="none" cap="none" strike="noStrike">
              <a:solidFill>
                <a:srgbClr val="000000"/>
              </a:solidFill>
              <a:latin typeface="Calibri"/>
              <a:ea typeface="Calibri"/>
              <a:cs typeface="Calibri"/>
              <a:sym typeface="Calibri"/>
            </a:endParaRPr>
          </a:p>
        </p:txBody>
      </p:sp>
      <p:sp>
        <p:nvSpPr>
          <p:cNvPr id="460" name="Google Shape;460;g3f7e69949fe_0_0"/>
          <p:cNvSpPr/>
          <p:nvPr/>
        </p:nvSpPr>
        <p:spPr>
          <a:xfrm>
            <a:off x="4228098" y="3472114"/>
            <a:ext cx="82200" cy="822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61" name="Google Shape;461;g3f7e69949fe_0_0"/>
          <p:cNvSpPr/>
          <p:nvPr/>
        </p:nvSpPr>
        <p:spPr>
          <a:xfrm>
            <a:off x="2006964" y="3581842"/>
            <a:ext cx="6960900" cy="233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B2B2B"/>
              </a:buClr>
              <a:buSzPts val="900"/>
              <a:buFont typeface="Calibri"/>
              <a:buNone/>
            </a:pPr>
            <a:r>
              <a:rPr b="0" i="0" lang="en" sz="900" u="none" cap="none" strike="noStrike">
                <a:solidFill>
                  <a:srgbClr val="2B2B2B"/>
                </a:solidFill>
                <a:latin typeface="Calibri"/>
                <a:ea typeface="Calibri"/>
                <a:cs typeface="Calibri"/>
                <a:sym typeface="Calibri"/>
              </a:rPr>
              <a:t>WEEKLY/BI-WEEKLY — Building leaders conduct classroom walkthroughs and give teachers feedback to improve practice</a:t>
            </a:r>
            <a:endParaRPr b="0" i="0" sz="900" u="none" cap="none" strike="noStrike">
              <a:solidFill>
                <a:srgbClr val="000000"/>
              </a:solidFill>
              <a:latin typeface="Calibri"/>
              <a:ea typeface="Calibri"/>
              <a:cs typeface="Calibri"/>
              <a:sym typeface="Calibri"/>
            </a:endParaRPr>
          </a:p>
        </p:txBody>
      </p:sp>
      <p:sp>
        <p:nvSpPr>
          <p:cNvPr id="462" name="Google Shape;462;g3f7e69949fe_0_0"/>
          <p:cNvSpPr/>
          <p:nvPr/>
        </p:nvSpPr>
        <p:spPr>
          <a:xfrm>
            <a:off x="2006964" y="4048186"/>
            <a:ext cx="6960900" cy="233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B2B2B"/>
              </a:buClr>
              <a:buSzPts val="900"/>
              <a:buFont typeface="Calibri"/>
              <a:buNone/>
            </a:pPr>
            <a:r>
              <a:rPr b="0" i="0" lang="en" sz="900" u="none" cap="none" strike="noStrike">
                <a:solidFill>
                  <a:srgbClr val="2B2B2B"/>
                </a:solidFill>
                <a:latin typeface="Calibri"/>
                <a:ea typeface="Calibri"/>
                <a:cs typeface="Calibri"/>
                <a:sym typeface="Calibri"/>
              </a:rPr>
              <a:t>MONTHLY — Principals review walkthrough data trends to target where leadership attention is needed</a:t>
            </a:r>
            <a:endParaRPr b="0" i="0" sz="900" u="none" cap="none" strike="noStrike">
              <a:solidFill>
                <a:srgbClr val="000000"/>
              </a:solidFill>
              <a:latin typeface="Calibri"/>
              <a:ea typeface="Calibri"/>
              <a:cs typeface="Calibri"/>
              <a:sym typeface="Calibri"/>
            </a:endParaRPr>
          </a:p>
        </p:txBody>
      </p:sp>
      <p:sp>
        <p:nvSpPr>
          <p:cNvPr id="463" name="Google Shape;463;g3f7e69949fe_0_0"/>
          <p:cNvSpPr/>
          <p:nvPr/>
        </p:nvSpPr>
        <p:spPr>
          <a:xfrm>
            <a:off x="395334" y="4404794"/>
            <a:ext cx="8572500" cy="857400"/>
          </a:xfrm>
          <a:prstGeom prst="rect">
            <a:avLst/>
          </a:prstGeom>
          <a:solidFill>
            <a:srgbClr val="21295C">
              <a:alpha val="7840"/>
            </a:srgbClr>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64" name="Google Shape;464;g3f7e69949fe_0_0"/>
          <p:cNvSpPr/>
          <p:nvPr/>
        </p:nvSpPr>
        <p:spPr>
          <a:xfrm>
            <a:off x="395334" y="4500814"/>
            <a:ext cx="1371600" cy="651600"/>
          </a:xfrm>
          <a:prstGeom prst="roundRect">
            <a:avLst>
              <a:gd fmla="val 8421" name="adj"/>
            </a:avLst>
          </a:prstGeom>
          <a:solidFill>
            <a:srgbClr val="21295C"/>
          </a:solidFill>
          <a:ln>
            <a:noFill/>
          </a:ln>
          <a:effectLst>
            <a:outerShdw blurRad="76200" rotWithShape="0" algn="bl" dir="5400000" dist="25400">
              <a:srgbClr val="000000">
                <a:alpha val="18040"/>
              </a:srgbClr>
            </a:outerShdw>
          </a:effectLst>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65" name="Google Shape;465;g3f7e69949fe_0_0"/>
          <p:cNvSpPr/>
          <p:nvPr/>
        </p:nvSpPr>
        <p:spPr>
          <a:xfrm>
            <a:off x="395334" y="4644147"/>
            <a:ext cx="1371600" cy="219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100"/>
              <a:buFont typeface="Cambria"/>
              <a:buNone/>
            </a:pPr>
            <a:r>
              <a:rPr b="1" i="0" lang="en" sz="1100" u="none" cap="none" strike="noStrike">
                <a:solidFill>
                  <a:srgbClr val="FFFFFF"/>
                </a:solidFill>
                <a:latin typeface="Poppins"/>
                <a:ea typeface="Poppins"/>
                <a:cs typeface="Poppins"/>
                <a:sym typeface="Poppins"/>
              </a:rPr>
              <a:t>DISTRICT</a:t>
            </a:r>
            <a:endParaRPr i="0" sz="1100" u="none" cap="none" strike="noStrike">
              <a:solidFill>
                <a:srgbClr val="000000"/>
              </a:solidFill>
              <a:latin typeface="Poppins"/>
              <a:ea typeface="Poppins"/>
              <a:cs typeface="Poppins"/>
              <a:sym typeface="Poppins"/>
            </a:endParaRPr>
          </a:p>
        </p:txBody>
      </p:sp>
      <p:sp>
        <p:nvSpPr>
          <p:cNvPr id="466" name="Google Shape;466;g3f7e69949fe_0_0"/>
          <p:cNvSpPr/>
          <p:nvPr/>
        </p:nvSpPr>
        <p:spPr>
          <a:xfrm>
            <a:off x="395334" y="4863603"/>
            <a:ext cx="13716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00"/>
              <a:buFont typeface="Calibri"/>
              <a:buNone/>
            </a:pPr>
            <a:r>
              <a:rPr b="0" i="0" lang="en" sz="800" u="none" cap="none" strike="noStrike">
                <a:solidFill>
                  <a:srgbClr val="FFFFFF"/>
                </a:solidFill>
                <a:latin typeface="Calibri"/>
                <a:ea typeface="Calibri"/>
                <a:cs typeface="Calibri"/>
                <a:sym typeface="Calibri"/>
              </a:rPr>
              <a:t>Monthly / Quarterly</a:t>
            </a:r>
            <a:endParaRPr b="0" i="0" sz="800" u="none" cap="none" strike="noStrike">
              <a:solidFill>
                <a:srgbClr val="000000"/>
              </a:solidFill>
              <a:latin typeface="Calibri"/>
              <a:ea typeface="Calibri"/>
              <a:cs typeface="Calibri"/>
              <a:sym typeface="Calibri"/>
            </a:endParaRPr>
          </a:p>
        </p:txBody>
      </p:sp>
      <p:sp>
        <p:nvSpPr>
          <p:cNvPr id="467" name="Google Shape;467;g3f7e69949fe_0_0"/>
          <p:cNvSpPr/>
          <p:nvPr/>
        </p:nvSpPr>
        <p:spPr>
          <a:xfrm>
            <a:off x="8042861" y="4541962"/>
            <a:ext cx="109800" cy="109800"/>
          </a:xfrm>
          <a:prstGeom prst="ellipse">
            <a:avLst/>
          </a:prstGeom>
          <a:solidFill>
            <a:srgbClr val="21295C"/>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68" name="Google Shape;468;g3f7e69949fe_0_0"/>
          <p:cNvSpPr/>
          <p:nvPr/>
        </p:nvSpPr>
        <p:spPr>
          <a:xfrm>
            <a:off x="2006964" y="4665406"/>
            <a:ext cx="6960900" cy="233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B2B2B"/>
              </a:buClr>
              <a:buSzPts val="900"/>
              <a:buFont typeface="Calibri"/>
              <a:buNone/>
            </a:pPr>
            <a:r>
              <a:rPr b="0" i="0" lang="en" sz="900" u="none" cap="none" strike="noStrike">
                <a:solidFill>
                  <a:srgbClr val="2B2B2B"/>
                </a:solidFill>
                <a:latin typeface="Calibri"/>
                <a:ea typeface="Calibri"/>
                <a:cs typeface="Calibri"/>
                <a:sym typeface="Calibri"/>
              </a:rPr>
              <a:t>MONTHLY/QUARTERLY — District leaders review building-level data trends and progress-monitor toward district &amp; building goals</a:t>
            </a:r>
            <a:endParaRPr b="0" i="0" sz="900" u="none" cap="none" strike="noStrike">
              <a:solidFill>
                <a:srgbClr val="000000"/>
              </a:solidFill>
              <a:latin typeface="Calibri"/>
              <a:ea typeface="Calibri"/>
              <a:cs typeface="Calibri"/>
              <a:sym typeface="Calibri"/>
            </a:endParaRPr>
          </a:p>
        </p:txBody>
      </p:sp>
      <p:sp>
        <p:nvSpPr>
          <p:cNvPr id="469" name="Google Shape;469;g3f7e69949fe_0_0"/>
          <p:cNvSpPr/>
          <p:nvPr/>
        </p:nvSpPr>
        <p:spPr>
          <a:xfrm>
            <a:off x="2006964" y="4994590"/>
            <a:ext cx="6960900" cy="20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800"/>
              <a:buFont typeface="Calibri"/>
              <a:buNone/>
            </a:pPr>
            <a:r>
              <a:rPr b="0" i="1" lang="en" sz="800" u="none" cap="none" strike="noStrike">
                <a:solidFill>
                  <a:srgbClr val="6B7280"/>
                </a:solidFill>
                <a:latin typeface="Calibri"/>
                <a:ea typeface="Calibri"/>
                <a:cs typeface="Calibri"/>
                <a:sym typeface="Calibri"/>
              </a:rPr>
              <a:t>Feedback loop: district trend review → building focus &amp; coaching → classroom practice → evidence rolls back up.</a:t>
            </a:r>
            <a:endParaRPr b="0" i="0" sz="800" u="none" cap="none" strike="noStrike">
              <a:solidFill>
                <a:srgbClr val="000000"/>
              </a:solidFill>
              <a:latin typeface="Calibri"/>
              <a:ea typeface="Calibri"/>
              <a:cs typeface="Calibri"/>
              <a:sym typeface="Calibri"/>
            </a:endParaRPr>
          </a:p>
        </p:txBody>
      </p:sp>
      <p:cxnSp>
        <p:nvCxnSpPr>
          <p:cNvPr id="470" name="Google Shape;470;g3f7e69949fe_0_0"/>
          <p:cNvCxnSpPr/>
          <p:nvPr/>
        </p:nvCxnSpPr>
        <p:spPr>
          <a:xfrm>
            <a:off x="271890" y="2361118"/>
            <a:ext cx="0" cy="2561400"/>
          </a:xfrm>
          <a:prstGeom prst="straightConnector1">
            <a:avLst/>
          </a:prstGeom>
          <a:noFill/>
          <a:ln cap="flat" cmpd="sng" w="25400">
            <a:solidFill>
              <a:srgbClr val="21295C"/>
            </a:solidFill>
            <a:prstDash val="solid"/>
            <a:round/>
            <a:headEnd len="med" w="med" type="triangle"/>
            <a:tailEnd len="med" w="med" type="triangle"/>
          </a:ln>
        </p:spPr>
      </p:cxnSp>
      <p:sp>
        <p:nvSpPr>
          <p:cNvPr id="471" name="Google Shape;471;g3f7e69949fe_0_0"/>
          <p:cNvSpPr/>
          <p:nvPr/>
        </p:nvSpPr>
        <p:spPr>
          <a:xfrm rot="-5400000">
            <a:off x="-196930" y="2762888"/>
            <a:ext cx="746400" cy="28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1295C"/>
              </a:buClr>
              <a:buSzPts val="600"/>
              <a:buFont typeface="Calibri"/>
              <a:buNone/>
            </a:pPr>
            <a:r>
              <a:rPr b="1" i="0" lang="en" sz="600" u="none" cap="none" strike="noStrike">
                <a:solidFill>
                  <a:srgbClr val="21295C"/>
                </a:solidFill>
                <a:latin typeface="Calibri"/>
                <a:ea typeface="Calibri"/>
                <a:cs typeface="Calibri"/>
                <a:sym typeface="Calibri"/>
              </a:rPr>
              <a:t>DATA</a:t>
            </a:r>
            <a:r>
              <a:rPr lang="en" sz="600">
                <a:solidFill>
                  <a:srgbClr val="000000"/>
                </a:solidFill>
                <a:latin typeface="Calibri"/>
                <a:ea typeface="Calibri"/>
                <a:cs typeface="Calibri"/>
                <a:sym typeface="Calibri"/>
              </a:rPr>
              <a:t> </a:t>
            </a:r>
            <a:r>
              <a:rPr b="1" i="0" lang="en" sz="600" u="none" cap="none" strike="noStrike">
                <a:solidFill>
                  <a:srgbClr val="21295C"/>
                </a:solidFill>
                <a:latin typeface="Calibri"/>
                <a:ea typeface="Calibri"/>
                <a:cs typeface="Calibri"/>
                <a:sym typeface="Calibri"/>
              </a:rPr>
              <a:t>UP</a:t>
            </a:r>
            <a:endParaRPr b="0" i="0" sz="600" u="none" cap="none" strike="noStrike">
              <a:solidFill>
                <a:srgbClr val="000000"/>
              </a:solidFill>
              <a:latin typeface="Calibri"/>
              <a:ea typeface="Calibri"/>
              <a:cs typeface="Calibri"/>
              <a:sym typeface="Calibri"/>
            </a:endParaRPr>
          </a:p>
        </p:txBody>
      </p:sp>
      <p:sp>
        <p:nvSpPr>
          <p:cNvPr id="472" name="Google Shape;472;g3f7e69949fe_0_0"/>
          <p:cNvSpPr/>
          <p:nvPr/>
        </p:nvSpPr>
        <p:spPr>
          <a:xfrm rot="-5400000">
            <a:off x="-287432" y="4087105"/>
            <a:ext cx="938700" cy="28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1295C"/>
              </a:buClr>
              <a:buSzPts val="600"/>
              <a:buFont typeface="Calibri"/>
              <a:buNone/>
            </a:pPr>
            <a:r>
              <a:rPr b="1" i="0" lang="en" sz="600" u="none" cap="none" strike="noStrike">
                <a:solidFill>
                  <a:srgbClr val="21295C"/>
                </a:solidFill>
                <a:latin typeface="Calibri"/>
                <a:ea typeface="Calibri"/>
                <a:cs typeface="Calibri"/>
                <a:sym typeface="Calibri"/>
              </a:rPr>
              <a:t>FEEDBACK</a:t>
            </a:r>
            <a:r>
              <a:rPr lang="en" sz="600">
                <a:solidFill>
                  <a:srgbClr val="000000"/>
                </a:solidFill>
                <a:latin typeface="Calibri"/>
                <a:ea typeface="Calibri"/>
                <a:cs typeface="Calibri"/>
                <a:sym typeface="Calibri"/>
              </a:rPr>
              <a:t> </a:t>
            </a:r>
            <a:r>
              <a:rPr b="1" i="0" lang="en" sz="600" u="none" cap="none" strike="noStrike">
                <a:solidFill>
                  <a:srgbClr val="21295C"/>
                </a:solidFill>
                <a:latin typeface="Calibri"/>
                <a:ea typeface="Calibri"/>
                <a:cs typeface="Calibri"/>
                <a:sym typeface="Calibri"/>
              </a:rPr>
              <a:t>DOWN</a:t>
            </a:r>
            <a:endParaRPr b="0" i="0" sz="600" u="none" cap="none" strike="noStrike">
              <a:solidFill>
                <a:srgbClr val="000000"/>
              </a:solidFill>
              <a:latin typeface="Calibri"/>
              <a:ea typeface="Calibri"/>
              <a:cs typeface="Calibri"/>
              <a:sym typeface="Calibri"/>
            </a:endParaRPr>
          </a:p>
        </p:txBody>
      </p:sp>
      <p:sp>
        <p:nvSpPr>
          <p:cNvPr id="473" name="Google Shape;473;g3f7e69949fe_0_0"/>
          <p:cNvSpPr txBox="1"/>
          <p:nvPr>
            <p:ph type="title"/>
          </p:nvPr>
        </p:nvSpPr>
        <p:spPr>
          <a:xfrm>
            <a:off x="0" y="182880"/>
            <a:ext cx="8229600" cy="731700"/>
          </a:xfrm>
          <a:prstGeom prst="rect">
            <a:avLst/>
          </a:prstGeom>
        </p:spPr>
        <p:txBody>
          <a:bodyPr anchorCtr="0" anchor="ctr" bIns="91425" lIns="182875" spcFirstLastPara="1" rIns="182875" wrap="square" tIns="91425">
            <a:noAutofit/>
          </a:bodyPr>
          <a:lstStyle/>
          <a:p>
            <a:pPr indent="0" lvl="0" marL="0" rtl="0" algn="l">
              <a:spcBef>
                <a:spcPts val="0"/>
              </a:spcBef>
              <a:spcAft>
                <a:spcPts val="0"/>
              </a:spcAft>
              <a:buNone/>
            </a:pPr>
            <a:r>
              <a:rPr lang="en"/>
              <a:t>What’s the Minimum?</a:t>
            </a:r>
            <a:endParaRPr/>
          </a:p>
        </p:txBody>
      </p:sp>
      <p:sp>
        <p:nvSpPr>
          <p:cNvPr id="474" name="Google Shape;474;g3f7e69949fe_0_0"/>
          <p:cNvSpPr/>
          <p:nvPr/>
        </p:nvSpPr>
        <p:spPr>
          <a:xfrm>
            <a:off x="6558464" y="3468945"/>
            <a:ext cx="82200" cy="822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g3f7efd4622d_3_3"/>
          <p:cNvSpPr/>
          <p:nvPr/>
        </p:nvSpPr>
        <p:spPr>
          <a:xfrm>
            <a:off x="260175" y="1208875"/>
            <a:ext cx="8696100" cy="651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1100"/>
              <a:buFont typeface="Calibri"/>
              <a:buNone/>
            </a:pPr>
            <a:r>
              <a:rPr b="1" i="1" lang="en" sz="1800" u="none" cap="none" strike="noStrike">
                <a:solidFill>
                  <a:schemeClr val="dk1"/>
                </a:solidFill>
                <a:latin typeface="Poppins"/>
                <a:ea typeface="Poppins"/>
                <a:cs typeface="Poppins"/>
                <a:sym typeface="Poppins"/>
              </a:rPr>
              <a:t>Classroom → Building → District cycles across the school year</a:t>
            </a:r>
            <a:endParaRPr b="1" i="0" sz="1800" u="none" cap="none" strike="noStrike">
              <a:solidFill>
                <a:schemeClr val="dk1"/>
              </a:solidFill>
              <a:latin typeface="Poppins"/>
              <a:ea typeface="Poppins"/>
              <a:cs typeface="Poppins"/>
              <a:sym typeface="Poppins"/>
            </a:endParaRPr>
          </a:p>
        </p:txBody>
      </p:sp>
      <p:grpSp>
        <p:nvGrpSpPr>
          <p:cNvPr id="481" name="Google Shape;481;g3f7efd4622d_3_3"/>
          <p:cNvGrpSpPr/>
          <p:nvPr/>
        </p:nvGrpSpPr>
        <p:grpSpPr>
          <a:xfrm>
            <a:off x="6051323" y="5522725"/>
            <a:ext cx="2874492" cy="1062919"/>
            <a:chOff x="6403289" y="92675"/>
            <a:chExt cx="2318700" cy="857400"/>
          </a:xfrm>
        </p:grpSpPr>
        <p:sp>
          <p:nvSpPr>
            <p:cNvPr id="482" name="Google Shape;482;g3f7efd4622d_3_3"/>
            <p:cNvSpPr/>
            <p:nvPr/>
          </p:nvSpPr>
          <p:spPr>
            <a:xfrm>
              <a:off x="6403289" y="92675"/>
              <a:ext cx="2318700" cy="857400"/>
            </a:xfrm>
            <a:prstGeom prst="rect">
              <a:avLst/>
            </a:prstGeom>
            <a:solidFill>
              <a:srgbClr val="F7F9FA"/>
            </a:solidFill>
            <a:ln cap="flat" cmpd="sng" w="20075">
              <a:solidFill>
                <a:srgbClr val="E2E8F0"/>
              </a:solidFill>
              <a:prstDash val="solid"/>
              <a:round/>
              <a:headEnd len="sm" w="sm" type="none"/>
              <a:tailEnd len="sm" w="sm" type="none"/>
            </a:ln>
            <a:effectLst>
              <a:outerShdw blurRad="70848" rotWithShape="0" algn="bl" dir="5400000" dist="23616">
                <a:srgbClr val="000000">
                  <a:alpha val="50000"/>
                </a:srgbClr>
              </a:outerShdw>
            </a:effectLst>
          </p:spPr>
          <p:txBody>
            <a:bodyPr anchorCtr="0" anchor="ctr" bIns="108475" lIns="108475" spcFirstLastPara="1" rIns="108475" wrap="square" tIns="108475">
              <a:noAutofit/>
            </a:bodyPr>
            <a:lstStyle/>
            <a:p>
              <a:pPr indent="0" lvl="0" marL="0" rtl="0" algn="l">
                <a:spcBef>
                  <a:spcPts val="0"/>
                </a:spcBef>
                <a:spcAft>
                  <a:spcPts val="0"/>
                </a:spcAft>
                <a:buNone/>
              </a:pPr>
              <a:r>
                <a:t/>
              </a:r>
              <a:endParaRPr sz="2107"/>
            </a:p>
          </p:txBody>
        </p:sp>
        <p:sp>
          <p:nvSpPr>
            <p:cNvPr id="483" name="Google Shape;483;g3f7efd4622d_3_3"/>
            <p:cNvSpPr/>
            <p:nvPr/>
          </p:nvSpPr>
          <p:spPr>
            <a:xfrm>
              <a:off x="6624990" y="297026"/>
              <a:ext cx="192600" cy="192600"/>
            </a:xfrm>
            <a:prstGeom prst="rect">
              <a:avLst/>
            </a:prstGeom>
            <a:solidFill>
              <a:srgbClr val="FBEBD0"/>
            </a:solidFill>
            <a:ln cap="flat" cmpd="sng" w="20075">
              <a:solidFill>
                <a:srgbClr val="E8A33D"/>
              </a:solidFill>
              <a:prstDash val="solid"/>
              <a:round/>
              <a:headEnd len="sm" w="sm" type="none"/>
              <a:tailEnd len="sm" w="sm" type="none"/>
            </a:ln>
          </p:spPr>
          <p:txBody>
            <a:bodyPr anchorCtr="0" anchor="ctr" bIns="108475" lIns="108475" spcFirstLastPara="1" rIns="108475" wrap="square" tIns="108475">
              <a:noAutofit/>
            </a:bodyPr>
            <a:lstStyle/>
            <a:p>
              <a:pPr indent="0" lvl="0" marL="0" rtl="0" algn="l">
                <a:spcBef>
                  <a:spcPts val="0"/>
                </a:spcBef>
                <a:spcAft>
                  <a:spcPts val="0"/>
                </a:spcAft>
                <a:buNone/>
              </a:pPr>
              <a:r>
                <a:t/>
              </a:r>
              <a:endParaRPr sz="2107"/>
            </a:p>
          </p:txBody>
        </p:sp>
        <p:sp>
          <p:nvSpPr>
            <p:cNvPr id="484" name="Google Shape;484;g3f7efd4622d_3_3"/>
            <p:cNvSpPr/>
            <p:nvPr/>
          </p:nvSpPr>
          <p:spPr>
            <a:xfrm>
              <a:off x="6861242" y="262026"/>
              <a:ext cx="1837800" cy="262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B2B2B"/>
                </a:buClr>
                <a:buSzPts val="1265"/>
                <a:buFont typeface="Calibri"/>
                <a:buNone/>
              </a:pPr>
              <a:r>
                <a:rPr b="0" i="0" lang="en" sz="1637" u="none" cap="none" strike="noStrike">
                  <a:solidFill>
                    <a:srgbClr val="2B2B2B"/>
                  </a:solidFill>
                  <a:latin typeface="Calibri"/>
                  <a:ea typeface="Calibri"/>
                  <a:cs typeface="Calibri"/>
                  <a:sym typeface="Calibri"/>
                </a:rPr>
                <a:t>ATLAS interim window</a:t>
              </a:r>
              <a:endParaRPr b="0" i="0" sz="1637" u="none" cap="none" strike="noStrike">
                <a:solidFill>
                  <a:srgbClr val="000000"/>
                </a:solidFill>
                <a:latin typeface="Calibri"/>
                <a:ea typeface="Calibri"/>
                <a:cs typeface="Calibri"/>
                <a:sym typeface="Calibri"/>
              </a:endParaRPr>
            </a:p>
          </p:txBody>
        </p:sp>
        <p:sp>
          <p:nvSpPr>
            <p:cNvPr id="485" name="Google Shape;485;g3f7efd4622d_3_3"/>
            <p:cNvSpPr/>
            <p:nvPr/>
          </p:nvSpPr>
          <p:spPr>
            <a:xfrm>
              <a:off x="6659990" y="612029"/>
              <a:ext cx="113700" cy="113700"/>
            </a:xfrm>
            <a:prstGeom prst="ellipse">
              <a:avLst/>
            </a:prstGeom>
            <a:solidFill>
              <a:srgbClr val="21295C"/>
            </a:solidFill>
            <a:ln>
              <a:noFill/>
            </a:ln>
          </p:spPr>
          <p:txBody>
            <a:bodyPr anchorCtr="0" anchor="ctr" bIns="108475" lIns="108475" spcFirstLastPara="1" rIns="108475" wrap="square" tIns="108475">
              <a:noAutofit/>
            </a:bodyPr>
            <a:lstStyle/>
            <a:p>
              <a:pPr indent="0" lvl="0" marL="0" rtl="0" algn="l">
                <a:spcBef>
                  <a:spcPts val="0"/>
                </a:spcBef>
                <a:spcAft>
                  <a:spcPts val="0"/>
                </a:spcAft>
                <a:buNone/>
              </a:pPr>
              <a:r>
                <a:t/>
              </a:r>
              <a:endParaRPr sz="2107"/>
            </a:p>
          </p:txBody>
        </p:sp>
        <p:sp>
          <p:nvSpPr>
            <p:cNvPr id="486" name="Google Shape;486;g3f7efd4622d_3_3"/>
            <p:cNvSpPr/>
            <p:nvPr/>
          </p:nvSpPr>
          <p:spPr>
            <a:xfrm>
              <a:off x="6861242" y="542028"/>
              <a:ext cx="1837800" cy="262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B2B2B"/>
                </a:buClr>
                <a:buSzPts val="1265"/>
                <a:buFont typeface="Calibri"/>
                <a:buNone/>
              </a:pPr>
              <a:r>
                <a:rPr b="0" i="0" lang="en" sz="1637" u="none" cap="none" strike="noStrike">
                  <a:solidFill>
                    <a:srgbClr val="2B2B2B"/>
                  </a:solidFill>
                  <a:latin typeface="Calibri"/>
                  <a:ea typeface="Calibri"/>
                  <a:cs typeface="Calibri"/>
                  <a:sym typeface="Calibri"/>
                </a:rPr>
                <a:t>recurring cycle check-in</a:t>
              </a:r>
              <a:endParaRPr b="0" i="0" sz="1637" u="none" cap="none" strike="noStrike">
                <a:solidFill>
                  <a:srgbClr val="000000"/>
                </a:solidFill>
                <a:latin typeface="Calibri"/>
                <a:ea typeface="Calibri"/>
                <a:cs typeface="Calibri"/>
                <a:sym typeface="Calibri"/>
              </a:endParaRPr>
            </a:p>
          </p:txBody>
        </p:sp>
      </p:grpSp>
      <p:sp>
        <p:nvSpPr>
          <p:cNvPr id="487" name="Google Shape;487;g3f7efd4622d_3_3"/>
          <p:cNvSpPr/>
          <p:nvPr/>
        </p:nvSpPr>
        <p:spPr>
          <a:xfrm>
            <a:off x="2006964" y="1860484"/>
            <a:ext cx="6960900" cy="192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5A00"/>
              </a:buClr>
              <a:buSzPts val="800"/>
              <a:buFont typeface="Calibri"/>
              <a:buNone/>
            </a:pPr>
            <a:r>
              <a:rPr b="1" i="0" lang="en" sz="800" u="none" cap="none" strike="noStrike">
                <a:solidFill>
                  <a:schemeClr val="accent5"/>
                </a:solidFill>
                <a:latin typeface="Calibri"/>
                <a:ea typeface="Calibri"/>
                <a:cs typeface="Calibri"/>
                <a:sym typeface="Calibri"/>
              </a:rPr>
              <a:t>AugSepOct</a:t>
            </a:r>
            <a:r>
              <a:rPr b="0" i="0" lang="en" sz="800" u="none" cap="none" strike="noStrike">
                <a:solidFill>
                  <a:schemeClr val="accent5"/>
                </a:solidFill>
                <a:latin typeface="Calibri"/>
                <a:ea typeface="Calibri"/>
                <a:cs typeface="Calibri"/>
                <a:sym typeface="Calibri"/>
              </a:rPr>
              <a:t>NovDec</a:t>
            </a:r>
            <a:r>
              <a:rPr b="1" i="0" lang="en" sz="800" u="none" cap="none" strike="noStrike">
                <a:solidFill>
                  <a:schemeClr val="accent5"/>
                </a:solidFill>
                <a:latin typeface="Calibri"/>
                <a:ea typeface="Calibri"/>
                <a:cs typeface="Calibri"/>
                <a:sym typeface="Calibri"/>
              </a:rPr>
              <a:t>JanFeb</a:t>
            </a:r>
            <a:r>
              <a:rPr b="0" i="0" lang="en" sz="800" u="none" cap="none" strike="noStrike">
                <a:solidFill>
                  <a:schemeClr val="accent5"/>
                </a:solidFill>
                <a:latin typeface="Calibri"/>
                <a:ea typeface="Calibri"/>
                <a:cs typeface="Calibri"/>
                <a:sym typeface="Calibri"/>
              </a:rPr>
              <a:t>MarAprMayJunJul</a:t>
            </a:r>
            <a:endParaRPr b="0" i="0" sz="800" u="none" cap="none" strike="noStrike">
              <a:solidFill>
                <a:schemeClr val="accent5"/>
              </a:solidFill>
              <a:latin typeface="Calibri"/>
              <a:ea typeface="Calibri"/>
              <a:cs typeface="Calibri"/>
              <a:sym typeface="Calibri"/>
            </a:endParaRPr>
          </a:p>
        </p:txBody>
      </p:sp>
      <p:sp>
        <p:nvSpPr>
          <p:cNvPr id="488" name="Google Shape;488;g3f7efd4622d_3_3"/>
          <p:cNvSpPr/>
          <p:nvPr/>
        </p:nvSpPr>
        <p:spPr>
          <a:xfrm>
            <a:off x="2006951" y="1867397"/>
            <a:ext cx="5802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A5A00"/>
              </a:buClr>
              <a:buSzPts val="800"/>
              <a:buFont typeface="Calibri"/>
              <a:buNone/>
            </a:pPr>
            <a:r>
              <a:rPr b="1" i="0" lang="en" sz="800" u="none" cap="none" strike="noStrike">
                <a:solidFill>
                  <a:srgbClr val="8A5A00"/>
                </a:solidFill>
                <a:latin typeface="Calibri"/>
                <a:ea typeface="Calibri"/>
                <a:cs typeface="Calibri"/>
                <a:sym typeface="Calibri"/>
              </a:rPr>
              <a:t>Aug</a:t>
            </a:r>
            <a:endParaRPr b="0" i="0" sz="800" u="none" cap="none" strike="noStrike">
              <a:solidFill>
                <a:srgbClr val="000000"/>
              </a:solidFill>
              <a:latin typeface="Calibri"/>
              <a:ea typeface="Calibri"/>
              <a:cs typeface="Calibri"/>
              <a:sym typeface="Calibri"/>
            </a:endParaRPr>
          </a:p>
        </p:txBody>
      </p:sp>
      <p:sp>
        <p:nvSpPr>
          <p:cNvPr id="489" name="Google Shape;489;g3f7efd4622d_3_3"/>
          <p:cNvSpPr/>
          <p:nvPr/>
        </p:nvSpPr>
        <p:spPr>
          <a:xfrm>
            <a:off x="2558111" y="1860584"/>
            <a:ext cx="5802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A5A00"/>
              </a:buClr>
              <a:buSzPts val="800"/>
              <a:buFont typeface="Calibri"/>
              <a:buNone/>
            </a:pPr>
            <a:r>
              <a:rPr b="1" i="0" lang="en" sz="800" u="none" cap="none" strike="noStrike">
                <a:solidFill>
                  <a:srgbClr val="8A5A00"/>
                </a:solidFill>
                <a:latin typeface="Calibri"/>
                <a:ea typeface="Calibri"/>
                <a:cs typeface="Calibri"/>
                <a:sym typeface="Calibri"/>
              </a:rPr>
              <a:t>Sep</a:t>
            </a:r>
            <a:endParaRPr b="0" i="0" sz="800" u="none" cap="none" strike="noStrike">
              <a:solidFill>
                <a:srgbClr val="000000"/>
              </a:solidFill>
              <a:latin typeface="Calibri"/>
              <a:ea typeface="Calibri"/>
              <a:cs typeface="Calibri"/>
              <a:sym typeface="Calibri"/>
            </a:endParaRPr>
          </a:p>
        </p:txBody>
      </p:sp>
      <p:sp>
        <p:nvSpPr>
          <p:cNvPr id="490" name="Google Shape;490;g3f7efd4622d_3_3"/>
          <p:cNvSpPr/>
          <p:nvPr/>
        </p:nvSpPr>
        <p:spPr>
          <a:xfrm>
            <a:off x="3167109" y="1860484"/>
            <a:ext cx="5802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A5A00"/>
              </a:buClr>
              <a:buSzPts val="800"/>
              <a:buFont typeface="Calibri"/>
              <a:buNone/>
            </a:pPr>
            <a:r>
              <a:rPr b="1" i="0" lang="en" sz="800" u="none" cap="none" strike="noStrike">
                <a:solidFill>
                  <a:srgbClr val="8A5A00"/>
                </a:solidFill>
                <a:latin typeface="Calibri"/>
                <a:ea typeface="Calibri"/>
                <a:cs typeface="Calibri"/>
                <a:sym typeface="Calibri"/>
              </a:rPr>
              <a:t>Oct</a:t>
            </a:r>
            <a:endParaRPr b="0" i="0" sz="800" u="none" cap="none" strike="noStrike">
              <a:solidFill>
                <a:srgbClr val="000000"/>
              </a:solidFill>
              <a:latin typeface="Calibri"/>
              <a:ea typeface="Calibri"/>
              <a:cs typeface="Calibri"/>
              <a:sym typeface="Calibri"/>
            </a:endParaRPr>
          </a:p>
        </p:txBody>
      </p:sp>
      <p:sp>
        <p:nvSpPr>
          <p:cNvPr id="491" name="Google Shape;491;g3f7efd4622d_3_3"/>
          <p:cNvSpPr/>
          <p:nvPr/>
        </p:nvSpPr>
        <p:spPr>
          <a:xfrm>
            <a:off x="3747181" y="1860484"/>
            <a:ext cx="5802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800"/>
              <a:buFont typeface="Calibri"/>
              <a:buNone/>
            </a:pPr>
            <a:r>
              <a:rPr b="0" i="0" lang="en" sz="800" u="none" cap="none" strike="noStrike">
                <a:solidFill>
                  <a:srgbClr val="6B7280"/>
                </a:solidFill>
                <a:latin typeface="Calibri"/>
                <a:ea typeface="Calibri"/>
                <a:cs typeface="Calibri"/>
                <a:sym typeface="Calibri"/>
              </a:rPr>
              <a:t>Nov</a:t>
            </a:r>
            <a:endParaRPr b="0" i="0" sz="800" u="none" cap="none" strike="noStrike">
              <a:solidFill>
                <a:srgbClr val="000000"/>
              </a:solidFill>
              <a:latin typeface="Calibri"/>
              <a:ea typeface="Calibri"/>
              <a:cs typeface="Calibri"/>
              <a:sym typeface="Calibri"/>
            </a:endParaRPr>
          </a:p>
        </p:txBody>
      </p:sp>
      <p:sp>
        <p:nvSpPr>
          <p:cNvPr id="492" name="Google Shape;492;g3f7efd4622d_3_3"/>
          <p:cNvSpPr/>
          <p:nvPr/>
        </p:nvSpPr>
        <p:spPr>
          <a:xfrm>
            <a:off x="4327254" y="1860484"/>
            <a:ext cx="5802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800"/>
              <a:buFont typeface="Calibri"/>
              <a:buNone/>
            </a:pPr>
            <a:r>
              <a:rPr b="0" i="0" lang="en" sz="800" u="none" cap="none" strike="noStrike">
                <a:solidFill>
                  <a:srgbClr val="6B7280"/>
                </a:solidFill>
                <a:latin typeface="Calibri"/>
                <a:ea typeface="Calibri"/>
                <a:cs typeface="Calibri"/>
                <a:sym typeface="Calibri"/>
              </a:rPr>
              <a:t>Dec</a:t>
            </a:r>
            <a:endParaRPr b="0" i="0" sz="800" u="none" cap="none" strike="noStrike">
              <a:solidFill>
                <a:srgbClr val="000000"/>
              </a:solidFill>
              <a:latin typeface="Calibri"/>
              <a:ea typeface="Calibri"/>
              <a:cs typeface="Calibri"/>
              <a:sym typeface="Calibri"/>
            </a:endParaRPr>
          </a:p>
        </p:txBody>
      </p:sp>
      <p:sp>
        <p:nvSpPr>
          <p:cNvPr id="493" name="Google Shape;493;g3f7efd4622d_3_3"/>
          <p:cNvSpPr/>
          <p:nvPr/>
        </p:nvSpPr>
        <p:spPr>
          <a:xfrm>
            <a:off x="4907326" y="1860484"/>
            <a:ext cx="5802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A5A00"/>
              </a:buClr>
              <a:buSzPts val="800"/>
              <a:buFont typeface="Calibri"/>
              <a:buNone/>
            </a:pPr>
            <a:r>
              <a:rPr b="1" i="0" lang="en" sz="800" u="none" cap="none" strike="noStrike">
                <a:solidFill>
                  <a:srgbClr val="8A5A00"/>
                </a:solidFill>
                <a:latin typeface="Calibri"/>
                <a:ea typeface="Calibri"/>
                <a:cs typeface="Calibri"/>
                <a:sym typeface="Calibri"/>
              </a:rPr>
              <a:t>Jan</a:t>
            </a:r>
            <a:endParaRPr b="0" i="0" sz="800" u="none" cap="none" strike="noStrike">
              <a:solidFill>
                <a:srgbClr val="000000"/>
              </a:solidFill>
              <a:latin typeface="Calibri"/>
              <a:ea typeface="Calibri"/>
              <a:cs typeface="Calibri"/>
              <a:sym typeface="Calibri"/>
            </a:endParaRPr>
          </a:p>
        </p:txBody>
      </p:sp>
      <p:sp>
        <p:nvSpPr>
          <p:cNvPr id="494" name="Google Shape;494;g3f7efd4622d_3_3"/>
          <p:cNvSpPr/>
          <p:nvPr/>
        </p:nvSpPr>
        <p:spPr>
          <a:xfrm>
            <a:off x="5487399" y="1860484"/>
            <a:ext cx="5802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A5A00"/>
              </a:buClr>
              <a:buSzPts val="800"/>
              <a:buFont typeface="Calibri"/>
              <a:buNone/>
            </a:pPr>
            <a:r>
              <a:rPr b="1" i="0" lang="en" sz="800" u="none" cap="none" strike="noStrike">
                <a:solidFill>
                  <a:srgbClr val="8A5A00"/>
                </a:solidFill>
                <a:latin typeface="Calibri"/>
                <a:ea typeface="Calibri"/>
                <a:cs typeface="Calibri"/>
                <a:sym typeface="Calibri"/>
              </a:rPr>
              <a:t>Feb</a:t>
            </a:r>
            <a:endParaRPr b="0" i="0" sz="800" u="none" cap="none" strike="noStrike">
              <a:solidFill>
                <a:srgbClr val="000000"/>
              </a:solidFill>
              <a:latin typeface="Calibri"/>
              <a:ea typeface="Calibri"/>
              <a:cs typeface="Calibri"/>
              <a:sym typeface="Calibri"/>
            </a:endParaRPr>
          </a:p>
        </p:txBody>
      </p:sp>
      <p:sp>
        <p:nvSpPr>
          <p:cNvPr id="495" name="Google Shape;495;g3f7efd4622d_3_3"/>
          <p:cNvSpPr/>
          <p:nvPr/>
        </p:nvSpPr>
        <p:spPr>
          <a:xfrm>
            <a:off x="6067471" y="1860484"/>
            <a:ext cx="5802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800"/>
              <a:buFont typeface="Calibri"/>
              <a:buNone/>
            </a:pPr>
            <a:r>
              <a:rPr b="0" i="0" lang="en" sz="800" u="none" cap="none" strike="noStrike">
                <a:solidFill>
                  <a:srgbClr val="6B7280"/>
                </a:solidFill>
                <a:latin typeface="Calibri"/>
                <a:ea typeface="Calibri"/>
                <a:cs typeface="Calibri"/>
                <a:sym typeface="Calibri"/>
              </a:rPr>
              <a:t>Mar</a:t>
            </a:r>
            <a:endParaRPr b="0" i="0" sz="800" u="none" cap="none" strike="noStrike">
              <a:solidFill>
                <a:srgbClr val="000000"/>
              </a:solidFill>
              <a:latin typeface="Calibri"/>
              <a:ea typeface="Calibri"/>
              <a:cs typeface="Calibri"/>
              <a:sym typeface="Calibri"/>
            </a:endParaRPr>
          </a:p>
        </p:txBody>
      </p:sp>
      <p:sp>
        <p:nvSpPr>
          <p:cNvPr id="496" name="Google Shape;496;g3f7efd4622d_3_3"/>
          <p:cNvSpPr/>
          <p:nvPr/>
        </p:nvSpPr>
        <p:spPr>
          <a:xfrm>
            <a:off x="6647544" y="1860484"/>
            <a:ext cx="5802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800"/>
              <a:buFont typeface="Calibri"/>
              <a:buNone/>
            </a:pPr>
            <a:r>
              <a:rPr b="0" i="0" lang="en" sz="800" u="none" cap="none" strike="noStrike">
                <a:solidFill>
                  <a:srgbClr val="6B7280"/>
                </a:solidFill>
                <a:latin typeface="Calibri"/>
                <a:ea typeface="Calibri"/>
                <a:cs typeface="Calibri"/>
                <a:sym typeface="Calibri"/>
              </a:rPr>
              <a:t>Apr</a:t>
            </a:r>
            <a:endParaRPr b="0" i="0" sz="800" u="none" cap="none" strike="noStrike">
              <a:solidFill>
                <a:srgbClr val="000000"/>
              </a:solidFill>
              <a:latin typeface="Calibri"/>
              <a:ea typeface="Calibri"/>
              <a:cs typeface="Calibri"/>
              <a:sym typeface="Calibri"/>
            </a:endParaRPr>
          </a:p>
        </p:txBody>
      </p:sp>
      <p:sp>
        <p:nvSpPr>
          <p:cNvPr id="497" name="Google Shape;497;g3f7efd4622d_3_3"/>
          <p:cNvSpPr/>
          <p:nvPr/>
        </p:nvSpPr>
        <p:spPr>
          <a:xfrm>
            <a:off x="7227616" y="1860484"/>
            <a:ext cx="5802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800"/>
              <a:buFont typeface="Calibri"/>
              <a:buNone/>
            </a:pPr>
            <a:r>
              <a:rPr b="0" i="0" lang="en" sz="800" u="none" cap="none" strike="noStrike">
                <a:solidFill>
                  <a:srgbClr val="6B7280"/>
                </a:solidFill>
                <a:latin typeface="Calibri"/>
                <a:ea typeface="Calibri"/>
                <a:cs typeface="Calibri"/>
                <a:sym typeface="Calibri"/>
              </a:rPr>
              <a:t>May</a:t>
            </a:r>
            <a:endParaRPr b="0" i="0" sz="800" u="none" cap="none" strike="noStrike">
              <a:solidFill>
                <a:srgbClr val="000000"/>
              </a:solidFill>
              <a:latin typeface="Calibri"/>
              <a:ea typeface="Calibri"/>
              <a:cs typeface="Calibri"/>
              <a:sym typeface="Calibri"/>
            </a:endParaRPr>
          </a:p>
        </p:txBody>
      </p:sp>
      <p:sp>
        <p:nvSpPr>
          <p:cNvPr id="498" name="Google Shape;498;g3f7efd4622d_3_3"/>
          <p:cNvSpPr/>
          <p:nvPr/>
        </p:nvSpPr>
        <p:spPr>
          <a:xfrm>
            <a:off x="7807689" y="1860484"/>
            <a:ext cx="5802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800"/>
              <a:buFont typeface="Calibri"/>
              <a:buNone/>
            </a:pPr>
            <a:r>
              <a:rPr b="0" i="0" lang="en" sz="800" u="none" cap="none" strike="noStrike">
                <a:solidFill>
                  <a:srgbClr val="6B7280"/>
                </a:solidFill>
                <a:latin typeface="Calibri"/>
                <a:ea typeface="Calibri"/>
                <a:cs typeface="Calibri"/>
                <a:sym typeface="Calibri"/>
              </a:rPr>
              <a:t>Jun</a:t>
            </a:r>
            <a:endParaRPr b="0" i="0" sz="800" u="none" cap="none" strike="noStrike">
              <a:solidFill>
                <a:srgbClr val="000000"/>
              </a:solidFill>
              <a:latin typeface="Calibri"/>
              <a:ea typeface="Calibri"/>
              <a:cs typeface="Calibri"/>
              <a:sym typeface="Calibri"/>
            </a:endParaRPr>
          </a:p>
        </p:txBody>
      </p:sp>
      <p:sp>
        <p:nvSpPr>
          <p:cNvPr id="499" name="Google Shape;499;g3f7efd4622d_3_3"/>
          <p:cNvSpPr/>
          <p:nvPr/>
        </p:nvSpPr>
        <p:spPr>
          <a:xfrm>
            <a:off x="8387761" y="1860484"/>
            <a:ext cx="5802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800"/>
              <a:buFont typeface="Calibri"/>
              <a:buNone/>
            </a:pPr>
            <a:r>
              <a:rPr b="0" i="0" lang="en" sz="800" u="none" cap="none" strike="noStrike">
                <a:solidFill>
                  <a:srgbClr val="6B7280"/>
                </a:solidFill>
                <a:latin typeface="Calibri"/>
                <a:ea typeface="Calibri"/>
                <a:cs typeface="Calibri"/>
                <a:sym typeface="Calibri"/>
              </a:rPr>
              <a:t>Jul</a:t>
            </a:r>
            <a:endParaRPr b="0" i="0" sz="800" u="none" cap="none" strike="noStrike">
              <a:solidFill>
                <a:srgbClr val="000000"/>
              </a:solidFill>
              <a:latin typeface="Calibri"/>
              <a:ea typeface="Calibri"/>
              <a:cs typeface="Calibri"/>
              <a:sym typeface="Calibri"/>
            </a:endParaRPr>
          </a:p>
        </p:txBody>
      </p:sp>
      <p:cxnSp>
        <p:nvCxnSpPr>
          <p:cNvPr id="500" name="Google Shape;500;g3f7efd4622d_3_3"/>
          <p:cNvCxnSpPr/>
          <p:nvPr/>
        </p:nvCxnSpPr>
        <p:spPr>
          <a:xfrm>
            <a:off x="2006964" y="2066224"/>
            <a:ext cx="6960900" cy="0"/>
          </a:xfrm>
          <a:prstGeom prst="straightConnector1">
            <a:avLst/>
          </a:prstGeom>
          <a:noFill/>
          <a:ln cap="flat" cmpd="sng" w="12700">
            <a:solidFill>
              <a:srgbClr val="D9DEE3"/>
            </a:solidFill>
            <a:prstDash val="solid"/>
            <a:round/>
            <a:headEnd len="sm" w="sm" type="none"/>
            <a:tailEnd len="sm" w="sm" type="none"/>
          </a:ln>
        </p:spPr>
      </p:cxnSp>
      <p:sp>
        <p:nvSpPr>
          <p:cNvPr id="501" name="Google Shape;501;g3f7efd4622d_3_3"/>
          <p:cNvSpPr/>
          <p:nvPr/>
        </p:nvSpPr>
        <p:spPr>
          <a:xfrm>
            <a:off x="2006964" y="2093656"/>
            <a:ext cx="1740300" cy="3195900"/>
          </a:xfrm>
          <a:prstGeom prst="rect">
            <a:avLst/>
          </a:prstGeom>
          <a:solidFill>
            <a:srgbClr val="FBEBD0">
              <a:alpha val="65100"/>
            </a:srgbClr>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02" name="Google Shape;502;g3f7efd4622d_3_3"/>
          <p:cNvSpPr/>
          <p:nvPr/>
        </p:nvSpPr>
        <p:spPr>
          <a:xfrm>
            <a:off x="4907326" y="2093656"/>
            <a:ext cx="1160100" cy="3195900"/>
          </a:xfrm>
          <a:prstGeom prst="rect">
            <a:avLst/>
          </a:prstGeom>
          <a:solidFill>
            <a:srgbClr val="FBEBD0">
              <a:alpha val="65100"/>
            </a:srgbClr>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03" name="Google Shape;503;g3f7efd4622d_3_3"/>
          <p:cNvSpPr/>
          <p:nvPr/>
        </p:nvSpPr>
        <p:spPr>
          <a:xfrm>
            <a:off x="2006964" y="2093656"/>
            <a:ext cx="1740300" cy="150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A5A00"/>
              </a:buClr>
              <a:buSzPts val="700"/>
              <a:buFont typeface="Calibri"/>
              <a:buNone/>
            </a:pPr>
            <a:r>
              <a:rPr b="0" i="1" lang="en" sz="700" u="none" cap="none" strike="noStrike">
                <a:solidFill>
                  <a:srgbClr val="8A5A00"/>
                </a:solidFill>
                <a:latin typeface="Calibri"/>
                <a:ea typeface="Calibri"/>
                <a:cs typeface="Calibri"/>
                <a:sym typeface="Calibri"/>
              </a:rPr>
              <a:t>ATLAS interim testing window</a:t>
            </a:r>
            <a:endParaRPr b="0" i="0" sz="700" u="none" cap="none" strike="noStrike">
              <a:solidFill>
                <a:srgbClr val="000000"/>
              </a:solidFill>
              <a:latin typeface="Calibri"/>
              <a:ea typeface="Calibri"/>
              <a:cs typeface="Calibri"/>
              <a:sym typeface="Calibri"/>
            </a:endParaRPr>
          </a:p>
        </p:txBody>
      </p:sp>
      <p:sp>
        <p:nvSpPr>
          <p:cNvPr id="504" name="Google Shape;504;g3f7efd4622d_3_3"/>
          <p:cNvSpPr/>
          <p:nvPr/>
        </p:nvSpPr>
        <p:spPr>
          <a:xfrm>
            <a:off x="4907326" y="2093656"/>
            <a:ext cx="1160100" cy="150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A5A00"/>
              </a:buClr>
              <a:buSzPts val="700"/>
              <a:buFont typeface="Calibri"/>
              <a:buNone/>
            </a:pPr>
            <a:r>
              <a:rPr b="0" i="1" lang="en" sz="700" u="none" cap="none" strike="noStrike">
                <a:solidFill>
                  <a:srgbClr val="8A5A00"/>
                </a:solidFill>
                <a:latin typeface="Calibri"/>
                <a:ea typeface="Calibri"/>
                <a:cs typeface="Calibri"/>
                <a:sym typeface="Calibri"/>
              </a:rPr>
              <a:t>ATLAS interim testing window</a:t>
            </a:r>
            <a:endParaRPr b="0" i="0" sz="700" u="none" cap="none" strike="noStrike">
              <a:solidFill>
                <a:srgbClr val="000000"/>
              </a:solidFill>
              <a:latin typeface="Calibri"/>
              <a:ea typeface="Calibri"/>
              <a:cs typeface="Calibri"/>
              <a:sym typeface="Calibri"/>
            </a:endParaRPr>
          </a:p>
        </p:txBody>
      </p:sp>
      <p:sp>
        <p:nvSpPr>
          <p:cNvPr id="505" name="Google Shape;505;g3f7efd4622d_3_3"/>
          <p:cNvSpPr/>
          <p:nvPr/>
        </p:nvSpPr>
        <p:spPr>
          <a:xfrm>
            <a:off x="395334" y="2155369"/>
            <a:ext cx="8572500" cy="1062900"/>
          </a:xfrm>
          <a:prstGeom prst="rect">
            <a:avLst/>
          </a:prstGeom>
          <a:solidFill>
            <a:srgbClr val="1C7293">
              <a:alpha val="7840"/>
            </a:srgbClr>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06" name="Google Shape;506;g3f7efd4622d_3_3"/>
          <p:cNvSpPr/>
          <p:nvPr/>
        </p:nvSpPr>
        <p:spPr>
          <a:xfrm>
            <a:off x="395334" y="2347402"/>
            <a:ext cx="1371600" cy="651600"/>
          </a:xfrm>
          <a:prstGeom prst="roundRect">
            <a:avLst>
              <a:gd fmla="val 8421" name="adj"/>
            </a:avLst>
          </a:prstGeom>
          <a:solidFill>
            <a:srgbClr val="156F49"/>
          </a:solidFill>
          <a:ln>
            <a:noFill/>
          </a:ln>
          <a:effectLst>
            <a:outerShdw blurRad="76200" rotWithShape="0" algn="bl" dir="5400000" dist="25400">
              <a:srgbClr val="000000">
                <a:alpha val="18040"/>
              </a:srgbClr>
            </a:outerShdw>
          </a:effectLst>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07" name="Google Shape;507;g3f7efd4622d_3_3"/>
          <p:cNvSpPr/>
          <p:nvPr/>
        </p:nvSpPr>
        <p:spPr>
          <a:xfrm>
            <a:off x="395334" y="2490735"/>
            <a:ext cx="1371600" cy="219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100"/>
              <a:buFont typeface="Cambria"/>
              <a:buNone/>
            </a:pPr>
            <a:r>
              <a:rPr b="1" i="0" lang="en" sz="1100" u="none" cap="none" strike="noStrike">
                <a:solidFill>
                  <a:srgbClr val="FFFFFF"/>
                </a:solidFill>
                <a:latin typeface="Poppins"/>
                <a:ea typeface="Poppins"/>
                <a:cs typeface="Poppins"/>
                <a:sym typeface="Poppins"/>
              </a:rPr>
              <a:t>CLASSROOM</a:t>
            </a:r>
            <a:endParaRPr i="0" sz="1100" u="none" cap="none" strike="noStrike">
              <a:solidFill>
                <a:srgbClr val="000000"/>
              </a:solidFill>
              <a:latin typeface="Poppins"/>
              <a:ea typeface="Poppins"/>
              <a:cs typeface="Poppins"/>
              <a:sym typeface="Poppins"/>
            </a:endParaRPr>
          </a:p>
        </p:txBody>
      </p:sp>
      <p:sp>
        <p:nvSpPr>
          <p:cNvPr id="508" name="Google Shape;508;g3f7efd4622d_3_3"/>
          <p:cNvSpPr/>
          <p:nvPr/>
        </p:nvSpPr>
        <p:spPr>
          <a:xfrm>
            <a:off x="395334" y="2710191"/>
            <a:ext cx="13716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00"/>
              <a:buFont typeface="Calibri"/>
              <a:buNone/>
            </a:pPr>
            <a:r>
              <a:rPr b="0" i="0" lang="en" sz="800" u="none" cap="none" strike="noStrike">
                <a:solidFill>
                  <a:srgbClr val="FFFFFF"/>
                </a:solidFill>
                <a:latin typeface="Calibri"/>
                <a:ea typeface="Calibri"/>
                <a:cs typeface="Calibri"/>
                <a:sym typeface="Calibri"/>
              </a:rPr>
              <a:t>Daily → Weekly</a:t>
            </a:r>
            <a:endParaRPr b="0" i="0" sz="800" u="none" cap="none" strike="noStrike">
              <a:solidFill>
                <a:srgbClr val="000000"/>
              </a:solidFill>
              <a:latin typeface="Calibri"/>
              <a:ea typeface="Calibri"/>
              <a:cs typeface="Calibri"/>
              <a:sym typeface="Calibri"/>
            </a:endParaRPr>
          </a:p>
        </p:txBody>
      </p:sp>
      <p:sp>
        <p:nvSpPr>
          <p:cNvPr id="509" name="Google Shape;509;g3f7efd4622d_3_3"/>
          <p:cNvSpPr/>
          <p:nvPr/>
        </p:nvSpPr>
        <p:spPr>
          <a:xfrm>
            <a:off x="2006964" y="2302825"/>
            <a:ext cx="6960900" cy="89100"/>
          </a:xfrm>
          <a:prstGeom prst="roundRect">
            <a:avLst>
              <a:gd fmla="val 30769" name="adj"/>
            </a:avLst>
          </a:prstGeom>
          <a:solidFill>
            <a:srgbClr val="156F49"/>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10" name="Google Shape;510;g3f7efd4622d_3_3"/>
          <p:cNvSpPr/>
          <p:nvPr/>
        </p:nvSpPr>
        <p:spPr>
          <a:xfrm>
            <a:off x="2006964" y="2443414"/>
            <a:ext cx="6960900" cy="233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B2B2B"/>
              </a:buClr>
              <a:buSzPts val="900"/>
              <a:buFont typeface="Calibri"/>
              <a:buNone/>
            </a:pPr>
            <a:r>
              <a:rPr b="0" i="0" lang="en" sz="900" u="none" cap="none" strike="noStrike">
                <a:solidFill>
                  <a:srgbClr val="2B2B2B"/>
                </a:solidFill>
                <a:latin typeface="Calibri"/>
                <a:ea typeface="Calibri"/>
                <a:cs typeface="Calibri"/>
                <a:sym typeface="Calibri"/>
              </a:rPr>
              <a:t>DAILY — Teachers deliver instruction and reflect on student learning</a:t>
            </a:r>
            <a:endParaRPr b="0" i="0" sz="900" u="none" cap="none" strike="noStrike">
              <a:solidFill>
                <a:srgbClr val="000000"/>
              </a:solidFill>
              <a:latin typeface="Calibri"/>
              <a:ea typeface="Calibri"/>
              <a:cs typeface="Calibri"/>
              <a:sym typeface="Calibri"/>
            </a:endParaRPr>
          </a:p>
        </p:txBody>
      </p:sp>
      <p:sp>
        <p:nvSpPr>
          <p:cNvPr id="511" name="Google Shape;511;g3f7efd4622d_3_3"/>
          <p:cNvSpPr/>
          <p:nvPr/>
        </p:nvSpPr>
        <p:spPr>
          <a:xfrm>
            <a:off x="2056256"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12" name="Google Shape;512;g3f7efd4622d_3_3"/>
          <p:cNvSpPr/>
          <p:nvPr/>
        </p:nvSpPr>
        <p:spPr>
          <a:xfrm>
            <a:off x="2230278"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13" name="Google Shape;513;g3f7efd4622d_3_3"/>
          <p:cNvSpPr/>
          <p:nvPr/>
        </p:nvSpPr>
        <p:spPr>
          <a:xfrm>
            <a:off x="2404299"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14" name="Google Shape;514;g3f7efd4622d_3_3"/>
          <p:cNvSpPr/>
          <p:nvPr/>
        </p:nvSpPr>
        <p:spPr>
          <a:xfrm>
            <a:off x="2578321"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15" name="Google Shape;515;g3f7efd4622d_3_3"/>
          <p:cNvSpPr/>
          <p:nvPr/>
        </p:nvSpPr>
        <p:spPr>
          <a:xfrm>
            <a:off x="2752343"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16" name="Google Shape;516;g3f7efd4622d_3_3"/>
          <p:cNvSpPr/>
          <p:nvPr/>
        </p:nvSpPr>
        <p:spPr>
          <a:xfrm>
            <a:off x="2926365"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17" name="Google Shape;517;g3f7efd4622d_3_3"/>
          <p:cNvSpPr/>
          <p:nvPr/>
        </p:nvSpPr>
        <p:spPr>
          <a:xfrm>
            <a:off x="3100386"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18" name="Google Shape;518;g3f7efd4622d_3_3"/>
          <p:cNvSpPr/>
          <p:nvPr/>
        </p:nvSpPr>
        <p:spPr>
          <a:xfrm>
            <a:off x="3274408"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19" name="Google Shape;519;g3f7efd4622d_3_3"/>
          <p:cNvSpPr/>
          <p:nvPr/>
        </p:nvSpPr>
        <p:spPr>
          <a:xfrm>
            <a:off x="3448430"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20" name="Google Shape;520;g3f7efd4622d_3_3"/>
          <p:cNvSpPr/>
          <p:nvPr/>
        </p:nvSpPr>
        <p:spPr>
          <a:xfrm>
            <a:off x="3622452"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21" name="Google Shape;521;g3f7efd4622d_3_3"/>
          <p:cNvSpPr/>
          <p:nvPr/>
        </p:nvSpPr>
        <p:spPr>
          <a:xfrm>
            <a:off x="3796473"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22" name="Google Shape;522;g3f7efd4622d_3_3"/>
          <p:cNvSpPr/>
          <p:nvPr/>
        </p:nvSpPr>
        <p:spPr>
          <a:xfrm>
            <a:off x="3970495"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23" name="Google Shape;523;g3f7efd4622d_3_3"/>
          <p:cNvSpPr/>
          <p:nvPr/>
        </p:nvSpPr>
        <p:spPr>
          <a:xfrm>
            <a:off x="4144517"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24" name="Google Shape;524;g3f7efd4622d_3_3"/>
          <p:cNvSpPr/>
          <p:nvPr/>
        </p:nvSpPr>
        <p:spPr>
          <a:xfrm>
            <a:off x="4318539"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25" name="Google Shape;525;g3f7efd4622d_3_3"/>
          <p:cNvSpPr/>
          <p:nvPr/>
        </p:nvSpPr>
        <p:spPr>
          <a:xfrm>
            <a:off x="4492560"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26" name="Google Shape;526;g3f7efd4622d_3_3"/>
          <p:cNvSpPr/>
          <p:nvPr/>
        </p:nvSpPr>
        <p:spPr>
          <a:xfrm>
            <a:off x="4666582"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27" name="Google Shape;527;g3f7efd4622d_3_3"/>
          <p:cNvSpPr/>
          <p:nvPr/>
        </p:nvSpPr>
        <p:spPr>
          <a:xfrm>
            <a:off x="4840604"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28" name="Google Shape;528;g3f7efd4622d_3_3"/>
          <p:cNvSpPr/>
          <p:nvPr/>
        </p:nvSpPr>
        <p:spPr>
          <a:xfrm>
            <a:off x="5014626"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29" name="Google Shape;529;g3f7efd4622d_3_3"/>
          <p:cNvSpPr/>
          <p:nvPr/>
        </p:nvSpPr>
        <p:spPr>
          <a:xfrm>
            <a:off x="5188647"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30" name="Google Shape;530;g3f7efd4622d_3_3"/>
          <p:cNvSpPr/>
          <p:nvPr/>
        </p:nvSpPr>
        <p:spPr>
          <a:xfrm>
            <a:off x="5362669"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31" name="Google Shape;531;g3f7efd4622d_3_3"/>
          <p:cNvSpPr/>
          <p:nvPr/>
        </p:nvSpPr>
        <p:spPr>
          <a:xfrm>
            <a:off x="5536691"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32" name="Google Shape;532;g3f7efd4622d_3_3"/>
          <p:cNvSpPr/>
          <p:nvPr/>
        </p:nvSpPr>
        <p:spPr>
          <a:xfrm>
            <a:off x="5710713"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33" name="Google Shape;533;g3f7efd4622d_3_3"/>
          <p:cNvSpPr/>
          <p:nvPr/>
        </p:nvSpPr>
        <p:spPr>
          <a:xfrm>
            <a:off x="5884734"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34" name="Google Shape;534;g3f7efd4622d_3_3"/>
          <p:cNvSpPr/>
          <p:nvPr/>
        </p:nvSpPr>
        <p:spPr>
          <a:xfrm>
            <a:off x="6058756"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35" name="Google Shape;535;g3f7efd4622d_3_3"/>
          <p:cNvSpPr/>
          <p:nvPr/>
        </p:nvSpPr>
        <p:spPr>
          <a:xfrm>
            <a:off x="6232778"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36" name="Google Shape;536;g3f7efd4622d_3_3"/>
          <p:cNvSpPr/>
          <p:nvPr/>
        </p:nvSpPr>
        <p:spPr>
          <a:xfrm>
            <a:off x="6406800"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37" name="Google Shape;537;g3f7efd4622d_3_3"/>
          <p:cNvSpPr/>
          <p:nvPr/>
        </p:nvSpPr>
        <p:spPr>
          <a:xfrm>
            <a:off x="6580821"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38" name="Google Shape;538;g3f7efd4622d_3_3"/>
          <p:cNvSpPr/>
          <p:nvPr/>
        </p:nvSpPr>
        <p:spPr>
          <a:xfrm>
            <a:off x="6754843"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39" name="Google Shape;539;g3f7efd4622d_3_3"/>
          <p:cNvSpPr/>
          <p:nvPr/>
        </p:nvSpPr>
        <p:spPr>
          <a:xfrm>
            <a:off x="6928865"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40" name="Google Shape;540;g3f7efd4622d_3_3"/>
          <p:cNvSpPr/>
          <p:nvPr/>
        </p:nvSpPr>
        <p:spPr>
          <a:xfrm>
            <a:off x="7102887"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41" name="Google Shape;541;g3f7efd4622d_3_3"/>
          <p:cNvSpPr/>
          <p:nvPr/>
        </p:nvSpPr>
        <p:spPr>
          <a:xfrm>
            <a:off x="7276908"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42" name="Google Shape;542;g3f7efd4622d_3_3"/>
          <p:cNvSpPr/>
          <p:nvPr/>
        </p:nvSpPr>
        <p:spPr>
          <a:xfrm>
            <a:off x="7450930"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43" name="Google Shape;543;g3f7efd4622d_3_3"/>
          <p:cNvSpPr/>
          <p:nvPr/>
        </p:nvSpPr>
        <p:spPr>
          <a:xfrm>
            <a:off x="7624952"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44" name="Google Shape;544;g3f7efd4622d_3_3"/>
          <p:cNvSpPr/>
          <p:nvPr/>
        </p:nvSpPr>
        <p:spPr>
          <a:xfrm>
            <a:off x="7798974"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45" name="Google Shape;545;g3f7efd4622d_3_3"/>
          <p:cNvSpPr/>
          <p:nvPr/>
        </p:nvSpPr>
        <p:spPr>
          <a:xfrm>
            <a:off x="7972995"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46" name="Google Shape;546;g3f7efd4622d_3_3"/>
          <p:cNvSpPr/>
          <p:nvPr/>
        </p:nvSpPr>
        <p:spPr>
          <a:xfrm>
            <a:off x="8147017"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47" name="Google Shape;547;g3f7efd4622d_3_3"/>
          <p:cNvSpPr/>
          <p:nvPr/>
        </p:nvSpPr>
        <p:spPr>
          <a:xfrm>
            <a:off x="8321039"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48" name="Google Shape;548;g3f7efd4622d_3_3"/>
          <p:cNvSpPr/>
          <p:nvPr/>
        </p:nvSpPr>
        <p:spPr>
          <a:xfrm>
            <a:off x="8495061"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49" name="Google Shape;549;g3f7efd4622d_3_3"/>
          <p:cNvSpPr/>
          <p:nvPr/>
        </p:nvSpPr>
        <p:spPr>
          <a:xfrm>
            <a:off x="8669082"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50" name="Google Shape;550;g3f7efd4622d_3_3"/>
          <p:cNvSpPr/>
          <p:nvPr/>
        </p:nvSpPr>
        <p:spPr>
          <a:xfrm>
            <a:off x="8843104" y="2748595"/>
            <a:ext cx="75300" cy="75300"/>
          </a:xfrm>
          <a:prstGeom prst="ellipse">
            <a:avLst/>
          </a:prstGeom>
          <a:solidFill>
            <a:srgbClr val="1C7293"/>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51" name="Google Shape;551;g3f7efd4622d_3_3"/>
          <p:cNvSpPr/>
          <p:nvPr/>
        </p:nvSpPr>
        <p:spPr>
          <a:xfrm>
            <a:off x="2006964" y="2854894"/>
            <a:ext cx="6960900" cy="233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B2B2B"/>
              </a:buClr>
              <a:buSzPts val="900"/>
              <a:buFont typeface="Calibri"/>
              <a:buNone/>
            </a:pPr>
            <a:r>
              <a:rPr b="0" i="0" lang="en" sz="900" u="none" cap="none" strike="noStrike">
                <a:solidFill>
                  <a:srgbClr val="2B2B2B"/>
                </a:solidFill>
                <a:latin typeface="Calibri"/>
                <a:ea typeface="Calibri"/>
                <a:cs typeface="Calibri"/>
                <a:sym typeface="Calibri"/>
              </a:rPr>
              <a:t>WEEKLY — Collaborative teams reflect on data; intervention tied to grade-level standards</a:t>
            </a:r>
            <a:endParaRPr b="0" i="0" sz="900" u="none" cap="none" strike="noStrike">
              <a:solidFill>
                <a:srgbClr val="000000"/>
              </a:solidFill>
              <a:latin typeface="Calibri"/>
              <a:ea typeface="Calibri"/>
              <a:cs typeface="Calibri"/>
              <a:sym typeface="Calibri"/>
            </a:endParaRPr>
          </a:p>
        </p:txBody>
      </p:sp>
      <p:sp>
        <p:nvSpPr>
          <p:cNvPr id="552" name="Google Shape;552;g3f7efd4622d_3_3"/>
          <p:cNvSpPr/>
          <p:nvPr/>
        </p:nvSpPr>
        <p:spPr>
          <a:xfrm>
            <a:off x="2006964" y="3060634"/>
            <a:ext cx="6960900" cy="164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800"/>
              <a:buFont typeface="Calibri"/>
              <a:buNone/>
            </a:pPr>
            <a:r>
              <a:rPr b="0" i="1" lang="en" sz="800" u="none" cap="none" strike="noStrike">
                <a:solidFill>
                  <a:srgbClr val="6B7280"/>
                </a:solidFill>
                <a:latin typeface="Calibri"/>
                <a:ea typeface="Calibri"/>
                <a:cs typeface="Calibri"/>
                <a:sym typeface="Calibri"/>
              </a:rPr>
              <a:t>Classroom (formative) evidence is reflected on continuously — far more often than the ATLAS interim windows below.</a:t>
            </a:r>
            <a:endParaRPr b="0" i="0" sz="800" u="none" cap="none" strike="noStrike">
              <a:solidFill>
                <a:srgbClr val="000000"/>
              </a:solidFill>
              <a:latin typeface="Calibri"/>
              <a:ea typeface="Calibri"/>
              <a:cs typeface="Calibri"/>
              <a:sym typeface="Calibri"/>
            </a:endParaRPr>
          </a:p>
        </p:txBody>
      </p:sp>
      <p:sp>
        <p:nvSpPr>
          <p:cNvPr id="553" name="Google Shape;553;g3f7efd4622d_3_3"/>
          <p:cNvSpPr/>
          <p:nvPr/>
        </p:nvSpPr>
        <p:spPr>
          <a:xfrm>
            <a:off x="395334" y="3280094"/>
            <a:ext cx="8572500" cy="1062900"/>
          </a:xfrm>
          <a:prstGeom prst="rect">
            <a:avLst/>
          </a:prstGeom>
          <a:solidFill>
            <a:srgbClr val="065A82">
              <a:alpha val="7840"/>
            </a:srgbClr>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54" name="Google Shape;554;g3f7efd4622d_3_3"/>
          <p:cNvSpPr/>
          <p:nvPr/>
        </p:nvSpPr>
        <p:spPr>
          <a:xfrm>
            <a:off x="395334" y="3472114"/>
            <a:ext cx="1371600" cy="651600"/>
          </a:xfrm>
          <a:prstGeom prst="roundRect">
            <a:avLst>
              <a:gd fmla="val 8421" name="adj"/>
            </a:avLst>
          </a:prstGeom>
          <a:solidFill>
            <a:srgbClr val="0B5394"/>
          </a:solidFill>
          <a:ln>
            <a:noFill/>
          </a:ln>
          <a:effectLst>
            <a:outerShdw blurRad="76200" rotWithShape="0" algn="bl" dir="5400000" dist="25400">
              <a:srgbClr val="000000">
                <a:alpha val="18040"/>
              </a:srgbClr>
            </a:outerShdw>
          </a:effectLst>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55" name="Google Shape;555;g3f7efd4622d_3_3"/>
          <p:cNvSpPr/>
          <p:nvPr/>
        </p:nvSpPr>
        <p:spPr>
          <a:xfrm>
            <a:off x="395334" y="3615447"/>
            <a:ext cx="1371600" cy="219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100"/>
              <a:buFont typeface="Cambria"/>
              <a:buNone/>
            </a:pPr>
            <a:r>
              <a:rPr b="1" i="0" lang="en" sz="1100" u="none" cap="none" strike="noStrike">
                <a:solidFill>
                  <a:srgbClr val="FFFFFF"/>
                </a:solidFill>
                <a:latin typeface="Poppins"/>
                <a:ea typeface="Poppins"/>
                <a:cs typeface="Poppins"/>
                <a:sym typeface="Poppins"/>
              </a:rPr>
              <a:t>BUILDING</a:t>
            </a:r>
            <a:endParaRPr i="0" sz="1100" u="none" cap="none" strike="noStrike">
              <a:solidFill>
                <a:srgbClr val="000000"/>
              </a:solidFill>
              <a:latin typeface="Poppins"/>
              <a:ea typeface="Poppins"/>
              <a:cs typeface="Poppins"/>
              <a:sym typeface="Poppins"/>
            </a:endParaRPr>
          </a:p>
        </p:txBody>
      </p:sp>
      <p:sp>
        <p:nvSpPr>
          <p:cNvPr id="556" name="Google Shape;556;g3f7efd4622d_3_3"/>
          <p:cNvSpPr/>
          <p:nvPr/>
        </p:nvSpPr>
        <p:spPr>
          <a:xfrm>
            <a:off x="395334" y="3834903"/>
            <a:ext cx="13716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00"/>
              <a:buFont typeface="Calibri"/>
              <a:buNone/>
            </a:pPr>
            <a:r>
              <a:rPr b="0" i="0" lang="en" sz="800" u="none" cap="none" strike="noStrike">
                <a:solidFill>
                  <a:srgbClr val="FFFFFF"/>
                </a:solidFill>
                <a:latin typeface="Calibri"/>
                <a:ea typeface="Calibri"/>
                <a:cs typeface="Calibri"/>
                <a:sym typeface="Calibri"/>
              </a:rPr>
              <a:t>Weekly / Bi-Weekly</a:t>
            </a:r>
            <a:endParaRPr b="0" i="0" sz="800" u="none" cap="none" strike="noStrike">
              <a:solidFill>
                <a:srgbClr val="000000"/>
              </a:solidFill>
              <a:latin typeface="Calibri"/>
              <a:ea typeface="Calibri"/>
              <a:cs typeface="Calibri"/>
              <a:sym typeface="Calibri"/>
            </a:endParaRPr>
          </a:p>
        </p:txBody>
      </p:sp>
      <p:sp>
        <p:nvSpPr>
          <p:cNvPr id="557" name="Google Shape;557;g3f7efd4622d_3_3"/>
          <p:cNvSpPr/>
          <p:nvPr/>
        </p:nvSpPr>
        <p:spPr>
          <a:xfrm>
            <a:off x="2139837" y="3472114"/>
            <a:ext cx="82200" cy="822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58" name="Google Shape;558;g3f7efd4622d_3_3"/>
          <p:cNvSpPr/>
          <p:nvPr/>
        </p:nvSpPr>
        <p:spPr>
          <a:xfrm>
            <a:off x="2487881" y="3472114"/>
            <a:ext cx="82200" cy="822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59" name="Google Shape;559;g3f7efd4622d_3_3"/>
          <p:cNvSpPr/>
          <p:nvPr/>
        </p:nvSpPr>
        <p:spPr>
          <a:xfrm>
            <a:off x="2835924" y="3472114"/>
            <a:ext cx="82200" cy="822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60" name="Google Shape;560;g3f7efd4622d_3_3"/>
          <p:cNvSpPr/>
          <p:nvPr/>
        </p:nvSpPr>
        <p:spPr>
          <a:xfrm>
            <a:off x="3183968" y="3472114"/>
            <a:ext cx="82200" cy="822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61" name="Google Shape;561;g3f7efd4622d_3_3"/>
          <p:cNvSpPr/>
          <p:nvPr/>
        </p:nvSpPr>
        <p:spPr>
          <a:xfrm>
            <a:off x="3532011" y="3472114"/>
            <a:ext cx="82200" cy="822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62" name="Google Shape;562;g3f7efd4622d_3_3"/>
          <p:cNvSpPr/>
          <p:nvPr/>
        </p:nvSpPr>
        <p:spPr>
          <a:xfrm>
            <a:off x="3880055" y="3472114"/>
            <a:ext cx="82200" cy="822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63" name="Google Shape;563;g3f7efd4622d_3_3"/>
          <p:cNvSpPr/>
          <p:nvPr/>
        </p:nvSpPr>
        <p:spPr>
          <a:xfrm>
            <a:off x="4228098" y="3472114"/>
            <a:ext cx="82200" cy="822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64" name="Google Shape;564;g3f7efd4622d_3_3"/>
          <p:cNvSpPr/>
          <p:nvPr/>
        </p:nvSpPr>
        <p:spPr>
          <a:xfrm>
            <a:off x="4576142" y="3472114"/>
            <a:ext cx="82200" cy="822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65" name="Google Shape;565;g3f7efd4622d_3_3"/>
          <p:cNvSpPr/>
          <p:nvPr/>
        </p:nvSpPr>
        <p:spPr>
          <a:xfrm>
            <a:off x="4924185" y="3472114"/>
            <a:ext cx="82200" cy="822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66" name="Google Shape;566;g3f7efd4622d_3_3"/>
          <p:cNvSpPr/>
          <p:nvPr/>
        </p:nvSpPr>
        <p:spPr>
          <a:xfrm>
            <a:off x="5272229" y="3472114"/>
            <a:ext cx="82200" cy="822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67" name="Google Shape;567;g3f7efd4622d_3_3"/>
          <p:cNvSpPr/>
          <p:nvPr/>
        </p:nvSpPr>
        <p:spPr>
          <a:xfrm>
            <a:off x="5620272" y="3472114"/>
            <a:ext cx="82200" cy="822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68" name="Google Shape;568;g3f7efd4622d_3_3"/>
          <p:cNvSpPr/>
          <p:nvPr/>
        </p:nvSpPr>
        <p:spPr>
          <a:xfrm>
            <a:off x="5968316" y="3472114"/>
            <a:ext cx="82200" cy="822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69" name="Google Shape;569;g3f7efd4622d_3_3"/>
          <p:cNvSpPr/>
          <p:nvPr/>
        </p:nvSpPr>
        <p:spPr>
          <a:xfrm>
            <a:off x="6316359" y="3472114"/>
            <a:ext cx="82200" cy="822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70" name="Google Shape;570;g3f7efd4622d_3_3"/>
          <p:cNvSpPr/>
          <p:nvPr/>
        </p:nvSpPr>
        <p:spPr>
          <a:xfrm>
            <a:off x="6664403" y="3472114"/>
            <a:ext cx="82200" cy="822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71" name="Google Shape;571;g3f7efd4622d_3_3"/>
          <p:cNvSpPr/>
          <p:nvPr/>
        </p:nvSpPr>
        <p:spPr>
          <a:xfrm>
            <a:off x="7012446" y="3472114"/>
            <a:ext cx="82200" cy="822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72" name="Google Shape;572;g3f7efd4622d_3_3"/>
          <p:cNvSpPr/>
          <p:nvPr/>
        </p:nvSpPr>
        <p:spPr>
          <a:xfrm>
            <a:off x="7360490" y="3472114"/>
            <a:ext cx="82200" cy="822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73" name="Google Shape;573;g3f7efd4622d_3_3"/>
          <p:cNvSpPr/>
          <p:nvPr/>
        </p:nvSpPr>
        <p:spPr>
          <a:xfrm>
            <a:off x="7708533" y="3472114"/>
            <a:ext cx="82200" cy="822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74" name="Google Shape;574;g3f7efd4622d_3_3"/>
          <p:cNvSpPr/>
          <p:nvPr/>
        </p:nvSpPr>
        <p:spPr>
          <a:xfrm>
            <a:off x="8056577" y="3472114"/>
            <a:ext cx="82200" cy="822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75" name="Google Shape;575;g3f7efd4622d_3_3"/>
          <p:cNvSpPr/>
          <p:nvPr/>
        </p:nvSpPr>
        <p:spPr>
          <a:xfrm>
            <a:off x="8404620" y="3472114"/>
            <a:ext cx="82200" cy="822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76" name="Google Shape;576;g3f7efd4622d_3_3"/>
          <p:cNvSpPr/>
          <p:nvPr/>
        </p:nvSpPr>
        <p:spPr>
          <a:xfrm>
            <a:off x="8752664" y="3472114"/>
            <a:ext cx="82200" cy="822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77" name="Google Shape;577;g3f7efd4622d_3_3"/>
          <p:cNvSpPr/>
          <p:nvPr/>
        </p:nvSpPr>
        <p:spPr>
          <a:xfrm>
            <a:off x="2006964" y="3581842"/>
            <a:ext cx="6960900" cy="233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B2B2B"/>
              </a:buClr>
              <a:buSzPts val="900"/>
              <a:buFont typeface="Calibri"/>
              <a:buNone/>
            </a:pPr>
            <a:r>
              <a:rPr b="0" i="0" lang="en" sz="900" u="none" cap="none" strike="noStrike">
                <a:solidFill>
                  <a:srgbClr val="2B2B2B"/>
                </a:solidFill>
                <a:latin typeface="Calibri"/>
                <a:ea typeface="Calibri"/>
                <a:cs typeface="Calibri"/>
                <a:sym typeface="Calibri"/>
              </a:rPr>
              <a:t>WEEKLY/BI-WEEKLY — Building leaders conduct classroom walkthroughs and give teachers feedback to improve practice</a:t>
            </a:r>
            <a:endParaRPr b="0" i="0" sz="900" u="none" cap="none" strike="noStrike">
              <a:solidFill>
                <a:srgbClr val="000000"/>
              </a:solidFill>
              <a:latin typeface="Calibri"/>
              <a:ea typeface="Calibri"/>
              <a:cs typeface="Calibri"/>
              <a:sym typeface="Calibri"/>
            </a:endParaRPr>
          </a:p>
        </p:txBody>
      </p:sp>
      <p:sp>
        <p:nvSpPr>
          <p:cNvPr id="578" name="Google Shape;578;g3f7efd4622d_3_3"/>
          <p:cNvSpPr/>
          <p:nvPr/>
        </p:nvSpPr>
        <p:spPr>
          <a:xfrm>
            <a:off x="2248994" y="3931600"/>
            <a:ext cx="96000" cy="960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79" name="Google Shape;579;g3f7efd4622d_3_3"/>
          <p:cNvSpPr/>
          <p:nvPr/>
        </p:nvSpPr>
        <p:spPr>
          <a:xfrm>
            <a:off x="2829066" y="3931600"/>
            <a:ext cx="96000" cy="960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80" name="Google Shape;580;g3f7efd4622d_3_3"/>
          <p:cNvSpPr/>
          <p:nvPr/>
        </p:nvSpPr>
        <p:spPr>
          <a:xfrm>
            <a:off x="3409139" y="3931600"/>
            <a:ext cx="96000" cy="960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81" name="Google Shape;581;g3f7efd4622d_3_3"/>
          <p:cNvSpPr/>
          <p:nvPr/>
        </p:nvSpPr>
        <p:spPr>
          <a:xfrm>
            <a:off x="3989211" y="3931600"/>
            <a:ext cx="96000" cy="960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82" name="Google Shape;582;g3f7efd4622d_3_3"/>
          <p:cNvSpPr/>
          <p:nvPr/>
        </p:nvSpPr>
        <p:spPr>
          <a:xfrm>
            <a:off x="4569284" y="3931600"/>
            <a:ext cx="96000" cy="960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83" name="Google Shape;583;g3f7efd4622d_3_3"/>
          <p:cNvSpPr/>
          <p:nvPr/>
        </p:nvSpPr>
        <p:spPr>
          <a:xfrm>
            <a:off x="5149356" y="3931600"/>
            <a:ext cx="96000" cy="960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84" name="Google Shape;584;g3f7efd4622d_3_3"/>
          <p:cNvSpPr/>
          <p:nvPr/>
        </p:nvSpPr>
        <p:spPr>
          <a:xfrm>
            <a:off x="5729429" y="3931600"/>
            <a:ext cx="96000" cy="960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85" name="Google Shape;585;g3f7efd4622d_3_3"/>
          <p:cNvSpPr/>
          <p:nvPr/>
        </p:nvSpPr>
        <p:spPr>
          <a:xfrm>
            <a:off x="6309501" y="3931600"/>
            <a:ext cx="96000" cy="960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86" name="Google Shape;586;g3f7efd4622d_3_3"/>
          <p:cNvSpPr/>
          <p:nvPr/>
        </p:nvSpPr>
        <p:spPr>
          <a:xfrm>
            <a:off x="6889574" y="3931600"/>
            <a:ext cx="96000" cy="960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87" name="Google Shape;587;g3f7efd4622d_3_3"/>
          <p:cNvSpPr/>
          <p:nvPr/>
        </p:nvSpPr>
        <p:spPr>
          <a:xfrm>
            <a:off x="7469646" y="3931600"/>
            <a:ext cx="96000" cy="960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88" name="Google Shape;588;g3f7efd4622d_3_3"/>
          <p:cNvSpPr/>
          <p:nvPr/>
        </p:nvSpPr>
        <p:spPr>
          <a:xfrm>
            <a:off x="8049719" y="3931600"/>
            <a:ext cx="96000" cy="960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89" name="Google Shape;589;g3f7efd4622d_3_3"/>
          <p:cNvSpPr/>
          <p:nvPr/>
        </p:nvSpPr>
        <p:spPr>
          <a:xfrm>
            <a:off x="8629791" y="3931600"/>
            <a:ext cx="96000" cy="96000"/>
          </a:xfrm>
          <a:prstGeom prst="ellipse">
            <a:avLst/>
          </a:prstGeom>
          <a:solidFill>
            <a:srgbClr val="065A82"/>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90" name="Google Shape;590;g3f7efd4622d_3_3"/>
          <p:cNvSpPr/>
          <p:nvPr/>
        </p:nvSpPr>
        <p:spPr>
          <a:xfrm>
            <a:off x="2006964" y="4048186"/>
            <a:ext cx="6960900" cy="233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B2B2B"/>
              </a:buClr>
              <a:buSzPts val="900"/>
              <a:buFont typeface="Calibri"/>
              <a:buNone/>
            </a:pPr>
            <a:r>
              <a:rPr b="0" i="0" lang="en" sz="900" u="none" cap="none" strike="noStrike">
                <a:solidFill>
                  <a:srgbClr val="2B2B2B"/>
                </a:solidFill>
                <a:latin typeface="Calibri"/>
                <a:ea typeface="Calibri"/>
                <a:cs typeface="Calibri"/>
                <a:sym typeface="Calibri"/>
              </a:rPr>
              <a:t>MONTHLY — Principals review walkthrough data trends to target where leadership attention is needed</a:t>
            </a:r>
            <a:endParaRPr b="0" i="0" sz="900" u="none" cap="none" strike="noStrike">
              <a:solidFill>
                <a:srgbClr val="000000"/>
              </a:solidFill>
              <a:latin typeface="Calibri"/>
              <a:ea typeface="Calibri"/>
              <a:cs typeface="Calibri"/>
              <a:sym typeface="Calibri"/>
            </a:endParaRPr>
          </a:p>
        </p:txBody>
      </p:sp>
      <p:sp>
        <p:nvSpPr>
          <p:cNvPr id="591" name="Google Shape;591;g3f7efd4622d_3_3"/>
          <p:cNvSpPr/>
          <p:nvPr/>
        </p:nvSpPr>
        <p:spPr>
          <a:xfrm>
            <a:off x="395334" y="4404794"/>
            <a:ext cx="8572500" cy="857400"/>
          </a:xfrm>
          <a:prstGeom prst="rect">
            <a:avLst/>
          </a:prstGeom>
          <a:solidFill>
            <a:srgbClr val="21295C">
              <a:alpha val="7840"/>
            </a:srgbClr>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92" name="Google Shape;592;g3f7efd4622d_3_3"/>
          <p:cNvSpPr/>
          <p:nvPr/>
        </p:nvSpPr>
        <p:spPr>
          <a:xfrm>
            <a:off x="395334" y="4500814"/>
            <a:ext cx="1371600" cy="651600"/>
          </a:xfrm>
          <a:prstGeom prst="roundRect">
            <a:avLst>
              <a:gd fmla="val 8421" name="adj"/>
            </a:avLst>
          </a:prstGeom>
          <a:solidFill>
            <a:srgbClr val="21295C"/>
          </a:solidFill>
          <a:ln>
            <a:noFill/>
          </a:ln>
          <a:effectLst>
            <a:outerShdw blurRad="76200" rotWithShape="0" algn="bl" dir="5400000" dist="25400">
              <a:srgbClr val="000000">
                <a:alpha val="18040"/>
              </a:srgbClr>
            </a:outerShdw>
          </a:effectLst>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93" name="Google Shape;593;g3f7efd4622d_3_3"/>
          <p:cNvSpPr/>
          <p:nvPr/>
        </p:nvSpPr>
        <p:spPr>
          <a:xfrm>
            <a:off x="395334" y="4644147"/>
            <a:ext cx="1371600" cy="219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100"/>
              <a:buFont typeface="Cambria"/>
              <a:buNone/>
            </a:pPr>
            <a:r>
              <a:rPr b="1" i="0" lang="en" sz="1100" u="none" cap="none" strike="noStrike">
                <a:solidFill>
                  <a:srgbClr val="FFFFFF"/>
                </a:solidFill>
                <a:latin typeface="Poppins"/>
                <a:ea typeface="Poppins"/>
                <a:cs typeface="Poppins"/>
                <a:sym typeface="Poppins"/>
              </a:rPr>
              <a:t>DISTRICT</a:t>
            </a:r>
            <a:endParaRPr i="0" sz="1100" u="none" cap="none" strike="noStrike">
              <a:solidFill>
                <a:srgbClr val="000000"/>
              </a:solidFill>
              <a:latin typeface="Poppins"/>
              <a:ea typeface="Poppins"/>
              <a:cs typeface="Poppins"/>
              <a:sym typeface="Poppins"/>
            </a:endParaRPr>
          </a:p>
        </p:txBody>
      </p:sp>
      <p:sp>
        <p:nvSpPr>
          <p:cNvPr id="594" name="Google Shape;594;g3f7efd4622d_3_3"/>
          <p:cNvSpPr/>
          <p:nvPr/>
        </p:nvSpPr>
        <p:spPr>
          <a:xfrm>
            <a:off x="395334" y="4863603"/>
            <a:ext cx="1371600" cy="17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00"/>
              <a:buFont typeface="Calibri"/>
              <a:buNone/>
            </a:pPr>
            <a:r>
              <a:rPr b="0" i="0" lang="en" sz="800" u="none" cap="none" strike="noStrike">
                <a:solidFill>
                  <a:srgbClr val="FFFFFF"/>
                </a:solidFill>
                <a:latin typeface="Calibri"/>
                <a:ea typeface="Calibri"/>
                <a:cs typeface="Calibri"/>
                <a:sym typeface="Calibri"/>
              </a:rPr>
              <a:t>Monthly / Quarterly</a:t>
            </a:r>
            <a:endParaRPr b="0" i="0" sz="800" u="none" cap="none" strike="noStrike">
              <a:solidFill>
                <a:srgbClr val="000000"/>
              </a:solidFill>
              <a:latin typeface="Calibri"/>
              <a:ea typeface="Calibri"/>
              <a:cs typeface="Calibri"/>
              <a:sym typeface="Calibri"/>
            </a:endParaRPr>
          </a:p>
        </p:txBody>
      </p:sp>
      <p:sp>
        <p:nvSpPr>
          <p:cNvPr id="595" name="Google Shape;595;g3f7efd4622d_3_3"/>
          <p:cNvSpPr/>
          <p:nvPr/>
        </p:nvSpPr>
        <p:spPr>
          <a:xfrm>
            <a:off x="2822208" y="4541962"/>
            <a:ext cx="109800" cy="109800"/>
          </a:xfrm>
          <a:prstGeom prst="ellipse">
            <a:avLst/>
          </a:prstGeom>
          <a:solidFill>
            <a:srgbClr val="21295C"/>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96" name="Google Shape;596;g3f7efd4622d_3_3"/>
          <p:cNvSpPr/>
          <p:nvPr/>
        </p:nvSpPr>
        <p:spPr>
          <a:xfrm>
            <a:off x="4562426" y="4541962"/>
            <a:ext cx="109800" cy="109800"/>
          </a:xfrm>
          <a:prstGeom prst="ellipse">
            <a:avLst/>
          </a:prstGeom>
          <a:solidFill>
            <a:srgbClr val="21295C"/>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97" name="Google Shape;597;g3f7efd4622d_3_3"/>
          <p:cNvSpPr/>
          <p:nvPr/>
        </p:nvSpPr>
        <p:spPr>
          <a:xfrm>
            <a:off x="6302643" y="4541962"/>
            <a:ext cx="109800" cy="109800"/>
          </a:xfrm>
          <a:prstGeom prst="ellipse">
            <a:avLst/>
          </a:prstGeom>
          <a:solidFill>
            <a:srgbClr val="21295C"/>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98" name="Google Shape;598;g3f7efd4622d_3_3"/>
          <p:cNvSpPr/>
          <p:nvPr/>
        </p:nvSpPr>
        <p:spPr>
          <a:xfrm>
            <a:off x="8042861" y="4541962"/>
            <a:ext cx="109800" cy="109800"/>
          </a:xfrm>
          <a:prstGeom prst="ellipse">
            <a:avLst/>
          </a:prstGeom>
          <a:solidFill>
            <a:srgbClr val="21295C"/>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99" name="Google Shape;599;g3f7efd4622d_3_3"/>
          <p:cNvSpPr/>
          <p:nvPr/>
        </p:nvSpPr>
        <p:spPr>
          <a:xfrm>
            <a:off x="2006964" y="4665406"/>
            <a:ext cx="6960900" cy="233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B2B2B"/>
              </a:buClr>
              <a:buSzPts val="900"/>
              <a:buFont typeface="Calibri"/>
              <a:buNone/>
            </a:pPr>
            <a:r>
              <a:rPr b="0" i="0" lang="en" sz="900" u="none" cap="none" strike="noStrike">
                <a:solidFill>
                  <a:srgbClr val="2B2B2B"/>
                </a:solidFill>
                <a:latin typeface="Calibri"/>
                <a:ea typeface="Calibri"/>
                <a:cs typeface="Calibri"/>
                <a:sym typeface="Calibri"/>
              </a:rPr>
              <a:t>MONTHLY/QUARTERLY — District leaders review building-level data trends and progress-monitor toward district &amp; building goals</a:t>
            </a:r>
            <a:endParaRPr b="0" i="0" sz="900" u="none" cap="none" strike="noStrike">
              <a:solidFill>
                <a:srgbClr val="000000"/>
              </a:solidFill>
              <a:latin typeface="Calibri"/>
              <a:ea typeface="Calibri"/>
              <a:cs typeface="Calibri"/>
              <a:sym typeface="Calibri"/>
            </a:endParaRPr>
          </a:p>
        </p:txBody>
      </p:sp>
      <p:sp>
        <p:nvSpPr>
          <p:cNvPr id="600" name="Google Shape;600;g3f7efd4622d_3_3"/>
          <p:cNvSpPr/>
          <p:nvPr/>
        </p:nvSpPr>
        <p:spPr>
          <a:xfrm>
            <a:off x="2006964" y="4994590"/>
            <a:ext cx="6960900" cy="20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800"/>
              <a:buFont typeface="Calibri"/>
              <a:buNone/>
            </a:pPr>
            <a:r>
              <a:rPr b="0" i="1" lang="en" sz="800" u="none" cap="none" strike="noStrike">
                <a:solidFill>
                  <a:srgbClr val="6B7280"/>
                </a:solidFill>
                <a:latin typeface="Calibri"/>
                <a:ea typeface="Calibri"/>
                <a:cs typeface="Calibri"/>
                <a:sym typeface="Calibri"/>
              </a:rPr>
              <a:t>Feedback loop: district trend review → building focus &amp; coaching → classroom practice → evidence rolls back up.</a:t>
            </a:r>
            <a:endParaRPr b="0" i="0" sz="800" u="none" cap="none" strike="noStrike">
              <a:solidFill>
                <a:srgbClr val="000000"/>
              </a:solidFill>
              <a:latin typeface="Calibri"/>
              <a:ea typeface="Calibri"/>
              <a:cs typeface="Calibri"/>
              <a:sym typeface="Calibri"/>
            </a:endParaRPr>
          </a:p>
        </p:txBody>
      </p:sp>
      <p:cxnSp>
        <p:nvCxnSpPr>
          <p:cNvPr id="601" name="Google Shape;601;g3f7efd4622d_3_3"/>
          <p:cNvCxnSpPr/>
          <p:nvPr/>
        </p:nvCxnSpPr>
        <p:spPr>
          <a:xfrm>
            <a:off x="271890" y="2361118"/>
            <a:ext cx="0" cy="2561400"/>
          </a:xfrm>
          <a:prstGeom prst="straightConnector1">
            <a:avLst/>
          </a:prstGeom>
          <a:noFill/>
          <a:ln cap="flat" cmpd="sng" w="25400">
            <a:solidFill>
              <a:srgbClr val="21295C"/>
            </a:solidFill>
            <a:prstDash val="solid"/>
            <a:round/>
            <a:headEnd len="med" w="med" type="triangle"/>
            <a:tailEnd len="med" w="med" type="triangle"/>
          </a:ln>
        </p:spPr>
      </p:cxnSp>
      <p:sp>
        <p:nvSpPr>
          <p:cNvPr id="602" name="Google Shape;602;g3f7efd4622d_3_3"/>
          <p:cNvSpPr/>
          <p:nvPr/>
        </p:nvSpPr>
        <p:spPr>
          <a:xfrm rot="-5400000">
            <a:off x="-196930" y="2762888"/>
            <a:ext cx="746400" cy="28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1295C"/>
              </a:buClr>
              <a:buSzPts val="600"/>
              <a:buFont typeface="Calibri"/>
              <a:buNone/>
            </a:pPr>
            <a:r>
              <a:rPr b="1" i="0" lang="en" sz="600" u="none" cap="none" strike="noStrike">
                <a:solidFill>
                  <a:srgbClr val="21295C"/>
                </a:solidFill>
                <a:latin typeface="Calibri"/>
                <a:ea typeface="Calibri"/>
                <a:cs typeface="Calibri"/>
                <a:sym typeface="Calibri"/>
              </a:rPr>
              <a:t>DATA</a:t>
            </a:r>
            <a:r>
              <a:rPr lang="en" sz="600">
                <a:solidFill>
                  <a:srgbClr val="000000"/>
                </a:solidFill>
                <a:latin typeface="Calibri"/>
                <a:ea typeface="Calibri"/>
                <a:cs typeface="Calibri"/>
                <a:sym typeface="Calibri"/>
              </a:rPr>
              <a:t> </a:t>
            </a:r>
            <a:r>
              <a:rPr b="1" i="0" lang="en" sz="600" u="none" cap="none" strike="noStrike">
                <a:solidFill>
                  <a:srgbClr val="21295C"/>
                </a:solidFill>
                <a:latin typeface="Calibri"/>
                <a:ea typeface="Calibri"/>
                <a:cs typeface="Calibri"/>
                <a:sym typeface="Calibri"/>
              </a:rPr>
              <a:t>UP</a:t>
            </a:r>
            <a:endParaRPr b="0" i="0" sz="600" u="none" cap="none" strike="noStrike">
              <a:solidFill>
                <a:srgbClr val="000000"/>
              </a:solidFill>
              <a:latin typeface="Calibri"/>
              <a:ea typeface="Calibri"/>
              <a:cs typeface="Calibri"/>
              <a:sym typeface="Calibri"/>
            </a:endParaRPr>
          </a:p>
        </p:txBody>
      </p:sp>
      <p:sp>
        <p:nvSpPr>
          <p:cNvPr id="603" name="Google Shape;603;g3f7efd4622d_3_3"/>
          <p:cNvSpPr/>
          <p:nvPr/>
        </p:nvSpPr>
        <p:spPr>
          <a:xfrm rot="-5400000">
            <a:off x="-287432" y="4087105"/>
            <a:ext cx="938700" cy="28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1295C"/>
              </a:buClr>
              <a:buSzPts val="600"/>
              <a:buFont typeface="Calibri"/>
              <a:buNone/>
            </a:pPr>
            <a:r>
              <a:rPr b="1" i="0" lang="en" sz="600" u="none" cap="none" strike="noStrike">
                <a:solidFill>
                  <a:srgbClr val="21295C"/>
                </a:solidFill>
                <a:latin typeface="Calibri"/>
                <a:ea typeface="Calibri"/>
                <a:cs typeface="Calibri"/>
                <a:sym typeface="Calibri"/>
              </a:rPr>
              <a:t>FEEDBACK</a:t>
            </a:r>
            <a:r>
              <a:rPr lang="en" sz="600">
                <a:solidFill>
                  <a:srgbClr val="000000"/>
                </a:solidFill>
                <a:latin typeface="Calibri"/>
                <a:ea typeface="Calibri"/>
                <a:cs typeface="Calibri"/>
                <a:sym typeface="Calibri"/>
              </a:rPr>
              <a:t> </a:t>
            </a:r>
            <a:r>
              <a:rPr b="1" i="0" lang="en" sz="600" u="none" cap="none" strike="noStrike">
                <a:solidFill>
                  <a:srgbClr val="21295C"/>
                </a:solidFill>
                <a:latin typeface="Calibri"/>
                <a:ea typeface="Calibri"/>
                <a:cs typeface="Calibri"/>
                <a:sym typeface="Calibri"/>
              </a:rPr>
              <a:t>DOWN</a:t>
            </a:r>
            <a:endParaRPr b="0" i="0" sz="600" u="none" cap="none" strike="noStrike">
              <a:solidFill>
                <a:srgbClr val="000000"/>
              </a:solidFill>
              <a:latin typeface="Calibri"/>
              <a:ea typeface="Calibri"/>
              <a:cs typeface="Calibri"/>
              <a:sym typeface="Calibri"/>
            </a:endParaRPr>
          </a:p>
        </p:txBody>
      </p:sp>
      <p:sp>
        <p:nvSpPr>
          <p:cNvPr id="604" name="Google Shape;604;g3f7efd4622d_3_3"/>
          <p:cNvSpPr txBox="1"/>
          <p:nvPr>
            <p:ph type="title"/>
          </p:nvPr>
        </p:nvSpPr>
        <p:spPr>
          <a:xfrm>
            <a:off x="0" y="182880"/>
            <a:ext cx="8229600" cy="731700"/>
          </a:xfrm>
          <a:prstGeom prst="rect">
            <a:avLst/>
          </a:prstGeom>
        </p:spPr>
        <p:txBody>
          <a:bodyPr anchorCtr="0" anchor="ctr" bIns="91425" lIns="182875" spcFirstLastPara="1" rIns="182875" wrap="square" tIns="91425">
            <a:noAutofit/>
          </a:bodyPr>
          <a:lstStyle/>
          <a:p>
            <a:pPr indent="0" lvl="0" marL="0" rtl="0" algn="l">
              <a:spcBef>
                <a:spcPts val="0"/>
              </a:spcBef>
              <a:spcAft>
                <a:spcPts val="0"/>
              </a:spcAft>
              <a:buNone/>
            </a:pPr>
            <a:r>
              <a:rPr lang="en"/>
              <a:t>What does a coherent system look like?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g3f526b70972_0_170"/>
          <p:cNvSpPr txBox="1"/>
          <p:nvPr>
            <p:ph type="title"/>
          </p:nvPr>
        </p:nvSpPr>
        <p:spPr>
          <a:xfrm>
            <a:off x="0" y="182880"/>
            <a:ext cx="8229600" cy="731700"/>
          </a:xfrm>
          <a:prstGeom prst="rect">
            <a:avLst/>
          </a:prstGeom>
        </p:spPr>
        <p:txBody>
          <a:bodyPr anchorCtr="0" anchor="ctr" bIns="91425" lIns="182875" spcFirstLastPara="1" rIns="182875" wrap="square" tIns="91425">
            <a:noAutofit/>
          </a:bodyPr>
          <a:lstStyle/>
          <a:p>
            <a:pPr indent="0" lvl="0" marL="0" rtl="0" algn="l">
              <a:spcBef>
                <a:spcPts val="0"/>
              </a:spcBef>
              <a:spcAft>
                <a:spcPts val="0"/>
              </a:spcAft>
              <a:buNone/>
            </a:pPr>
            <a:r>
              <a:rPr lang="en"/>
              <a:t>High-Quality Feedback</a:t>
            </a:r>
            <a:endParaRPr/>
          </a:p>
        </p:txBody>
      </p:sp>
      <p:sp>
        <p:nvSpPr>
          <p:cNvPr id="611" name="Google Shape;611;g3f526b70972_0_170"/>
          <p:cNvSpPr txBox="1"/>
          <p:nvPr>
            <p:ph idx="1" type="body"/>
          </p:nvPr>
        </p:nvSpPr>
        <p:spPr>
          <a:xfrm>
            <a:off x="-1" y="1005840"/>
            <a:ext cx="9144000" cy="5852100"/>
          </a:xfrm>
          <a:prstGeom prst="rect">
            <a:avLst/>
          </a:prstGeom>
        </p:spPr>
        <p:txBody>
          <a:bodyPr anchorCtr="0" anchor="t" bIns="365750" lIns="365750" spcFirstLastPara="1" rIns="365750" wrap="square" tIns="91425">
            <a:noAutofit/>
          </a:bodyPr>
          <a:lstStyle/>
          <a:p>
            <a:pPr indent="0" lvl="0" marL="0" rtl="0" algn="ctr">
              <a:lnSpc>
                <a:spcPct val="115000"/>
              </a:lnSpc>
              <a:spcBef>
                <a:spcPts val="1200"/>
              </a:spcBef>
              <a:spcAft>
                <a:spcPts val="0"/>
              </a:spcAft>
              <a:buNone/>
            </a:pPr>
            <a:r>
              <a:t/>
            </a:r>
            <a:endParaRPr b="1" sz="2900">
              <a:solidFill>
                <a:srgbClr val="000000"/>
              </a:solidFill>
              <a:latin typeface="Arial"/>
              <a:ea typeface="Arial"/>
              <a:cs typeface="Arial"/>
              <a:sym typeface="Arial"/>
            </a:endParaRPr>
          </a:p>
          <a:p>
            <a:pPr indent="0" lvl="0" marL="0" rtl="0" algn="ctr">
              <a:lnSpc>
                <a:spcPct val="115000"/>
              </a:lnSpc>
              <a:spcBef>
                <a:spcPts val="1200"/>
              </a:spcBef>
              <a:spcAft>
                <a:spcPts val="0"/>
              </a:spcAft>
              <a:buNone/>
            </a:pPr>
            <a:r>
              <a:rPr b="1" lang="en" sz="2900">
                <a:solidFill>
                  <a:srgbClr val="000000"/>
                </a:solidFill>
                <a:latin typeface="Arial"/>
                <a:ea typeface="Arial"/>
                <a:cs typeface="Arial"/>
                <a:sym typeface="Arial"/>
              </a:rPr>
              <a:t>Observation → Impact → Next Step</a:t>
            </a:r>
            <a:endParaRPr b="1" sz="2900">
              <a:solidFill>
                <a:srgbClr val="000000"/>
              </a:solidFill>
              <a:latin typeface="Arial"/>
              <a:ea typeface="Arial"/>
              <a:cs typeface="Arial"/>
              <a:sym typeface="Arial"/>
            </a:endParaRPr>
          </a:p>
          <a:p>
            <a:pPr indent="0" lvl="0" marL="0" rtl="0" algn="l">
              <a:lnSpc>
                <a:spcPct val="115000"/>
              </a:lnSpc>
              <a:spcBef>
                <a:spcPts val="1200"/>
              </a:spcBef>
              <a:spcAft>
                <a:spcPts val="0"/>
              </a:spcAft>
              <a:buNone/>
            </a:pPr>
            <a:r>
              <a:t/>
            </a:r>
            <a:endParaRPr sz="2900">
              <a:solidFill>
                <a:srgbClr val="000000"/>
              </a:solidFill>
              <a:latin typeface="Arial"/>
              <a:ea typeface="Arial"/>
              <a:cs typeface="Arial"/>
              <a:sym typeface="Arial"/>
            </a:endParaRPr>
          </a:p>
          <a:p>
            <a:pPr indent="0" lvl="0" marL="0" rtl="0" algn="l">
              <a:lnSpc>
                <a:spcPct val="115000"/>
              </a:lnSpc>
              <a:spcBef>
                <a:spcPts val="1200"/>
              </a:spcBef>
              <a:spcAft>
                <a:spcPts val="1200"/>
              </a:spcAft>
              <a:buNone/>
            </a:pPr>
            <a:r>
              <a:rPr lang="en" sz="2900">
                <a:solidFill>
                  <a:srgbClr val="000000"/>
                </a:solidFill>
                <a:latin typeface="Arial"/>
                <a:ea typeface="Arial"/>
                <a:cs typeface="Arial"/>
                <a:sym typeface="Arial"/>
              </a:rPr>
              <a:t>Instead of simply identifying a problem, explain the effect on student learning and provide one concrete strategy the teacher can implement immediately.</a:t>
            </a:r>
            <a:endParaRPr sz="37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sp>
        <p:nvSpPr>
          <p:cNvPr id="617" name="Google Shape;617;g3f526b70972_0_161"/>
          <p:cNvSpPr txBox="1"/>
          <p:nvPr>
            <p:ph type="title"/>
          </p:nvPr>
        </p:nvSpPr>
        <p:spPr>
          <a:xfrm>
            <a:off x="0" y="182880"/>
            <a:ext cx="8229600" cy="731700"/>
          </a:xfrm>
          <a:prstGeom prst="rect">
            <a:avLst/>
          </a:prstGeom>
        </p:spPr>
        <p:txBody>
          <a:bodyPr anchorCtr="0" anchor="ctr" bIns="91425" lIns="182875" spcFirstLastPara="1" rIns="182875" wrap="square" tIns="91425">
            <a:noAutofit/>
          </a:bodyPr>
          <a:lstStyle/>
          <a:p>
            <a:pPr indent="0" lvl="0" marL="0" rtl="0" algn="l">
              <a:spcBef>
                <a:spcPts val="0"/>
              </a:spcBef>
              <a:spcAft>
                <a:spcPts val="0"/>
              </a:spcAft>
              <a:buNone/>
            </a:pPr>
            <a:r>
              <a:rPr lang="en" sz="3300"/>
              <a:t>Quality </a:t>
            </a:r>
            <a:r>
              <a:rPr lang="en" sz="3300"/>
              <a:t>Feedback</a:t>
            </a:r>
            <a:endParaRPr sz="3300"/>
          </a:p>
        </p:txBody>
      </p:sp>
      <p:sp>
        <p:nvSpPr>
          <p:cNvPr id="618" name="Google Shape;618;g3f526b70972_0_161"/>
          <p:cNvSpPr/>
          <p:nvPr/>
        </p:nvSpPr>
        <p:spPr>
          <a:xfrm>
            <a:off x="291600" y="1034475"/>
            <a:ext cx="5768700" cy="2636400"/>
          </a:xfrm>
          <a:prstGeom prst="roundRect">
            <a:avLst>
              <a:gd fmla="val 16667" name="adj"/>
            </a:avLst>
          </a:pr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lnSpc>
                <a:spcPct val="100000"/>
              </a:lnSpc>
              <a:spcBef>
                <a:spcPts val="1100"/>
              </a:spcBef>
              <a:spcAft>
                <a:spcPts val="0"/>
              </a:spcAft>
              <a:buNone/>
            </a:pPr>
            <a:r>
              <a:rPr b="1" lang="en" sz="2200">
                <a:latin typeface="Calibri"/>
                <a:ea typeface="Calibri"/>
                <a:cs typeface="Calibri"/>
                <a:sym typeface="Calibri"/>
              </a:rPr>
              <a:t>Low-Quality Feedback:</a:t>
            </a:r>
            <a:endParaRPr b="1" sz="2200">
              <a:latin typeface="Calibri"/>
              <a:ea typeface="Calibri"/>
              <a:cs typeface="Calibri"/>
              <a:sym typeface="Calibri"/>
            </a:endParaRPr>
          </a:p>
          <a:p>
            <a:pPr indent="-342900" lvl="0" marL="457200" rtl="0" algn="l">
              <a:lnSpc>
                <a:spcPct val="115000"/>
              </a:lnSpc>
              <a:spcBef>
                <a:spcPts val="1200"/>
              </a:spcBef>
              <a:spcAft>
                <a:spcPts val="0"/>
              </a:spcAft>
              <a:buSzPts val="1800"/>
              <a:buChar char="●"/>
            </a:pPr>
            <a:r>
              <a:rPr lang="en" sz="1800"/>
              <a:t>Vague</a:t>
            </a:r>
            <a:endParaRPr sz="1800"/>
          </a:p>
          <a:p>
            <a:pPr indent="-342900" lvl="0" marL="457200" rtl="0" algn="l">
              <a:lnSpc>
                <a:spcPct val="115000"/>
              </a:lnSpc>
              <a:spcBef>
                <a:spcPts val="0"/>
              </a:spcBef>
              <a:spcAft>
                <a:spcPts val="0"/>
              </a:spcAft>
              <a:buSzPts val="1800"/>
              <a:buChar char="●"/>
            </a:pPr>
            <a:r>
              <a:rPr lang="en" sz="1800"/>
              <a:t>Judgmental</a:t>
            </a:r>
            <a:endParaRPr sz="1800"/>
          </a:p>
          <a:p>
            <a:pPr indent="-342900" lvl="0" marL="457200" rtl="0" algn="l">
              <a:lnSpc>
                <a:spcPct val="115000"/>
              </a:lnSpc>
              <a:spcBef>
                <a:spcPts val="0"/>
              </a:spcBef>
              <a:spcAft>
                <a:spcPts val="0"/>
              </a:spcAft>
              <a:buSzPts val="1800"/>
              <a:buChar char="●"/>
            </a:pPr>
            <a:r>
              <a:rPr lang="en" sz="1800"/>
              <a:t>Focuses on the teacher</a:t>
            </a:r>
            <a:endParaRPr sz="1800"/>
          </a:p>
          <a:p>
            <a:pPr indent="-342900" lvl="0" marL="457200" rtl="0" algn="l">
              <a:lnSpc>
                <a:spcPct val="115000"/>
              </a:lnSpc>
              <a:spcBef>
                <a:spcPts val="0"/>
              </a:spcBef>
              <a:spcAft>
                <a:spcPts val="0"/>
              </a:spcAft>
              <a:buSzPts val="1800"/>
              <a:buChar char="●"/>
            </a:pPr>
            <a:r>
              <a:rPr lang="en" sz="1800"/>
              <a:t>Doesn’t explain why it matters</a:t>
            </a:r>
            <a:endParaRPr sz="1800"/>
          </a:p>
          <a:p>
            <a:pPr indent="-342900" lvl="0" marL="457200" rtl="0" algn="l">
              <a:lnSpc>
                <a:spcPct val="115000"/>
              </a:lnSpc>
              <a:spcBef>
                <a:spcPts val="0"/>
              </a:spcBef>
              <a:spcAft>
                <a:spcPts val="0"/>
              </a:spcAft>
              <a:buSzPts val="1800"/>
              <a:buChar char="●"/>
            </a:pPr>
            <a:r>
              <a:rPr lang="en" sz="1800"/>
              <a:t>Doesn’t tell the teacher what to do next</a:t>
            </a:r>
            <a:endParaRPr sz="2500">
              <a:latin typeface="Calibri"/>
              <a:ea typeface="Calibri"/>
              <a:cs typeface="Calibri"/>
              <a:sym typeface="Calibri"/>
            </a:endParaRPr>
          </a:p>
        </p:txBody>
      </p:sp>
      <p:sp>
        <p:nvSpPr>
          <p:cNvPr id="619" name="Google Shape;619;g3f526b70972_0_161"/>
          <p:cNvSpPr/>
          <p:nvPr/>
        </p:nvSpPr>
        <p:spPr>
          <a:xfrm>
            <a:off x="410650" y="4284600"/>
            <a:ext cx="3604800" cy="479100"/>
          </a:xfrm>
          <a:prstGeom prst="homePlate">
            <a:avLst>
              <a:gd fmla="val 50000" name="adj"/>
            </a:avLst>
          </a:prstGeom>
          <a:solidFill>
            <a:srgbClr val="156F49"/>
          </a:solidFill>
          <a:ln cap="flat" cmpd="sng" w="9525">
            <a:solidFill>
              <a:srgbClr val="156F4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500">
                <a:solidFill>
                  <a:srgbClr val="FFFFFF"/>
                </a:solidFill>
                <a:latin typeface="Calibri"/>
                <a:ea typeface="Calibri"/>
                <a:cs typeface="Calibri"/>
                <a:sym typeface="Calibri"/>
              </a:rPr>
              <a:t>High Quality Feedback</a:t>
            </a:r>
            <a:endParaRPr b="1" sz="2500">
              <a:solidFill>
                <a:srgbClr val="FFFFFF"/>
              </a:solidFill>
              <a:latin typeface="Calibri"/>
              <a:ea typeface="Calibri"/>
              <a:cs typeface="Calibri"/>
              <a:sym typeface="Calibri"/>
            </a:endParaRPr>
          </a:p>
        </p:txBody>
      </p:sp>
      <p:sp>
        <p:nvSpPr>
          <p:cNvPr id="620" name="Google Shape;620;g3f526b70972_0_161"/>
          <p:cNvSpPr txBox="1"/>
          <p:nvPr/>
        </p:nvSpPr>
        <p:spPr>
          <a:xfrm>
            <a:off x="390750" y="4895582"/>
            <a:ext cx="8362500" cy="1650000"/>
          </a:xfrm>
          <a:prstGeom prst="rect">
            <a:avLst/>
          </a:prstGeom>
          <a:noFill/>
          <a:ln>
            <a:noFill/>
          </a:ln>
        </p:spPr>
        <p:txBody>
          <a:bodyPr anchorCtr="0" anchor="t" bIns="91425" lIns="91425" spcFirstLastPara="1" rIns="91425" wrap="square" tIns="91425">
            <a:spAutoFit/>
          </a:bodyPr>
          <a:lstStyle/>
          <a:p>
            <a:pPr indent="-336550" lvl="0" marL="457200" rtl="0" algn="l">
              <a:lnSpc>
                <a:spcPct val="115000"/>
              </a:lnSpc>
              <a:spcBef>
                <a:spcPts val="1200"/>
              </a:spcBef>
              <a:spcAft>
                <a:spcPts val="0"/>
              </a:spcAft>
              <a:buSzPts val="1700"/>
              <a:buChar char="●"/>
            </a:pPr>
            <a:r>
              <a:rPr lang="en" sz="1700"/>
              <a:t>Evidence-based (“I noticed…”)</a:t>
            </a:r>
            <a:endParaRPr sz="1700"/>
          </a:p>
          <a:p>
            <a:pPr indent="-336550" lvl="0" marL="457200" rtl="0" algn="l">
              <a:lnSpc>
                <a:spcPct val="115000"/>
              </a:lnSpc>
              <a:spcBef>
                <a:spcPts val="0"/>
              </a:spcBef>
              <a:spcAft>
                <a:spcPts val="0"/>
              </a:spcAft>
              <a:buSzPts val="1700"/>
              <a:buChar char="●"/>
            </a:pPr>
            <a:r>
              <a:rPr lang="en" sz="1700"/>
              <a:t>Connects to student learning</a:t>
            </a:r>
            <a:endParaRPr sz="1700"/>
          </a:p>
          <a:p>
            <a:pPr indent="-336550" lvl="0" marL="457200" rtl="0" algn="l">
              <a:lnSpc>
                <a:spcPct val="115000"/>
              </a:lnSpc>
              <a:spcBef>
                <a:spcPts val="0"/>
              </a:spcBef>
              <a:spcAft>
                <a:spcPts val="0"/>
              </a:spcAft>
              <a:buSzPts val="1700"/>
              <a:buChar char="●"/>
            </a:pPr>
            <a:r>
              <a:rPr lang="en" sz="1700"/>
              <a:t>Specific and actionable</a:t>
            </a:r>
            <a:endParaRPr sz="1700"/>
          </a:p>
          <a:p>
            <a:pPr indent="-336550" lvl="0" marL="457200" rtl="0" algn="l">
              <a:lnSpc>
                <a:spcPct val="115000"/>
              </a:lnSpc>
              <a:spcBef>
                <a:spcPts val="0"/>
              </a:spcBef>
              <a:spcAft>
                <a:spcPts val="0"/>
              </a:spcAft>
              <a:buSzPts val="1700"/>
              <a:buChar char="●"/>
            </a:pPr>
            <a:r>
              <a:rPr lang="en" sz="1700"/>
              <a:t>Focuses on one or two high-leverage next steps</a:t>
            </a:r>
            <a:endParaRPr sz="1700"/>
          </a:p>
          <a:p>
            <a:pPr indent="-336550" lvl="0" marL="457200" rtl="0" algn="l">
              <a:lnSpc>
                <a:spcPct val="115000"/>
              </a:lnSpc>
              <a:spcBef>
                <a:spcPts val="0"/>
              </a:spcBef>
              <a:spcAft>
                <a:spcPts val="0"/>
              </a:spcAft>
              <a:buSzPts val="1700"/>
              <a:buChar char="●"/>
            </a:pPr>
            <a:r>
              <a:rPr lang="en" sz="1700"/>
              <a:t>Leaves the teacher knowing exactly what to try next</a:t>
            </a:r>
            <a:endParaRPr b="1" sz="2050">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1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sp>
        <p:nvSpPr>
          <p:cNvPr id="626" name="Google Shape;626;g3f526b70972_0_146"/>
          <p:cNvSpPr txBox="1"/>
          <p:nvPr>
            <p:ph type="title"/>
          </p:nvPr>
        </p:nvSpPr>
        <p:spPr>
          <a:xfrm>
            <a:off x="0" y="182880"/>
            <a:ext cx="8229600" cy="731700"/>
          </a:xfrm>
          <a:prstGeom prst="rect">
            <a:avLst/>
          </a:prstGeom>
        </p:spPr>
        <p:txBody>
          <a:bodyPr anchorCtr="0" anchor="ctr" bIns="91425" lIns="182875" spcFirstLastPara="1" rIns="182875" wrap="square" tIns="91425">
            <a:noAutofit/>
          </a:bodyPr>
          <a:lstStyle/>
          <a:p>
            <a:pPr indent="0" lvl="0" marL="0" rtl="0" algn="l">
              <a:spcBef>
                <a:spcPts val="0"/>
              </a:spcBef>
              <a:spcAft>
                <a:spcPts val="0"/>
              </a:spcAft>
              <a:buNone/>
            </a:pPr>
            <a:r>
              <a:rPr lang="en"/>
              <a:t>Feedback</a:t>
            </a:r>
            <a:endParaRPr/>
          </a:p>
        </p:txBody>
      </p:sp>
      <p:sp>
        <p:nvSpPr>
          <p:cNvPr id="627" name="Google Shape;627;g3f526b70972_0_146"/>
          <p:cNvSpPr txBox="1"/>
          <p:nvPr>
            <p:ph idx="1" type="body"/>
          </p:nvPr>
        </p:nvSpPr>
        <p:spPr>
          <a:xfrm>
            <a:off x="-1" y="1005840"/>
            <a:ext cx="9144000" cy="5852100"/>
          </a:xfrm>
          <a:prstGeom prst="rect">
            <a:avLst/>
          </a:prstGeom>
          <a:noFill/>
        </p:spPr>
        <p:txBody>
          <a:bodyPr anchorCtr="0" anchor="t" bIns="365750" lIns="365750" spcFirstLastPara="1" rIns="365750" wrap="square" tIns="91425">
            <a:noAutofit/>
          </a:bodyPr>
          <a:lstStyle/>
          <a:p>
            <a:pPr indent="0" lvl="0" marL="0" rtl="0" algn="l">
              <a:lnSpc>
                <a:spcPct val="115000"/>
              </a:lnSpc>
              <a:spcBef>
                <a:spcPts val="1200"/>
              </a:spcBef>
              <a:spcAft>
                <a:spcPts val="0"/>
              </a:spcAft>
              <a:buNone/>
            </a:pPr>
            <a:r>
              <a:rPr b="1" lang="en" sz="2100">
                <a:solidFill>
                  <a:schemeClr val="dk2"/>
                </a:solidFill>
                <a:latin typeface="Arial"/>
                <a:ea typeface="Arial"/>
                <a:cs typeface="Arial"/>
                <a:sym typeface="Arial"/>
              </a:rPr>
              <a:t>Weak Feedback:</a:t>
            </a:r>
            <a:endParaRPr b="1" sz="2100">
              <a:solidFill>
                <a:schemeClr val="dk2"/>
              </a:solidFill>
              <a:latin typeface="Arial"/>
              <a:ea typeface="Arial"/>
              <a:cs typeface="Arial"/>
              <a:sym typeface="Arial"/>
            </a:endParaRPr>
          </a:p>
          <a:p>
            <a:pPr indent="0" lvl="0" marL="0" rtl="0" algn="l">
              <a:lnSpc>
                <a:spcPct val="115000"/>
              </a:lnSpc>
              <a:spcBef>
                <a:spcPts val="1200"/>
              </a:spcBef>
              <a:spcAft>
                <a:spcPts val="0"/>
              </a:spcAft>
              <a:buNone/>
            </a:pPr>
            <a:r>
              <a:rPr lang="en" sz="2100">
                <a:solidFill>
                  <a:schemeClr val="dk2"/>
                </a:solidFill>
                <a:latin typeface="Arial"/>
                <a:ea typeface="Arial"/>
                <a:cs typeface="Arial"/>
                <a:sym typeface="Arial"/>
              </a:rPr>
              <a:t>“You need to improve student engagement.”</a:t>
            </a:r>
            <a:endParaRPr sz="2100">
              <a:solidFill>
                <a:schemeClr val="dk2"/>
              </a:solidFill>
              <a:latin typeface="Arial"/>
              <a:ea typeface="Arial"/>
              <a:cs typeface="Arial"/>
              <a:sym typeface="Arial"/>
            </a:endParaRPr>
          </a:p>
          <a:p>
            <a:pPr indent="0" lvl="0" marL="0" rtl="0" algn="l">
              <a:lnSpc>
                <a:spcPct val="115000"/>
              </a:lnSpc>
              <a:spcBef>
                <a:spcPts val="1200"/>
              </a:spcBef>
              <a:spcAft>
                <a:spcPts val="0"/>
              </a:spcAft>
              <a:buNone/>
            </a:pPr>
            <a:r>
              <a:t/>
            </a:r>
            <a:endParaRPr sz="2100">
              <a:solidFill>
                <a:srgbClr val="F7F9FA"/>
              </a:solidFill>
              <a:latin typeface="Arial"/>
              <a:ea typeface="Arial"/>
              <a:cs typeface="Arial"/>
              <a:sym typeface="Arial"/>
            </a:endParaRPr>
          </a:p>
          <a:p>
            <a:pPr indent="0" lvl="0" marL="0" rtl="0" algn="l">
              <a:lnSpc>
                <a:spcPct val="115000"/>
              </a:lnSpc>
              <a:spcBef>
                <a:spcPts val="1200"/>
              </a:spcBef>
              <a:spcAft>
                <a:spcPts val="0"/>
              </a:spcAft>
              <a:buNone/>
            </a:pPr>
            <a:r>
              <a:t/>
            </a:r>
            <a:endParaRPr sz="2100">
              <a:solidFill>
                <a:srgbClr val="F7F9FA"/>
              </a:solidFill>
              <a:latin typeface="Arial"/>
              <a:ea typeface="Arial"/>
              <a:cs typeface="Arial"/>
              <a:sym typeface="Arial"/>
            </a:endParaRPr>
          </a:p>
          <a:p>
            <a:pPr indent="0" lvl="0" marL="0" rtl="0" algn="l">
              <a:lnSpc>
                <a:spcPct val="115000"/>
              </a:lnSpc>
              <a:spcBef>
                <a:spcPts val="1200"/>
              </a:spcBef>
              <a:spcAft>
                <a:spcPts val="1200"/>
              </a:spcAft>
              <a:buNone/>
            </a:pPr>
            <a:r>
              <a:t/>
            </a:r>
            <a:endParaRPr sz="2900">
              <a:solidFill>
                <a:srgbClr val="F7F9FA"/>
              </a:solidFill>
            </a:endParaRPr>
          </a:p>
        </p:txBody>
      </p:sp>
      <p:sp>
        <p:nvSpPr>
          <p:cNvPr id="628" name="Google Shape;628;g3f526b70972_0_146"/>
          <p:cNvSpPr txBox="1"/>
          <p:nvPr>
            <p:ph idx="1" type="body"/>
          </p:nvPr>
        </p:nvSpPr>
        <p:spPr>
          <a:xfrm>
            <a:off x="308250" y="2378025"/>
            <a:ext cx="8527500" cy="2703000"/>
          </a:xfrm>
          <a:prstGeom prst="rect">
            <a:avLst/>
          </a:prstGeom>
          <a:solidFill>
            <a:srgbClr val="76BC21">
              <a:alpha val="71880"/>
            </a:srgbClr>
          </a:solidFill>
          <a:effectLst>
            <a:outerShdw blurRad="57150" rotWithShape="0" algn="bl" dir="5400000" dist="19050">
              <a:srgbClr val="000000">
                <a:alpha val="50000"/>
              </a:srgbClr>
            </a:outerShdw>
          </a:effectLst>
        </p:spPr>
        <p:txBody>
          <a:bodyPr anchorCtr="0" anchor="t" bIns="365750" lIns="365750" spcFirstLastPara="1" rIns="365750" wrap="square" tIns="91425">
            <a:noAutofit/>
          </a:bodyPr>
          <a:lstStyle/>
          <a:p>
            <a:pPr indent="0" lvl="0" marL="0" rtl="0" algn="l">
              <a:lnSpc>
                <a:spcPct val="115000"/>
              </a:lnSpc>
              <a:spcBef>
                <a:spcPts val="1200"/>
              </a:spcBef>
              <a:spcAft>
                <a:spcPts val="0"/>
              </a:spcAft>
              <a:buNone/>
            </a:pPr>
            <a:r>
              <a:rPr b="1" lang="en" sz="2100">
                <a:solidFill>
                  <a:srgbClr val="000000"/>
                </a:solidFill>
                <a:latin typeface="Arial"/>
                <a:ea typeface="Arial"/>
                <a:cs typeface="Arial"/>
                <a:sym typeface="Arial"/>
              </a:rPr>
              <a:t>Strong Feedback</a:t>
            </a:r>
            <a:r>
              <a:rPr b="1" lang="en" sz="2100">
                <a:solidFill>
                  <a:srgbClr val="000000"/>
                </a:solidFill>
                <a:latin typeface="Arial"/>
                <a:ea typeface="Arial"/>
                <a:cs typeface="Arial"/>
                <a:sym typeface="Arial"/>
              </a:rPr>
              <a:t>:</a:t>
            </a:r>
            <a:endParaRPr b="1" sz="2100">
              <a:solidFill>
                <a:srgbClr val="000000"/>
              </a:solidFill>
              <a:latin typeface="Arial"/>
              <a:ea typeface="Arial"/>
              <a:cs typeface="Arial"/>
              <a:sym typeface="Arial"/>
            </a:endParaRPr>
          </a:p>
          <a:p>
            <a:pPr indent="0" lvl="0" marL="0" rtl="0" algn="l">
              <a:lnSpc>
                <a:spcPct val="115000"/>
              </a:lnSpc>
              <a:spcBef>
                <a:spcPts val="1200"/>
              </a:spcBef>
              <a:spcAft>
                <a:spcPts val="1200"/>
              </a:spcAft>
              <a:buNone/>
            </a:pPr>
            <a:r>
              <a:rPr lang="en" sz="2100">
                <a:solidFill>
                  <a:srgbClr val="000000"/>
                </a:solidFill>
                <a:latin typeface="Arial"/>
                <a:ea typeface="Arial"/>
                <a:cs typeface="Arial"/>
                <a:sym typeface="Arial"/>
              </a:rPr>
              <a:t>“During the 20-minute discussion, six students participated while the majority remained passive. To increase engagement, try having students discuss the question with a partner before calling on volunteers. This gives every student time to process and increases participation.”</a:t>
            </a:r>
            <a:endParaRPr sz="2900"/>
          </a:p>
        </p:txBody>
      </p:sp>
      <p:sp>
        <p:nvSpPr>
          <p:cNvPr id="629" name="Google Shape;629;g3f526b70972_0_146"/>
          <p:cNvSpPr txBox="1"/>
          <p:nvPr/>
        </p:nvSpPr>
        <p:spPr>
          <a:xfrm>
            <a:off x="308250" y="5451150"/>
            <a:ext cx="8527500" cy="9675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1200"/>
              </a:spcBef>
              <a:spcAft>
                <a:spcPts val="0"/>
              </a:spcAft>
              <a:buNone/>
            </a:pPr>
            <a:r>
              <a:rPr b="1" i="1" lang="en" sz="1900"/>
              <a:t>The goal of feedback is not to prove you observed the lesson. </a:t>
            </a:r>
            <a:endParaRPr b="1" i="1" sz="1900"/>
          </a:p>
          <a:p>
            <a:pPr indent="0" lvl="0" marL="0" rtl="0" algn="ctr">
              <a:lnSpc>
                <a:spcPct val="115000"/>
              </a:lnSpc>
              <a:spcBef>
                <a:spcPts val="1200"/>
              </a:spcBef>
              <a:spcAft>
                <a:spcPts val="1200"/>
              </a:spcAft>
              <a:buNone/>
            </a:pPr>
            <a:r>
              <a:rPr b="1" i="1" lang="en" sz="1900"/>
              <a:t>The goal is to improve the next lesson.</a:t>
            </a:r>
            <a:endParaRPr i="1" sz="22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 name="Shape 634"/>
        <p:cNvGrpSpPr/>
        <p:nvPr/>
      </p:nvGrpSpPr>
      <p:grpSpPr>
        <a:xfrm>
          <a:off x="0" y="0"/>
          <a:ext cx="0" cy="0"/>
          <a:chOff x="0" y="0"/>
          <a:chExt cx="0" cy="0"/>
        </a:xfrm>
      </p:grpSpPr>
      <p:graphicFrame>
        <p:nvGraphicFramePr>
          <p:cNvPr id="635" name="Google Shape;635;g3f7efd4622d_3_132"/>
          <p:cNvGraphicFramePr/>
          <p:nvPr/>
        </p:nvGraphicFramePr>
        <p:xfrm>
          <a:off x="124650" y="1874656"/>
          <a:ext cx="3000000" cy="3000000"/>
        </p:xfrm>
        <a:graphic>
          <a:graphicData uri="http://schemas.openxmlformats.org/drawingml/2006/table">
            <a:tbl>
              <a:tblPr>
                <a:noFill/>
                <a:tableStyleId>{9C6A3997-914B-4E57-9464-D39490DE37F1}</a:tableStyleId>
              </a:tblPr>
              <a:tblGrid>
                <a:gridCol w="2530975"/>
                <a:gridCol w="6363825"/>
              </a:tblGrid>
              <a:tr h="560150">
                <a:tc>
                  <a:txBody>
                    <a:bodyPr/>
                    <a:lstStyle/>
                    <a:p>
                      <a:pPr indent="0" lvl="0" marL="0" rtl="0" algn="ctr">
                        <a:lnSpc>
                          <a:spcPct val="115000"/>
                        </a:lnSpc>
                        <a:spcBef>
                          <a:spcPts val="1200"/>
                        </a:spcBef>
                        <a:spcAft>
                          <a:spcPts val="1200"/>
                        </a:spcAft>
                        <a:buNone/>
                      </a:pPr>
                      <a:r>
                        <a:rPr b="1" lang="en" sz="2300">
                          <a:solidFill>
                            <a:srgbClr val="E8F3F8"/>
                          </a:solidFill>
                          <a:latin typeface="Calibri"/>
                          <a:ea typeface="Calibri"/>
                          <a:cs typeface="Calibri"/>
                          <a:sym typeface="Calibri"/>
                        </a:rPr>
                        <a:t>Low-Quality </a:t>
                      </a:r>
                      <a:endParaRPr b="1" sz="2300">
                        <a:solidFill>
                          <a:srgbClr val="E8F3F8"/>
                        </a:solidFill>
                        <a:latin typeface="Calibri"/>
                        <a:ea typeface="Calibri"/>
                        <a:cs typeface="Calibri"/>
                        <a:sym typeface="Calibri"/>
                      </a:endParaRPr>
                    </a:p>
                  </a:txBody>
                  <a:tcPr marT="76200" marB="76200" marR="114300" marL="114300">
                    <a:lnL cap="flat" cmpd="sng" w="9525">
                      <a:solidFill>
                        <a:srgbClr val="B7B7B7"/>
                      </a:solidFill>
                      <a:prstDash val="solid"/>
                      <a:round/>
                      <a:headEnd len="sm" w="sm" type="none"/>
                      <a:tailEnd len="sm" w="sm" type="none"/>
                    </a:lnL>
                    <a:lnR cap="flat" cmpd="sng" w="9525">
                      <a:solidFill>
                        <a:srgbClr val="B7B7B7">
                          <a:alpha val="0"/>
                        </a:srgbClr>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B7B7B7">
                          <a:alpha val="0"/>
                        </a:srgbClr>
                      </a:solidFill>
                      <a:prstDash val="solid"/>
                      <a:round/>
                      <a:headEnd len="sm" w="sm" type="none"/>
                      <a:tailEnd len="sm" w="sm" type="none"/>
                    </a:lnB>
                    <a:solidFill>
                      <a:srgbClr val="E8A33D"/>
                    </a:solidFill>
                  </a:tcPr>
                </a:tc>
                <a:tc>
                  <a:txBody>
                    <a:bodyPr/>
                    <a:lstStyle/>
                    <a:p>
                      <a:pPr indent="0" lvl="0" marL="0" rtl="0" algn="ctr">
                        <a:lnSpc>
                          <a:spcPct val="115000"/>
                        </a:lnSpc>
                        <a:spcBef>
                          <a:spcPts val="1200"/>
                        </a:spcBef>
                        <a:spcAft>
                          <a:spcPts val="1200"/>
                        </a:spcAft>
                        <a:buNone/>
                      </a:pPr>
                      <a:r>
                        <a:rPr b="1" lang="en" sz="2300">
                          <a:solidFill>
                            <a:srgbClr val="E8F3F8"/>
                          </a:solidFill>
                          <a:latin typeface="Calibri"/>
                          <a:ea typeface="Calibri"/>
                          <a:cs typeface="Calibri"/>
                          <a:sym typeface="Calibri"/>
                        </a:rPr>
                        <a:t>High-Quality</a:t>
                      </a:r>
                      <a:endParaRPr b="1" sz="2300">
                        <a:solidFill>
                          <a:srgbClr val="E8F3F8"/>
                        </a:solidFill>
                        <a:latin typeface="Calibri"/>
                        <a:ea typeface="Calibri"/>
                        <a:cs typeface="Calibri"/>
                        <a:sym typeface="Calibri"/>
                      </a:endParaRPr>
                    </a:p>
                  </a:txBody>
                  <a:tcPr marT="76200" marB="76200" marR="114300" marL="114300">
                    <a:lnL cap="flat" cmpd="sng" w="9525">
                      <a:solidFill>
                        <a:srgbClr val="B7B7B7">
                          <a:alpha val="0"/>
                        </a:srgbClr>
                      </a:solidFill>
                      <a:prstDash val="solid"/>
                      <a:round/>
                      <a:headEnd len="sm" w="sm" type="none"/>
                      <a:tailEnd len="sm" w="sm" type="none"/>
                    </a:lnL>
                    <a:lnR cap="flat" cmpd="sng" w="9525">
                      <a:solidFill>
                        <a:srgbClr val="B7B7B7">
                          <a:alpha val="0"/>
                        </a:srgbClr>
                      </a:solidFill>
                      <a:prstDash val="solid"/>
                      <a:round/>
                      <a:headEnd len="sm" w="sm" type="none"/>
                      <a:tailEnd len="sm" w="sm" type="none"/>
                    </a:lnR>
                    <a:lnT cap="flat" cmpd="sng" w="9525">
                      <a:solidFill>
                        <a:srgbClr val="B7B7B7">
                          <a:alpha val="0"/>
                        </a:srgbClr>
                      </a:solidFill>
                      <a:prstDash val="solid"/>
                      <a:round/>
                      <a:headEnd len="sm" w="sm" type="none"/>
                      <a:tailEnd len="sm" w="sm" type="none"/>
                    </a:lnT>
                    <a:lnB cap="flat" cmpd="sng" w="9525">
                      <a:solidFill>
                        <a:srgbClr val="B7B7B7">
                          <a:alpha val="0"/>
                        </a:srgbClr>
                      </a:solidFill>
                      <a:prstDash val="solid"/>
                      <a:round/>
                      <a:headEnd len="sm" w="sm" type="none"/>
                      <a:tailEnd len="sm" w="sm" type="none"/>
                    </a:lnB>
                    <a:solidFill>
                      <a:schemeClr val="accent3"/>
                    </a:solidFill>
                  </a:tcPr>
                </a:tc>
              </a:tr>
              <a:tr h="974900">
                <a:tc>
                  <a:txBody>
                    <a:bodyPr/>
                    <a:lstStyle/>
                    <a:p>
                      <a:pPr indent="0" lvl="0" marL="0" rtl="0" algn="ctr">
                        <a:lnSpc>
                          <a:spcPct val="100000"/>
                        </a:lnSpc>
                        <a:spcBef>
                          <a:spcPts val="0"/>
                        </a:spcBef>
                        <a:spcAft>
                          <a:spcPts val="0"/>
                        </a:spcAft>
                        <a:buNone/>
                      </a:pPr>
                      <a:r>
                        <a:rPr lang="en" sz="2000">
                          <a:latin typeface="Calibri"/>
                          <a:ea typeface="Calibri"/>
                          <a:cs typeface="Calibri"/>
                          <a:sym typeface="Calibri"/>
                        </a:rPr>
                        <a:t>“Students weren’t engaged.”</a:t>
                      </a:r>
                      <a:endParaRPr sz="2000">
                        <a:latin typeface="Calibri"/>
                        <a:ea typeface="Calibri"/>
                        <a:cs typeface="Calibri"/>
                        <a:sym typeface="Calibri"/>
                      </a:endParaRPr>
                    </a:p>
                  </a:txBody>
                  <a:tcPr marT="76200" marB="76200" marR="114300" marL="114300" anchor="ctr">
                    <a:lnL cap="flat" cmpd="sng" w="9525">
                      <a:solidFill>
                        <a:srgbClr val="B7B7B7">
                          <a:alpha val="0"/>
                        </a:srgbClr>
                      </a:solidFill>
                      <a:prstDash val="solid"/>
                      <a:round/>
                      <a:headEnd len="sm" w="sm" type="none"/>
                      <a:tailEnd len="sm" w="sm" type="none"/>
                    </a:lnL>
                    <a:lnR cap="flat" cmpd="sng" w="9525">
                      <a:solidFill>
                        <a:srgbClr val="B7B7B7">
                          <a:alpha val="0"/>
                        </a:srgbClr>
                      </a:solidFill>
                      <a:prstDash val="solid"/>
                      <a:round/>
                      <a:headEnd len="sm" w="sm" type="none"/>
                      <a:tailEnd len="sm" w="sm" type="none"/>
                    </a:lnR>
                    <a:lnT cap="flat" cmpd="sng" w="9525">
                      <a:solidFill>
                        <a:srgbClr val="B7B7B7">
                          <a:alpha val="0"/>
                        </a:srgbClr>
                      </a:solidFill>
                      <a:prstDash val="solid"/>
                      <a:round/>
                      <a:headEnd len="sm" w="sm" type="none"/>
                      <a:tailEnd len="sm" w="sm" type="none"/>
                    </a:lnT>
                    <a:lnB cap="flat" cmpd="sng" w="9525">
                      <a:solidFill>
                        <a:srgbClr val="B7B7B7">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76200" marB="76200" marR="114300" marL="114300">
                    <a:lnL cap="flat" cmpd="sng" w="9525">
                      <a:solidFill>
                        <a:srgbClr val="B7B7B7">
                          <a:alpha val="0"/>
                        </a:srgbClr>
                      </a:solidFill>
                      <a:prstDash val="solid"/>
                      <a:round/>
                      <a:headEnd len="sm" w="sm" type="none"/>
                      <a:tailEnd len="sm" w="sm" type="none"/>
                    </a:lnL>
                    <a:lnR cap="flat" cmpd="sng" w="9525">
                      <a:solidFill>
                        <a:srgbClr val="B7B7B7">
                          <a:alpha val="0"/>
                        </a:srgbClr>
                      </a:solidFill>
                      <a:prstDash val="solid"/>
                      <a:round/>
                      <a:headEnd len="sm" w="sm" type="none"/>
                      <a:tailEnd len="sm" w="sm" type="none"/>
                    </a:lnR>
                    <a:lnT cap="flat" cmpd="sng" w="9525">
                      <a:solidFill>
                        <a:srgbClr val="B7B7B7">
                          <a:alpha val="0"/>
                        </a:srgbClr>
                      </a:solidFill>
                      <a:prstDash val="solid"/>
                      <a:round/>
                      <a:headEnd len="sm" w="sm" type="none"/>
                      <a:tailEnd len="sm" w="sm" type="none"/>
                    </a:lnT>
                    <a:lnB cap="flat" cmpd="sng" w="9525">
                      <a:solidFill>
                        <a:srgbClr val="B7B7B7"/>
                      </a:solidFill>
                      <a:prstDash val="solid"/>
                      <a:round/>
                      <a:headEnd len="sm" w="sm" type="none"/>
                      <a:tailEnd len="sm" w="sm" type="none"/>
                    </a:lnB>
                  </a:tcPr>
                </a:tc>
              </a:tr>
              <a:tr h="974900">
                <a:tc>
                  <a:txBody>
                    <a:bodyPr/>
                    <a:lstStyle/>
                    <a:p>
                      <a:pPr indent="0" lvl="0" marL="0" rtl="0" algn="ctr">
                        <a:lnSpc>
                          <a:spcPct val="100000"/>
                        </a:lnSpc>
                        <a:spcBef>
                          <a:spcPts val="0"/>
                        </a:spcBef>
                        <a:spcAft>
                          <a:spcPts val="1200"/>
                        </a:spcAft>
                        <a:buNone/>
                      </a:pPr>
                      <a:r>
                        <a:rPr lang="en" sz="2000">
                          <a:latin typeface="Calibri"/>
                          <a:ea typeface="Calibri"/>
                          <a:cs typeface="Calibri"/>
                          <a:sym typeface="Calibri"/>
                        </a:rPr>
                        <a:t>“You need better classroom management.”</a:t>
                      </a:r>
                      <a:endParaRPr sz="2000">
                        <a:latin typeface="Calibri"/>
                        <a:ea typeface="Calibri"/>
                        <a:cs typeface="Calibri"/>
                        <a:sym typeface="Calibri"/>
                      </a:endParaRPr>
                    </a:p>
                  </a:txBody>
                  <a:tcPr marT="76200" marB="76200" marR="114300" marL="114300" anchor="ctr">
                    <a:lnL cap="flat" cmpd="sng" w="9525">
                      <a:solidFill>
                        <a:srgbClr val="B7B7B7">
                          <a:alpha val="0"/>
                        </a:srgbClr>
                      </a:solidFill>
                      <a:prstDash val="solid"/>
                      <a:round/>
                      <a:headEnd len="sm" w="sm" type="none"/>
                      <a:tailEnd len="sm" w="sm" type="none"/>
                    </a:lnL>
                    <a:lnR cap="flat" cmpd="sng" w="9525">
                      <a:solidFill>
                        <a:srgbClr val="B7B7B7">
                          <a:alpha val="0"/>
                        </a:srgbClr>
                      </a:solidFill>
                      <a:prstDash val="solid"/>
                      <a:round/>
                      <a:headEnd len="sm" w="sm" type="none"/>
                      <a:tailEnd len="sm" w="sm" type="none"/>
                    </a:lnR>
                    <a:lnT cap="flat" cmpd="sng" w="9525">
                      <a:solidFill>
                        <a:srgbClr val="B7B7B7">
                          <a:alpha val="0"/>
                        </a:srgbClr>
                      </a:solidFill>
                      <a:prstDash val="solid"/>
                      <a:round/>
                      <a:headEnd len="sm" w="sm" type="none"/>
                      <a:tailEnd len="sm" w="sm" type="none"/>
                    </a:lnT>
                    <a:lnB cap="flat" cmpd="sng" w="9525">
                      <a:solidFill>
                        <a:srgbClr val="B7B7B7">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76200" marB="76200" marR="114300" marL="114300">
                    <a:lnL cap="flat" cmpd="sng" w="9525">
                      <a:solidFill>
                        <a:srgbClr val="B7B7B7">
                          <a:alpha val="0"/>
                        </a:srgbClr>
                      </a:solidFill>
                      <a:prstDash val="solid"/>
                      <a:round/>
                      <a:headEnd len="sm" w="sm" type="none"/>
                      <a:tailEnd len="sm" w="sm" type="none"/>
                    </a:lnL>
                    <a:lnR cap="flat" cmpd="sng" w="9525">
                      <a:solidFill>
                        <a:srgbClr val="B7B7B7">
                          <a:alpha val="0"/>
                        </a:srgbClr>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B7B7B7"/>
                      </a:solidFill>
                      <a:prstDash val="solid"/>
                      <a:round/>
                      <a:headEnd len="sm" w="sm" type="none"/>
                      <a:tailEnd len="sm" w="sm" type="none"/>
                    </a:lnB>
                  </a:tcPr>
                </a:tc>
              </a:tr>
              <a:tr h="974900">
                <a:tc>
                  <a:txBody>
                    <a:bodyPr/>
                    <a:lstStyle/>
                    <a:p>
                      <a:pPr indent="0" lvl="0" marL="0" rtl="0" algn="ctr">
                        <a:lnSpc>
                          <a:spcPct val="100000"/>
                        </a:lnSpc>
                        <a:spcBef>
                          <a:spcPts val="0"/>
                        </a:spcBef>
                        <a:spcAft>
                          <a:spcPts val="1200"/>
                        </a:spcAft>
                        <a:buNone/>
                      </a:pPr>
                      <a:r>
                        <a:rPr lang="en" sz="2000">
                          <a:latin typeface="Calibri"/>
                          <a:ea typeface="Calibri"/>
                          <a:cs typeface="Calibri"/>
                          <a:sym typeface="Calibri"/>
                        </a:rPr>
                        <a:t>“Ask more higher-order questions.”</a:t>
                      </a:r>
                      <a:endParaRPr sz="2000">
                        <a:latin typeface="Calibri"/>
                        <a:ea typeface="Calibri"/>
                        <a:cs typeface="Calibri"/>
                        <a:sym typeface="Calibri"/>
                      </a:endParaRPr>
                    </a:p>
                  </a:txBody>
                  <a:tcPr marT="76200" marB="76200" marR="114300" marL="114300" anchor="ctr">
                    <a:lnL cap="flat" cmpd="sng" w="9525">
                      <a:solidFill>
                        <a:srgbClr val="B7B7B7">
                          <a:alpha val="0"/>
                        </a:srgbClr>
                      </a:solidFill>
                      <a:prstDash val="solid"/>
                      <a:round/>
                      <a:headEnd len="sm" w="sm" type="none"/>
                      <a:tailEnd len="sm" w="sm" type="none"/>
                    </a:lnL>
                    <a:lnR cap="flat" cmpd="sng" w="9525">
                      <a:solidFill>
                        <a:srgbClr val="B7B7B7">
                          <a:alpha val="0"/>
                        </a:srgbClr>
                      </a:solidFill>
                      <a:prstDash val="solid"/>
                      <a:round/>
                      <a:headEnd len="sm" w="sm" type="none"/>
                      <a:tailEnd len="sm" w="sm" type="none"/>
                    </a:lnR>
                    <a:lnT cap="flat" cmpd="sng" w="9525">
                      <a:solidFill>
                        <a:srgbClr val="B7B7B7">
                          <a:alpha val="0"/>
                        </a:srgbClr>
                      </a:solidFill>
                      <a:prstDash val="solid"/>
                      <a:round/>
                      <a:headEnd len="sm" w="sm" type="none"/>
                      <a:tailEnd len="sm" w="sm" type="none"/>
                    </a:lnT>
                    <a:lnB cap="flat" cmpd="sng" w="9525">
                      <a:solidFill>
                        <a:srgbClr val="B7B7B7">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76200" marB="76200" marR="114300" marL="114300">
                    <a:lnL cap="flat" cmpd="sng" w="9525">
                      <a:solidFill>
                        <a:srgbClr val="B7B7B7">
                          <a:alpha val="0"/>
                        </a:srgbClr>
                      </a:solidFill>
                      <a:prstDash val="solid"/>
                      <a:round/>
                      <a:headEnd len="sm" w="sm" type="none"/>
                      <a:tailEnd len="sm" w="sm" type="none"/>
                    </a:lnL>
                    <a:lnR cap="flat" cmpd="sng" w="9525">
                      <a:solidFill>
                        <a:srgbClr val="B7B7B7">
                          <a:alpha val="0"/>
                        </a:srgbClr>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B7B7B7"/>
                      </a:solidFill>
                      <a:prstDash val="solid"/>
                      <a:round/>
                      <a:headEnd len="sm" w="sm" type="none"/>
                      <a:tailEnd len="sm" w="sm" type="none"/>
                    </a:lnB>
                  </a:tcPr>
                </a:tc>
              </a:tr>
              <a:tr h="551850">
                <a:tc>
                  <a:txBody>
                    <a:bodyPr/>
                    <a:lstStyle/>
                    <a:p>
                      <a:pPr indent="0" lvl="0" marL="0" rtl="0" algn="ctr">
                        <a:lnSpc>
                          <a:spcPct val="100000"/>
                        </a:lnSpc>
                        <a:spcBef>
                          <a:spcPts val="0"/>
                        </a:spcBef>
                        <a:spcAft>
                          <a:spcPts val="0"/>
                        </a:spcAft>
                        <a:buNone/>
                      </a:pPr>
                      <a:r>
                        <a:t/>
                      </a:r>
                      <a:endParaRPr sz="100">
                        <a:latin typeface="Calibri"/>
                        <a:ea typeface="Calibri"/>
                        <a:cs typeface="Calibri"/>
                        <a:sym typeface="Calibri"/>
                      </a:endParaRPr>
                    </a:p>
                    <a:p>
                      <a:pPr indent="0" lvl="0" marL="0" rtl="0" algn="ctr">
                        <a:lnSpc>
                          <a:spcPct val="100000"/>
                        </a:lnSpc>
                        <a:spcBef>
                          <a:spcPts val="1200"/>
                        </a:spcBef>
                        <a:spcAft>
                          <a:spcPts val="1200"/>
                        </a:spcAft>
                        <a:buNone/>
                      </a:pPr>
                      <a:r>
                        <a:rPr lang="en" sz="2000">
                          <a:latin typeface="Calibri"/>
                          <a:ea typeface="Calibri"/>
                          <a:cs typeface="Calibri"/>
                          <a:sym typeface="Calibri"/>
                        </a:rPr>
                        <a:t>“Good job differentiating.”</a:t>
                      </a:r>
                      <a:endParaRPr sz="2000">
                        <a:latin typeface="Calibri"/>
                        <a:ea typeface="Calibri"/>
                        <a:cs typeface="Calibri"/>
                        <a:sym typeface="Calibri"/>
                      </a:endParaRPr>
                    </a:p>
                  </a:txBody>
                  <a:tcPr marT="76200" marB="76200" marR="114300" marL="114300" anchor="ctr">
                    <a:lnL cap="flat" cmpd="sng" w="9525">
                      <a:solidFill>
                        <a:srgbClr val="B7B7B7">
                          <a:alpha val="0"/>
                        </a:srgbClr>
                      </a:solidFill>
                      <a:prstDash val="solid"/>
                      <a:round/>
                      <a:headEnd len="sm" w="sm" type="none"/>
                      <a:tailEnd len="sm" w="sm" type="none"/>
                    </a:lnL>
                    <a:lnR cap="flat" cmpd="sng" w="9525">
                      <a:solidFill>
                        <a:srgbClr val="B7B7B7">
                          <a:alpha val="0"/>
                        </a:srgbClr>
                      </a:solidFill>
                      <a:prstDash val="solid"/>
                      <a:round/>
                      <a:headEnd len="sm" w="sm" type="none"/>
                      <a:tailEnd len="sm" w="sm" type="none"/>
                    </a:lnR>
                    <a:lnT cap="flat" cmpd="sng" w="9525">
                      <a:solidFill>
                        <a:srgbClr val="B7B7B7">
                          <a:alpha val="0"/>
                        </a:srgbClr>
                      </a:solidFill>
                      <a:prstDash val="solid"/>
                      <a:round/>
                      <a:headEnd len="sm" w="sm" type="none"/>
                      <a:tailEnd len="sm" w="sm" type="none"/>
                    </a:lnT>
                    <a:lnB cap="flat" cmpd="sng" w="9525">
                      <a:solidFill>
                        <a:srgbClr val="B7B7B7">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0">
                        <a:latin typeface="Calibri"/>
                        <a:ea typeface="Calibri"/>
                        <a:cs typeface="Calibri"/>
                        <a:sym typeface="Calibri"/>
                      </a:endParaRPr>
                    </a:p>
                  </a:txBody>
                  <a:tcPr marT="76200" marB="76200" marR="114300" marL="114300">
                    <a:lnL cap="flat" cmpd="sng" w="9525">
                      <a:solidFill>
                        <a:srgbClr val="B7B7B7">
                          <a:alpha val="0"/>
                        </a:srgbClr>
                      </a:solidFill>
                      <a:prstDash val="solid"/>
                      <a:round/>
                      <a:headEnd len="sm" w="sm" type="none"/>
                      <a:tailEnd len="sm" w="sm" type="none"/>
                    </a:lnL>
                    <a:lnR cap="flat" cmpd="sng" w="9525">
                      <a:solidFill>
                        <a:srgbClr val="B7B7B7">
                          <a:alpha val="0"/>
                        </a:srgbClr>
                      </a:solidFill>
                      <a:prstDash val="solid"/>
                      <a:round/>
                      <a:headEnd len="sm" w="sm" type="none"/>
                      <a:tailEnd len="sm" w="sm" type="none"/>
                    </a:lnR>
                    <a:lnT cap="flat" cmpd="sng" w="9525">
                      <a:solidFill>
                        <a:srgbClr val="B7B7B7"/>
                      </a:solidFill>
                      <a:prstDash val="solid"/>
                      <a:round/>
                      <a:headEnd len="sm" w="sm" type="none"/>
                      <a:tailEnd len="sm" w="sm" type="none"/>
                    </a:lnT>
                    <a:lnB cap="flat" cmpd="sng" w="9525">
                      <a:solidFill>
                        <a:srgbClr val="B7B7B7">
                          <a:alpha val="0"/>
                        </a:srgbClr>
                      </a:solidFill>
                      <a:prstDash val="solid"/>
                      <a:round/>
                      <a:headEnd len="sm" w="sm" type="none"/>
                      <a:tailEnd len="sm" w="sm" type="none"/>
                    </a:lnB>
                  </a:tcPr>
                </a:tc>
              </a:tr>
            </a:tbl>
          </a:graphicData>
        </a:graphic>
      </p:graphicFrame>
      <p:sp>
        <p:nvSpPr>
          <p:cNvPr id="636" name="Google Shape;636;g3f7efd4622d_3_132"/>
          <p:cNvSpPr txBox="1"/>
          <p:nvPr/>
        </p:nvSpPr>
        <p:spPr>
          <a:xfrm>
            <a:off x="124650" y="981850"/>
            <a:ext cx="8894700" cy="892800"/>
          </a:xfrm>
          <a:prstGeom prst="rect">
            <a:avLst/>
          </a:prstGeom>
          <a:noFill/>
          <a:ln>
            <a:noFill/>
          </a:ln>
        </p:spPr>
        <p:txBody>
          <a:bodyPr anchorCtr="0" anchor="t" bIns="91425" lIns="91425" spcFirstLastPara="1" rIns="91425" wrap="square" tIns="91425">
            <a:spAutoFit/>
          </a:bodyPr>
          <a:lstStyle/>
          <a:p>
            <a:pPr indent="-374650" lvl="0" marL="457200" rtl="0" algn="l">
              <a:spcBef>
                <a:spcPts val="0"/>
              </a:spcBef>
              <a:spcAft>
                <a:spcPts val="0"/>
              </a:spcAft>
              <a:buClr>
                <a:schemeClr val="accent6"/>
              </a:buClr>
              <a:buSzPts val="2300"/>
              <a:buFont typeface="Calibri"/>
              <a:buAutoNum type="arabicPeriod"/>
            </a:pPr>
            <a:r>
              <a:rPr lang="en" sz="2300">
                <a:solidFill>
                  <a:schemeClr val="accent6"/>
                </a:solidFill>
                <a:latin typeface="Calibri"/>
                <a:ea typeface="Calibri"/>
                <a:cs typeface="Calibri"/>
                <a:sym typeface="Calibri"/>
              </a:rPr>
              <a:t>Pick one Low-Quality Feedback</a:t>
            </a:r>
            <a:endParaRPr sz="2300">
              <a:solidFill>
                <a:schemeClr val="accent6"/>
              </a:solidFill>
              <a:latin typeface="Calibri"/>
              <a:ea typeface="Calibri"/>
              <a:cs typeface="Calibri"/>
              <a:sym typeface="Calibri"/>
            </a:endParaRPr>
          </a:p>
          <a:p>
            <a:pPr indent="-374650" lvl="0" marL="457200" rtl="0" algn="l">
              <a:spcBef>
                <a:spcPts val="0"/>
              </a:spcBef>
              <a:spcAft>
                <a:spcPts val="0"/>
              </a:spcAft>
              <a:buClr>
                <a:schemeClr val="accent6"/>
              </a:buClr>
              <a:buSzPts val="2300"/>
              <a:buFont typeface="Calibri"/>
              <a:buAutoNum type="arabicPeriod"/>
            </a:pPr>
            <a:r>
              <a:rPr lang="en" sz="2300">
                <a:solidFill>
                  <a:schemeClr val="accent6"/>
                </a:solidFill>
                <a:latin typeface="Calibri"/>
                <a:ea typeface="Calibri"/>
                <a:cs typeface="Calibri"/>
                <a:sym typeface="Calibri"/>
              </a:rPr>
              <a:t>Practice Rewording as High-Quality Feedback</a:t>
            </a:r>
            <a:endParaRPr sz="1600"/>
          </a:p>
        </p:txBody>
      </p:sp>
      <p:sp>
        <p:nvSpPr>
          <p:cNvPr id="637" name="Google Shape;637;g3f7efd4622d_3_132"/>
          <p:cNvSpPr txBox="1"/>
          <p:nvPr>
            <p:ph type="title"/>
          </p:nvPr>
        </p:nvSpPr>
        <p:spPr>
          <a:xfrm>
            <a:off x="0" y="182880"/>
            <a:ext cx="8229600" cy="731700"/>
          </a:xfrm>
          <a:prstGeom prst="rect">
            <a:avLst/>
          </a:prstGeom>
        </p:spPr>
        <p:txBody>
          <a:bodyPr anchorCtr="0" anchor="ctr" bIns="91425" lIns="182875" spcFirstLastPara="1" rIns="182875" wrap="square" tIns="91425">
            <a:noAutofit/>
          </a:bodyPr>
          <a:lstStyle/>
          <a:p>
            <a:pPr indent="0" lvl="0" marL="0" rtl="0" algn="l">
              <a:spcBef>
                <a:spcPts val="0"/>
              </a:spcBef>
              <a:spcAft>
                <a:spcPts val="0"/>
              </a:spcAft>
              <a:buNone/>
            </a:pPr>
            <a:r>
              <a:rPr lang="en"/>
              <a:t>Let’s Practice</a:t>
            </a:r>
            <a:endParaRPr/>
          </a:p>
        </p:txBody>
      </p:sp>
      <p:sp>
        <p:nvSpPr>
          <p:cNvPr id="638" name="Google Shape;638;g3f7efd4622d_3_132"/>
          <p:cNvSpPr txBox="1"/>
          <p:nvPr/>
        </p:nvSpPr>
        <p:spPr>
          <a:xfrm>
            <a:off x="2716700" y="2385050"/>
            <a:ext cx="6175500" cy="89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a:solidFill>
                  <a:schemeClr val="dk1"/>
                </a:solidFill>
                <a:latin typeface="Calibri"/>
                <a:ea typeface="Calibri"/>
                <a:cs typeface="Calibri"/>
                <a:sym typeface="Calibri"/>
              </a:rPr>
              <a:t>“During independent practice, about half of the students finished early and began talking. Consider adding an extension task with higher-level application questions so early finishers remain cognitively engaged while you continue supporting other students.”</a:t>
            </a:r>
            <a:endParaRPr b="1" sz="1500">
              <a:solidFill>
                <a:schemeClr val="dk1"/>
              </a:solidFill>
              <a:latin typeface="Calibri"/>
              <a:ea typeface="Calibri"/>
              <a:cs typeface="Calibri"/>
              <a:sym typeface="Calibri"/>
            </a:endParaRPr>
          </a:p>
          <a:p>
            <a:pPr indent="0" lvl="0" marL="0" rtl="0" algn="l">
              <a:spcBef>
                <a:spcPts val="0"/>
              </a:spcBef>
              <a:spcAft>
                <a:spcPts val="0"/>
              </a:spcAft>
              <a:buNone/>
            </a:pPr>
            <a:r>
              <a:t/>
            </a:r>
            <a:endParaRPr b="1" sz="2200">
              <a:solidFill>
                <a:schemeClr val="dk1"/>
              </a:solidFill>
              <a:latin typeface="Calibri"/>
              <a:ea typeface="Calibri"/>
              <a:cs typeface="Calibri"/>
              <a:sym typeface="Calibri"/>
            </a:endParaRPr>
          </a:p>
        </p:txBody>
      </p:sp>
      <p:sp>
        <p:nvSpPr>
          <p:cNvPr id="639" name="Google Shape;639;g3f7efd4622d_3_132"/>
          <p:cNvSpPr txBox="1"/>
          <p:nvPr/>
        </p:nvSpPr>
        <p:spPr>
          <a:xfrm>
            <a:off x="2709375" y="3461025"/>
            <a:ext cx="6121200" cy="8772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200"/>
              </a:spcBef>
              <a:spcAft>
                <a:spcPts val="1200"/>
              </a:spcAft>
              <a:buNone/>
            </a:pPr>
            <a:r>
              <a:rPr b="1" lang="en" sz="1500">
                <a:latin typeface="Calibri"/>
                <a:ea typeface="Calibri"/>
                <a:cs typeface="Calibri"/>
                <a:sym typeface="Calibri"/>
              </a:rPr>
              <a:t>“Transitions took about four minutes because students weren’t sure what to do next. Try posting and practicing a consistent transition routine with a visual timer and clear directions before releasing students.”</a:t>
            </a:r>
            <a:endParaRPr b="1" sz="1500">
              <a:latin typeface="Calibri"/>
              <a:ea typeface="Calibri"/>
              <a:cs typeface="Calibri"/>
              <a:sym typeface="Calibri"/>
            </a:endParaRPr>
          </a:p>
        </p:txBody>
      </p:sp>
      <p:sp>
        <p:nvSpPr>
          <p:cNvPr id="640" name="Google Shape;640;g3f7efd4622d_3_132"/>
          <p:cNvSpPr txBox="1"/>
          <p:nvPr/>
        </p:nvSpPr>
        <p:spPr>
          <a:xfrm>
            <a:off x="2716700" y="4521400"/>
            <a:ext cx="6175500" cy="8772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200"/>
              </a:spcBef>
              <a:spcAft>
                <a:spcPts val="1200"/>
              </a:spcAft>
              <a:buNone/>
            </a:pPr>
            <a:r>
              <a:rPr b="1" lang="en" sz="1500">
                <a:latin typeface="Calibri"/>
                <a:ea typeface="Calibri"/>
                <a:cs typeface="Calibri"/>
                <a:sym typeface="Calibri"/>
              </a:rPr>
              <a:t>“Most of today’s questions required students to recall facts. During tomorrow’s lesson, intentionally plan two or three ‘why’ or ‘how’ questions that require students to justify their thinking before you reveal the answer.”</a:t>
            </a:r>
            <a:endParaRPr b="1" sz="1500">
              <a:latin typeface="Calibri"/>
              <a:ea typeface="Calibri"/>
              <a:cs typeface="Calibri"/>
              <a:sym typeface="Calibri"/>
            </a:endParaRPr>
          </a:p>
        </p:txBody>
      </p:sp>
      <p:sp>
        <p:nvSpPr>
          <p:cNvPr id="641" name="Google Shape;641;g3f7efd4622d_3_132"/>
          <p:cNvSpPr txBox="1"/>
          <p:nvPr/>
        </p:nvSpPr>
        <p:spPr>
          <a:xfrm>
            <a:off x="2771125" y="5581775"/>
            <a:ext cx="6121200" cy="11082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200"/>
              </a:spcBef>
              <a:spcAft>
                <a:spcPts val="1200"/>
              </a:spcAft>
              <a:buNone/>
            </a:pPr>
            <a:r>
              <a:rPr b="1" lang="en" sz="1500">
                <a:latin typeface="Calibri"/>
                <a:ea typeface="Calibri"/>
                <a:cs typeface="Calibri"/>
                <a:sym typeface="Calibri"/>
              </a:rPr>
              <a:t>“I noticed you provided sentence stems for students who needed language support while asking advanced learners to defend multiple solution strategies. Continue planning these supports ahead of time—they allowed more students to participate successfully.”</a:t>
            </a:r>
            <a:endParaRPr b="1" sz="1500">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4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4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g3f7e81465ef_0_129"/>
          <p:cNvSpPr txBox="1"/>
          <p:nvPr/>
        </p:nvSpPr>
        <p:spPr>
          <a:xfrm>
            <a:off x="5342195" y="852083"/>
            <a:ext cx="3248100" cy="1470000"/>
          </a:xfrm>
          <a:prstGeom prst="rect">
            <a:avLst/>
          </a:prstGeom>
          <a:noFill/>
          <a:ln>
            <a:noFill/>
          </a:ln>
          <a:effectLst>
            <a:outerShdw blurRad="57150" rotWithShape="0" algn="bl" dir="5400000" dist="19050">
              <a:srgbClr val="D9DEE3">
                <a:alpha val="50000"/>
              </a:srgbClr>
            </a:outerShdw>
          </a:effectLst>
        </p:spPr>
        <p:txBody>
          <a:bodyPr anchorCtr="0" anchor="ctr" bIns="68575" lIns="137150" spcFirstLastPara="1" rIns="137150" wrap="square" tIns="68575">
            <a:noAutofit/>
          </a:bodyPr>
          <a:lstStyle/>
          <a:p>
            <a:pPr indent="0" lvl="0" marL="0" marR="0" rtl="0" algn="ctr">
              <a:lnSpc>
                <a:spcPct val="100000"/>
              </a:lnSpc>
              <a:spcBef>
                <a:spcPts val="0"/>
              </a:spcBef>
              <a:spcAft>
                <a:spcPts val="0"/>
              </a:spcAft>
              <a:buClr>
                <a:schemeClr val="dk2"/>
              </a:buClr>
              <a:buSzPts val="2500"/>
              <a:buFont typeface="Arial"/>
              <a:buNone/>
            </a:pPr>
            <a:r>
              <a:rPr b="1" lang="en" sz="3600">
                <a:solidFill>
                  <a:srgbClr val="FEFEFE"/>
                </a:solidFill>
                <a:latin typeface="Calibri"/>
                <a:ea typeface="Calibri"/>
                <a:cs typeface="Calibri"/>
                <a:sym typeface="Calibri"/>
              </a:rPr>
              <a:t>Is Your System Coherent?</a:t>
            </a:r>
            <a:endParaRPr b="1" i="0" sz="3600" u="none" cap="none" strike="noStrike">
              <a:solidFill>
                <a:srgbClr val="FEFEFE"/>
              </a:solidFill>
              <a:latin typeface="Calibri"/>
              <a:ea typeface="Calibri"/>
              <a:cs typeface="Calibri"/>
              <a:sym typeface="Calibri"/>
            </a:endParaRPr>
          </a:p>
        </p:txBody>
      </p:sp>
      <p:sp>
        <p:nvSpPr>
          <p:cNvPr id="259" name="Google Shape;259;g3f7e81465ef_0_129"/>
          <p:cNvSpPr txBox="1"/>
          <p:nvPr>
            <p:ph idx="1" type="subTitle"/>
          </p:nvPr>
        </p:nvSpPr>
        <p:spPr>
          <a:xfrm>
            <a:off x="226314" y="3749040"/>
            <a:ext cx="4114800" cy="2148900"/>
          </a:xfrm>
          <a:prstGeom prst="rect">
            <a:avLst/>
          </a:prstGeom>
          <a:noFill/>
          <a:ln>
            <a:noFill/>
          </a:ln>
        </p:spPr>
        <p:txBody>
          <a:bodyPr anchorCtr="0" anchor="ctr" bIns="137150" lIns="137150" spcFirstLastPara="1" rIns="137150" wrap="square" tIns="137150">
            <a:noAutofit/>
          </a:bodyPr>
          <a:lstStyle/>
          <a:p>
            <a:pPr indent="-228600" lvl="0" marL="457200" rtl="0" algn="ctr">
              <a:lnSpc>
                <a:spcPct val="100000"/>
              </a:lnSpc>
              <a:spcBef>
                <a:spcPts val="0"/>
              </a:spcBef>
              <a:spcAft>
                <a:spcPts val="0"/>
              </a:spcAft>
              <a:buSzPts val="1500"/>
              <a:buNone/>
            </a:pPr>
            <a:r>
              <a:rPr i="1" lang="en" sz="2700"/>
              <a:t>Every system is </a:t>
            </a:r>
            <a:endParaRPr i="1" sz="2700"/>
          </a:p>
          <a:p>
            <a:pPr indent="-228600" lvl="0" marL="457200" rtl="0" algn="ctr">
              <a:lnSpc>
                <a:spcPct val="100000"/>
              </a:lnSpc>
              <a:spcBef>
                <a:spcPts val="0"/>
              </a:spcBef>
              <a:spcAft>
                <a:spcPts val="0"/>
              </a:spcAft>
              <a:buSzPts val="1500"/>
              <a:buNone/>
            </a:pPr>
            <a:r>
              <a:rPr i="1" lang="en" sz="2700"/>
              <a:t>perfectly designed to </a:t>
            </a:r>
            <a:endParaRPr i="1" sz="2700"/>
          </a:p>
          <a:p>
            <a:pPr indent="-228600" lvl="0" marL="457200" rtl="0" algn="ctr">
              <a:lnSpc>
                <a:spcPct val="100000"/>
              </a:lnSpc>
              <a:spcBef>
                <a:spcPts val="0"/>
              </a:spcBef>
              <a:spcAft>
                <a:spcPts val="0"/>
              </a:spcAft>
              <a:buSzPts val="1500"/>
              <a:buNone/>
            </a:pPr>
            <a:r>
              <a:rPr i="1" lang="en" sz="2700"/>
              <a:t>get the results it gets.</a:t>
            </a:r>
            <a:endParaRPr i="1" sz="2700"/>
          </a:p>
          <a:p>
            <a:pPr indent="-228600" lvl="0" marL="457200" rtl="0" algn="ctr">
              <a:lnSpc>
                <a:spcPct val="100000"/>
              </a:lnSpc>
              <a:spcBef>
                <a:spcPts val="0"/>
              </a:spcBef>
              <a:spcAft>
                <a:spcPts val="0"/>
              </a:spcAft>
              <a:buSzPts val="1500"/>
              <a:buNone/>
            </a:pPr>
            <a:r>
              <a:t/>
            </a:r>
            <a:endParaRPr i="1" sz="2700"/>
          </a:p>
          <a:p>
            <a:pPr indent="-228600" lvl="0" marL="457200" rtl="0" algn="ctr">
              <a:lnSpc>
                <a:spcPct val="100000"/>
              </a:lnSpc>
              <a:spcBef>
                <a:spcPts val="0"/>
              </a:spcBef>
              <a:spcAft>
                <a:spcPts val="0"/>
              </a:spcAft>
              <a:buSzPts val="1500"/>
              <a:buNone/>
            </a:pPr>
            <a:r>
              <a:rPr i="1" lang="en" sz="2700"/>
              <a:t>Mastering the 9 cells requires moving away from isolated initiatives and toward </a:t>
            </a:r>
            <a:endParaRPr i="1" sz="2700"/>
          </a:p>
          <a:p>
            <a:pPr indent="-228600" lvl="0" marL="457200" rtl="0" algn="ctr">
              <a:lnSpc>
                <a:spcPct val="100000"/>
              </a:lnSpc>
              <a:spcBef>
                <a:spcPts val="0"/>
              </a:spcBef>
              <a:spcAft>
                <a:spcPts val="0"/>
              </a:spcAft>
              <a:buSzPts val="1500"/>
              <a:buNone/>
            </a:pPr>
            <a:r>
              <a:rPr i="1" lang="en" sz="2700"/>
              <a:t>coherent systems. </a:t>
            </a:r>
            <a:endParaRPr i="1" sz="2700"/>
          </a:p>
          <a:p>
            <a:pPr indent="0" lvl="0" marL="0" rtl="0" algn="l">
              <a:lnSpc>
                <a:spcPct val="100000"/>
              </a:lnSpc>
              <a:spcBef>
                <a:spcPts val="0"/>
              </a:spcBef>
              <a:spcAft>
                <a:spcPts val="0"/>
              </a:spcAft>
              <a:buSzPts val="1500"/>
              <a:buNone/>
            </a:pPr>
            <a:r>
              <a:t/>
            </a:r>
            <a:endParaRPr i="1" sz="2700"/>
          </a:p>
          <a:p>
            <a:pPr indent="-228600" lvl="0" marL="457200" rtl="0" algn="ctr">
              <a:lnSpc>
                <a:spcPct val="100000"/>
              </a:lnSpc>
              <a:spcBef>
                <a:spcPts val="0"/>
              </a:spcBef>
              <a:spcAft>
                <a:spcPts val="0"/>
              </a:spcAft>
              <a:buSzPts val="1500"/>
              <a:buNone/>
            </a:pPr>
            <a:r>
              <a:t/>
            </a:r>
            <a:endParaRPr i="1"/>
          </a:p>
          <a:p>
            <a:pPr indent="-228600" lvl="0" marL="457200" rtl="0" algn="r">
              <a:lnSpc>
                <a:spcPct val="100000"/>
              </a:lnSpc>
              <a:spcBef>
                <a:spcPts val="0"/>
              </a:spcBef>
              <a:spcAft>
                <a:spcPts val="0"/>
              </a:spcAft>
              <a:buSzPts val="1500"/>
              <a:buNone/>
            </a:pPr>
            <a:r>
              <a:t/>
            </a:r>
            <a:endParaRPr/>
          </a:p>
        </p:txBody>
      </p:sp>
      <p:pic>
        <p:nvPicPr>
          <p:cNvPr descr="Flat lay top view of face mask and school supplies, back to school and coronavirus concept. (Provided by Getty Images)" id="260" name="Google Shape;260;g3f7e81465ef_0_129"/>
          <p:cNvPicPr preferRelativeResize="0"/>
          <p:nvPr/>
        </p:nvPicPr>
        <p:blipFill rotWithShape="1">
          <a:blip r:embed="rId3">
            <a:alphaModFix/>
          </a:blip>
          <a:srcRect b="0" l="0" r="50964" t="0"/>
          <a:stretch/>
        </p:blipFill>
        <p:spPr>
          <a:xfrm rot="5400000">
            <a:off x="-1093600" y="1093601"/>
            <a:ext cx="6815427" cy="4628224"/>
          </a:xfrm>
          <a:prstGeom prst="rect">
            <a:avLst/>
          </a:prstGeom>
          <a:noFill/>
          <a:ln>
            <a:noFill/>
          </a:ln>
        </p:spPr>
      </p:pic>
      <p:sp>
        <p:nvSpPr>
          <p:cNvPr id="261" name="Google Shape;261;g3f7e81465ef_0_129"/>
          <p:cNvSpPr txBox="1"/>
          <p:nvPr>
            <p:ph idx="2" type="body"/>
          </p:nvPr>
        </p:nvSpPr>
        <p:spPr>
          <a:xfrm>
            <a:off x="4574286" y="870857"/>
            <a:ext cx="4574400" cy="5943600"/>
          </a:xfrm>
          <a:prstGeom prst="rect">
            <a:avLst/>
          </a:prstGeom>
        </p:spPr>
        <p:txBody>
          <a:bodyPr anchorCtr="0" anchor="ctr" bIns="457200" lIns="457200" spcFirstLastPara="1" rIns="457200" wrap="square" tIns="457200">
            <a:noAutofit/>
          </a:bodyPr>
          <a:lstStyle/>
          <a:p>
            <a:pPr indent="-228600" lvl="0" marL="457200" rtl="0" algn="ctr">
              <a:lnSpc>
                <a:spcPct val="100000"/>
              </a:lnSpc>
              <a:spcBef>
                <a:spcPts val="0"/>
              </a:spcBef>
              <a:spcAft>
                <a:spcPts val="0"/>
              </a:spcAft>
              <a:buNone/>
            </a:pPr>
            <a:r>
              <a:t/>
            </a:r>
            <a:endParaRPr i="1" sz="2700">
              <a:solidFill>
                <a:schemeClr val="accent5"/>
              </a:solidFill>
            </a:endParaRPr>
          </a:p>
          <a:p>
            <a:pPr indent="-228600" lvl="0" marL="457200" rtl="0" algn="ctr">
              <a:lnSpc>
                <a:spcPct val="100000"/>
              </a:lnSpc>
              <a:spcBef>
                <a:spcPts val="0"/>
              </a:spcBef>
              <a:spcAft>
                <a:spcPts val="0"/>
              </a:spcAft>
              <a:buNone/>
            </a:pPr>
            <a:r>
              <a:t/>
            </a:r>
            <a:endParaRPr i="1" sz="2700">
              <a:solidFill>
                <a:schemeClr val="accent5"/>
              </a:solidFill>
            </a:endParaRPr>
          </a:p>
          <a:p>
            <a:pPr indent="-228600" lvl="0" marL="457200" rtl="0" algn="ctr">
              <a:lnSpc>
                <a:spcPct val="100000"/>
              </a:lnSpc>
              <a:spcBef>
                <a:spcPts val="0"/>
              </a:spcBef>
              <a:spcAft>
                <a:spcPts val="0"/>
              </a:spcAft>
              <a:buNone/>
            </a:pPr>
            <a:r>
              <a:t/>
            </a:r>
            <a:endParaRPr i="1" sz="2700">
              <a:solidFill>
                <a:schemeClr val="accent5"/>
              </a:solidFill>
            </a:endParaRPr>
          </a:p>
          <a:p>
            <a:pPr indent="-228600" lvl="0" marL="457200" rtl="0" algn="ctr">
              <a:lnSpc>
                <a:spcPct val="100000"/>
              </a:lnSpc>
              <a:spcBef>
                <a:spcPts val="0"/>
              </a:spcBef>
              <a:spcAft>
                <a:spcPts val="0"/>
              </a:spcAft>
              <a:buClr>
                <a:srgbClr val="000000"/>
              </a:buClr>
              <a:buSzPts val="1500"/>
              <a:buFont typeface="Arial"/>
              <a:buNone/>
            </a:pPr>
            <a:r>
              <a:rPr i="1" lang="en" sz="2700">
                <a:solidFill>
                  <a:schemeClr val="accent5"/>
                </a:solidFill>
              </a:rPr>
              <a:t>Every system is </a:t>
            </a:r>
            <a:endParaRPr i="1" sz="2700">
              <a:solidFill>
                <a:schemeClr val="accent5"/>
              </a:solidFill>
            </a:endParaRPr>
          </a:p>
          <a:p>
            <a:pPr indent="-228600" lvl="0" marL="457200" rtl="0" algn="ctr">
              <a:lnSpc>
                <a:spcPct val="100000"/>
              </a:lnSpc>
              <a:spcBef>
                <a:spcPts val="0"/>
              </a:spcBef>
              <a:spcAft>
                <a:spcPts val="0"/>
              </a:spcAft>
              <a:buClr>
                <a:srgbClr val="000000"/>
              </a:buClr>
              <a:buSzPts val="1500"/>
              <a:buFont typeface="Arial"/>
              <a:buNone/>
            </a:pPr>
            <a:r>
              <a:rPr i="1" lang="en" sz="2700">
                <a:solidFill>
                  <a:schemeClr val="accent5"/>
                </a:solidFill>
              </a:rPr>
              <a:t>perfectly designed to </a:t>
            </a:r>
            <a:endParaRPr i="1" sz="2700">
              <a:solidFill>
                <a:schemeClr val="accent5"/>
              </a:solidFill>
            </a:endParaRPr>
          </a:p>
          <a:p>
            <a:pPr indent="-228600" lvl="0" marL="457200" rtl="0" algn="ctr">
              <a:lnSpc>
                <a:spcPct val="100000"/>
              </a:lnSpc>
              <a:spcBef>
                <a:spcPts val="0"/>
              </a:spcBef>
              <a:spcAft>
                <a:spcPts val="0"/>
              </a:spcAft>
              <a:buClr>
                <a:srgbClr val="000000"/>
              </a:buClr>
              <a:buSzPts val="1500"/>
              <a:buFont typeface="Arial"/>
              <a:buNone/>
            </a:pPr>
            <a:r>
              <a:rPr i="1" lang="en" sz="2700">
                <a:solidFill>
                  <a:schemeClr val="accent5"/>
                </a:solidFill>
              </a:rPr>
              <a:t>get the results it gets.</a:t>
            </a:r>
            <a:endParaRPr i="1" sz="2700">
              <a:solidFill>
                <a:schemeClr val="accent5"/>
              </a:solidFill>
            </a:endParaRPr>
          </a:p>
          <a:p>
            <a:pPr indent="-228600" lvl="0" marL="457200" rtl="0" algn="ctr">
              <a:lnSpc>
                <a:spcPct val="100000"/>
              </a:lnSpc>
              <a:spcBef>
                <a:spcPts val="0"/>
              </a:spcBef>
              <a:spcAft>
                <a:spcPts val="0"/>
              </a:spcAft>
              <a:buClr>
                <a:srgbClr val="000000"/>
              </a:buClr>
              <a:buSzPts val="1500"/>
              <a:buFont typeface="Arial"/>
              <a:buNone/>
            </a:pPr>
            <a:r>
              <a:t/>
            </a:r>
            <a:endParaRPr i="1" sz="2700">
              <a:solidFill>
                <a:schemeClr val="accent5"/>
              </a:solidFill>
            </a:endParaRPr>
          </a:p>
          <a:p>
            <a:pPr indent="-228600" lvl="0" marL="457200" rtl="0" algn="ctr">
              <a:lnSpc>
                <a:spcPct val="100000"/>
              </a:lnSpc>
              <a:spcBef>
                <a:spcPts val="0"/>
              </a:spcBef>
              <a:spcAft>
                <a:spcPts val="0"/>
              </a:spcAft>
              <a:buClr>
                <a:srgbClr val="000000"/>
              </a:buClr>
              <a:buSzPts val="1500"/>
              <a:buFont typeface="Arial"/>
              <a:buNone/>
            </a:pPr>
            <a:r>
              <a:rPr i="1" lang="en" sz="2700">
                <a:solidFill>
                  <a:schemeClr val="accent5"/>
                </a:solidFill>
              </a:rPr>
              <a:t>Mastering the 9 cells requires moving away from isolated initiatives and toward </a:t>
            </a:r>
            <a:endParaRPr i="1" sz="2700">
              <a:solidFill>
                <a:schemeClr val="accent5"/>
              </a:solidFill>
            </a:endParaRPr>
          </a:p>
          <a:p>
            <a:pPr indent="-228600" lvl="0" marL="457200" rtl="0" algn="ctr">
              <a:lnSpc>
                <a:spcPct val="100000"/>
              </a:lnSpc>
              <a:spcBef>
                <a:spcPts val="0"/>
              </a:spcBef>
              <a:spcAft>
                <a:spcPts val="0"/>
              </a:spcAft>
              <a:buClr>
                <a:srgbClr val="000000"/>
              </a:buClr>
              <a:buSzPts val="1500"/>
              <a:buFont typeface="Arial"/>
              <a:buNone/>
            </a:pPr>
            <a:r>
              <a:rPr i="1" lang="en" sz="2700">
                <a:solidFill>
                  <a:schemeClr val="accent5"/>
                </a:solidFill>
              </a:rPr>
              <a:t>coherent systems. </a:t>
            </a:r>
            <a:endParaRPr i="1" sz="2700">
              <a:solidFill>
                <a:schemeClr val="accent5"/>
              </a:solidFill>
            </a:endParaRPr>
          </a:p>
          <a:p>
            <a:pPr indent="0" lvl="0" marL="0" rtl="0" algn="l">
              <a:spcBef>
                <a:spcPts val="0"/>
              </a:spcBef>
              <a:spcAft>
                <a:spcPts val="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5" name="Shape 645"/>
        <p:cNvGrpSpPr/>
        <p:nvPr/>
      </p:nvGrpSpPr>
      <p:grpSpPr>
        <a:xfrm>
          <a:off x="0" y="0"/>
          <a:ext cx="0" cy="0"/>
          <a:chOff x="0" y="0"/>
          <a:chExt cx="0" cy="0"/>
        </a:xfrm>
      </p:grpSpPr>
      <p:sp>
        <p:nvSpPr>
          <p:cNvPr id="646" name="Google Shape;646;g3f7e81465ef_0_117"/>
          <p:cNvSpPr txBox="1"/>
          <p:nvPr/>
        </p:nvSpPr>
        <p:spPr>
          <a:xfrm>
            <a:off x="5339774" y="981960"/>
            <a:ext cx="3248100" cy="1470000"/>
          </a:xfrm>
          <a:prstGeom prst="rect">
            <a:avLst/>
          </a:prstGeom>
          <a:noFill/>
          <a:ln>
            <a:noFill/>
          </a:ln>
          <a:effectLst>
            <a:outerShdw blurRad="57150" rotWithShape="0" algn="bl" dir="5400000" dist="19050">
              <a:srgbClr val="D9DEE3">
                <a:alpha val="50000"/>
              </a:srgbClr>
            </a:outerShdw>
          </a:effectLst>
        </p:spPr>
        <p:txBody>
          <a:bodyPr anchorCtr="0" anchor="ctr" bIns="68575" lIns="137150" spcFirstLastPara="1" rIns="137150" wrap="square" tIns="68575">
            <a:noAutofit/>
          </a:bodyPr>
          <a:lstStyle/>
          <a:p>
            <a:pPr indent="0" lvl="0" marL="0" marR="0" rtl="0" algn="ctr">
              <a:lnSpc>
                <a:spcPct val="100000"/>
              </a:lnSpc>
              <a:spcBef>
                <a:spcPts val="0"/>
              </a:spcBef>
              <a:spcAft>
                <a:spcPts val="0"/>
              </a:spcAft>
              <a:buClr>
                <a:schemeClr val="dk2"/>
              </a:buClr>
              <a:buSzPts val="2500"/>
              <a:buFont typeface="Arial"/>
              <a:buNone/>
            </a:pPr>
            <a:r>
              <a:rPr b="1" lang="en" sz="3600">
                <a:solidFill>
                  <a:srgbClr val="FEFEFE"/>
                </a:solidFill>
                <a:latin typeface="Calibri"/>
                <a:ea typeface="Calibri"/>
                <a:cs typeface="Calibri"/>
                <a:sym typeface="Calibri"/>
              </a:rPr>
              <a:t>System 3:</a:t>
            </a:r>
            <a:endParaRPr b="1" sz="3600">
              <a:solidFill>
                <a:srgbClr val="FEFEFE"/>
              </a:solidFill>
              <a:latin typeface="Calibri"/>
              <a:ea typeface="Calibri"/>
              <a:cs typeface="Calibri"/>
              <a:sym typeface="Calibri"/>
            </a:endParaRPr>
          </a:p>
          <a:p>
            <a:pPr indent="0" lvl="0" marL="0" marR="0" rtl="0" algn="ctr">
              <a:lnSpc>
                <a:spcPct val="100000"/>
              </a:lnSpc>
              <a:spcBef>
                <a:spcPts val="0"/>
              </a:spcBef>
              <a:spcAft>
                <a:spcPts val="0"/>
              </a:spcAft>
              <a:buClr>
                <a:schemeClr val="dk2"/>
              </a:buClr>
              <a:buSzPts val="2500"/>
              <a:buFont typeface="Arial"/>
              <a:buNone/>
            </a:pPr>
            <a:r>
              <a:rPr b="1" lang="en" sz="3600">
                <a:solidFill>
                  <a:srgbClr val="FEFEFE"/>
                </a:solidFill>
                <a:latin typeface="Calibri"/>
                <a:ea typeface="Calibri"/>
                <a:cs typeface="Calibri"/>
                <a:sym typeface="Calibri"/>
              </a:rPr>
              <a:t>Grade-Level Instruction</a:t>
            </a:r>
            <a:endParaRPr b="1" i="0" sz="3600" u="none" cap="none" strike="noStrike">
              <a:solidFill>
                <a:srgbClr val="FEFEFE"/>
              </a:solidFill>
              <a:latin typeface="Calibri"/>
              <a:ea typeface="Calibri"/>
              <a:cs typeface="Calibri"/>
              <a:sym typeface="Calibri"/>
            </a:endParaRPr>
          </a:p>
        </p:txBody>
      </p:sp>
      <p:sp>
        <p:nvSpPr>
          <p:cNvPr id="647" name="Google Shape;647;g3f7e81465ef_0_117"/>
          <p:cNvSpPr txBox="1"/>
          <p:nvPr>
            <p:ph idx="1" type="subTitle"/>
          </p:nvPr>
        </p:nvSpPr>
        <p:spPr>
          <a:xfrm>
            <a:off x="226314" y="3749040"/>
            <a:ext cx="4114800" cy="2148900"/>
          </a:xfrm>
          <a:prstGeom prst="rect">
            <a:avLst/>
          </a:prstGeom>
          <a:noFill/>
          <a:ln>
            <a:noFill/>
          </a:ln>
        </p:spPr>
        <p:txBody>
          <a:bodyPr anchorCtr="0" anchor="ctr" bIns="137150" lIns="137150" spcFirstLastPara="1" rIns="137150" wrap="square" tIns="137150">
            <a:noAutofit/>
          </a:bodyPr>
          <a:lstStyle/>
          <a:p>
            <a:pPr indent="-228600" lvl="0" marL="457200" rtl="0" algn="ctr">
              <a:lnSpc>
                <a:spcPct val="100000"/>
              </a:lnSpc>
              <a:spcBef>
                <a:spcPts val="0"/>
              </a:spcBef>
              <a:spcAft>
                <a:spcPts val="0"/>
              </a:spcAft>
              <a:buSzPts val="1500"/>
              <a:buNone/>
            </a:pPr>
            <a:r>
              <a:rPr b="1" i="1" lang="en" sz="2700"/>
              <a:t>Turn and Talk</a:t>
            </a:r>
            <a:endParaRPr b="1" i="1" sz="2700"/>
          </a:p>
          <a:p>
            <a:pPr indent="0" lvl="0" marL="0" rtl="0" algn="l">
              <a:lnSpc>
                <a:spcPct val="100000"/>
              </a:lnSpc>
              <a:spcBef>
                <a:spcPts val="0"/>
              </a:spcBef>
              <a:spcAft>
                <a:spcPts val="0"/>
              </a:spcAft>
              <a:buSzPts val="1500"/>
              <a:buNone/>
            </a:pPr>
            <a:r>
              <a:t/>
            </a:r>
            <a:endParaRPr i="1" sz="2700"/>
          </a:p>
          <a:p>
            <a:pPr indent="0" lvl="0" marL="0" rtl="0" algn="ctr">
              <a:lnSpc>
                <a:spcPct val="100000"/>
              </a:lnSpc>
              <a:spcBef>
                <a:spcPts val="0"/>
              </a:spcBef>
              <a:spcAft>
                <a:spcPts val="0"/>
              </a:spcAft>
              <a:buSzPts val="1500"/>
              <a:buNone/>
            </a:pPr>
            <a:r>
              <a:rPr i="1" lang="en" sz="2700"/>
              <a:t>How does your district know grade-level instruction happens daily?</a:t>
            </a:r>
            <a:endParaRPr i="1" sz="2700"/>
          </a:p>
          <a:p>
            <a:pPr indent="-228600" lvl="0" marL="457200" rtl="0" algn="ctr">
              <a:lnSpc>
                <a:spcPct val="100000"/>
              </a:lnSpc>
              <a:spcBef>
                <a:spcPts val="0"/>
              </a:spcBef>
              <a:spcAft>
                <a:spcPts val="0"/>
              </a:spcAft>
              <a:buSzPts val="1500"/>
              <a:buNone/>
            </a:pPr>
            <a:r>
              <a:t/>
            </a:r>
            <a:endParaRPr i="1"/>
          </a:p>
          <a:p>
            <a:pPr indent="-228600" lvl="0" marL="457200" rtl="0" algn="r">
              <a:lnSpc>
                <a:spcPct val="100000"/>
              </a:lnSpc>
              <a:spcBef>
                <a:spcPts val="0"/>
              </a:spcBef>
              <a:spcAft>
                <a:spcPts val="0"/>
              </a:spcAft>
              <a:buSzPts val="1500"/>
              <a:buNone/>
            </a:pPr>
            <a:r>
              <a:t/>
            </a:r>
            <a:endParaRPr/>
          </a:p>
        </p:txBody>
      </p:sp>
      <p:pic>
        <p:nvPicPr>
          <p:cNvPr descr="Flat lay top view of face mask and school supplies, back to school and coronavirus concept. (Provided by Getty Images)" id="648" name="Google Shape;648;g3f7e81465ef_0_117"/>
          <p:cNvPicPr preferRelativeResize="0"/>
          <p:nvPr/>
        </p:nvPicPr>
        <p:blipFill rotWithShape="1">
          <a:blip r:embed="rId3">
            <a:alphaModFix/>
          </a:blip>
          <a:srcRect b="0" l="0" r="50964" t="0"/>
          <a:stretch/>
        </p:blipFill>
        <p:spPr>
          <a:xfrm rot="5400000">
            <a:off x="-1093600" y="1093601"/>
            <a:ext cx="6815427" cy="4628224"/>
          </a:xfrm>
          <a:prstGeom prst="rect">
            <a:avLst/>
          </a:prstGeom>
          <a:noFill/>
          <a:ln>
            <a:noFill/>
          </a:ln>
        </p:spPr>
      </p:pic>
      <p:sp>
        <p:nvSpPr>
          <p:cNvPr id="649" name="Google Shape;649;g3f7e81465ef_0_117"/>
          <p:cNvSpPr txBox="1"/>
          <p:nvPr>
            <p:ph idx="2" type="body"/>
          </p:nvPr>
        </p:nvSpPr>
        <p:spPr>
          <a:xfrm>
            <a:off x="4574286" y="914400"/>
            <a:ext cx="4574400" cy="5943600"/>
          </a:xfrm>
          <a:prstGeom prst="rect">
            <a:avLst/>
          </a:prstGeom>
        </p:spPr>
        <p:txBody>
          <a:bodyPr anchorCtr="0" anchor="ctr" bIns="457200" lIns="457200" spcFirstLastPara="1" rIns="457200" wrap="square" tIns="457200">
            <a:noAutofit/>
          </a:bodyPr>
          <a:lstStyle/>
          <a:p>
            <a:pPr indent="-228600" lvl="0" marL="457200" rtl="0" algn="ctr">
              <a:lnSpc>
                <a:spcPct val="100000"/>
              </a:lnSpc>
              <a:spcBef>
                <a:spcPts val="0"/>
              </a:spcBef>
              <a:spcAft>
                <a:spcPts val="0"/>
              </a:spcAft>
              <a:buClr>
                <a:srgbClr val="000000"/>
              </a:buClr>
              <a:buSzPts val="1500"/>
              <a:buFont typeface="Arial"/>
              <a:buNone/>
            </a:pPr>
            <a:r>
              <a:rPr b="1" i="1" lang="en" sz="2700">
                <a:solidFill>
                  <a:schemeClr val="accent5"/>
                </a:solidFill>
              </a:rPr>
              <a:t>Turn and Talk</a:t>
            </a:r>
            <a:endParaRPr b="1" i="1" sz="2700">
              <a:solidFill>
                <a:schemeClr val="accent5"/>
              </a:solidFill>
            </a:endParaRPr>
          </a:p>
          <a:p>
            <a:pPr indent="0" lvl="0" marL="0" rtl="0" algn="l">
              <a:lnSpc>
                <a:spcPct val="100000"/>
              </a:lnSpc>
              <a:spcBef>
                <a:spcPts val="0"/>
              </a:spcBef>
              <a:spcAft>
                <a:spcPts val="0"/>
              </a:spcAft>
              <a:buClr>
                <a:srgbClr val="000000"/>
              </a:buClr>
              <a:buSzPts val="1500"/>
              <a:buFont typeface="Arial"/>
              <a:buNone/>
            </a:pPr>
            <a:r>
              <a:t/>
            </a:r>
            <a:endParaRPr i="1" sz="2700">
              <a:solidFill>
                <a:schemeClr val="accent5"/>
              </a:solidFill>
            </a:endParaRPr>
          </a:p>
          <a:p>
            <a:pPr indent="0" lvl="0" marL="0" rtl="0" algn="ctr">
              <a:lnSpc>
                <a:spcPct val="100000"/>
              </a:lnSpc>
              <a:spcBef>
                <a:spcPts val="0"/>
              </a:spcBef>
              <a:spcAft>
                <a:spcPts val="0"/>
              </a:spcAft>
              <a:buClr>
                <a:srgbClr val="000000"/>
              </a:buClr>
              <a:buSzPts val="1500"/>
              <a:buFont typeface="Arial"/>
              <a:buNone/>
            </a:pPr>
            <a:r>
              <a:rPr i="1" lang="en" sz="2700">
                <a:solidFill>
                  <a:schemeClr val="accent5"/>
                </a:solidFill>
              </a:rPr>
              <a:t>How does your district ensure grade-level instruction happens daily?</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 name="Shape 654"/>
        <p:cNvGrpSpPr/>
        <p:nvPr/>
      </p:nvGrpSpPr>
      <p:grpSpPr>
        <a:xfrm>
          <a:off x="0" y="0"/>
          <a:ext cx="0" cy="0"/>
          <a:chOff x="0" y="0"/>
          <a:chExt cx="0" cy="0"/>
        </a:xfrm>
      </p:grpSpPr>
      <p:sp>
        <p:nvSpPr>
          <p:cNvPr id="655" name="Google Shape;655;g3f7e81465ef_0_184"/>
          <p:cNvSpPr txBox="1"/>
          <p:nvPr>
            <p:ph type="title"/>
          </p:nvPr>
        </p:nvSpPr>
        <p:spPr>
          <a:xfrm>
            <a:off x="0" y="182880"/>
            <a:ext cx="8229600" cy="731700"/>
          </a:xfrm>
          <a:prstGeom prst="rect">
            <a:avLst/>
          </a:prstGeom>
        </p:spPr>
        <p:txBody>
          <a:bodyPr anchorCtr="0" anchor="ctr" bIns="91425" lIns="182875" spcFirstLastPara="1" rIns="182875" wrap="square" tIns="91425">
            <a:noAutofit/>
          </a:bodyPr>
          <a:lstStyle/>
          <a:p>
            <a:pPr indent="0" lvl="0" marL="0" rtl="0" algn="l">
              <a:spcBef>
                <a:spcPts val="0"/>
              </a:spcBef>
              <a:spcAft>
                <a:spcPts val="0"/>
              </a:spcAft>
              <a:buNone/>
            </a:pPr>
            <a:r>
              <a:rPr lang="en"/>
              <a:t>Grade-Level Instruction</a:t>
            </a:r>
            <a:endParaRPr/>
          </a:p>
        </p:txBody>
      </p:sp>
      <p:sp>
        <p:nvSpPr>
          <p:cNvPr id="656" name="Google Shape;656;g3f7e81465ef_0_184"/>
          <p:cNvSpPr/>
          <p:nvPr/>
        </p:nvSpPr>
        <p:spPr>
          <a:xfrm>
            <a:off x="291600" y="1154100"/>
            <a:ext cx="3888600" cy="2748300"/>
          </a:xfrm>
          <a:prstGeom prst="roundRect">
            <a:avLst>
              <a:gd fmla="val 16667" name="adj"/>
            </a:avLst>
          </a:pr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lnSpc>
                <a:spcPct val="100000"/>
              </a:lnSpc>
              <a:spcBef>
                <a:spcPts val="1100"/>
              </a:spcBef>
              <a:spcAft>
                <a:spcPts val="0"/>
              </a:spcAft>
              <a:buNone/>
            </a:pPr>
            <a:r>
              <a:rPr b="1" lang="en" sz="2000">
                <a:latin typeface="Calibri"/>
                <a:ea typeface="Calibri"/>
                <a:cs typeface="Calibri"/>
                <a:sym typeface="Calibri"/>
              </a:rPr>
              <a:t>REFLECTIVE QUESTIONS:</a:t>
            </a:r>
            <a:endParaRPr b="1" sz="2000">
              <a:latin typeface="Calibri"/>
              <a:ea typeface="Calibri"/>
              <a:cs typeface="Calibri"/>
              <a:sym typeface="Calibri"/>
            </a:endParaRPr>
          </a:p>
          <a:p>
            <a:pPr indent="-342900" lvl="0" marL="457200" rtl="0" algn="l">
              <a:lnSpc>
                <a:spcPct val="100000"/>
              </a:lnSpc>
              <a:spcBef>
                <a:spcPts val="1100"/>
              </a:spcBef>
              <a:spcAft>
                <a:spcPts val="0"/>
              </a:spcAft>
              <a:buSzPts val="1800"/>
              <a:buFont typeface="Calibri"/>
              <a:buChar char="●"/>
            </a:pPr>
            <a:r>
              <a:rPr lang="en" sz="1800">
                <a:latin typeface="Calibri"/>
                <a:ea typeface="Calibri"/>
                <a:cs typeface="Calibri"/>
                <a:sym typeface="Calibri"/>
              </a:rPr>
              <a:t>Are standards, curriculum, and ALDs aligned across schools?</a:t>
            </a:r>
            <a:endParaRPr sz="1800">
              <a:latin typeface="Calibri"/>
              <a:ea typeface="Calibri"/>
              <a:cs typeface="Calibri"/>
              <a:sym typeface="Calibri"/>
            </a:endParaRPr>
          </a:p>
          <a:p>
            <a:pPr indent="-342900" lvl="0" marL="457200" rtl="0" algn="l">
              <a:lnSpc>
                <a:spcPct val="100000"/>
              </a:lnSpc>
              <a:spcBef>
                <a:spcPts val="1100"/>
              </a:spcBef>
              <a:spcAft>
                <a:spcPts val="0"/>
              </a:spcAft>
              <a:buSzPts val="1800"/>
              <a:buFont typeface="Calibri"/>
              <a:buChar char="●"/>
            </a:pPr>
            <a:r>
              <a:rPr lang="en" sz="1800">
                <a:latin typeface="Calibri"/>
                <a:ea typeface="Calibri"/>
                <a:cs typeface="Calibri"/>
                <a:sym typeface="Calibri"/>
              </a:rPr>
              <a:t>How are my leaders ensuring grade-level instruction happens daily in every classroom?</a:t>
            </a:r>
            <a:endParaRPr sz="1800">
              <a:latin typeface="Calibri"/>
              <a:ea typeface="Calibri"/>
              <a:cs typeface="Calibri"/>
              <a:sym typeface="Calibri"/>
            </a:endParaRPr>
          </a:p>
          <a:p>
            <a:pPr indent="0" lvl="0" marL="0" rtl="0" algn="ctr">
              <a:lnSpc>
                <a:spcPct val="100000"/>
              </a:lnSpc>
              <a:spcBef>
                <a:spcPts val="1100"/>
              </a:spcBef>
              <a:spcAft>
                <a:spcPts val="0"/>
              </a:spcAft>
              <a:buNone/>
            </a:pPr>
            <a:r>
              <a:t/>
            </a:r>
            <a:endParaRPr sz="900">
              <a:latin typeface="Calibri"/>
              <a:ea typeface="Calibri"/>
              <a:cs typeface="Calibri"/>
              <a:sym typeface="Calibri"/>
            </a:endParaRPr>
          </a:p>
        </p:txBody>
      </p:sp>
      <p:sp>
        <p:nvSpPr>
          <p:cNvPr id="657" name="Google Shape;657;g3f7e81465ef_0_184"/>
          <p:cNvSpPr/>
          <p:nvPr/>
        </p:nvSpPr>
        <p:spPr>
          <a:xfrm>
            <a:off x="410650" y="4284600"/>
            <a:ext cx="3604800" cy="479100"/>
          </a:xfrm>
          <a:prstGeom prst="homePlate">
            <a:avLst>
              <a:gd fmla="val 50000" name="adj"/>
            </a:avLst>
          </a:prstGeom>
          <a:solidFill>
            <a:srgbClr val="156F49"/>
          </a:solidFill>
          <a:ln cap="flat" cmpd="sng" w="9525">
            <a:solidFill>
              <a:srgbClr val="156F4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500">
                <a:solidFill>
                  <a:srgbClr val="FFFFFF"/>
                </a:solidFill>
                <a:latin typeface="Calibri"/>
                <a:ea typeface="Calibri"/>
                <a:cs typeface="Calibri"/>
                <a:sym typeface="Calibri"/>
              </a:rPr>
              <a:t>Practical Actions</a:t>
            </a:r>
            <a:endParaRPr b="1" sz="2500">
              <a:solidFill>
                <a:srgbClr val="FFFFFF"/>
              </a:solidFill>
              <a:latin typeface="Calibri"/>
              <a:ea typeface="Calibri"/>
              <a:cs typeface="Calibri"/>
              <a:sym typeface="Calibri"/>
            </a:endParaRPr>
          </a:p>
        </p:txBody>
      </p:sp>
      <p:sp>
        <p:nvSpPr>
          <p:cNvPr id="658" name="Google Shape;658;g3f7e81465ef_0_184"/>
          <p:cNvSpPr txBox="1"/>
          <p:nvPr/>
        </p:nvSpPr>
        <p:spPr>
          <a:xfrm>
            <a:off x="4365625" y="1154100"/>
            <a:ext cx="4608600" cy="2868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600">
                <a:latin typeface="Calibri"/>
                <a:ea typeface="Calibri"/>
                <a:cs typeface="Calibri"/>
                <a:sym typeface="Calibri"/>
              </a:rPr>
              <a:t>Scenario</a:t>
            </a:r>
            <a:r>
              <a:rPr lang="en" sz="2600">
                <a:latin typeface="Calibri"/>
                <a:ea typeface="Calibri"/>
                <a:cs typeface="Calibri"/>
                <a:sym typeface="Calibri"/>
              </a:rPr>
              <a:t>: Ensuring Grade-Level Learning for All</a:t>
            </a:r>
            <a:endParaRPr sz="2600">
              <a:latin typeface="Calibri"/>
              <a:ea typeface="Calibri"/>
              <a:cs typeface="Calibri"/>
              <a:sym typeface="Calibri"/>
            </a:endParaRPr>
          </a:p>
          <a:p>
            <a:pPr indent="0" lvl="0" marL="0" rtl="0" algn="ctr">
              <a:spcBef>
                <a:spcPts val="1000"/>
              </a:spcBef>
              <a:spcAft>
                <a:spcPts val="0"/>
              </a:spcAft>
              <a:buNone/>
            </a:pPr>
            <a:r>
              <a:rPr i="1" lang="en" sz="1900">
                <a:latin typeface="Calibri"/>
                <a:ea typeface="Calibri"/>
                <a:cs typeface="Calibri"/>
                <a:sym typeface="Calibri"/>
              </a:rPr>
              <a:t>After </a:t>
            </a:r>
            <a:r>
              <a:rPr i="1" lang="en" sz="1900">
                <a:latin typeface="Calibri"/>
                <a:ea typeface="Calibri"/>
                <a:cs typeface="Calibri"/>
                <a:sym typeface="Calibri"/>
              </a:rPr>
              <a:t>receiving</a:t>
            </a:r>
            <a:r>
              <a:rPr i="1" lang="en" sz="1900">
                <a:latin typeface="Calibri"/>
                <a:ea typeface="Calibri"/>
                <a:cs typeface="Calibri"/>
                <a:sym typeface="Calibri"/>
              </a:rPr>
              <a:t> a district rating of a D, the central office staff gathers </a:t>
            </a:r>
            <a:r>
              <a:rPr i="1" lang="en" sz="1900">
                <a:latin typeface="Calibri"/>
                <a:ea typeface="Calibri"/>
                <a:cs typeface="Calibri"/>
                <a:sym typeface="Calibri"/>
              </a:rPr>
              <a:t>walkthrough</a:t>
            </a:r>
            <a:r>
              <a:rPr i="1" lang="en" sz="1900">
                <a:latin typeface="Calibri"/>
                <a:ea typeface="Calibri"/>
                <a:cs typeface="Calibri"/>
                <a:sym typeface="Calibri"/>
              </a:rPr>
              <a:t> data in all buildings. While most classrooms are teaching grade-level standards, rigor is </a:t>
            </a:r>
            <a:r>
              <a:rPr i="1" lang="en" sz="1900">
                <a:latin typeface="Calibri"/>
                <a:ea typeface="Calibri"/>
                <a:cs typeface="Calibri"/>
                <a:sym typeface="Calibri"/>
              </a:rPr>
              <a:t>consistently</a:t>
            </a:r>
            <a:r>
              <a:rPr i="1" lang="en" sz="1900">
                <a:latin typeface="Calibri"/>
                <a:ea typeface="Calibri"/>
                <a:cs typeface="Calibri"/>
                <a:sym typeface="Calibri"/>
              </a:rPr>
              <a:t> low, resulting in low </a:t>
            </a:r>
            <a:r>
              <a:rPr i="1" lang="en" sz="1900">
                <a:latin typeface="Calibri"/>
                <a:ea typeface="Calibri"/>
                <a:cs typeface="Calibri"/>
                <a:sym typeface="Calibri"/>
              </a:rPr>
              <a:t>achievement</a:t>
            </a:r>
            <a:r>
              <a:rPr i="1" lang="en" sz="1900">
                <a:latin typeface="Calibri"/>
                <a:ea typeface="Calibri"/>
                <a:cs typeface="Calibri"/>
                <a:sym typeface="Calibri"/>
              </a:rPr>
              <a:t> across the district.</a:t>
            </a:r>
            <a:endParaRPr i="1" sz="1900">
              <a:latin typeface="Calibri"/>
              <a:ea typeface="Calibri"/>
              <a:cs typeface="Calibri"/>
              <a:sym typeface="Calibri"/>
            </a:endParaRPr>
          </a:p>
        </p:txBody>
      </p:sp>
      <p:sp>
        <p:nvSpPr>
          <p:cNvPr id="659" name="Google Shape;659;g3f7e81465ef_0_184"/>
          <p:cNvSpPr txBox="1"/>
          <p:nvPr/>
        </p:nvSpPr>
        <p:spPr>
          <a:xfrm>
            <a:off x="390750" y="4895582"/>
            <a:ext cx="8362500" cy="18906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b="1" lang="en" sz="1550">
                <a:latin typeface="Calibri"/>
                <a:ea typeface="Calibri"/>
                <a:cs typeface="Calibri"/>
                <a:sym typeface="Calibri"/>
              </a:rPr>
              <a:t>Review curriculum, standards, and ALD alignment </a:t>
            </a:r>
            <a:r>
              <a:rPr lang="en" sz="1550">
                <a:latin typeface="Calibri"/>
                <a:ea typeface="Calibri"/>
                <a:cs typeface="Calibri"/>
                <a:sym typeface="Calibri"/>
              </a:rPr>
              <a:t>across schools to ensure consistent expectations.</a:t>
            </a:r>
            <a:endParaRPr sz="1550">
              <a:latin typeface="Calibri"/>
              <a:ea typeface="Calibri"/>
              <a:cs typeface="Calibri"/>
              <a:sym typeface="Calibri"/>
            </a:endParaRPr>
          </a:p>
          <a:p>
            <a:pPr indent="0" lvl="0" marL="0" rtl="0" algn="l">
              <a:lnSpc>
                <a:spcPct val="100000"/>
              </a:lnSpc>
              <a:spcBef>
                <a:spcPts val="1000"/>
              </a:spcBef>
              <a:spcAft>
                <a:spcPts val="0"/>
              </a:spcAft>
              <a:buNone/>
            </a:pPr>
            <a:r>
              <a:rPr b="1" lang="en" sz="1550">
                <a:latin typeface="Calibri"/>
                <a:ea typeface="Calibri"/>
                <a:cs typeface="Calibri"/>
                <a:sym typeface="Calibri"/>
              </a:rPr>
              <a:t>Conduct classroom walkthroughs with principals </a:t>
            </a:r>
            <a:r>
              <a:rPr lang="en" sz="1550">
                <a:latin typeface="Calibri"/>
                <a:ea typeface="Calibri"/>
                <a:cs typeface="Calibri"/>
                <a:sym typeface="Calibri"/>
              </a:rPr>
              <a:t>to monitor evidence of grade-level instruction.</a:t>
            </a:r>
            <a:endParaRPr sz="1550">
              <a:latin typeface="Calibri"/>
              <a:ea typeface="Calibri"/>
              <a:cs typeface="Calibri"/>
              <a:sym typeface="Calibri"/>
            </a:endParaRPr>
          </a:p>
          <a:p>
            <a:pPr indent="0" lvl="0" marL="0" rtl="0" algn="l">
              <a:lnSpc>
                <a:spcPct val="100000"/>
              </a:lnSpc>
              <a:spcBef>
                <a:spcPts val="1000"/>
              </a:spcBef>
              <a:spcAft>
                <a:spcPts val="0"/>
              </a:spcAft>
              <a:buNone/>
            </a:pPr>
            <a:r>
              <a:rPr b="1" lang="en" sz="1550">
                <a:latin typeface="Calibri"/>
                <a:ea typeface="Calibri"/>
                <a:cs typeface="Calibri"/>
                <a:sym typeface="Calibri"/>
              </a:rPr>
              <a:t>Establish common look-fors t</a:t>
            </a:r>
            <a:r>
              <a:rPr lang="en" sz="1550">
                <a:latin typeface="Calibri"/>
                <a:ea typeface="Calibri"/>
                <a:cs typeface="Calibri"/>
                <a:sym typeface="Calibri"/>
              </a:rPr>
              <a:t>hat define high-quality, grade-level teaching.</a:t>
            </a:r>
            <a:endParaRPr sz="1550">
              <a:latin typeface="Calibri"/>
              <a:ea typeface="Calibri"/>
              <a:cs typeface="Calibri"/>
              <a:sym typeface="Calibri"/>
            </a:endParaRPr>
          </a:p>
          <a:p>
            <a:pPr indent="0" lvl="0" marL="0" rtl="0" algn="l">
              <a:lnSpc>
                <a:spcPct val="100000"/>
              </a:lnSpc>
              <a:spcBef>
                <a:spcPts val="1000"/>
              </a:spcBef>
              <a:spcAft>
                <a:spcPts val="0"/>
              </a:spcAft>
              <a:buNone/>
            </a:pPr>
            <a:r>
              <a:rPr b="1" lang="en" sz="1550">
                <a:latin typeface="Calibri"/>
                <a:ea typeface="Calibri"/>
                <a:cs typeface="Calibri"/>
                <a:sym typeface="Calibri"/>
              </a:rPr>
              <a:t>Use instructional data and student work </a:t>
            </a:r>
            <a:r>
              <a:rPr lang="en" sz="1550">
                <a:latin typeface="Calibri"/>
                <a:ea typeface="Calibri"/>
                <a:cs typeface="Calibri"/>
                <a:sym typeface="Calibri"/>
              </a:rPr>
              <a:t>to verify that grade-level standards are taught daily.</a:t>
            </a:r>
            <a:endParaRPr sz="1550">
              <a:latin typeface="Calibri"/>
              <a:ea typeface="Calibri"/>
              <a:cs typeface="Calibri"/>
              <a:sym typeface="Calibri"/>
            </a:endParaRPr>
          </a:p>
          <a:p>
            <a:pPr indent="0" lvl="0" marL="0" rtl="0" algn="l">
              <a:lnSpc>
                <a:spcPct val="100000"/>
              </a:lnSpc>
              <a:spcBef>
                <a:spcPts val="1000"/>
              </a:spcBef>
              <a:spcAft>
                <a:spcPts val="1000"/>
              </a:spcAft>
              <a:buNone/>
            </a:pPr>
            <a:r>
              <a:rPr b="1" lang="en" sz="1550">
                <a:latin typeface="Calibri"/>
                <a:ea typeface="Calibri"/>
                <a:cs typeface="Calibri"/>
                <a:sym typeface="Calibri"/>
              </a:rPr>
              <a:t>Review principal coaching and feedback</a:t>
            </a:r>
            <a:r>
              <a:rPr lang="en" sz="1550">
                <a:latin typeface="Calibri"/>
                <a:ea typeface="Calibri"/>
                <a:cs typeface="Calibri"/>
                <a:sym typeface="Calibri"/>
              </a:rPr>
              <a:t> for instructional consistency.</a:t>
            </a:r>
            <a:endParaRPr sz="1550">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sp>
        <p:nvSpPr>
          <p:cNvPr id="665" name="Google Shape;665;g3f7e81465ef_0_213"/>
          <p:cNvSpPr txBox="1"/>
          <p:nvPr>
            <p:ph type="title"/>
          </p:nvPr>
        </p:nvSpPr>
        <p:spPr>
          <a:xfrm>
            <a:off x="0" y="182880"/>
            <a:ext cx="8229600" cy="731700"/>
          </a:xfrm>
          <a:prstGeom prst="rect">
            <a:avLst/>
          </a:prstGeom>
        </p:spPr>
        <p:txBody>
          <a:bodyPr anchorCtr="0" anchor="ctr" bIns="91425" lIns="182875" spcFirstLastPara="1" rIns="182875" wrap="square" tIns="91425">
            <a:noAutofit/>
          </a:bodyPr>
          <a:lstStyle/>
          <a:p>
            <a:pPr indent="0" lvl="0" marL="0" rtl="0" algn="l">
              <a:spcBef>
                <a:spcPts val="0"/>
              </a:spcBef>
              <a:spcAft>
                <a:spcPts val="0"/>
              </a:spcAft>
              <a:buNone/>
            </a:pPr>
            <a:r>
              <a:rPr lang="en"/>
              <a:t>Grade-Level Instruction</a:t>
            </a:r>
            <a:endParaRPr/>
          </a:p>
        </p:txBody>
      </p:sp>
      <p:sp>
        <p:nvSpPr>
          <p:cNvPr id="666" name="Google Shape;666;g3f7e81465ef_0_213"/>
          <p:cNvSpPr/>
          <p:nvPr/>
        </p:nvSpPr>
        <p:spPr>
          <a:xfrm>
            <a:off x="291600" y="1154100"/>
            <a:ext cx="3723900" cy="2748300"/>
          </a:xfrm>
          <a:prstGeom prst="roundRect">
            <a:avLst>
              <a:gd fmla="val 16667" name="adj"/>
            </a:avLst>
          </a:pr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lnSpc>
                <a:spcPct val="100000"/>
              </a:lnSpc>
              <a:spcBef>
                <a:spcPts val="1100"/>
              </a:spcBef>
              <a:spcAft>
                <a:spcPts val="0"/>
              </a:spcAft>
              <a:buNone/>
            </a:pPr>
            <a:r>
              <a:rPr b="1" lang="en" sz="2000">
                <a:latin typeface="Calibri"/>
                <a:ea typeface="Calibri"/>
                <a:cs typeface="Calibri"/>
                <a:sym typeface="Calibri"/>
              </a:rPr>
              <a:t>REFLECTIVE QUESTIONS:</a:t>
            </a:r>
            <a:endParaRPr b="1" sz="2000">
              <a:latin typeface="Calibri"/>
              <a:ea typeface="Calibri"/>
              <a:cs typeface="Calibri"/>
              <a:sym typeface="Calibri"/>
            </a:endParaRPr>
          </a:p>
          <a:p>
            <a:pPr indent="0" lvl="0" marL="0" rtl="0" algn="ctr">
              <a:lnSpc>
                <a:spcPct val="100000"/>
              </a:lnSpc>
              <a:spcBef>
                <a:spcPts val="1100"/>
              </a:spcBef>
              <a:spcAft>
                <a:spcPts val="0"/>
              </a:spcAft>
              <a:buNone/>
            </a:pPr>
            <a:r>
              <a:rPr lang="en" sz="2000">
                <a:latin typeface="Calibri"/>
                <a:ea typeface="Calibri"/>
                <a:cs typeface="Calibri"/>
                <a:sym typeface="Calibri"/>
              </a:rPr>
              <a:t>Are my leaders equipped to guide teams to improve student outcomes?</a:t>
            </a:r>
            <a:endParaRPr sz="2000">
              <a:latin typeface="Calibri"/>
              <a:ea typeface="Calibri"/>
              <a:cs typeface="Calibri"/>
              <a:sym typeface="Calibri"/>
            </a:endParaRPr>
          </a:p>
          <a:p>
            <a:pPr indent="0" lvl="0" marL="0" rtl="0" algn="ctr">
              <a:lnSpc>
                <a:spcPct val="100000"/>
              </a:lnSpc>
              <a:spcBef>
                <a:spcPts val="1100"/>
              </a:spcBef>
              <a:spcAft>
                <a:spcPts val="0"/>
              </a:spcAft>
              <a:buNone/>
            </a:pPr>
            <a:r>
              <a:rPr lang="en" sz="2000">
                <a:latin typeface="Calibri"/>
                <a:ea typeface="Calibri"/>
                <a:cs typeface="Calibri"/>
                <a:sym typeface="Calibri"/>
              </a:rPr>
              <a:t>Are team meetings focused on results, not compliance?</a:t>
            </a:r>
            <a:endParaRPr sz="2000">
              <a:latin typeface="Calibri"/>
              <a:ea typeface="Calibri"/>
              <a:cs typeface="Calibri"/>
              <a:sym typeface="Calibri"/>
            </a:endParaRPr>
          </a:p>
          <a:p>
            <a:pPr indent="0" lvl="0" marL="0" rtl="0" algn="ctr">
              <a:lnSpc>
                <a:spcPct val="100000"/>
              </a:lnSpc>
              <a:spcBef>
                <a:spcPts val="1100"/>
              </a:spcBef>
              <a:spcAft>
                <a:spcPts val="0"/>
              </a:spcAft>
              <a:buNone/>
            </a:pPr>
            <a:r>
              <a:t/>
            </a:r>
            <a:endParaRPr sz="2000">
              <a:latin typeface="Calibri"/>
              <a:ea typeface="Calibri"/>
              <a:cs typeface="Calibri"/>
              <a:sym typeface="Calibri"/>
            </a:endParaRPr>
          </a:p>
        </p:txBody>
      </p:sp>
      <p:sp>
        <p:nvSpPr>
          <p:cNvPr id="667" name="Google Shape;667;g3f7e81465ef_0_213"/>
          <p:cNvSpPr/>
          <p:nvPr/>
        </p:nvSpPr>
        <p:spPr>
          <a:xfrm>
            <a:off x="410650" y="4284600"/>
            <a:ext cx="3604800" cy="479100"/>
          </a:xfrm>
          <a:prstGeom prst="homePlate">
            <a:avLst>
              <a:gd fmla="val 50000" name="adj"/>
            </a:avLst>
          </a:prstGeom>
          <a:solidFill>
            <a:schemeClr val="dk1"/>
          </a:solidFill>
          <a:ln cap="flat" cmpd="sng" w="9525">
            <a:solidFill>
              <a:schemeClr val="dk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500">
                <a:solidFill>
                  <a:srgbClr val="FFFFFF"/>
                </a:solidFill>
                <a:latin typeface="Calibri"/>
                <a:ea typeface="Calibri"/>
                <a:cs typeface="Calibri"/>
                <a:sym typeface="Calibri"/>
              </a:rPr>
              <a:t>Practical Actions</a:t>
            </a:r>
            <a:endParaRPr b="1" sz="2500">
              <a:solidFill>
                <a:srgbClr val="FFFFFF"/>
              </a:solidFill>
              <a:latin typeface="Calibri"/>
              <a:ea typeface="Calibri"/>
              <a:cs typeface="Calibri"/>
              <a:sym typeface="Calibri"/>
            </a:endParaRPr>
          </a:p>
        </p:txBody>
      </p:sp>
      <p:sp>
        <p:nvSpPr>
          <p:cNvPr id="668" name="Google Shape;668;g3f7e81465ef_0_213"/>
          <p:cNvSpPr txBox="1"/>
          <p:nvPr/>
        </p:nvSpPr>
        <p:spPr>
          <a:xfrm>
            <a:off x="4365625" y="1154100"/>
            <a:ext cx="4189500" cy="3052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600">
                <a:latin typeface="Calibri"/>
                <a:ea typeface="Calibri"/>
                <a:cs typeface="Calibri"/>
                <a:sym typeface="Calibri"/>
              </a:rPr>
              <a:t>Scenario</a:t>
            </a:r>
            <a:r>
              <a:rPr lang="en" sz="2600">
                <a:latin typeface="Calibri"/>
                <a:ea typeface="Calibri"/>
                <a:cs typeface="Calibri"/>
                <a:sym typeface="Calibri"/>
              </a:rPr>
              <a:t>: Leading Teams Toward Results</a:t>
            </a:r>
            <a:endParaRPr sz="2600">
              <a:latin typeface="Calibri"/>
              <a:ea typeface="Calibri"/>
              <a:cs typeface="Calibri"/>
              <a:sym typeface="Calibri"/>
            </a:endParaRPr>
          </a:p>
          <a:p>
            <a:pPr indent="0" lvl="0" marL="0" rtl="0" algn="ctr">
              <a:spcBef>
                <a:spcPts val="1000"/>
              </a:spcBef>
              <a:spcAft>
                <a:spcPts val="0"/>
              </a:spcAft>
              <a:buNone/>
            </a:pPr>
            <a:r>
              <a:rPr i="1" lang="en" sz="1800">
                <a:latin typeface="Calibri"/>
                <a:ea typeface="Calibri"/>
                <a:cs typeface="Calibri"/>
                <a:sym typeface="Calibri"/>
              </a:rPr>
              <a:t>A principal schedules regular collaborative and leadership team meetings, but discussions focus primarily on completing tasks, reviewing requirements, and sharing information. Little time is spent analyzing student outcomes or determining actions needed to improve results.</a:t>
            </a:r>
            <a:endParaRPr i="1" sz="1800">
              <a:latin typeface="Calibri"/>
              <a:ea typeface="Calibri"/>
              <a:cs typeface="Calibri"/>
              <a:sym typeface="Calibri"/>
            </a:endParaRPr>
          </a:p>
        </p:txBody>
      </p:sp>
      <p:sp>
        <p:nvSpPr>
          <p:cNvPr id="669" name="Google Shape;669;g3f7e81465ef_0_213"/>
          <p:cNvSpPr txBox="1"/>
          <p:nvPr/>
        </p:nvSpPr>
        <p:spPr>
          <a:xfrm>
            <a:off x="390750" y="4895582"/>
            <a:ext cx="8362500" cy="18906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b="1" lang="en" sz="1550">
                <a:latin typeface="Calibri"/>
                <a:ea typeface="Calibri"/>
                <a:cs typeface="Calibri"/>
                <a:sym typeface="Calibri"/>
              </a:rPr>
              <a:t>Observe team meetings</a:t>
            </a:r>
            <a:r>
              <a:rPr lang="en" sz="1550">
                <a:latin typeface="Calibri"/>
                <a:ea typeface="Calibri"/>
                <a:cs typeface="Calibri"/>
                <a:sym typeface="Calibri"/>
              </a:rPr>
              <a:t> to evaluate the focus of discussions.</a:t>
            </a:r>
            <a:endParaRPr sz="1550">
              <a:latin typeface="Calibri"/>
              <a:ea typeface="Calibri"/>
              <a:cs typeface="Calibri"/>
              <a:sym typeface="Calibri"/>
            </a:endParaRPr>
          </a:p>
          <a:p>
            <a:pPr indent="0" lvl="0" marL="0" rtl="0" algn="l">
              <a:lnSpc>
                <a:spcPct val="100000"/>
              </a:lnSpc>
              <a:spcBef>
                <a:spcPts val="1000"/>
              </a:spcBef>
              <a:spcAft>
                <a:spcPts val="0"/>
              </a:spcAft>
              <a:buNone/>
            </a:pPr>
            <a:r>
              <a:rPr b="1" lang="en" sz="1550">
                <a:latin typeface="Calibri"/>
                <a:ea typeface="Calibri"/>
                <a:cs typeface="Calibri"/>
                <a:sym typeface="Calibri"/>
              </a:rPr>
              <a:t>Coach leaders to use student outcome data </a:t>
            </a:r>
            <a:r>
              <a:rPr lang="en" sz="1550">
                <a:latin typeface="Calibri"/>
                <a:ea typeface="Calibri"/>
                <a:cs typeface="Calibri"/>
                <a:sym typeface="Calibri"/>
              </a:rPr>
              <a:t>to guide team decisions.</a:t>
            </a:r>
            <a:endParaRPr sz="1550">
              <a:latin typeface="Calibri"/>
              <a:ea typeface="Calibri"/>
              <a:cs typeface="Calibri"/>
              <a:sym typeface="Calibri"/>
            </a:endParaRPr>
          </a:p>
          <a:p>
            <a:pPr indent="0" lvl="0" marL="0" rtl="0" algn="l">
              <a:lnSpc>
                <a:spcPct val="100000"/>
              </a:lnSpc>
              <a:spcBef>
                <a:spcPts val="1000"/>
              </a:spcBef>
              <a:spcAft>
                <a:spcPts val="0"/>
              </a:spcAft>
              <a:buNone/>
            </a:pPr>
            <a:r>
              <a:rPr b="1" lang="en" sz="1550">
                <a:latin typeface="Calibri"/>
                <a:ea typeface="Calibri"/>
                <a:cs typeface="Calibri"/>
                <a:sym typeface="Calibri"/>
              </a:rPr>
              <a:t>Establish meeting protocols </a:t>
            </a:r>
            <a:r>
              <a:rPr lang="en" sz="1550">
                <a:latin typeface="Calibri"/>
                <a:ea typeface="Calibri"/>
                <a:cs typeface="Calibri"/>
                <a:sym typeface="Calibri"/>
              </a:rPr>
              <a:t>centered on results, actions, and accountability.</a:t>
            </a:r>
            <a:endParaRPr sz="1550">
              <a:latin typeface="Calibri"/>
              <a:ea typeface="Calibri"/>
              <a:cs typeface="Calibri"/>
              <a:sym typeface="Calibri"/>
            </a:endParaRPr>
          </a:p>
          <a:p>
            <a:pPr indent="0" lvl="0" marL="0" rtl="0" algn="l">
              <a:lnSpc>
                <a:spcPct val="100000"/>
              </a:lnSpc>
              <a:spcBef>
                <a:spcPts val="1000"/>
              </a:spcBef>
              <a:spcAft>
                <a:spcPts val="0"/>
              </a:spcAft>
              <a:buNone/>
            </a:pPr>
            <a:r>
              <a:rPr b="1" lang="en" sz="1550">
                <a:latin typeface="Calibri"/>
                <a:ea typeface="Calibri"/>
                <a:cs typeface="Calibri"/>
                <a:sym typeface="Calibri"/>
              </a:rPr>
              <a:t>Require clear next steps</a:t>
            </a:r>
            <a:r>
              <a:rPr lang="en" sz="1550">
                <a:latin typeface="Calibri"/>
                <a:ea typeface="Calibri"/>
                <a:cs typeface="Calibri"/>
                <a:sym typeface="Calibri"/>
              </a:rPr>
              <a:t> following each team discussion.</a:t>
            </a:r>
            <a:endParaRPr sz="1550">
              <a:latin typeface="Calibri"/>
              <a:ea typeface="Calibri"/>
              <a:cs typeface="Calibri"/>
              <a:sym typeface="Calibri"/>
            </a:endParaRPr>
          </a:p>
          <a:p>
            <a:pPr indent="0" lvl="0" marL="0" rtl="0" algn="l">
              <a:lnSpc>
                <a:spcPct val="100000"/>
              </a:lnSpc>
              <a:spcBef>
                <a:spcPts val="1000"/>
              </a:spcBef>
              <a:spcAft>
                <a:spcPts val="1000"/>
              </a:spcAft>
              <a:buNone/>
            </a:pPr>
            <a:r>
              <a:rPr b="1" lang="en" sz="1550">
                <a:latin typeface="Calibri"/>
                <a:ea typeface="Calibri"/>
                <a:cs typeface="Calibri"/>
                <a:sym typeface="Calibri"/>
              </a:rPr>
              <a:t>Monitor team outcomes</a:t>
            </a:r>
            <a:r>
              <a:rPr lang="en" sz="1550">
                <a:latin typeface="Calibri"/>
                <a:ea typeface="Calibri"/>
                <a:cs typeface="Calibri"/>
                <a:sym typeface="Calibri"/>
              </a:rPr>
              <a:t> to ensure meetings lead to improved student performance.</a:t>
            </a:r>
            <a:endParaRPr sz="1550">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3" name="Shape 673"/>
        <p:cNvGrpSpPr/>
        <p:nvPr/>
      </p:nvGrpSpPr>
      <p:grpSpPr>
        <a:xfrm>
          <a:off x="0" y="0"/>
          <a:ext cx="0" cy="0"/>
          <a:chOff x="0" y="0"/>
          <a:chExt cx="0" cy="0"/>
        </a:xfrm>
      </p:grpSpPr>
      <p:sp>
        <p:nvSpPr>
          <p:cNvPr id="674" name="Google Shape;674;g3f7efd4622d_3_145"/>
          <p:cNvSpPr txBox="1"/>
          <p:nvPr/>
        </p:nvSpPr>
        <p:spPr>
          <a:xfrm>
            <a:off x="5328145" y="1344458"/>
            <a:ext cx="3248100" cy="1470000"/>
          </a:xfrm>
          <a:prstGeom prst="rect">
            <a:avLst/>
          </a:prstGeom>
          <a:noFill/>
          <a:ln>
            <a:noFill/>
          </a:ln>
          <a:effectLst>
            <a:outerShdw blurRad="57150" rotWithShape="0" algn="bl" dir="5400000" dist="19050">
              <a:srgbClr val="D9DEE3">
                <a:alpha val="50000"/>
              </a:srgbClr>
            </a:outerShdw>
          </a:effectLst>
        </p:spPr>
        <p:txBody>
          <a:bodyPr anchorCtr="0" anchor="ctr" bIns="68575" lIns="137150" spcFirstLastPara="1" rIns="137150" wrap="square" tIns="68575">
            <a:noAutofit/>
          </a:bodyPr>
          <a:lstStyle/>
          <a:p>
            <a:pPr indent="0" lvl="0" marL="0" marR="0" rtl="0" algn="ctr">
              <a:lnSpc>
                <a:spcPct val="100000"/>
              </a:lnSpc>
              <a:spcBef>
                <a:spcPts val="0"/>
              </a:spcBef>
              <a:spcAft>
                <a:spcPts val="0"/>
              </a:spcAft>
              <a:buClr>
                <a:schemeClr val="dk2"/>
              </a:buClr>
              <a:buSzPts val="2500"/>
              <a:buFont typeface="Arial"/>
              <a:buNone/>
            </a:pPr>
            <a:r>
              <a:rPr b="1" lang="en" sz="3600">
                <a:solidFill>
                  <a:srgbClr val="FEFEFE"/>
                </a:solidFill>
                <a:latin typeface="Calibri"/>
                <a:ea typeface="Calibri"/>
                <a:cs typeface="Calibri"/>
                <a:sym typeface="Calibri"/>
              </a:rPr>
              <a:t>How do I tie this all together? </a:t>
            </a:r>
            <a:endParaRPr b="1" i="0" sz="3600" u="none" cap="none" strike="noStrike">
              <a:solidFill>
                <a:srgbClr val="FEFEFE"/>
              </a:solidFill>
              <a:latin typeface="Calibri"/>
              <a:ea typeface="Calibri"/>
              <a:cs typeface="Calibri"/>
              <a:sym typeface="Calibri"/>
            </a:endParaRPr>
          </a:p>
        </p:txBody>
      </p:sp>
      <p:sp>
        <p:nvSpPr>
          <p:cNvPr id="675" name="Google Shape;675;g3f7efd4622d_3_145"/>
          <p:cNvSpPr txBox="1"/>
          <p:nvPr>
            <p:ph idx="1" type="subTitle"/>
          </p:nvPr>
        </p:nvSpPr>
        <p:spPr>
          <a:xfrm>
            <a:off x="226314" y="3749040"/>
            <a:ext cx="4114800" cy="2148900"/>
          </a:xfrm>
          <a:prstGeom prst="rect">
            <a:avLst/>
          </a:prstGeom>
          <a:noFill/>
          <a:ln>
            <a:noFill/>
          </a:ln>
        </p:spPr>
        <p:txBody>
          <a:bodyPr anchorCtr="0" anchor="ctr" bIns="137150" lIns="137150" spcFirstLastPara="1" rIns="137150" wrap="square" tIns="137150">
            <a:noAutofit/>
          </a:bodyPr>
          <a:lstStyle/>
          <a:p>
            <a:pPr indent="-228600" lvl="0" marL="457200" rtl="0" algn="ctr">
              <a:lnSpc>
                <a:spcPct val="100000"/>
              </a:lnSpc>
              <a:spcBef>
                <a:spcPts val="0"/>
              </a:spcBef>
              <a:spcAft>
                <a:spcPts val="0"/>
              </a:spcAft>
              <a:buSzPts val="1500"/>
              <a:buNone/>
            </a:pPr>
            <a:r>
              <a:rPr i="1" lang="en" sz="2700"/>
              <a:t>Goals should serve as your North Star for action steps across the year. </a:t>
            </a:r>
            <a:endParaRPr i="1" sz="2700"/>
          </a:p>
          <a:p>
            <a:pPr indent="0" lvl="0" marL="0" rtl="0" algn="l">
              <a:lnSpc>
                <a:spcPct val="100000"/>
              </a:lnSpc>
              <a:spcBef>
                <a:spcPts val="0"/>
              </a:spcBef>
              <a:spcAft>
                <a:spcPts val="0"/>
              </a:spcAft>
              <a:buSzPts val="1500"/>
              <a:buNone/>
            </a:pPr>
            <a:r>
              <a:t/>
            </a:r>
            <a:endParaRPr i="1" sz="2700"/>
          </a:p>
          <a:p>
            <a:pPr indent="-228600" lvl="0" marL="457200" rtl="0" algn="ctr">
              <a:lnSpc>
                <a:spcPct val="100000"/>
              </a:lnSpc>
              <a:spcBef>
                <a:spcPts val="0"/>
              </a:spcBef>
              <a:spcAft>
                <a:spcPts val="0"/>
              </a:spcAft>
              <a:buSzPts val="1500"/>
              <a:buNone/>
            </a:pPr>
            <a:r>
              <a:t/>
            </a:r>
            <a:endParaRPr i="1"/>
          </a:p>
          <a:p>
            <a:pPr indent="-228600" lvl="0" marL="457200" rtl="0" algn="r">
              <a:lnSpc>
                <a:spcPct val="100000"/>
              </a:lnSpc>
              <a:spcBef>
                <a:spcPts val="0"/>
              </a:spcBef>
              <a:spcAft>
                <a:spcPts val="0"/>
              </a:spcAft>
              <a:buSzPts val="1500"/>
              <a:buNone/>
            </a:pPr>
            <a:r>
              <a:t/>
            </a:r>
            <a:endParaRPr/>
          </a:p>
        </p:txBody>
      </p:sp>
      <p:pic>
        <p:nvPicPr>
          <p:cNvPr descr="Flat lay top view of face mask and school supplies, back to school and coronavirus concept. (Provided by Getty Images)" id="676" name="Google Shape;676;g3f7efd4622d_3_145"/>
          <p:cNvPicPr preferRelativeResize="0"/>
          <p:nvPr/>
        </p:nvPicPr>
        <p:blipFill rotWithShape="1">
          <a:blip r:embed="rId3">
            <a:alphaModFix/>
          </a:blip>
          <a:srcRect b="0" l="0" r="50964" t="0"/>
          <a:stretch/>
        </p:blipFill>
        <p:spPr>
          <a:xfrm rot="5400000">
            <a:off x="-1093600" y="1093601"/>
            <a:ext cx="6815427" cy="4628224"/>
          </a:xfrm>
          <a:prstGeom prst="rect">
            <a:avLst/>
          </a:prstGeom>
          <a:noFill/>
          <a:ln>
            <a:noFill/>
          </a:ln>
        </p:spPr>
      </p:pic>
      <p:sp>
        <p:nvSpPr>
          <p:cNvPr id="677" name="Google Shape;677;g3f7efd4622d_3_145"/>
          <p:cNvSpPr txBox="1"/>
          <p:nvPr>
            <p:ph idx="2" type="body"/>
          </p:nvPr>
        </p:nvSpPr>
        <p:spPr>
          <a:xfrm>
            <a:off x="4574286" y="914400"/>
            <a:ext cx="4574400" cy="5943600"/>
          </a:xfrm>
          <a:prstGeom prst="rect">
            <a:avLst/>
          </a:prstGeom>
        </p:spPr>
        <p:txBody>
          <a:bodyPr anchorCtr="0" anchor="ctr" bIns="457200" lIns="457200" spcFirstLastPara="1" rIns="457200" wrap="square" tIns="457200">
            <a:noAutofit/>
          </a:bodyPr>
          <a:lstStyle/>
          <a:p>
            <a:pPr indent="-228600" lvl="0" marL="457200" rtl="0" algn="ctr">
              <a:lnSpc>
                <a:spcPct val="100000"/>
              </a:lnSpc>
              <a:spcBef>
                <a:spcPts val="0"/>
              </a:spcBef>
              <a:spcAft>
                <a:spcPts val="0"/>
              </a:spcAft>
              <a:buNone/>
            </a:pPr>
            <a:r>
              <a:t/>
            </a:r>
            <a:endParaRPr i="1" sz="2700">
              <a:solidFill>
                <a:schemeClr val="accent5"/>
              </a:solidFill>
            </a:endParaRPr>
          </a:p>
          <a:p>
            <a:pPr indent="-228600" lvl="0" marL="457200" rtl="0" algn="ctr">
              <a:lnSpc>
                <a:spcPct val="100000"/>
              </a:lnSpc>
              <a:spcBef>
                <a:spcPts val="0"/>
              </a:spcBef>
              <a:spcAft>
                <a:spcPts val="0"/>
              </a:spcAft>
              <a:buNone/>
            </a:pPr>
            <a:r>
              <a:t/>
            </a:r>
            <a:endParaRPr i="1" sz="2700">
              <a:solidFill>
                <a:schemeClr val="accent5"/>
              </a:solidFill>
            </a:endParaRPr>
          </a:p>
          <a:p>
            <a:pPr indent="-228600" lvl="0" marL="457200" rtl="0" algn="ctr">
              <a:lnSpc>
                <a:spcPct val="100000"/>
              </a:lnSpc>
              <a:spcBef>
                <a:spcPts val="0"/>
              </a:spcBef>
              <a:spcAft>
                <a:spcPts val="0"/>
              </a:spcAft>
              <a:buNone/>
            </a:pPr>
            <a:r>
              <a:t/>
            </a:r>
            <a:endParaRPr i="1" sz="2700">
              <a:solidFill>
                <a:schemeClr val="accent5"/>
              </a:solidFill>
            </a:endParaRPr>
          </a:p>
          <a:p>
            <a:pPr indent="-228600" lvl="0" marL="457200" rtl="0" algn="ctr">
              <a:lnSpc>
                <a:spcPct val="100000"/>
              </a:lnSpc>
              <a:spcBef>
                <a:spcPts val="0"/>
              </a:spcBef>
              <a:spcAft>
                <a:spcPts val="0"/>
              </a:spcAft>
              <a:buClr>
                <a:srgbClr val="000000"/>
              </a:buClr>
              <a:buSzPts val="1500"/>
              <a:buFont typeface="Arial"/>
              <a:buNone/>
            </a:pPr>
            <a:r>
              <a:rPr i="1" lang="en" sz="2700">
                <a:solidFill>
                  <a:schemeClr val="accent5"/>
                </a:solidFill>
              </a:rPr>
              <a:t>Improvement is not an accident. It is the result of clear goals, focused action, and sustained commitment.</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2" name="Shape 682"/>
        <p:cNvGrpSpPr/>
        <p:nvPr/>
      </p:nvGrpSpPr>
      <p:grpSpPr>
        <a:xfrm>
          <a:off x="0" y="0"/>
          <a:ext cx="0" cy="0"/>
          <a:chOff x="0" y="0"/>
          <a:chExt cx="0" cy="0"/>
        </a:xfrm>
      </p:grpSpPr>
      <p:sp>
        <p:nvSpPr>
          <p:cNvPr id="683" name="Google Shape;683;g3f5d8fef8e8_0_294"/>
          <p:cNvSpPr txBox="1"/>
          <p:nvPr>
            <p:ph type="title"/>
          </p:nvPr>
        </p:nvSpPr>
        <p:spPr>
          <a:xfrm>
            <a:off x="0" y="182880"/>
            <a:ext cx="8229600" cy="731700"/>
          </a:xfrm>
          <a:prstGeom prst="rect">
            <a:avLst/>
          </a:prstGeom>
        </p:spPr>
        <p:txBody>
          <a:bodyPr anchorCtr="0" anchor="ctr" bIns="91425" lIns="182875" spcFirstLastPara="1" rIns="182875" wrap="square" tIns="91425">
            <a:noAutofit/>
          </a:bodyPr>
          <a:lstStyle/>
          <a:p>
            <a:pPr indent="0" lvl="0" marL="0" rtl="0" algn="l">
              <a:spcBef>
                <a:spcPts val="0"/>
              </a:spcBef>
              <a:spcAft>
                <a:spcPts val="0"/>
              </a:spcAft>
              <a:buNone/>
            </a:pPr>
            <a:r>
              <a:rPr lang="en"/>
              <a:t>Scaffolded Goals</a:t>
            </a:r>
            <a:endParaRPr/>
          </a:p>
        </p:txBody>
      </p:sp>
      <p:sp>
        <p:nvSpPr>
          <p:cNvPr id="684" name="Google Shape;684;g3f5d8fef8e8_0_294"/>
          <p:cNvSpPr txBox="1"/>
          <p:nvPr>
            <p:ph idx="1" type="body"/>
          </p:nvPr>
        </p:nvSpPr>
        <p:spPr>
          <a:xfrm>
            <a:off x="0" y="4299926"/>
            <a:ext cx="9144000" cy="2405700"/>
          </a:xfrm>
          <a:prstGeom prst="rect">
            <a:avLst/>
          </a:prstGeom>
        </p:spPr>
        <p:txBody>
          <a:bodyPr anchorCtr="0" anchor="t" bIns="365750" lIns="365750" spcFirstLastPara="1" rIns="365750" wrap="square" tIns="91425">
            <a:noAutofit/>
          </a:bodyPr>
          <a:lstStyle/>
          <a:p>
            <a:pPr indent="0" lvl="0" marL="0" rtl="0" algn="l">
              <a:spcBef>
                <a:spcPts val="0"/>
              </a:spcBef>
              <a:spcAft>
                <a:spcPts val="0"/>
              </a:spcAft>
              <a:buNone/>
            </a:pPr>
            <a:r>
              <a:rPr b="1" lang="en"/>
              <a:t>District </a:t>
            </a:r>
            <a:r>
              <a:rPr b="1" lang="en"/>
              <a:t>Example:</a:t>
            </a:r>
            <a:r>
              <a:rPr b="1" lang="en" sz="1800"/>
              <a:t> </a:t>
            </a:r>
            <a:r>
              <a:rPr lang="en" sz="1800"/>
              <a:t>By </a:t>
            </a:r>
            <a:r>
              <a:rPr lang="en" sz="1800" u="sng">
                <a:highlight>
                  <a:srgbClr val="FFFF00"/>
                </a:highlight>
              </a:rPr>
              <a:t>May 2027</a:t>
            </a:r>
            <a:r>
              <a:rPr lang="en" sz="1800"/>
              <a:t>, the percentage of students scoring proficient or advanced (Levels 3 and 4) in ELA on the </a:t>
            </a:r>
            <a:r>
              <a:rPr lang="en" sz="1800" u="sng">
                <a:highlight>
                  <a:srgbClr val="FFFF00"/>
                </a:highlight>
              </a:rPr>
              <a:t>ATLAS Summative Assessment</a:t>
            </a:r>
            <a:r>
              <a:rPr lang="en" sz="1800"/>
              <a:t> will increase from </a:t>
            </a:r>
            <a:r>
              <a:rPr lang="en" sz="1800" u="sng">
                <a:highlight>
                  <a:srgbClr val="FFFF00"/>
                </a:highlight>
              </a:rPr>
              <a:t>42% (420 of 1,000 students)</a:t>
            </a:r>
            <a:r>
              <a:rPr lang="en" sz="1800"/>
              <a:t> to </a:t>
            </a:r>
            <a:r>
              <a:rPr lang="en" sz="1800" u="sng">
                <a:highlight>
                  <a:srgbClr val="FFFF00"/>
                </a:highlight>
              </a:rPr>
              <a:t>50% (500 of 1,000 students)</a:t>
            </a:r>
            <a:r>
              <a:rPr lang="en" sz="1800"/>
              <a:t>, resulting in approximately </a:t>
            </a:r>
            <a:endParaRPr sz="1800"/>
          </a:p>
          <a:p>
            <a:pPr indent="0" lvl="0" marL="0" rtl="0" algn="l">
              <a:spcBef>
                <a:spcPts val="0"/>
              </a:spcBef>
              <a:spcAft>
                <a:spcPts val="0"/>
              </a:spcAft>
              <a:buNone/>
            </a:pPr>
            <a:r>
              <a:rPr lang="en" sz="1800" u="sng">
                <a:highlight>
                  <a:srgbClr val="FFFF00"/>
                </a:highlight>
              </a:rPr>
              <a:t>80</a:t>
            </a:r>
            <a:r>
              <a:rPr lang="en" sz="1800"/>
              <a:t> additional students demonstrating proficiency. Progress toward this goal will be monitored through </a:t>
            </a:r>
            <a:r>
              <a:rPr lang="en" sz="1800" u="sng">
                <a:highlight>
                  <a:srgbClr val="FFFF00"/>
                </a:highlight>
              </a:rPr>
              <a:t>weekly standards, curriculum, and ALD reviews; strategic instructional walkthroughs; timely feedback to teachers; and the use of walkthrough and student performance data to inform next instructional steps</a:t>
            </a:r>
            <a:r>
              <a:rPr lang="en" sz="1800"/>
              <a:t> aligned to grade-level standards.</a:t>
            </a:r>
            <a:endParaRPr sz="1800"/>
          </a:p>
        </p:txBody>
      </p:sp>
      <p:sp>
        <p:nvSpPr>
          <p:cNvPr id="685" name="Google Shape;685;g3f5d8fef8e8_0_294"/>
          <p:cNvSpPr/>
          <p:nvPr/>
        </p:nvSpPr>
        <p:spPr>
          <a:xfrm>
            <a:off x="248725" y="2317600"/>
            <a:ext cx="2038800" cy="731700"/>
          </a:xfrm>
          <a:prstGeom prst="homePlate">
            <a:avLst>
              <a:gd fmla="val 35411" name="adj"/>
            </a:avLst>
          </a:prstGeom>
          <a:solidFill>
            <a:srgbClr val="283371"/>
          </a:solidFill>
          <a:ln cap="flat" cmpd="sng" w="9525">
            <a:solidFill>
              <a:schemeClr val="dk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FFFFFF"/>
                </a:solidFill>
                <a:latin typeface="Calibri"/>
                <a:ea typeface="Calibri"/>
                <a:cs typeface="Calibri"/>
                <a:sym typeface="Calibri"/>
              </a:rPr>
              <a:t>Goal Stem Structure</a:t>
            </a:r>
            <a:endParaRPr b="1" sz="1800">
              <a:solidFill>
                <a:srgbClr val="FFFFFF"/>
              </a:solidFill>
              <a:latin typeface="Calibri"/>
              <a:ea typeface="Calibri"/>
              <a:cs typeface="Calibri"/>
              <a:sym typeface="Calibri"/>
            </a:endParaRPr>
          </a:p>
        </p:txBody>
      </p:sp>
      <p:sp>
        <p:nvSpPr>
          <p:cNvPr id="686" name="Google Shape;686;g3f5d8fef8e8_0_294"/>
          <p:cNvSpPr/>
          <p:nvPr/>
        </p:nvSpPr>
        <p:spPr>
          <a:xfrm>
            <a:off x="2351700" y="1062500"/>
            <a:ext cx="6487500" cy="3207600"/>
          </a:xfrm>
          <a:prstGeom prst="roundRect">
            <a:avLst>
              <a:gd fmla="val 6703" name="adj"/>
            </a:avLst>
          </a:pr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2100">
                <a:solidFill>
                  <a:srgbClr val="595959"/>
                </a:solidFill>
                <a:latin typeface="Calibri"/>
                <a:ea typeface="Calibri"/>
                <a:cs typeface="Calibri"/>
                <a:sym typeface="Calibri"/>
              </a:rPr>
              <a:t>By </a:t>
            </a:r>
            <a:r>
              <a:rPr lang="en" sz="2100">
                <a:solidFill>
                  <a:srgbClr val="595959"/>
                </a:solidFill>
                <a:highlight>
                  <a:srgbClr val="FFF2CC"/>
                </a:highlight>
                <a:latin typeface="Calibri"/>
                <a:ea typeface="Calibri"/>
                <a:cs typeface="Calibri"/>
                <a:sym typeface="Calibri"/>
              </a:rPr>
              <a:t>[date]</a:t>
            </a:r>
            <a:r>
              <a:rPr lang="en" sz="2100">
                <a:solidFill>
                  <a:srgbClr val="595959"/>
                </a:solidFill>
                <a:latin typeface="Calibri"/>
                <a:ea typeface="Calibri"/>
                <a:cs typeface="Calibri"/>
                <a:sym typeface="Calibri"/>
              </a:rPr>
              <a:t>, the </a:t>
            </a:r>
            <a:r>
              <a:rPr lang="en" sz="2100">
                <a:solidFill>
                  <a:srgbClr val="595959"/>
                </a:solidFill>
                <a:highlight>
                  <a:srgbClr val="FFF2CC"/>
                </a:highlight>
                <a:latin typeface="Calibri"/>
                <a:ea typeface="Calibri"/>
                <a:cs typeface="Calibri"/>
                <a:sym typeface="Calibri"/>
              </a:rPr>
              <a:t>[district, school, teacher]</a:t>
            </a:r>
            <a:r>
              <a:rPr lang="en" sz="2100">
                <a:solidFill>
                  <a:srgbClr val="595959"/>
                </a:solidFill>
                <a:latin typeface="Calibri"/>
                <a:ea typeface="Calibri"/>
                <a:cs typeface="Calibri"/>
                <a:sym typeface="Calibri"/>
              </a:rPr>
              <a:t> will increase </a:t>
            </a:r>
            <a:r>
              <a:rPr lang="en" sz="2100">
                <a:solidFill>
                  <a:srgbClr val="595959"/>
                </a:solidFill>
                <a:highlight>
                  <a:srgbClr val="FFF2CC"/>
                </a:highlight>
                <a:latin typeface="Calibri"/>
                <a:ea typeface="Calibri"/>
                <a:cs typeface="Calibri"/>
                <a:sym typeface="Calibri"/>
              </a:rPr>
              <a:t>[specific student outcome]</a:t>
            </a:r>
            <a:r>
              <a:rPr lang="en" sz="2100">
                <a:solidFill>
                  <a:srgbClr val="595959"/>
                </a:solidFill>
                <a:latin typeface="Calibri"/>
                <a:ea typeface="Calibri"/>
                <a:cs typeface="Calibri"/>
                <a:sym typeface="Calibri"/>
              </a:rPr>
              <a:t> as measured by</a:t>
            </a:r>
            <a:r>
              <a:rPr lang="en" sz="2100">
                <a:solidFill>
                  <a:srgbClr val="595959"/>
                </a:solidFill>
                <a:highlight>
                  <a:srgbClr val="FFF2CC"/>
                </a:highlight>
                <a:latin typeface="Calibri"/>
                <a:ea typeface="Calibri"/>
                <a:cs typeface="Calibri"/>
                <a:sym typeface="Calibri"/>
              </a:rPr>
              <a:t> [named assessment]</a:t>
            </a:r>
            <a:r>
              <a:rPr lang="en" sz="2100">
                <a:solidFill>
                  <a:srgbClr val="595959"/>
                </a:solidFill>
                <a:latin typeface="Calibri"/>
                <a:ea typeface="Calibri"/>
                <a:cs typeface="Calibri"/>
                <a:sym typeface="Calibri"/>
              </a:rPr>
              <a:t>, from </a:t>
            </a:r>
            <a:r>
              <a:rPr lang="en" sz="2100">
                <a:solidFill>
                  <a:srgbClr val="595959"/>
                </a:solidFill>
                <a:highlight>
                  <a:srgbClr val="FFF2CC"/>
                </a:highlight>
                <a:latin typeface="Calibri"/>
                <a:ea typeface="Calibri"/>
                <a:cs typeface="Calibri"/>
                <a:sym typeface="Calibri"/>
              </a:rPr>
              <a:t>[use 2026 Atlas Summative as baseline data]</a:t>
            </a:r>
            <a:r>
              <a:rPr lang="en" sz="2100">
                <a:solidFill>
                  <a:srgbClr val="595959"/>
                </a:solidFill>
                <a:latin typeface="Calibri"/>
                <a:ea typeface="Calibri"/>
                <a:cs typeface="Calibri"/>
                <a:sym typeface="Calibri"/>
              </a:rPr>
              <a:t> to</a:t>
            </a:r>
            <a:r>
              <a:rPr lang="en" sz="2100">
                <a:solidFill>
                  <a:srgbClr val="595959"/>
                </a:solidFill>
                <a:highlight>
                  <a:srgbClr val="FFF2CC"/>
                </a:highlight>
                <a:latin typeface="Calibri"/>
                <a:ea typeface="Calibri"/>
                <a:cs typeface="Calibri"/>
                <a:sym typeface="Calibri"/>
              </a:rPr>
              <a:t> [target]</a:t>
            </a:r>
            <a:r>
              <a:rPr lang="en" sz="2100">
                <a:solidFill>
                  <a:srgbClr val="595959"/>
                </a:solidFill>
                <a:latin typeface="Calibri"/>
                <a:ea typeface="Calibri"/>
                <a:cs typeface="Calibri"/>
                <a:sym typeface="Calibri"/>
              </a:rPr>
              <a:t>, resulting in approximately </a:t>
            </a:r>
            <a:r>
              <a:rPr lang="en" sz="2100">
                <a:solidFill>
                  <a:srgbClr val="595959"/>
                </a:solidFill>
                <a:highlight>
                  <a:srgbClr val="FFF2CC"/>
                </a:highlight>
                <a:latin typeface="Calibri"/>
                <a:ea typeface="Calibri"/>
                <a:cs typeface="Calibri"/>
                <a:sym typeface="Calibri"/>
              </a:rPr>
              <a:t>[number]</a:t>
            </a:r>
            <a:r>
              <a:rPr lang="en" sz="2100">
                <a:solidFill>
                  <a:srgbClr val="595959"/>
                </a:solidFill>
                <a:latin typeface="Calibri"/>
                <a:ea typeface="Calibri"/>
                <a:cs typeface="Calibri"/>
                <a:sym typeface="Calibri"/>
              </a:rPr>
              <a:t> additional students meeting expectations. Progress will be monitored using </a:t>
            </a:r>
            <a:r>
              <a:rPr lang="en" sz="2100">
                <a:solidFill>
                  <a:srgbClr val="595959"/>
                </a:solidFill>
                <a:highlight>
                  <a:srgbClr val="FFF2CC"/>
                </a:highlight>
                <a:latin typeface="Calibri"/>
                <a:ea typeface="Calibri"/>
                <a:cs typeface="Calibri"/>
                <a:sym typeface="Calibri"/>
              </a:rPr>
              <a:t>[interim assessments, CBMs, and HQIM-aligned measures]</a:t>
            </a:r>
            <a:r>
              <a:rPr lang="en" sz="2100">
                <a:solidFill>
                  <a:srgbClr val="595959"/>
                </a:solidFill>
                <a:latin typeface="Calibri"/>
                <a:ea typeface="Calibri"/>
                <a:cs typeface="Calibri"/>
                <a:sym typeface="Calibri"/>
              </a:rPr>
              <a:t> aligned to grade-level standards.</a:t>
            </a:r>
            <a:endParaRPr sz="3000">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sp>
        <p:nvSpPr>
          <p:cNvPr id="692" name="Google Shape;692;g3f5d8fef8e8_0_302"/>
          <p:cNvSpPr txBox="1"/>
          <p:nvPr>
            <p:ph type="title"/>
          </p:nvPr>
        </p:nvSpPr>
        <p:spPr>
          <a:xfrm>
            <a:off x="0" y="182880"/>
            <a:ext cx="8229600" cy="731700"/>
          </a:xfrm>
          <a:prstGeom prst="rect">
            <a:avLst/>
          </a:prstGeom>
        </p:spPr>
        <p:txBody>
          <a:bodyPr anchorCtr="0" anchor="ctr" bIns="91425" lIns="182875" spcFirstLastPara="1" rIns="182875" wrap="square" tIns="91425">
            <a:noAutofit/>
          </a:bodyPr>
          <a:lstStyle/>
          <a:p>
            <a:pPr indent="0" lvl="0" marL="0" rtl="0" algn="l">
              <a:spcBef>
                <a:spcPts val="0"/>
              </a:spcBef>
              <a:spcAft>
                <a:spcPts val="0"/>
              </a:spcAft>
              <a:buNone/>
            </a:pPr>
            <a:r>
              <a:rPr lang="en"/>
              <a:t>Scaffolded Goals</a:t>
            </a:r>
            <a:endParaRPr/>
          </a:p>
        </p:txBody>
      </p:sp>
      <p:sp>
        <p:nvSpPr>
          <p:cNvPr id="693" name="Google Shape;693;g3f5d8fef8e8_0_302"/>
          <p:cNvSpPr txBox="1"/>
          <p:nvPr/>
        </p:nvSpPr>
        <p:spPr>
          <a:xfrm>
            <a:off x="128850" y="3124213"/>
            <a:ext cx="8886300" cy="1743300"/>
          </a:xfrm>
          <a:prstGeom prst="rect">
            <a:avLst/>
          </a:prstGeom>
          <a:solidFill>
            <a:srgbClr val="FFFFFF"/>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lnSpc>
                <a:spcPct val="115000"/>
              </a:lnSpc>
              <a:spcBef>
                <a:spcPts val="1100"/>
              </a:spcBef>
              <a:spcAft>
                <a:spcPts val="1100"/>
              </a:spcAft>
              <a:buNone/>
            </a:pPr>
            <a:r>
              <a:rPr b="1" lang="en" sz="1500">
                <a:latin typeface="Calibri"/>
                <a:ea typeface="Calibri"/>
                <a:cs typeface="Calibri"/>
                <a:sym typeface="Calibri"/>
              </a:rPr>
              <a:t>School Example:</a:t>
            </a:r>
            <a:r>
              <a:rPr lang="en" sz="1500">
                <a:latin typeface="Calibri"/>
                <a:ea typeface="Calibri"/>
                <a:cs typeface="Calibri"/>
                <a:sym typeface="Calibri"/>
              </a:rPr>
              <a:t> </a:t>
            </a:r>
            <a:r>
              <a:rPr lang="en" sz="1500">
                <a:latin typeface="Calibri"/>
                <a:ea typeface="Calibri"/>
                <a:cs typeface="Calibri"/>
                <a:sym typeface="Calibri"/>
              </a:rPr>
              <a:t>By</a:t>
            </a:r>
            <a:r>
              <a:rPr lang="en" sz="1500">
                <a:highlight>
                  <a:srgbClr val="FFFF00"/>
                </a:highlight>
                <a:latin typeface="Calibri"/>
                <a:ea typeface="Calibri"/>
                <a:cs typeface="Calibri"/>
                <a:sym typeface="Calibri"/>
              </a:rPr>
              <a:t> </a:t>
            </a:r>
            <a:r>
              <a:rPr lang="en" sz="1500" u="sng">
                <a:highlight>
                  <a:srgbClr val="FFFF00"/>
                </a:highlight>
                <a:latin typeface="Calibri"/>
                <a:ea typeface="Calibri"/>
                <a:cs typeface="Calibri"/>
                <a:sym typeface="Calibri"/>
              </a:rPr>
              <a:t>May 2027</a:t>
            </a:r>
            <a:r>
              <a:rPr lang="en" sz="1500">
                <a:latin typeface="Calibri"/>
                <a:ea typeface="Calibri"/>
                <a:cs typeface="Calibri"/>
                <a:sym typeface="Calibri"/>
              </a:rPr>
              <a:t>, </a:t>
            </a:r>
            <a:r>
              <a:rPr lang="en" sz="1500" u="sng">
                <a:highlight>
                  <a:srgbClr val="FFFF00"/>
                </a:highlight>
                <a:latin typeface="Calibri"/>
                <a:ea typeface="Calibri"/>
                <a:cs typeface="Calibri"/>
                <a:sym typeface="Calibri"/>
              </a:rPr>
              <a:t>Arkansas High School</a:t>
            </a:r>
            <a:r>
              <a:rPr lang="en" sz="1500">
                <a:latin typeface="Calibri"/>
                <a:ea typeface="Calibri"/>
                <a:cs typeface="Calibri"/>
                <a:sym typeface="Calibri"/>
              </a:rPr>
              <a:t> will increase the </a:t>
            </a:r>
            <a:r>
              <a:rPr lang="en" sz="1500" u="sng">
                <a:highlight>
                  <a:srgbClr val="FFFF00"/>
                </a:highlight>
                <a:latin typeface="Calibri"/>
                <a:ea typeface="Calibri"/>
                <a:cs typeface="Calibri"/>
                <a:sym typeface="Calibri"/>
              </a:rPr>
              <a:t>percentage of students scoring proficient or advanced (Levels 3 and 4) in ELA</a:t>
            </a:r>
            <a:r>
              <a:rPr lang="en" sz="1500">
                <a:latin typeface="Calibri"/>
                <a:ea typeface="Calibri"/>
                <a:cs typeface="Calibri"/>
                <a:sym typeface="Calibri"/>
              </a:rPr>
              <a:t> on the </a:t>
            </a:r>
            <a:r>
              <a:rPr lang="en" sz="1500" u="sng">
                <a:highlight>
                  <a:srgbClr val="FFFF00"/>
                </a:highlight>
                <a:latin typeface="Calibri"/>
                <a:ea typeface="Calibri"/>
                <a:cs typeface="Calibri"/>
                <a:sym typeface="Calibri"/>
              </a:rPr>
              <a:t>ATLAS Summative Assessment</a:t>
            </a:r>
            <a:r>
              <a:rPr lang="en" sz="1500">
                <a:latin typeface="Calibri"/>
                <a:ea typeface="Calibri"/>
                <a:cs typeface="Calibri"/>
                <a:sym typeface="Calibri"/>
              </a:rPr>
              <a:t> from </a:t>
            </a:r>
            <a:r>
              <a:rPr lang="en" sz="1500" u="sng">
                <a:highlight>
                  <a:srgbClr val="FFFF00"/>
                </a:highlight>
                <a:latin typeface="Calibri"/>
                <a:ea typeface="Calibri"/>
                <a:cs typeface="Calibri"/>
                <a:sym typeface="Calibri"/>
              </a:rPr>
              <a:t>38% (114 of 300 students)</a:t>
            </a:r>
            <a:r>
              <a:rPr lang="en" sz="1500">
                <a:latin typeface="Calibri"/>
                <a:ea typeface="Calibri"/>
                <a:cs typeface="Calibri"/>
                <a:sym typeface="Calibri"/>
              </a:rPr>
              <a:t> to </a:t>
            </a:r>
            <a:r>
              <a:rPr lang="en" sz="1500" u="sng">
                <a:highlight>
                  <a:srgbClr val="FFFF00"/>
                </a:highlight>
                <a:latin typeface="Calibri"/>
                <a:ea typeface="Calibri"/>
                <a:cs typeface="Calibri"/>
                <a:sym typeface="Calibri"/>
              </a:rPr>
              <a:t>50% (150 of 300 students)</a:t>
            </a:r>
            <a:r>
              <a:rPr lang="en" sz="1500">
                <a:latin typeface="Calibri"/>
                <a:ea typeface="Calibri"/>
                <a:cs typeface="Calibri"/>
                <a:sym typeface="Calibri"/>
              </a:rPr>
              <a:t>, resulting in approximately </a:t>
            </a:r>
            <a:r>
              <a:rPr lang="en" sz="1500" u="sng">
                <a:highlight>
                  <a:srgbClr val="FFFF00"/>
                </a:highlight>
                <a:latin typeface="Calibri"/>
                <a:ea typeface="Calibri"/>
                <a:cs typeface="Calibri"/>
                <a:sym typeface="Calibri"/>
              </a:rPr>
              <a:t>36</a:t>
            </a:r>
            <a:r>
              <a:rPr lang="en" sz="1500">
                <a:latin typeface="Calibri"/>
                <a:ea typeface="Calibri"/>
                <a:cs typeface="Calibri"/>
                <a:sym typeface="Calibri"/>
              </a:rPr>
              <a:t> additional students demonstrating proficiency. Progress toward this goal will be monitored through </a:t>
            </a:r>
            <a:r>
              <a:rPr lang="en" sz="1500" u="sng">
                <a:highlight>
                  <a:srgbClr val="FFFF00"/>
                </a:highlight>
                <a:latin typeface="Calibri"/>
                <a:ea typeface="Calibri"/>
                <a:cs typeface="Calibri"/>
                <a:sym typeface="Calibri"/>
              </a:rPr>
              <a:t>CTM data reviews, quarterly interim assessments, curriculum-based measures, student work analysis, instructional walkthroughs, and targeted feedback on instructional adjustments</a:t>
            </a:r>
            <a:r>
              <a:rPr lang="en" sz="1500">
                <a:latin typeface="Calibri"/>
                <a:ea typeface="Calibri"/>
                <a:cs typeface="Calibri"/>
                <a:sym typeface="Calibri"/>
              </a:rPr>
              <a:t> aligned to grade-level standards.</a:t>
            </a:r>
            <a:endParaRPr sz="1500">
              <a:latin typeface="Calibri"/>
              <a:ea typeface="Calibri"/>
              <a:cs typeface="Calibri"/>
              <a:sym typeface="Calibri"/>
            </a:endParaRPr>
          </a:p>
        </p:txBody>
      </p:sp>
      <p:sp>
        <p:nvSpPr>
          <p:cNvPr id="694" name="Google Shape;694;g3f5d8fef8e8_0_302"/>
          <p:cNvSpPr txBox="1"/>
          <p:nvPr/>
        </p:nvSpPr>
        <p:spPr>
          <a:xfrm>
            <a:off x="128850" y="1023250"/>
            <a:ext cx="8886300" cy="1743300"/>
          </a:xfrm>
          <a:prstGeom prst="rect">
            <a:avLst/>
          </a:prstGeom>
          <a:solidFill>
            <a:srgbClr val="FFFFFF"/>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500">
                <a:solidFill>
                  <a:schemeClr val="dk1"/>
                </a:solidFill>
                <a:latin typeface="Calibri"/>
                <a:ea typeface="Calibri"/>
                <a:cs typeface="Calibri"/>
                <a:sym typeface="Calibri"/>
              </a:rPr>
              <a:t>District Example: </a:t>
            </a:r>
            <a:r>
              <a:rPr lang="en" sz="1500">
                <a:solidFill>
                  <a:schemeClr val="dk1"/>
                </a:solidFill>
                <a:latin typeface="Calibri"/>
                <a:ea typeface="Calibri"/>
                <a:cs typeface="Calibri"/>
                <a:sym typeface="Calibri"/>
              </a:rPr>
              <a:t>By </a:t>
            </a:r>
            <a:r>
              <a:rPr lang="en" sz="1500" u="sng">
                <a:solidFill>
                  <a:schemeClr val="dk1"/>
                </a:solidFill>
                <a:highlight>
                  <a:srgbClr val="FFFF00"/>
                </a:highlight>
                <a:latin typeface="Calibri"/>
                <a:ea typeface="Calibri"/>
                <a:cs typeface="Calibri"/>
                <a:sym typeface="Calibri"/>
              </a:rPr>
              <a:t>May 2027</a:t>
            </a:r>
            <a:r>
              <a:rPr lang="en" sz="1500">
                <a:solidFill>
                  <a:schemeClr val="dk1"/>
                </a:solidFill>
                <a:latin typeface="Calibri"/>
                <a:ea typeface="Calibri"/>
                <a:cs typeface="Calibri"/>
                <a:sym typeface="Calibri"/>
              </a:rPr>
              <a:t>, the percentage of students scoring proficient or advanced (Levels 3 and 4) in ELA on the </a:t>
            </a:r>
            <a:r>
              <a:rPr lang="en" sz="1500" u="sng">
                <a:solidFill>
                  <a:schemeClr val="dk1"/>
                </a:solidFill>
                <a:highlight>
                  <a:srgbClr val="FFFF00"/>
                </a:highlight>
                <a:latin typeface="Calibri"/>
                <a:ea typeface="Calibri"/>
                <a:cs typeface="Calibri"/>
                <a:sym typeface="Calibri"/>
              </a:rPr>
              <a:t>ATLAS Summative Assessment</a:t>
            </a:r>
            <a:r>
              <a:rPr lang="en" sz="1500">
                <a:solidFill>
                  <a:schemeClr val="dk1"/>
                </a:solidFill>
                <a:latin typeface="Calibri"/>
                <a:ea typeface="Calibri"/>
                <a:cs typeface="Calibri"/>
                <a:sym typeface="Calibri"/>
              </a:rPr>
              <a:t> will increase from </a:t>
            </a:r>
            <a:r>
              <a:rPr lang="en" sz="1500" u="sng">
                <a:solidFill>
                  <a:schemeClr val="dk1"/>
                </a:solidFill>
                <a:highlight>
                  <a:srgbClr val="FFFF00"/>
                </a:highlight>
                <a:latin typeface="Calibri"/>
                <a:ea typeface="Calibri"/>
                <a:cs typeface="Calibri"/>
                <a:sym typeface="Calibri"/>
              </a:rPr>
              <a:t>42% (420 of 1,000 students)</a:t>
            </a:r>
            <a:r>
              <a:rPr lang="en" sz="1500">
                <a:solidFill>
                  <a:schemeClr val="dk1"/>
                </a:solidFill>
                <a:latin typeface="Calibri"/>
                <a:ea typeface="Calibri"/>
                <a:cs typeface="Calibri"/>
                <a:sym typeface="Calibri"/>
              </a:rPr>
              <a:t> to </a:t>
            </a:r>
            <a:r>
              <a:rPr lang="en" sz="1500" u="sng">
                <a:solidFill>
                  <a:schemeClr val="dk1"/>
                </a:solidFill>
                <a:highlight>
                  <a:srgbClr val="FFFF00"/>
                </a:highlight>
                <a:latin typeface="Calibri"/>
                <a:ea typeface="Calibri"/>
                <a:cs typeface="Calibri"/>
                <a:sym typeface="Calibri"/>
              </a:rPr>
              <a:t>50% (500 of 1,000 students)</a:t>
            </a:r>
            <a:r>
              <a:rPr lang="en" sz="1500">
                <a:solidFill>
                  <a:schemeClr val="dk1"/>
                </a:solidFill>
                <a:latin typeface="Calibri"/>
                <a:ea typeface="Calibri"/>
                <a:cs typeface="Calibri"/>
                <a:sym typeface="Calibri"/>
              </a:rPr>
              <a:t>, resulting in approximately </a:t>
            </a:r>
            <a:r>
              <a:rPr lang="en" sz="1500" u="sng">
                <a:solidFill>
                  <a:schemeClr val="dk1"/>
                </a:solidFill>
                <a:highlight>
                  <a:srgbClr val="FFFF00"/>
                </a:highlight>
                <a:latin typeface="Calibri"/>
                <a:ea typeface="Calibri"/>
                <a:cs typeface="Calibri"/>
                <a:sym typeface="Calibri"/>
              </a:rPr>
              <a:t>80</a:t>
            </a:r>
            <a:r>
              <a:rPr lang="en" sz="1500">
                <a:solidFill>
                  <a:schemeClr val="dk1"/>
                </a:solidFill>
                <a:latin typeface="Calibri"/>
                <a:ea typeface="Calibri"/>
                <a:cs typeface="Calibri"/>
                <a:sym typeface="Calibri"/>
              </a:rPr>
              <a:t> additional students demonstrating proficiency. Progress toward this goal will be monitored through </a:t>
            </a:r>
            <a:r>
              <a:rPr lang="en" sz="1500" u="sng">
                <a:solidFill>
                  <a:schemeClr val="dk1"/>
                </a:solidFill>
                <a:highlight>
                  <a:srgbClr val="FFFF00"/>
                </a:highlight>
                <a:latin typeface="Calibri"/>
                <a:ea typeface="Calibri"/>
                <a:cs typeface="Calibri"/>
                <a:sym typeface="Calibri"/>
              </a:rPr>
              <a:t>weekly standards, curriculum, and ALD reviews; strategic instructional walkthroughs; timely feedback to teachers; and the use of walkthrough and student performance data to inform next instructional steps</a:t>
            </a:r>
            <a:r>
              <a:rPr lang="en" sz="1500">
                <a:solidFill>
                  <a:schemeClr val="dk1"/>
                </a:solidFill>
                <a:latin typeface="Calibri"/>
                <a:ea typeface="Calibri"/>
                <a:cs typeface="Calibri"/>
                <a:sym typeface="Calibri"/>
              </a:rPr>
              <a:t> aligned to grade-level standards.</a:t>
            </a:r>
            <a:endParaRPr sz="1500">
              <a:latin typeface="Calibri"/>
              <a:ea typeface="Calibri"/>
              <a:cs typeface="Calibri"/>
              <a:sym typeface="Calibri"/>
            </a:endParaRPr>
          </a:p>
        </p:txBody>
      </p:sp>
      <p:sp>
        <p:nvSpPr>
          <p:cNvPr id="695" name="Google Shape;695;g3f5d8fef8e8_0_302"/>
          <p:cNvSpPr txBox="1"/>
          <p:nvPr/>
        </p:nvSpPr>
        <p:spPr>
          <a:xfrm>
            <a:off x="128850" y="5225175"/>
            <a:ext cx="8886300" cy="1477500"/>
          </a:xfrm>
          <a:prstGeom prst="rect">
            <a:avLst/>
          </a:prstGeom>
          <a:solidFill>
            <a:srgbClr val="FFFFFF"/>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lnSpc>
                <a:spcPct val="115000"/>
              </a:lnSpc>
              <a:spcBef>
                <a:spcPts val="1100"/>
              </a:spcBef>
              <a:spcAft>
                <a:spcPts val="1100"/>
              </a:spcAft>
              <a:buNone/>
            </a:pPr>
            <a:r>
              <a:rPr b="1" lang="en" sz="1500">
                <a:latin typeface="Calibri"/>
                <a:ea typeface="Calibri"/>
                <a:cs typeface="Calibri"/>
                <a:sym typeface="Calibri"/>
              </a:rPr>
              <a:t>Teacher Example: </a:t>
            </a:r>
            <a:r>
              <a:rPr lang="en" sz="1500">
                <a:latin typeface="Calibri"/>
                <a:ea typeface="Calibri"/>
                <a:cs typeface="Calibri"/>
                <a:sym typeface="Calibri"/>
              </a:rPr>
              <a:t>By </a:t>
            </a:r>
            <a:r>
              <a:rPr lang="en" sz="1500" u="sng">
                <a:highlight>
                  <a:srgbClr val="FFFF00"/>
                </a:highlight>
                <a:latin typeface="Calibri"/>
                <a:ea typeface="Calibri"/>
                <a:cs typeface="Calibri"/>
                <a:sym typeface="Calibri"/>
              </a:rPr>
              <a:t>May 2027</a:t>
            </a:r>
            <a:r>
              <a:rPr lang="en" sz="1500">
                <a:latin typeface="Calibri"/>
                <a:ea typeface="Calibri"/>
                <a:cs typeface="Calibri"/>
                <a:sym typeface="Calibri"/>
              </a:rPr>
              <a:t>, </a:t>
            </a:r>
            <a:r>
              <a:rPr lang="en" sz="1500" u="sng">
                <a:highlight>
                  <a:srgbClr val="FFFF00"/>
                </a:highlight>
                <a:latin typeface="Calibri"/>
                <a:ea typeface="Calibri"/>
                <a:cs typeface="Calibri"/>
                <a:sym typeface="Calibri"/>
              </a:rPr>
              <a:t>Mrs. Smith’s Grade 2 classroom</a:t>
            </a:r>
            <a:r>
              <a:rPr lang="en" sz="1500">
                <a:latin typeface="Calibri"/>
                <a:ea typeface="Calibri"/>
                <a:cs typeface="Calibri"/>
                <a:sym typeface="Calibri"/>
              </a:rPr>
              <a:t> will increase the number of students meeting grade-level expectations in </a:t>
            </a:r>
            <a:r>
              <a:rPr lang="en" sz="1500" u="sng">
                <a:highlight>
                  <a:srgbClr val="FFFF00"/>
                </a:highlight>
                <a:latin typeface="Calibri"/>
                <a:ea typeface="Calibri"/>
                <a:cs typeface="Calibri"/>
                <a:sym typeface="Calibri"/>
              </a:rPr>
              <a:t>foundational literacy skills</a:t>
            </a:r>
            <a:r>
              <a:rPr lang="en" sz="1500">
                <a:latin typeface="Calibri"/>
                <a:ea typeface="Calibri"/>
                <a:cs typeface="Calibri"/>
                <a:sym typeface="Calibri"/>
              </a:rPr>
              <a:t> from </a:t>
            </a:r>
            <a:r>
              <a:rPr lang="en" sz="1500" u="sng">
                <a:highlight>
                  <a:srgbClr val="FFFF00"/>
                </a:highlight>
                <a:latin typeface="Calibri"/>
                <a:ea typeface="Calibri"/>
                <a:cs typeface="Calibri"/>
                <a:sym typeface="Calibri"/>
              </a:rPr>
              <a:t>12 of 20 students (60%)</a:t>
            </a:r>
            <a:r>
              <a:rPr lang="en" sz="1500">
                <a:latin typeface="Calibri"/>
                <a:ea typeface="Calibri"/>
                <a:cs typeface="Calibri"/>
                <a:sym typeface="Calibri"/>
              </a:rPr>
              <a:t> to </a:t>
            </a:r>
            <a:r>
              <a:rPr lang="en" sz="1500" u="sng">
                <a:highlight>
                  <a:srgbClr val="FFFF00"/>
                </a:highlight>
                <a:latin typeface="Calibri"/>
                <a:ea typeface="Calibri"/>
                <a:cs typeface="Calibri"/>
                <a:sym typeface="Calibri"/>
              </a:rPr>
              <a:t>18 of 20 students (90%)</a:t>
            </a:r>
            <a:r>
              <a:rPr lang="en" sz="1500">
                <a:latin typeface="Calibri"/>
                <a:ea typeface="Calibri"/>
                <a:cs typeface="Calibri"/>
                <a:sym typeface="Calibri"/>
              </a:rPr>
              <a:t>, resulting in approximately </a:t>
            </a:r>
            <a:r>
              <a:rPr lang="en" sz="1500" u="sng">
                <a:highlight>
                  <a:srgbClr val="FFFF00"/>
                </a:highlight>
                <a:latin typeface="Calibri"/>
                <a:ea typeface="Calibri"/>
                <a:cs typeface="Calibri"/>
                <a:sym typeface="Calibri"/>
              </a:rPr>
              <a:t>6</a:t>
            </a:r>
            <a:r>
              <a:rPr lang="en" sz="1500">
                <a:latin typeface="Calibri"/>
                <a:ea typeface="Calibri"/>
                <a:cs typeface="Calibri"/>
                <a:sym typeface="Calibri"/>
              </a:rPr>
              <a:t> additional students demonstrating proficiency in decoding and encoding grade-level words. Progress will be monitored through</a:t>
            </a:r>
            <a:r>
              <a:rPr lang="en" sz="1500" u="sng">
                <a:highlight>
                  <a:srgbClr val="FFFF00"/>
                </a:highlight>
                <a:latin typeface="Calibri"/>
                <a:ea typeface="Calibri"/>
                <a:cs typeface="Calibri"/>
                <a:sym typeface="Calibri"/>
              </a:rPr>
              <a:t> curriculum-based measures (CBMs), student work analysis, benchmark assessments, and ongoing review of standards-aligned instructional data with ALD examples</a:t>
            </a:r>
            <a:r>
              <a:rPr lang="en" sz="1500">
                <a:latin typeface="Calibri"/>
                <a:ea typeface="Calibri"/>
                <a:cs typeface="Calibri"/>
                <a:sym typeface="Calibri"/>
              </a:rPr>
              <a:t>.</a:t>
            </a:r>
            <a:endParaRPr b="1" sz="1500">
              <a:latin typeface="Calibri"/>
              <a:ea typeface="Calibri"/>
              <a:cs typeface="Calibri"/>
              <a:sym typeface="Calibri"/>
            </a:endParaRPr>
          </a:p>
        </p:txBody>
      </p:sp>
      <p:sp>
        <p:nvSpPr>
          <p:cNvPr id="696" name="Google Shape;696;g3f5d8fef8e8_0_302"/>
          <p:cNvSpPr/>
          <p:nvPr/>
        </p:nvSpPr>
        <p:spPr>
          <a:xfrm>
            <a:off x="4245450" y="2499400"/>
            <a:ext cx="653100" cy="624900"/>
          </a:xfrm>
          <a:prstGeom prst="downArrow">
            <a:avLst>
              <a:gd fmla="val 50000" name="adj1"/>
              <a:gd fmla="val 50000" name="adj2"/>
            </a:avLst>
          </a:prstGeom>
          <a:solidFill>
            <a:schemeClr val="dk2"/>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
        <p:nvSpPr>
          <p:cNvPr id="697" name="Google Shape;697;g3f5d8fef8e8_0_302"/>
          <p:cNvSpPr/>
          <p:nvPr/>
        </p:nvSpPr>
        <p:spPr>
          <a:xfrm>
            <a:off x="4245450" y="4600275"/>
            <a:ext cx="653100" cy="624900"/>
          </a:xfrm>
          <a:prstGeom prst="downArrow">
            <a:avLst>
              <a:gd fmla="val 50000" name="adj1"/>
              <a:gd fmla="val 50000" name="adj2"/>
            </a:avLst>
          </a:prstGeom>
          <a:solidFill>
            <a:schemeClr val="dk2"/>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9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sp>
        <p:nvSpPr>
          <p:cNvPr id="702" name="Google Shape;702;g3e85c365e93_0_820"/>
          <p:cNvSpPr txBox="1"/>
          <p:nvPr>
            <p:ph type="title"/>
          </p:nvPr>
        </p:nvSpPr>
        <p:spPr>
          <a:xfrm>
            <a:off x="0" y="182880"/>
            <a:ext cx="8229600" cy="7317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SzPts val="1100"/>
              <a:buNone/>
            </a:pPr>
            <a:r>
              <a:rPr lang="en"/>
              <a:t>District Goals vs. Building Goals</a:t>
            </a:r>
            <a:endParaRPr sz="2278"/>
          </a:p>
        </p:txBody>
      </p:sp>
      <p:sp>
        <p:nvSpPr>
          <p:cNvPr id="703" name="Google Shape;703;g3e85c365e93_0_820"/>
          <p:cNvSpPr/>
          <p:nvPr/>
        </p:nvSpPr>
        <p:spPr>
          <a:xfrm>
            <a:off x="4994992" y="3360950"/>
            <a:ext cx="3535500" cy="592200"/>
          </a:xfrm>
          <a:prstGeom prst="roundRect">
            <a:avLst>
              <a:gd fmla="val 16667" name="adj"/>
            </a:avLst>
          </a:prstGeom>
          <a:solidFill>
            <a:srgbClr val="283371"/>
          </a:solidFill>
          <a:ln cap="flat" cmpd="sng" w="9525">
            <a:solidFill>
              <a:srgbClr val="13447A"/>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a:solidFill>
                  <a:srgbClr val="FFFFFF"/>
                </a:solidFill>
                <a:latin typeface="Calibri"/>
                <a:ea typeface="Calibri"/>
                <a:cs typeface="Calibri"/>
                <a:sym typeface="Calibri"/>
              </a:rPr>
              <a:t>Analyzing Standards, Curriculum, and ALDs </a:t>
            </a:r>
            <a:endParaRPr>
              <a:solidFill>
                <a:srgbClr val="FFFFFF"/>
              </a:solidFill>
              <a:latin typeface="Calibri"/>
              <a:ea typeface="Calibri"/>
              <a:cs typeface="Calibri"/>
              <a:sym typeface="Calibri"/>
            </a:endParaRPr>
          </a:p>
        </p:txBody>
      </p:sp>
      <p:sp>
        <p:nvSpPr>
          <p:cNvPr id="704" name="Google Shape;704;g3e85c365e93_0_820"/>
          <p:cNvSpPr/>
          <p:nvPr/>
        </p:nvSpPr>
        <p:spPr>
          <a:xfrm>
            <a:off x="386550" y="4186351"/>
            <a:ext cx="3489600" cy="573600"/>
          </a:xfrm>
          <a:prstGeom prst="roundRect">
            <a:avLst>
              <a:gd fmla="val 16667" name="adj"/>
            </a:avLst>
          </a:prstGeom>
          <a:solidFill>
            <a:srgbClr val="283371"/>
          </a:solidFill>
          <a:ln cap="flat" cmpd="sng" w="9525">
            <a:solidFill>
              <a:srgbClr val="13447A"/>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a:solidFill>
                  <a:srgbClr val="FFFFFF"/>
                </a:solidFill>
                <a:latin typeface="Calibri"/>
                <a:ea typeface="Calibri"/>
                <a:cs typeface="Calibri"/>
                <a:sym typeface="Calibri"/>
              </a:rPr>
              <a:t>Identify Specific Learning Gaps </a:t>
            </a:r>
            <a:endParaRPr>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None/>
            </a:pPr>
            <a:r>
              <a:rPr lang="en">
                <a:solidFill>
                  <a:srgbClr val="FFFFFF"/>
                </a:solidFill>
                <a:latin typeface="Calibri"/>
                <a:ea typeface="Calibri"/>
                <a:cs typeface="Calibri"/>
                <a:sym typeface="Calibri"/>
              </a:rPr>
              <a:t>and Root Causes</a:t>
            </a:r>
            <a:endParaRPr>
              <a:solidFill>
                <a:srgbClr val="FFFFFF"/>
              </a:solidFill>
              <a:latin typeface="Calibri"/>
              <a:ea typeface="Calibri"/>
              <a:cs typeface="Calibri"/>
              <a:sym typeface="Calibri"/>
            </a:endParaRPr>
          </a:p>
        </p:txBody>
      </p:sp>
      <p:sp>
        <p:nvSpPr>
          <p:cNvPr id="705" name="Google Shape;705;g3e85c365e93_0_820"/>
          <p:cNvSpPr/>
          <p:nvPr/>
        </p:nvSpPr>
        <p:spPr>
          <a:xfrm>
            <a:off x="5000925" y="2535550"/>
            <a:ext cx="3535500" cy="592200"/>
          </a:xfrm>
          <a:prstGeom prst="roundRect">
            <a:avLst>
              <a:gd fmla="val 16667" name="adj"/>
            </a:avLst>
          </a:prstGeom>
          <a:solidFill>
            <a:srgbClr val="283371"/>
          </a:solidFill>
          <a:ln cap="flat" cmpd="sng" w="9525">
            <a:solidFill>
              <a:srgbClr val="00206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Calibri"/>
                <a:ea typeface="Calibri"/>
                <a:cs typeface="Calibri"/>
                <a:sym typeface="Calibri"/>
              </a:rPr>
              <a:t>Tier 1 Instruction</a:t>
            </a:r>
            <a:endParaRPr>
              <a:solidFill>
                <a:srgbClr val="FFFFFF"/>
              </a:solidFill>
              <a:latin typeface="Calibri"/>
              <a:ea typeface="Calibri"/>
              <a:cs typeface="Calibri"/>
              <a:sym typeface="Calibri"/>
            </a:endParaRPr>
          </a:p>
        </p:txBody>
      </p:sp>
      <p:sp>
        <p:nvSpPr>
          <p:cNvPr id="706" name="Google Shape;706;g3e85c365e93_0_820"/>
          <p:cNvSpPr/>
          <p:nvPr/>
        </p:nvSpPr>
        <p:spPr>
          <a:xfrm>
            <a:off x="331900" y="2535547"/>
            <a:ext cx="3535500" cy="592200"/>
          </a:xfrm>
          <a:prstGeom prst="roundRect">
            <a:avLst>
              <a:gd fmla="val 16667" name="adj"/>
            </a:avLst>
          </a:prstGeom>
          <a:solidFill>
            <a:srgbClr val="283371"/>
          </a:solidFill>
          <a:ln cap="flat" cmpd="sng" w="9525">
            <a:solidFill>
              <a:srgbClr val="28337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Calibri"/>
                <a:ea typeface="Calibri"/>
                <a:cs typeface="Calibri"/>
                <a:sym typeface="Calibri"/>
              </a:rPr>
              <a:t>Building Shared Understanding of </a:t>
            </a:r>
            <a:endParaRPr>
              <a:solidFill>
                <a:srgbClr val="FFFFFF"/>
              </a:solidFill>
              <a:latin typeface="Calibri"/>
              <a:ea typeface="Calibri"/>
              <a:cs typeface="Calibri"/>
              <a:sym typeface="Calibri"/>
            </a:endParaRPr>
          </a:p>
          <a:p>
            <a:pPr indent="0" lvl="0" marL="0" rtl="0" algn="ctr">
              <a:spcBef>
                <a:spcPts val="0"/>
              </a:spcBef>
              <a:spcAft>
                <a:spcPts val="0"/>
              </a:spcAft>
              <a:buNone/>
            </a:pPr>
            <a:r>
              <a:rPr lang="en">
                <a:solidFill>
                  <a:srgbClr val="FFFFFF"/>
                </a:solidFill>
                <a:latin typeface="Calibri"/>
                <a:ea typeface="Calibri"/>
                <a:cs typeface="Calibri"/>
                <a:sym typeface="Calibri"/>
              </a:rPr>
              <a:t>System Coherence</a:t>
            </a:r>
            <a:endParaRPr>
              <a:solidFill>
                <a:srgbClr val="FFFFFF"/>
              </a:solidFill>
              <a:latin typeface="Calibri"/>
              <a:ea typeface="Calibri"/>
              <a:cs typeface="Calibri"/>
              <a:sym typeface="Calibri"/>
            </a:endParaRPr>
          </a:p>
        </p:txBody>
      </p:sp>
      <p:sp>
        <p:nvSpPr>
          <p:cNvPr id="707" name="Google Shape;707;g3e85c365e93_0_820"/>
          <p:cNvSpPr/>
          <p:nvPr/>
        </p:nvSpPr>
        <p:spPr>
          <a:xfrm>
            <a:off x="363603" y="3360945"/>
            <a:ext cx="3535500" cy="592200"/>
          </a:xfrm>
          <a:prstGeom prst="roundRect">
            <a:avLst>
              <a:gd fmla="val 16667" name="adj"/>
            </a:avLst>
          </a:prstGeom>
          <a:solidFill>
            <a:srgbClr val="283371"/>
          </a:solidFill>
          <a:ln cap="flat" cmpd="sng" w="9525">
            <a:solidFill>
              <a:srgbClr val="28337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Calibri"/>
                <a:ea typeface="Calibri"/>
                <a:cs typeface="Calibri"/>
                <a:sym typeface="Calibri"/>
              </a:rPr>
              <a:t>Setting District-Wide Priorities </a:t>
            </a:r>
            <a:endParaRPr>
              <a:solidFill>
                <a:srgbClr val="FFFFFF"/>
              </a:solidFill>
              <a:latin typeface="Calibri"/>
              <a:ea typeface="Calibri"/>
              <a:cs typeface="Calibri"/>
              <a:sym typeface="Calibri"/>
            </a:endParaRPr>
          </a:p>
          <a:p>
            <a:pPr indent="0" lvl="0" marL="0" rtl="0" algn="ctr">
              <a:spcBef>
                <a:spcPts val="0"/>
              </a:spcBef>
              <a:spcAft>
                <a:spcPts val="0"/>
              </a:spcAft>
              <a:buNone/>
            </a:pPr>
            <a:r>
              <a:rPr lang="en">
                <a:solidFill>
                  <a:srgbClr val="FFFFFF"/>
                </a:solidFill>
                <a:latin typeface="Calibri"/>
                <a:ea typeface="Calibri"/>
                <a:cs typeface="Calibri"/>
                <a:sym typeface="Calibri"/>
              </a:rPr>
              <a:t>and Expectations</a:t>
            </a:r>
            <a:endParaRPr>
              <a:solidFill>
                <a:srgbClr val="FFFFFF"/>
              </a:solidFill>
              <a:latin typeface="Calibri"/>
              <a:ea typeface="Calibri"/>
              <a:cs typeface="Calibri"/>
              <a:sym typeface="Calibri"/>
            </a:endParaRPr>
          </a:p>
        </p:txBody>
      </p:sp>
      <p:sp>
        <p:nvSpPr>
          <p:cNvPr id="708" name="Google Shape;708;g3e85c365e93_0_820"/>
          <p:cNvSpPr/>
          <p:nvPr/>
        </p:nvSpPr>
        <p:spPr>
          <a:xfrm>
            <a:off x="5024693" y="4183600"/>
            <a:ext cx="3535500" cy="592200"/>
          </a:xfrm>
          <a:prstGeom prst="roundRect">
            <a:avLst>
              <a:gd fmla="val 16667" name="adj"/>
            </a:avLst>
          </a:prstGeom>
          <a:solidFill>
            <a:srgbClr val="283371"/>
          </a:solidFill>
          <a:ln cap="flat" cmpd="sng" w="9525">
            <a:solidFill>
              <a:srgbClr val="28337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Calibri"/>
                <a:ea typeface="Calibri"/>
                <a:cs typeface="Calibri"/>
                <a:sym typeface="Calibri"/>
              </a:rPr>
              <a:t>Building Capacity in Collaborative Teams</a:t>
            </a:r>
            <a:endParaRPr>
              <a:solidFill>
                <a:srgbClr val="FFFFFF"/>
              </a:solidFill>
              <a:latin typeface="Calibri"/>
              <a:ea typeface="Calibri"/>
              <a:cs typeface="Calibri"/>
              <a:sym typeface="Calibri"/>
            </a:endParaRPr>
          </a:p>
        </p:txBody>
      </p:sp>
      <p:sp>
        <p:nvSpPr>
          <p:cNvPr id="709" name="Google Shape;709;g3e85c365e93_0_820"/>
          <p:cNvSpPr/>
          <p:nvPr/>
        </p:nvSpPr>
        <p:spPr>
          <a:xfrm>
            <a:off x="4935624" y="1179775"/>
            <a:ext cx="3210300" cy="124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800" u="sng">
                <a:latin typeface="Calibri"/>
                <a:ea typeface="Calibri"/>
                <a:cs typeface="Calibri"/>
                <a:sym typeface="Calibri"/>
              </a:rPr>
              <a:t>Building Level (The Microscope)</a:t>
            </a:r>
            <a:endParaRPr b="1" sz="1800" u="sng">
              <a:latin typeface="Calibri"/>
              <a:ea typeface="Calibri"/>
              <a:cs typeface="Calibri"/>
              <a:sym typeface="Calibri"/>
            </a:endParaRPr>
          </a:p>
          <a:p>
            <a:pPr indent="0" lvl="0" marL="0" rtl="0" algn="l">
              <a:spcBef>
                <a:spcPts val="0"/>
              </a:spcBef>
              <a:spcAft>
                <a:spcPts val="0"/>
              </a:spcAft>
              <a:buNone/>
            </a:pPr>
            <a:r>
              <a:rPr lang="en" sz="1800">
                <a:latin typeface="Calibri"/>
                <a:ea typeface="Calibri"/>
                <a:cs typeface="Calibri"/>
                <a:sym typeface="Calibri"/>
              </a:rPr>
              <a:t>What do our students need, and what must teachers do differently tomorrow?</a:t>
            </a:r>
            <a:endParaRPr sz="1800">
              <a:latin typeface="Calibri"/>
              <a:ea typeface="Calibri"/>
              <a:cs typeface="Calibri"/>
              <a:sym typeface="Calibri"/>
            </a:endParaRPr>
          </a:p>
        </p:txBody>
      </p:sp>
      <p:sp>
        <p:nvSpPr>
          <p:cNvPr id="710" name="Google Shape;710;g3e85c365e93_0_820"/>
          <p:cNvSpPr/>
          <p:nvPr/>
        </p:nvSpPr>
        <p:spPr>
          <a:xfrm>
            <a:off x="363600" y="1197025"/>
            <a:ext cx="2836200" cy="12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800" u="sng">
                <a:latin typeface="Calibri"/>
                <a:ea typeface="Calibri"/>
                <a:cs typeface="Calibri"/>
                <a:sym typeface="Calibri"/>
              </a:rPr>
              <a:t>District Level (The Satellite)</a:t>
            </a:r>
            <a:endParaRPr b="1" sz="1800" u="sng">
              <a:latin typeface="Calibri"/>
              <a:ea typeface="Calibri"/>
              <a:cs typeface="Calibri"/>
              <a:sym typeface="Calibri"/>
            </a:endParaRPr>
          </a:p>
          <a:p>
            <a:pPr indent="0" lvl="0" marL="0" rtl="0" algn="l">
              <a:spcBef>
                <a:spcPts val="0"/>
              </a:spcBef>
              <a:spcAft>
                <a:spcPts val="0"/>
              </a:spcAft>
              <a:buNone/>
            </a:pPr>
            <a:r>
              <a:rPr lang="en" sz="1800">
                <a:latin typeface="Calibri"/>
                <a:ea typeface="Calibri"/>
                <a:cs typeface="Calibri"/>
                <a:sym typeface="Calibri"/>
              </a:rPr>
              <a:t>What must be true across every school to improve outcomes system-wide?</a:t>
            </a:r>
            <a:endParaRPr sz="1800">
              <a:latin typeface="Calibri"/>
              <a:ea typeface="Calibri"/>
              <a:cs typeface="Calibri"/>
              <a:sym typeface="Calibri"/>
            </a:endParaRPr>
          </a:p>
        </p:txBody>
      </p:sp>
      <p:pic>
        <p:nvPicPr>
          <p:cNvPr id="711" name="Google Shape;711;g3e85c365e93_0_820" title="Teaching &amp; Learning (1).png"/>
          <p:cNvPicPr preferRelativeResize="0"/>
          <p:nvPr/>
        </p:nvPicPr>
        <p:blipFill rotWithShape="1">
          <a:blip r:embed="rId3">
            <a:alphaModFix/>
          </a:blip>
          <a:srcRect b="27297" l="14936" r="64739" t="28959"/>
          <a:stretch/>
        </p:blipFill>
        <p:spPr>
          <a:xfrm>
            <a:off x="8102126" y="1302200"/>
            <a:ext cx="826152" cy="1000175"/>
          </a:xfrm>
          <a:prstGeom prst="rect">
            <a:avLst/>
          </a:prstGeom>
          <a:noFill/>
          <a:ln>
            <a:noFill/>
          </a:ln>
        </p:spPr>
      </p:pic>
      <p:pic>
        <p:nvPicPr>
          <p:cNvPr id="712" name="Google Shape;712;g3e85c365e93_0_820" title="Teaching &amp; Learning (1).png"/>
          <p:cNvPicPr preferRelativeResize="0"/>
          <p:nvPr/>
        </p:nvPicPr>
        <p:blipFill rotWithShape="1">
          <a:blip r:embed="rId3">
            <a:alphaModFix/>
          </a:blip>
          <a:srcRect b="26260" l="59796" r="15832" t="29996"/>
          <a:stretch/>
        </p:blipFill>
        <p:spPr>
          <a:xfrm>
            <a:off x="3079137" y="1302188"/>
            <a:ext cx="990677" cy="1000175"/>
          </a:xfrm>
          <a:prstGeom prst="rect">
            <a:avLst/>
          </a:prstGeom>
          <a:noFill/>
          <a:ln>
            <a:noFill/>
          </a:ln>
        </p:spPr>
      </p:pic>
      <p:sp>
        <p:nvSpPr>
          <p:cNvPr id="713" name="Google Shape;713;g3e85c365e93_0_820"/>
          <p:cNvSpPr/>
          <p:nvPr/>
        </p:nvSpPr>
        <p:spPr>
          <a:xfrm>
            <a:off x="363603" y="4993154"/>
            <a:ext cx="3535500" cy="592200"/>
          </a:xfrm>
          <a:prstGeom prst="roundRect">
            <a:avLst>
              <a:gd fmla="val 16667" name="adj"/>
            </a:avLst>
          </a:prstGeom>
          <a:solidFill>
            <a:srgbClr val="283371"/>
          </a:solidFill>
          <a:ln cap="flat" cmpd="sng" w="9525">
            <a:solidFill>
              <a:srgbClr val="28337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Calibri"/>
                <a:ea typeface="Calibri"/>
                <a:cs typeface="Calibri"/>
                <a:sym typeface="Calibri"/>
              </a:rPr>
              <a:t>Building Capacity in Building Leadership</a:t>
            </a:r>
            <a:endParaRPr>
              <a:solidFill>
                <a:srgbClr val="FFFFFF"/>
              </a:solidFill>
              <a:latin typeface="Calibri"/>
              <a:ea typeface="Calibri"/>
              <a:cs typeface="Calibri"/>
              <a:sym typeface="Calibri"/>
            </a:endParaRPr>
          </a:p>
        </p:txBody>
      </p:sp>
      <p:sp>
        <p:nvSpPr>
          <p:cNvPr id="714" name="Google Shape;714;g3e85c365e93_0_820"/>
          <p:cNvSpPr/>
          <p:nvPr/>
        </p:nvSpPr>
        <p:spPr>
          <a:xfrm>
            <a:off x="363603" y="5818554"/>
            <a:ext cx="3535500" cy="592200"/>
          </a:xfrm>
          <a:prstGeom prst="roundRect">
            <a:avLst>
              <a:gd fmla="val 16667" name="adj"/>
            </a:avLst>
          </a:prstGeom>
          <a:solidFill>
            <a:srgbClr val="283371"/>
          </a:solidFill>
          <a:ln cap="flat" cmpd="sng" w="9525">
            <a:solidFill>
              <a:srgbClr val="28337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Calibri"/>
                <a:ea typeface="Calibri"/>
                <a:cs typeface="Calibri"/>
                <a:sym typeface="Calibri"/>
              </a:rPr>
              <a:t>Progress Monitoring Building Expectations  </a:t>
            </a:r>
            <a:endParaRPr>
              <a:solidFill>
                <a:srgbClr val="FFFFFF"/>
              </a:solidFill>
              <a:latin typeface="Calibri"/>
              <a:ea typeface="Calibri"/>
              <a:cs typeface="Calibri"/>
              <a:sym typeface="Calibri"/>
            </a:endParaRPr>
          </a:p>
          <a:p>
            <a:pPr indent="0" lvl="0" marL="0" rtl="0" algn="ctr">
              <a:spcBef>
                <a:spcPts val="0"/>
              </a:spcBef>
              <a:spcAft>
                <a:spcPts val="0"/>
              </a:spcAft>
              <a:buNone/>
            </a:pPr>
            <a:r>
              <a:rPr lang="en">
                <a:solidFill>
                  <a:srgbClr val="FFFFFF"/>
                </a:solidFill>
                <a:latin typeface="Calibri"/>
                <a:ea typeface="Calibri"/>
                <a:cs typeface="Calibri"/>
                <a:sym typeface="Calibri"/>
              </a:rPr>
              <a:t>a</a:t>
            </a:r>
            <a:r>
              <a:rPr lang="en">
                <a:solidFill>
                  <a:srgbClr val="FFFFFF"/>
                </a:solidFill>
                <a:latin typeface="Calibri"/>
                <a:ea typeface="Calibri"/>
                <a:cs typeface="Calibri"/>
                <a:sym typeface="Calibri"/>
              </a:rPr>
              <a:t>nd Timelines</a:t>
            </a:r>
            <a:endParaRPr>
              <a:solidFill>
                <a:srgbClr val="FFFFFF"/>
              </a:solidFill>
              <a:latin typeface="Calibri"/>
              <a:ea typeface="Calibri"/>
              <a:cs typeface="Calibri"/>
              <a:sym typeface="Calibri"/>
            </a:endParaRPr>
          </a:p>
        </p:txBody>
      </p:sp>
      <p:sp>
        <p:nvSpPr>
          <p:cNvPr id="715" name="Google Shape;715;g3e85c365e93_0_820"/>
          <p:cNvSpPr/>
          <p:nvPr/>
        </p:nvSpPr>
        <p:spPr>
          <a:xfrm>
            <a:off x="5024693" y="4993150"/>
            <a:ext cx="3535500" cy="592200"/>
          </a:xfrm>
          <a:prstGeom prst="roundRect">
            <a:avLst>
              <a:gd fmla="val 16667" name="adj"/>
            </a:avLst>
          </a:prstGeom>
          <a:solidFill>
            <a:srgbClr val="283371"/>
          </a:solidFill>
          <a:ln cap="flat" cmpd="sng" w="9525">
            <a:solidFill>
              <a:srgbClr val="28337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Calibri"/>
                <a:ea typeface="Calibri"/>
                <a:cs typeface="Calibri"/>
                <a:sym typeface="Calibri"/>
              </a:rPr>
              <a:t>Ensuring Student Practice with </a:t>
            </a:r>
            <a:endParaRPr>
              <a:solidFill>
                <a:srgbClr val="FFFFFF"/>
              </a:solidFill>
              <a:latin typeface="Calibri"/>
              <a:ea typeface="Calibri"/>
              <a:cs typeface="Calibri"/>
              <a:sym typeface="Calibri"/>
            </a:endParaRPr>
          </a:p>
          <a:p>
            <a:pPr indent="0" lvl="0" marL="0" rtl="0" algn="ctr">
              <a:spcBef>
                <a:spcPts val="0"/>
              </a:spcBef>
              <a:spcAft>
                <a:spcPts val="0"/>
              </a:spcAft>
              <a:buNone/>
            </a:pPr>
            <a:r>
              <a:rPr lang="en">
                <a:solidFill>
                  <a:srgbClr val="FFFFFF"/>
                </a:solidFill>
                <a:latin typeface="Calibri"/>
                <a:ea typeface="Calibri"/>
                <a:cs typeface="Calibri"/>
                <a:sym typeface="Calibri"/>
              </a:rPr>
              <a:t>Grade-Level Content</a:t>
            </a:r>
            <a:endParaRPr>
              <a:solidFill>
                <a:srgbClr val="FFFFFF"/>
              </a:solidFill>
              <a:latin typeface="Calibri"/>
              <a:ea typeface="Calibri"/>
              <a:cs typeface="Calibri"/>
              <a:sym typeface="Calibri"/>
            </a:endParaRPr>
          </a:p>
        </p:txBody>
      </p:sp>
      <p:sp>
        <p:nvSpPr>
          <p:cNvPr id="716" name="Google Shape;716;g3e85c365e93_0_820"/>
          <p:cNvSpPr/>
          <p:nvPr/>
        </p:nvSpPr>
        <p:spPr>
          <a:xfrm>
            <a:off x="5024693" y="5802700"/>
            <a:ext cx="3535500" cy="592200"/>
          </a:xfrm>
          <a:prstGeom prst="roundRect">
            <a:avLst>
              <a:gd fmla="val 16667" name="adj"/>
            </a:avLst>
          </a:prstGeom>
          <a:solidFill>
            <a:srgbClr val="283371"/>
          </a:solidFill>
          <a:ln cap="flat" cmpd="sng" w="9525">
            <a:solidFill>
              <a:srgbClr val="28337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Calibri"/>
                <a:ea typeface="Calibri"/>
                <a:cs typeface="Calibri"/>
                <a:sym typeface="Calibri"/>
              </a:rPr>
              <a:t>Delivering</a:t>
            </a:r>
            <a:r>
              <a:rPr lang="en">
                <a:solidFill>
                  <a:srgbClr val="FFFFFF"/>
                </a:solidFill>
                <a:latin typeface="Calibri"/>
                <a:ea typeface="Calibri"/>
                <a:cs typeface="Calibri"/>
                <a:sym typeface="Calibri"/>
              </a:rPr>
              <a:t> Tier 2 and Tier 3 Supports</a:t>
            </a:r>
            <a:endParaRPr>
              <a:solidFill>
                <a:srgbClr val="FFFFFF"/>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1" name="Shape 721"/>
        <p:cNvGrpSpPr/>
        <p:nvPr/>
      </p:nvGrpSpPr>
      <p:grpSpPr>
        <a:xfrm>
          <a:off x="0" y="0"/>
          <a:ext cx="0" cy="0"/>
          <a:chOff x="0" y="0"/>
          <a:chExt cx="0" cy="0"/>
        </a:xfrm>
      </p:grpSpPr>
      <p:sp>
        <p:nvSpPr>
          <p:cNvPr id="722" name="Google Shape;722;g3ec3298aae7_0_65"/>
          <p:cNvSpPr txBox="1"/>
          <p:nvPr>
            <p:ph type="title"/>
          </p:nvPr>
        </p:nvSpPr>
        <p:spPr>
          <a:xfrm>
            <a:off x="0" y="182880"/>
            <a:ext cx="8229600" cy="731700"/>
          </a:xfrm>
          <a:prstGeom prst="rect">
            <a:avLst/>
          </a:prstGeom>
        </p:spPr>
        <p:txBody>
          <a:bodyPr anchorCtr="0" anchor="ctr" bIns="91425" lIns="182875" spcFirstLastPara="1" rIns="182875" wrap="square" tIns="91425">
            <a:noAutofit/>
          </a:bodyPr>
          <a:lstStyle/>
          <a:p>
            <a:pPr indent="0" lvl="0" marL="0" rtl="0" algn="l">
              <a:spcBef>
                <a:spcPts val="0"/>
              </a:spcBef>
              <a:spcAft>
                <a:spcPts val="0"/>
              </a:spcAft>
              <a:buNone/>
            </a:pPr>
            <a:r>
              <a:rPr lang="en"/>
              <a:t>Start Where Learning Happens</a:t>
            </a:r>
            <a:endParaRPr/>
          </a:p>
        </p:txBody>
      </p:sp>
      <p:pic>
        <p:nvPicPr>
          <p:cNvPr id="723" name="Google Shape;723;g3ec3298aae7_0_65"/>
          <p:cNvPicPr preferRelativeResize="0"/>
          <p:nvPr/>
        </p:nvPicPr>
        <p:blipFill rotWithShape="1">
          <a:blip r:embed="rId3">
            <a:alphaModFix/>
          </a:blip>
          <a:srcRect b="2808" l="2638" r="79613" t="25548"/>
          <a:stretch/>
        </p:blipFill>
        <p:spPr>
          <a:xfrm>
            <a:off x="3168175" y="1811975"/>
            <a:ext cx="1039084" cy="2264908"/>
          </a:xfrm>
          <a:prstGeom prst="rect">
            <a:avLst/>
          </a:prstGeom>
          <a:noFill/>
          <a:ln>
            <a:noFill/>
          </a:ln>
          <a:effectLst>
            <a:outerShdw blurRad="37850" rotWithShape="0" algn="bl" dir="5400000" dist="12617">
              <a:srgbClr val="000000">
                <a:alpha val="50000"/>
              </a:srgbClr>
            </a:outerShdw>
          </a:effectLst>
        </p:spPr>
      </p:pic>
      <p:pic>
        <p:nvPicPr>
          <p:cNvPr id="724" name="Google Shape;724;g3ec3298aae7_0_65"/>
          <p:cNvPicPr preferRelativeResize="0"/>
          <p:nvPr/>
        </p:nvPicPr>
        <p:blipFill rotWithShape="1">
          <a:blip r:embed="rId3">
            <a:alphaModFix/>
          </a:blip>
          <a:srcRect b="2808" l="41125" r="41125" t="25548"/>
          <a:stretch/>
        </p:blipFill>
        <p:spPr>
          <a:xfrm>
            <a:off x="5480694" y="1811975"/>
            <a:ext cx="1039084" cy="2264908"/>
          </a:xfrm>
          <a:prstGeom prst="rect">
            <a:avLst/>
          </a:prstGeom>
          <a:noFill/>
          <a:ln>
            <a:noFill/>
          </a:ln>
          <a:effectLst>
            <a:outerShdw blurRad="37850" rotWithShape="0" algn="bl" dir="5400000" dist="12617">
              <a:srgbClr val="000000">
                <a:alpha val="50000"/>
              </a:srgbClr>
            </a:outerShdw>
          </a:effectLst>
        </p:spPr>
      </p:pic>
      <p:pic>
        <p:nvPicPr>
          <p:cNvPr id="725" name="Google Shape;725;g3ec3298aae7_0_65"/>
          <p:cNvPicPr preferRelativeResize="0"/>
          <p:nvPr/>
        </p:nvPicPr>
        <p:blipFill rotWithShape="1">
          <a:blip r:embed="rId3">
            <a:alphaModFix/>
          </a:blip>
          <a:srcRect b="2808" l="60231" r="22020" t="25548"/>
          <a:stretch/>
        </p:blipFill>
        <p:spPr>
          <a:xfrm>
            <a:off x="6636954" y="1820093"/>
            <a:ext cx="1039084" cy="2264908"/>
          </a:xfrm>
          <a:prstGeom prst="rect">
            <a:avLst/>
          </a:prstGeom>
          <a:noFill/>
          <a:ln>
            <a:noFill/>
          </a:ln>
          <a:effectLst>
            <a:outerShdw blurRad="37850" rotWithShape="0" algn="bl" dir="5400000" dist="12617">
              <a:srgbClr val="000000">
                <a:alpha val="50000"/>
              </a:srgbClr>
            </a:outerShdw>
          </a:effectLst>
        </p:spPr>
      </p:pic>
      <p:pic>
        <p:nvPicPr>
          <p:cNvPr id="726" name="Google Shape;726;g3ec3298aae7_0_65"/>
          <p:cNvPicPr preferRelativeResize="0"/>
          <p:nvPr/>
        </p:nvPicPr>
        <p:blipFill rotWithShape="1">
          <a:blip r:embed="rId3">
            <a:alphaModFix/>
          </a:blip>
          <a:srcRect b="2808" l="79475" r="2776" t="25548"/>
          <a:stretch/>
        </p:blipFill>
        <p:spPr>
          <a:xfrm>
            <a:off x="7793214" y="1811975"/>
            <a:ext cx="1039084" cy="2264908"/>
          </a:xfrm>
          <a:prstGeom prst="rect">
            <a:avLst/>
          </a:prstGeom>
          <a:noFill/>
          <a:ln>
            <a:noFill/>
          </a:ln>
          <a:effectLst>
            <a:outerShdw blurRad="37850" rotWithShape="0" algn="bl" dir="5400000" dist="12617">
              <a:srgbClr val="000000">
                <a:alpha val="50000"/>
              </a:srgbClr>
            </a:outerShdw>
          </a:effectLst>
        </p:spPr>
      </p:pic>
      <p:grpSp>
        <p:nvGrpSpPr>
          <p:cNvPr id="727" name="Google Shape;727;g3ec3298aae7_0_65"/>
          <p:cNvGrpSpPr/>
          <p:nvPr/>
        </p:nvGrpSpPr>
        <p:grpSpPr>
          <a:xfrm>
            <a:off x="4352867" y="1811989"/>
            <a:ext cx="1039100" cy="2264933"/>
            <a:chOff x="2084588" y="1799375"/>
            <a:chExt cx="1568927" cy="3419799"/>
          </a:xfrm>
        </p:grpSpPr>
        <p:pic>
          <p:nvPicPr>
            <p:cNvPr id="728" name="Google Shape;728;g3ec3298aae7_0_65"/>
            <p:cNvPicPr preferRelativeResize="0"/>
            <p:nvPr/>
          </p:nvPicPr>
          <p:blipFill rotWithShape="1">
            <a:blip r:embed="rId3">
              <a:alphaModFix/>
            </a:blip>
            <a:srcRect b="2808" l="21951" r="60300" t="25548"/>
            <a:stretch/>
          </p:blipFill>
          <p:spPr>
            <a:xfrm>
              <a:off x="2084588" y="1799375"/>
              <a:ext cx="1568927" cy="3419799"/>
            </a:xfrm>
            <a:prstGeom prst="rect">
              <a:avLst/>
            </a:prstGeom>
            <a:noFill/>
            <a:ln>
              <a:noFill/>
            </a:ln>
            <a:effectLst>
              <a:outerShdw blurRad="37850" rotWithShape="0" algn="bl" dir="5400000" dist="12617">
                <a:srgbClr val="000000">
                  <a:alpha val="50000"/>
                </a:srgbClr>
              </a:outerShdw>
            </a:effectLst>
          </p:spPr>
        </p:pic>
        <p:sp>
          <p:nvSpPr>
            <p:cNvPr id="729" name="Google Shape;729;g3ec3298aae7_0_65"/>
            <p:cNvSpPr/>
            <p:nvPr/>
          </p:nvSpPr>
          <p:spPr>
            <a:xfrm>
              <a:off x="2575525" y="1874925"/>
              <a:ext cx="952500" cy="516900"/>
            </a:xfrm>
            <a:prstGeom prst="rect">
              <a:avLst/>
            </a:prstGeom>
            <a:solidFill>
              <a:srgbClr val="15375D"/>
            </a:solidFill>
            <a:ln cap="flat" cmpd="sng" w="6300">
              <a:solidFill>
                <a:srgbClr val="15375D"/>
              </a:solidFill>
              <a:prstDash val="solid"/>
              <a:round/>
              <a:headEnd len="sm" w="sm" type="none"/>
              <a:tailEnd len="sm" w="sm" type="none"/>
            </a:ln>
          </p:spPr>
          <p:txBody>
            <a:bodyPr anchorCtr="0" anchor="ctr" bIns="60550" lIns="60550" spcFirstLastPara="1" rIns="60550" wrap="square" tIns="60550">
              <a:noAutofit/>
            </a:bodyPr>
            <a:lstStyle/>
            <a:p>
              <a:pPr indent="0" lvl="0" marL="0" rtl="0" algn="ctr">
                <a:spcBef>
                  <a:spcPts val="0"/>
                </a:spcBef>
                <a:spcAft>
                  <a:spcPts val="0"/>
                </a:spcAft>
                <a:buNone/>
              </a:pPr>
              <a:r>
                <a:t/>
              </a:r>
              <a:endParaRPr sz="927">
                <a:latin typeface="Calibri"/>
                <a:ea typeface="Calibri"/>
                <a:cs typeface="Calibri"/>
                <a:sym typeface="Calibri"/>
              </a:endParaRPr>
            </a:p>
          </p:txBody>
        </p:sp>
        <p:sp>
          <p:nvSpPr>
            <p:cNvPr id="730" name="Google Shape;730;g3ec3298aae7_0_65"/>
            <p:cNvSpPr txBox="1"/>
            <p:nvPr/>
          </p:nvSpPr>
          <p:spPr>
            <a:xfrm>
              <a:off x="2575549" y="1811636"/>
              <a:ext cx="987300" cy="441600"/>
            </a:xfrm>
            <a:prstGeom prst="rect">
              <a:avLst/>
            </a:prstGeom>
            <a:noFill/>
            <a:ln>
              <a:noFill/>
            </a:ln>
          </p:spPr>
          <p:txBody>
            <a:bodyPr anchorCtr="0" anchor="t" bIns="60550" lIns="60550" spcFirstLastPara="1" rIns="60550" wrap="square" tIns="60550">
              <a:noAutofit/>
            </a:bodyPr>
            <a:lstStyle/>
            <a:p>
              <a:pPr indent="0" lvl="0" marL="0" rtl="0" algn="l">
                <a:spcBef>
                  <a:spcPts val="0"/>
                </a:spcBef>
                <a:spcAft>
                  <a:spcPts val="0"/>
                </a:spcAft>
                <a:buNone/>
              </a:pPr>
              <a:r>
                <a:rPr lang="en" sz="662">
                  <a:solidFill>
                    <a:srgbClr val="E8F3F8"/>
                  </a:solidFill>
                  <a:latin typeface="Montserrat Medium"/>
                  <a:ea typeface="Montserrat Medium"/>
                  <a:cs typeface="Montserrat Medium"/>
                  <a:sym typeface="Montserrat Medium"/>
                </a:rPr>
                <a:t>Master Schedule Data</a:t>
              </a:r>
              <a:endParaRPr sz="662">
                <a:solidFill>
                  <a:srgbClr val="E8F3F8"/>
                </a:solidFill>
                <a:latin typeface="Montserrat Medium"/>
                <a:ea typeface="Montserrat Medium"/>
                <a:cs typeface="Montserrat Medium"/>
                <a:sym typeface="Montserrat Medium"/>
              </a:endParaRPr>
            </a:p>
          </p:txBody>
        </p:sp>
      </p:grpSp>
      <p:sp>
        <p:nvSpPr>
          <p:cNvPr id="731" name="Google Shape;731;g3ec3298aae7_0_65"/>
          <p:cNvSpPr/>
          <p:nvPr/>
        </p:nvSpPr>
        <p:spPr>
          <a:xfrm>
            <a:off x="6735876" y="2331295"/>
            <a:ext cx="845700" cy="411600"/>
          </a:xfrm>
          <a:prstGeom prst="rect">
            <a:avLst/>
          </a:prstGeom>
          <a:solidFill>
            <a:srgbClr val="FEFEFE"/>
          </a:solidFill>
          <a:ln>
            <a:noFill/>
          </a:ln>
        </p:spPr>
        <p:txBody>
          <a:bodyPr anchorCtr="0" anchor="ctr" bIns="60550" lIns="60550" spcFirstLastPara="1" rIns="60550" wrap="square" tIns="60550">
            <a:noAutofit/>
          </a:bodyPr>
          <a:lstStyle/>
          <a:p>
            <a:pPr indent="0" lvl="0" marL="0" rtl="0" algn="ctr">
              <a:spcBef>
                <a:spcPts val="0"/>
              </a:spcBef>
              <a:spcAft>
                <a:spcPts val="0"/>
              </a:spcAft>
              <a:buNone/>
            </a:pPr>
            <a:r>
              <a:t/>
            </a:r>
            <a:endParaRPr sz="927">
              <a:latin typeface="Calibri"/>
              <a:ea typeface="Calibri"/>
              <a:cs typeface="Calibri"/>
              <a:sym typeface="Calibri"/>
            </a:endParaRPr>
          </a:p>
        </p:txBody>
      </p:sp>
      <p:sp>
        <p:nvSpPr>
          <p:cNvPr id="732" name="Google Shape;732;g3ec3298aae7_0_65"/>
          <p:cNvSpPr txBox="1"/>
          <p:nvPr/>
        </p:nvSpPr>
        <p:spPr>
          <a:xfrm>
            <a:off x="6852223" y="2265913"/>
            <a:ext cx="653700" cy="292500"/>
          </a:xfrm>
          <a:prstGeom prst="rect">
            <a:avLst/>
          </a:prstGeom>
          <a:noFill/>
          <a:ln>
            <a:noFill/>
          </a:ln>
        </p:spPr>
        <p:txBody>
          <a:bodyPr anchorCtr="0" anchor="t" bIns="60550" lIns="60550" spcFirstLastPara="1" rIns="60550" wrap="square" tIns="60550">
            <a:noAutofit/>
          </a:bodyPr>
          <a:lstStyle/>
          <a:p>
            <a:pPr indent="0" lvl="0" marL="0" rtl="0" algn="ctr">
              <a:spcBef>
                <a:spcPts val="0"/>
              </a:spcBef>
              <a:spcAft>
                <a:spcPts val="0"/>
              </a:spcAft>
              <a:buNone/>
            </a:pPr>
            <a:r>
              <a:rPr b="1" lang="en" sz="662">
                <a:solidFill>
                  <a:srgbClr val="0E0D0D"/>
                </a:solidFill>
                <a:latin typeface="Montserrat"/>
                <a:ea typeface="Montserrat"/>
                <a:cs typeface="Montserrat"/>
                <a:sym typeface="Montserrat"/>
              </a:rPr>
              <a:t>Behavior and discipline referrals</a:t>
            </a:r>
            <a:endParaRPr b="1" sz="662">
              <a:solidFill>
                <a:srgbClr val="0E0D0D"/>
              </a:solidFill>
              <a:latin typeface="Montserrat"/>
              <a:ea typeface="Montserrat"/>
              <a:cs typeface="Montserrat"/>
              <a:sym typeface="Montserrat"/>
            </a:endParaRPr>
          </a:p>
        </p:txBody>
      </p:sp>
      <p:sp>
        <p:nvSpPr>
          <p:cNvPr id="733" name="Google Shape;733;g3ec3298aae7_0_65"/>
          <p:cNvSpPr/>
          <p:nvPr/>
        </p:nvSpPr>
        <p:spPr>
          <a:xfrm>
            <a:off x="6680124" y="3492950"/>
            <a:ext cx="960300" cy="569100"/>
          </a:xfrm>
          <a:prstGeom prst="roundRect">
            <a:avLst>
              <a:gd fmla="val 7199" name="adj"/>
            </a:avLst>
          </a:prstGeom>
          <a:solidFill>
            <a:srgbClr val="FEFEFE"/>
          </a:solidFill>
          <a:ln cap="flat" cmpd="sng" w="6300">
            <a:solidFill>
              <a:srgbClr val="FEFEFE"/>
            </a:solidFill>
            <a:prstDash val="solid"/>
            <a:round/>
            <a:headEnd len="sm" w="sm" type="none"/>
            <a:tailEnd len="sm" w="sm" type="none"/>
          </a:ln>
        </p:spPr>
        <p:txBody>
          <a:bodyPr anchorCtr="0" anchor="ctr" bIns="60550" lIns="60550" spcFirstLastPara="1" rIns="60550" wrap="square" tIns="60550">
            <a:noAutofit/>
          </a:bodyPr>
          <a:lstStyle/>
          <a:p>
            <a:pPr indent="0" lvl="0" marL="0" rtl="0" algn="ctr">
              <a:spcBef>
                <a:spcPts val="0"/>
              </a:spcBef>
              <a:spcAft>
                <a:spcPts val="0"/>
              </a:spcAft>
              <a:buNone/>
            </a:pPr>
            <a:r>
              <a:rPr b="1" lang="en" sz="662">
                <a:latin typeface="Montserrat"/>
                <a:ea typeface="Montserrat"/>
                <a:cs typeface="Montserrat"/>
                <a:sym typeface="Montserrat"/>
              </a:rPr>
              <a:t>Attendance and Chronic Absenteeism</a:t>
            </a:r>
            <a:endParaRPr b="1" sz="662">
              <a:latin typeface="Montserrat"/>
              <a:ea typeface="Montserrat"/>
              <a:cs typeface="Montserrat"/>
              <a:sym typeface="Montserrat"/>
            </a:endParaRPr>
          </a:p>
        </p:txBody>
      </p:sp>
      <p:sp>
        <p:nvSpPr>
          <p:cNvPr id="734" name="Google Shape;734;g3ec3298aae7_0_65"/>
          <p:cNvSpPr/>
          <p:nvPr/>
        </p:nvSpPr>
        <p:spPr>
          <a:xfrm>
            <a:off x="7832535" y="3485257"/>
            <a:ext cx="960300" cy="569100"/>
          </a:xfrm>
          <a:prstGeom prst="roundRect">
            <a:avLst>
              <a:gd fmla="val 7199" name="adj"/>
            </a:avLst>
          </a:prstGeom>
          <a:solidFill>
            <a:srgbClr val="FEFEFE"/>
          </a:solidFill>
          <a:ln cap="flat" cmpd="sng" w="6300">
            <a:solidFill>
              <a:srgbClr val="FEFEFE"/>
            </a:solidFill>
            <a:prstDash val="solid"/>
            <a:round/>
            <a:headEnd len="sm" w="sm" type="none"/>
            <a:tailEnd len="sm" w="sm" type="none"/>
          </a:ln>
        </p:spPr>
        <p:txBody>
          <a:bodyPr anchorCtr="0" anchor="ctr" bIns="60550" lIns="60550" spcFirstLastPara="1" rIns="60550" wrap="square" tIns="60550">
            <a:noAutofit/>
          </a:bodyPr>
          <a:lstStyle/>
          <a:p>
            <a:pPr indent="0" lvl="0" marL="0" rtl="0" algn="ctr">
              <a:spcBef>
                <a:spcPts val="0"/>
              </a:spcBef>
              <a:spcAft>
                <a:spcPts val="0"/>
              </a:spcAft>
              <a:buNone/>
            </a:pPr>
            <a:r>
              <a:rPr b="1" lang="en" sz="662">
                <a:latin typeface="Montserrat"/>
                <a:ea typeface="Montserrat"/>
                <a:cs typeface="Montserrat"/>
                <a:sym typeface="Montserrat"/>
              </a:rPr>
              <a:t>Professional Development &amp; Teacher Practice Impact</a:t>
            </a:r>
            <a:endParaRPr b="1" sz="662">
              <a:latin typeface="Montserrat"/>
              <a:ea typeface="Montserrat"/>
              <a:cs typeface="Montserrat"/>
              <a:sym typeface="Montserrat"/>
            </a:endParaRPr>
          </a:p>
        </p:txBody>
      </p:sp>
      <p:sp>
        <p:nvSpPr>
          <p:cNvPr id="735" name="Google Shape;735;g3ec3298aae7_0_65"/>
          <p:cNvSpPr/>
          <p:nvPr/>
        </p:nvSpPr>
        <p:spPr>
          <a:xfrm>
            <a:off x="5522690" y="3485257"/>
            <a:ext cx="960300" cy="569100"/>
          </a:xfrm>
          <a:prstGeom prst="roundRect">
            <a:avLst>
              <a:gd fmla="val 7199" name="adj"/>
            </a:avLst>
          </a:prstGeom>
          <a:solidFill>
            <a:srgbClr val="FEFEFE"/>
          </a:solidFill>
          <a:ln cap="flat" cmpd="sng" w="6300">
            <a:solidFill>
              <a:srgbClr val="FEFEFE"/>
            </a:solidFill>
            <a:prstDash val="solid"/>
            <a:round/>
            <a:headEnd len="sm" w="sm" type="none"/>
            <a:tailEnd len="sm" w="sm" type="none"/>
          </a:ln>
        </p:spPr>
        <p:txBody>
          <a:bodyPr anchorCtr="0" anchor="ctr" bIns="60550" lIns="60550" spcFirstLastPara="1" rIns="60550" wrap="square" tIns="60550">
            <a:noAutofit/>
          </a:bodyPr>
          <a:lstStyle/>
          <a:p>
            <a:pPr indent="0" lvl="0" marL="0" rtl="0" algn="ctr">
              <a:spcBef>
                <a:spcPts val="0"/>
              </a:spcBef>
              <a:spcAft>
                <a:spcPts val="0"/>
              </a:spcAft>
              <a:buNone/>
            </a:pPr>
            <a:r>
              <a:rPr b="1" lang="en" sz="662">
                <a:latin typeface="Montserrat"/>
                <a:ea typeface="Montserrat"/>
                <a:cs typeface="Montserrat"/>
                <a:sym typeface="Montserrat"/>
              </a:rPr>
              <a:t>Common Formative Assessments</a:t>
            </a:r>
            <a:endParaRPr b="1" sz="662">
              <a:latin typeface="Montserrat"/>
              <a:ea typeface="Montserrat"/>
              <a:cs typeface="Montserrat"/>
              <a:sym typeface="Montserrat"/>
            </a:endParaRPr>
          </a:p>
        </p:txBody>
      </p:sp>
      <p:sp>
        <p:nvSpPr>
          <p:cNvPr id="736" name="Google Shape;736;g3ec3298aae7_0_65"/>
          <p:cNvSpPr/>
          <p:nvPr/>
        </p:nvSpPr>
        <p:spPr>
          <a:xfrm>
            <a:off x="4396885" y="3486795"/>
            <a:ext cx="960300" cy="569100"/>
          </a:xfrm>
          <a:prstGeom prst="roundRect">
            <a:avLst>
              <a:gd fmla="val 7199" name="adj"/>
            </a:avLst>
          </a:prstGeom>
          <a:solidFill>
            <a:srgbClr val="FEFEFE"/>
          </a:solidFill>
          <a:ln cap="flat" cmpd="sng" w="6300">
            <a:solidFill>
              <a:srgbClr val="FEFEFE"/>
            </a:solidFill>
            <a:prstDash val="solid"/>
            <a:round/>
            <a:headEnd len="sm" w="sm" type="none"/>
            <a:tailEnd len="sm" w="sm" type="none"/>
          </a:ln>
        </p:spPr>
        <p:txBody>
          <a:bodyPr anchorCtr="0" anchor="ctr" bIns="60550" lIns="60550" spcFirstLastPara="1" rIns="60550" wrap="square" tIns="60550">
            <a:noAutofit/>
          </a:bodyPr>
          <a:lstStyle/>
          <a:p>
            <a:pPr indent="0" lvl="0" marL="0" rtl="0" algn="ctr">
              <a:spcBef>
                <a:spcPts val="0"/>
              </a:spcBef>
              <a:spcAft>
                <a:spcPts val="0"/>
              </a:spcAft>
              <a:buNone/>
            </a:pPr>
            <a:r>
              <a:rPr b="1" lang="en" sz="662">
                <a:latin typeface="Montserrat"/>
                <a:ea typeface="Montserrat"/>
                <a:cs typeface="Montserrat"/>
                <a:sym typeface="Montserrat"/>
              </a:rPr>
              <a:t>Participation Rates in Success Ready Pathways</a:t>
            </a:r>
            <a:endParaRPr b="1" sz="662">
              <a:latin typeface="Montserrat"/>
              <a:ea typeface="Montserrat"/>
              <a:cs typeface="Montserrat"/>
              <a:sym typeface="Montserrat"/>
            </a:endParaRPr>
          </a:p>
        </p:txBody>
      </p:sp>
      <p:sp>
        <p:nvSpPr>
          <p:cNvPr id="737" name="Google Shape;737;g3ec3298aae7_0_65"/>
          <p:cNvSpPr/>
          <p:nvPr/>
        </p:nvSpPr>
        <p:spPr>
          <a:xfrm>
            <a:off x="3207510" y="3489108"/>
            <a:ext cx="960300" cy="569100"/>
          </a:xfrm>
          <a:prstGeom prst="roundRect">
            <a:avLst>
              <a:gd fmla="val 7199" name="adj"/>
            </a:avLst>
          </a:prstGeom>
          <a:solidFill>
            <a:srgbClr val="FEFEFE"/>
          </a:solidFill>
          <a:ln cap="flat" cmpd="sng" w="6300">
            <a:solidFill>
              <a:srgbClr val="FEFEFE"/>
            </a:solidFill>
            <a:prstDash val="solid"/>
            <a:round/>
            <a:headEnd len="sm" w="sm" type="none"/>
            <a:tailEnd len="sm" w="sm" type="none"/>
          </a:ln>
        </p:spPr>
        <p:txBody>
          <a:bodyPr anchorCtr="0" anchor="ctr" bIns="60550" lIns="60550" spcFirstLastPara="1" rIns="60550" wrap="square" tIns="60550">
            <a:noAutofit/>
          </a:bodyPr>
          <a:lstStyle/>
          <a:p>
            <a:pPr indent="0" lvl="0" marL="0" rtl="0" algn="ctr">
              <a:spcBef>
                <a:spcPts val="0"/>
              </a:spcBef>
              <a:spcAft>
                <a:spcPts val="0"/>
              </a:spcAft>
              <a:buNone/>
            </a:pPr>
            <a:r>
              <a:rPr b="1" lang="en" sz="662">
                <a:latin typeface="Montserrat"/>
                <a:ea typeface="Montserrat"/>
                <a:cs typeface="Montserrat"/>
                <a:sym typeface="Montserrat"/>
              </a:rPr>
              <a:t>Interim Assessments</a:t>
            </a:r>
            <a:endParaRPr b="1" sz="662">
              <a:latin typeface="Montserrat"/>
              <a:ea typeface="Montserrat"/>
              <a:cs typeface="Montserrat"/>
              <a:sym typeface="Montserrat"/>
            </a:endParaRPr>
          </a:p>
        </p:txBody>
      </p:sp>
      <p:sp>
        <p:nvSpPr>
          <p:cNvPr id="738" name="Google Shape;738;g3ec3298aae7_0_65"/>
          <p:cNvSpPr/>
          <p:nvPr/>
        </p:nvSpPr>
        <p:spPr>
          <a:xfrm>
            <a:off x="3207510" y="2874583"/>
            <a:ext cx="960300" cy="569100"/>
          </a:xfrm>
          <a:prstGeom prst="roundRect">
            <a:avLst>
              <a:gd fmla="val 7199" name="adj"/>
            </a:avLst>
          </a:prstGeom>
          <a:solidFill>
            <a:srgbClr val="FEFEFE"/>
          </a:solidFill>
          <a:ln cap="flat" cmpd="sng" w="6300">
            <a:solidFill>
              <a:srgbClr val="FEFEFE"/>
            </a:solidFill>
            <a:prstDash val="solid"/>
            <a:round/>
            <a:headEnd len="sm" w="sm" type="none"/>
            <a:tailEnd len="sm" w="sm" type="none"/>
          </a:ln>
        </p:spPr>
        <p:txBody>
          <a:bodyPr anchorCtr="0" anchor="ctr" bIns="60550" lIns="60550" spcFirstLastPara="1" rIns="60550" wrap="square" tIns="60550">
            <a:noAutofit/>
          </a:bodyPr>
          <a:lstStyle/>
          <a:p>
            <a:pPr indent="0" lvl="0" marL="0" rtl="0" algn="ctr">
              <a:spcBef>
                <a:spcPts val="0"/>
              </a:spcBef>
              <a:spcAft>
                <a:spcPts val="0"/>
              </a:spcAft>
              <a:buNone/>
            </a:pPr>
            <a:r>
              <a:rPr b="1" lang="en" sz="662">
                <a:latin typeface="Montserrat"/>
                <a:ea typeface="Montserrat"/>
                <a:cs typeface="Montserrat"/>
                <a:sym typeface="Montserrat"/>
              </a:rPr>
              <a:t>Assessment Results</a:t>
            </a:r>
            <a:endParaRPr b="1" sz="662">
              <a:latin typeface="Montserrat"/>
              <a:ea typeface="Montserrat"/>
              <a:cs typeface="Montserrat"/>
              <a:sym typeface="Montserrat"/>
            </a:endParaRPr>
          </a:p>
        </p:txBody>
      </p:sp>
      <p:sp>
        <p:nvSpPr>
          <p:cNvPr id="739" name="Google Shape;739;g3ec3298aae7_0_65"/>
          <p:cNvSpPr/>
          <p:nvPr/>
        </p:nvSpPr>
        <p:spPr>
          <a:xfrm>
            <a:off x="3207502" y="2264761"/>
            <a:ext cx="960300" cy="569100"/>
          </a:xfrm>
          <a:prstGeom prst="roundRect">
            <a:avLst>
              <a:gd fmla="val 7199" name="adj"/>
            </a:avLst>
          </a:prstGeom>
          <a:solidFill>
            <a:srgbClr val="FEFEFE"/>
          </a:solidFill>
          <a:ln cap="flat" cmpd="sng" w="6300">
            <a:solidFill>
              <a:srgbClr val="FEFEFE"/>
            </a:solidFill>
            <a:prstDash val="solid"/>
            <a:round/>
            <a:headEnd len="sm" w="sm" type="none"/>
            <a:tailEnd len="sm" w="sm" type="none"/>
          </a:ln>
        </p:spPr>
        <p:txBody>
          <a:bodyPr anchorCtr="0" anchor="ctr" bIns="60550" lIns="60550" spcFirstLastPara="1" rIns="60550" wrap="square" tIns="60550">
            <a:noAutofit/>
          </a:bodyPr>
          <a:lstStyle/>
          <a:p>
            <a:pPr indent="0" lvl="0" marL="0" rtl="0" algn="ctr">
              <a:spcBef>
                <a:spcPts val="0"/>
              </a:spcBef>
              <a:spcAft>
                <a:spcPts val="0"/>
              </a:spcAft>
              <a:buNone/>
            </a:pPr>
            <a:r>
              <a:rPr b="1" lang="en" sz="662">
                <a:latin typeface="Montserrat"/>
                <a:ea typeface="Montserrat"/>
                <a:cs typeface="Montserrat"/>
                <a:sym typeface="Montserrat"/>
              </a:rPr>
              <a:t>Graduation Rates and GPA Trends</a:t>
            </a:r>
            <a:endParaRPr b="1" sz="662">
              <a:latin typeface="Montserrat"/>
              <a:ea typeface="Montserrat"/>
              <a:cs typeface="Montserrat"/>
              <a:sym typeface="Montserrat"/>
            </a:endParaRPr>
          </a:p>
        </p:txBody>
      </p:sp>
      <p:sp>
        <p:nvSpPr>
          <p:cNvPr id="740" name="Google Shape;740;g3ec3298aae7_0_65"/>
          <p:cNvSpPr txBox="1"/>
          <p:nvPr/>
        </p:nvSpPr>
        <p:spPr>
          <a:xfrm>
            <a:off x="224675" y="2099150"/>
            <a:ext cx="2555400" cy="1793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900">
                <a:latin typeface="Calibri"/>
                <a:ea typeface="Calibri"/>
                <a:cs typeface="Calibri"/>
                <a:sym typeface="Calibri"/>
              </a:rPr>
              <a:t>Being data rich can be overwhelming.</a:t>
            </a:r>
            <a:endParaRPr i="1" sz="2700">
              <a:solidFill>
                <a:schemeClr val="accent6"/>
              </a:solidFill>
              <a:latin typeface="Calibri"/>
              <a:ea typeface="Calibri"/>
              <a:cs typeface="Calibri"/>
              <a:sym typeface="Calibri"/>
            </a:endParaRPr>
          </a:p>
        </p:txBody>
      </p:sp>
      <p:sp>
        <p:nvSpPr>
          <p:cNvPr id="741" name="Google Shape;741;g3ec3298aae7_0_65"/>
          <p:cNvSpPr txBox="1"/>
          <p:nvPr/>
        </p:nvSpPr>
        <p:spPr>
          <a:xfrm>
            <a:off x="587525" y="5077425"/>
            <a:ext cx="8051100" cy="1410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2100">
                <a:solidFill>
                  <a:schemeClr val="accent6"/>
                </a:solidFill>
                <a:latin typeface="Calibri"/>
                <a:ea typeface="Calibri"/>
                <a:cs typeface="Calibri"/>
                <a:sym typeface="Calibri"/>
              </a:rPr>
              <a:t>What are teachers doing? </a:t>
            </a:r>
            <a:endParaRPr i="1" sz="2100">
              <a:solidFill>
                <a:schemeClr val="accent6"/>
              </a:solidFill>
              <a:latin typeface="Calibri"/>
              <a:ea typeface="Calibri"/>
              <a:cs typeface="Calibri"/>
              <a:sym typeface="Calibri"/>
            </a:endParaRPr>
          </a:p>
          <a:p>
            <a:pPr indent="0" lvl="0" marL="0" rtl="0" algn="ctr">
              <a:spcBef>
                <a:spcPts val="1000"/>
              </a:spcBef>
              <a:spcAft>
                <a:spcPts val="0"/>
              </a:spcAft>
              <a:buNone/>
            </a:pPr>
            <a:r>
              <a:rPr i="1" lang="en" sz="2100">
                <a:solidFill>
                  <a:schemeClr val="accent6"/>
                </a:solidFill>
                <a:latin typeface="Calibri"/>
                <a:ea typeface="Calibri"/>
                <a:cs typeface="Calibri"/>
                <a:sym typeface="Calibri"/>
              </a:rPr>
              <a:t>What are students doing? </a:t>
            </a:r>
            <a:endParaRPr i="1" sz="2100">
              <a:solidFill>
                <a:schemeClr val="accent6"/>
              </a:solidFill>
              <a:latin typeface="Calibri"/>
              <a:ea typeface="Calibri"/>
              <a:cs typeface="Calibri"/>
              <a:sym typeface="Calibri"/>
            </a:endParaRPr>
          </a:p>
          <a:p>
            <a:pPr indent="0" lvl="0" marL="0" rtl="0" algn="ctr">
              <a:spcBef>
                <a:spcPts val="1000"/>
              </a:spcBef>
              <a:spcAft>
                <a:spcPts val="1000"/>
              </a:spcAft>
              <a:buNone/>
            </a:pPr>
            <a:r>
              <a:rPr i="1" lang="en" sz="2100">
                <a:solidFill>
                  <a:schemeClr val="accent6"/>
                </a:solidFill>
                <a:latin typeface="Calibri"/>
                <a:ea typeface="Calibri"/>
                <a:cs typeface="Calibri"/>
                <a:sym typeface="Calibri"/>
              </a:rPr>
              <a:t>Ask students, what are you learning?</a:t>
            </a:r>
            <a:endParaRPr i="1" sz="2100">
              <a:solidFill>
                <a:schemeClr val="accent6"/>
              </a:solidFill>
              <a:latin typeface="Calibri"/>
              <a:ea typeface="Calibri"/>
              <a:cs typeface="Calibri"/>
              <a:sym typeface="Calibri"/>
            </a:endParaRPr>
          </a:p>
        </p:txBody>
      </p:sp>
      <p:sp>
        <p:nvSpPr>
          <p:cNvPr id="742" name="Google Shape;742;g3ec3298aae7_0_65"/>
          <p:cNvSpPr/>
          <p:nvPr/>
        </p:nvSpPr>
        <p:spPr>
          <a:xfrm>
            <a:off x="2891025" y="1963025"/>
            <a:ext cx="166200" cy="1970100"/>
          </a:xfrm>
          <a:prstGeom prst="leftBracket">
            <a:avLst>
              <a:gd fmla="val 8333" name="adj"/>
            </a:avLst>
          </a:prstGeom>
          <a:no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743" name="Google Shape;743;g3ec3298aae7_0_65"/>
          <p:cNvSpPr/>
          <p:nvPr/>
        </p:nvSpPr>
        <p:spPr>
          <a:xfrm>
            <a:off x="426900" y="4391500"/>
            <a:ext cx="8405400" cy="629400"/>
          </a:xfrm>
          <a:prstGeom prst="roundRect">
            <a:avLst>
              <a:gd fmla="val 16667" name="adj"/>
            </a:avLst>
          </a:pr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i="1" lang="en" sz="2100">
                <a:latin typeface="Calibri"/>
                <a:ea typeface="Calibri"/>
                <a:cs typeface="Calibri"/>
                <a:sym typeface="Calibri"/>
              </a:rPr>
              <a:t>So, start in the classroom.</a:t>
            </a:r>
            <a:endParaRPr b="1" i="1" sz="2100">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8" name="Shape 748"/>
        <p:cNvGrpSpPr/>
        <p:nvPr/>
      </p:nvGrpSpPr>
      <p:grpSpPr>
        <a:xfrm>
          <a:off x="0" y="0"/>
          <a:ext cx="0" cy="0"/>
          <a:chOff x="0" y="0"/>
          <a:chExt cx="0" cy="0"/>
        </a:xfrm>
      </p:grpSpPr>
      <p:sp>
        <p:nvSpPr>
          <p:cNvPr id="749" name="Google Shape;749;g3f7e81465ef_0_225"/>
          <p:cNvSpPr txBox="1"/>
          <p:nvPr>
            <p:ph type="title"/>
          </p:nvPr>
        </p:nvSpPr>
        <p:spPr>
          <a:xfrm>
            <a:off x="472250" y="1989950"/>
            <a:ext cx="4233300" cy="2438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100"/>
              <a:t>The Questions </a:t>
            </a:r>
            <a:endParaRPr sz="5100"/>
          </a:p>
          <a:p>
            <a:pPr indent="0" lvl="0" marL="0" rtl="0" algn="ctr">
              <a:spcBef>
                <a:spcPts val="0"/>
              </a:spcBef>
              <a:spcAft>
                <a:spcPts val="0"/>
              </a:spcAft>
              <a:buNone/>
            </a:pPr>
            <a:r>
              <a:rPr lang="en" sz="5100"/>
              <a:t>We Ask </a:t>
            </a:r>
            <a:endParaRPr sz="5100"/>
          </a:p>
          <a:p>
            <a:pPr indent="0" lvl="0" marL="0" rtl="0" algn="ctr">
              <a:spcBef>
                <a:spcPts val="0"/>
              </a:spcBef>
              <a:spcAft>
                <a:spcPts val="0"/>
              </a:spcAft>
              <a:buNone/>
            </a:pPr>
            <a:r>
              <a:rPr lang="en" sz="5100"/>
              <a:t>Determine the </a:t>
            </a:r>
            <a:endParaRPr sz="5100"/>
          </a:p>
          <a:p>
            <a:pPr indent="0" lvl="0" marL="0" rtl="0" algn="ctr">
              <a:spcBef>
                <a:spcPts val="0"/>
              </a:spcBef>
              <a:spcAft>
                <a:spcPts val="0"/>
              </a:spcAft>
              <a:buNone/>
            </a:pPr>
            <a:r>
              <a:rPr lang="en" sz="5100"/>
              <a:t>Results </a:t>
            </a:r>
            <a:endParaRPr sz="5100"/>
          </a:p>
          <a:p>
            <a:pPr indent="0" lvl="0" marL="0" rtl="0" algn="ctr">
              <a:spcBef>
                <a:spcPts val="0"/>
              </a:spcBef>
              <a:spcAft>
                <a:spcPts val="0"/>
              </a:spcAft>
              <a:buNone/>
            </a:pPr>
            <a:r>
              <a:rPr lang="en" sz="5100"/>
              <a:t>We Achieve</a:t>
            </a:r>
            <a:endParaRPr sz="5100"/>
          </a:p>
        </p:txBody>
      </p:sp>
      <p:sp>
        <p:nvSpPr>
          <p:cNvPr id="750" name="Google Shape;750;g3f7e81465ef_0_225"/>
          <p:cNvSpPr txBox="1"/>
          <p:nvPr>
            <p:ph idx="4294967295" type="subTitle"/>
          </p:nvPr>
        </p:nvSpPr>
        <p:spPr>
          <a:xfrm>
            <a:off x="4705550" y="2712365"/>
            <a:ext cx="4045200" cy="1646700"/>
          </a:xfrm>
          <a:prstGeom prst="rect">
            <a:avLst/>
          </a:prstGeom>
          <a:noFill/>
          <a:ln>
            <a:noFill/>
          </a:ln>
        </p:spPr>
        <p:txBody>
          <a:bodyPr anchorCtr="0" anchor="ctr" bIns="137150" lIns="137150" spcFirstLastPara="1" rIns="137150" wrap="square" tIns="137150">
            <a:noAutofit/>
          </a:bodyPr>
          <a:lstStyle/>
          <a:p>
            <a:pPr indent="-228600" lvl="0" marL="457200" rtl="0" algn="ctr">
              <a:lnSpc>
                <a:spcPct val="100000"/>
              </a:lnSpc>
              <a:spcBef>
                <a:spcPts val="0"/>
              </a:spcBef>
              <a:spcAft>
                <a:spcPts val="0"/>
              </a:spcAft>
              <a:buSzPts val="1500"/>
              <a:buNone/>
            </a:pPr>
            <a:r>
              <a:rPr i="1" lang="en" sz="2800">
                <a:solidFill>
                  <a:schemeClr val="accent5"/>
                </a:solidFill>
              </a:rPr>
              <a:t>Effective district </a:t>
            </a:r>
            <a:endParaRPr i="1" sz="2800">
              <a:solidFill>
                <a:schemeClr val="accent5"/>
              </a:solidFill>
            </a:endParaRPr>
          </a:p>
          <a:p>
            <a:pPr indent="-228600" lvl="0" marL="457200" rtl="0" algn="ctr">
              <a:lnSpc>
                <a:spcPct val="100000"/>
              </a:lnSpc>
              <a:spcBef>
                <a:spcPts val="0"/>
              </a:spcBef>
              <a:spcAft>
                <a:spcPts val="0"/>
              </a:spcAft>
              <a:buSzPts val="1500"/>
              <a:buNone/>
            </a:pPr>
            <a:r>
              <a:rPr i="1" lang="en" sz="2800">
                <a:solidFill>
                  <a:schemeClr val="accent5"/>
                </a:solidFill>
              </a:rPr>
              <a:t>leaders do more than monitor compliance. </a:t>
            </a:r>
            <a:endParaRPr i="1" sz="2800">
              <a:solidFill>
                <a:schemeClr val="accent5"/>
              </a:solidFill>
            </a:endParaRPr>
          </a:p>
          <a:p>
            <a:pPr indent="-228600" lvl="0" marL="457200" rtl="0" algn="ctr">
              <a:lnSpc>
                <a:spcPct val="100000"/>
              </a:lnSpc>
              <a:spcBef>
                <a:spcPts val="0"/>
              </a:spcBef>
              <a:spcAft>
                <a:spcPts val="0"/>
              </a:spcAft>
              <a:buSzPts val="1500"/>
              <a:buNone/>
            </a:pPr>
            <a:r>
              <a:t/>
            </a:r>
            <a:endParaRPr i="1" sz="2800">
              <a:solidFill>
                <a:schemeClr val="accent5"/>
              </a:solidFill>
            </a:endParaRPr>
          </a:p>
          <a:p>
            <a:pPr indent="-228600" lvl="0" marL="457200" rtl="0" algn="ctr">
              <a:lnSpc>
                <a:spcPct val="100000"/>
              </a:lnSpc>
              <a:spcBef>
                <a:spcPts val="0"/>
              </a:spcBef>
              <a:spcAft>
                <a:spcPts val="0"/>
              </a:spcAft>
              <a:buSzPts val="1500"/>
              <a:buNone/>
            </a:pPr>
            <a:r>
              <a:rPr i="1" lang="en" sz="2800">
                <a:solidFill>
                  <a:schemeClr val="accent5"/>
                </a:solidFill>
              </a:rPr>
              <a:t>They build </a:t>
            </a:r>
            <a:endParaRPr i="1" sz="2800">
              <a:solidFill>
                <a:schemeClr val="accent5"/>
              </a:solidFill>
            </a:endParaRPr>
          </a:p>
          <a:p>
            <a:pPr indent="-228600" lvl="0" marL="457200" rtl="0" algn="ctr">
              <a:lnSpc>
                <a:spcPct val="100000"/>
              </a:lnSpc>
              <a:spcBef>
                <a:spcPts val="0"/>
              </a:spcBef>
              <a:spcAft>
                <a:spcPts val="0"/>
              </a:spcAft>
              <a:buSzPts val="1500"/>
              <a:buNone/>
            </a:pPr>
            <a:r>
              <a:rPr i="1" lang="en" sz="2800">
                <a:solidFill>
                  <a:schemeClr val="accent5"/>
                </a:solidFill>
              </a:rPr>
              <a:t>leadership capacity, remove barriers </a:t>
            </a:r>
            <a:endParaRPr i="1" sz="2800">
              <a:solidFill>
                <a:schemeClr val="accent5"/>
              </a:solidFill>
            </a:endParaRPr>
          </a:p>
          <a:p>
            <a:pPr indent="-228600" lvl="0" marL="457200" rtl="0" algn="ctr">
              <a:lnSpc>
                <a:spcPct val="100000"/>
              </a:lnSpc>
              <a:spcBef>
                <a:spcPts val="0"/>
              </a:spcBef>
              <a:spcAft>
                <a:spcPts val="0"/>
              </a:spcAft>
              <a:buSzPts val="1500"/>
              <a:buNone/>
            </a:pPr>
            <a:r>
              <a:rPr i="1" lang="en" sz="2800">
                <a:solidFill>
                  <a:schemeClr val="accent5"/>
                </a:solidFill>
              </a:rPr>
              <a:t>to learning, and </a:t>
            </a:r>
            <a:endParaRPr i="1" sz="2800">
              <a:solidFill>
                <a:schemeClr val="accent5"/>
              </a:solidFill>
            </a:endParaRPr>
          </a:p>
          <a:p>
            <a:pPr indent="-228600" lvl="0" marL="457200" rtl="0" algn="ctr">
              <a:lnSpc>
                <a:spcPct val="100000"/>
              </a:lnSpc>
              <a:spcBef>
                <a:spcPts val="0"/>
              </a:spcBef>
              <a:spcAft>
                <a:spcPts val="0"/>
              </a:spcAft>
              <a:buSzPts val="1500"/>
              <a:buNone/>
            </a:pPr>
            <a:r>
              <a:rPr i="1" lang="en" sz="2800">
                <a:solidFill>
                  <a:schemeClr val="accent5"/>
                </a:solidFill>
              </a:rPr>
              <a:t>create the conditions </a:t>
            </a:r>
            <a:endParaRPr i="1" sz="2800">
              <a:solidFill>
                <a:schemeClr val="accent5"/>
              </a:solidFill>
            </a:endParaRPr>
          </a:p>
          <a:p>
            <a:pPr indent="-228600" lvl="0" marL="457200" rtl="0" algn="ctr">
              <a:lnSpc>
                <a:spcPct val="100000"/>
              </a:lnSpc>
              <a:spcBef>
                <a:spcPts val="0"/>
              </a:spcBef>
              <a:spcAft>
                <a:spcPts val="0"/>
              </a:spcAft>
              <a:buSzPts val="1500"/>
              <a:buNone/>
            </a:pPr>
            <a:r>
              <a:rPr i="1" lang="en" sz="2800">
                <a:solidFill>
                  <a:schemeClr val="accent5"/>
                </a:solidFill>
              </a:rPr>
              <a:t>for every student </a:t>
            </a:r>
            <a:endParaRPr i="1" sz="2800">
              <a:solidFill>
                <a:schemeClr val="accent5"/>
              </a:solidFill>
            </a:endParaRPr>
          </a:p>
          <a:p>
            <a:pPr indent="-228600" lvl="0" marL="457200" rtl="0" algn="ctr">
              <a:lnSpc>
                <a:spcPct val="100000"/>
              </a:lnSpc>
              <a:spcBef>
                <a:spcPts val="0"/>
              </a:spcBef>
              <a:spcAft>
                <a:spcPts val="0"/>
              </a:spcAft>
              <a:buSzPts val="1500"/>
              <a:buNone/>
            </a:pPr>
            <a:r>
              <a:rPr i="1" lang="en" sz="2800">
                <a:solidFill>
                  <a:schemeClr val="accent5"/>
                </a:solidFill>
              </a:rPr>
              <a:t>to succeed.</a:t>
            </a:r>
            <a:endParaRPr i="1" sz="2800">
              <a:solidFill>
                <a:schemeClr val="accent5"/>
              </a:solidFill>
            </a:endParaRPr>
          </a:p>
          <a:p>
            <a:pPr indent="-228600" lvl="0" marL="457200" rtl="0" algn="ctr">
              <a:lnSpc>
                <a:spcPct val="100000"/>
              </a:lnSpc>
              <a:spcBef>
                <a:spcPts val="0"/>
              </a:spcBef>
              <a:spcAft>
                <a:spcPts val="0"/>
              </a:spcAft>
              <a:buSzPts val="1500"/>
              <a:buNone/>
            </a:pPr>
            <a:r>
              <a:t/>
            </a:r>
            <a:endParaRPr i="1">
              <a:solidFill>
                <a:schemeClr val="accent5"/>
              </a:solidFill>
            </a:endParaRPr>
          </a:p>
          <a:p>
            <a:pPr indent="-228600" lvl="0" marL="457200" rtl="0" algn="r">
              <a:lnSpc>
                <a:spcPct val="100000"/>
              </a:lnSpc>
              <a:spcBef>
                <a:spcPts val="0"/>
              </a:spcBef>
              <a:spcAft>
                <a:spcPts val="0"/>
              </a:spcAft>
              <a:buSzPts val="1500"/>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5" name="Shape 755"/>
        <p:cNvGrpSpPr/>
        <p:nvPr/>
      </p:nvGrpSpPr>
      <p:grpSpPr>
        <a:xfrm>
          <a:off x="0" y="0"/>
          <a:ext cx="0" cy="0"/>
          <a:chOff x="0" y="0"/>
          <a:chExt cx="0" cy="0"/>
        </a:xfrm>
      </p:grpSpPr>
      <p:sp>
        <p:nvSpPr>
          <p:cNvPr id="756" name="Google Shape;756;g3f12112f9d7_0_17"/>
          <p:cNvSpPr txBox="1"/>
          <p:nvPr>
            <p:ph type="title"/>
          </p:nvPr>
        </p:nvSpPr>
        <p:spPr>
          <a:xfrm>
            <a:off x="0" y="182880"/>
            <a:ext cx="8229600" cy="731700"/>
          </a:xfrm>
          <a:prstGeom prst="rect">
            <a:avLst/>
          </a:prstGeom>
        </p:spPr>
        <p:txBody>
          <a:bodyPr anchorCtr="0" anchor="ctr" bIns="91425" lIns="182875" spcFirstLastPara="1" rIns="182875" wrap="square" tIns="91425">
            <a:noAutofit/>
          </a:bodyPr>
          <a:lstStyle/>
          <a:p>
            <a:pPr indent="0" lvl="0" marL="0" rtl="0" algn="l">
              <a:spcBef>
                <a:spcPts val="0"/>
              </a:spcBef>
              <a:spcAft>
                <a:spcPts val="0"/>
              </a:spcAft>
              <a:buNone/>
            </a:pPr>
            <a:r>
              <a:rPr lang="en" sz="2900"/>
              <a:t>Reflection Resource</a:t>
            </a:r>
            <a:endParaRPr sz="2900"/>
          </a:p>
        </p:txBody>
      </p:sp>
      <p:sp>
        <p:nvSpPr>
          <p:cNvPr id="757" name="Google Shape;757;g3f12112f9d7_0_17"/>
          <p:cNvSpPr/>
          <p:nvPr/>
        </p:nvSpPr>
        <p:spPr>
          <a:xfrm>
            <a:off x="241250" y="1135350"/>
            <a:ext cx="1887600" cy="2575500"/>
          </a:xfrm>
          <a:prstGeom prst="roundRect">
            <a:avLst>
              <a:gd fmla="val 16667" name="adj"/>
            </a:avLst>
          </a:prstGeom>
          <a:solidFill>
            <a:srgbClr val="FFFFFF"/>
          </a:solidFill>
          <a:ln cap="flat" cmpd="sng" w="9525">
            <a:solidFill>
              <a:schemeClr val="lt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lnSpc>
                <a:spcPct val="142857"/>
              </a:lnSpc>
              <a:spcBef>
                <a:spcPts val="1100"/>
              </a:spcBef>
              <a:spcAft>
                <a:spcPts val="0"/>
              </a:spcAft>
              <a:buNone/>
            </a:pPr>
            <a:r>
              <a:rPr b="1" lang="en" sz="1050"/>
              <a:t>Data and Decision-Making</a:t>
            </a:r>
            <a:endParaRPr b="1" sz="1050"/>
          </a:p>
          <a:p>
            <a:pPr indent="0" lvl="0" marL="0" rtl="0" algn="ctr">
              <a:lnSpc>
                <a:spcPct val="115000"/>
              </a:lnSpc>
              <a:spcBef>
                <a:spcPts val="1100"/>
              </a:spcBef>
              <a:spcAft>
                <a:spcPts val="0"/>
              </a:spcAft>
              <a:buNone/>
            </a:pPr>
            <a:r>
              <a:rPr lang="en" sz="1050"/>
              <a:t>Am I prioritizing data that drives meaningful decisions?</a:t>
            </a:r>
            <a:endParaRPr sz="1050"/>
          </a:p>
          <a:p>
            <a:pPr indent="0" lvl="0" marL="0" rtl="0" algn="ctr">
              <a:lnSpc>
                <a:spcPct val="115000"/>
              </a:lnSpc>
              <a:spcBef>
                <a:spcPts val="1100"/>
              </a:spcBef>
              <a:spcAft>
                <a:spcPts val="1100"/>
              </a:spcAft>
              <a:buNone/>
            </a:pPr>
            <a:r>
              <a:rPr lang="en" sz="1050"/>
              <a:t>Are data conversations leading to clear instructional actions?</a:t>
            </a:r>
            <a:endParaRPr sz="1050"/>
          </a:p>
        </p:txBody>
      </p:sp>
      <p:sp>
        <p:nvSpPr>
          <p:cNvPr id="758" name="Google Shape;758;g3f12112f9d7_0_17"/>
          <p:cNvSpPr/>
          <p:nvPr/>
        </p:nvSpPr>
        <p:spPr>
          <a:xfrm>
            <a:off x="2480699" y="1135350"/>
            <a:ext cx="1887600" cy="2575500"/>
          </a:xfrm>
          <a:prstGeom prst="roundRect">
            <a:avLst>
              <a:gd fmla="val 16667" name="adj"/>
            </a:avLst>
          </a:prstGeom>
          <a:solidFill>
            <a:srgbClr val="FFFFFF"/>
          </a:solidFill>
          <a:ln cap="flat" cmpd="sng" w="9525">
            <a:solidFill>
              <a:schemeClr val="l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lnSpc>
                <a:spcPct val="115000"/>
              </a:lnSpc>
              <a:spcBef>
                <a:spcPts val="1100"/>
              </a:spcBef>
              <a:spcAft>
                <a:spcPts val="0"/>
              </a:spcAft>
              <a:buNone/>
            </a:pPr>
            <a:r>
              <a:rPr b="1" lang="en" sz="1050"/>
              <a:t>Leader Capacity for </a:t>
            </a:r>
            <a:endParaRPr b="1" sz="1050"/>
          </a:p>
          <a:p>
            <a:pPr indent="0" lvl="0" marL="0" rtl="0" algn="ctr">
              <a:lnSpc>
                <a:spcPct val="115000"/>
              </a:lnSpc>
              <a:spcBef>
                <a:spcPts val="0"/>
              </a:spcBef>
              <a:spcAft>
                <a:spcPts val="0"/>
              </a:spcAft>
              <a:buNone/>
            </a:pPr>
            <a:r>
              <a:rPr b="1" lang="en" sz="1050"/>
              <a:t>Data Use</a:t>
            </a:r>
            <a:endParaRPr b="1" sz="1050"/>
          </a:p>
          <a:p>
            <a:pPr indent="0" lvl="0" marL="0" rtl="0" algn="ctr">
              <a:lnSpc>
                <a:spcPct val="115000"/>
              </a:lnSpc>
              <a:spcBef>
                <a:spcPts val="1100"/>
              </a:spcBef>
              <a:spcAft>
                <a:spcPts val="0"/>
              </a:spcAft>
              <a:buNone/>
            </a:pPr>
            <a:r>
              <a:rPr lang="en" sz="1050"/>
              <a:t>Are my leaders equipped to lead effective data discussions?</a:t>
            </a:r>
            <a:endParaRPr sz="1050"/>
          </a:p>
          <a:p>
            <a:pPr indent="0" lvl="0" marL="0" rtl="0" algn="ctr">
              <a:lnSpc>
                <a:spcPct val="115000"/>
              </a:lnSpc>
              <a:spcBef>
                <a:spcPts val="1100"/>
              </a:spcBef>
              <a:spcAft>
                <a:spcPts val="1100"/>
              </a:spcAft>
              <a:buNone/>
            </a:pPr>
            <a:r>
              <a:rPr lang="en" sz="1050"/>
              <a:t>Can my leaders turn data into instructional next steps?</a:t>
            </a:r>
            <a:endParaRPr sz="1050"/>
          </a:p>
        </p:txBody>
      </p:sp>
      <p:sp>
        <p:nvSpPr>
          <p:cNvPr id="759" name="Google Shape;759;g3f12112f9d7_0_17"/>
          <p:cNvSpPr/>
          <p:nvPr/>
        </p:nvSpPr>
        <p:spPr>
          <a:xfrm>
            <a:off x="241257" y="4022990"/>
            <a:ext cx="1887600" cy="2575500"/>
          </a:xfrm>
          <a:prstGeom prst="roundRect">
            <a:avLst>
              <a:gd fmla="val 16667" name="adj"/>
            </a:avLst>
          </a:prstGeom>
          <a:solidFill>
            <a:srgbClr val="FFFFFF"/>
          </a:solidFill>
          <a:ln cap="flat" cmpd="sng" w="9525">
            <a:solidFill>
              <a:schemeClr val="l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lnSpc>
                <a:spcPct val="115000"/>
              </a:lnSpc>
              <a:spcBef>
                <a:spcPts val="1100"/>
              </a:spcBef>
              <a:spcAft>
                <a:spcPts val="0"/>
              </a:spcAft>
              <a:buNone/>
            </a:pPr>
            <a:r>
              <a:rPr b="1" lang="en" sz="1050"/>
              <a:t>Instructional Leadership and Feedback</a:t>
            </a:r>
            <a:endParaRPr b="1" sz="1050"/>
          </a:p>
          <a:p>
            <a:pPr indent="0" lvl="0" marL="0" rtl="0" algn="ctr">
              <a:lnSpc>
                <a:spcPct val="115000"/>
              </a:lnSpc>
              <a:spcBef>
                <a:spcPts val="1100"/>
              </a:spcBef>
              <a:spcAft>
                <a:spcPts val="0"/>
              </a:spcAft>
              <a:buNone/>
            </a:pPr>
            <a:r>
              <a:rPr lang="en" sz="1050"/>
              <a:t>Are my leaders providing feedback that improves teacher practice?</a:t>
            </a:r>
            <a:endParaRPr sz="1050"/>
          </a:p>
          <a:p>
            <a:pPr indent="0" lvl="0" marL="0" rtl="0" algn="ctr">
              <a:lnSpc>
                <a:spcPct val="115000"/>
              </a:lnSpc>
              <a:spcBef>
                <a:spcPts val="1100"/>
              </a:spcBef>
              <a:spcAft>
                <a:spcPts val="1100"/>
              </a:spcAft>
              <a:buNone/>
            </a:pPr>
            <a:r>
              <a:rPr lang="en" sz="1050"/>
              <a:t>Is the feedback changing classroom instruction consistently?</a:t>
            </a:r>
            <a:endParaRPr sz="1050"/>
          </a:p>
        </p:txBody>
      </p:sp>
      <p:sp>
        <p:nvSpPr>
          <p:cNvPr id="760" name="Google Shape;760;g3f12112f9d7_0_17"/>
          <p:cNvSpPr/>
          <p:nvPr/>
        </p:nvSpPr>
        <p:spPr>
          <a:xfrm>
            <a:off x="7016285" y="1135350"/>
            <a:ext cx="1887600" cy="2575500"/>
          </a:xfrm>
          <a:prstGeom prst="roundRect">
            <a:avLst>
              <a:gd fmla="val 16667" name="adj"/>
            </a:avLst>
          </a:prstGeom>
          <a:solidFill>
            <a:srgbClr val="FFFFFF"/>
          </a:solidFill>
          <a:ln cap="flat" cmpd="sng" w="9525">
            <a:solidFill>
              <a:schemeClr val="accent3"/>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lnSpc>
                <a:spcPct val="115000"/>
              </a:lnSpc>
              <a:spcBef>
                <a:spcPts val="1100"/>
              </a:spcBef>
              <a:spcAft>
                <a:spcPts val="0"/>
              </a:spcAft>
              <a:buNone/>
            </a:pPr>
            <a:r>
              <a:rPr b="1" lang="en" sz="1050"/>
              <a:t>Collaborative Team Effectiveness</a:t>
            </a:r>
            <a:endParaRPr b="1" sz="1050"/>
          </a:p>
          <a:p>
            <a:pPr indent="0" lvl="0" marL="0" rtl="0" algn="ctr">
              <a:lnSpc>
                <a:spcPct val="115000"/>
              </a:lnSpc>
              <a:spcBef>
                <a:spcPts val="1100"/>
              </a:spcBef>
              <a:spcAft>
                <a:spcPts val="0"/>
              </a:spcAft>
              <a:buNone/>
            </a:pPr>
            <a:r>
              <a:rPr lang="en" sz="1050"/>
              <a:t>Are my leaders equipped to guide teams to improve student outcomes?</a:t>
            </a:r>
            <a:endParaRPr sz="1050"/>
          </a:p>
          <a:p>
            <a:pPr indent="0" lvl="0" marL="0" rtl="0" algn="ctr">
              <a:lnSpc>
                <a:spcPct val="115000"/>
              </a:lnSpc>
              <a:spcBef>
                <a:spcPts val="1100"/>
              </a:spcBef>
              <a:spcAft>
                <a:spcPts val="1100"/>
              </a:spcAft>
              <a:buNone/>
            </a:pPr>
            <a:r>
              <a:rPr lang="en" sz="1050"/>
              <a:t>Are team meetings focused on results, not compliance?</a:t>
            </a:r>
            <a:endParaRPr sz="1050"/>
          </a:p>
        </p:txBody>
      </p:sp>
      <p:sp>
        <p:nvSpPr>
          <p:cNvPr id="761" name="Google Shape;761;g3f12112f9d7_0_17"/>
          <p:cNvSpPr/>
          <p:nvPr/>
        </p:nvSpPr>
        <p:spPr>
          <a:xfrm>
            <a:off x="2480700" y="4022999"/>
            <a:ext cx="1887600" cy="2575500"/>
          </a:xfrm>
          <a:prstGeom prst="roundRect">
            <a:avLst>
              <a:gd fmla="val 16667" name="adj"/>
            </a:avLst>
          </a:prstGeom>
          <a:solidFill>
            <a:srgbClr val="FFFFFF"/>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lnSpc>
                <a:spcPct val="115000"/>
              </a:lnSpc>
              <a:spcBef>
                <a:spcPts val="1100"/>
              </a:spcBef>
              <a:spcAft>
                <a:spcPts val="0"/>
              </a:spcAft>
              <a:buNone/>
            </a:pPr>
            <a:r>
              <a:rPr b="1" lang="en" sz="1050"/>
              <a:t>Progress Monitoring</a:t>
            </a:r>
            <a:endParaRPr b="1" sz="1050"/>
          </a:p>
          <a:p>
            <a:pPr indent="0" lvl="0" marL="0" rtl="0" algn="ctr">
              <a:lnSpc>
                <a:spcPct val="115000"/>
              </a:lnSpc>
              <a:spcBef>
                <a:spcPts val="1100"/>
              </a:spcBef>
              <a:spcAft>
                <a:spcPts val="0"/>
              </a:spcAft>
              <a:buNone/>
            </a:pPr>
            <a:r>
              <a:rPr lang="en" sz="1050"/>
              <a:t>Are my leaders consistently monitoring progress toward goals?</a:t>
            </a:r>
            <a:endParaRPr sz="1050"/>
          </a:p>
          <a:p>
            <a:pPr indent="0" lvl="0" marL="0" rtl="0" algn="ctr">
              <a:lnSpc>
                <a:spcPct val="115000"/>
              </a:lnSpc>
              <a:spcBef>
                <a:spcPts val="1100"/>
              </a:spcBef>
              <a:spcAft>
                <a:spcPts val="1100"/>
              </a:spcAft>
              <a:buNone/>
            </a:pPr>
            <a:r>
              <a:rPr lang="en" sz="1050"/>
              <a:t>Is progress reviewed, adjusted, and acted upon regularly?</a:t>
            </a:r>
            <a:endParaRPr sz="1050"/>
          </a:p>
        </p:txBody>
      </p:sp>
      <p:sp>
        <p:nvSpPr>
          <p:cNvPr id="762" name="Google Shape;762;g3f12112f9d7_0_17"/>
          <p:cNvSpPr/>
          <p:nvPr/>
        </p:nvSpPr>
        <p:spPr>
          <a:xfrm>
            <a:off x="4748486" y="1135349"/>
            <a:ext cx="1887600" cy="2575500"/>
          </a:xfrm>
          <a:prstGeom prst="roundRect">
            <a:avLst>
              <a:gd fmla="val 16667" name="adj"/>
            </a:avLst>
          </a:prstGeom>
          <a:solidFill>
            <a:srgbClr val="FFFFFF"/>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lnSpc>
                <a:spcPct val="115000"/>
              </a:lnSpc>
              <a:spcBef>
                <a:spcPts val="1100"/>
              </a:spcBef>
              <a:spcAft>
                <a:spcPts val="0"/>
              </a:spcAft>
              <a:buNone/>
            </a:pPr>
            <a:r>
              <a:rPr b="1" lang="en" sz="1050"/>
              <a:t>Curriculum and Instructional Alignment</a:t>
            </a:r>
            <a:endParaRPr b="1" sz="1050"/>
          </a:p>
          <a:p>
            <a:pPr indent="0" lvl="0" marL="0" rtl="0" algn="ctr">
              <a:lnSpc>
                <a:spcPct val="115000"/>
              </a:lnSpc>
              <a:spcBef>
                <a:spcPts val="1100"/>
              </a:spcBef>
              <a:spcAft>
                <a:spcPts val="0"/>
              </a:spcAft>
              <a:buNone/>
            </a:pPr>
            <a:r>
              <a:rPr lang="en" sz="1050"/>
              <a:t>Are standards, curriculum, and ALDs aligned across schools?</a:t>
            </a:r>
            <a:endParaRPr sz="1050"/>
          </a:p>
          <a:p>
            <a:pPr indent="0" lvl="0" marL="0" rtl="0" algn="ctr">
              <a:lnSpc>
                <a:spcPct val="115000"/>
              </a:lnSpc>
              <a:spcBef>
                <a:spcPts val="1100"/>
              </a:spcBef>
              <a:spcAft>
                <a:spcPts val="1100"/>
              </a:spcAft>
              <a:buNone/>
            </a:pPr>
            <a:r>
              <a:rPr lang="en" sz="1050"/>
              <a:t>How are my leaders ensuring grade-level instruction happens daily in every classroom?</a:t>
            </a:r>
            <a:endParaRPr sz="1050"/>
          </a:p>
        </p:txBody>
      </p:sp>
      <p:sp>
        <p:nvSpPr>
          <p:cNvPr id="763" name="Google Shape;763;g3f12112f9d7_0_17"/>
          <p:cNvSpPr/>
          <p:nvPr/>
        </p:nvSpPr>
        <p:spPr>
          <a:xfrm>
            <a:off x="4742057" y="4022999"/>
            <a:ext cx="1887600" cy="2575500"/>
          </a:xfrm>
          <a:prstGeom prst="roundRect">
            <a:avLst>
              <a:gd fmla="val 16667" name="adj"/>
            </a:avLst>
          </a:prstGeom>
          <a:solidFill>
            <a:srgbClr val="FFFFFF"/>
          </a:solidFill>
          <a:ln cap="flat" cmpd="sng" w="9525">
            <a:solidFill>
              <a:schemeClr val="accent3"/>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lnSpc>
                <a:spcPct val="115000"/>
              </a:lnSpc>
              <a:spcBef>
                <a:spcPts val="1100"/>
              </a:spcBef>
              <a:spcAft>
                <a:spcPts val="0"/>
              </a:spcAft>
              <a:buNone/>
            </a:pPr>
            <a:r>
              <a:rPr b="1" lang="en" sz="1050"/>
              <a:t>Difficult Conversations</a:t>
            </a:r>
            <a:endParaRPr b="1" sz="1050"/>
          </a:p>
          <a:p>
            <a:pPr indent="0" lvl="0" marL="0" rtl="0" algn="ctr">
              <a:lnSpc>
                <a:spcPct val="115000"/>
              </a:lnSpc>
              <a:spcBef>
                <a:spcPts val="1100"/>
              </a:spcBef>
              <a:spcAft>
                <a:spcPts val="0"/>
              </a:spcAft>
              <a:buNone/>
            </a:pPr>
            <a:r>
              <a:rPr lang="en" sz="1050"/>
              <a:t>Are my leaders equipped to address underperformance clearly and timely?</a:t>
            </a:r>
            <a:endParaRPr sz="1050"/>
          </a:p>
          <a:p>
            <a:pPr indent="0" lvl="0" marL="0" rtl="0" algn="ctr">
              <a:lnSpc>
                <a:spcPct val="115000"/>
              </a:lnSpc>
              <a:spcBef>
                <a:spcPts val="1100"/>
              </a:spcBef>
              <a:spcAft>
                <a:spcPts val="1100"/>
              </a:spcAft>
              <a:buNone/>
            </a:pPr>
            <a:r>
              <a:rPr lang="en" sz="1050"/>
              <a:t>Are expectations reinforced through consistent action?</a:t>
            </a:r>
            <a:endParaRPr sz="1050"/>
          </a:p>
        </p:txBody>
      </p:sp>
      <p:sp>
        <p:nvSpPr>
          <p:cNvPr id="764" name="Google Shape;764;g3f12112f9d7_0_17"/>
          <p:cNvSpPr/>
          <p:nvPr/>
        </p:nvSpPr>
        <p:spPr>
          <a:xfrm>
            <a:off x="7060069" y="4022999"/>
            <a:ext cx="1887600" cy="2575500"/>
          </a:xfrm>
          <a:prstGeom prst="roundRect">
            <a:avLst>
              <a:gd fmla="val 16667" name="adj"/>
            </a:avLst>
          </a:prstGeom>
          <a:solidFill>
            <a:srgbClr val="FFFFFF"/>
          </a:solidFill>
          <a:ln cap="flat" cmpd="sng" w="9525">
            <a:solidFill>
              <a:schemeClr val="lt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lnSpc>
                <a:spcPct val="115000"/>
              </a:lnSpc>
              <a:spcBef>
                <a:spcPts val="1100"/>
              </a:spcBef>
              <a:spcAft>
                <a:spcPts val="0"/>
              </a:spcAft>
              <a:buNone/>
            </a:pPr>
            <a:r>
              <a:rPr b="1" lang="en" sz="1050"/>
              <a:t>Recognition and Culture</a:t>
            </a:r>
            <a:endParaRPr b="1" sz="1050"/>
          </a:p>
          <a:p>
            <a:pPr indent="0" lvl="0" marL="0" rtl="0" algn="ctr">
              <a:lnSpc>
                <a:spcPct val="115000"/>
              </a:lnSpc>
              <a:spcBef>
                <a:spcPts val="1100"/>
              </a:spcBef>
              <a:spcAft>
                <a:spcPts val="0"/>
              </a:spcAft>
              <a:buNone/>
            </a:pPr>
            <a:r>
              <a:rPr lang="en" sz="1050"/>
              <a:t>Are my leaders recognizing and celebrating effective practices?</a:t>
            </a:r>
            <a:endParaRPr sz="1050"/>
          </a:p>
          <a:p>
            <a:pPr indent="0" lvl="0" marL="0" rtl="0" algn="ctr">
              <a:lnSpc>
                <a:spcPct val="115000"/>
              </a:lnSpc>
              <a:spcBef>
                <a:spcPts val="1100"/>
              </a:spcBef>
              <a:spcAft>
                <a:spcPts val="1100"/>
              </a:spcAft>
              <a:buNone/>
            </a:pPr>
            <a:r>
              <a:rPr lang="en" sz="1050"/>
              <a:t>Am I building a culture that reinforces success?</a:t>
            </a:r>
            <a:endParaRPr sz="105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5" name="Shape 265"/>
        <p:cNvGrpSpPr/>
        <p:nvPr/>
      </p:nvGrpSpPr>
      <p:grpSpPr>
        <a:xfrm>
          <a:off x="0" y="0"/>
          <a:ext cx="0" cy="0"/>
          <a:chOff x="0" y="0"/>
          <a:chExt cx="0" cy="0"/>
        </a:xfrm>
      </p:grpSpPr>
      <p:grpSp>
        <p:nvGrpSpPr>
          <p:cNvPr id="266" name="Google Shape;266;g3f7efd4622d_9_75"/>
          <p:cNvGrpSpPr/>
          <p:nvPr/>
        </p:nvGrpSpPr>
        <p:grpSpPr>
          <a:xfrm>
            <a:off x="-43550" y="-76200"/>
            <a:ext cx="8523319" cy="7010400"/>
            <a:chOff x="249200" y="-15200"/>
            <a:chExt cx="8523319" cy="7010400"/>
          </a:xfrm>
        </p:grpSpPr>
        <p:grpSp>
          <p:nvGrpSpPr>
            <p:cNvPr id="267" name="Google Shape;267;g3f7efd4622d_9_75"/>
            <p:cNvGrpSpPr/>
            <p:nvPr/>
          </p:nvGrpSpPr>
          <p:grpSpPr>
            <a:xfrm>
              <a:off x="381662" y="0"/>
              <a:ext cx="8390857" cy="6947741"/>
              <a:chOff x="381662" y="0"/>
              <a:chExt cx="8390857" cy="6947741"/>
            </a:xfrm>
          </p:grpSpPr>
          <p:sp>
            <p:nvSpPr>
              <p:cNvPr id="268" name="Google Shape;268;g3f7efd4622d_9_75"/>
              <p:cNvSpPr/>
              <p:nvPr/>
            </p:nvSpPr>
            <p:spPr>
              <a:xfrm>
                <a:off x="381662" y="88866"/>
                <a:ext cx="8390857" cy="6858874"/>
              </a:xfrm>
              <a:custGeom>
                <a:rect b="b" l="l" r="r" t="t"/>
                <a:pathLst>
                  <a:path extrusionOk="0" h="13717749" w="16951226">
                    <a:moveTo>
                      <a:pt x="0" y="0"/>
                    </a:moveTo>
                    <a:lnTo>
                      <a:pt x="16951226" y="0"/>
                    </a:lnTo>
                    <a:lnTo>
                      <a:pt x="16951226" y="13717749"/>
                    </a:lnTo>
                    <a:lnTo>
                      <a:pt x="0" y="13717749"/>
                    </a:lnTo>
                    <a:lnTo>
                      <a:pt x="0" y="0"/>
                    </a:lnTo>
                    <a:close/>
                  </a:path>
                </a:pathLst>
              </a:custGeom>
              <a:blipFill rotWithShape="1">
                <a:blip r:embed="rId3">
                  <a:alphaModFix/>
                </a:blip>
                <a:stretch>
                  <a:fillRect b="0" l="-11220" r="-34310" t="-11161"/>
                </a:stretch>
              </a:blipFill>
              <a:ln>
                <a:noFill/>
              </a:ln>
            </p:spPr>
            <p:txBody>
              <a:bodyPr anchorCtr="0" anchor="t" bIns="25400" lIns="50800" spcFirstLastPara="1" rIns="50800" wrap="square" tIns="25400">
                <a:noAutofit/>
              </a:bodyPr>
              <a:lstStyle/>
              <a:p>
                <a:pPr indent="0" lvl="0" marL="0" marR="0" rtl="0" algn="l">
                  <a:spcBef>
                    <a:spcPts val="0"/>
                  </a:spcBef>
                  <a:spcAft>
                    <a:spcPts val="0"/>
                  </a:spcAft>
                  <a:buNone/>
                </a:pPr>
                <a:r>
                  <a:t/>
                </a:r>
                <a:endParaRPr sz="1000">
                  <a:solidFill>
                    <a:schemeClr val="dk1"/>
                  </a:solidFill>
                  <a:latin typeface="Calibri"/>
                  <a:ea typeface="Calibri"/>
                  <a:cs typeface="Calibri"/>
                  <a:sym typeface="Calibri"/>
                </a:endParaRPr>
              </a:p>
            </p:txBody>
          </p:sp>
          <p:grpSp>
            <p:nvGrpSpPr>
              <p:cNvPr id="269" name="Google Shape;269;g3f7efd4622d_9_75"/>
              <p:cNvGrpSpPr/>
              <p:nvPr/>
            </p:nvGrpSpPr>
            <p:grpSpPr>
              <a:xfrm>
                <a:off x="1346285" y="0"/>
                <a:ext cx="7216517" cy="1340564"/>
                <a:chOff x="0" y="-85725"/>
                <a:chExt cx="2582271" cy="474319"/>
              </a:xfrm>
            </p:grpSpPr>
            <p:sp>
              <p:nvSpPr>
                <p:cNvPr id="270" name="Google Shape;270;g3f7efd4622d_9_75"/>
                <p:cNvSpPr/>
                <p:nvPr/>
              </p:nvSpPr>
              <p:spPr>
                <a:xfrm>
                  <a:off x="0" y="0"/>
                  <a:ext cx="2582271" cy="388594"/>
                </a:xfrm>
                <a:custGeom>
                  <a:rect b="b" l="l" r="r" t="t"/>
                  <a:pathLst>
                    <a:path extrusionOk="0" h="388594" w="2582271">
                      <a:moveTo>
                        <a:pt x="40271" y="0"/>
                      </a:moveTo>
                      <a:lnTo>
                        <a:pt x="2542000" y="0"/>
                      </a:lnTo>
                      <a:cubicBezTo>
                        <a:pt x="2564241" y="0"/>
                        <a:pt x="2582271" y="18030"/>
                        <a:pt x="2582271" y="40271"/>
                      </a:cubicBezTo>
                      <a:lnTo>
                        <a:pt x="2582271" y="348323"/>
                      </a:lnTo>
                      <a:cubicBezTo>
                        <a:pt x="2582271" y="359003"/>
                        <a:pt x="2578028" y="369246"/>
                        <a:pt x="2570476" y="376799"/>
                      </a:cubicBezTo>
                      <a:cubicBezTo>
                        <a:pt x="2562924" y="384351"/>
                        <a:pt x="2552681" y="388594"/>
                        <a:pt x="2542000" y="388594"/>
                      </a:cubicBezTo>
                      <a:lnTo>
                        <a:pt x="40271" y="388594"/>
                      </a:lnTo>
                      <a:cubicBezTo>
                        <a:pt x="18030" y="388594"/>
                        <a:pt x="0" y="370564"/>
                        <a:pt x="0" y="348323"/>
                      </a:cubicBezTo>
                      <a:lnTo>
                        <a:pt x="0" y="40271"/>
                      </a:lnTo>
                      <a:cubicBezTo>
                        <a:pt x="0" y="29590"/>
                        <a:pt x="4243" y="19347"/>
                        <a:pt x="11795" y="11795"/>
                      </a:cubicBezTo>
                      <a:cubicBezTo>
                        <a:pt x="19347" y="4243"/>
                        <a:pt x="29590" y="0"/>
                        <a:pt x="40271" y="0"/>
                      </a:cubicBezTo>
                      <a:close/>
                    </a:path>
                  </a:pathLst>
                </a:custGeom>
                <a:solidFill>
                  <a:srgbClr val="243A51"/>
                </a:solidFill>
                <a:ln>
                  <a:noFill/>
                </a:ln>
              </p:spPr>
              <p:txBody>
                <a:bodyPr anchorCtr="0" anchor="t" bIns="25400" lIns="50800" spcFirstLastPara="1" rIns="50800" wrap="square" tIns="25400">
                  <a:noAutofit/>
                </a:bodyPr>
                <a:lstStyle/>
                <a:p>
                  <a:pPr indent="0" lvl="0" marL="0" marR="0" rtl="0" algn="l">
                    <a:spcBef>
                      <a:spcPts val="0"/>
                    </a:spcBef>
                    <a:spcAft>
                      <a:spcPts val="0"/>
                    </a:spcAft>
                    <a:buNone/>
                  </a:pPr>
                  <a:r>
                    <a:t/>
                  </a:r>
                  <a:endParaRPr sz="1000">
                    <a:solidFill>
                      <a:schemeClr val="dk1"/>
                    </a:solidFill>
                    <a:latin typeface="Calibri"/>
                    <a:ea typeface="Calibri"/>
                    <a:cs typeface="Calibri"/>
                    <a:sym typeface="Calibri"/>
                  </a:endParaRPr>
                </a:p>
              </p:txBody>
            </p:sp>
            <p:sp>
              <p:nvSpPr>
                <p:cNvPr id="271" name="Google Shape;271;g3f7efd4622d_9_75"/>
                <p:cNvSpPr txBox="1"/>
                <p:nvPr/>
              </p:nvSpPr>
              <p:spPr>
                <a:xfrm>
                  <a:off x="0" y="-85725"/>
                  <a:ext cx="2582271" cy="474319"/>
                </a:xfrm>
                <a:prstGeom prst="rect">
                  <a:avLst/>
                </a:prstGeom>
                <a:noFill/>
                <a:ln>
                  <a:noFill/>
                </a:ln>
              </p:spPr>
              <p:txBody>
                <a:bodyPr anchorCtr="0" anchor="ctr" bIns="28225" lIns="28225" spcFirstLastPara="1" rIns="28225" wrap="square" tIns="28225">
                  <a:noAutofit/>
                </a:bodyPr>
                <a:lstStyle/>
                <a:p>
                  <a:pPr indent="0" lvl="0" marL="0" marR="0" rtl="0" algn="ctr">
                    <a:lnSpc>
                      <a:spcPct val="129777"/>
                    </a:lnSpc>
                    <a:spcBef>
                      <a:spcPts val="0"/>
                    </a:spcBef>
                    <a:spcAft>
                      <a:spcPts val="0"/>
                    </a:spcAft>
                    <a:buNone/>
                  </a:pPr>
                  <a:r>
                    <a:t/>
                  </a:r>
                  <a:endParaRPr sz="1000">
                    <a:solidFill>
                      <a:schemeClr val="dk1"/>
                    </a:solidFill>
                    <a:latin typeface="Calibri"/>
                    <a:ea typeface="Calibri"/>
                    <a:cs typeface="Calibri"/>
                    <a:sym typeface="Calibri"/>
                  </a:endParaRPr>
                </a:p>
              </p:txBody>
            </p:sp>
          </p:grpSp>
          <p:sp>
            <p:nvSpPr>
              <p:cNvPr id="272" name="Google Shape;272;g3f7efd4622d_9_75"/>
              <p:cNvSpPr txBox="1"/>
              <p:nvPr/>
            </p:nvSpPr>
            <p:spPr>
              <a:xfrm>
                <a:off x="2298619" y="346037"/>
                <a:ext cx="5311800" cy="761400"/>
              </a:xfrm>
              <a:prstGeom prst="rect">
                <a:avLst/>
              </a:prstGeom>
              <a:noFill/>
              <a:ln>
                <a:noFill/>
              </a:ln>
            </p:spPr>
            <p:txBody>
              <a:bodyPr anchorCtr="0" anchor="t" bIns="0" lIns="0" spcFirstLastPara="1" rIns="0" wrap="square" tIns="0">
                <a:spAutoFit/>
              </a:bodyPr>
              <a:lstStyle/>
              <a:p>
                <a:pPr indent="0" lvl="0" marL="0" marR="0" rtl="0" algn="ctr">
                  <a:lnSpc>
                    <a:spcPct val="120881"/>
                  </a:lnSpc>
                  <a:spcBef>
                    <a:spcPts val="0"/>
                  </a:spcBef>
                  <a:spcAft>
                    <a:spcPts val="0"/>
                  </a:spcAft>
                  <a:buNone/>
                </a:pPr>
                <a:r>
                  <a:rPr lang="en" sz="1900">
                    <a:solidFill>
                      <a:srgbClr val="DEE4E9"/>
                    </a:solidFill>
                    <a:latin typeface="Arial"/>
                    <a:ea typeface="Arial"/>
                    <a:cs typeface="Arial"/>
                    <a:sym typeface="Arial"/>
                  </a:rPr>
                  <a:t>Arkansas’s </a:t>
                </a:r>
                <a:r>
                  <a:rPr lang="en" sz="1900">
                    <a:solidFill>
                      <a:srgbClr val="DEE4E9"/>
                    </a:solidFill>
                  </a:rPr>
                  <a:t>Accountability</a:t>
                </a:r>
                <a:r>
                  <a:rPr lang="en" sz="1900">
                    <a:solidFill>
                      <a:srgbClr val="DEE4E9"/>
                    </a:solidFill>
                    <a:latin typeface="Arial"/>
                    <a:ea typeface="Arial"/>
                    <a:cs typeface="Arial"/>
                    <a:sym typeface="Arial"/>
                  </a:rPr>
                  <a:t> System</a:t>
                </a:r>
                <a:endParaRPr sz="800"/>
              </a:p>
              <a:p>
                <a:pPr indent="0" lvl="0" marL="0" marR="0" rtl="0" algn="ctr">
                  <a:lnSpc>
                    <a:spcPct val="120872"/>
                  </a:lnSpc>
                  <a:spcBef>
                    <a:spcPts val="0"/>
                  </a:spcBef>
                  <a:spcAft>
                    <a:spcPts val="0"/>
                  </a:spcAft>
                  <a:buNone/>
                </a:pPr>
                <a:r>
                  <a:rPr lang="en" sz="1200">
                    <a:solidFill>
                      <a:srgbClr val="DEE4E9"/>
                    </a:solidFill>
                    <a:latin typeface="Arial"/>
                    <a:ea typeface="Arial"/>
                    <a:cs typeface="Arial"/>
                    <a:sym typeface="Arial"/>
                  </a:rPr>
                  <a:t>Equal Weights for ELA, Math and Science</a:t>
                </a:r>
                <a:endParaRPr sz="800"/>
              </a:p>
              <a:p>
                <a:pPr indent="0" lvl="0" marL="0" marR="0" rtl="0" algn="ctr">
                  <a:lnSpc>
                    <a:spcPct val="120872"/>
                  </a:lnSpc>
                  <a:spcBef>
                    <a:spcPts val="0"/>
                  </a:spcBef>
                  <a:spcAft>
                    <a:spcPts val="0"/>
                  </a:spcAft>
                  <a:buNone/>
                </a:pPr>
                <a:r>
                  <a:rPr lang="en" sz="1200">
                    <a:solidFill>
                      <a:srgbClr val="DEE4E9"/>
                    </a:solidFill>
                    <a:latin typeface="Arial"/>
                    <a:ea typeface="Arial"/>
                    <a:cs typeface="Arial"/>
                    <a:sym typeface="Arial"/>
                  </a:rPr>
                  <a:t>Focused on academic </a:t>
                </a:r>
                <a:r>
                  <a:rPr lang="en" sz="1200">
                    <a:solidFill>
                      <a:srgbClr val="DEE4E9"/>
                    </a:solidFill>
                  </a:rPr>
                  <a:t>achievement</a:t>
                </a:r>
                <a:r>
                  <a:rPr lang="en" sz="1200">
                    <a:solidFill>
                      <a:srgbClr val="DEE4E9"/>
                    </a:solidFill>
                    <a:latin typeface="Arial"/>
                    <a:ea typeface="Arial"/>
                    <a:cs typeface="Arial"/>
                    <a:sym typeface="Arial"/>
                  </a:rPr>
                  <a:t>, growth and </a:t>
                </a:r>
                <a:r>
                  <a:rPr lang="en" sz="1200">
                    <a:solidFill>
                      <a:srgbClr val="DEE4E9"/>
                    </a:solidFill>
                  </a:rPr>
                  <a:t>opportunities</a:t>
                </a:r>
                <a:r>
                  <a:rPr lang="en" sz="1200">
                    <a:solidFill>
                      <a:srgbClr val="DEE4E9"/>
                    </a:solidFill>
                    <a:latin typeface="Arial"/>
                    <a:ea typeface="Arial"/>
                    <a:cs typeface="Arial"/>
                    <a:sym typeface="Arial"/>
                  </a:rPr>
                  <a:t>.</a:t>
                </a:r>
                <a:endParaRPr sz="800"/>
              </a:p>
            </p:txBody>
          </p:sp>
          <p:sp>
            <p:nvSpPr>
              <p:cNvPr id="273" name="Google Shape;273;g3f7efd4622d_9_75"/>
              <p:cNvSpPr txBox="1"/>
              <p:nvPr/>
            </p:nvSpPr>
            <p:spPr>
              <a:xfrm rot="-315384">
                <a:off x="1349169" y="3128666"/>
                <a:ext cx="224313" cy="123190"/>
              </a:xfrm>
              <a:prstGeom prst="rect">
                <a:avLst/>
              </a:prstGeom>
              <a:noFill/>
              <a:ln>
                <a:noFill/>
              </a:ln>
            </p:spPr>
            <p:txBody>
              <a:bodyPr anchorCtr="0" anchor="t" bIns="0" lIns="0" spcFirstLastPara="1" rIns="0" wrap="square" tIns="0">
                <a:spAutoFit/>
              </a:bodyPr>
              <a:lstStyle/>
              <a:p>
                <a:pPr indent="0" lvl="0" marL="0" marR="0" rtl="0" algn="ctr">
                  <a:lnSpc>
                    <a:spcPct val="139968"/>
                  </a:lnSpc>
                  <a:spcBef>
                    <a:spcPts val="0"/>
                  </a:spcBef>
                  <a:spcAft>
                    <a:spcPts val="0"/>
                  </a:spcAft>
                  <a:buNone/>
                </a:pPr>
                <a:r>
                  <a:t/>
                </a:r>
                <a:endParaRPr sz="800"/>
              </a:p>
            </p:txBody>
          </p:sp>
          <p:sp>
            <p:nvSpPr>
              <p:cNvPr id="274" name="Google Shape;274;g3f7efd4622d_9_75"/>
              <p:cNvSpPr txBox="1"/>
              <p:nvPr/>
            </p:nvSpPr>
            <p:spPr>
              <a:xfrm>
                <a:off x="1151454" y="4020627"/>
                <a:ext cx="855300" cy="169200"/>
              </a:xfrm>
              <a:prstGeom prst="rect">
                <a:avLst/>
              </a:prstGeom>
              <a:noFill/>
              <a:ln>
                <a:noFill/>
              </a:ln>
            </p:spPr>
            <p:txBody>
              <a:bodyPr anchorCtr="0" anchor="t" bIns="0" lIns="0" spcFirstLastPara="1" rIns="0" wrap="square" tIns="0">
                <a:spAutoFit/>
              </a:bodyPr>
              <a:lstStyle/>
              <a:p>
                <a:pPr indent="0" lvl="0" marL="0" marR="0" rtl="0" algn="ctr">
                  <a:lnSpc>
                    <a:spcPct val="140020"/>
                  </a:lnSpc>
                  <a:spcBef>
                    <a:spcPts val="0"/>
                  </a:spcBef>
                  <a:spcAft>
                    <a:spcPts val="0"/>
                  </a:spcAft>
                  <a:buNone/>
                </a:pPr>
                <a:r>
                  <a:rPr lang="en" sz="1100">
                    <a:solidFill>
                      <a:srgbClr val="221D1A"/>
                    </a:solidFill>
                    <a:latin typeface="Arial"/>
                    <a:ea typeface="Arial"/>
                    <a:cs typeface="Arial"/>
                    <a:sym typeface="Arial"/>
                  </a:rPr>
                  <a:t>Data </a:t>
                </a:r>
                <a:endParaRPr sz="800"/>
              </a:p>
            </p:txBody>
          </p:sp>
          <p:sp>
            <p:nvSpPr>
              <p:cNvPr id="275" name="Google Shape;275;g3f7efd4622d_9_75"/>
              <p:cNvSpPr txBox="1"/>
              <p:nvPr/>
            </p:nvSpPr>
            <p:spPr>
              <a:xfrm>
                <a:off x="1163131" y="1625702"/>
                <a:ext cx="953253" cy="138600"/>
              </a:xfrm>
              <a:prstGeom prst="rect">
                <a:avLst/>
              </a:prstGeom>
              <a:noFill/>
              <a:ln>
                <a:noFill/>
              </a:ln>
            </p:spPr>
            <p:txBody>
              <a:bodyPr anchorCtr="0" anchor="t" bIns="0" lIns="0" spcFirstLastPara="1" rIns="0" wrap="square" tIns="0">
                <a:spAutoFit/>
              </a:bodyPr>
              <a:lstStyle/>
              <a:p>
                <a:pPr indent="0" lvl="0" marL="0" marR="0" rtl="0" algn="ctr">
                  <a:lnSpc>
                    <a:spcPct val="140132"/>
                  </a:lnSpc>
                  <a:spcBef>
                    <a:spcPts val="0"/>
                  </a:spcBef>
                  <a:spcAft>
                    <a:spcPts val="0"/>
                  </a:spcAft>
                  <a:buNone/>
                </a:pPr>
                <a:r>
                  <a:rPr lang="en" sz="900">
                    <a:solidFill>
                      <a:srgbClr val="2F3032"/>
                    </a:solidFill>
                    <a:latin typeface="Arial"/>
                    <a:ea typeface="Arial"/>
                    <a:cs typeface="Arial"/>
                    <a:sym typeface="Arial"/>
                  </a:rPr>
                  <a:t>STANDARDS</a:t>
                </a:r>
                <a:endParaRPr sz="800"/>
              </a:p>
            </p:txBody>
          </p:sp>
          <p:sp>
            <p:nvSpPr>
              <p:cNvPr id="276" name="Google Shape;276;g3f7efd4622d_9_75"/>
              <p:cNvSpPr txBox="1"/>
              <p:nvPr/>
            </p:nvSpPr>
            <p:spPr>
              <a:xfrm>
                <a:off x="1375018" y="2705884"/>
                <a:ext cx="490198" cy="153900"/>
              </a:xfrm>
              <a:prstGeom prst="rect">
                <a:avLst/>
              </a:prstGeom>
              <a:noFill/>
              <a:ln>
                <a:noFill/>
              </a:ln>
            </p:spPr>
            <p:txBody>
              <a:bodyPr anchorCtr="0" anchor="t" bIns="0" lIns="0" spcFirstLastPara="1" rIns="0" wrap="square" tIns="0">
                <a:spAutoFit/>
              </a:bodyPr>
              <a:lstStyle/>
              <a:p>
                <a:pPr indent="0" lvl="0" marL="0" marR="0" rtl="0" algn="ctr">
                  <a:lnSpc>
                    <a:spcPct val="140055"/>
                  </a:lnSpc>
                  <a:spcBef>
                    <a:spcPts val="0"/>
                  </a:spcBef>
                  <a:spcAft>
                    <a:spcPts val="0"/>
                  </a:spcAft>
                  <a:buNone/>
                </a:pPr>
                <a:r>
                  <a:rPr lang="en" sz="1000">
                    <a:solidFill>
                      <a:srgbClr val="211F1B"/>
                    </a:solidFill>
                    <a:latin typeface="Arial"/>
                    <a:ea typeface="Arial"/>
                    <a:cs typeface="Arial"/>
                    <a:sym typeface="Arial"/>
                  </a:rPr>
                  <a:t>ALDs</a:t>
                </a:r>
                <a:endParaRPr sz="800"/>
              </a:p>
            </p:txBody>
          </p:sp>
          <p:sp>
            <p:nvSpPr>
              <p:cNvPr id="277" name="Google Shape;277;g3f7efd4622d_9_75"/>
              <p:cNvSpPr txBox="1"/>
              <p:nvPr/>
            </p:nvSpPr>
            <p:spPr>
              <a:xfrm>
                <a:off x="3163556" y="1713151"/>
                <a:ext cx="2604203" cy="1097100"/>
              </a:xfrm>
              <a:prstGeom prst="rect">
                <a:avLst/>
              </a:prstGeom>
              <a:noFill/>
              <a:ln>
                <a:noFill/>
              </a:ln>
            </p:spPr>
            <p:txBody>
              <a:bodyPr anchorCtr="0" anchor="t" bIns="0" lIns="0" spcFirstLastPara="1" rIns="0" wrap="square" tIns="0">
                <a:spAutoFit/>
              </a:bodyPr>
              <a:lstStyle/>
              <a:p>
                <a:pPr indent="0" lvl="0" marL="0" marR="0" rtl="0" algn="ctr">
                  <a:lnSpc>
                    <a:spcPct val="107625"/>
                  </a:lnSpc>
                  <a:spcBef>
                    <a:spcPts val="0"/>
                  </a:spcBef>
                  <a:spcAft>
                    <a:spcPts val="0"/>
                  </a:spcAft>
                  <a:buNone/>
                </a:pPr>
                <a:r>
                  <a:rPr lang="en" sz="1700">
                    <a:solidFill>
                      <a:srgbClr val="F4EDD8"/>
                    </a:solidFill>
                    <a:latin typeface="Arial"/>
                    <a:ea typeface="Arial"/>
                    <a:cs typeface="Arial"/>
                    <a:sym typeface="Arial"/>
                  </a:rPr>
                  <a:t>Growth of the</a:t>
                </a:r>
                <a:endParaRPr sz="800"/>
              </a:p>
              <a:p>
                <a:pPr indent="0" lvl="0" marL="0" marR="0" rtl="0" algn="ctr">
                  <a:lnSpc>
                    <a:spcPct val="107625"/>
                  </a:lnSpc>
                  <a:spcBef>
                    <a:spcPts val="0"/>
                  </a:spcBef>
                  <a:spcAft>
                    <a:spcPts val="0"/>
                  </a:spcAft>
                  <a:buNone/>
                </a:pPr>
                <a:r>
                  <a:rPr lang="en" sz="1700">
                    <a:solidFill>
                      <a:srgbClr val="F4EDD8"/>
                    </a:solidFill>
                    <a:latin typeface="Arial"/>
                    <a:ea typeface="Arial"/>
                    <a:cs typeface="Arial"/>
                    <a:sym typeface="Arial"/>
                  </a:rPr>
                  <a:t>Lowest Quartile</a:t>
                </a:r>
                <a:endParaRPr sz="800"/>
              </a:p>
              <a:p>
                <a:pPr indent="0" lvl="0" marL="0" marR="0" rtl="0" algn="ctr">
                  <a:lnSpc>
                    <a:spcPct val="107634"/>
                  </a:lnSpc>
                  <a:spcBef>
                    <a:spcPts val="0"/>
                  </a:spcBef>
                  <a:spcAft>
                    <a:spcPts val="0"/>
                  </a:spcAft>
                  <a:buNone/>
                </a:pPr>
                <a:r>
                  <a:rPr lang="en" sz="1100">
                    <a:solidFill>
                      <a:srgbClr val="F4EDD8"/>
                    </a:solidFill>
                    <a:latin typeface="Arial"/>
                    <a:ea typeface="Arial"/>
                    <a:cs typeface="Arial"/>
                    <a:sym typeface="Arial"/>
                  </a:rPr>
                  <a:t>Resource Deployment </a:t>
                </a:r>
                <a:endParaRPr sz="800"/>
              </a:p>
              <a:p>
                <a:pPr indent="0" lvl="0" marL="0" marR="0" rtl="0" algn="ctr">
                  <a:lnSpc>
                    <a:spcPct val="107634"/>
                  </a:lnSpc>
                  <a:spcBef>
                    <a:spcPts val="0"/>
                  </a:spcBef>
                  <a:spcAft>
                    <a:spcPts val="0"/>
                  </a:spcAft>
                  <a:buNone/>
                </a:pPr>
                <a:r>
                  <a:rPr lang="en" sz="1100">
                    <a:solidFill>
                      <a:srgbClr val="F4EDD8"/>
                    </a:solidFill>
                    <a:latin typeface="Arial"/>
                    <a:ea typeface="Arial"/>
                    <a:cs typeface="Arial"/>
                    <a:sym typeface="Arial"/>
                  </a:rPr>
                  <a:t>and Supports </a:t>
                </a:r>
                <a:endParaRPr sz="800"/>
              </a:p>
              <a:p>
                <a:pPr indent="0" lvl="0" marL="0" marR="0" rtl="0" algn="ctr">
                  <a:lnSpc>
                    <a:spcPct val="107634"/>
                  </a:lnSpc>
                  <a:spcBef>
                    <a:spcPts val="0"/>
                  </a:spcBef>
                  <a:spcAft>
                    <a:spcPts val="0"/>
                  </a:spcAft>
                  <a:buNone/>
                </a:pPr>
                <a:r>
                  <a:rPr lang="en" sz="1100">
                    <a:solidFill>
                      <a:srgbClr val="F4EDD8"/>
                    </a:solidFill>
                    <a:latin typeface="Arial"/>
                    <a:ea typeface="Arial"/>
                    <a:cs typeface="Arial"/>
                    <a:sym typeface="Arial"/>
                  </a:rPr>
                  <a:t>(Lowest Performers)</a:t>
                </a:r>
                <a:endParaRPr sz="800"/>
              </a:p>
            </p:txBody>
          </p:sp>
          <p:sp>
            <p:nvSpPr>
              <p:cNvPr id="278" name="Google Shape;278;g3f7efd4622d_9_75"/>
              <p:cNvSpPr txBox="1"/>
              <p:nvPr/>
            </p:nvSpPr>
            <p:spPr>
              <a:xfrm>
                <a:off x="6226408" y="1683563"/>
                <a:ext cx="1805796" cy="332550"/>
              </a:xfrm>
              <a:prstGeom prst="rect">
                <a:avLst/>
              </a:prstGeom>
              <a:noFill/>
              <a:ln>
                <a:noFill/>
              </a:ln>
            </p:spPr>
            <p:txBody>
              <a:bodyPr anchorCtr="0" anchor="t" bIns="0" lIns="0" spcFirstLastPara="1" rIns="0" wrap="square" tIns="0">
                <a:spAutoFit/>
              </a:bodyPr>
              <a:lstStyle/>
              <a:p>
                <a:pPr indent="0" lvl="0" marL="0" marR="0" rtl="0" algn="l">
                  <a:lnSpc>
                    <a:spcPct val="116056"/>
                  </a:lnSpc>
                  <a:spcBef>
                    <a:spcPts val="0"/>
                  </a:spcBef>
                  <a:spcAft>
                    <a:spcPts val="0"/>
                  </a:spcAft>
                  <a:buNone/>
                </a:pPr>
                <a:r>
                  <a:rPr lang="en" sz="1000">
                    <a:solidFill>
                      <a:srgbClr val="211F1B"/>
                    </a:solidFill>
                    <a:latin typeface="Arial"/>
                    <a:ea typeface="Arial"/>
                    <a:cs typeface="Arial"/>
                    <a:sym typeface="Arial"/>
                  </a:rPr>
                  <a:t>•Intensive Support Check</a:t>
                </a:r>
                <a:endParaRPr sz="800"/>
              </a:p>
              <a:p>
                <a:pPr indent="0" lvl="0" marL="0" marR="0" rtl="0" algn="l">
                  <a:lnSpc>
                    <a:spcPct val="116056"/>
                  </a:lnSpc>
                  <a:spcBef>
                    <a:spcPts val="0"/>
                  </a:spcBef>
                  <a:spcAft>
                    <a:spcPts val="0"/>
                  </a:spcAft>
                  <a:buNone/>
                </a:pPr>
                <a:r>
                  <a:rPr lang="en" sz="1000">
                    <a:solidFill>
                      <a:srgbClr val="211F1B"/>
                    </a:solidFill>
                    <a:latin typeface="Arial"/>
                    <a:ea typeface="Arial"/>
                    <a:cs typeface="Arial"/>
                    <a:sym typeface="Arial"/>
                  </a:rPr>
                  <a:t>•Resource Allocation:</a:t>
                </a:r>
                <a:endParaRPr sz="800"/>
              </a:p>
            </p:txBody>
          </p:sp>
          <p:sp>
            <p:nvSpPr>
              <p:cNvPr id="279" name="Google Shape;279;g3f7efd4622d_9_75"/>
              <p:cNvSpPr txBox="1"/>
              <p:nvPr/>
            </p:nvSpPr>
            <p:spPr>
              <a:xfrm>
                <a:off x="6461670" y="2034650"/>
                <a:ext cx="1387200" cy="498300"/>
              </a:xfrm>
              <a:prstGeom prst="rect">
                <a:avLst/>
              </a:prstGeom>
              <a:noFill/>
              <a:ln>
                <a:noFill/>
              </a:ln>
            </p:spPr>
            <p:txBody>
              <a:bodyPr anchorCtr="0" anchor="t" bIns="0" lIns="0" spcFirstLastPara="1" rIns="0" wrap="square" tIns="0">
                <a:spAutoFit/>
              </a:bodyPr>
              <a:lstStyle/>
              <a:p>
                <a:pPr indent="0" lvl="0" marL="0" marR="0" rtl="0" algn="l">
                  <a:lnSpc>
                    <a:spcPct val="129899"/>
                  </a:lnSpc>
                  <a:spcBef>
                    <a:spcPts val="0"/>
                  </a:spcBef>
                  <a:spcAft>
                    <a:spcPts val="0"/>
                  </a:spcAft>
                  <a:buNone/>
                </a:pPr>
                <a:r>
                  <a:rPr lang="en" sz="900">
                    <a:solidFill>
                      <a:srgbClr val="211F1B"/>
                    </a:solidFill>
                    <a:latin typeface="Arial"/>
                    <a:ea typeface="Arial"/>
                    <a:cs typeface="Arial"/>
                    <a:sym typeface="Arial"/>
                  </a:rPr>
                  <a:t>Title/1003 Dollars</a:t>
                </a:r>
                <a:endParaRPr sz="800"/>
              </a:p>
              <a:p>
                <a:pPr indent="0" lvl="0" marL="0" marR="0" rtl="0" algn="l">
                  <a:lnSpc>
                    <a:spcPct val="129899"/>
                  </a:lnSpc>
                  <a:spcBef>
                    <a:spcPts val="0"/>
                  </a:spcBef>
                  <a:spcAft>
                    <a:spcPts val="0"/>
                  </a:spcAft>
                  <a:buNone/>
                </a:pPr>
                <a:r>
                  <a:rPr lang="en" sz="900">
                    <a:solidFill>
                      <a:srgbClr val="211F1B"/>
                    </a:solidFill>
                    <a:latin typeface="Arial"/>
                    <a:ea typeface="Arial"/>
                    <a:cs typeface="Arial"/>
                    <a:sym typeface="Arial"/>
                  </a:rPr>
                  <a:t>ESOL Programs</a:t>
                </a:r>
                <a:endParaRPr sz="800"/>
              </a:p>
              <a:p>
                <a:pPr indent="0" lvl="0" marL="0" marR="0" rtl="0" algn="l">
                  <a:lnSpc>
                    <a:spcPct val="129899"/>
                  </a:lnSpc>
                  <a:spcBef>
                    <a:spcPts val="0"/>
                  </a:spcBef>
                  <a:spcAft>
                    <a:spcPts val="0"/>
                  </a:spcAft>
                  <a:buNone/>
                </a:pPr>
                <a:r>
                  <a:rPr lang="en" sz="900">
                    <a:solidFill>
                      <a:srgbClr val="211F1B"/>
                    </a:solidFill>
                    <a:latin typeface="Arial"/>
                    <a:ea typeface="Arial"/>
                    <a:cs typeface="Arial"/>
                    <a:sym typeface="Arial"/>
                  </a:rPr>
                  <a:t>Tutoring</a:t>
                </a:r>
                <a:endParaRPr sz="800"/>
              </a:p>
            </p:txBody>
          </p:sp>
          <p:sp>
            <p:nvSpPr>
              <p:cNvPr id="280" name="Google Shape;280;g3f7efd4622d_9_75"/>
              <p:cNvSpPr txBox="1"/>
              <p:nvPr/>
            </p:nvSpPr>
            <p:spPr>
              <a:xfrm>
                <a:off x="6216437" y="2563999"/>
                <a:ext cx="1815733" cy="153900"/>
              </a:xfrm>
              <a:prstGeom prst="rect">
                <a:avLst/>
              </a:prstGeom>
              <a:noFill/>
              <a:ln>
                <a:noFill/>
              </a:ln>
            </p:spPr>
            <p:txBody>
              <a:bodyPr anchorCtr="0" anchor="t" bIns="0" lIns="0" spcFirstLastPara="1" rIns="0" wrap="square" tIns="0">
                <a:spAutoFit/>
              </a:bodyPr>
              <a:lstStyle/>
              <a:p>
                <a:pPr indent="0" lvl="0" marL="0" marR="0" rtl="0" algn="l">
                  <a:lnSpc>
                    <a:spcPct val="140043"/>
                  </a:lnSpc>
                  <a:spcBef>
                    <a:spcPts val="0"/>
                  </a:spcBef>
                  <a:spcAft>
                    <a:spcPts val="0"/>
                  </a:spcAft>
                  <a:buNone/>
                </a:pPr>
                <a:r>
                  <a:rPr lang="en" sz="1000">
                    <a:solidFill>
                      <a:srgbClr val="211F1B"/>
                    </a:solidFill>
                    <a:latin typeface="Arial"/>
                    <a:ea typeface="Arial"/>
                    <a:cs typeface="Arial"/>
                    <a:sym typeface="Arial"/>
                  </a:rPr>
                  <a:t>• Instructional Facilitators</a:t>
                </a:r>
                <a:endParaRPr sz="800"/>
              </a:p>
            </p:txBody>
          </p:sp>
          <p:sp>
            <p:nvSpPr>
              <p:cNvPr id="281" name="Google Shape;281;g3f7efd4622d_9_75"/>
              <p:cNvSpPr txBox="1"/>
              <p:nvPr/>
            </p:nvSpPr>
            <p:spPr>
              <a:xfrm>
                <a:off x="2926385" y="6149755"/>
                <a:ext cx="2976782" cy="439650"/>
              </a:xfrm>
              <a:prstGeom prst="rect">
                <a:avLst/>
              </a:prstGeom>
              <a:noFill/>
              <a:ln>
                <a:noFill/>
              </a:ln>
            </p:spPr>
            <p:txBody>
              <a:bodyPr anchorCtr="0" anchor="t" bIns="0" lIns="0" spcFirstLastPara="1" rIns="0" wrap="square" tIns="0">
                <a:spAutoFit/>
              </a:bodyPr>
              <a:lstStyle/>
              <a:p>
                <a:pPr indent="0" lvl="0" marL="0" marR="0" rtl="0" algn="r">
                  <a:lnSpc>
                    <a:spcPct val="119723"/>
                  </a:lnSpc>
                  <a:spcBef>
                    <a:spcPts val="0"/>
                  </a:spcBef>
                  <a:spcAft>
                    <a:spcPts val="0"/>
                  </a:spcAft>
                  <a:buNone/>
                </a:pPr>
                <a:r>
                  <a:rPr lang="en" sz="1300">
                    <a:solidFill>
                      <a:srgbClr val="DFE6EA"/>
                    </a:solidFill>
                    <a:latin typeface="Arial"/>
                    <a:ea typeface="Arial"/>
                    <a:cs typeface="Arial"/>
                    <a:sym typeface="Arial"/>
                  </a:rPr>
                  <a:t>SUCCESS READY GRADUATE</a:t>
                </a:r>
                <a:endParaRPr sz="800"/>
              </a:p>
              <a:p>
                <a:pPr indent="0" lvl="0" marL="0" marR="0" rtl="0" algn="ctr">
                  <a:lnSpc>
                    <a:spcPct val="119674"/>
                  </a:lnSpc>
                  <a:spcBef>
                    <a:spcPts val="0"/>
                  </a:spcBef>
                  <a:spcAft>
                    <a:spcPts val="0"/>
                  </a:spcAft>
                  <a:buNone/>
                </a:pPr>
                <a:r>
                  <a:rPr lang="en" sz="1300">
                    <a:solidFill>
                      <a:srgbClr val="DFE6EA"/>
                    </a:solidFill>
                    <a:latin typeface="Arial"/>
                    <a:ea typeface="Arial"/>
                    <a:cs typeface="Arial"/>
                    <a:sym typeface="Arial"/>
                  </a:rPr>
                  <a:t>Prepared Graduates</a:t>
                </a:r>
                <a:endParaRPr sz="800"/>
              </a:p>
            </p:txBody>
          </p:sp>
          <p:sp>
            <p:nvSpPr>
              <p:cNvPr id="282" name="Google Shape;282;g3f7efd4622d_9_75"/>
              <p:cNvSpPr txBox="1"/>
              <p:nvPr/>
            </p:nvSpPr>
            <p:spPr>
              <a:xfrm>
                <a:off x="6393898" y="3146680"/>
                <a:ext cx="2064911" cy="673500"/>
              </a:xfrm>
              <a:prstGeom prst="rect">
                <a:avLst/>
              </a:prstGeom>
              <a:noFill/>
              <a:ln>
                <a:noFill/>
              </a:ln>
            </p:spPr>
            <p:txBody>
              <a:bodyPr anchorCtr="0" anchor="t" bIns="0" lIns="0" spcFirstLastPara="1" rIns="0" wrap="square" tIns="0">
                <a:spAutoFit/>
              </a:bodyPr>
              <a:lstStyle/>
              <a:p>
                <a:pPr indent="-120650" lvl="1" marL="241300" marR="0" rtl="0" algn="l">
                  <a:lnSpc>
                    <a:spcPct val="128114"/>
                  </a:lnSpc>
                  <a:spcBef>
                    <a:spcPts val="0"/>
                  </a:spcBef>
                  <a:spcAft>
                    <a:spcPts val="0"/>
                  </a:spcAft>
                  <a:buClr>
                    <a:srgbClr val="211F1B"/>
                  </a:buClr>
                  <a:buSzPts val="1100"/>
                  <a:buFont typeface="Arial"/>
                  <a:buChar char="•"/>
                </a:pPr>
                <a:r>
                  <a:rPr b="0" i="0" lang="en" sz="1100" u="none" cap="none" strike="noStrike">
                    <a:solidFill>
                      <a:srgbClr val="211F1B"/>
                    </a:solidFill>
                    <a:latin typeface="Arial"/>
                    <a:ea typeface="Arial"/>
                    <a:cs typeface="Arial"/>
                    <a:sym typeface="Arial"/>
                  </a:rPr>
                  <a:t>Presence &amp; Function of Interventions</a:t>
                </a:r>
                <a:endParaRPr sz="800"/>
              </a:p>
              <a:p>
                <a:pPr indent="0" lvl="0" marL="0" marR="0" rtl="0" algn="l">
                  <a:lnSpc>
                    <a:spcPct val="41589"/>
                  </a:lnSpc>
                  <a:spcBef>
                    <a:spcPts val="0"/>
                  </a:spcBef>
                  <a:spcAft>
                    <a:spcPts val="0"/>
                  </a:spcAft>
                  <a:buNone/>
                </a:pPr>
                <a:r>
                  <a:t/>
                </a:r>
                <a:endParaRPr sz="1100">
                  <a:solidFill>
                    <a:srgbClr val="211F1B"/>
                  </a:solidFill>
                  <a:latin typeface="Arial"/>
                  <a:ea typeface="Arial"/>
                  <a:cs typeface="Arial"/>
                  <a:sym typeface="Arial"/>
                </a:endParaRPr>
              </a:p>
              <a:p>
                <a:pPr indent="-120650" lvl="1" marL="241300" marR="0" rtl="0" algn="l">
                  <a:lnSpc>
                    <a:spcPct val="128114"/>
                  </a:lnSpc>
                  <a:spcBef>
                    <a:spcPts val="0"/>
                  </a:spcBef>
                  <a:spcAft>
                    <a:spcPts val="0"/>
                  </a:spcAft>
                  <a:buClr>
                    <a:srgbClr val="211F1B"/>
                  </a:buClr>
                  <a:buSzPts val="1100"/>
                  <a:buFont typeface="Arial"/>
                  <a:buChar char="•"/>
                </a:pPr>
                <a:r>
                  <a:rPr b="0" i="0" lang="en" sz="1100" u="none" cap="none" strike="noStrike">
                    <a:solidFill>
                      <a:srgbClr val="211F1B"/>
                    </a:solidFill>
                    <a:latin typeface="Arial"/>
                    <a:ea typeface="Arial"/>
                    <a:cs typeface="Arial"/>
                    <a:sym typeface="Arial"/>
                  </a:rPr>
                  <a:t>Student Progress Monitoring</a:t>
                </a:r>
                <a:endParaRPr sz="800"/>
              </a:p>
            </p:txBody>
          </p:sp>
          <p:sp>
            <p:nvSpPr>
              <p:cNvPr id="283" name="Google Shape;283;g3f7efd4622d_9_75"/>
              <p:cNvSpPr txBox="1"/>
              <p:nvPr/>
            </p:nvSpPr>
            <p:spPr>
              <a:xfrm>
                <a:off x="6848560" y="4636755"/>
                <a:ext cx="1714283" cy="793800"/>
              </a:xfrm>
              <a:prstGeom prst="rect">
                <a:avLst/>
              </a:prstGeom>
              <a:noFill/>
              <a:ln>
                <a:noFill/>
              </a:ln>
            </p:spPr>
            <p:txBody>
              <a:bodyPr anchorCtr="0" anchor="t" bIns="0" lIns="0" spcFirstLastPara="1" rIns="0" wrap="square" tIns="0">
                <a:spAutoFit/>
              </a:bodyPr>
              <a:lstStyle/>
              <a:p>
                <a:pPr indent="-107950" lvl="1" marL="203200" marR="0" rtl="0" algn="l">
                  <a:lnSpc>
                    <a:spcPct val="157678"/>
                  </a:lnSpc>
                  <a:spcBef>
                    <a:spcPts val="0"/>
                  </a:spcBef>
                  <a:spcAft>
                    <a:spcPts val="0"/>
                  </a:spcAft>
                  <a:buClr>
                    <a:srgbClr val="211F1B"/>
                  </a:buClr>
                  <a:buSzPts val="900"/>
                  <a:buFont typeface="Arial"/>
                  <a:buChar char="•"/>
                </a:pPr>
                <a:r>
                  <a:rPr b="0" i="0" lang="en" sz="900" u="none" cap="none" strike="noStrike">
                    <a:solidFill>
                      <a:srgbClr val="211F1B"/>
                    </a:solidFill>
                    <a:latin typeface="Arial"/>
                    <a:ea typeface="Arial"/>
                    <a:cs typeface="Arial"/>
                    <a:sym typeface="Arial"/>
                  </a:rPr>
                  <a:t>Standards Alignment Informed by ALDs</a:t>
                </a:r>
                <a:endParaRPr sz="800"/>
              </a:p>
              <a:p>
                <a:pPr indent="-107950" lvl="1" marL="203200" marR="0" rtl="0" algn="l">
                  <a:lnSpc>
                    <a:spcPct val="157678"/>
                  </a:lnSpc>
                  <a:spcBef>
                    <a:spcPts val="0"/>
                  </a:spcBef>
                  <a:spcAft>
                    <a:spcPts val="0"/>
                  </a:spcAft>
                  <a:buClr>
                    <a:srgbClr val="211F1B"/>
                  </a:buClr>
                  <a:buSzPts val="900"/>
                  <a:buFont typeface="Arial"/>
                  <a:buChar char="•"/>
                </a:pPr>
                <a:r>
                  <a:rPr b="0" i="0" lang="en" sz="900" u="none" cap="none" strike="noStrike">
                    <a:solidFill>
                      <a:srgbClr val="211F1B"/>
                    </a:solidFill>
                    <a:latin typeface="Arial"/>
                    <a:ea typeface="Arial"/>
                    <a:cs typeface="Arial"/>
                    <a:sym typeface="Arial"/>
                  </a:rPr>
                  <a:t>Rigorous Data Review</a:t>
                </a:r>
                <a:endParaRPr sz="800"/>
              </a:p>
              <a:p>
                <a:pPr indent="-107950" lvl="1" marL="203200" marR="0" rtl="0" algn="l">
                  <a:lnSpc>
                    <a:spcPct val="157678"/>
                  </a:lnSpc>
                  <a:spcBef>
                    <a:spcPts val="0"/>
                  </a:spcBef>
                  <a:spcAft>
                    <a:spcPts val="0"/>
                  </a:spcAft>
                  <a:buClr>
                    <a:srgbClr val="211F1B"/>
                  </a:buClr>
                  <a:buSzPts val="900"/>
                  <a:buFont typeface="Arial"/>
                  <a:buChar char="•"/>
                </a:pPr>
                <a:r>
                  <a:rPr b="0" i="0" lang="en" sz="900" u="none" cap="none" strike="noStrike">
                    <a:solidFill>
                      <a:srgbClr val="211F1B"/>
                    </a:solidFill>
                    <a:latin typeface="Arial"/>
                    <a:ea typeface="Arial"/>
                    <a:cs typeface="Arial"/>
                    <a:sym typeface="Arial"/>
                  </a:rPr>
                  <a:t>Balanced Assessment</a:t>
                </a:r>
                <a:endParaRPr sz="800"/>
              </a:p>
            </p:txBody>
          </p:sp>
          <p:sp>
            <p:nvSpPr>
              <p:cNvPr id="284" name="Google Shape;284;g3f7efd4622d_9_75"/>
              <p:cNvSpPr txBox="1"/>
              <p:nvPr/>
            </p:nvSpPr>
            <p:spPr>
              <a:xfrm>
                <a:off x="3065504" y="3280868"/>
                <a:ext cx="2800200" cy="698100"/>
              </a:xfrm>
              <a:prstGeom prst="rect">
                <a:avLst/>
              </a:prstGeom>
              <a:noFill/>
              <a:ln>
                <a:noFill/>
              </a:ln>
            </p:spPr>
            <p:txBody>
              <a:bodyPr anchorCtr="0" anchor="t" bIns="0" lIns="0" spcFirstLastPara="1" rIns="0" wrap="square" tIns="0">
                <a:spAutoFit/>
              </a:bodyPr>
              <a:lstStyle/>
              <a:p>
                <a:pPr indent="0" lvl="0" marL="0" marR="0" rtl="0" algn="ctr">
                  <a:lnSpc>
                    <a:spcPct val="107628"/>
                  </a:lnSpc>
                  <a:spcBef>
                    <a:spcPts val="0"/>
                  </a:spcBef>
                  <a:spcAft>
                    <a:spcPts val="0"/>
                  </a:spcAft>
                  <a:buNone/>
                </a:pPr>
                <a:r>
                  <a:rPr lang="en" sz="1900">
                    <a:solidFill>
                      <a:srgbClr val="F4EDD8"/>
                    </a:solidFill>
                    <a:latin typeface="Arial"/>
                    <a:ea typeface="Arial"/>
                    <a:cs typeface="Arial"/>
                    <a:sym typeface="Arial"/>
                  </a:rPr>
                  <a:t>Growth of All</a:t>
                </a:r>
                <a:endParaRPr sz="800"/>
              </a:p>
              <a:p>
                <a:pPr indent="0" lvl="0" marL="0" marR="0" rtl="0" algn="ctr">
                  <a:lnSpc>
                    <a:spcPct val="107606"/>
                  </a:lnSpc>
                  <a:spcBef>
                    <a:spcPts val="0"/>
                  </a:spcBef>
                  <a:spcAft>
                    <a:spcPts val="0"/>
                  </a:spcAft>
                  <a:buNone/>
                </a:pPr>
                <a:r>
                  <a:rPr lang="en" sz="1200">
                    <a:solidFill>
                      <a:srgbClr val="F4EDD8"/>
                    </a:solidFill>
                    <a:latin typeface="Arial"/>
                    <a:ea typeface="Arial"/>
                    <a:cs typeface="Arial"/>
                    <a:sym typeface="Arial"/>
                  </a:rPr>
                  <a:t>Functionality of Tier 2 Interventions</a:t>
                </a:r>
                <a:endParaRPr sz="800"/>
              </a:p>
              <a:p>
                <a:pPr indent="0" lvl="0" marL="0" marR="0" rtl="0" algn="ctr">
                  <a:lnSpc>
                    <a:spcPct val="107606"/>
                  </a:lnSpc>
                  <a:spcBef>
                    <a:spcPts val="0"/>
                  </a:spcBef>
                  <a:spcAft>
                    <a:spcPts val="0"/>
                  </a:spcAft>
                  <a:buNone/>
                </a:pPr>
                <a:r>
                  <a:rPr lang="en" sz="1200">
                    <a:solidFill>
                      <a:srgbClr val="F4EDD8"/>
                    </a:solidFill>
                    <a:latin typeface="Arial"/>
                    <a:ea typeface="Arial"/>
                    <a:cs typeface="Arial"/>
                    <a:sym typeface="Arial"/>
                  </a:rPr>
                  <a:t>(Targeted Supports)</a:t>
                </a:r>
                <a:endParaRPr sz="800"/>
              </a:p>
            </p:txBody>
          </p:sp>
          <p:sp>
            <p:nvSpPr>
              <p:cNvPr id="285" name="Google Shape;285;g3f7efd4622d_9_75"/>
              <p:cNvSpPr txBox="1"/>
              <p:nvPr/>
            </p:nvSpPr>
            <p:spPr>
              <a:xfrm>
                <a:off x="2910431" y="4775893"/>
                <a:ext cx="3110400" cy="682800"/>
              </a:xfrm>
              <a:prstGeom prst="rect">
                <a:avLst/>
              </a:prstGeom>
              <a:noFill/>
              <a:ln>
                <a:noFill/>
              </a:ln>
            </p:spPr>
            <p:txBody>
              <a:bodyPr anchorCtr="0" anchor="t" bIns="0" lIns="0" spcFirstLastPara="1" rIns="0" wrap="square" tIns="0">
                <a:spAutoFit/>
              </a:bodyPr>
              <a:lstStyle/>
              <a:p>
                <a:pPr indent="0" lvl="0" marL="0" marR="0" rtl="0" algn="ctr">
                  <a:lnSpc>
                    <a:spcPct val="107625"/>
                  </a:lnSpc>
                  <a:spcBef>
                    <a:spcPts val="0"/>
                  </a:spcBef>
                  <a:spcAft>
                    <a:spcPts val="0"/>
                  </a:spcAft>
                  <a:buNone/>
                </a:pPr>
                <a:r>
                  <a:rPr lang="en" sz="1700">
                    <a:solidFill>
                      <a:srgbClr val="F4EDD8"/>
                    </a:solidFill>
                    <a:latin typeface="Arial"/>
                    <a:ea typeface="Arial"/>
                    <a:cs typeface="Arial"/>
                    <a:sym typeface="Arial"/>
                  </a:rPr>
                  <a:t>Achievement</a:t>
                </a:r>
                <a:endParaRPr sz="800"/>
              </a:p>
              <a:p>
                <a:pPr indent="0" lvl="0" marL="0" marR="0" rtl="0" algn="ctr">
                  <a:lnSpc>
                    <a:spcPct val="107629"/>
                  </a:lnSpc>
                  <a:spcBef>
                    <a:spcPts val="0"/>
                  </a:spcBef>
                  <a:spcAft>
                    <a:spcPts val="0"/>
                  </a:spcAft>
                  <a:buNone/>
                </a:pPr>
                <a:r>
                  <a:rPr lang="en" sz="1400">
                    <a:solidFill>
                      <a:srgbClr val="F4EDD8"/>
                    </a:solidFill>
                    <a:latin typeface="Arial"/>
                    <a:ea typeface="Arial"/>
                    <a:cs typeface="Arial"/>
                    <a:sym typeface="Arial"/>
                  </a:rPr>
                  <a:t>Effectiveness of Tier 1 Instruction</a:t>
                </a:r>
                <a:endParaRPr sz="800"/>
              </a:p>
              <a:p>
                <a:pPr indent="0" lvl="0" marL="0" marR="0" rtl="0" algn="ctr">
                  <a:lnSpc>
                    <a:spcPct val="107634"/>
                  </a:lnSpc>
                  <a:spcBef>
                    <a:spcPts val="0"/>
                  </a:spcBef>
                  <a:spcAft>
                    <a:spcPts val="0"/>
                  </a:spcAft>
                  <a:buNone/>
                </a:pPr>
                <a:r>
                  <a:rPr lang="en" sz="1100">
                    <a:solidFill>
                      <a:srgbClr val="F4EDD8"/>
                    </a:solidFill>
                    <a:latin typeface="Arial"/>
                    <a:ea typeface="Arial"/>
                    <a:cs typeface="Arial"/>
                    <a:sym typeface="Arial"/>
                  </a:rPr>
                  <a:t>(</a:t>
                </a:r>
                <a:r>
                  <a:rPr lang="en" sz="1100">
                    <a:solidFill>
                      <a:srgbClr val="F4EDD8"/>
                    </a:solidFill>
                  </a:rPr>
                  <a:t>All Students</a:t>
                </a:r>
                <a:r>
                  <a:rPr lang="en" sz="1100">
                    <a:solidFill>
                      <a:srgbClr val="F4EDD8"/>
                    </a:solidFill>
                    <a:latin typeface="Arial"/>
                    <a:ea typeface="Arial"/>
                    <a:cs typeface="Arial"/>
                    <a:sym typeface="Arial"/>
                  </a:rPr>
                  <a:t>)</a:t>
                </a:r>
                <a:endParaRPr sz="800"/>
              </a:p>
            </p:txBody>
          </p:sp>
        </p:grpSp>
        <p:sp>
          <p:nvSpPr>
            <p:cNvPr id="286" name="Google Shape;286;g3f7efd4622d_9_75"/>
            <p:cNvSpPr/>
            <p:nvPr/>
          </p:nvSpPr>
          <p:spPr>
            <a:xfrm>
              <a:off x="249200" y="-15200"/>
              <a:ext cx="663900" cy="70104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9" name="Shape 769"/>
        <p:cNvGrpSpPr/>
        <p:nvPr/>
      </p:nvGrpSpPr>
      <p:grpSpPr>
        <a:xfrm>
          <a:off x="0" y="0"/>
          <a:ext cx="0" cy="0"/>
          <a:chOff x="0" y="0"/>
          <a:chExt cx="0" cy="0"/>
        </a:xfrm>
      </p:grpSpPr>
      <p:sp>
        <p:nvSpPr>
          <p:cNvPr id="770" name="Google Shape;770;g3f7e81465ef_0_233"/>
          <p:cNvSpPr txBox="1"/>
          <p:nvPr>
            <p:ph type="title"/>
          </p:nvPr>
        </p:nvSpPr>
        <p:spPr>
          <a:xfrm>
            <a:off x="0" y="2209800"/>
            <a:ext cx="9144000" cy="2438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Thank You!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290" name="Shape 290"/>
        <p:cNvGrpSpPr/>
        <p:nvPr/>
      </p:nvGrpSpPr>
      <p:grpSpPr>
        <a:xfrm>
          <a:off x="0" y="0"/>
          <a:ext cx="0" cy="0"/>
          <a:chOff x="0" y="0"/>
          <a:chExt cx="0" cy="0"/>
        </a:xfrm>
      </p:grpSpPr>
      <p:sp>
        <p:nvSpPr>
          <p:cNvPr id="291" name="Google Shape;291;g3f526b70972_0_0"/>
          <p:cNvSpPr/>
          <p:nvPr/>
        </p:nvSpPr>
        <p:spPr>
          <a:xfrm>
            <a:off x="505304" y="1390954"/>
            <a:ext cx="3877200" cy="2243100"/>
          </a:xfrm>
          <a:prstGeom prst="rect">
            <a:avLst/>
          </a:prstGeom>
          <a:solidFill>
            <a:srgbClr val="156F49"/>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3100">
                <a:solidFill>
                  <a:srgbClr val="FFFFFF"/>
                </a:solidFill>
                <a:latin typeface="Calibri"/>
                <a:ea typeface="Calibri"/>
                <a:cs typeface="Calibri"/>
                <a:sym typeface="Calibri"/>
              </a:rPr>
              <a:t>High Achievement, High Growth</a:t>
            </a:r>
            <a:endParaRPr b="1" sz="3100">
              <a:solidFill>
                <a:srgbClr val="FFFFFF"/>
              </a:solidFill>
              <a:latin typeface="Calibri"/>
              <a:ea typeface="Calibri"/>
              <a:cs typeface="Calibri"/>
              <a:sym typeface="Calibri"/>
            </a:endParaRPr>
          </a:p>
        </p:txBody>
      </p:sp>
      <p:sp>
        <p:nvSpPr>
          <p:cNvPr id="292" name="Google Shape;292;g3f526b70972_0_0"/>
          <p:cNvSpPr/>
          <p:nvPr/>
        </p:nvSpPr>
        <p:spPr>
          <a:xfrm>
            <a:off x="4798129" y="4130121"/>
            <a:ext cx="3877200" cy="2243100"/>
          </a:xfrm>
          <a:prstGeom prst="rect">
            <a:avLst/>
          </a:prstGeom>
          <a:solidFill>
            <a:srgbClr val="D32C28"/>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3100">
                <a:solidFill>
                  <a:srgbClr val="FFFFFF"/>
                </a:solidFill>
                <a:latin typeface="Calibri"/>
                <a:ea typeface="Calibri"/>
                <a:cs typeface="Calibri"/>
                <a:sym typeface="Calibri"/>
              </a:rPr>
              <a:t>Low Achievement, Low Growth</a:t>
            </a:r>
            <a:endParaRPr b="1" sz="3100">
              <a:solidFill>
                <a:srgbClr val="FFFFFF"/>
              </a:solidFill>
              <a:latin typeface="Calibri"/>
              <a:ea typeface="Calibri"/>
              <a:cs typeface="Calibri"/>
              <a:sym typeface="Calibri"/>
            </a:endParaRPr>
          </a:p>
        </p:txBody>
      </p:sp>
      <p:sp>
        <p:nvSpPr>
          <p:cNvPr id="293" name="Google Shape;293;g3f526b70972_0_0"/>
          <p:cNvSpPr/>
          <p:nvPr/>
        </p:nvSpPr>
        <p:spPr>
          <a:xfrm>
            <a:off x="505304" y="4130121"/>
            <a:ext cx="3877200" cy="2243100"/>
          </a:xfrm>
          <a:prstGeom prst="rect">
            <a:avLst/>
          </a:prstGeom>
          <a:solidFill>
            <a:srgbClr val="C9A227"/>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3100">
                <a:solidFill>
                  <a:srgbClr val="FFFFFF"/>
                </a:solidFill>
                <a:latin typeface="Calibri"/>
                <a:ea typeface="Calibri"/>
                <a:cs typeface="Calibri"/>
                <a:sym typeface="Calibri"/>
              </a:rPr>
              <a:t>High Achievement, Low Growth</a:t>
            </a:r>
            <a:endParaRPr b="1" sz="3100">
              <a:solidFill>
                <a:srgbClr val="FFFFFF"/>
              </a:solidFill>
              <a:latin typeface="Calibri"/>
              <a:ea typeface="Calibri"/>
              <a:cs typeface="Calibri"/>
              <a:sym typeface="Calibri"/>
            </a:endParaRPr>
          </a:p>
        </p:txBody>
      </p:sp>
      <p:sp>
        <p:nvSpPr>
          <p:cNvPr id="294" name="Google Shape;294;g3f526b70972_0_0"/>
          <p:cNvSpPr/>
          <p:nvPr/>
        </p:nvSpPr>
        <p:spPr>
          <a:xfrm>
            <a:off x="4798129" y="1390954"/>
            <a:ext cx="3877200" cy="2243100"/>
          </a:xfrm>
          <a:prstGeom prst="rect">
            <a:avLst/>
          </a:prstGeom>
          <a:solidFill>
            <a:srgbClr val="93C47D"/>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3100">
                <a:solidFill>
                  <a:srgbClr val="FFFFFF"/>
                </a:solidFill>
                <a:latin typeface="Calibri"/>
                <a:ea typeface="Calibri"/>
                <a:cs typeface="Calibri"/>
                <a:sym typeface="Calibri"/>
              </a:rPr>
              <a:t>Low Achievement, High Growth</a:t>
            </a:r>
            <a:endParaRPr b="1" sz="3100">
              <a:solidFill>
                <a:srgbClr val="FFFFFF"/>
              </a:solidFill>
              <a:latin typeface="Calibri"/>
              <a:ea typeface="Calibri"/>
              <a:cs typeface="Calibri"/>
              <a:sym typeface="Calibri"/>
            </a:endParaRPr>
          </a:p>
        </p:txBody>
      </p:sp>
      <p:sp>
        <p:nvSpPr>
          <p:cNvPr id="295" name="Google Shape;295;g3f526b70972_0_0"/>
          <p:cNvSpPr txBox="1"/>
          <p:nvPr>
            <p:ph type="title"/>
          </p:nvPr>
        </p:nvSpPr>
        <p:spPr>
          <a:xfrm>
            <a:off x="65325" y="163180"/>
            <a:ext cx="8229600" cy="731700"/>
          </a:xfrm>
          <a:prstGeom prst="rect">
            <a:avLst/>
          </a:prstGeom>
        </p:spPr>
        <p:txBody>
          <a:bodyPr anchorCtr="0" anchor="ctr" bIns="91425" lIns="182875" spcFirstLastPara="1" rIns="182875" wrap="square" tIns="91425">
            <a:noAutofit/>
          </a:bodyPr>
          <a:lstStyle/>
          <a:p>
            <a:pPr indent="0" lvl="0" marL="0" rtl="0" algn="l">
              <a:spcBef>
                <a:spcPts val="0"/>
              </a:spcBef>
              <a:spcAft>
                <a:spcPts val="0"/>
              </a:spcAft>
              <a:buNone/>
            </a:pPr>
            <a:r>
              <a:rPr lang="en"/>
              <a:t>District/School Profile Based on Rating</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graphicFrame>
        <p:nvGraphicFramePr>
          <p:cNvPr id="301" name="Google Shape;301;g3f526b70972_0_9"/>
          <p:cNvGraphicFramePr/>
          <p:nvPr/>
        </p:nvGraphicFramePr>
        <p:xfrm>
          <a:off x="79425" y="999100"/>
          <a:ext cx="3000000" cy="3000000"/>
        </p:xfrm>
        <a:graphic>
          <a:graphicData uri="http://schemas.openxmlformats.org/drawingml/2006/table">
            <a:tbl>
              <a:tblPr>
                <a:noFill/>
                <a:tableStyleId>{9C6A3997-914B-4E57-9464-D39490DE37F1}</a:tableStyleId>
              </a:tblPr>
              <a:tblGrid>
                <a:gridCol w="4622675"/>
              </a:tblGrid>
              <a:tr h="2066075">
                <a:tc>
                  <a:txBody>
                    <a:bodyPr/>
                    <a:lstStyle/>
                    <a:p>
                      <a:pPr indent="0" lvl="0" marL="0" rtl="0" algn="l">
                        <a:lnSpc>
                          <a:spcPct val="115000"/>
                        </a:lnSpc>
                        <a:spcBef>
                          <a:spcPts val="1900"/>
                        </a:spcBef>
                        <a:spcAft>
                          <a:spcPts val="0"/>
                        </a:spcAft>
                        <a:buNone/>
                      </a:pPr>
                      <a:r>
                        <a:t/>
                      </a:r>
                      <a:endParaRPr b="1" sz="1900"/>
                    </a:p>
                    <a:p>
                      <a:pPr indent="0" lvl="0" marL="0" rtl="0" algn="l">
                        <a:lnSpc>
                          <a:spcPct val="115000"/>
                        </a:lnSpc>
                        <a:spcBef>
                          <a:spcPts val="1200"/>
                        </a:spcBef>
                        <a:spcAft>
                          <a:spcPts val="1200"/>
                        </a:spcAft>
                        <a:buNone/>
                      </a:pPr>
                      <a:r>
                        <a:rPr b="1" lang="en" sz="1300"/>
                        <a:t>Description:</a:t>
                      </a:r>
                      <a:r>
                        <a:rPr lang="en" sz="1300"/>
                        <a:t> This building demonstrates a highly coherent system where standard-aligned, high-rigor Tier 1 instruction is happening daily across all classrooms. Core instruction is strong, and robust tracking systems ensure that any small learning gaps are addressed immediately before they widen.</a:t>
                      </a:r>
                      <a:endParaRPr sz="1500"/>
                    </a:p>
                  </a:txBody>
                  <a:tcPr marT="91425" marB="91425" marR="358050" marL="91425">
                    <a:lnL cap="flat" cmpd="sng" w="9525">
                      <a:solidFill>
                        <a:schemeClr val="accent5">
                          <a:alpha val="0"/>
                        </a:schemeClr>
                      </a:solidFill>
                      <a:prstDash val="solid"/>
                      <a:round/>
                      <a:headEnd len="sm" w="sm" type="none"/>
                      <a:tailEnd len="sm" w="sm" type="none"/>
                    </a:lnL>
                    <a:lnR cap="flat" cmpd="sng" w="9525">
                      <a:solidFill>
                        <a:schemeClr val="accent5">
                          <a:alpha val="0"/>
                        </a:schemeClr>
                      </a:solidFill>
                      <a:prstDash val="solid"/>
                      <a:round/>
                      <a:headEnd len="sm" w="sm" type="none"/>
                      <a:tailEnd len="sm" w="sm" type="none"/>
                    </a:lnR>
                    <a:lnT cap="flat" cmpd="sng" w="9525">
                      <a:solidFill>
                        <a:schemeClr val="accent5">
                          <a:alpha val="0"/>
                        </a:schemeClr>
                      </a:solidFill>
                      <a:prstDash val="solid"/>
                      <a:round/>
                      <a:headEnd len="sm" w="sm" type="none"/>
                      <a:tailEnd len="sm" w="sm" type="none"/>
                    </a:lnT>
                    <a:lnB cap="flat" cmpd="sng" w="9525">
                      <a:solidFill>
                        <a:schemeClr val="accent5">
                          <a:alpha val="0"/>
                        </a:schemeClr>
                      </a:solidFill>
                      <a:prstDash val="solid"/>
                      <a:round/>
                      <a:headEnd len="sm" w="sm" type="none"/>
                      <a:tailEnd len="sm" w="sm" type="none"/>
                    </a:lnB>
                  </a:tcPr>
                </a:tc>
              </a:tr>
              <a:tr h="3263300">
                <a:tc>
                  <a:txBody>
                    <a:bodyPr/>
                    <a:lstStyle/>
                    <a:p>
                      <a:pPr indent="0" lvl="0" marL="0" rtl="0" algn="l">
                        <a:lnSpc>
                          <a:spcPct val="115000"/>
                        </a:lnSpc>
                        <a:spcBef>
                          <a:spcPts val="1200"/>
                        </a:spcBef>
                        <a:spcAft>
                          <a:spcPts val="0"/>
                        </a:spcAft>
                        <a:buNone/>
                      </a:pPr>
                      <a:r>
                        <a:rPr b="1" lang="en" sz="1300"/>
                        <a:t>What District Leaders Should Look For / Next Steps:</a:t>
                      </a:r>
                      <a:endParaRPr b="1" sz="1300"/>
                    </a:p>
                    <a:p>
                      <a:pPr indent="-298450" lvl="0" marL="457200" rtl="0" algn="l">
                        <a:lnSpc>
                          <a:spcPct val="115000"/>
                        </a:lnSpc>
                        <a:spcBef>
                          <a:spcPts val="1200"/>
                        </a:spcBef>
                        <a:spcAft>
                          <a:spcPts val="0"/>
                        </a:spcAft>
                        <a:buSzPts val="1300"/>
                        <a:buChar char="●"/>
                      </a:pPr>
                      <a:r>
                        <a:rPr b="1" lang="en" sz="1300"/>
                        <a:t>Verify Sustainability:</a:t>
                      </a:r>
                      <a:r>
                        <a:rPr lang="en" sz="1300"/>
                        <a:t> Ensure that this high performance is consistent across all student subgroups, including the bottom quartile.</a:t>
                      </a:r>
                      <a:endParaRPr sz="1300"/>
                    </a:p>
                    <a:p>
                      <a:pPr indent="-298450" lvl="0" marL="457200" rtl="0" algn="l">
                        <a:lnSpc>
                          <a:spcPct val="115000"/>
                        </a:lnSpc>
                        <a:spcBef>
                          <a:spcPts val="1200"/>
                        </a:spcBef>
                        <a:spcAft>
                          <a:spcPts val="0"/>
                        </a:spcAft>
                        <a:buSzPts val="1300"/>
                        <a:buChar char="●"/>
                      </a:pPr>
                      <a:r>
                        <a:rPr b="1" lang="en" sz="1300"/>
                        <a:t>Examine Replication Potential:</a:t>
                      </a:r>
                      <a:r>
                        <a:rPr lang="en" sz="1300"/>
                        <a:t> Audit their collaborative team protocols and data-tracking systems to serve as a blueprint for underperforming schools in the district.</a:t>
                      </a:r>
                      <a:endParaRPr sz="1300"/>
                    </a:p>
                    <a:p>
                      <a:pPr indent="-298450" lvl="0" marL="457200" rtl="0" algn="l">
                        <a:lnSpc>
                          <a:spcPct val="115000"/>
                        </a:lnSpc>
                        <a:spcBef>
                          <a:spcPts val="1100"/>
                        </a:spcBef>
                        <a:spcAft>
                          <a:spcPts val="1200"/>
                        </a:spcAft>
                        <a:buSzPts val="1300"/>
                        <a:buChar char="●"/>
                      </a:pPr>
                      <a:r>
                        <a:rPr b="1" lang="en" sz="1300"/>
                        <a:t>Focus on Enrichment:</a:t>
                      </a:r>
                      <a:r>
                        <a:rPr lang="en" sz="1300"/>
                        <a:t> Check if Tier 1 instruction includes extended learning opportunities or extension activities that continue to push top-performing students.</a:t>
                      </a:r>
                      <a:endParaRPr b="1" sz="1900"/>
                    </a:p>
                  </a:txBody>
                  <a:tcPr marT="91425" marB="91425" marR="415200" marL="91425">
                    <a:lnL cap="flat" cmpd="sng" w="9525">
                      <a:solidFill>
                        <a:schemeClr val="accent5">
                          <a:alpha val="0"/>
                        </a:schemeClr>
                      </a:solidFill>
                      <a:prstDash val="solid"/>
                      <a:round/>
                      <a:headEnd len="sm" w="sm" type="none"/>
                      <a:tailEnd len="sm" w="sm" type="none"/>
                    </a:lnL>
                    <a:lnR cap="flat" cmpd="sng" w="9525">
                      <a:solidFill>
                        <a:schemeClr val="accent5">
                          <a:alpha val="0"/>
                        </a:schemeClr>
                      </a:solidFill>
                      <a:prstDash val="solid"/>
                      <a:round/>
                      <a:headEnd len="sm" w="sm" type="none"/>
                      <a:tailEnd len="sm" w="sm" type="none"/>
                    </a:lnR>
                    <a:lnT cap="flat" cmpd="sng" w="9525">
                      <a:solidFill>
                        <a:schemeClr val="accent5">
                          <a:alpha val="0"/>
                        </a:schemeClr>
                      </a:solidFill>
                      <a:prstDash val="solid"/>
                      <a:round/>
                      <a:headEnd len="sm" w="sm" type="none"/>
                      <a:tailEnd len="sm" w="sm" type="none"/>
                    </a:lnT>
                    <a:lnB cap="flat" cmpd="sng" w="9525">
                      <a:solidFill>
                        <a:schemeClr val="accent5">
                          <a:alpha val="0"/>
                        </a:schemeClr>
                      </a:solidFill>
                      <a:prstDash val="solid"/>
                      <a:round/>
                      <a:headEnd len="sm" w="sm" type="none"/>
                      <a:tailEnd len="sm" w="sm" type="none"/>
                    </a:lnB>
                  </a:tcPr>
                </a:tc>
              </a:tr>
            </a:tbl>
          </a:graphicData>
        </a:graphic>
      </p:graphicFrame>
      <p:sp>
        <p:nvSpPr>
          <p:cNvPr id="302" name="Google Shape;302;g3f526b70972_0_9"/>
          <p:cNvSpPr/>
          <p:nvPr/>
        </p:nvSpPr>
        <p:spPr>
          <a:xfrm>
            <a:off x="79425" y="999100"/>
            <a:ext cx="3817800" cy="483600"/>
          </a:xfrm>
          <a:prstGeom prst="homePlate">
            <a:avLst>
              <a:gd fmla="val 50000" name="adj"/>
            </a:avLst>
          </a:prstGeom>
          <a:solidFill>
            <a:srgbClr val="156F49"/>
          </a:solidFill>
          <a:ln cap="flat" cmpd="sng" w="9525">
            <a:solidFill>
              <a:srgbClr val="59595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rgbClr val="F3FAF9"/>
                </a:solidFill>
                <a:latin typeface="Calibri"/>
                <a:ea typeface="Calibri"/>
                <a:cs typeface="Calibri"/>
                <a:sym typeface="Calibri"/>
              </a:rPr>
              <a:t>High Achievement, High Growth</a:t>
            </a:r>
            <a:endParaRPr b="1" sz="2000">
              <a:solidFill>
                <a:srgbClr val="F3FAF9"/>
              </a:solidFill>
              <a:latin typeface="Calibri"/>
              <a:ea typeface="Calibri"/>
              <a:cs typeface="Calibri"/>
              <a:sym typeface="Calibri"/>
            </a:endParaRPr>
          </a:p>
        </p:txBody>
      </p:sp>
      <p:sp>
        <p:nvSpPr>
          <p:cNvPr id="303" name="Google Shape;303;g3f526b70972_0_9"/>
          <p:cNvSpPr txBox="1"/>
          <p:nvPr/>
        </p:nvSpPr>
        <p:spPr>
          <a:xfrm>
            <a:off x="0" y="195950"/>
            <a:ext cx="8195700" cy="723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500">
                <a:solidFill>
                  <a:schemeClr val="lt1"/>
                </a:solidFill>
                <a:latin typeface="Calibri"/>
                <a:ea typeface="Calibri"/>
                <a:cs typeface="Calibri"/>
                <a:sym typeface="Calibri"/>
              </a:rPr>
              <a:t>Building Profiles</a:t>
            </a:r>
            <a:endParaRPr sz="3500">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graphicFrame>
        <p:nvGraphicFramePr>
          <p:cNvPr id="309" name="Google Shape;309;g3f526b70972_0_17"/>
          <p:cNvGraphicFramePr/>
          <p:nvPr/>
        </p:nvGraphicFramePr>
        <p:xfrm>
          <a:off x="79425" y="999100"/>
          <a:ext cx="3000000" cy="3000000"/>
        </p:xfrm>
        <a:graphic>
          <a:graphicData uri="http://schemas.openxmlformats.org/drawingml/2006/table">
            <a:tbl>
              <a:tblPr>
                <a:noFill/>
                <a:tableStyleId>{9C6A3997-914B-4E57-9464-D39490DE37F1}</a:tableStyleId>
              </a:tblPr>
              <a:tblGrid>
                <a:gridCol w="4622675"/>
                <a:gridCol w="4388675"/>
              </a:tblGrid>
              <a:tr h="1952725">
                <a:tc>
                  <a:txBody>
                    <a:bodyPr/>
                    <a:lstStyle/>
                    <a:p>
                      <a:pPr indent="0" lvl="0" marL="0" rtl="0" algn="l">
                        <a:lnSpc>
                          <a:spcPct val="115000"/>
                        </a:lnSpc>
                        <a:spcBef>
                          <a:spcPts val="1900"/>
                        </a:spcBef>
                        <a:spcAft>
                          <a:spcPts val="0"/>
                        </a:spcAft>
                        <a:buNone/>
                      </a:pPr>
                      <a:r>
                        <a:t/>
                      </a:r>
                      <a:endParaRPr b="1" sz="2000"/>
                    </a:p>
                    <a:p>
                      <a:pPr indent="0" lvl="0" marL="0" rtl="0" algn="l">
                        <a:lnSpc>
                          <a:spcPct val="115000"/>
                        </a:lnSpc>
                        <a:spcBef>
                          <a:spcPts val="1200"/>
                        </a:spcBef>
                        <a:spcAft>
                          <a:spcPts val="1200"/>
                        </a:spcAft>
                        <a:buNone/>
                      </a:pPr>
                      <a:r>
                        <a:rPr b="1" lang="en" sz="1500"/>
                        <a:t>Description:</a:t>
                      </a:r>
                      <a:r>
                        <a:rPr lang="en" sz="1500"/>
                        <a:t> This building demonstrates a highly coherent system where standard-aligned, high-rigor Tier 1 instruction is happening daily across all classrooms. Core instruction is strong, and robust tracking systems ensure that any small learning gaps are addressed immediately before they widen.</a:t>
                      </a:r>
                      <a:endParaRPr sz="1600"/>
                    </a:p>
                  </a:txBody>
                  <a:tcPr marT="91425" marB="91425" marR="358050" marL="91425">
                    <a:lnL cap="flat" cmpd="sng" w="9525">
                      <a:solidFill>
                        <a:schemeClr val="accent5">
                          <a:alpha val="0"/>
                        </a:schemeClr>
                      </a:solidFill>
                      <a:prstDash val="solid"/>
                      <a:round/>
                      <a:headEnd len="sm" w="sm" type="none"/>
                      <a:tailEnd len="sm" w="sm" type="none"/>
                    </a:lnL>
                    <a:lnR cap="flat" cmpd="sng" w="9525">
                      <a:solidFill>
                        <a:schemeClr val="accent5">
                          <a:alpha val="0"/>
                        </a:schemeClr>
                      </a:solidFill>
                      <a:prstDash val="solid"/>
                      <a:round/>
                      <a:headEnd len="sm" w="sm" type="none"/>
                      <a:tailEnd len="sm" w="sm" type="none"/>
                    </a:lnR>
                    <a:lnT cap="flat" cmpd="sng" w="9525">
                      <a:solidFill>
                        <a:schemeClr val="accent5">
                          <a:alpha val="0"/>
                        </a:schemeClr>
                      </a:solidFill>
                      <a:prstDash val="solid"/>
                      <a:round/>
                      <a:headEnd len="sm" w="sm" type="none"/>
                      <a:tailEnd len="sm" w="sm" type="none"/>
                    </a:lnT>
                    <a:lnB cap="flat" cmpd="sng" w="9525">
                      <a:solidFill>
                        <a:schemeClr val="accent5">
                          <a:alpha val="0"/>
                        </a:schemeClr>
                      </a:solidFill>
                      <a:prstDash val="solid"/>
                      <a:round/>
                      <a:headEnd len="sm" w="sm" type="none"/>
                      <a:tailEnd len="sm" w="sm" type="none"/>
                    </a:lnB>
                  </a:tcPr>
                </a:tc>
                <a:tc>
                  <a:txBody>
                    <a:bodyPr/>
                    <a:lstStyle/>
                    <a:p>
                      <a:pPr indent="0" lvl="0" marL="0" rtl="0" algn="l">
                        <a:lnSpc>
                          <a:spcPct val="115000"/>
                        </a:lnSpc>
                        <a:spcBef>
                          <a:spcPts val="1900"/>
                        </a:spcBef>
                        <a:spcAft>
                          <a:spcPts val="0"/>
                        </a:spcAft>
                        <a:buNone/>
                      </a:pPr>
                      <a:r>
                        <a:t/>
                      </a:r>
                      <a:endParaRPr b="1" sz="2000"/>
                    </a:p>
                    <a:p>
                      <a:pPr indent="0" lvl="0" marL="0" marR="0" rtl="0" algn="l">
                        <a:lnSpc>
                          <a:spcPct val="115000"/>
                        </a:lnSpc>
                        <a:spcBef>
                          <a:spcPts val="1200"/>
                        </a:spcBef>
                        <a:spcAft>
                          <a:spcPts val="1200"/>
                        </a:spcAft>
                        <a:buNone/>
                      </a:pPr>
                      <a:r>
                        <a:rPr b="1" lang="en" sz="1500"/>
                        <a:t>Description:</a:t>
                      </a:r>
                      <a:r>
                        <a:rPr lang="en" sz="1500"/>
                        <a:t> This profile indicates that instruction is likely below grade level or severely misaligned across the board. Tier 1 core instruction lacks rigor, and the intervention systems (Tier 2 and Tier 3) are either disconnected from core standards or failing to track whether students are actually mastering prerequisite skills.</a:t>
                      </a:r>
                      <a:endParaRPr sz="1600"/>
                    </a:p>
                  </a:txBody>
                  <a:tcPr marT="91425" marB="91425" marR="183325" marL="91425">
                    <a:lnL cap="flat" cmpd="sng" w="9525">
                      <a:solidFill>
                        <a:schemeClr val="accent5">
                          <a:alpha val="0"/>
                        </a:schemeClr>
                      </a:solidFill>
                      <a:prstDash val="solid"/>
                      <a:round/>
                      <a:headEnd len="sm" w="sm" type="none"/>
                      <a:tailEnd len="sm" w="sm" type="none"/>
                    </a:lnL>
                    <a:lnR cap="flat" cmpd="sng" w="9525">
                      <a:solidFill>
                        <a:schemeClr val="accent5">
                          <a:alpha val="0"/>
                        </a:schemeClr>
                      </a:solidFill>
                      <a:prstDash val="solid"/>
                      <a:round/>
                      <a:headEnd len="sm" w="sm" type="none"/>
                      <a:tailEnd len="sm" w="sm" type="none"/>
                    </a:lnR>
                    <a:lnT cap="flat" cmpd="sng" w="9525">
                      <a:solidFill>
                        <a:schemeClr val="accent5">
                          <a:alpha val="0"/>
                        </a:schemeClr>
                      </a:solidFill>
                      <a:prstDash val="solid"/>
                      <a:round/>
                      <a:headEnd len="sm" w="sm" type="none"/>
                      <a:tailEnd len="sm" w="sm" type="none"/>
                    </a:lnT>
                    <a:lnB cap="flat" cmpd="sng" w="9525">
                      <a:solidFill>
                        <a:schemeClr val="accent5">
                          <a:alpha val="0"/>
                        </a:schemeClr>
                      </a:solidFill>
                      <a:prstDash val="solid"/>
                      <a:round/>
                      <a:headEnd len="sm" w="sm" type="none"/>
                      <a:tailEnd len="sm" w="sm" type="none"/>
                    </a:lnB>
                  </a:tcPr>
                </a:tc>
              </a:tr>
              <a:tr h="2538700">
                <a:tc>
                  <a:txBody>
                    <a:bodyPr/>
                    <a:lstStyle/>
                    <a:p>
                      <a:pPr indent="0" lvl="0" marL="0" rtl="0" algn="l">
                        <a:lnSpc>
                          <a:spcPct val="115000"/>
                        </a:lnSpc>
                        <a:spcBef>
                          <a:spcPts val="1200"/>
                        </a:spcBef>
                        <a:spcAft>
                          <a:spcPts val="0"/>
                        </a:spcAft>
                        <a:buNone/>
                      </a:pPr>
                      <a:r>
                        <a:rPr b="1" lang="en" sz="1100"/>
                        <a:t>What District Leaders Should Look For / Next Steps:</a:t>
                      </a:r>
                      <a:endParaRPr b="1" sz="1100"/>
                    </a:p>
                    <a:p>
                      <a:pPr indent="-285750" lvl="0" marL="457200" rtl="0" algn="l">
                        <a:lnSpc>
                          <a:spcPct val="115000"/>
                        </a:lnSpc>
                        <a:spcBef>
                          <a:spcPts val="1200"/>
                        </a:spcBef>
                        <a:spcAft>
                          <a:spcPts val="0"/>
                        </a:spcAft>
                        <a:buSzPts val="1100"/>
                        <a:buChar char="●"/>
                      </a:pPr>
                      <a:r>
                        <a:rPr b="1" lang="en" sz="1100"/>
                        <a:t>Verify Sustainability:</a:t>
                      </a:r>
                      <a:r>
                        <a:rPr lang="en" sz="1100"/>
                        <a:t> Ensure that this high performance is consistent across all student subgroups, including the bottom quartile.</a:t>
                      </a:r>
                      <a:endParaRPr sz="1100"/>
                    </a:p>
                    <a:p>
                      <a:pPr indent="-285750" lvl="0" marL="457200" rtl="0" algn="l">
                        <a:lnSpc>
                          <a:spcPct val="115000"/>
                        </a:lnSpc>
                        <a:spcBef>
                          <a:spcPts val="1200"/>
                        </a:spcBef>
                        <a:spcAft>
                          <a:spcPts val="0"/>
                        </a:spcAft>
                        <a:buSzPts val="1100"/>
                        <a:buChar char="●"/>
                      </a:pPr>
                      <a:r>
                        <a:rPr b="1" lang="en" sz="1100"/>
                        <a:t>Examine Replication Potential:</a:t>
                      </a:r>
                      <a:r>
                        <a:rPr lang="en" sz="1100"/>
                        <a:t> Audit their collaborative team protocols and data-tracking systems to serve as a blueprint for underperforming schools in the district.</a:t>
                      </a:r>
                      <a:endParaRPr sz="1100"/>
                    </a:p>
                    <a:p>
                      <a:pPr indent="-285750" lvl="0" marL="457200" rtl="0" algn="l">
                        <a:lnSpc>
                          <a:spcPct val="115000"/>
                        </a:lnSpc>
                        <a:spcBef>
                          <a:spcPts val="1100"/>
                        </a:spcBef>
                        <a:spcAft>
                          <a:spcPts val="1200"/>
                        </a:spcAft>
                        <a:buSzPts val="1100"/>
                        <a:buChar char="●"/>
                      </a:pPr>
                      <a:r>
                        <a:rPr b="1" lang="en" sz="1100"/>
                        <a:t>Focus on Enrichment:</a:t>
                      </a:r>
                      <a:r>
                        <a:rPr lang="en" sz="1100"/>
                        <a:t> Check if Tier 1 instruction includes extended learning opportunities or extension activities that continue to push top-performing students.</a:t>
                      </a:r>
                      <a:endParaRPr b="1" sz="1600"/>
                    </a:p>
                  </a:txBody>
                  <a:tcPr marT="91425" marB="91425" marR="415200" marL="91425">
                    <a:lnL cap="flat" cmpd="sng" w="9525">
                      <a:solidFill>
                        <a:schemeClr val="accent5">
                          <a:alpha val="0"/>
                        </a:schemeClr>
                      </a:solidFill>
                      <a:prstDash val="solid"/>
                      <a:round/>
                      <a:headEnd len="sm" w="sm" type="none"/>
                      <a:tailEnd len="sm" w="sm" type="none"/>
                    </a:lnL>
                    <a:lnR cap="flat" cmpd="sng" w="9525">
                      <a:solidFill>
                        <a:schemeClr val="accent5">
                          <a:alpha val="0"/>
                        </a:schemeClr>
                      </a:solidFill>
                      <a:prstDash val="solid"/>
                      <a:round/>
                      <a:headEnd len="sm" w="sm" type="none"/>
                      <a:tailEnd len="sm" w="sm" type="none"/>
                    </a:lnR>
                    <a:lnT cap="flat" cmpd="sng" w="9525">
                      <a:solidFill>
                        <a:schemeClr val="accent5">
                          <a:alpha val="0"/>
                        </a:schemeClr>
                      </a:solidFill>
                      <a:prstDash val="solid"/>
                      <a:round/>
                      <a:headEnd len="sm" w="sm" type="none"/>
                      <a:tailEnd len="sm" w="sm" type="none"/>
                    </a:lnT>
                    <a:lnB cap="flat" cmpd="sng" w="9525">
                      <a:solidFill>
                        <a:schemeClr val="accent5">
                          <a:alpha val="0"/>
                        </a:schemeClr>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b="1" lang="en" sz="1100"/>
                        <a:t>What District Leaders Should Look For / Next Steps:</a:t>
                      </a:r>
                      <a:endParaRPr b="1" sz="1100"/>
                    </a:p>
                    <a:p>
                      <a:pPr indent="-285750" lvl="0" marL="457200" rtl="0" algn="l">
                        <a:lnSpc>
                          <a:spcPct val="115000"/>
                        </a:lnSpc>
                        <a:spcBef>
                          <a:spcPts val="1200"/>
                        </a:spcBef>
                        <a:spcAft>
                          <a:spcPts val="0"/>
                        </a:spcAft>
                        <a:buSzPts val="1100"/>
                        <a:buChar char="●"/>
                      </a:pPr>
                      <a:r>
                        <a:rPr b="1" lang="en" sz="1100"/>
                        <a:t>Audit Tier 1 Alignment:</a:t>
                      </a:r>
                      <a:r>
                        <a:rPr lang="en" sz="1100"/>
                        <a:t> Conduct immediate walkthroughs to check if classroom activities and assessment practices are actually aligned to grade-level standards and Achievement Level Descriptors (ALDs).</a:t>
                      </a:r>
                      <a:endParaRPr sz="1100"/>
                    </a:p>
                    <a:p>
                      <a:pPr indent="-285750" lvl="0" marL="457200" rtl="0" algn="l">
                        <a:lnSpc>
                          <a:spcPct val="115000"/>
                        </a:lnSpc>
                        <a:spcBef>
                          <a:spcPts val="1100"/>
                        </a:spcBef>
                        <a:spcAft>
                          <a:spcPts val="0"/>
                        </a:spcAft>
                        <a:buSzPts val="1100"/>
                        <a:buChar char="●"/>
                      </a:pPr>
                      <a:r>
                        <a:rPr b="1" lang="en" sz="1100"/>
                        <a:t>Review Curriculum Fidelity:</a:t>
                      </a:r>
                      <a:r>
                        <a:rPr lang="en" sz="1100"/>
                        <a:t> Look for major gaps or inconsistent implementation of the curriculum from classroom to classroom.</a:t>
                      </a:r>
                      <a:endParaRPr sz="1100"/>
                    </a:p>
                    <a:p>
                      <a:pPr indent="-285750" lvl="0" marL="457200" rtl="0" algn="l">
                        <a:lnSpc>
                          <a:spcPct val="115000"/>
                        </a:lnSpc>
                        <a:spcBef>
                          <a:spcPts val="1200"/>
                        </a:spcBef>
                        <a:spcAft>
                          <a:spcPts val="1100"/>
                        </a:spcAft>
                        <a:buSzPts val="1100"/>
                        <a:buChar char="●"/>
                      </a:pPr>
                      <a:r>
                        <a:rPr b="1" lang="en" sz="1100"/>
                        <a:t>Rebuild Intervention Foundations:</a:t>
                      </a:r>
                      <a:r>
                        <a:rPr lang="en" sz="1100"/>
                        <a:t> Investigate whether current interventions are scaffolded to help students reach grade-level expectations or if they are simply repeating low-level work.</a:t>
                      </a:r>
                      <a:endParaRPr b="1" sz="1600"/>
                    </a:p>
                  </a:txBody>
                  <a:tcPr marT="91425" marB="91425" marR="183325" marL="91425">
                    <a:lnL cap="flat" cmpd="sng" w="9525">
                      <a:solidFill>
                        <a:schemeClr val="accent5">
                          <a:alpha val="0"/>
                        </a:schemeClr>
                      </a:solidFill>
                      <a:prstDash val="solid"/>
                      <a:round/>
                      <a:headEnd len="sm" w="sm" type="none"/>
                      <a:tailEnd len="sm" w="sm" type="none"/>
                    </a:lnL>
                    <a:lnR cap="flat" cmpd="sng" w="9525">
                      <a:solidFill>
                        <a:schemeClr val="accent5">
                          <a:alpha val="0"/>
                        </a:schemeClr>
                      </a:solidFill>
                      <a:prstDash val="solid"/>
                      <a:round/>
                      <a:headEnd len="sm" w="sm" type="none"/>
                      <a:tailEnd len="sm" w="sm" type="none"/>
                    </a:lnR>
                    <a:lnT cap="flat" cmpd="sng" w="9525">
                      <a:solidFill>
                        <a:schemeClr val="accent5">
                          <a:alpha val="0"/>
                        </a:schemeClr>
                      </a:solidFill>
                      <a:prstDash val="solid"/>
                      <a:round/>
                      <a:headEnd len="sm" w="sm" type="none"/>
                      <a:tailEnd len="sm" w="sm" type="none"/>
                    </a:lnT>
                    <a:lnB cap="flat" cmpd="sng" w="9525">
                      <a:solidFill>
                        <a:schemeClr val="accent5">
                          <a:alpha val="0"/>
                        </a:schemeClr>
                      </a:solidFill>
                      <a:prstDash val="solid"/>
                      <a:round/>
                      <a:headEnd len="sm" w="sm" type="none"/>
                      <a:tailEnd len="sm" w="sm" type="none"/>
                    </a:lnB>
                  </a:tcPr>
                </a:tc>
              </a:tr>
            </a:tbl>
          </a:graphicData>
        </a:graphic>
      </p:graphicFrame>
      <p:sp>
        <p:nvSpPr>
          <p:cNvPr id="310" name="Google Shape;310;g3f526b70972_0_17"/>
          <p:cNvSpPr/>
          <p:nvPr/>
        </p:nvSpPr>
        <p:spPr>
          <a:xfrm>
            <a:off x="79425" y="999100"/>
            <a:ext cx="3817800" cy="483600"/>
          </a:xfrm>
          <a:prstGeom prst="homePlate">
            <a:avLst>
              <a:gd fmla="val 50000" name="adj"/>
            </a:avLst>
          </a:prstGeom>
          <a:solidFill>
            <a:srgbClr val="156F49"/>
          </a:solidFill>
          <a:ln cap="flat" cmpd="sng" w="9525">
            <a:solidFill>
              <a:srgbClr val="59595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rgbClr val="F3FAF9"/>
                </a:solidFill>
                <a:latin typeface="Calibri"/>
                <a:ea typeface="Calibri"/>
                <a:cs typeface="Calibri"/>
                <a:sym typeface="Calibri"/>
              </a:rPr>
              <a:t>High Achievement, High Growth</a:t>
            </a:r>
            <a:endParaRPr b="1" sz="2000">
              <a:solidFill>
                <a:srgbClr val="F3FAF9"/>
              </a:solidFill>
              <a:latin typeface="Calibri"/>
              <a:ea typeface="Calibri"/>
              <a:cs typeface="Calibri"/>
              <a:sym typeface="Calibri"/>
            </a:endParaRPr>
          </a:p>
        </p:txBody>
      </p:sp>
      <p:sp>
        <p:nvSpPr>
          <p:cNvPr id="311" name="Google Shape;311;g3f526b70972_0_17"/>
          <p:cNvSpPr/>
          <p:nvPr/>
        </p:nvSpPr>
        <p:spPr>
          <a:xfrm>
            <a:off x="4702100" y="999100"/>
            <a:ext cx="3817800" cy="483600"/>
          </a:xfrm>
          <a:prstGeom prst="homePlate">
            <a:avLst>
              <a:gd fmla="val 50000" name="adj"/>
            </a:avLst>
          </a:prstGeom>
          <a:solidFill>
            <a:srgbClr val="CC0000"/>
          </a:solidFill>
          <a:ln cap="flat" cmpd="sng" w="9525">
            <a:solidFill>
              <a:srgbClr val="59595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rgbClr val="F3FAF9"/>
                </a:solidFill>
                <a:latin typeface="Calibri"/>
                <a:ea typeface="Calibri"/>
                <a:cs typeface="Calibri"/>
                <a:sym typeface="Calibri"/>
              </a:rPr>
              <a:t>Low Achievement, Low Growth</a:t>
            </a:r>
            <a:endParaRPr b="1" sz="2000">
              <a:solidFill>
                <a:srgbClr val="F3FAF9"/>
              </a:solidFill>
              <a:latin typeface="Calibri"/>
              <a:ea typeface="Calibri"/>
              <a:cs typeface="Calibri"/>
              <a:sym typeface="Calibri"/>
            </a:endParaRPr>
          </a:p>
        </p:txBody>
      </p:sp>
      <p:sp>
        <p:nvSpPr>
          <p:cNvPr id="312" name="Google Shape;312;g3f526b70972_0_17"/>
          <p:cNvSpPr txBox="1"/>
          <p:nvPr>
            <p:ph type="title"/>
          </p:nvPr>
        </p:nvSpPr>
        <p:spPr>
          <a:xfrm>
            <a:off x="0" y="182880"/>
            <a:ext cx="8229600" cy="731700"/>
          </a:xfrm>
          <a:prstGeom prst="rect">
            <a:avLst/>
          </a:prstGeom>
        </p:spPr>
        <p:txBody>
          <a:bodyPr anchorCtr="0" anchor="ctr" bIns="91425" lIns="182875" spcFirstLastPara="1" rIns="182875" wrap="square" tIns="91425">
            <a:noAutofit/>
          </a:bodyPr>
          <a:lstStyle/>
          <a:p>
            <a:pPr indent="0" lvl="0" marL="0" rtl="0" algn="l">
              <a:spcBef>
                <a:spcPts val="0"/>
              </a:spcBef>
              <a:spcAft>
                <a:spcPts val="0"/>
              </a:spcAft>
              <a:buNone/>
            </a:pPr>
            <a:r>
              <a:rPr lang="en"/>
              <a:t>Building Profiles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graphicFrame>
        <p:nvGraphicFramePr>
          <p:cNvPr id="318" name="Google Shape;318;g3f526b70972_0_25"/>
          <p:cNvGraphicFramePr/>
          <p:nvPr/>
        </p:nvGraphicFramePr>
        <p:xfrm>
          <a:off x="79425" y="999100"/>
          <a:ext cx="3000000" cy="3000000"/>
        </p:xfrm>
        <a:graphic>
          <a:graphicData uri="http://schemas.openxmlformats.org/drawingml/2006/table">
            <a:tbl>
              <a:tblPr>
                <a:noFill/>
                <a:tableStyleId>{9C6A3997-914B-4E57-9464-D39490DE37F1}</a:tableStyleId>
              </a:tblPr>
              <a:tblGrid>
                <a:gridCol w="4622675"/>
              </a:tblGrid>
              <a:tr h="2612175">
                <a:tc>
                  <a:txBody>
                    <a:bodyPr/>
                    <a:lstStyle/>
                    <a:p>
                      <a:pPr indent="0" lvl="0" marL="0" rtl="0" algn="l">
                        <a:lnSpc>
                          <a:spcPct val="115000"/>
                        </a:lnSpc>
                        <a:spcBef>
                          <a:spcPts val="1900"/>
                        </a:spcBef>
                        <a:spcAft>
                          <a:spcPts val="0"/>
                        </a:spcAft>
                        <a:buNone/>
                      </a:pPr>
                      <a:r>
                        <a:t/>
                      </a:r>
                      <a:endParaRPr b="1" sz="2000"/>
                    </a:p>
                    <a:p>
                      <a:pPr indent="0" lvl="0" marL="0" rtl="0" algn="l">
                        <a:lnSpc>
                          <a:spcPct val="115000"/>
                        </a:lnSpc>
                        <a:spcBef>
                          <a:spcPts val="1200"/>
                        </a:spcBef>
                        <a:spcAft>
                          <a:spcPts val="1200"/>
                        </a:spcAft>
                        <a:buNone/>
                      </a:pPr>
                      <a:r>
                        <a:rPr b="1" lang="en" sz="1500"/>
                        <a:t>Description:</a:t>
                      </a:r>
                      <a:r>
                        <a:rPr lang="en" sz="1500"/>
                        <a:t> While overall proficiency looks positive—often due to strong historical student baseline skills—students are not making meaningful progress over the school year. This typically indicates a lack of instructional urgency, low expectations for continuous growth, or weak Tier 2 intervention systems that fail to track live student progress.</a:t>
                      </a:r>
                      <a:endParaRPr b="1" sz="1500"/>
                    </a:p>
                  </a:txBody>
                  <a:tcPr marT="91425" marB="91425" marR="528225" marL="91425">
                    <a:lnL cap="flat" cmpd="sng" w="9525">
                      <a:solidFill>
                        <a:schemeClr val="accent5">
                          <a:alpha val="0"/>
                        </a:schemeClr>
                      </a:solidFill>
                      <a:prstDash val="solid"/>
                      <a:round/>
                      <a:headEnd len="sm" w="sm" type="none"/>
                      <a:tailEnd len="sm" w="sm" type="none"/>
                    </a:lnL>
                    <a:lnR cap="flat" cmpd="sng" w="9525">
                      <a:solidFill>
                        <a:schemeClr val="accent5">
                          <a:alpha val="0"/>
                        </a:schemeClr>
                      </a:solidFill>
                      <a:prstDash val="solid"/>
                      <a:round/>
                      <a:headEnd len="sm" w="sm" type="none"/>
                      <a:tailEnd len="sm" w="sm" type="none"/>
                    </a:lnR>
                    <a:lnT cap="flat" cmpd="sng" w="9525">
                      <a:solidFill>
                        <a:schemeClr val="accent5">
                          <a:alpha val="0"/>
                        </a:schemeClr>
                      </a:solidFill>
                      <a:prstDash val="solid"/>
                      <a:round/>
                      <a:headEnd len="sm" w="sm" type="none"/>
                      <a:tailEnd len="sm" w="sm" type="none"/>
                    </a:lnT>
                    <a:lnB cap="flat" cmpd="sng" w="9525">
                      <a:solidFill>
                        <a:schemeClr val="accent5">
                          <a:alpha val="0"/>
                        </a:schemeClr>
                      </a:solidFill>
                      <a:prstDash val="solid"/>
                      <a:round/>
                      <a:headEnd len="sm" w="sm" type="none"/>
                      <a:tailEnd len="sm" w="sm" type="none"/>
                    </a:lnB>
                  </a:tcPr>
                </a:tc>
              </a:tr>
              <a:tr h="3094575">
                <a:tc>
                  <a:txBody>
                    <a:bodyPr/>
                    <a:lstStyle/>
                    <a:p>
                      <a:pPr indent="0" lvl="0" marL="0" rtl="0" algn="l">
                        <a:lnSpc>
                          <a:spcPct val="115000"/>
                        </a:lnSpc>
                        <a:spcBef>
                          <a:spcPts val="1200"/>
                        </a:spcBef>
                        <a:spcAft>
                          <a:spcPts val="0"/>
                        </a:spcAft>
                        <a:buNone/>
                      </a:pPr>
                      <a:r>
                        <a:rPr b="1" lang="en" sz="1100"/>
                        <a:t>What District Leaders Should Look For / Next Steps:</a:t>
                      </a:r>
                      <a:endParaRPr b="1" sz="1100"/>
                    </a:p>
                    <a:p>
                      <a:pPr indent="-285750" lvl="0" marL="457200" rtl="0" algn="l">
                        <a:lnSpc>
                          <a:spcPct val="115000"/>
                        </a:lnSpc>
                        <a:spcBef>
                          <a:spcPts val="1200"/>
                        </a:spcBef>
                        <a:spcAft>
                          <a:spcPts val="0"/>
                        </a:spcAft>
                        <a:buSzPts val="1100"/>
                        <a:buChar char="●"/>
                      </a:pPr>
                      <a:r>
                        <a:rPr b="1" lang="en" sz="1100"/>
                        <a:t>Evaluate Rigor &amp; Differentiated Instruction:</a:t>
                      </a:r>
                      <a:r>
                        <a:rPr lang="en" sz="1100"/>
                        <a:t> Walk classrooms to determine if teachers are teaching to the ceiling or if instruction stalls once students hit basic "proficiency" targets.</a:t>
                      </a:r>
                      <a:endParaRPr sz="1100"/>
                    </a:p>
                    <a:p>
                      <a:pPr indent="-285750" lvl="0" marL="457200" rtl="0" algn="l">
                        <a:lnSpc>
                          <a:spcPct val="115000"/>
                        </a:lnSpc>
                        <a:spcBef>
                          <a:spcPts val="1100"/>
                        </a:spcBef>
                        <a:spcAft>
                          <a:spcPts val="0"/>
                        </a:spcAft>
                        <a:buSzPts val="1100"/>
                        <a:buChar char="●"/>
                      </a:pPr>
                      <a:r>
                        <a:rPr b="1" lang="en" sz="1100"/>
                        <a:t>Check Live Progress Monitoring:</a:t>
                      </a:r>
                      <a:r>
                        <a:rPr lang="en" sz="1100"/>
                        <a:t> Examine how the school tracks standard mastery dynamically rather than relying solely on end-of-year results.</a:t>
                      </a:r>
                      <a:endParaRPr sz="1100"/>
                    </a:p>
                    <a:p>
                      <a:pPr indent="-285750" lvl="0" marL="457200" rtl="0" algn="l">
                        <a:lnSpc>
                          <a:spcPct val="115000"/>
                        </a:lnSpc>
                        <a:spcBef>
                          <a:spcPts val="1200"/>
                        </a:spcBef>
                        <a:spcAft>
                          <a:spcPts val="1100"/>
                        </a:spcAft>
                        <a:buSzPts val="1100"/>
                        <a:buChar char="●"/>
                      </a:pPr>
                      <a:r>
                        <a:rPr b="1" lang="en" sz="1100"/>
                        <a:t>Review Tier 2 Interventions:</a:t>
                      </a:r>
                      <a:r>
                        <a:rPr lang="en" sz="1100"/>
                        <a:t> Ensure that intervention systems are tightly aligned to core standards and actively driving growth for students who may be missing specific concepts.</a:t>
                      </a:r>
                      <a:endParaRPr b="1" sz="1100"/>
                    </a:p>
                  </a:txBody>
                  <a:tcPr marT="91425" marB="91425" marR="415200" marL="91425">
                    <a:lnL cap="flat" cmpd="sng" w="9525">
                      <a:solidFill>
                        <a:schemeClr val="accent5">
                          <a:alpha val="0"/>
                        </a:schemeClr>
                      </a:solidFill>
                      <a:prstDash val="solid"/>
                      <a:round/>
                      <a:headEnd len="sm" w="sm" type="none"/>
                      <a:tailEnd len="sm" w="sm" type="none"/>
                    </a:lnL>
                    <a:lnR cap="flat" cmpd="sng" w="9525">
                      <a:solidFill>
                        <a:schemeClr val="accent5">
                          <a:alpha val="0"/>
                        </a:schemeClr>
                      </a:solidFill>
                      <a:prstDash val="solid"/>
                      <a:round/>
                      <a:headEnd len="sm" w="sm" type="none"/>
                      <a:tailEnd len="sm" w="sm" type="none"/>
                    </a:lnR>
                    <a:lnT cap="flat" cmpd="sng" w="9525">
                      <a:solidFill>
                        <a:schemeClr val="accent5">
                          <a:alpha val="0"/>
                        </a:schemeClr>
                      </a:solidFill>
                      <a:prstDash val="solid"/>
                      <a:round/>
                      <a:headEnd len="sm" w="sm" type="none"/>
                      <a:tailEnd len="sm" w="sm" type="none"/>
                    </a:lnT>
                    <a:lnB cap="flat" cmpd="sng" w="9525">
                      <a:solidFill>
                        <a:schemeClr val="accent5">
                          <a:alpha val="0"/>
                        </a:schemeClr>
                      </a:solidFill>
                      <a:prstDash val="solid"/>
                      <a:round/>
                      <a:headEnd len="sm" w="sm" type="none"/>
                      <a:tailEnd len="sm" w="sm" type="none"/>
                    </a:lnB>
                  </a:tcPr>
                </a:tc>
              </a:tr>
            </a:tbl>
          </a:graphicData>
        </a:graphic>
      </p:graphicFrame>
      <p:sp>
        <p:nvSpPr>
          <p:cNvPr id="319" name="Google Shape;319;g3f526b70972_0_25"/>
          <p:cNvSpPr/>
          <p:nvPr/>
        </p:nvSpPr>
        <p:spPr>
          <a:xfrm>
            <a:off x="79425" y="999100"/>
            <a:ext cx="3817800" cy="483600"/>
          </a:xfrm>
          <a:prstGeom prst="homePlate">
            <a:avLst>
              <a:gd fmla="val 50000" name="adj"/>
            </a:avLst>
          </a:prstGeom>
          <a:solidFill>
            <a:srgbClr val="C9A227"/>
          </a:solidFill>
          <a:ln cap="flat" cmpd="sng" w="9525">
            <a:solidFill>
              <a:srgbClr val="C9A227"/>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rgbClr val="F3FAF9"/>
                </a:solidFill>
                <a:latin typeface="Calibri"/>
                <a:ea typeface="Calibri"/>
                <a:cs typeface="Calibri"/>
                <a:sym typeface="Calibri"/>
              </a:rPr>
              <a:t>High Achievement, Low Growth</a:t>
            </a:r>
            <a:endParaRPr b="1" sz="2000">
              <a:solidFill>
                <a:srgbClr val="F3FAF9"/>
              </a:solidFill>
              <a:latin typeface="Calibri"/>
              <a:ea typeface="Calibri"/>
              <a:cs typeface="Calibri"/>
              <a:sym typeface="Calibri"/>
            </a:endParaRPr>
          </a:p>
        </p:txBody>
      </p:sp>
      <p:sp>
        <p:nvSpPr>
          <p:cNvPr id="320" name="Google Shape;320;g3f526b70972_0_25"/>
          <p:cNvSpPr txBox="1"/>
          <p:nvPr>
            <p:ph type="title"/>
          </p:nvPr>
        </p:nvSpPr>
        <p:spPr>
          <a:xfrm>
            <a:off x="0" y="182880"/>
            <a:ext cx="8229600" cy="731700"/>
          </a:xfrm>
          <a:prstGeom prst="rect">
            <a:avLst/>
          </a:prstGeom>
        </p:spPr>
        <p:txBody>
          <a:bodyPr anchorCtr="0" anchor="ctr" bIns="91425" lIns="182875" spcFirstLastPara="1" rIns="182875" wrap="square" tIns="91425">
            <a:noAutofit/>
          </a:bodyPr>
          <a:lstStyle/>
          <a:p>
            <a:pPr indent="0" lvl="0" marL="0" rtl="0" algn="l">
              <a:spcBef>
                <a:spcPts val="0"/>
              </a:spcBef>
              <a:spcAft>
                <a:spcPts val="0"/>
              </a:spcAft>
              <a:buNone/>
            </a:pPr>
            <a:r>
              <a:rPr lang="en"/>
              <a:t>Building Profiles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graphicFrame>
        <p:nvGraphicFramePr>
          <p:cNvPr id="326" name="Google Shape;326;g3f526b70972_0_33"/>
          <p:cNvGraphicFramePr/>
          <p:nvPr/>
        </p:nvGraphicFramePr>
        <p:xfrm>
          <a:off x="79425" y="999100"/>
          <a:ext cx="3000000" cy="3000000"/>
        </p:xfrm>
        <a:graphic>
          <a:graphicData uri="http://schemas.openxmlformats.org/drawingml/2006/table">
            <a:tbl>
              <a:tblPr>
                <a:noFill/>
                <a:tableStyleId>{9C6A3997-914B-4E57-9464-D39490DE37F1}</a:tableStyleId>
              </a:tblPr>
              <a:tblGrid>
                <a:gridCol w="4622675"/>
                <a:gridCol w="4388675"/>
              </a:tblGrid>
              <a:tr h="2755875">
                <a:tc>
                  <a:txBody>
                    <a:bodyPr/>
                    <a:lstStyle/>
                    <a:p>
                      <a:pPr indent="0" lvl="0" marL="0" rtl="0" algn="l">
                        <a:lnSpc>
                          <a:spcPct val="115000"/>
                        </a:lnSpc>
                        <a:spcBef>
                          <a:spcPts val="1900"/>
                        </a:spcBef>
                        <a:spcAft>
                          <a:spcPts val="0"/>
                        </a:spcAft>
                        <a:buNone/>
                      </a:pPr>
                      <a:r>
                        <a:t/>
                      </a:r>
                      <a:endParaRPr b="1" sz="2000"/>
                    </a:p>
                    <a:p>
                      <a:pPr indent="0" lvl="0" marL="0" rtl="0" algn="l">
                        <a:lnSpc>
                          <a:spcPct val="115000"/>
                        </a:lnSpc>
                        <a:spcBef>
                          <a:spcPts val="1200"/>
                        </a:spcBef>
                        <a:spcAft>
                          <a:spcPts val="1200"/>
                        </a:spcAft>
                        <a:buNone/>
                      </a:pPr>
                      <a:r>
                        <a:rPr b="1" lang="en" sz="1500"/>
                        <a:t>Description:</a:t>
                      </a:r>
                      <a:r>
                        <a:rPr lang="en" sz="1500"/>
                        <a:t> While overall proficiency looks positive—often due to strong historical student baseline skills—students are not making meaningful progress over the school year. This typically indicates a lack of instructional urgency, low expectations for continuous growth, or weak Tier 2 intervention systems that fail to track live student progress.</a:t>
                      </a:r>
                      <a:endParaRPr b="1" sz="1500"/>
                    </a:p>
                  </a:txBody>
                  <a:tcPr marT="91425" marB="91425" marR="528225" marL="91425">
                    <a:lnL cap="flat" cmpd="sng" w="9525">
                      <a:solidFill>
                        <a:schemeClr val="accent5">
                          <a:alpha val="0"/>
                        </a:schemeClr>
                      </a:solidFill>
                      <a:prstDash val="solid"/>
                      <a:round/>
                      <a:headEnd len="sm" w="sm" type="none"/>
                      <a:tailEnd len="sm" w="sm" type="none"/>
                    </a:lnL>
                    <a:lnR cap="flat" cmpd="sng" w="9525">
                      <a:solidFill>
                        <a:schemeClr val="accent5">
                          <a:alpha val="0"/>
                        </a:schemeClr>
                      </a:solidFill>
                      <a:prstDash val="solid"/>
                      <a:round/>
                      <a:headEnd len="sm" w="sm" type="none"/>
                      <a:tailEnd len="sm" w="sm" type="none"/>
                    </a:lnR>
                    <a:lnT cap="flat" cmpd="sng" w="9525">
                      <a:solidFill>
                        <a:schemeClr val="accent5">
                          <a:alpha val="0"/>
                        </a:schemeClr>
                      </a:solidFill>
                      <a:prstDash val="solid"/>
                      <a:round/>
                      <a:headEnd len="sm" w="sm" type="none"/>
                      <a:tailEnd len="sm" w="sm" type="none"/>
                    </a:lnT>
                    <a:lnB cap="flat" cmpd="sng" w="9525">
                      <a:solidFill>
                        <a:schemeClr val="accent5">
                          <a:alpha val="0"/>
                        </a:schemeClr>
                      </a:solidFill>
                      <a:prstDash val="solid"/>
                      <a:round/>
                      <a:headEnd len="sm" w="sm" type="none"/>
                      <a:tailEnd len="sm" w="sm" type="none"/>
                    </a:lnB>
                  </a:tcPr>
                </a:tc>
                <a:tc>
                  <a:txBody>
                    <a:bodyPr/>
                    <a:lstStyle/>
                    <a:p>
                      <a:pPr indent="0" lvl="0" marL="0" rtl="0" algn="l">
                        <a:lnSpc>
                          <a:spcPct val="115000"/>
                        </a:lnSpc>
                        <a:spcBef>
                          <a:spcPts val="1900"/>
                        </a:spcBef>
                        <a:spcAft>
                          <a:spcPts val="0"/>
                        </a:spcAft>
                        <a:buNone/>
                      </a:pPr>
                      <a:r>
                        <a:t/>
                      </a:r>
                      <a:endParaRPr b="1" sz="2000"/>
                    </a:p>
                    <a:p>
                      <a:pPr indent="0" lvl="0" marL="0" rtl="0" algn="l">
                        <a:lnSpc>
                          <a:spcPct val="115000"/>
                        </a:lnSpc>
                        <a:spcBef>
                          <a:spcPts val="1200"/>
                        </a:spcBef>
                        <a:spcAft>
                          <a:spcPts val="1200"/>
                        </a:spcAft>
                        <a:buNone/>
                      </a:pPr>
                      <a:r>
                        <a:rPr b="1" lang="en" sz="1500"/>
                        <a:t>Description:</a:t>
                      </a:r>
                      <a:r>
                        <a:rPr lang="en" sz="1500"/>
                        <a:t> This profile shows that things are moving in the right direction. High growth indicates that effective Tier 2 and Tier 3 interventions are likely in place, or that Tier 1 practices are steadily improving. However, historical gaps or lingering inconsistencies in Tier 1 instructional rigor prevent these gains from translating into high overall proficiency yet.</a:t>
                      </a:r>
                      <a:endParaRPr sz="1900"/>
                    </a:p>
                  </a:txBody>
                  <a:tcPr marT="91425" marB="91425" marR="414250" marL="91425">
                    <a:lnL cap="flat" cmpd="sng" w="9525">
                      <a:solidFill>
                        <a:schemeClr val="accent5">
                          <a:alpha val="0"/>
                        </a:schemeClr>
                      </a:solidFill>
                      <a:prstDash val="solid"/>
                      <a:round/>
                      <a:headEnd len="sm" w="sm" type="none"/>
                      <a:tailEnd len="sm" w="sm" type="none"/>
                    </a:lnL>
                    <a:lnR cap="flat" cmpd="sng" w="9525">
                      <a:solidFill>
                        <a:schemeClr val="accent5">
                          <a:alpha val="0"/>
                        </a:schemeClr>
                      </a:solidFill>
                      <a:prstDash val="solid"/>
                      <a:round/>
                      <a:headEnd len="sm" w="sm" type="none"/>
                      <a:tailEnd len="sm" w="sm" type="none"/>
                    </a:lnR>
                    <a:lnT cap="flat" cmpd="sng" w="9525">
                      <a:solidFill>
                        <a:schemeClr val="accent5">
                          <a:alpha val="0"/>
                        </a:schemeClr>
                      </a:solidFill>
                      <a:prstDash val="solid"/>
                      <a:round/>
                      <a:headEnd len="sm" w="sm" type="none"/>
                      <a:tailEnd len="sm" w="sm" type="none"/>
                    </a:lnT>
                    <a:lnB cap="flat" cmpd="sng" w="9525">
                      <a:solidFill>
                        <a:schemeClr val="accent5">
                          <a:alpha val="0"/>
                        </a:schemeClr>
                      </a:solidFill>
                      <a:prstDash val="solid"/>
                      <a:round/>
                      <a:headEnd len="sm" w="sm" type="none"/>
                      <a:tailEnd len="sm" w="sm" type="none"/>
                    </a:lnB>
                  </a:tcPr>
                </a:tc>
              </a:tr>
              <a:tr h="2980400">
                <a:tc>
                  <a:txBody>
                    <a:bodyPr/>
                    <a:lstStyle/>
                    <a:p>
                      <a:pPr indent="0" lvl="0" marL="0" rtl="0" algn="l">
                        <a:lnSpc>
                          <a:spcPct val="115000"/>
                        </a:lnSpc>
                        <a:spcBef>
                          <a:spcPts val="1200"/>
                        </a:spcBef>
                        <a:spcAft>
                          <a:spcPts val="0"/>
                        </a:spcAft>
                        <a:buNone/>
                      </a:pPr>
                      <a:r>
                        <a:rPr b="1" lang="en" sz="1100"/>
                        <a:t>What District Leaders Should Look For / Next Steps:</a:t>
                      </a:r>
                      <a:endParaRPr b="1" sz="1100"/>
                    </a:p>
                    <a:p>
                      <a:pPr indent="-285750" lvl="0" marL="457200" rtl="0" algn="l">
                        <a:lnSpc>
                          <a:spcPct val="115000"/>
                        </a:lnSpc>
                        <a:spcBef>
                          <a:spcPts val="1200"/>
                        </a:spcBef>
                        <a:spcAft>
                          <a:spcPts val="0"/>
                        </a:spcAft>
                        <a:buSzPts val="1100"/>
                        <a:buChar char="●"/>
                      </a:pPr>
                      <a:r>
                        <a:rPr b="1" lang="en" sz="1100"/>
                        <a:t>Evaluate Rigor &amp; Differentiated Instruction:</a:t>
                      </a:r>
                      <a:r>
                        <a:rPr lang="en" sz="1100"/>
                        <a:t> Walk classrooms to determine if teachers are teaching to the ceiling or if instruction stalls once students hit basic "proficiency" targets.</a:t>
                      </a:r>
                      <a:endParaRPr sz="1100"/>
                    </a:p>
                    <a:p>
                      <a:pPr indent="-285750" lvl="0" marL="457200" rtl="0" algn="l">
                        <a:lnSpc>
                          <a:spcPct val="115000"/>
                        </a:lnSpc>
                        <a:spcBef>
                          <a:spcPts val="1100"/>
                        </a:spcBef>
                        <a:spcAft>
                          <a:spcPts val="0"/>
                        </a:spcAft>
                        <a:buSzPts val="1100"/>
                        <a:buChar char="●"/>
                      </a:pPr>
                      <a:r>
                        <a:rPr b="1" lang="en" sz="1100"/>
                        <a:t>Check Live Progress Monitoring:</a:t>
                      </a:r>
                      <a:r>
                        <a:rPr lang="en" sz="1100"/>
                        <a:t> Examine how the school tracks standard mastery dynamically rather than relying solely on end-of-year results.</a:t>
                      </a:r>
                      <a:endParaRPr sz="1100"/>
                    </a:p>
                    <a:p>
                      <a:pPr indent="-285750" lvl="0" marL="457200" rtl="0" algn="l">
                        <a:lnSpc>
                          <a:spcPct val="115000"/>
                        </a:lnSpc>
                        <a:spcBef>
                          <a:spcPts val="1200"/>
                        </a:spcBef>
                        <a:spcAft>
                          <a:spcPts val="1100"/>
                        </a:spcAft>
                        <a:buSzPts val="1100"/>
                        <a:buChar char="●"/>
                      </a:pPr>
                      <a:r>
                        <a:rPr b="1" lang="en" sz="1100"/>
                        <a:t>Review Tier 2 Interventions:</a:t>
                      </a:r>
                      <a:r>
                        <a:rPr lang="en" sz="1100"/>
                        <a:t> Ensure that intervention systems are tightly aligned to core standards and actively driving growth for students who may be missing specific concepts.</a:t>
                      </a:r>
                      <a:endParaRPr b="1" sz="1100"/>
                    </a:p>
                  </a:txBody>
                  <a:tcPr marT="91425" marB="91425" marR="415200" marL="91425">
                    <a:lnL cap="flat" cmpd="sng" w="9525">
                      <a:solidFill>
                        <a:schemeClr val="accent5">
                          <a:alpha val="0"/>
                        </a:schemeClr>
                      </a:solidFill>
                      <a:prstDash val="solid"/>
                      <a:round/>
                      <a:headEnd len="sm" w="sm" type="none"/>
                      <a:tailEnd len="sm" w="sm" type="none"/>
                    </a:lnL>
                    <a:lnR cap="flat" cmpd="sng" w="9525">
                      <a:solidFill>
                        <a:schemeClr val="accent5">
                          <a:alpha val="0"/>
                        </a:schemeClr>
                      </a:solidFill>
                      <a:prstDash val="solid"/>
                      <a:round/>
                      <a:headEnd len="sm" w="sm" type="none"/>
                      <a:tailEnd len="sm" w="sm" type="none"/>
                    </a:lnR>
                    <a:lnT cap="flat" cmpd="sng" w="9525">
                      <a:solidFill>
                        <a:schemeClr val="accent5">
                          <a:alpha val="0"/>
                        </a:schemeClr>
                      </a:solidFill>
                      <a:prstDash val="solid"/>
                      <a:round/>
                      <a:headEnd len="sm" w="sm" type="none"/>
                      <a:tailEnd len="sm" w="sm" type="none"/>
                    </a:lnT>
                    <a:lnB cap="flat" cmpd="sng" w="9525">
                      <a:solidFill>
                        <a:schemeClr val="accent5"/>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b="1" lang="en" sz="1100"/>
                        <a:t>What District Leaders Should Look For / Next Steps:</a:t>
                      </a:r>
                      <a:endParaRPr b="1" sz="1100"/>
                    </a:p>
                    <a:p>
                      <a:pPr indent="-285750" lvl="0" marL="457200" rtl="0" algn="l">
                        <a:lnSpc>
                          <a:spcPct val="115000"/>
                        </a:lnSpc>
                        <a:spcBef>
                          <a:spcPts val="1200"/>
                        </a:spcBef>
                        <a:spcAft>
                          <a:spcPts val="0"/>
                        </a:spcAft>
                        <a:buSzPts val="1100"/>
                        <a:buChar char="●"/>
                      </a:pPr>
                      <a:r>
                        <a:rPr b="1" lang="en" sz="1100"/>
                        <a:t>Identify Tier 1 Gaps:</a:t>
                      </a:r>
                      <a:r>
                        <a:rPr lang="en" sz="1100"/>
                        <a:t> Walk every classroom to pinpoint exactly where inconsistencies in grade-level rigor or instructional practices are occurring.</a:t>
                      </a:r>
                      <a:endParaRPr sz="1100"/>
                    </a:p>
                    <a:p>
                      <a:pPr indent="-285750" lvl="0" marL="457200" rtl="0" algn="l">
                        <a:lnSpc>
                          <a:spcPct val="115000"/>
                        </a:lnSpc>
                        <a:spcBef>
                          <a:spcPts val="1100"/>
                        </a:spcBef>
                        <a:spcAft>
                          <a:spcPts val="0"/>
                        </a:spcAft>
                        <a:buSzPts val="1100"/>
                        <a:buChar char="●"/>
                      </a:pPr>
                      <a:r>
                        <a:rPr b="1" lang="en" sz="1100"/>
                        <a:t>Review Assessment Practices:</a:t>
                      </a:r>
                      <a:r>
                        <a:rPr lang="en" sz="1100"/>
                        <a:t> Check if classroom assessments match the high expectations of state standards or if they lean toward lower-level tasks.</a:t>
                      </a:r>
                      <a:endParaRPr sz="1100"/>
                    </a:p>
                    <a:p>
                      <a:pPr indent="-285750" lvl="0" marL="457200" rtl="0" algn="l">
                        <a:lnSpc>
                          <a:spcPct val="115000"/>
                        </a:lnSpc>
                        <a:spcBef>
                          <a:spcPts val="1200"/>
                        </a:spcBef>
                        <a:spcAft>
                          <a:spcPts val="1100"/>
                        </a:spcAft>
                        <a:buSzPts val="1100"/>
                        <a:buChar char="●"/>
                      </a:pPr>
                      <a:r>
                        <a:rPr b="1" lang="en" sz="1100"/>
                        <a:t>Capitalize on Growth Drivers:</a:t>
                      </a:r>
                      <a:r>
                        <a:rPr lang="en" sz="1100"/>
                        <a:t> Isolate what is working well in their collaborative teams or intervention blocks (especially within the bottom quartile) and anchor those successes into standard daily core instruction.</a:t>
                      </a:r>
                      <a:endParaRPr b="1" sz="1100"/>
                    </a:p>
                  </a:txBody>
                  <a:tcPr marT="91425" marB="91425" marR="183325" marL="91425">
                    <a:lnL cap="flat" cmpd="sng" w="9525">
                      <a:solidFill>
                        <a:schemeClr val="accent5">
                          <a:alpha val="0"/>
                        </a:schemeClr>
                      </a:solidFill>
                      <a:prstDash val="solid"/>
                      <a:round/>
                      <a:headEnd len="sm" w="sm" type="none"/>
                      <a:tailEnd len="sm" w="sm" type="none"/>
                    </a:lnL>
                    <a:lnR cap="flat" cmpd="sng" w="9525">
                      <a:solidFill>
                        <a:schemeClr val="accent5">
                          <a:alpha val="0"/>
                        </a:schemeClr>
                      </a:solidFill>
                      <a:prstDash val="solid"/>
                      <a:round/>
                      <a:headEnd len="sm" w="sm" type="none"/>
                      <a:tailEnd len="sm" w="sm" type="none"/>
                    </a:lnR>
                    <a:lnT cap="flat" cmpd="sng" w="9525">
                      <a:solidFill>
                        <a:schemeClr val="accent5">
                          <a:alpha val="0"/>
                        </a:schemeClr>
                      </a:solidFill>
                      <a:prstDash val="solid"/>
                      <a:round/>
                      <a:headEnd len="sm" w="sm" type="none"/>
                      <a:tailEnd len="sm" w="sm" type="none"/>
                    </a:lnT>
                    <a:lnB cap="flat" cmpd="sng" w="9525">
                      <a:solidFill>
                        <a:schemeClr val="accent5">
                          <a:alpha val="0"/>
                        </a:schemeClr>
                      </a:solidFill>
                      <a:prstDash val="solid"/>
                      <a:round/>
                      <a:headEnd len="sm" w="sm" type="none"/>
                      <a:tailEnd len="sm" w="sm" type="none"/>
                    </a:lnB>
                  </a:tcPr>
                </a:tc>
              </a:tr>
            </a:tbl>
          </a:graphicData>
        </a:graphic>
      </p:graphicFrame>
      <p:sp>
        <p:nvSpPr>
          <p:cNvPr id="327" name="Google Shape;327;g3f526b70972_0_33"/>
          <p:cNvSpPr/>
          <p:nvPr/>
        </p:nvSpPr>
        <p:spPr>
          <a:xfrm>
            <a:off x="79425" y="999100"/>
            <a:ext cx="3817800" cy="483600"/>
          </a:xfrm>
          <a:prstGeom prst="homePlate">
            <a:avLst>
              <a:gd fmla="val 50000" name="adj"/>
            </a:avLst>
          </a:prstGeom>
          <a:solidFill>
            <a:srgbClr val="C9A227"/>
          </a:solidFill>
          <a:ln cap="flat" cmpd="sng" w="9525">
            <a:solidFill>
              <a:srgbClr val="C9A227"/>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rgbClr val="F3FAF9"/>
                </a:solidFill>
                <a:latin typeface="Calibri"/>
                <a:ea typeface="Calibri"/>
                <a:cs typeface="Calibri"/>
                <a:sym typeface="Calibri"/>
              </a:rPr>
              <a:t>High Achievement, Low Growth</a:t>
            </a:r>
            <a:endParaRPr b="1" sz="2000">
              <a:solidFill>
                <a:srgbClr val="F3FAF9"/>
              </a:solidFill>
              <a:latin typeface="Calibri"/>
              <a:ea typeface="Calibri"/>
              <a:cs typeface="Calibri"/>
              <a:sym typeface="Calibri"/>
            </a:endParaRPr>
          </a:p>
        </p:txBody>
      </p:sp>
      <p:sp>
        <p:nvSpPr>
          <p:cNvPr id="328" name="Google Shape;328;g3f526b70972_0_33"/>
          <p:cNvSpPr/>
          <p:nvPr/>
        </p:nvSpPr>
        <p:spPr>
          <a:xfrm>
            <a:off x="4702100" y="999100"/>
            <a:ext cx="3817800" cy="483600"/>
          </a:xfrm>
          <a:prstGeom prst="homePlate">
            <a:avLst>
              <a:gd fmla="val 50000" name="adj"/>
            </a:avLst>
          </a:prstGeom>
          <a:solidFill>
            <a:srgbClr val="93C47D"/>
          </a:solidFill>
          <a:ln cap="flat" cmpd="sng" w="9525">
            <a:solidFill>
              <a:schemeClr val="accent3"/>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rgbClr val="F3FAF9"/>
                </a:solidFill>
                <a:latin typeface="Calibri"/>
                <a:ea typeface="Calibri"/>
                <a:cs typeface="Calibri"/>
                <a:sym typeface="Calibri"/>
              </a:rPr>
              <a:t>Low Achievement, High Growth</a:t>
            </a:r>
            <a:endParaRPr b="1" sz="2000">
              <a:solidFill>
                <a:srgbClr val="F3FAF9"/>
              </a:solidFill>
              <a:latin typeface="Calibri"/>
              <a:ea typeface="Calibri"/>
              <a:cs typeface="Calibri"/>
              <a:sym typeface="Calibri"/>
            </a:endParaRPr>
          </a:p>
        </p:txBody>
      </p:sp>
      <p:sp>
        <p:nvSpPr>
          <p:cNvPr id="329" name="Google Shape;329;g3f526b70972_0_33"/>
          <p:cNvSpPr txBox="1"/>
          <p:nvPr>
            <p:ph type="title"/>
          </p:nvPr>
        </p:nvSpPr>
        <p:spPr>
          <a:xfrm>
            <a:off x="0" y="182880"/>
            <a:ext cx="8229600" cy="731700"/>
          </a:xfrm>
          <a:prstGeom prst="rect">
            <a:avLst/>
          </a:prstGeom>
        </p:spPr>
        <p:txBody>
          <a:bodyPr anchorCtr="0" anchor="ctr" bIns="91425" lIns="182875" spcFirstLastPara="1" rIns="182875" wrap="square" tIns="91425">
            <a:noAutofit/>
          </a:bodyPr>
          <a:lstStyle/>
          <a:p>
            <a:pPr indent="0" lvl="0" marL="0" rtl="0" algn="l">
              <a:spcBef>
                <a:spcPts val="0"/>
              </a:spcBef>
              <a:spcAft>
                <a:spcPts val="0"/>
              </a:spcAft>
              <a:buNone/>
            </a:pPr>
            <a:r>
              <a:rPr lang="en"/>
              <a:t>Building Profiles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g3f12112f9d7_0_0"/>
          <p:cNvSpPr txBox="1"/>
          <p:nvPr>
            <p:ph type="title"/>
          </p:nvPr>
        </p:nvSpPr>
        <p:spPr>
          <a:xfrm>
            <a:off x="0" y="182875"/>
            <a:ext cx="9144000" cy="731700"/>
          </a:xfrm>
          <a:prstGeom prst="rect">
            <a:avLst/>
          </a:prstGeom>
        </p:spPr>
        <p:txBody>
          <a:bodyPr anchorCtr="0" anchor="ctr" bIns="91425" lIns="182875" spcFirstLastPara="1" rIns="182875" wrap="square" tIns="91425">
            <a:noAutofit/>
          </a:bodyPr>
          <a:lstStyle/>
          <a:p>
            <a:pPr indent="0" lvl="0" marL="0" rtl="0" algn="l">
              <a:spcBef>
                <a:spcPts val="0"/>
              </a:spcBef>
              <a:spcAft>
                <a:spcPts val="0"/>
              </a:spcAft>
              <a:buNone/>
            </a:pPr>
            <a:r>
              <a:rPr lang="en" sz="2900"/>
              <a:t>District Improvement Starts with the Right Questions</a:t>
            </a:r>
            <a:endParaRPr sz="2900"/>
          </a:p>
        </p:txBody>
      </p:sp>
      <p:sp>
        <p:nvSpPr>
          <p:cNvPr id="336" name="Google Shape;336;g3f12112f9d7_0_0"/>
          <p:cNvSpPr/>
          <p:nvPr/>
        </p:nvSpPr>
        <p:spPr>
          <a:xfrm>
            <a:off x="279668" y="2177403"/>
            <a:ext cx="2694000" cy="3815700"/>
          </a:xfrm>
          <a:prstGeom prst="roundRect">
            <a:avLst>
              <a:gd fmla="val 16667" name="adj"/>
            </a:avLst>
          </a:prstGeom>
          <a:solidFill>
            <a:srgbClr val="FFFFFF"/>
          </a:solidFill>
          <a:ln cap="flat" cmpd="sng" w="9525">
            <a:solidFill>
              <a:srgbClr val="FFDE17"/>
            </a:solidFill>
            <a:prstDash val="solid"/>
            <a:round/>
            <a:headEnd len="sm" w="sm" type="none"/>
            <a:tailEnd len="sm" w="sm" type="none"/>
          </a:ln>
          <a:effectLst>
            <a:outerShdw blurRad="57150" rotWithShape="0" algn="bl" dir="5400000" dist="19050">
              <a:srgbClr val="000000">
                <a:alpha val="50200"/>
              </a:srgbClr>
            </a:outerShdw>
          </a:effectLst>
        </p:spPr>
        <p:txBody>
          <a:bodyPr anchorCtr="0" anchor="ctr" bIns="91425" lIns="91425" spcFirstLastPara="1" rIns="91425" wrap="square" tIns="91425">
            <a:noAutofit/>
          </a:bodyPr>
          <a:lstStyle/>
          <a:p>
            <a:pPr indent="0" lvl="0" marL="0" marR="0" rtl="0" algn="ctr">
              <a:lnSpc>
                <a:spcPct val="100000"/>
              </a:lnSpc>
              <a:spcBef>
                <a:spcPts val="1100"/>
              </a:spcBef>
              <a:spcAft>
                <a:spcPts val="0"/>
              </a:spcAft>
              <a:buClr>
                <a:srgbClr val="000000"/>
              </a:buClr>
              <a:buSzPts val="1050"/>
              <a:buFont typeface="Arial"/>
              <a:buNone/>
            </a:pPr>
            <a:r>
              <a:rPr b="1" lang="en" sz="2250"/>
              <a:t>CONDITIONS FOR LEARNING</a:t>
            </a:r>
            <a:endParaRPr b="1" sz="2250"/>
          </a:p>
          <a:p>
            <a:pPr indent="0" lvl="0" marL="0" rtl="0" algn="ctr">
              <a:lnSpc>
                <a:spcPct val="142857"/>
              </a:lnSpc>
              <a:spcBef>
                <a:spcPts val="1100"/>
              </a:spcBef>
              <a:spcAft>
                <a:spcPts val="0"/>
              </a:spcAft>
              <a:buClr>
                <a:srgbClr val="000000"/>
              </a:buClr>
              <a:buSzPts val="1050"/>
              <a:buFont typeface="Arial"/>
              <a:buNone/>
            </a:pPr>
            <a:r>
              <a:rPr lang="en" sz="1750"/>
              <a:t>Student Discipline</a:t>
            </a:r>
            <a:endParaRPr sz="1750"/>
          </a:p>
          <a:p>
            <a:pPr indent="0" lvl="0" marL="0" rtl="0" algn="ctr">
              <a:lnSpc>
                <a:spcPct val="100000"/>
              </a:lnSpc>
              <a:spcBef>
                <a:spcPts val="1100"/>
              </a:spcBef>
              <a:spcAft>
                <a:spcPts val="0"/>
              </a:spcAft>
              <a:buClr>
                <a:srgbClr val="000000"/>
              </a:buClr>
              <a:buSzPts val="1050"/>
              <a:buFont typeface="Arial"/>
              <a:buNone/>
            </a:pPr>
            <a:r>
              <a:rPr lang="en" sz="1750"/>
              <a:t>Classroom </a:t>
            </a:r>
            <a:r>
              <a:rPr lang="en" sz="1750"/>
              <a:t>Management</a:t>
            </a:r>
            <a:endParaRPr sz="1750"/>
          </a:p>
          <a:p>
            <a:pPr indent="0" lvl="0" marL="0" rtl="0" algn="ctr">
              <a:lnSpc>
                <a:spcPct val="100000"/>
              </a:lnSpc>
              <a:spcBef>
                <a:spcPts val="1100"/>
              </a:spcBef>
              <a:spcAft>
                <a:spcPts val="1100"/>
              </a:spcAft>
              <a:buClr>
                <a:srgbClr val="000000"/>
              </a:buClr>
              <a:buSzPts val="1050"/>
              <a:buFont typeface="Arial"/>
              <a:buNone/>
            </a:pPr>
            <a:r>
              <a:rPr lang="en" sz="1750"/>
              <a:t>School wide expectations</a:t>
            </a:r>
            <a:endParaRPr sz="1750"/>
          </a:p>
        </p:txBody>
      </p:sp>
      <p:sp>
        <p:nvSpPr>
          <p:cNvPr id="337" name="Google Shape;337;g3f12112f9d7_0_0"/>
          <p:cNvSpPr/>
          <p:nvPr/>
        </p:nvSpPr>
        <p:spPr>
          <a:xfrm>
            <a:off x="3208697" y="2177402"/>
            <a:ext cx="2694000" cy="3815700"/>
          </a:xfrm>
          <a:prstGeom prst="roundRect">
            <a:avLst>
              <a:gd fmla="val 16667" name="adj"/>
            </a:avLst>
          </a:prstGeom>
          <a:solidFill>
            <a:srgbClr val="FFFFFF"/>
          </a:solidFill>
          <a:ln cap="flat" cmpd="sng" w="9525">
            <a:solidFill>
              <a:srgbClr val="B0CB3E"/>
            </a:solidFill>
            <a:prstDash val="solid"/>
            <a:round/>
            <a:headEnd len="sm" w="sm" type="none"/>
            <a:tailEnd len="sm" w="sm" type="none"/>
          </a:ln>
          <a:effectLst>
            <a:outerShdw blurRad="57150" rotWithShape="0" algn="bl" dir="5400000" dist="19050">
              <a:srgbClr val="000000">
                <a:alpha val="502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50"/>
              <a:buFont typeface="Arial"/>
              <a:buNone/>
            </a:pPr>
            <a:r>
              <a:rPr b="1" i="0" lang="en" sz="2150" u="none" cap="none" strike="noStrike">
                <a:solidFill>
                  <a:srgbClr val="000000"/>
                </a:solidFill>
                <a:latin typeface="Arial"/>
                <a:ea typeface="Arial"/>
                <a:cs typeface="Arial"/>
                <a:sym typeface="Arial"/>
              </a:rPr>
              <a:t>L</a:t>
            </a:r>
            <a:r>
              <a:rPr b="1" lang="en" sz="2150"/>
              <a:t>EADERSHIP </a:t>
            </a:r>
            <a:endParaRPr b="1" sz="2150"/>
          </a:p>
          <a:p>
            <a:pPr indent="0" lvl="0" marL="0" marR="0" rtl="0" algn="ctr">
              <a:lnSpc>
                <a:spcPct val="100000"/>
              </a:lnSpc>
              <a:spcBef>
                <a:spcPts val="0"/>
              </a:spcBef>
              <a:spcAft>
                <a:spcPts val="0"/>
              </a:spcAft>
              <a:buClr>
                <a:srgbClr val="000000"/>
              </a:buClr>
              <a:buSzPts val="1050"/>
              <a:buFont typeface="Arial"/>
              <a:buNone/>
            </a:pPr>
            <a:r>
              <a:rPr b="1" lang="en" sz="2150"/>
              <a:t>CAPACITY</a:t>
            </a:r>
            <a:endParaRPr b="1" sz="2150"/>
          </a:p>
          <a:p>
            <a:pPr indent="0" lvl="0" marL="0" marR="0" rtl="0" algn="ctr">
              <a:lnSpc>
                <a:spcPct val="100000"/>
              </a:lnSpc>
              <a:spcBef>
                <a:spcPts val="1100"/>
              </a:spcBef>
              <a:spcAft>
                <a:spcPts val="0"/>
              </a:spcAft>
              <a:buClr>
                <a:srgbClr val="000000"/>
              </a:buClr>
              <a:buSzPts val="1050"/>
              <a:buFont typeface="Arial"/>
              <a:buNone/>
            </a:pPr>
            <a:r>
              <a:rPr lang="en" sz="1750"/>
              <a:t>Developing </a:t>
            </a:r>
            <a:r>
              <a:rPr i="0" lang="en" sz="1750" u="none" cap="none" strike="noStrike">
                <a:solidFill>
                  <a:srgbClr val="000000"/>
                </a:solidFill>
              </a:rPr>
              <a:t>Teacher</a:t>
            </a:r>
            <a:r>
              <a:rPr lang="en" sz="1750"/>
              <a:t> Practice</a:t>
            </a:r>
            <a:endParaRPr i="0" sz="1750" u="none" cap="none" strike="noStrike">
              <a:solidFill>
                <a:srgbClr val="000000"/>
              </a:solidFill>
            </a:endParaRPr>
          </a:p>
          <a:p>
            <a:pPr indent="0" lvl="0" marL="0" rtl="0" algn="ctr">
              <a:lnSpc>
                <a:spcPct val="100000"/>
              </a:lnSpc>
              <a:spcBef>
                <a:spcPts val="1100"/>
              </a:spcBef>
              <a:spcAft>
                <a:spcPts val="0"/>
              </a:spcAft>
              <a:buClr>
                <a:srgbClr val="000000"/>
              </a:buClr>
              <a:buSzPts val="1050"/>
              <a:buFont typeface="Arial"/>
              <a:buNone/>
            </a:pPr>
            <a:r>
              <a:rPr lang="en" sz="1750"/>
              <a:t>Instructional Leadership and Feedback</a:t>
            </a:r>
            <a:endParaRPr sz="1750"/>
          </a:p>
          <a:p>
            <a:pPr indent="0" lvl="0" marL="0" rtl="0" algn="ctr">
              <a:lnSpc>
                <a:spcPct val="100000"/>
              </a:lnSpc>
              <a:spcBef>
                <a:spcPts val="1100"/>
              </a:spcBef>
              <a:spcAft>
                <a:spcPts val="0"/>
              </a:spcAft>
              <a:buClr>
                <a:srgbClr val="000000"/>
              </a:buClr>
              <a:buSzPts val="1050"/>
              <a:buFont typeface="Arial"/>
              <a:buNone/>
            </a:pPr>
            <a:r>
              <a:rPr lang="en" sz="1750"/>
              <a:t>Difficult Conversations</a:t>
            </a:r>
            <a:endParaRPr sz="1750"/>
          </a:p>
          <a:p>
            <a:pPr indent="0" lvl="0" marL="0" rtl="0" algn="ctr">
              <a:lnSpc>
                <a:spcPct val="100000"/>
              </a:lnSpc>
              <a:spcBef>
                <a:spcPts val="1100"/>
              </a:spcBef>
              <a:spcAft>
                <a:spcPts val="1100"/>
              </a:spcAft>
              <a:buClr>
                <a:srgbClr val="000000"/>
              </a:buClr>
              <a:buSzPts val="1050"/>
              <a:buFont typeface="Arial"/>
              <a:buNone/>
            </a:pPr>
            <a:r>
              <a:rPr lang="en" sz="1750"/>
              <a:t>Progress Monitoring</a:t>
            </a:r>
            <a:endParaRPr sz="1750"/>
          </a:p>
        </p:txBody>
      </p:sp>
      <p:sp>
        <p:nvSpPr>
          <p:cNvPr id="338" name="Google Shape;338;g3f12112f9d7_0_0"/>
          <p:cNvSpPr/>
          <p:nvPr/>
        </p:nvSpPr>
        <p:spPr>
          <a:xfrm>
            <a:off x="6188697" y="2177402"/>
            <a:ext cx="2694000" cy="3815700"/>
          </a:xfrm>
          <a:prstGeom prst="roundRect">
            <a:avLst>
              <a:gd fmla="val 16667" name="adj"/>
            </a:avLst>
          </a:prstGeom>
          <a:solidFill>
            <a:srgbClr val="FFFFFF"/>
          </a:solidFill>
          <a:ln cap="flat" cmpd="sng" w="9525">
            <a:solidFill>
              <a:srgbClr val="9AA3D4"/>
            </a:solidFill>
            <a:prstDash val="solid"/>
            <a:round/>
            <a:headEnd len="sm" w="sm" type="none"/>
            <a:tailEnd len="sm" w="sm" type="none"/>
          </a:ln>
          <a:effectLst>
            <a:outerShdw blurRad="57150" rotWithShape="0" algn="bl" dir="5400000" dist="19050">
              <a:srgbClr val="000000">
                <a:alpha val="50200"/>
              </a:srgbClr>
            </a:outerShdw>
          </a:effectLst>
        </p:spPr>
        <p:txBody>
          <a:bodyPr anchorCtr="0" anchor="ctr" bIns="91425" lIns="91425" spcFirstLastPara="1" rIns="91425" wrap="square" tIns="91425">
            <a:noAutofit/>
          </a:bodyPr>
          <a:lstStyle/>
          <a:p>
            <a:pPr indent="0" lvl="0" marL="0" marR="0" rtl="0" algn="ctr">
              <a:lnSpc>
                <a:spcPct val="115000"/>
              </a:lnSpc>
              <a:spcBef>
                <a:spcPts val="1100"/>
              </a:spcBef>
              <a:spcAft>
                <a:spcPts val="0"/>
              </a:spcAft>
              <a:buClr>
                <a:srgbClr val="000000"/>
              </a:buClr>
              <a:buSzPts val="1050"/>
              <a:buFont typeface="Arial"/>
              <a:buNone/>
            </a:pPr>
            <a:r>
              <a:t/>
            </a:r>
            <a:endParaRPr b="1" sz="1050"/>
          </a:p>
          <a:p>
            <a:pPr indent="0" lvl="0" marL="0" marR="0" rtl="0" algn="ctr">
              <a:lnSpc>
                <a:spcPct val="100000"/>
              </a:lnSpc>
              <a:spcBef>
                <a:spcPts val="1100"/>
              </a:spcBef>
              <a:spcAft>
                <a:spcPts val="0"/>
              </a:spcAft>
              <a:buClr>
                <a:srgbClr val="000000"/>
              </a:buClr>
              <a:buSzPts val="1050"/>
              <a:buFont typeface="Arial"/>
              <a:buNone/>
            </a:pPr>
            <a:r>
              <a:rPr b="1" i="0" lang="en" sz="2150" u="none" cap="none" strike="noStrike">
                <a:solidFill>
                  <a:srgbClr val="000000"/>
                </a:solidFill>
                <a:latin typeface="Arial"/>
                <a:ea typeface="Arial"/>
                <a:cs typeface="Arial"/>
                <a:sym typeface="Arial"/>
              </a:rPr>
              <a:t>G</a:t>
            </a:r>
            <a:r>
              <a:rPr b="1" lang="en" sz="2150"/>
              <a:t>RADE-LEVEL INSTRUCTION</a:t>
            </a:r>
            <a:endParaRPr b="1" i="0" sz="2150" u="none" cap="none" strike="noStrike">
              <a:solidFill>
                <a:srgbClr val="000000"/>
              </a:solidFill>
              <a:latin typeface="Arial"/>
              <a:ea typeface="Arial"/>
              <a:cs typeface="Arial"/>
              <a:sym typeface="Arial"/>
            </a:endParaRPr>
          </a:p>
          <a:p>
            <a:pPr indent="0" lvl="0" marL="0" marR="0" rtl="0" algn="ctr">
              <a:lnSpc>
                <a:spcPct val="100000"/>
              </a:lnSpc>
              <a:spcBef>
                <a:spcPts val="1100"/>
              </a:spcBef>
              <a:spcAft>
                <a:spcPts val="0"/>
              </a:spcAft>
              <a:buClr>
                <a:srgbClr val="000000"/>
              </a:buClr>
              <a:buSzPts val="1050"/>
              <a:buFont typeface="Arial"/>
              <a:buNone/>
            </a:pPr>
            <a:r>
              <a:rPr i="0" lang="en" sz="1650" u="none" cap="none" strike="noStrike">
                <a:solidFill>
                  <a:srgbClr val="000000"/>
                </a:solidFill>
              </a:rPr>
              <a:t>Curriculum and Instructional Alignment</a:t>
            </a:r>
            <a:endParaRPr i="0" sz="1650" u="none" cap="none" strike="noStrike">
              <a:solidFill>
                <a:srgbClr val="000000"/>
              </a:solidFill>
            </a:endParaRPr>
          </a:p>
          <a:p>
            <a:pPr indent="0" lvl="0" marL="0" rtl="0" algn="ctr">
              <a:lnSpc>
                <a:spcPct val="100000"/>
              </a:lnSpc>
              <a:spcBef>
                <a:spcPts val="1100"/>
              </a:spcBef>
              <a:spcAft>
                <a:spcPts val="0"/>
              </a:spcAft>
              <a:buClr>
                <a:srgbClr val="000000"/>
              </a:buClr>
              <a:buSzPts val="1050"/>
              <a:buFont typeface="Arial"/>
              <a:buNone/>
            </a:pPr>
            <a:r>
              <a:rPr lang="en" sz="1650"/>
              <a:t>Data and Decision-Making</a:t>
            </a:r>
            <a:endParaRPr sz="1650"/>
          </a:p>
          <a:p>
            <a:pPr indent="0" lvl="0" marL="0" rtl="0" algn="ctr">
              <a:lnSpc>
                <a:spcPct val="100000"/>
              </a:lnSpc>
              <a:spcBef>
                <a:spcPts val="1100"/>
              </a:spcBef>
              <a:spcAft>
                <a:spcPts val="0"/>
              </a:spcAft>
              <a:buClr>
                <a:srgbClr val="000000"/>
              </a:buClr>
              <a:buSzPts val="1050"/>
              <a:buFont typeface="Arial"/>
              <a:buNone/>
            </a:pPr>
            <a:r>
              <a:rPr lang="en" sz="1650"/>
              <a:t>Collaborative Team Effectiveness</a:t>
            </a:r>
            <a:endParaRPr sz="1650"/>
          </a:p>
          <a:p>
            <a:pPr indent="0" lvl="0" marL="0" rtl="0" algn="ctr">
              <a:lnSpc>
                <a:spcPct val="100000"/>
              </a:lnSpc>
              <a:spcBef>
                <a:spcPts val="1100"/>
              </a:spcBef>
              <a:spcAft>
                <a:spcPts val="0"/>
              </a:spcAft>
              <a:buClr>
                <a:srgbClr val="000000"/>
              </a:buClr>
              <a:buSzPts val="1050"/>
              <a:buFont typeface="Arial"/>
              <a:buNone/>
            </a:pPr>
            <a:r>
              <a:rPr lang="en" sz="1650"/>
              <a:t>Student Engagement</a:t>
            </a:r>
            <a:endParaRPr sz="1650"/>
          </a:p>
          <a:p>
            <a:pPr indent="0" lvl="0" marL="0" marR="0" rtl="0" algn="ctr">
              <a:lnSpc>
                <a:spcPct val="115000"/>
              </a:lnSpc>
              <a:spcBef>
                <a:spcPts val="1100"/>
              </a:spcBef>
              <a:spcAft>
                <a:spcPts val="1100"/>
              </a:spcAft>
              <a:buClr>
                <a:srgbClr val="000000"/>
              </a:buClr>
              <a:buSzPts val="1050"/>
              <a:buFont typeface="Arial"/>
              <a:buNone/>
            </a:pPr>
            <a:r>
              <a:t/>
            </a:r>
            <a:endParaRPr b="1" sz="1050"/>
          </a:p>
        </p:txBody>
      </p:sp>
      <p:sp>
        <p:nvSpPr>
          <p:cNvPr id="339" name="Google Shape;339;g3f12112f9d7_0_0"/>
          <p:cNvSpPr/>
          <p:nvPr/>
        </p:nvSpPr>
        <p:spPr>
          <a:xfrm>
            <a:off x="2720643" y="3630752"/>
            <a:ext cx="488100" cy="443700"/>
          </a:xfrm>
          <a:prstGeom prst="rightArrow">
            <a:avLst>
              <a:gd fmla="val 50000" name="adj1"/>
              <a:gd fmla="val 50000" name="adj2"/>
            </a:avLst>
          </a:prstGeom>
          <a:solidFill>
            <a:schemeClr val="dk1"/>
          </a:solidFill>
          <a:ln cap="flat" cmpd="sng" w="9525">
            <a:solidFill>
              <a:schemeClr val="dk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40" name="Google Shape;340;g3f12112f9d7_0_0"/>
          <p:cNvSpPr/>
          <p:nvPr/>
        </p:nvSpPr>
        <p:spPr>
          <a:xfrm>
            <a:off x="5817143" y="3630752"/>
            <a:ext cx="488100" cy="443700"/>
          </a:xfrm>
          <a:prstGeom prst="rightArrow">
            <a:avLst>
              <a:gd fmla="val 50000" name="adj1"/>
              <a:gd fmla="val 50000" name="adj2"/>
            </a:avLst>
          </a:prstGeom>
          <a:solidFill>
            <a:schemeClr val="dk1"/>
          </a:solidFill>
          <a:ln cap="flat" cmpd="sng" w="9525">
            <a:solidFill>
              <a:schemeClr val="dk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41" name="Google Shape;341;g3f12112f9d7_0_0"/>
          <p:cNvSpPr txBox="1"/>
          <p:nvPr/>
        </p:nvSpPr>
        <p:spPr>
          <a:xfrm>
            <a:off x="243000" y="1293563"/>
            <a:ext cx="8353200" cy="484800"/>
          </a:xfrm>
          <a:prstGeom prst="rect">
            <a:avLst/>
          </a:prstGeom>
          <a:noFill/>
          <a:ln>
            <a:noFill/>
          </a:ln>
        </p:spPr>
        <p:txBody>
          <a:bodyPr anchorCtr="0" anchor="t" bIns="91425" lIns="91425" spcFirstLastPara="1" rIns="91425" wrap="square" tIns="91425">
            <a:spAutoFit/>
          </a:bodyPr>
          <a:lstStyle/>
          <a:p>
            <a:pPr indent="0" lvl="0" marL="0" rtl="0" algn="ctr">
              <a:lnSpc>
                <a:spcPct val="142857"/>
              </a:lnSpc>
              <a:spcBef>
                <a:spcPts val="1100"/>
              </a:spcBef>
              <a:spcAft>
                <a:spcPts val="1100"/>
              </a:spcAft>
              <a:buNone/>
            </a:pPr>
            <a:r>
              <a:rPr b="1" i="1" lang="en" sz="1950">
                <a:solidFill>
                  <a:schemeClr val="dk1"/>
                </a:solidFill>
                <a:latin typeface="Calibri"/>
                <a:ea typeface="Calibri"/>
                <a:cs typeface="Calibri"/>
                <a:sym typeface="Calibri"/>
              </a:rPr>
              <a:t>These three pillars provide the foundation for meaningful improvement.</a:t>
            </a:r>
            <a:endParaRPr b="1" i="1" sz="195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SE Slideshow Template">
  <a:themeElements>
    <a:clrScheme name="DESE Palette">
      <a:dk1>
        <a:srgbClr val="333333"/>
      </a:dk1>
      <a:lt1>
        <a:srgbClr val="EEEEEE"/>
      </a:lt1>
      <a:dk2>
        <a:srgbClr val="002F87"/>
      </a:dk2>
      <a:lt2>
        <a:srgbClr val="CA003D"/>
      </a:lt2>
      <a:accent1>
        <a:srgbClr val="FFB71B"/>
      </a:accent1>
      <a:accent2>
        <a:srgbClr val="0083C1"/>
      </a:accent2>
      <a:accent3>
        <a:srgbClr val="76BC21"/>
      </a:accent3>
      <a:accent4>
        <a:srgbClr val="D79A2B"/>
      </a:accent4>
      <a:accent5>
        <a:srgbClr val="53C0E9"/>
      </a:accent5>
      <a:accent6>
        <a:srgbClr val="323E48"/>
      </a:accent6>
      <a:hlink>
        <a:srgbClr val="CA003D"/>
      </a:hlink>
      <a:folHlink>
        <a:srgbClr val="C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2026-05-28T12:22:17Z</dcterms:created>
  <dc:creator>Matt Douglas</dc:creator>
</cp:coreProperties>
</file>