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f95cf2043e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f95cf2043e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f95cf2043e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f95cf2043e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f95cf2043e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f95cf2043e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f95cf2043e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f95cf2043e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95cf2043e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f95cf2043e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f95cf2043e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f95cf2043e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f95cf2043e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f95cf2043e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f95cf2043e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f95cf2043e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f95cf2043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f95cf2043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f95cf2043e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f95cf2043e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f95cf2043e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f95cf2043e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95cf2043e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95cf2043e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f95cf2043e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f95cf2043e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f95cf2043e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f95cf2043e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f95cf2043e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f95cf2043e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f95cf2043e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f95cf2043e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9" name="Google Shape;11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6" name="Google Shape;12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3" name="Google Shape;13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0" name="Google Shape;14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7" name="Google Shape;14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4" name="Google Shape;15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1" name="Google Shape;16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8" name="Google Shape;16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1" name="Google Shape;9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8" name="Google Shape;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5" name="Google Shape;10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2" name="Google Shape;11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