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4" r:id="rId4"/>
    <p:sldMasterId id="2147483665"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Lst>
  <p:sldSz cy="5143500" cx="9144000"/>
  <p:notesSz cx="6858000" cy="9144000"/>
  <p:embeddedFontLst>
    <p:embeddedFont>
      <p:font typeface="Caveat"/>
      <p:regular r:id="rId24"/>
      <p:bold r:id="rId25"/>
    </p:embeddedFont>
    <p:embeddedFont>
      <p:font typeface="Inter"/>
      <p:regular r:id="rId26"/>
      <p:bold r:id="rId27"/>
      <p:italic r:id="rId28"/>
      <p:boldItalic r:id="rId29"/>
    </p:embeddedFont>
    <p:embeddedFont>
      <p:font typeface="EB Garamond"/>
      <p:regular r:id="rId30"/>
      <p:bold r:id="rId31"/>
      <p:italic r:id="rId32"/>
      <p:boldItalic r:id="rId33"/>
    </p:embeddedFont>
    <p:embeddedFont>
      <p:font typeface="Inter ExtraBold"/>
      <p:bold r:id="rId34"/>
      <p:boldItalic r:id="rId35"/>
    </p:embeddedFont>
    <p:embeddedFont>
      <p:font typeface="IBM Plex Mono"/>
      <p:regular r:id="rId36"/>
      <p:bold r:id="rId37"/>
      <p:italic r:id="rId38"/>
      <p:boldItalic r:id="rId39"/>
    </p:embeddedFont>
    <p:embeddedFont>
      <p:font typeface="Roboto Serif Medium"/>
      <p:regular r:id="rId40"/>
      <p:bold r:id="rId41"/>
      <p:italic r:id="rId42"/>
      <p:boldItalic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RobotoSerifMedium-regular.fntdata"/><Relationship Id="rId20" Type="http://schemas.openxmlformats.org/officeDocument/2006/relationships/slide" Target="slides/slide14.xml"/><Relationship Id="rId42" Type="http://schemas.openxmlformats.org/officeDocument/2006/relationships/font" Target="fonts/RobotoSerifMedium-italic.fntdata"/><Relationship Id="rId41" Type="http://schemas.openxmlformats.org/officeDocument/2006/relationships/font" Target="fonts/RobotoSerifMedium-bold.fntdata"/><Relationship Id="rId22" Type="http://schemas.openxmlformats.org/officeDocument/2006/relationships/slide" Target="slides/slide16.xml"/><Relationship Id="rId21" Type="http://schemas.openxmlformats.org/officeDocument/2006/relationships/slide" Target="slides/slide15.xml"/><Relationship Id="rId43" Type="http://schemas.openxmlformats.org/officeDocument/2006/relationships/font" Target="fonts/RobotoSerifMedium-boldItalic.fntdata"/><Relationship Id="rId24" Type="http://schemas.openxmlformats.org/officeDocument/2006/relationships/font" Target="fonts/Caveat-regular.fntdata"/><Relationship Id="rId23" Type="http://schemas.openxmlformats.org/officeDocument/2006/relationships/slide" Target="slides/slide17.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Inter-regular.fntdata"/><Relationship Id="rId25" Type="http://schemas.openxmlformats.org/officeDocument/2006/relationships/font" Target="fonts/Caveat-bold.fntdata"/><Relationship Id="rId28" Type="http://schemas.openxmlformats.org/officeDocument/2006/relationships/font" Target="fonts/Inter-italic.fntdata"/><Relationship Id="rId27" Type="http://schemas.openxmlformats.org/officeDocument/2006/relationships/font" Target="fonts/Inter-bold.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font" Target="fonts/Inter-boldItalic.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EBGaramond-bold.fntdata"/><Relationship Id="rId30" Type="http://schemas.openxmlformats.org/officeDocument/2006/relationships/font" Target="fonts/EBGaramond-regular.fntdata"/><Relationship Id="rId11" Type="http://schemas.openxmlformats.org/officeDocument/2006/relationships/slide" Target="slides/slide5.xml"/><Relationship Id="rId33" Type="http://schemas.openxmlformats.org/officeDocument/2006/relationships/font" Target="fonts/EBGaramond-boldItalic.fntdata"/><Relationship Id="rId10" Type="http://schemas.openxmlformats.org/officeDocument/2006/relationships/slide" Target="slides/slide4.xml"/><Relationship Id="rId32" Type="http://schemas.openxmlformats.org/officeDocument/2006/relationships/font" Target="fonts/EBGaramond-italic.fntdata"/><Relationship Id="rId13" Type="http://schemas.openxmlformats.org/officeDocument/2006/relationships/slide" Target="slides/slide7.xml"/><Relationship Id="rId35" Type="http://schemas.openxmlformats.org/officeDocument/2006/relationships/font" Target="fonts/InterExtraBold-boldItalic.fntdata"/><Relationship Id="rId12" Type="http://schemas.openxmlformats.org/officeDocument/2006/relationships/slide" Target="slides/slide6.xml"/><Relationship Id="rId34" Type="http://schemas.openxmlformats.org/officeDocument/2006/relationships/font" Target="fonts/InterExtraBold-bold.fntdata"/><Relationship Id="rId15" Type="http://schemas.openxmlformats.org/officeDocument/2006/relationships/slide" Target="slides/slide9.xml"/><Relationship Id="rId37" Type="http://schemas.openxmlformats.org/officeDocument/2006/relationships/font" Target="fonts/IBMPlexMono-bold.fntdata"/><Relationship Id="rId14" Type="http://schemas.openxmlformats.org/officeDocument/2006/relationships/slide" Target="slides/slide8.xml"/><Relationship Id="rId36" Type="http://schemas.openxmlformats.org/officeDocument/2006/relationships/font" Target="fonts/IBMPlexMono-regular.fntdata"/><Relationship Id="rId17" Type="http://schemas.openxmlformats.org/officeDocument/2006/relationships/slide" Target="slides/slide11.xml"/><Relationship Id="rId39" Type="http://schemas.openxmlformats.org/officeDocument/2006/relationships/font" Target="fonts/IBMPlexMono-boldItalic.fntdata"/><Relationship Id="rId16" Type="http://schemas.openxmlformats.org/officeDocument/2006/relationships/slide" Target="slides/slide10.xml"/><Relationship Id="rId38" Type="http://schemas.openxmlformats.org/officeDocument/2006/relationships/font" Target="fonts/IBMPlexMono-italic.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3f14dc6b92d_0_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a:t>Thank you so much for joining us today. Feel free during this webinar to jump in with questions in the chat and I’m happy to try and address them at the time or at the end. My name is Adam Brooks, </a:t>
            </a:r>
            <a:r>
              <a:rPr lang="en-US" sz="1050">
                <a:solidFill>
                  <a:srgbClr val="232333"/>
                </a:solidFill>
                <a:highlight>
                  <a:srgbClr val="FFFFFF"/>
                </a:highlight>
              </a:rPr>
              <a:t>and I have spent over a decade as a teacher, a special education facilitator, a college professor, and business consultant. Over the past 5 years alone,I’ve spoken to more than 32,000 students and trained over 62 nonprofit organizations, including 15,000 managers and educators.</a:t>
            </a:r>
            <a:endParaRPr/>
          </a:p>
        </p:txBody>
      </p:sp>
      <p:sp>
        <p:nvSpPr>
          <p:cNvPr id="77" name="Google Shape;77;g3f14dc6b92d_0_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3bc5d2f9468_0_5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3bc5d2f9468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3bc5d2f9468_0_6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18" name="Google Shape;218;g3bc5d2f9468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3bc5d2f9468_0_6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34" name="Google Shape;234;g3bc5d2f9468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3bc5d2f9468_0_7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54" name="Google Shape;254;g3bc5d2f9468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3bc5d2f9468_0_8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74" name="Google Shape;274;g3bc5d2f9468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3bc5d2f9468_0_8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88" name="Google Shape;288;g3bc5d2f9468_0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3bc5d2f9468_0_17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08" name="Google Shape;308;g3bc5d2f9468_0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3bc5d2f9468_0_9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20" name="Google Shape;320;g3bc5d2f9468_0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a9d56d43a9_2_11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3a9d56d43a9_2_11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3a9d56d43a9_2_18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3a9d56d43a9_2_1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3a9d56d43a9_2_18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3a9d56d43a9_2_1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3a9d56d43a9_2_18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3a9d56d43a9_2_1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3a9d56d43a9_2_19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3a9d56d43a9_2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3a9d56d43a9_2_19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3a9d56d43a9_2_1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3a9d56d43a9_2_21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3a9d56d43a9_2_2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3bc5d2f9468_0_5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3bc5d2f9468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6.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7.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Slide">
  <p:cSld name="Section Divider Slide">
    <p:bg>
      <p:bgPr>
        <a:blipFill>
          <a:blip r:embed="rId2">
            <a:alphaModFix/>
          </a:blip>
          <a:stretch>
            <a:fillRect/>
          </a:stretch>
        </a:blipFill>
      </p:bgPr>
    </p:bg>
    <p:spTree>
      <p:nvGrpSpPr>
        <p:cNvPr id="10" name="Shape 10"/>
        <p:cNvGrpSpPr/>
        <p:nvPr/>
      </p:nvGrpSpPr>
      <p:grpSpPr>
        <a:xfrm>
          <a:off x="0" y="0"/>
          <a:ext cx="0" cy="0"/>
          <a:chOff x="0" y="0"/>
          <a:chExt cx="0" cy="0"/>
        </a:xfrm>
      </p:grpSpPr>
      <p:sp>
        <p:nvSpPr>
          <p:cNvPr id="11" name="Google Shape;11;p2"/>
          <p:cNvSpPr txBox="1"/>
          <p:nvPr>
            <p:ph idx="1" type="body"/>
          </p:nvPr>
        </p:nvSpPr>
        <p:spPr>
          <a:xfrm>
            <a:off x="623888" y="3086174"/>
            <a:ext cx="7886700" cy="1125000"/>
          </a:xfrm>
          <a:prstGeom prst="rect">
            <a:avLst/>
          </a:prstGeom>
          <a:noFill/>
          <a:ln>
            <a:noFill/>
          </a:ln>
        </p:spPr>
        <p:txBody>
          <a:bodyPr anchorCtr="0" anchor="t" bIns="34275" lIns="68575" spcFirstLastPara="1" rIns="68575" wrap="square" tIns="34275">
            <a:noAutofit/>
          </a:bodyPr>
          <a:lstStyle>
            <a:lvl1pPr indent="-228600" lvl="0" marL="457200" algn="l">
              <a:lnSpc>
                <a:spcPct val="100000"/>
              </a:lnSpc>
              <a:spcBef>
                <a:spcPts val="0"/>
              </a:spcBef>
              <a:spcAft>
                <a:spcPts val="0"/>
              </a:spcAft>
              <a:buClr>
                <a:srgbClr val="1C3766"/>
              </a:buClr>
              <a:buSzPts val="2000"/>
              <a:buNone/>
              <a:defRPr sz="2000">
                <a:solidFill>
                  <a:srgbClr val="1C3766"/>
                </a:solidFill>
              </a:defRPr>
            </a:lvl1pPr>
            <a:lvl2pPr indent="-228600" lvl="1" marL="914400" algn="l">
              <a:lnSpc>
                <a:spcPct val="100000"/>
              </a:lnSpc>
              <a:spcBef>
                <a:spcPts val="600"/>
              </a:spcBef>
              <a:spcAft>
                <a:spcPts val="0"/>
              </a:spcAft>
              <a:buClr>
                <a:srgbClr val="888888"/>
              </a:buClr>
              <a:buSzPts val="1500"/>
              <a:buNone/>
              <a:defRPr sz="1500">
                <a:solidFill>
                  <a:srgbClr val="888888"/>
                </a:solidFill>
              </a:defRPr>
            </a:lvl2pPr>
            <a:lvl3pPr indent="-228600" lvl="2" marL="1371600" algn="l">
              <a:lnSpc>
                <a:spcPct val="100000"/>
              </a:lnSpc>
              <a:spcBef>
                <a:spcPts val="600"/>
              </a:spcBef>
              <a:spcAft>
                <a:spcPts val="0"/>
              </a:spcAft>
              <a:buClr>
                <a:srgbClr val="888888"/>
              </a:buClr>
              <a:buSzPts val="1400"/>
              <a:buNone/>
              <a:defRPr sz="1400">
                <a:solidFill>
                  <a:srgbClr val="888888"/>
                </a:solidFill>
              </a:defRPr>
            </a:lvl3pPr>
            <a:lvl4pPr indent="-228600" lvl="3" marL="1828800" algn="l">
              <a:lnSpc>
                <a:spcPct val="100000"/>
              </a:lnSpc>
              <a:spcBef>
                <a:spcPts val="600"/>
              </a:spcBef>
              <a:spcAft>
                <a:spcPts val="0"/>
              </a:spcAft>
              <a:buClr>
                <a:srgbClr val="888888"/>
              </a:buClr>
              <a:buSzPts val="1200"/>
              <a:buNone/>
              <a:defRPr sz="1200">
                <a:solidFill>
                  <a:srgbClr val="888888"/>
                </a:solidFill>
              </a:defRPr>
            </a:lvl4pPr>
            <a:lvl5pPr indent="-228600" lvl="4" marL="2286000" algn="l">
              <a:lnSpc>
                <a:spcPct val="100000"/>
              </a:lnSpc>
              <a:spcBef>
                <a:spcPts val="600"/>
              </a:spcBef>
              <a:spcAft>
                <a:spcPts val="0"/>
              </a:spcAft>
              <a:buClr>
                <a:srgbClr val="888888"/>
              </a:buClr>
              <a:buSzPts val="1200"/>
              <a:buNone/>
              <a:defRPr sz="1200">
                <a:solidFill>
                  <a:srgbClr val="888888"/>
                </a:solidFill>
              </a:defRPr>
            </a:lvl5pPr>
            <a:lvl6pPr indent="-228600" lvl="5" marL="2743200" algn="l">
              <a:lnSpc>
                <a:spcPct val="90000"/>
              </a:lnSpc>
              <a:spcBef>
                <a:spcPts val="600"/>
              </a:spcBef>
              <a:spcAft>
                <a:spcPts val="0"/>
              </a:spcAft>
              <a:buClr>
                <a:srgbClr val="888888"/>
              </a:buClr>
              <a:buSzPts val="1200"/>
              <a:buNone/>
              <a:defRPr sz="1200">
                <a:solidFill>
                  <a:srgbClr val="888888"/>
                </a:solidFill>
              </a:defRPr>
            </a:lvl6pPr>
            <a:lvl7pPr indent="-228600" lvl="6" marL="3200400" algn="l">
              <a:lnSpc>
                <a:spcPct val="90000"/>
              </a:lnSpc>
              <a:spcBef>
                <a:spcPts val="400"/>
              </a:spcBef>
              <a:spcAft>
                <a:spcPts val="0"/>
              </a:spcAft>
              <a:buClr>
                <a:srgbClr val="888888"/>
              </a:buClr>
              <a:buSzPts val="1200"/>
              <a:buNone/>
              <a:defRPr sz="1200">
                <a:solidFill>
                  <a:srgbClr val="888888"/>
                </a:solidFill>
              </a:defRPr>
            </a:lvl7pPr>
            <a:lvl8pPr indent="-228600" lvl="7" marL="3657600" algn="l">
              <a:lnSpc>
                <a:spcPct val="90000"/>
              </a:lnSpc>
              <a:spcBef>
                <a:spcPts val="400"/>
              </a:spcBef>
              <a:spcAft>
                <a:spcPts val="0"/>
              </a:spcAft>
              <a:buClr>
                <a:srgbClr val="888888"/>
              </a:buClr>
              <a:buSzPts val="1200"/>
              <a:buNone/>
              <a:defRPr sz="1200">
                <a:solidFill>
                  <a:srgbClr val="888888"/>
                </a:solidFill>
              </a:defRPr>
            </a:lvl8pPr>
            <a:lvl9pPr indent="-228600" lvl="8" marL="4114800" algn="l">
              <a:lnSpc>
                <a:spcPct val="90000"/>
              </a:lnSpc>
              <a:spcBef>
                <a:spcPts val="400"/>
              </a:spcBef>
              <a:spcAft>
                <a:spcPts val="0"/>
              </a:spcAft>
              <a:buClr>
                <a:srgbClr val="888888"/>
              </a:buClr>
              <a:buSzPts val="1200"/>
              <a:buNone/>
              <a:defRPr sz="1200">
                <a:solidFill>
                  <a:srgbClr val="888888"/>
                </a:solidFill>
              </a:defRPr>
            </a:lvl9pPr>
          </a:lstStyle>
          <a:p/>
        </p:txBody>
      </p:sp>
      <p:sp>
        <p:nvSpPr>
          <p:cNvPr id="12" name="Google Shape;12;p2"/>
          <p:cNvSpPr txBox="1"/>
          <p:nvPr>
            <p:ph type="title"/>
          </p:nvPr>
        </p:nvSpPr>
        <p:spPr>
          <a:xfrm>
            <a:off x="623888" y="253745"/>
            <a:ext cx="7896300" cy="2794800"/>
          </a:xfrm>
          <a:prstGeom prst="rect">
            <a:avLst/>
          </a:prstGeom>
          <a:noFill/>
          <a:ln>
            <a:noFill/>
          </a:ln>
        </p:spPr>
        <p:txBody>
          <a:bodyPr anchorCtr="0" anchor="b" bIns="34275" lIns="68575" spcFirstLastPara="1" rIns="68575" wrap="square" tIns="34275">
            <a:noAutofit/>
          </a:bodyPr>
          <a:lstStyle>
            <a:lvl1pPr lvl="0" algn="l">
              <a:lnSpc>
                <a:spcPct val="100000"/>
              </a:lnSpc>
              <a:spcBef>
                <a:spcPts val="0"/>
              </a:spcBef>
              <a:spcAft>
                <a:spcPts val="0"/>
              </a:spcAft>
              <a:buClr>
                <a:srgbClr val="1C3766"/>
              </a:buClr>
              <a:buSzPts val="4100"/>
              <a:buFont typeface="Arial"/>
              <a:buNone/>
              <a:defRPr sz="4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3" name="Google Shape;13;p2"/>
          <p:cNvSpPr txBox="1"/>
          <p:nvPr>
            <p:ph idx="12" type="sldNum"/>
          </p:nvPr>
        </p:nvSpPr>
        <p:spPr>
          <a:xfrm>
            <a:off x="5308576" y="4767263"/>
            <a:ext cx="22317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go Title Slide">
  <p:cSld name="Logo Title Slide">
    <p:bg>
      <p:bgPr>
        <a:blipFill>
          <a:blip r:embed="rId2">
            <a:alphaModFix/>
          </a:blip>
          <a:stretch>
            <a:fillRect/>
          </a:stretch>
        </a:blipFill>
      </p:bgPr>
    </p:bg>
    <p:spTree>
      <p:nvGrpSpPr>
        <p:cNvPr id="52" name="Shape 52"/>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blipFill>
          <a:blip r:embed="rId2">
            <a:alphaModFix/>
          </a:blip>
          <a:stretch>
            <a:fillRect/>
          </a:stretch>
        </a:blipFill>
      </p:bgPr>
    </p:bg>
    <p:spTree>
      <p:nvGrpSpPr>
        <p:cNvPr id="53" name="Shape 53"/>
        <p:cNvGrpSpPr/>
        <p:nvPr/>
      </p:nvGrpSpPr>
      <p:grpSpPr>
        <a:xfrm>
          <a:off x="0" y="0"/>
          <a:ext cx="0" cy="0"/>
          <a:chOff x="0" y="0"/>
          <a:chExt cx="0" cy="0"/>
        </a:xfrm>
      </p:grpSpPr>
      <p:sp>
        <p:nvSpPr>
          <p:cNvPr id="54" name="Google Shape;54;p12"/>
          <p:cNvSpPr txBox="1"/>
          <p:nvPr>
            <p:ph type="title"/>
          </p:nvPr>
        </p:nvSpPr>
        <p:spPr>
          <a:xfrm>
            <a:off x="623888" y="909017"/>
            <a:ext cx="7886700" cy="21396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rgbClr val="1C3766"/>
              </a:buClr>
              <a:buSzPts val="4100"/>
              <a:buFont typeface="Arial"/>
              <a:buNone/>
              <a:defRPr sz="41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55" name="Google Shape;55;p12"/>
          <p:cNvSpPr txBox="1"/>
          <p:nvPr>
            <p:ph idx="1" type="body"/>
          </p:nvPr>
        </p:nvSpPr>
        <p:spPr>
          <a:xfrm>
            <a:off x="623888" y="3086174"/>
            <a:ext cx="7886700" cy="11250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rgbClr val="1C3766"/>
              </a:buClr>
              <a:buSzPts val="1500"/>
              <a:buNone/>
              <a:defRPr sz="1500">
                <a:solidFill>
                  <a:srgbClr val="1C3766"/>
                </a:solidFill>
              </a:defRPr>
            </a:lvl1pPr>
            <a:lvl2pPr indent="-228600" lvl="1" marL="914400" algn="l">
              <a:lnSpc>
                <a:spcPct val="90000"/>
              </a:lnSpc>
              <a:spcBef>
                <a:spcPts val="400"/>
              </a:spcBef>
              <a:spcAft>
                <a:spcPts val="0"/>
              </a:spcAft>
              <a:buClr>
                <a:srgbClr val="888888"/>
              </a:buClr>
              <a:buSzPts val="1500"/>
              <a:buNone/>
              <a:defRPr sz="1500">
                <a:solidFill>
                  <a:srgbClr val="888888"/>
                </a:solidFill>
              </a:defRPr>
            </a:lvl2pPr>
            <a:lvl3pPr indent="-228600" lvl="2" marL="1371600" algn="l">
              <a:lnSpc>
                <a:spcPct val="90000"/>
              </a:lnSpc>
              <a:spcBef>
                <a:spcPts val="400"/>
              </a:spcBef>
              <a:spcAft>
                <a:spcPts val="0"/>
              </a:spcAft>
              <a:buClr>
                <a:srgbClr val="888888"/>
              </a:buClr>
              <a:buSzPts val="1400"/>
              <a:buNone/>
              <a:defRPr sz="1400">
                <a:solidFill>
                  <a:srgbClr val="888888"/>
                </a:solidFill>
              </a:defRPr>
            </a:lvl3pPr>
            <a:lvl4pPr indent="-228600" lvl="3" marL="1828800" algn="l">
              <a:lnSpc>
                <a:spcPct val="90000"/>
              </a:lnSpc>
              <a:spcBef>
                <a:spcPts val="400"/>
              </a:spcBef>
              <a:spcAft>
                <a:spcPts val="0"/>
              </a:spcAft>
              <a:buClr>
                <a:srgbClr val="888888"/>
              </a:buClr>
              <a:buSzPts val="1200"/>
              <a:buNone/>
              <a:defRPr sz="1200">
                <a:solidFill>
                  <a:srgbClr val="888888"/>
                </a:solidFill>
              </a:defRPr>
            </a:lvl4pPr>
            <a:lvl5pPr indent="-228600" lvl="4" marL="2286000" algn="l">
              <a:lnSpc>
                <a:spcPct val="90000"/>
              </a:lnSpc>
              <a:spcBef>
                <a:spcPts val="400"/>
              </a:spcBef>
              <a:spcAft>
                <a:spcPts val="0"/>
              </a:spcAft>
              <a:buClr>
                <a:srgbClr val="888888"/>
              </a:buClr>
              <a:buSzPts val="1200"/>
              <a:buNone/>
              <a:defRPr sz="1200">
                <a:solidFill>
                  <a:srgbClr val="888888"/>
                </a:solidFill>
              </a:defRPr>
            </a:lvl5pPr>
            <a:lvl6pPr indent="-228600" lvl="5" marL="2743200" algn="l">
              <a:lnSpc>
                <a:spcPct val="90000"/>
              </a:lnSpc>
              <a:spcBef>
                <a:spcPts val="400"/>
              </a:spcBef>
              <a:spcAft>
                <a:spcPts val="0"/>
              </a:spcAft>
              <a:buClr>
                <a:srgbClr val="888888"/>
              </a:buClr>
              <a:buSzPts val="1200"/>
              <a:buNone/>
              <a:defRPr sz="1200">
                <a:solidFill>
                  <a:srgbClr val="888888"/>
                </a:solidFill>
              </a:defRPr>
            </a:lvl6pPr>
            <a:lvl7pPr indent="-228600" lvl="6" marL="3200400" algn="l">
              <a:lnSpc>
                <a:spcPct val="90000"/>
              </a:lnSpc>
              <a:spcBef>
                <a:spcPts val="400"/>
              </a:spcBef>
              <a:spcAft>
                <a:spcPts val="0"/>
              </a:spcAft>
              <a:buClr>
                <a:srgbClr val="888888"/>
              </a:buClr>
              <a:buSzPts val="1200"/>
              <a:buNone/>
              <a:defRPr sz="1200">
                <a:solidFill>
                  <a:srgbClr val="888888"/>
                </a:solidFill>
              </a:defRPr>
            </a:lvl7pPr>
            <a:lvl8pPr indent="-228600" lvl="7" marL="3657600" algn="l">
              <a:lnSpc>
                <a:spcPct val="90000"/>
              </a:lnSpc>
              <a:spcBef>
                <a:spcPts val="400"/>
              </a:spcBef>
              <a:spcAft>
                <a:spcPts val="0"/>
              </a:spcAft>
              <a:buClr>
                <a:srgbClr val="888888"/>
              </a:buClr>
              <a:buSzPts val="1200"/>
              <a:buNone/>
              <a:defRPr sz="1200">
                <a:solidFill>
                  <a:srgbClr val="888888"/>
                </a:solidFill>
              </a:defRPr>
            </a:lvl8pPr>
            <a:lvl9pPr indent="-228600" lvl="8" marL="4114800" algn="l">
              <a:lnSpc>
                <a:spcPct val="90000"/>
              </a:lnSpc>
              <a:spcBef>
                <a:spcPts val="400"/>
              </a:spcBef>
              <a:spcAft>
                <a:spcPts val="0"/>
              </a:spcAft>
              <a:buClr>
                <a:srgbClr val="888888"/>
              </a:buClr>
              <a:buSzPts val="1200"/>
              <a:buNone/>
              <a:defRPr sz="1200">
                <a:solidFill>
                  <a:srgbClr val="888888"/>
                </a:solidFill>
              </a:defRPr>
            </a:lvl9pPr>
          </a:lstStyle>
          <a:p/>
        </p:txBody>
      </p:sp>
      <p:sp>
        <p:nvSpPr>
          <p:cNvPr id="56" name="Google Shape;56;p12"/>
          <p:cNvSpPr txBox="1"/>
          <p:nvPr>
            <p:ph idx="12" type="sldNum"/>
          </p:nvPr>
        </p:nvSpPr>
        <p:spPr>
          <a:xfrm>
            <a:off x="5291197" y="4767263"/>
            <a:ext cx="22317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57" name="Shape 57"/>
        <p:cNvGrpSpPr/>
        <p:nvPr/>
      </p:nvGrpSpPr>
      <p:grpSpPr>
        <a:xfrm>
          <a:off x="0" y="0"/>
          <a:ext cx="0" cy="0"/>
          <a:chOff x="0" y="0"/>
          <a:chExt cx="0" cy="0"/>
        </a:xfrm>
      </p:grpSpPr>
      <p:sp>
        <p:nvSpPr>
          <p:cNvPr id="58" name="Google Shape;58;p13"/>
          <p:cNvSpPr txBox="1"/>
          <p:nvPr>
            <p:ph type="title"/>
          </p:nvPr>
        </p:nvSpPr>
        <p:spPr>
          <a:xfrm>
            <a:off x="629841" y="342900"/>
            <a:ext cx="2949300" cy="12003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rgbClr val="1C3766"/>
              </a:buClr>
              <a:buSzPts val="2400"/>
              <a:buFont typeface="Arial"/>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59" name="Google Shape;59;p13"/>
          <p:cNvSpPr/>
          <p:nvPr>
            <p:ph idx="2" type="pic"/>
          </p:nvPr>
        </p:nvSpPr>
        <p:spPr>
          <a:xfrm>
            <a:off x="3887391" y="740569"/>
            <a:ext cx="4629300" cy="3655200"/>
          </a:xfrm>
          <a:prstGeom prst="rect">
            <a:avLst/>
          </a:prstGeom>
          <a:noFill/>
          <a:ln>
            <a:noFill/>
          </a:ln>
        </p:spPr>
      </p:sp>
      <p:sp>
        <p:nvSpPr>
          <p:cNvPr id="60" name="Google Shape;60;p13"/>
          <p:cNvSpPr txBox="1"/>
          <p:nvPr>
            <p:ph idx="1" type="body"/>
          </p:nvPr>
        </p:nvSpPr>
        <p:spPr>
          <a:xfrm>
            <a:off x="629841" y="1543050"/>
            <a:ext cx="29493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rgbClr val="1C3766"/>
              </a:buClr>
              <a:buSzPts val="1200"/>
              <a:buNone/>
              <a:defRPr sz="1200"/>
            </a:lvl1pPr>
            <a:lvl2pPr indent="-228600" lvl="1" marL="914400" algn="l">
              <a:lnSpc>
                <a:spcPct val="90000"/>
              </a:lnSpc>
              <a:spcBef>
                <a:spcPts val="400"/>
              </a:spcBef>
              <a:spcAft>
                <a:spcPts val="0"/>
              </a:spcAft>
              <a:buClr>
                <a:srgbClr val="1C3766"/>
              </a:buClr>
              <a:buSzPts val="1100"/>
              <a:buNone/>
              <a:defRPr sz="1100"/>
            </a:lvl2pPr>
            <a:lvl3pPr indent="-228600" lvl="2" marL="1371600" algn="l">
              <a:lnSpc>
                <a:spcPct val="90000"/>
              </a:lnSpc>
              <a:spcBef>
                <a:spcPts val="400"/>
              </a:spcBef>
              <a:spcAft>
                <a:spcPts val="0"/>
              </a:spcAft>
              <a:buClr>
                <a:srgbClr val="1C3766"/>
              </a:buClr>
              <a:buSzPts val="900"/>
              <a:buNone/>
              <a:defRPr sz="900"/>
            </a:lvl3pPr>
            <a:lvl4pPr indent="-228600" lvl="3" marL="1828800" algn="l">
              <a:lnSpc>
                <a:spcPct val="90000"/>
              </a:lnSpc>
              <a:spcBef>
                <a:spcPts val="400"/>
              </a:spcBef>
              <a:spcAft>
                <a:spcPts val="0"/>
              </a:spcAft>
              <a:buClr>
                <a:srgbClr val="1C3766"/>
              </a:buClr>
              <a:buSzPts val="800"/>
              <a:buNone/>
              <a:defRPr sz="800"/>
            </a:lvl4pPr>
            <a:lvl5pPr indent="-228600" lvl="4" marL="2286000" algn="l">
              <a:lnSpc>
                <a:spcPct val="90000"/>
              </a:lnSpc>
              <a:spcBef>
                <a:spcPts val="400"/>
              </a:spcBef>
              <a:spcAft>
                <a:spcPts val="0"/>
              </a:spcAft>
              <a:buClr>
                <a:srgbClr val="1C3766"/>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61" name="Google Shape;61;p13"/>
          <p:cNvSpPr txBox="1"/>
          <p:nvPr>
            <p:ph idx="12" type="sldNum"/>
          </p:nvPr>
        </p:nvSpPr>
        <p:spPr>
          <a:xfrm>
            <a:off x="5291197" y="4767263"/>
            <a:ext cx="22317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mp; Picture">
  <p:cSld name="Title, Content &amp; Picture">
    <p:spTree>
      <p:nvGrpSpPr>
        <p:cNvPr id="62" name="Shape 62"/>
        <p:cNvGrpSpPr/>
        <p:nvPr/>
      </p:nvGrpSpPr>
      <p:grpSpPr>
        <a:xfrm>
          <a:off x="0" y="0"/>
          <a:ext cx="0" cy="0"/>
          <a:chOff x="0" y="0"/>
          <a:chExt cx="0" cy="0"/>
        </a:xfrm>
      </p:grpSpPr>
      <p:sp>
        <p:nvSpPr>
          <p:cNvPr id="63" name="Google Shape;63;p14"/>
          <p:cNvSpPr txBox="1"/>
          <p:nvPr>
            <p:ph type="title"/>
          </p:nvPr>
        </p:nvSpPr>
        <p:spPr>
          <a:xfrm>
            <a:off x="381000" y="476250"/>
            <a:ext cx="8382000" cy="7620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33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4" name="Google Shape;64;p14"/>
          <p:cNvSpPr txBox="1"/>
          <p:nvPr>
            <p:ph idx="1" type="body"/>
          </p:nvPr>
        </p:nvSpPr>
        <p:spPr>
          <a:xfrm>
            <a:off x="381000" y="1352550"/>
            <a:ext cx="4114800" cy="3200400"/>
          </a:xfrm>
          <a:prstGeom prst="rect">
            <a:avLst/>
          </a:prstGeom>
          <a:noFill/>
          <a:ln>
            <a:noFill/>
          </a:ln>
        </p:spPr>
        <p:txBody>
          <a:bodyPr anchorCtr="0" anchor="t" bIns="45700" lIns="91425" spcFirstLastPara="1" rIns="91425" wrap="square" tIns="45700">
            <a:noAutofit/>
          </a:bodyPr>
          <a:lstStyle>
            <a:lvl1pPr indent="-361950" lvl="0" marL="457200" algn="l">
              <a:spcBef>
                <a:spcPts val="420"/>
              </a:spcBef>
              <a:spcAft>
                <a:spcPts val="0"/>
              </a:spcAft>
              <a:buClr>
                <a:srgbClr val="003A70"/>
              </a:buClr>
              <a:buSzPts val="2100"/>
              <a:buFont typeface="Arial"/>
              <a:buChar char="•"/>
              <a:defRPr sz="2100"/>
            </a:lvl1pPr>
            <a:lvl2pPr indent="-342900" lvl="1" marL="914400" algn="l">
              <a:spcBef>
                <a:spcPts val="360"/>
              </a:spcBef>
              <a:spcAft>
                <a:spcPts val="0"/>
              </a:spcAft>
              <a:buClr>
                <a:srgbClr val="003A70"/>
              </a:buClr>
              <a:buSzPts val="1800"/>
              <a:buFont typeface="Arial"/>
              <a:buChar char="•"/>
              <a:defRPr sz="1800"/>
            </a:lvl2pPr>
            <a:lvl3pPr indent="-323850" lvl="2" marL="1371600" algn="l">
              <a:spcBef>
                <a:spcPts val="300"/>
              </a:spcBef>
              <a:spcAft>
                <a:spcPts val="0"/>
              </a:spcAft>
              <a:buClr>
                <a:srgbClr val="003A70"/>
              </a:buClr>
              <a:buSzPts val="1500"/>
              <a:buFont typeface="Arial"/>
              <a:buChar char="•"/>
              <a:defRPr sz="1500"/>
            </a:lvl3pPr>
            <a:lvl4pPr indent="-314325" lvl="3" marL="1828800" algn="l">
              <a:spcBef>
                <a:spcPts val="270"/>
              </a:spcBef>
              <a:spcAft>
                <a:spcPts val="0"/>
              </a:spcAft>
              <a:buClr>
                <a:srgbClr val="003A70"/>
              </a:buClr>
              <a:buSzPts val="1350"/>
              <a:buFont typeface="Arial"/>
              <a:buChar char="•"/>
              <a:defRPr sz="1350"/>
            </a:lvl4pPr>
            <a:lvl5pPr indent="-314325" lvl="4" marL="2286000" algn="l">
              <a:spcBef>
                <a:spcPts val="270"/>
              </a:spcBef>
              <a:spcAft>
                <a:spcPts val="0"/>
              </a:spcAft>
              <a:buClr>
                <a:srgbClr val="003A70"/>
              </a:buClr>
              <a:buSzPts val="1350"/>
              <a:buFont typeface="Arial"/>
              <a:buChar char="•"/>
              <a:defRPr sz="1350"/>
            </a:lvl5pPr>
            <a:lvl6pPr indent="-342900" lvl="5" marL="2743200" algn="l">
              <a:spcBef>
                <a:spcPts val="360"/>
              </a:spcBef>
              <a:spcAft>
                <a:spcPts val="0"/>
              </a:spcAft>
              <a:buClr>
                <a:schemeClr val="lt1"/>
              </a:buClr>
              <a:buSzPts val="1800"/>
              <a:buChar char="•"/>
              <a:defRPr/>
            </a:lvl6pPr>
            <a:lvl7pPr indent="-342900" lvl="6" marL="3200400" algn="l">
              <a:spcBef>
                <a:spcPts val="360"/>
              </a:spcBef>
              <a:spcAft>
                <a:spcPts val="0"/>
              </a:spcAft>
              <a:buClr>
                <a:schemeClr val="lt1"/>
              </a:buClr>
              <a:buSzPts val="1800"/>
              <a:buChar char="•"/>
              <a:defRPr/>
            </a:lvl7pPr>
            <a:lvl8pPr indent="-342900" lvl="7" marL="3657600" algn="l">
              <a:spcBef>
                <a:spcPts val="360"/>
              </a:spcBef>
              <a:spcAft>
                <a:spcPts val="0"/>
              </a:spcAft>
              <a:buClr>
                <a:schemeClr val="lt1"/>
              </a:buClr>
              <a:buSzPts val="1800"/>
              <a:buChar char="•"/>
              <a:defRPr/>
            </a:lvl8pPr>
            <a:lvl9pPr indent="-342900" lvl="8" marL="4114800" algn="l">
              <a:spcBef>
                <a:spcPts val="360"/>
              </a:spcBef>
              <a:spcAft>
                <a:spcPts val="0"/>
              </a:spcAft>
              <a:buClr>
                <a:schemeClr val="lt1"/>
              </a:buClr>
              <a:buSzPts val="1800"/>
              <a:buChar char="•"/>
              <a:defRPr/>
            </a:lvl9pPr>
          </a:lstStyle>
          <a:p/>
        </p:txBody>
      </p:sp>
      <p:sp>
        <p:nvSpPr>
          <p:cNvPr id="65" name="Google Shape;65;p14"/>
          <p:cNvSpPr/>
          <p:nvPr>
            <p:ph idx="2" type="pic"/>
          </p:nvPr>
        </p:nvSpPr>
        <p:spPr>
          <a:xfrm>
            <a:off x="4648200" y="1352550"/>
            <a:ext cx="4114800" cy="3200400"/>
          </a:xfrm>
          <a:prstGeom prst="rect">
            <a:avLst/>
          </a:prstGeom>
          <a:noFill/>
          <a:ln>
            <a:no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blipFill>
          <a:blip r:embed="rId2">
            <a:alphaModFix/>
          </a:blip>
          <a:stretch>
            <a:fillRect/>
          </a:stretch>
        </a:blipFill>
      </p:bgPr>
    </p:bg>
    <p:spTree>
      <p:nvGrpSpPr>
        <p:cNvPr id="66" name="Shape 66"/>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7" name="Shape 67"/>
        <p:cNvGrpSpPr/>
        <p:nvPr/>
      </p:nvGrpSpPr>
      <p:grpSpPr>
        <a:xfrm>
          <a:off x="0" y="0"/>
          <a:ext cx="0" cy="0"/>
          <a:chOff x="0" y="0"/>
          <a:chExt cx="0" cy="0"/>
        </a:xfrm>
      </p:grpSpPr>
      <p:sp>
        <p:nvSpPr>
          <p:cNvPr id="68" name="Google Shape;68;p16"/>
          <p:cNvSpPr txBox="1"/>
          <p:nvPr>
            <p:ph idx="12" type="sldNum"/>
          </p:nvPr>
        </p:nvSpPr>
        <p:spPr>
          <a:xfrm>
            <a:off x="8472458" y="4663217"/>
            <a:ext cx="548700" cy="393600"/>
          </a:xfrm>
          <a:prstGeom prst="rect">
            <a:avLst/>
          </a:prstGeom>
        </p:spPr>
        <p:txBody>
          <a:bodyPr anchorCtr="0" anchor="ctr" bIns="34275" lIns="68575" spcFirstLastPara="1" rIns="68575" wrap="square" tIns="3427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HEADER_1">
    <p:bg>
      <p:bgPr>
        <a:solidFill>
          <a:schemeClr val="lt1"/>
        </a:solidFill>
      </p:bgPr>
    </p:bg>
    <p:spTree>
      <p:nvGrpSpPr>
        <p:cNvPr id="73" name="Shape 73"/>
        <p:cNvGrpSpPr/>
        <p:nvPr/>
      </p:nvGrpSpPr>
      <p:grpSpPr>
        <a:xfrm>
          <a:off x="0" y="0"/>
          <a:ext cx="0" cy="0"/>
          <a:chOff x="0" y="0"/>
          <a:chExt cx="0" cy="0"/>
        </a:xfrm>
      </p:grpSpPr>
      <p:sp>
        <p:nvSpPr>
          <p:cNvPr id="74" name="Google Shape;74;p18"/>
          <p:cNvSpPr txBox="1"/>
          <p:nvPr>
            <p:ph type="title"/>
          </p:nvPr>
        </p:nvSpPr>
        <p:spPr>
          <a:xfrm>
            <a:off x="250353" y="249325"/>
            <a:ext cx="8643300" cy="1314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9000"/>
              <a:buNone/>
              <a:defRPr sz="9000"/>
            </a:lvl1pPr>
            <a:lvl2pPr lvl="1" algn="ctr">
              <a:lnSpc>
                <a:spcPct val="100000"/>
              </a:lnSpc>
              <a:spcBef>
                <a:spcPts val="0"/>
              </a:spcBef>
              <a:spcAft>
                <a:spcPts val="0"/>
              </a:spcAft>
              <a:buSzPts val="9000"/>
              <a:buNone/>
              <a:defRPr sz="9000"/>
            </a:lvl2pPr>
            <a:lvl3pPr lvl="2" algn="ctr">
              <a:lnSpc>
                <a:spcPct val="100000"/>
              </a:lnSpc>
              <a:spcBef>
                <a:spcPts val="0"/>
              </a:spcBef>
              <a:spcAft>
                <a:spcPts val="0"/>
              </a:spcAft>
              <a:buSzPts val="9000"/>
              <a:buNone/>
              <a:defRPr sz="9000"/>
            </a:lvl3pPr>
            <a:lvl4pPr lvl="3" algn="ctr">
              <a:lnSpc>
                <a:spcPct val="100000"/>
              </a:lnSpc>
              <a:spcBef>
                <a:spcPts val="0"/>
              </a:spcBef>
              <a:spcAft>
                <a:spcPts val="0"/>
              </a:spcAft>
              <a:buSzPts val="9000"/>
              <a:buNone/>
              <a:defRPr sz="9000"/>
            </a:lvl4pPr>
            <a:lvl5pPr lvl="4" algn="ctr">
              <a:lnSpc>
                <a:spcPct val="100000"/>
              </a:lnSpc>
              <a:spcBef>
                <a:spcPts val="0"/>
              </a:spcBef>
              <a:spcAft>
                <a:spcPts val="0"/>
              </a:spcAft>
              <a:buSzPts val="9000"/>
              <a:buNone/>
              <a:defRPr sz="9000"/>
            </a:lvl5pPr>
            <a:lvl6pPr lvl="5" algn="ctr">
              <a:lnSpc>
                <a:spcPct val="100000"/>
              </a:lnSpc>
              <a:spcBef>
                <a:spcPts val="0"/>
              </a:spcBef>
              <a:spcAft>
                <a:spcPts val="0"/>
              </a:spcAft>
              <a:buSzPts val="9000"/>
              <a:buNone/>
              <a:defRPr sz="9000"/>
            </a:lvl6pPr>
            <a:lvl7pPr lvl="6" algn="ctr">
              <a:lnSpc>
                <a:spcPct val="100000"/>
              </a:lnSpc>
              <a:spcBef>
                <a:spcPts val="0"/>
              </a:spcBef>
              <a:spcAft>
                <a:spcPts val="0"/>
              </a:spcAft>
              <a:buSzPts val="9000"/>
              <a:buNone/>
              <a:defRPr sz="9000"/>
            </a:lvl7pPr>
            <a:lvl8pPr lvl="7" algn="ctr">
              <a:lnSpc>
                <a:spcPct val="100000"/>
              </a:lnSpc>
              <a:spcBef>
                <a:spcPts val="0"/>
              </a:spcBef>
              <a:spcAft>
                <a:spcPts val="0"/>
              </a:spcAft>
              <a:buSzPts val="9000"/>
              <a:buNone/>
              <a:defRPr sz="9000"/>
            </a:lvl8pPr>
            <a:lvl9pPr lvl="8" algn="ctr">
              <a:lnSpc>
                <a:spcPct val="100000"/>
              </a:lnSpc>
              <a:spcBef>
                <a:spcPts val="0"/>
              </a:spcBef>
              <a:spcAft>
                <a:spcPts val="0"/>
              </a:spcAft>
              <a:buSzPts val="9000"/>
              <a:buNone/>
              <a:defRPr sz="9000"/>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Title and text">
    <p:spTree>
      <p:nvGrpSpPr>
        <p:cNvPr id="14" name="Shape 14"/>
        <p:cNvGrpSpPr/>
        <p:nvPr/>
      </p:nvGrpSpPr>
      <p:grpSpPr>
        <a:xfrm>
          <a:off x="0" y="0"/>
          <a:ext cx="0" cy="0"/>
          <a:chOff x="0" y="0"/>
          <a:chExt cx="0" cy="0"/>
        </a:xfrm>
      </p:grpSpPr>
      <p:sp>
        <p:nvSpPr>
          <p:cNvPr id="15" name="Google Shape;15;p3"/>
          <p:cNvSpPr txBox="1"/>
          <p:nvPr>
            <p:ph idx="12" type="sldNum"/>
          </p:nvPr>
        </p:nvSpPr>
        <p:spPr>
          <a:xfrm>
            <a:off x="5308576" y="4767263"/>
            <a:ext cx="22317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b="0" i="0" sz="1000" u="none" cap="none" strike="noStrike">
                <a:solidFill>
                  <a:schemeClr val="lt1"/>
                </a:solidFill>
                <a:latin typeface="Arial"/>
                <a:ea typeface="Arial"/>
                <a:cs typeface="Arial"/>
                <a:sym typeface="Arial"/>
              </a:defRPr>
            </a:lvl1pPr>
            <a:lvl2pPr indent="0" lvl="1" marL="0" algn="r">
              <a:spcBef>
                <a:spcPts val="0"/>
              </a:spcBef>
              <a:buNone/>
              <a:defRPr b="0" i="0" sz="1000" u="none" cap="none" strike="noStrike">
                <a:solidFill>
                  <a:schemeClr val="lt1"/>
                </a:solidFill>
                <a:latin typeface="Arial"/>
                <a:ea typeface="Arial"/>
                <a:cs typeface="Arial"/>
                <a:sym typeface="Arial"/>
              </a:defRPr>
            </a:lvl2pPr>
            <a:lvl3pPr indent="0" lvl="2" marL="0" algn="r">
              <a:spcBef>
                <a:spcPts val="0"/>
              </a:spcBef>
              <a:buNone/>
              <a:defRPr b="0" i="0" sz="1000" u="none" cap="none" strike="noStrike">
                <a:solidFill>
                  <a:schemeClr val="lt1"/>
                </a:solidFill>
                <a:latin typeface="Arial"/>
                <a:ea typeface="Arial"/>
                <a:cs typeface="Arial"/>
                <a:sym typeface="Arial"/>
              </a:defRPr>
            </a:lvl3pPr>
            <a:lvl4pPr indent="0" lvl="3" marL="0" algn="r">
              <a:spcBef>
                <a:spcPts val="0"/>
              </a:spcBef>
              <a:buNone/>
              <a:defRPr b="0" i="0" sz="1000" u="none" cap="none" strike="noStrike">
                <a:solidFill>
                  <a:schemeClr val="lt1"/>
                </a:solidFill>
                <a:latin typeface="Arial"/>
                <a:ea typeface="Arial"/>
                <a:cs typeface="Arial"/>
                <a:sym typeface="Arial"/>
              </a:defRPr>
            </a:lvl4pPr>
            <a:lvl5pPr indent="0" lvl="4" marL="0" algn="r">
              <a:spcBef>
                <a:spcPts val="0"/>
              </a:spcBef>
              <a:buNone/>
              <a:defRPr b="0" i="0" sz="1000" u="none" cap="none" strike="noStrike">
                <a:solidFill>
                  <a:schemeClr val="lt1"/>
                </a:solidFill>
                <a:latin typeface="Arial"/>
                <a:ea typeface="Arial"/>
                <a:cs typeface="Arial"/>
                <a:sym typeface="Arial"/>
              </a:defRPr>
            </a:lvl5pPr>
            <a:lvl6pPr indent="0" lvl="5" marL="0" algn="r">
              <a:spcBef>
                <a:spcPts val="0"/>
              </a:spcBef>
              <a:buNone/>
              <a:defRPr b="0" i="0" sz="1000" u="none" cap="none" strike="noStrike">
                <a:solidFill>
                  <a:schemeClr val="lt1"/>
                </a:solidFill>
                <a:latin typeface="Arial"/>
                <a:ea typeface="Arial"/>
                <a:cs typeface="Arial"/>
                <a:sym typeface="Arial"/>
              </a:defRPr>
            </a:lvl6pPr>
            <a:lvl7pPr indent="0" lvl="6" marL="0" algn="r">
              <a:spcBef>
                <a:spcPts val="0"/>
              </a:spcBef>
              <a:buNone/>
              <a:defRPr b="0" i="0" sz="1000" u="none" cap="none" strike="noStrike">
                <a:solidFill>
                  <a:schemeClr val="lt1"/>
                </a:solidFill>
                <a:latin typeface="Arial"/>
                <a:ea typeface="Arial"/>
                <a:cs typeface="Arial"/>
                <a:sym typeface="Arial"/>
              </a:defRPr>
            </a:lvl7pPr>
            <a:lvl8pPr indent="0" lvl="7" marL="0" algn="r">
              <a:spcBef>
                <a:spcPts val="0"/>
              </a:spcBef>
              <a:buNone/>
              <a:defRPr b="0" i="0" sz="1000" u="none" cap="none" strike="noStrike">
                <a:solidFill>
                  <a:schemeClr val="lt1"/>
                </a:solidFill>
                <a:latin typeface="Arial"/>
                <a:ea typeface="Arial"/>
                <a:cs typeface="Arial"/>
                <a:sym typeface="Arial"/>
              </a:defRPr>
            </a:lvl8pPr>
            <a:lvl9pPr indent="0" lvl="8" marL="0" algn="r">
              <a:spcBef>
                <a:spcPts val="0"/>
              </a:spcBef>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6" name="Google Shape;16;p3"/>
          <p:cNvSpPr txBox="1"/>
          <p:nvPr>
            <p:ph type="title"/>
          </p:nvPr>
        </p:nvSpPr>
        <p:spPr>
          <a:xfrm>
            <a:off x="322326" y="253746"/>
            <a:ext cx="8503800" cy="683700"/>
          </a:xfrm>
          <a:prstGeom prst="rect">
            <a:avLst/>
          </a:prstGeom>
          <a:noFill/>
          <a:ln>
            <a:noFill/>
          </a:ln>
        </p:spPr>
        <p:txBody>
          <a:bodyPr anchorCtr="0" anchor="b" bIns="34275" lIns="68575" spcFirstLastPara="1" rIns="68575" wrap="square" tIns="34275">
            <a:noAutofit/>
          </a:bodyPr>
          <a:lstStyle>
            <a:lvl1pPr lvl="0" algn="l">
              <a:lnSpc>
                <a:spcPct val="100000"/>
              </a:lnSpc>
              <a:spcBef>
                <a:spcPts val="0"/>
              </a:spcBef>
              <a:spcAft>
                <a:spcPts val="0"/>
              </a:spcAft>
              <a:buClr>
                <a:srgbClr val="1C3766"/>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7" name="Google Shape;17;p3"/>
          <p:cNvSpPr txBox="1"/>
          <p:nvPr>
            <p:ph idx="1" type="body"/>
          </p:nvPr>
        </p:nvSpPr>
        <p:spPr>
          <a:xfrm>
            <a:off x="320040" y="1090422"/>
            <a:ext cx="8503800" cy="3540600"/>
          </a:xfrm>
          <a:prstGeom prst="rect">
            <a:avLst/>
          </a:prstGeom>
          <a:noFill/>
          <a:ln>
            <a:noFill/>
          </a:ln>
        </p:spPr>
        <p:txBody>
          <a:bodyPr anchorCtr="0" anchor="t" bIns="34275" lIns="68575" spcFirstLastPara="1" rIns="68575" wrap="square" tIns="34275">
            <a:noAutofit/>
          </a:bodyPr>
          <a:lstStyle>
            <a:lvl1pPr indent="-361950" lvl="0" marL="457200" algn="l">
              <a:lnSpc>
                <a:spcPct val="100000"/>
              </a:lnSpc>
              <a:spcBef>
                <a:spcPts val="0"/>
              </a:spcBef>
              <a:spcAft>
                <a:spcPts val="0"/>
              </a:spcAft>
              <a:buClr>
                <a:srgbClr val="1C3766"/>
              </a:buClr>
              <a:buSzPts val="2100"/>
              <a:buChar char="•"/>
              <a:defRPr/>
            </a:lvl1pPr>
            <a:lvl2pPr indent="-361950" lvl="1" marL="914400" algn="l">
              <a:lnSpc>
                <a:spcPct val="100000"/>
              </a:lnSpc>
              <a:spcBef>
                <a:spcPts val="600"/>
              </a:spcBef>
              <a:spcAft>
                <a:spcPts val="0"/>
              </a:spcAft>
              <a:buClr>
                <a:srgbClr val="1C3766"/>
              </a:buClr>
              <a:buSzPts val="2100"/>
              <a:buChar char="•"/>
              <a:defRPr/>
            </a:lvl2pPr>
            <a:lvl3pPr indent="-361950" lvl="2" marL="1371600" algn="l">
              <a:lnSpc>
                <a:spcPct val="100000"/>
              </a:lnSpc>
              <a:spcBef>
                <a:spcPts val="600"/>
              </a:spcBef>
              <a:spcAft>
                <a:spcPts val="0"/>
              </a:spcAft>
              <a:buClr>
                <a:srgbClr val="1C3766"/>
              </a:buClr>
              <a:buSzPts val="2100"/>
              <a:buChar char="•"/>
              <a:defRPr/>
            </a:lvl3pPr>
            <a:lvl4pPr indent="-361950" lvl="3" marL="1828800" algn="l">
              <a:lnSpc>
                <a:spcPct val="100000"/>
              </a:lnSpc>
              <a:spcBef>
                <a:spcPts val="600"/>
              </a:spcBef>
              <a:spcAft>
                <a:spcPts val="0"/>
              </a:spcAft>
              <a:buClr>
                <a:srgbClr val="1C3766"/>
              </a:buClr>
              <a:buSzPts val="2100"/>
              <a:buChar char="•"/>
              <a:defRPr/>
            </a:lvl4pPr>
            <a:lvl5pPr indent="-361950" lvl="4" marL="2286000" algn="l">
              <a:lnSpc>
                <a:spcPct val="100000"/>
              </a:lnSpc>
              <a:spcBef>
                <a:spcPts val="600"/>
              </a:spcBef>
              <a:spcAft>
                <a:spcPts val="0"/>
              </a:spcAft>
              <a:buClr>
                <a:srgbClr val="1C3766"/>
              </a:buClr>
              <a:buSzPts val="2100"/>
              <a:buChar char="•"/>
              <a:defRPr/>
            </a:lvl5pPr>
            <a:lvl6pPr indent="-317500" lvl="5" marL="2743200" algn="l">
              <a:lnSpc>
                <a:spcPct val="90000"/>
              </a:lnSpc>
              <a:spcBef>
                <a:spcPts val="6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 image, right text">
  <p:cSld name="Left image, right text">
    <p:spTree>
      <p:nvGrpSpPr>
        <p:cNvPr id="18" name="Shape 18"/>
        <p:cNvGrpSpPr/>
        <p:nvPr/>
      </p:nvGrpSpPr>
      <p:grpSpPr>
        <a:xfrm>
          <a:off x="0" y="0"/>
          <a:ext cx="0" cy="0"/>
          <a:chOff x="0" y="0"/>
          <a:chExt cx="0" cy="0"/>
        </a:xfrm>
      </p:grpSpPr>
      <p:sp>
        <p:nvSpPr>
          <p:cNvPr id="19" name="Google Shape;19;p4"/>
          <p:cNvSpPr txBox="1"/>
          <p:nvPr>
            <p:ph idx="12" type="sldNum"/>
          </p:nvPr>
        </p:nvSpPr>
        <p:spPr>
          <a:xfrm>
            <a:off x="5308576" y="4767263"/>
            <a:ext cx="22317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20" name="Google Shape;20;p4"/>
          <p:cNvSpPr txBox="1"/>
          <p:nvPr>
            <p:ph type="title"/>
          </p:nvPr>
        </p:nvSpPr>
        <p:spPr>
          <a:xfrm>
            <a:off x="320040" y="253746"/>
            <a:ext cx="8503800" cy="683700"/>
          </a:xfrm>
          <a:prstGeom prst="rect">
            <a:avLst/>
          </a:prstGeom>
          <a:noFill/>
          <a:ln>
            <a:noFill/>
          </a:ln>
        </p:spPr>
        <p:txBody>
          <a:bodyPr anchorCtr="0" anchor="b" bIns="34275" lIns="68575" spcFirstLastPara="1" rIns="68575" wrap="square" tIns="34275">
            <a:noAutofit/>
          </a:bodyPr>
          <a:lstStyle>
            <a:lvl1pPr lvl="0" algn="l">
              <a:lnSpc>
                <a:spcPct val="100000"/>
              </a:lnSpc>
              <a:spcBef>
                <a:spcPts val="0"/>
              </a:spcBef>
              <a:spcAft>
                <a:spcPts val="0"/>
              </a:spcAft>
              <a:buClr>
                <a:srgbClr val="1C3766"/>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1" name="Google Shape;21;p4"/>
          <p:cNvSpPr txBox="1"/>
          <p:nvPr>
            <p:ph idx="1" type="body"/>
          </p:nvPr>
        </p:nvSpPr>
        <p:spPr>
          <a:xfrm>
            <a:off x="3164477" y="1090422"/>
            <a:ext cx="5659500" cy="3538800"/>
          </a:xfrm>
          <a:prstGeom prst="rect">
            <a:avLst/>
          </a:prstGeom>
          <a:noFill/>
          <a:ln>
            <a:noFill/>
          </a:ln>
        </p:spPr>
        <p:txBody>
          <a:bodyPr anchorCtr="0" anchor="t" bIns="34275" lIns="68575" spcFirstLastPara="1" rIns="68575" wrap="square" tIns="34275">
            <a:noAutofit/>
          </a:bodyPr>
          <a:lstStyle>
            <a:lvl1pPr indent="-317500" lvl="0" marL="457200" algn="l">
              <a:lnSpc>
                <a:spcPct val="100000"/>
              </a:lnSpc>
              <a:spcBef>
                <a:spcPts val="0"/>
              </a:spcBef>
              <a:spcAft>
                <a:spcPts val="0"/>
              </a:spcAft>
              <a:buClr>
                <a:srgbClr val="1C3766"/>
              </a:buClr>
              <a:buSzPts val="1400"/>
              <a:buChar char="•"/>
              <a:defRPr/>
            </a:lvl1pPr>
            <a:lvl2pPr indent="-317500" lvl="1" marL="914400" algn="l">
              <a:lnSpc>
                <a:spcPct val="100000"/>
              </a:lnSpc>
              <a:spcBef>
                <a:spcPts val="600"/>
              </a:spcBef>
              <a:spcAft>
                <a:spcPts val="0"/>
              </a:spcAft>
              <a:buClr>
                <a:srgbClr val="1C3766"/>
              </a:buClr>
              <a:buSzPts val="1400"/>
              <a:buChar char="•"/>
              <a:defRPr/>
            </a:lvl2pPr>
            <a:lvl3pPr indent="-317500" lvl="2" marL="1371600" algn="l">
              <a:lnSpc>
                <a:spcPct val="100000"/>
              </a:lnSpc>
              <a:spcBef>
                <a:spcPts val="600"/>
              </a:spcBef>
              <a:spcAft>
                <a:spcPts val="0"/>
              </a:spcAft>
              <a:buClr>
                <a:srgbClr val="1C3766"/>
              </a:buClr>
              <a:buSzPts val="1400"/>
              <a:buChar char="•"/>
              <a:defRPr/>
            </a:lvl3pPr>
            <a:lvl4pPr indent="-317500" lvl="3" marL="1828800" algn="l">
              <a:lnSpc>
                <a:spcPct val="100000"/>
              </a:lnSpc>
              <a:spcBef>
                <a:spcPts val="600"/>
              </a:spcBef>
              <a:spcAft>
                <a:spcPts val="0"/>
              </a:spcAft>
              <a:buClr>
                <a:srgbClr val="1C3766"/>
              </a:buClr>
              <a:buSzPts val="1400"/>
              <a:buChar char="•"/>
              <a:defRPr/>
            </a:lvl4pPr>
            <a:lvl5pPr indent="-317500" lvl="4" marL="2286000" algn="l">
              <a:lnSpc>
                <a:spcPct val="100000"/>
              </a:lnSpc>
              <a:spcBef>
                <a:spcPts val="600"/>
              </a:spcBef>
              <a:spcAft>
                <a:spcPts val="0"/>
              </a:spcAft>
              <a:buClr>
                <a:srgbClr val="1C3766"/>
              </a:buClr>
              <a:buSzPts val="1400"/>
              <a:buChar char="•"/>
              <a:defRPr/>
            </a:lvl5pPr>
            <a:lvl6pPr indent="-317500" lvl="5" marL="2743200" algn="l">
              <a:lnSpc>
                <a:spcPct val="90000"/>
              </a:lnSpc>
              <a:spcBef>
                <a:spcPts val="6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2" name="Google Shape;22;p4"/>
          <p:cNvSpPr/>
          <p:nvPr>
            <p:ph idx="2" type="pic"/>
          </p:nvPr>
        </p:nvSpPr>
        <p:spPr>
          <a:xfrm>
            <a:off x="320039" y="1090422"/>
            <a:ext cx="2709000" cy="3538800"/>
          </a:xfrm>
          <a:prstGeom prst="rect">
            <a:avLst/>
          </a:prstGeom>
          <a:no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 text, right content">
  <p:cSld name="Left text, right content">
    <p:spTree>
      <p:nvGrpSpPr>
        <p:cNvPr id="23" name="Shape 23"/>
        <p:cNvGrpSpPr/>
        <p:nvPr/>
      </p:nvGrpSpPr>
      <p:grpSpPr>
        <a:xfrm>
          <a:off x="0" y="0"/>
          <a:ext cx="0" cy="0"/>
          <a:chOff x="0" y="0"/>
          <a:chExt cx="0" cy="0"/>
        </a:xfrm>
      </p:grpSpPr>
      <p:sp>
        <p:nvSpPr>
          <p:cNvPr id="24" name="Google Shape;24;p5"/>
          <p:cNvSpPr txBox="1"/>
          <p:nvPr>
            <p:ph idx="12" type="sldNum"/>
          </p:nvPr>
        </p:nvSpPr>
        <p:spPr>
          <a:xfrm>
            <a:off x="5299415" y="4767263"/>
            <a:ext cx="22317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25" name="Google Shape;25;p5"/>
          <p:cNvSpPr txBox="1"/>
          <p:nvPr>
            <p:ph type="title"/>
          </p:nvPr>
        </p:nvSpPr>
        <p:spPr>
          <a:xfrm>
            <a:off x="322326" y="253746"/>
            <a:ext cx="8503800" cy="685800"/>
          </a:xfrm>
          <a:prstGeom prst="rect">
            <a:avLst/>
          </a:prstGeom>
          <a:noFill/>
          <a:ln>
            <a:noFill/>
          </a:ln>
        </p:spPr>
        <p:txBody>
          <a:bodyPr anchorCtr="0" anchor="b" bIns="34275" lIns="68575" spcFirstLastPara="1" rIns="68575" wrap="square" tIns="34275">
            <a:noAutofit/>
          </a:bodyPr>
          <a:lstStyle>
            <a:lvl1pPr lvl="0" algn="l">
              <a:lnSpc>
                <a:spcPct val="100000"/>
              </a:lnSpc>
              <a:spcBef>
                <a:spcPts val="0"/>
              </a:spcBef>
              <a:spcAft>
                <a:spcPts val="0"/>
              </a:spcAft>
              <a:buClr>
                <a:srgbClr val="1C3766"/>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6" name="Google Shape;26;p5"/>
          <p:cNvSpPr txBox="1"/>
          <p:nvPr>
            <p:ph idx="1" type="body"/>
          </p:nvPr>
        </p:nvSpPr>
        <p:spPr>
          <a:xfrm>
            <a:off x="322326" y="1090422"/>
            <a:ext cx="4190100" cy="3541200"/>
          </a:xfrm>
          <a:prstGeom prst="rect">
            <a:avLst/>
          </a:prstGeom>
          <a:noFill/>
          <a:ln>
            <a:noFill/>
          </a:ln>
        </p:spPr>
        <p:txBody>
          <a:bodyPr anchorCtr="0" anchor="t" bIns="34275" lIns="68575" spcFirstLastPara="1" rIns="68575" wrap="square" tIns="34275">
            <a:noAutofit/>
          </a:bodyPr>
          <a:lstStyle>
            <a:lvl1pPr indent="-317500" lvl="0" marL="457200" algn="l">
              <a:lnSpc>
                <a:spcPct val="100000"/>
              </a:lnSpc>
              <a:spcBef>
                <a:spcPts val="0"/>
              </a:spcBef>
              <a:spcAft>
                <a:spcPts val="0"/>
              </a:spcAft>
              <a:buClr>
                <a:srgbClr val="1C3766"/>
              </a:buClr>
              <a:buSzPts val="1400"/>
              <a:buChar char="•"/>
              <a:defRPr/>
            </a:lvl1pPr>
            <a:lvl2pPr indent="-317500" lvl="1" marL="914400" algn="l">
              <a:lnSpc>
                <a:spcPct val="100000"/>
              </a:lnSpc>
              <a:spcBef>
                <a:spcPts val="600"/>
              </a:spcBef>
              <a:spcAft>
                <a:spcPts val="0"/>
              </a:spcAft>
              <a:buClr>
                <a:srgbClr val="1C3766"/>
              </a:buClr>
              <a:buSzPts val="1400"/>
              <a:buChar char="•"/>
              <a:defRPr/>
            </a:lvl2pPr>
            <a:lvl3pPr indent="-317500" lvl="2" marL="1371600" algn="l">
              <a:lnSpc>
                <a:spcPct val="100000"/>
              </a:lnSpc>
              <a:spcBef>
                <a:spcPts val="600"/>
              </a:spcBef>
              <a:spcAft>
                <a:spcPts val="0"/>
              </a:spcAft>
              <a:buClr>
                <a:srgbClr val="1C3766"/>
              </a:buClr>
              <a:buSzPts val="1400"/>
              <a:buChar char="•"/>
              <a:defRPr/>
            </a:lvl3pPr>
            <a:lvl4pPr indent="-317500" lvl="3" marL="1828800" algn="l">
              <a:lnSpc>
                <a:spcPct val="100000"/>
              </a:lnSpc>
              <a:spcBef>
                <a:spcPts val="600"/>
              </a:spcBef>
              <a:spcAft>
                <a:spcPts val="0"/>
              </a:spcAft>
              <a:buClr>
                <a:srgbClr val="1C3766"/>
              </a:buClr>
              <a:buSzPts val="1400"/>
              <a:buChar char="•"/>
              <a:defRPr/>
            </a:lvl4pPr>
            <a:lvl5pPr indent="-317500" lvl="4" marL="2286000" algn="l">
              <a:lnSpc>
                <a:spcPct val="100000"/>
              </a:lnSpc>
              <a:spcBef>
                <a:spcPts val="600"/>
              </a:spcBef>
              <a:spcAft>
                <a:spcPts val="0"/>
              </a:spcAft>
              <a:buClr>
                <a:srgbClr val="1C3766"/>
              </a:buClr>
              <a:buSzPts val="1400"/>
              <a:buChar char="•"/>
              <a:defRPr/>
            </a:lvl5pPr>
            <a:lvl6pPr indent="-317500" lvl="5" marL="2743200" algn="l">
              <a:lnSpc>
                <a:spcPct val="90000"/>
              </a:lnSpc>
              <a:spcBef>
                <a:spcPts val="6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7" name="Google Shape;27;p5"/>
          <p:cNvSpPr txBox="1"/>
          <p:nvPr>
            <p:ph idx="2" type="body"/>
          </p:nvPr>
        </p:nvSpPr>
        <p:spPr>
          <a:xfrm>
            <a:off x="4629150" y="1092200"/>
            <a:ext cx="4192500" cy="3540600"/>
          </a:xfrm>
          <a:prstGeom prst="rect">
            <a:avLst/>
          </a:prstGeom>
          <a:noFill/>
          <a:ln>
            <a:noFill/>
          </a:ln>
        </p:spPr>
        <p:txBody>
          <a:bodyPr anchorCtr="0" anchor="t" bIns="34275" lIns="68575" spcFirstLastPara="1" rIns="68575" wrap="square" tIns="34275">
            <a:noAutofit/>
          </a:bodyPr>
          <a:lstStyle>
            <a:lvl1pPr indent="-361950" lvl="0" marL="457200" algn="l">
              <a:lnSpc>
                <a:spcPct val="100000"/>
              </a:lnSpc>
              <a:spcBef>
                <a:spcPts val="0"/>
              </a:spcBef>
              <a:spcAft>
                <a:spcPts val="0"/>
              </a:spcAft>
              <a:buClr>
                <a:srgbClr val="1C3766"/>
              </a:buClr>
              <a:buSzPts val="2100"/>
              <a:buChar char="•"/>
              <a:defRPr sz="2100"/>
            </a:lvl1pPr>
            <a:lvl2pPr indent="-361950" lvl="1" marL="914400" algn="l">
              <a:lnSpc>
                <a:spcPct val="100000"/>
              </a:lnSpc>
              <a:spcBef>
                <a:spcPts val="600"/>
              </a:spcBef>
              <a:spcAft>
                <a:spcPts val="0"/>
              </a:spcAft>
              <a:buClr>
                <a:srgbClr val="1C3766"/>
              </a:buClr>
              <a:buSzPts val="2100"/>
              <a:buChar char="•"/>
              <a:defRPr sz="2100"/>
            </a:lvl2pPr>
            <a:lvl3pPr indent="-361950" lvl="2" marL="1371600" algn="l">
              <a:lnSpc>
                <a:spcPct val="100000"/>
              </a:lnSpc>
              <a:spcBef>
                <a:spcPts val="600"/>
              </a:spcBef>
              <a:spcAft>
                <a:spcPts val="0"/>
              </a:spcAft>
              <a:buClr>
                <a:srgbClr val="1C3766"/>
              </a:buClr>
              <a:buSzPts val="2100"/>
              <a:buChar char="•"/>
              <a:defRPr sz="2100"/>
            </a:lvl3pPr>
            <a:lvl4pPr indent="-361950" lvl="3" marL="1828800" algn="l">
              <a:lnSpc>
                <a:spcPct val="100000"/>
              </a:lnSpc>
              <a:spcBef>
                <a:spcPts val="600"/>
              </a:spcBef>
              <a:spcAft>
                <a:spcPts val="0"/>
              </a:spcAft>
              <a:buClr>
                <a:srgbClr val="1C3766"/>
              </a:buClr>
              <a:buSzPts val="2100"/>
              <a:buChar char="•"/>
              <a:defRPr sz="2100"/>
            </a:lvl4pPr>
            <a:lvl5pPr indent="-361950" lvl="4" marL="2286000" algn="l">
              <a:lnSpc>
                <a:spcPct val="100000"/>
              </a:lnSpc>
              <a:spcBef>
                <a:spcPts val="600"/>
              </a:spcBef>
              <a:spcAft>
                <a:spcPts val="0"/>
              </a:spcAft>
              <a:buClr>
                <a:srgbClr val="1C3766"/>
              </a:buClr>
              <a:buSzPts val="2100"/>
              <a:buChar char="•"/>
              <a:defRPr sz="2100"/>
            </a:lvl5pPr>
            <a:lvl6pPr indent="-317500" lvl="5" marL="2743200" algn="l">
              <a:lnSpc>
                <a:spcPct val="90000"/>
              </a:lnSpc>
              <a:spcBef>
                <a:spcPts val="6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lumn text">
  <p:cSld name="Two column text">
    <p:spTree>
      <p:nvGrpSpPr>
        <p:cNvPr id="28" name="Shape 28"/>
        <p:cNvGrpSpPr/>
        <p:nvPr/>
      </p:nvGrpSpPr>
      <p:grpSpPr>
        <a:xfrm>
          <a:off x="0" y="0"/>
          <a:ext cx="0" cy="0"/>
          <a:chOff x="0" y="0"/>
          <a:chExt cx="0" cy="0"/>
        </a:xfrm>
      </p:grpSpPr>
      <p:sp>
        <p:nvSpPr>
          <p:cNvPr id="29" name="Google Shape;29;p6"/>
          <p:cNvSpPr txBox="1"/>
          <p:nvPr>
            <p:ph idx="12" type="sldNum"/>
          </p:nvPr>
        </p:nvSpPr>
        <p:spPr>
          <a:xfrm>
            <a:off x="5299415" y="4767263"/>
            <a:ext cx="22317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30" name="Google Shape;30;p6"/>
          <p:cNvSpPr txBox="1"/>
          <p:nvPr>
            <p:ph type="title"/>
          </p:nvPr>
        </p:nvSpPr>
        <p:spPr>
          <a:xfrm>
            <a:off x="322326" y="253746"/>
            <a:ext cx="8503800" cy="683700"/>
          </a:xfrm>
          <a:prstGeom prst="rect">
            <a:avLst/>
          </a:prstGeom>
          <a:noFill/>
          <a:ln>
            <a:noFill/>
          </a:ln>
        </p:spPr>
        <p:txBody>
          <a:bodyPr anchorCtr="0" anchor="b" bIns="34275" lIns="68575" spcFirstLastPara="1" rIns="68575" wrap="square" tIns="34275">
            <a:noAutofit/>
          </a:bodyPr>
          <a:lstStyle>
            <a:lvl1pPr lvl="0" algn="l">
              <a:lnSpc>
                <a:spcPct val="100000"/>
              </a:lnSpc>
              <a:spcBef>
                <a:spcPts val="0"/>
              </a:spcBef>
              <a:spcAft>
                <a:spcPts val="0"/>
              </a:spcAft>
              <a:buClr>
                <a:srgbClr val="1C3766"/>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1" name="Google Shape;31;p6"/>
          <p:cNvSpPr txBox="1"/>
          <p:nvPr>
            <p:ph idx="1" type="body"/>
          </p:nvPr>
        </p:nvSpPr>
        <p:spPr>
          <a:xfrm>
            <a:off x="322326" y="1090422"/>
            <a:ext cx="4190100" cy="3538800"/>
          </a:xfrm>
          <a:prstGeom prst="rect">
            <a:avLst/>
          </a:prstGeom>
          <a:noFill/>
          <a:ln>
            <a:noFill/>
          </a:ln>
        </p:spPr>
        <p:txBody>
          <a:bodyPr anchorCtr="0" anchor="t" bIns="34275" lIns="68575" spcFirstLastPara="1" rIns="68575" wrap="square" tIns="34275">
            <a:noAutofit/>
          </a:bodyPr>
          <a:lstStyle>
            <a:lvl1pPr indent="-317500" lvl="0" marL="457200" algn="l">
              <a:lnSpc>
                <a:spcPct val="100000"/>
              </a:lnSpc>
              <a:spcBef>
                <a:spcPts val="0"/>
              </a:spcBef>
              <a:spcAft>
                <a:spcPts val="0"/>
              </a:spcAft>
              <a:buClr>
                <a:srgbClr val="1C3766"/>
              </a:buClr>
              <a:buSzPts val="1400"/>
              <a:buChar char="•"/>
              <a:defRPr/>
            </a:lvl1pPr>
            <a:lvl2pPr indent="-317500" lvl="1" marL="914400" algn="l">
              <a:lnSpc>
                <a:spcPct val="100000"/>
              </a:lnSpc>
              <a:spcBef>
                <a:spcPts val="600"/>
              </a:spcBef>
              <a:spcAft>
                <a:spcPts val="0"/>
              </a:spcAft>
              <a:buClr>
                <a:srgbClr val="1C3766"/>
              </a:buClr>
              <a:buSzPts val="1400"/>
              <a:buChar char="•"/>
              <a:defRPr/>
            </a:lvl2pPr>
            <a:lvl3pPr indent="-317500" lvl="2" marL="1371600" algn="l">
              <a:lnSpc>
                <a:spcPct val="100000"/>
              </a:lnSpc>
              <a:spcBef>
                <a:spcPts val="600"/>
              </a:spcBef>
              <a:spcAft>
                <a:spcPts val="0"/>
              </a:spcAft>
              <a:buClr>
                <a:srgbClr val="1C3766"/>
              </a:buClr>
              <a:buSzPts val="1400"/>
              <a:buChar char="•"/>
              <a:defRPr/>
            </a:lvl3pPr>
            <a:lvl4pPr indent="-317500" lvl="3" marL="1828800" algn="l">
              <a:lnSpc>
                <a:spcPct val="100000"/>
              </a:lnSpc>
              <a:spcBef>
                <a:spcPts val="600"/>
              </a:spcBef>
              <a:spcAft>
                <a:spcPts val="0"/>
              </a:spcAft>
              <a:buClr>
                <a:srgbClr val="1C3766"/>
              </a:buClr>
              <a:buSzPts val="1400"/>
              <a:buChar char="•"/>
              <a:defRPr/>
            </a:lvl4pPr>
            <a:lvl5pPr indent="-317500" lvl="4" marL="2286000" algn="l">
              <a:lnSpc>
                <a:spcPct val="100000"/>
              </a:lnSpc>
              <a:spcBef>
                <a:spcPts val="600"/>
              </a:spcBef>
              <a:spcAft>
                <a:spcPts val="0"/>
              </a:spcAft>
              <a:buClr>
                <a:srgbClr val="1C3766"/>
              </a:buClr>
              <a:buSzPts val="1400"/>
              <a:buChar char="•"/>
              <a:defRPr/>
            </a:lvl5pPr>
            <a:lvl6pPr indent="-317500" lvl="5" marL="2743200" algn="l">
              <a:lnSpc>
                <a:spcPct val="90000"/>
              </a:lnSpc>
              <a:spcBef>
                <a:spcPts val="6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2" name="Google Shape;32;p6"/>
          <p:cNvSpPr txBox="1"/>
          <p:nvPr>
            <p:ph idx="2" type="body"/>
          </p:nvPr>
        </p:nvSpPr>
        <p:spPr>
          <a:xfrm>
            <a:off x="4629150" y="1090422"/>
            <a:ext cx="4190100" cy="3540900"/>
          </a:xfrm>
          <a:prstGeom prst="rect">
            <a:avLst/>
          </a:prstGeom>
          <a:noFill/>
          <a:ln>
            <a:noFill/>
          </a:ln>
        </p:spPr>
        <p:txBody>
          <a:bodyPr anchorCtr="0" anchor="t" bIns="34275" lIns="68575" spcFirstLastPara="1" rIns="68575" wrap="square" tIns="34275">
            <a:noAutofit/>
          </a:bodyPr>
          <a:lstStyle>
            <a:lvl1pPr indent="-317500" lvl="0" marL="457200" algn="l">
              <a:lnSpc>
                <a:spcPct val="100000"/>
              </a:lnSpc>
              <a:spcBef>
                <a:spcPts val="0"/>
              </a:spcBef>
              <a:spcAft>
                <a:spcPts val="0"/>
              </a:spcAft>
              <a:buClr>
                <a:srgbClr val="1C3766"/>
              </a:buClr>
              <a:buSzPts val="1400"/>
              <a:buChar char="•"/>
              <a:defRPr/>
            </a:lvl1pPr>
            <a:lvl2pPr indent="-317500" lvl="1" marL="914400" algn="l">
              <a:lnSpc>
                <a:spcPct val="100000"/>
              </a:lnSpc>
              <a:spcBef>
                <a:spcPts val="600"/>
              </a:spcBef>
              <a:spcAft>
                <a:spcPts val="0"/>
              </a:spcAft>
              <a:buClr>
                <a:srgbClr val="1C3766"/>
              </a:buClr>
              <a:buSzPts val="1400"/>
              <a:buChar char="•"/>
              <a:defRPr/>
            </a:lvl2pPr>
            <a:lvl3pPr indent="-317500" lvl="2" marL="1371600" algn="l">
              <a:lnSpc>
                <a:spcPct val="100000"/>
              </a:lnSpc>
              <a:spcBef>
                <a:spcPts val="600"/>
              </a:spcBef>
              <a:spcAft>
                <a:spcPts val="0"/>
              </a:spcAft>
              <a:buClr>
                <a:srgbClr val="1C3766"/>
              </a:buClr>
              <a:buSzPts val="1400"/>
              <a:buChar char="•"/>
              <a:defRPr/>
            </a:lvl3pPr>
            <a:lvl4pPr indent="-317500" lvl="3" marL="1828800" algn="l">
              <a:lnSpc>
                <a:spcPct val="100000"/>
              </a:lnSpc>
              <a:spcBef>
                <a:spcPts val="600"/>
              </a:spcBef>
              <a:spcAft>
                <a:spcPts val="0"/>
              </a:spcAft>
              <a:buClr>
                <a:srgbClr val="1C3766"/>
              </a:buClr>
              <a:buSzPts val="1400"/>
              <a:buChar char="•"/>
              <a:defRPr/>
            </a:lvl4pPr>
            <a:lvl5pPr indent="-317500" lvl="4" marL="2286000" algn="l">
              <a:lnSpc>
                <a:spcPct val="100000"/>
              </a:lnSpc>
              <a:spcBef>
                <a:spcPts val="600"/>
              </a:spcBef>
              <a:spcAft>
                <a:spcPts val="0"/>
              </a:spcAft>
              <a:buClr>
                <a:srgbClr val="1C3766"/>
              </a:buClr>
              <a:buSzPts val="1400"/>
              <a:buChar char="•"/>
              <a:defRPr/>
            </a:lvl5pPr>
            <a:lvl6pPr indent="-317500" lvl="5" marL="2743200" algn="l">
              <a:lnSpc>
                <a:spcPct val="90000"/>
              </a:lnSpc>
              <a:spcBef>
                <a:spcPts val="6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 text, right image">
  <p:cSld name="Left text, right image">
    <p:spTree>
      <p:nvGrpSpPr>
        <p:cNvPr id="33" name="Shape 33"/>
        <p:cNvGrpSpPr/>
        <p:nvPr/>
      </p:nvGrpSpPr>
      <p:grpSpPr>
        <a:xfrm>
          <a:off x="0" y="0"/>
          <a:ext cx="0" cy="0"/>
          <a:chOff x="0" y="0"/>
          <a:chExt cx="0" cy="0"/>
        </a:xfrm>
      </p:grpSpPr>
      <p:sp>
        <p:nvSpPr>
          <p:cNvPr id="34" name="Google Shape;34;p7"/>
          <p:cNvSpPr txBox="1"/>
          <p:nvPr>
            <p:ph idx="12" type="sldNum"/>
          </p:nvPr>
        </p:nvSpPr>
        <p:spPr>
          <a:xfrm>
            <a:off x="5308576" y="4767263"/>
            <a:ext cx="22317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35" name="Google Shape;35;p7"/>
          <p:cNvSpPr txBox="1"/>
          <p:nvPr>
            <p:ph type="title"/>
          </p:nvPr>
        </p:nvSpPr>
        <p:spPr>
          <a:xfrm>
            <a:off x="322326" y="253746"/>
            <a:ext cx="8503800" cy="683700"/>
          </a:xfrm>
          <a:prstGeom prst="rect">
            <a:avLst/>
          </a:prstGeom>
          <a:noFill/>
          <a:ln>
            <a:noFill/>
          </a:ln>
        </p:spPr>
        <p:txBody>
          <a:bodyPr anchorCtr="0" anchor="b" bIns="34275" lIns="68575" spcFirstLastPara="1" rIns="68575" wrap="square" tIns="34275">
            <a:noAutofit/>
          </a:bodyPr>
          <a:lstStyle>
            <a:lvl1pPr lvl="0" algn="l">
              <a:lnSpc>
                <a:spcPct val="100000"/>
              </a:lnSpc>
              <a:spcBef>
                <a:spcPts val="0"/>
              </a:spcBef>
              <a:spcAft>
                <a:spcPts val="0"/>
              </a:spcAft>
              <a:buClr>
                <a:srgbClr val="1C3766"/>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6" name="Google Shape;36;p7"/>
          <p:cNvSpPr txBox="1"/>
          <p:nvPr>
            <p:ph idx="1" type="body"/>
          </p:nvPr>
        </p:nvSpPr>
        <p:spPr>
          <a:xfrm>
            <a:off x="322326" y="1090422"/>
            <a:ext cx="5658000" cy="3538800"/>
          </a:xfrm>
          <a:prstGeom prst="rect">
            <a:avLst/>
          </a:prstGeom>
          <a:noFill/>
          <a:ln>
            <a:noFill/>
          </a:ln>
        </p:spPr>
        <p:txBody>
          <a:bodyPr anchorCtr="0" anchor="t" bIns="34275" lIns="68575" spcFirstLastPara="1" rIns="68575" wrap="square" tIns="34275">
            <a:noAutofit/>
          </a:bodyPr>
          <a:lstStyle>
            <a:lvl1pPr indent="-317500" lvl="0" marL="457200" algn="l">
              <a:lnSpc>
                <a:spcPct val="100000"/>
              </a:lnSpc>
              <a:spcBef>
                <a:spcPts val="0"/>
              </a:spcBef>
              <a:spcAft>
                <a:spcPts val="0"/>
              </a:spcAft>
              <a:buClr>
                <a:srgbClr val="1C3766"/>
              </a:buClr>
              <a:buSzPts val="1400"/>
              <a:buChar char="•"/>
              <a:defRPr/>
            </a:lvl1pPr>
            <a:lvl2pPr indent="-317500" lvl="1" marL="914400" algn="l">
              <a:lnSpc>
                <a:spcPct val="100000"/>
              </a:lnSpc>
              <a:spcBef>
                <a:spcPts val="600"/>
              </a:spcBef>
              <a:spcAft>
                <a:spcPts val="0"/>
              </a:spcAft>
              <a:buClr>
                <a:srgbClr val="1C3766"/>
              </a:buClr>
              <a:buSzPts val="1400"/>
              <a:buChar char="•"/>
              <a:defRPr/>
            </a:lvl2pPr>
            <a:lvl3pPr indent="-317500" lvl="2" marL="1371600" algn="l">
              <a:lnSpc>
                <a:spcPct val="100000"/>
              </a:lnSpc>
              <a:spcBef>
                <a:spcPts val="600"/>
              </a:spcBef>
              <a:spcAft>
                <a:spcPts val="0"/>
              </a:spcAft>
              <a:buClr>
                <a:srgbClr val="1C3766"/>
              </a:buClr>
              <a:buSzPts val="1400"/>
              <a:buChar char="•"/>
              <a:defRPr/>
            </a:lvl3pPr>
            <a:lvl4pPr indent="-317500" lvl="3" marL="1828800" algn="l">
              <a:lnSpc>
                <a:spcPct val="100000"/>
              </a:lnSpc>
              <a:spcBef>
                <a:spcPts val="600"/>
              </a:spcBef>
              <a:spcAft>
                <a:spcPts val="0"/>
              </a:spcAft>
              <a:buClr>
                <a:srgbClr val="1C3766"/>
              </a:buClr>
              <a:buSzPts val="1400"/>
              <a:buChar char="•"/>
              <a:defRPr/>
            </a:lvl4pPr>
            <a:lvl5pPr indent="-317500" lvl="4" marL="2286000" algn="l">
              <a:lnSpc>
                <a:spcPct val="100000"/>
              </a:lnSpc>
              <a:spcBef>
                <a:spcPts val="600"/>
              </a:spcBef>
              <a:spcAft>
                <a:spcPts val="0"/>
              </a:spcAft>
              <a:buClr>
                <a:srgbClr val="1C3766"/>
              </a:buClr>
              <a:buSzPts val="1400"/>
              <a:buChar char="•"/>
              <a:defRPr/>
            </a:lvl5pPr>
            <a:lvl6pPr indent="-317500" lvl="5" marL="2743200" algn="l">
              <a:lnSpc>
                <a:spcPct val="90000"/>
              </a:lnSpc>
              <a:spcBef>
                <a:spcPts val="6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7" name="Google Shape;37;p7"/>
          <p:cNvSpPr/>
          <p:nvPr>
            <p:ph idx="2" type="pic"/>
          </p:nvPr>
        </p:nvSpPr>
        <p:spPr>
          <a:xfrm>
            <a:off x="6112764" y="1083049"/>
            <a:ext cx="2709000" cy="3538800"/>
          </a:xfrm>
          <a:prstGeom prst="rect">
            <a:avLst/>
          </a:prstGeom>
          <a:no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 content, right text">
  <p:cSld name="Left content, right text">
    <p:spTree>
      <p:nvGrpSpPr>
        <p:cNvPr id="38" name="Shape 38"/>
        <p:cNvGrpSpPr/>
        <p:nvPr/>
      </p:nvGrpSpPr>
      <p:grpSpPr>
        <a:xfrm>
          <a:off x="0" y="0"/>
          <a:ext cx="0" cy="0"/>
          <a:chOff x="0" y="0"/>
          <a:chExt cx="0" cy="0"/>
        </a:xfrm>
      </p:grpSpPr>
      <p:sp>
        <p:nvSpPr>
          <p:cNvPr id="39" name="Google Shape;39;p8"/>
          <p:cNvSpPr txBox="1"/>
          <p:nvPr>
            <p:ph idx="12" type="sldNum"/>
          </p:nvPr>
        </p:nvSpPr>
        <p:spPr>
          <a:xfrm>
            <a:off x="5299414" y="4767263"/>
            <a:ext cx="22317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40" name="Google Shape;40;p8"/>
          <p:cNvSpPr txBox="1"/>
          <p:nvPr>
            <p:ph type="title"/>
          </p:nvPr>
        </p:nvSpPr>
        <p:spPr>
          <a:xfrm>
            <a:off x="322326" y="253746"/>
            <a:ext cx="8503800" cy="685800"/>
          </a:xfrm>
          <a:prstGeom prst="rect">
            <a:avLst/>
          </a:prstGeom>
          <a:noFill/>
          <a:ln>
            <a:noFill/>
          </a:ln>
        </p:spPr>
        <p:txBody>
          <a:bodyPr anchorCtr="0" anchor="b" bIns="34275" lIns="68575" spcFirstLastPara="1" rIns="68575" wrap="square" tIns="34275">
            <a:noAutofit/>
          </a:bodyPr>
          <a:lstStyle>
            <a:lvl1pPr lvl="0" algn="l">
              <a:lnSpc>
                <a:spcPct val="100000"/>
              </a:lnSpc>
              <a:spcBef>
                <a:spcPts val="0"/>
              </a:spcBef>
              <a:spcAft>
                <a:spcPts val="0"/>
              </a:spcAft>
              <a:buClr>
                <a:srgbClr val="1C3766"/>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1" name="Google Shape;41;p8"/>
          <p:cNvSpPr txBox="1"/>
          <p:nvPr>
            <p:ph idx="1" type="body"/>
          </p:nvPr>
        </p:nvSpPr>
        <p:spPr>
          <a:xfrm>
            <a:off x="4629150" y="1090422"/>
            <a:ext cx="4190100" cy="3541200"/>
          </a:xfrm>
          <a:prstGeom prst="rect">
            <a:avLst/>
          </a:prstGeom>
          <a:noFill/>
          <a:ln>
            <a:noFill/>
          </a:ln>
        </p:spPr>
        <p:txBody>
          <a:bodyPr anchorCtr="0" anchor="t" bIns="34275" lIns="68575" spcFirstLastPara="1" rIns="68575" wrap="square" tIns="34275">
            <a:noAutofit/>
          </a:bodyPr>
          <a:lstStyle>
            <a:lvl1pPr indent="-317500" lvl="0" marL="457200" algn="l">
              <a:lnSpc>
                <a:spcPct val="100000"/>
              </a:lnSpc>
              <a:spcBef>
                <a:spcPts val="0"/>
              </a:spcBef>
              <a:spcAft>
                <a:spcPts val="0"/>
              </a:spcAft>
              <a:buClr>
                <a:srgbClr val="1C3766"/>
              </a:buClr>
              <a:buSzPts val="1400"/>
              <a:buChar char="•"/>
              <a:defRPr/>
            </a:lvl1pPr>
            <a:lvl2pPr indent="-317500" lvl="1" marL="914400" algn="l">
              <a:lnSpc>
                <a:spcPct val="100000"/>
              </a:lnSpc>
              <a:spcBef>
                <a:spcPts val="600"/>
              </a:spcBef>
              <a:spcAft>
                <a:spcPts val="0"/>
              </a:spcAft>
              <a:buClr>
                <a:srgbClr val="1C3766"/>
              </a:buClr>
              <a:buSzPts val="1400"/>
              <a:buChar char="•"/>
              <a:defRPr/>
            </a:lvl2pPr>
            <a:lvl3pPr indent="-317500" lvl="2" marL="1371600" algn="l">
              <a:lnSpc>
                <a:spcPct val="100000"/>
              </a:lnSpc>
              <a:spcBef>
                <a:spcPts val="600"/>
              </a:spcBef>
              <a:spcAft>
                <a:spcPts val="0"/>
              </a:spcAft>
              <a:buClr>
                <a:srgbClr val="1C3766"/>
              </a:buClr>
              <a:buSzPts val="1400"/>
              <a:buChar char="•"/>
              <a:defRPr/>
            </a:lvl3pPr>
            <a:lvl4pPr indent="-317500" lvl="3" marL="1828800" algn="l">
              <a:lnSpc>
                <a:spcPct val="100000"/>
              </a:lnSpc>
              <a:spcBef>
                <a:spcPts val="600"/>
              </a:spcBef>
              <a:spcAft>
                <a:spcPts val="0"/>
              </a:spcAft>
              <a:buClr>
                <a:srgbClr val="1C3766"/>
              </a:buClr>
              <a:buSzPts val="1400"/>
              <a:buChar char="•"/>
              <a:defRPr/>
            </a:lvl4pPr>
            <a:lvl5pPr indent="-317500" lvl="4" marL="2286000" algn="l">
              <a:lnSpc>
                <a:spcPct val="100000"/>
              </a:lnSpc>
              <a:spcBef>
                <a:spcPts val="600"/>
              </a:spcBef>
              <a:spcAft>
                <a:spcPts val="0"/>
              </a:spcAft>
              <a:buClr>
                <a:srgbClr val="1C3766"/>
              </a:buClr>
              <a:buSzPts val="1400"/>
              <a:buChar char="•"/>
              <a:defRPr/>
            </a:lvl5pPr>
            <a:lvl6pPr indent="-317500" lvl="5" marL="2743200" algn="l">
              <a:lnSpc>
                <a:spcPct val="90000"/>
              </a:lnSpc>
              <a:spcBef>
                <a:spcPts val="6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2" name="Google Shape;42;p8"/>
          <p:cNvSpPr txBox="1"/>
          <p:nvPr>
            <p:ph idx="2" type="body"/>
          </p:nvPr>
        </p:nvSpPr>
        <p:spPr>
          <a:xfrm>
            <a:off x="322326" y="1090422"/>
            <a:ext cx="4190100" cy="3540600"/>
          </a:xfrm>
          <a:prstGeom prst="rect">
            <a:avLst/>
          </a:prstGeom>
          <a:noFill/>
          <a:ln>
            <a:noFill/>
          </a:ln>
        </p:spPr>
        <p:txBody>
          <a:bodyPr anchorCtr="0" anchor="t" bIns="34275" lIns="68575" spcFirstLastPara="1" rIns="68575" wrap="square" tIns="34275">
            <a:noAutofit/>
          </a:bodyPr>
          <a:lstStyle>
            <a:lvl1pPr indent="-361950" lvl="0" marL="457200" algn="l">
              <a:lnSpc>
                <a:spcPct val="100000"/>
              </a:lnSpc>
              <a:spcBef>
                <a:spcPts val="0"/>
              </a:spcBef>
              <a:spcAft>
                <a:spcPts val="0"/>
              </a:spcAft>
              <a:buClr>
                <a:srgbClr val="1C3766"/>
              </a:buClr>
              <a:buSzPts val="2100"/>
              <a:buChar char="•"/>
              <a:defRPr sz="2100"/>
            </a:lvl1pPr>
            <a:lvl2pPr indent="-361950" lvl="1" marL="914400" algn="l">
              <a:lnSpc>
                <a:spcPct val="100000"/>
              </a:lnSpc>
              <a:spcBef>
                <a:spcPts val="600"/>
              </a:spcBef>
              <a:spcAft>
                <a:spcPts val="0"/>
              </a:spcAft>
              <a:buClr>
                <a:srgbClr val="1C3766"/>
              </a:buClr>
              <a:buSzPts val="2100"/>
              <a:buChar char="•"/>
              <a:defRPr sz="2100"/>
            </a:lvl2pPr>
            <a:lvl3pPr indent="-361950" lvl="2" marL="1371600" algn="l">
              <a:lnSpc>
                <a:spcPct val="100000"/>
              </a:lnSpc>
              <a:spcBef>
                <a:spcPts val="600"/>
              </a:spcBef>
              <a:spcAft>
                <a:spcPts val="0"/>
              </a:spcAft>
              <a:buClr>
                <a:srgbClr val="1C3766"/>
              </a:buClr>
              <a:buSzPts val="2100"/>
              <a:buChar char="•"/>
              <a:defRPr sz="2100"/>
            </a:lvl3pPr>
            <a:lvl4pPr indent="-361950" lvl="3" marL="1828800" algn="l">
              <a:lnSpc>
                <a:spcPct val="100000"/>
              </a:lnSpc>
              <a:spcBef>
                <a:spcPts val="600"/>
              </a:spcBef>
              <a:spcAft>
                <a:spcPts val="0"/>
              </a:spcAft>
              <a:buClr>
                <a:srgbClr val="1C3766"/>
              </a:buClr>
              <a:buSzPts val="2100"/>
              <a:buChar char="•"/>
              <a:defRPr sz="2100"/>
            </a:lvl4pPr>
            <a:lvl5pPr indent="-361950" lvl="4" marL="2286000" algn="l">
              <a:lnSpc>
                <a:spcPct val="100000"/>
              </a:lnSpc>
              <a:spcBef>
                <a:spcPts val="600"/>
              </a:spcBef>
              <a:spcAft>
                <a:spcPts val="0"/>
              </a:spcAft>
              <a:buClr>
                <a:srgbClr val="1C3766"/>
              </a:buClr>
              <a:buSzPts val="2100"/>
              <a:buChar char="•"/>
              <a:defRPr sz="2100"/>
            </a:lvl5pPr>
            <a:lvl6pPr indent="-317500" lvl="5" marL="2743200" algn="l">
              <a:lnSpc>
                <a:spcPct val="90000"/>
              </a:lnSpc>
              <a:spcBef>
                <a:spcPts val="6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lumn content">
  <p:cSld name="Two column content">
    <p:spTree>
      <p:nvGrpSpPr>
        <p:cNvPr id="43" name="Shape 43"/>
        <p:cNvGrpSpPr/>
        <p:nvPr/>
      </p:nvGrpSpPr>
      <p:grpSpPr>
        <a:xfrm>
          <a:off x="0" y="0"/>
          <a:ext cx="0" cy="0"/>
          <a:chOff x="0" y="0"/>
          <a:chExt cx="0" cy="0"/>
        </a:xfrm>
      </p:grpSpPr>
      <p:sp>
        <p:nvSpPr>
          <p:cNvPr id="44" name="Google Shape;44;p9"/>
          <p:cNvSpPr txBox="1"/>
          <p:nvPr>
            <p:ph idx="12" type="sldNum"/>
          </p:nvPr>
        </p:nvSpPr>
        <p:spPr>
          <a:xfrm>
            <a:off x="5306072" y="4767263"/>
            <a:ext cx="22317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45" name="Google Shape;45;p9"/>
          <p:cNvSpPr txBox="1"/>
          <p:nvPr>
            <p:ph type="title"/>
          </p:nvPr>
        </p:nvSpPr>
        <p:spPr>
          <a:xfrm>
            <a:off x="322326" y="253746"/>
            <a:ext cx="8503800" cy="685800"/>
          </a:xfrm>
          <a:prstGeom prst="rect">
            <a:avLst/>
          </a:prstGeom>
          <a:noFill/>
          <a:ln>
            <a:noFill/>
          </a:ln>
        </p:spPr>
        <p:txBody>
          <a:bodyPr anchorCtr="0" anchor="b" bIns="34275" lIns="68575" spcFirstLastPara="1" rIns="68575" wrap="square" tIns="34275">
            <a:noAutofit/>
          </a:bodyPr>
          <a:lstStyle>
            <a:lvl1pPr lvl="0" algn="l">
              <a:lnSpc>
                <a:spcPct val="100000"/>
              </a:lnSpc>
              <a:spcBef>
                <a:spcPts val="0"/>
              </a:spcBef>
              <a:spcAft>
                <a:spcPts val="0"/>
              </a:spcAft>
              <a:buClr>
                <a:srgbClr val="1C3766"/>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6" name="Google Shape;46;p9"/>
          <p:cNvSpPr txBox="1"/>
          <p:nvPr>
            <p:ph idx="1" type="body"/>
          </p:nvPr>
        </p:nvSpPr>
        <p:spPr>
          <a:xfrm>
            <a:off x="322326" y="1090422"/>
            <a:ext cx="4190100" cy="3540600"/>
          </a:xfrm>
          <a:prstGeom prst="rect">
            <a:avLst/>
          </a:prstGeom>
          <a:noFill/>
          <a:ln>
            <a:noFill/>
          </a:ln>
        </p:spPr>
        <p:txBody>
          <a:bodyPr anchorCtr="0" anchor="t" bIns="34275" lIns="68575" spcFirstLastPara="1" rIns="68575" wrap="square" tIns="34275">
            <a:noAutofit/>
          </a:bodyPr>
          <a:lstStyle>
            <a:lvl1pPr indent="-361950" lvl="0" marL="457200" algn="l">
              <a:lnSpc>
                <a:spcPct val="100000"/>
              </a:lnSpc>
              <a:spcBef>
                <a:spcPts val="0"/>
              </a:spcBef>
              <a:spcAft>
                <a:spcPts val="0"/>
              </a:spcAft>
              <a:buClr>
                <a:srgbClr val="1C3766"/>
              </a:buClr>
              <a:buSzPts val="2100"/>
              <a:buChar char="•"/>
              <a:defRPr sz="2100"/>
            </a:lvl1pPr>
            <a:lvl2pPr indent="-361950" lvl="1" marL="914400" algn="l">
              <a:lnSpc>
                <a:spcPct val="100000"/>
              </a:lnSpc>
              <a:spcBef>
                <a:spcPts val="600"/>
              </a:spcBef>
              <a:spcAft>
                <a:spcPts val="0"/>
              </a:spcAft>
              <a:buClr>
                <a:srgbClr val="1C3766"/>
              </a:buClr>
              <a:buSzPts val="2100"/>
              <a:buChar char="•"/>
              <a:defRPr sz="2100"/>
            </a:lvl2pPr>
            <a:lvl3pPr indent="-361950" lvl="2" marL="1371600" algn="l">
              <a:lnSpc>
                <a:spcPct val="100000"/>
              </a:lnSpc>
              <a:spcBef>
                <a:spcPts val="600"/>
              </a:spcBef>
              <a:spcAft>
                <a:spcPts val="0"/>
              </a:spcAft>
              <a:buClr>
                <a:srgbClr val="1C3766"/>
              </a:buClr>
              <a:buSzPts val="2100"/>
              <a:buChar char="•"/>
              <a:defRPr sz="2100"/>
            </a:lvl3pPr>
            <a:lvl4pPr indent="-361950" lvl="3" marL="1828800" algn="l">
              <a:lnSpc>
                <a:spcPct val="100000"/>
              </a:lnSpc>
              <a:spcBef>
                <a:spcPts val="600"/>
              </a:spcBef>
              <a:spcAft>
                <a:spcPts val="0"/>
              </a:spcAft>
              <a:buClr>
                <a:srgbClr val="1C3766"/>
              </a:buClr>
              <a:buSzPts val="2100"/>
              <a:buChar char="•"/>
              <a:defRPr sz="2100"/>
            </a:lvl4pPr>
            <a:lvl5pPr indent="-361950" lvl="4" marL="2286000" algn="l">
              <a:lnSpc>
                <a:spcPct val="100000"/>
              </a:lnSpc>
              <a:spcBef>
                <a:spcPts val="600"/>
              </a:spcBef>
              <a:spcAft>
                <a:spcPts val="0"/>
              </a:spcAft>
              <a:buClr>
                <a:srgbClr val="1C3766"/>
              </a:buClr>
              <a:buSzPts val="2100"/>
              <a:buChar char="•"/>
              <a:defRPr sz="2100"/>
            </a:lvl5pPr>
            <a:lvl6pPr indent="-317500" lvl="5" marL="2743200" algn="l">
              <a:lnSpc>
                <a:spcPct val="90000"/>
              </a:lnSpc>
              <a:spcBef>
                <a:spcPts val="6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7" name="Google Shape;47;p9"/>
          <p:cNvSpPr txBox="1"/>
          <p:nvPr>
            <p:ph idx="2" type="body"/>
          </p:nvPr>
        </p:nvSpPr>
        <p:spPr>
          <a:xfrm>
            <a:off x="4629150" y="1090422"/>
            <a:ext cx="4190100" cy="3540600"/>
          </a:xfrm>
          <a:prstGeom prst="rect">
            <a:avLst/>
          </a:prstGeom>
          <a:noFill/>
          <a:ln>
            <a:noFill/>
          </a:ln>
        </p:spPr>
        <p:txBody>
          <a:bodyPr anchorCtr="0" anchor="t" bIns="34275" lIns="68575" spcFirstLastPara="1" rIns="68575" wrap="square" tIns="34275">
            <a:noAutofit/>
          </a:bodyPr>
          <a:lstStyle>
            <a:lvl1pPr indent="-361950" lvl="0" marL="457200" algn="l">
              <a:lnSpc>
                <a:spcPct val="100000"/>
              </a:lnSpc>
              <a:spcBef>
                <a:spcPts val="0"/>
              </a:spcBef>
              <a:spcAft>
                <a:spcPts val="0"/>
              </a:spcAft>
              <a:buClr>
                <a:srgbClr val="1C3766"/>
              </a:buClr>
              <a:buSzPts val="2100"/>
              <a:buChar char="•"/>
              <a:defRPr sz="2100"/>
            </a:lvl1pPr>
            <a:lvl2pPr indent="-361950" lvl="1" marL="914400" algn="l">
              <a:lnSpc>
                <a:spcPct val="100000"/>
              </a:lnSpc>
              <a:spcBef>
                <a:spcPts val="600"/>
              </a:spcBef>
              <a:spcAft>
                <a:spcPts val="0"/>
              </a:spcAft>
              <a:buClr>
                <a:srgbClr val="1C3766"/>
              </a:buClr>
              <a:buSzPts val="2100"/>
              <a:buChar char="•"/>
              <a:defRPr sz="2100"/>
            </a:lvl2pPr>
            <a:lvl3pPr indent="-361950" lvl="2" marL="1371600" algn="l">
              <a:lnSpc>
                <a:spcPct val="100000"/>
              </a:lnSpc>
              <a:spcBef>
                <a:spcPts val="600"/>
              </a:spcBef>
              <a:spcAft>
                <a:spcPts val="0"/>
              </a:spcAft>
              <a:buClr>
                <a:srgbClr val="1C3766"/>
              </a:buClr>
              <a:buSzPts val="2100"/>
              <a:buChar char="•"/>
              <a:defRPr sz="2100"/>
            </a:lvl3pPr>
            <a:lvl4pPr indent="-361950" lvl="3" marL="1828800" algn="l">
              <a:lnSpc>
                <a:spcPct val="100000"/>
              </a:lnSpc>
              <a:spcBef>
                <a:spcPts val="600"/>
              </a:spcBef>
              <a:spcAft>
                <a:spcPts val="0"/>
              </a:spcAft>
              <a:buClr>
                <a:srgbClr val="1C3766"/>
              </a:buClr>
              <a:buSzPts val="2100"/>
              <a:buChar char="•"/>
              <a:defRPr sz="2100"/>
            </a:lvl4pPr>
            <a:lvl5pPr indent="-361950" lvl="4" marL="2286000" algn="l">
              <a:lnSpc>
                <a:spcPct val="100000"/>
              </a:lnSpc>
              <a:spcBef>
                <a:spcPts val="600"/>
              </a:spcBef>
              <a:spcAft>
                <a:spcPts val="0"/>
              </a:spcAft>
              <a:buClr>
                <a:srgbClr val="1C3766"/>
              </a:buClr>
              <a:buSzPts val="2100"/>
              <a:buChar char="•"/>
              <a:defRPr sz="2100"/>
            </a:lvl5pPr>
            <a:lvl6pPr indent="-317500" lvl="5" marL="2743200" algn="l">
              <a:lnSpc>
                <a:spcPct val="90000"/>
              </a:lnSpc>
              <a:spcBef>
                <a:spcPts val="6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bg>
      <p:bgPr>
        <a:blipFill>
          <a:blip r:embed="rId2">
            <a:alphaModFix/>
          </a:blip>
          <a:stretch>
            <a:fillRect/>
          </a:stretch>
        </a:blipFill>
      </p:bgPr>
    </p:bg>
    <p:spTree>
      <p:nvGrpSpPr>
        <p:cNvPr id="48" name="Shape 48"/>
        <p:cNvGrpSpPr/>
        <p:nvPr/>
      </p:nvGrpSpPr>
      <p:grpSpPr>
        <a:xfrm>
          <a:off x="0" y="0"/>
          <a:ext cx="0" cy="0"/>
          <a:chOff x="0" y="0"/>
          <a:chExt cx="0" cy="0"/>
        </a:xfrm>
      </p:grpSpPr>
      <p:sp>
        <p:nvSpPr>
          <p:cNvPr id="49" name="Google Shape;49;p10"/>
          <p:cNvSpPr txBox="1"/>
          <p:nvPr>
            <p:ph type="ctrTitle"/>
          </p:nvPr>
        </p:nvSpPr>
        <p:spPr>
          <a:xfrm>
            <a:off x="626165" y="841772"/>
            <a:ext cx="7931400" cy="1790700"/>
          </a:xfrm>
          <a:prstGeom prst="rect">
            <a:avLst/>
          </a:prstGeom>
          <a:noFill/>
          <a:ln>
            <a:noFill/>
          </a:ln>
        </p:spPr>
        <p:txBody>
          <a:bodyPr anchorCtr="0" anchor="b" bIns="34275" lIns="68575" spcFirstLastPara="1" rIns="68575" wrap="square" tIns="34275">
            <a:normAutofit/>
          </a:bodyPr>
          <a:lstStyle>
            <a:lvl1pPr lvl="0" algn="ctr">
              <a:lnSpc>
                <a:spcPct val="100000"/>
              </a:lnSpc>
              <a:spcBef>
                <a:spcPts val="0"/>
              </a:spcBef>
              <a:spcAft>
                <a:spcPts val="0"/>
              </a:spcAft>
              <a:buClr>
                <a:schemeClr val="lt1"/>
              </a:buClr>
              <a:buSzPts val="4100"/>
              <a:buFont typeface="Arial"/>
              <a:buNone/>
              <a:defRPr sz="4100">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0" name="Google Shape;50;p10"/>
          <p:cNvSpPr txBox="1"/>
          <p:nvPr>
            <p:ph idx="1" type="subTitle"/>
          </p:nvPr>
        </p:nvSpPr>
        <p:spPr>
          <a:xfrm>
            <a:off x="626165" y="2731346"/>
            <a:ext cx="7931400" cy="1241700"/>
          </a:xfrm>
          <a:prstGeom prst="rect">
            <a:avLst/>
          </a:prstGeom>
          <a:noFill/>
          <a:ln>
            <a:noFill/>
          </a:ln>
        </p:spPr>
        <p:txBody>
          <a:bodyPr anchorCtr="0" anchor="t" bIns="34275" lIns="68575" spcFirstLastPara="1" rIns="68575" wrap="square" tIns="34275">
            <a:normAutofit/>
          </a:bodyPr>
          <a:lstStyle>
            <a:lvl1pPr lvl="0" algn="ctr">
              <a:lnSpc>
                <a:spcPct val="100000"/>
              </a:lnSpc>
              <a:spcBef>
                <a:spcPts val="0"/>
              </a:spcBef>
              <a:spcAft>
                <a:spcPts val="0"/>
              </a:spcAft>
              <a:buClr>
                <a:schemeClr val="lt1"/>
              </a:buClr>
              <a:buSzPts val="1500"/>
              <a:buNone/>
              <a:defRPr sz="1500">
                <a:solidFill>
                  <a:schemeClr val="lt1"/>
                </a:solidFill>
              </a:defRPr>
            </a:lvl1pPr>
            <a:lvl2pPr lvl="1" algn="ctr">
              <a:lnSpc>
                <a:spcPct val="100000"/>
              </a:lnSpc>
              <a:spcBef>
                <a:spcPts val="600"/>
              </a:spcBef>
              <a:spcAft>
                <a:spcPts val="0"/>
              </a:spcAft>
              <a:buClr>
                <a:srgbClr val="1C3766"/>
              </a:buClr>
              <a:buSzPts val="1500"/>
              <a:buNone/>
              <a:defRPr sz="1500"/>
            </a:lvl2pPr>
            <a:lvl3pPr lvl="2" algn="ctr">
              <a:lnSpc>
                <a:spcPct val="100000"/>
              </a:lnSpc>
              <a:spcBef>
                <a:spcPts val="600"/>
              </a:spcBef>
              <a:spcAft>
                <a:spcPts val="0"/>
              </a:spcAft>
              <a:buClr>
                <a:srgbClr val="1C3766"/>
              </a:buClr>
              <a:buSzPts val="1400"/>
              <a:buNone/>
              <a:defRPr sz="1400"/>
            </a:lvl3pPr>
            <a:lvl4pPr lvl="3" algn="ctr">
              <a:lnSpc>
                <a:spcPct val="100000"/>
              </a:lnSpc>
              <a:spcBef>
                <a:spcPts val="600"/>
              </a:spcBef>
              <a:spcAft>
                <a:spcPts val="0"/>
              </a:spcAft>
              <a:buClr>
                <a:srgbClr val="1C3766"/>
              </a:buClr>
              <a:buSzPts val="1200"/>
              <a:buNone/>
              <a:defRPr sz="1200"/>
            </a:lvl4pPr>
            <a:lvl5pPr lvl="4" algn="ctr">
              <a:lnSpc>
                <a:spcPct val="100000"/>
              </a:lnSpc>
              <a:spcBef>
                <a:spcPts val="600"/>
              </a:spcBef>
              <a:spcAft>
                <a:spcPts val="0"/>
              </a:spcAft>
              <a:buClr>
                <a:srgbClr val="1C3766"/>
              </a:buClr>
              <a:buSzPts val="1200"/>
              <a:buNone/>
              <a:defRPr sz="1200"/>
            </a:lvl5pPr>
            <a:lvl6pPr lvl="5" algn="ctr">
              <a:lnSpc>
                <a:spcPct val="90000"/>
              </a:lnSpc>
              <a:spcBef>
                <a:spcPts val="6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51" name="Google Shape;51;p10"/>
          <p:cNvSpPr txBox="1"/>
          <p:nvPr/>
        </p:nvSpPr>
        <p:spPr>
          <a:xfrm>
            <a:off x="7595549" y="4768304"/>
            <a:ext cx="1531200" cy="2847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i="0" lang="en-US" sz="700" u="none" cap="none" strike="noStrike">
                <a:solidFill>
                  <a:schemeClr val="lt1"/>
                </a:solidFill>
                <a:latin typeface="Arial"/>
                <a:ea typeface="Arial"/>
                <a:cs typeface="Arial"/>
                <a:sym typeface="Arial"/>
              </a:rPr>
              <a:t>DIGITAL LEARNING &amp;</a:t>
            </a:r>
            <a:endParaRPr sz="1100"/>
          </a:p>
          <a:p>
            <a:pPr indent="0" lvl="0" marL="0" marR="0" rtl="0" algn="ctr">
              <a:spcBef>
                <a:spcPts val="0"/>
              </a:spcBef>
              <a:spcAft>
                <a:spcPts val="0"/>
              </a:spcAft>
              <a:buNone/>
            </a:pPr>
            <a:r>
              <a:rPr b="1" i="0" lang="en-US" sz="700" u="none" cap="none" strike="noStrike">
                <a:solidFill>
                  <a:schemeClr val="lt1"/>
                </a:solidFill>
                <a:latin typeface="Arial"/>
                <a:ea typeface="Arial"/>
                <a:cs typeface="Arial"/>
                <a:sym typeface="Arial"/>
              </a:rPr>
              <a:t>SCHOOL CONNECTIVITY</a:t>
            </a:r>
            <a:endParaRPr sz="110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23.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theme" Target="../theme/theme3.xml"/><Relationship Id="rId16" Type="http://schemas.openxmlformats.org/officeDocument/2006/relationships/slideLayout" Target="../slideLayouts/slideLayout15.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5" name="Shape 5"/>
        <p:cNvGrpSpPr/>
        <p:nvPr/>
      </p:nvGrpSpPr>
      <p:grpSpPr>
        <a:xfrm>
          <a:off x="0" y="0"/>
          <a:ext cx="0" cy="0"/>
          <a:chOff x="0" y="0"/>
          <a:chExt cx="0" cy="0"/>
        </a:xfrm>
      </p:grpSpPr>
      <p:sp>
        <p:nvSpPr>
          <p:cNvPr id="6" name="Google Shape;6;p1"/>
          <p:cNvSpPr txBox="1"/>
          <p:nvPr>
            <p:ph idx="12" type="sldNum"/>
          </p:nvPr>
        </p:nvSpPr>
        <p:spPr>
          <a:xfrm>
            <a:off x="5308576" y="4767263"/>
            <a:ext cx="2231700" cy="273900"/>
          </a:xfrm>
          <a:prstGeom prst="rect">
            <a:avLst/>
          </a:prstGeom>
          <a:noFill/>
          <a:ln>
            <a:noFill/>
          </a:ln>
        </p:spPr>
        <p:txBody>
          <a:bodyPr anchorCtr="0" anchor="ctr" bIns="34275" lIns="68575" spcFirstLastPara="1" rIns="68575" wrap="square" tIns="34275">
            <a:noAutofit/>
          </a:bodyPr>
          <a:lstStyle>
            <a:lvl1pPr indent="0" lvl="0" marL="0" marR="0" algn="r">
              <a:spcBef>
                <a:spcPts val="0"/>
              </a:spcBef>
              <a:buNone/>
              <a:defRPr b="0" i="0" sz="1000" u="none" cap="none" strike="noStrike">
                <a:solidFill>
                  <a:schemeClr val="lt1"/>
                </a:solidFill>
                <a:latin typeface="Arial"/>
                <a:ea typeface="Arial"/>
                <a:cs typeface="Arial"/>
                <a:sym typeface="Arial"/>
              </a:defRPr>
            </a:lvl1pPr>
            <a:lvl2pPr indent="0" lvl="1" marL="0" marR="0" algn="r">
              <a:spcBef>
                <a:spcPts val="0"/>
              </a:spcBef>
              <a:buNone/>
              <a:defRPr b="0" i="0" sz="1000" u="none" cap="none" strike="noStrike">
                <a:solidFill>
                  <a:schemeClr val="lt1"/>
                </a:solidFill>
                <a:latin typeface="Arial"/>
                <a:ea typeface="Arial"/>
                <a:cs typeface="Arial"/>
                <a:sym typeface="Arial"/>
              </a:defRPr>
            </a:lvl2pPr>
            <a:lvl3pPr indent="0" lvl="2" marL="0" marR="0" algn="r">
              <a:spcBef>
                <a:spcPts val="0"/>
              </a:spcBef>
              <a:buNone/>
              <a:defRPr b="0" i="0" sz="1000" u="none" cap="none" strike="noStrike">
                <a:solidFill>
                  <a:schemeClr val="lt1"/>
                </a:solidFill>
                <a:latin typeface="Arial"/>
                <a:ea typeface="Arial"/>
                <a:cs typeface="Arial"/>
                <a:sym typeface="Arial"/>
              </a:defRPr>
            </a:lvl3pPr>
            <a:lvl4pPr indent="0" lvl="3" marL="0" marR="0" algn="r">
              <a:spcBef>
                <a:spcPts val="0"/>
              </a:spcBef>
              <a:buNone/>
              <a:defRPr b="0" i="0" sz="1000" u="none" cap="none" strike="noStrike">
                <a:solidFill>
                  <a:schemeClr val="lt1"/>
                </a:solidFill>
                <a:latin typeface="Arial"/>
                <a:ea typeface="Arial"/>
                <a:cs typeface="Arial"/>
                <a:sym typeface="Arial"/>
              </a:defRPr>
            </a:lvl4pPr>
            <a:lvl5pPr indent="0" lvl="4" marL="0" marR="0" algn="r">
              <a:spcBef>
                <a:spcPts val="0"/>
              </a:spcBef>
              <a:buNone/>
              <a:defRPr b="0" i="0" sz="1000" u="none" cap="none" strike="noStrike">
                <a:solidFill>
                  <a:schemeClr val="lt1"/>
                </a:solidFill>
                <a:latin typeface="Arial"/>
                <a:ea typeface="Arial"/>
                <a:cs typeface="Arial"/>
                <a:sym typeface="Arial"/>
              </a:defRPr>
            </a:lvl5pPr>
            <a:lvl6pPr indent="0" lvl="5" marL="0" marR="0" algn="r">
              <a:spcBef>
                <a:spcPts val="0"/>
              </a:spcBef>
              <a:buNone/>
              <a:defRPr b="0" i="0" sz="1000" u="none" cap="none" strike="noStrike">
                <a:solidFill>
                  <a:schemeClr val="lt1"/>
                </a:solidFill>
                <a:latin typeface="Arial"/>
                <a:ea typeface="Arial"/>
                <a:cs typeface="Arial"/>
                <a:sym typeface="Arial"/>
              </a:defRPr>
            </a:lvl6pPr>
            <a:lvl7pPr indent="0" lvl="6" marL="0" marR="0" algn="r">
              <a:spcBef>
                <a:spcPts val="0"/>
              </a:spcBef>
              <a:buNone/>
              <a:defRPr b="0" i="0" sz="1000" u="none" cap="none" strike="noStrike">
                <a:solidFill>
                  <a:schemeClr val="lt1"/>
                </a:solidFill>
                <a:latin typeface="Arial"/>
                <a:ea typeface="Arial"/>
                <a:cs typeface="Arial"/>
                <a:sym typeface="Arial"/>
              </a:defRPr>
            </a:lvl7pPr>
            <a:lvl8pPr indent="0" lvl="7" marL="0" marR="0" algn="r">
              <a:spcBef>
                <a:spcPts val="0"/>
              </a:spcBef>
              <a:buNone/>
              <a:defRPr b="0" i="0" sz="1000" u="none" cap="none" strike="noStrike">
                <a:solidFill>
                  <a:schemeClr val="lt1"/>
                </a:solidFill>
                <a:latin typeface="Arial"/>
                <a:ea typeface="Arial"/>
                <a:cs typeface="Arial"/>
                <a:sym typeface="Arial"/>
              </a:defRPr>
            </a:lvl8pPr>
            <a:lvl9pPr indent="0" lvl="8" marL="0" marR="0" algn="r">
              <a:spcBef>
                <a:spcPts val="0"/>
              </a:spcBef>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7" name="Google Shape;7;p1"/>
          <p:cNvSpPr txBox="1"/>
          <p:nvPr>
            <p:ph idx="1" type="body"/>
          </p:nvPr>
        </p:nvSpPr>
        <p:spPr>
          <a:xfrm>
            <a:off x="320040" y="1092201"/>
            <a:ext cx="8503800" cy="3540600"/>
          </a:xfrm>
          <a:prstGeom prst="rect">
            <a:avLst/>
          </a:prstGeom>
          <a:noFill/>
          <a:ln>
            <a:noFill/>
          </a:ln>
        </p:spPr>
        <p:txBody>
          <a:bodyPr anchorCtr="0" anchor="t" bIns="34275" lIns="68575" spcFirstLastPara="1" rIns="68575" wrap="square" tIns="34275">
            <a:noAutofit/>
          </a:bodyPr>
          <a:lstStyle>
            <a:lvl1pPr indent="-361950" lvl="0" marL="457200" marR="0" algn="l">
              <a:lnSpc>
                <a:spcPct val="100000"/>
              </a:lnSpc>
              <a:spcBef>
                <a:spcPts val="0"/>
              </a:spcBef>
              <a:spcAft>
                <a:spcPts val="0"/>
              </a:spcAft>
              <a:buClr>
                <a:srgbClr val="1C3766"/>
              </a:buClr>
              <a:buSzPts val="2100"/>
              <a:buFont typeface="Arial"/>
              <a:buChar char="•"/>
              <a:defRPr b="0" i="0" sz="2100" u="none" cap="none" strike="noStrike">
                <a:solidFill>
                  <a:srgbClr val="1C3766"/>
                </a:solidFill>
                <a:latin typeface="Arial"/>
                <a:ea typeface="Arial"/>
                <a:cs typeface="Arial"/>
                <a:sym typeface="Arial"/>
              </a:defRPr>
            </a:lvl1pPr>
            <a:lvl2pPr indent="-361950" lvl="1" marL="914400" marR="0" algn="l">
              <a:lnSpc>
                <a:spcPct val="100000"/>
              </a:lnSpc>
              <a:spcBef>
                <a:spcPts val="600"/>
              </a:spcBef>
              <a:spcAft>
                <a:spcPts val="0"/>
              </a:spcAft>
              <a:buClr>
                <a:srgbClr val="1C3766"/>
              </a:buClr>
              <a:buSzPts val="2100"/>
              <a:buFont typeface="Arial"/>
              <a:buChar char="•"/>
              <a:defRPr b="0" i="0" sz="2100" u="none" cap="none" strike="noStrike">
                <a:solidFill>
                  <a:srgbClr val="1C3766"/>
                </a:solidFill>
                <a:latin typeface="Arial"/>
                <a:ea typeface="Arial"/>
                <a:cs typeface="Arial"/>
                <a:sym typeface="Arial"/>
              </a:defRPr>
            </a:lvl2pPr>
            <a:lvl3pPr indent="-361950" lvl="2" marL="1371600" marR="0" algn="l">
              <a:lnSpc>
                <a:spcPct val="100000"/>
              </a:lnSpc>
              <a:spcBef>
                <a:spcPts val="600"/>
              </a:spcBef>
              <a:spcAft>
                <a:spcPts val="0"/>
              </a:spcAft>
              <a:buClr>
                <a:srgbClr val="1C3766"/>
              </a:buClr>
              <a:buSzPts val="2100"/>
              <a:buFont typeface="Arial"/>
              <a:buChar char="•"/>
              <a:defRPr b="0" i="0" sz="2100" u="none" cap="none" strike="noStrike">
                <a:solidFill>
                  <a:srgbClr val="1C3766"/>
                </a:solidFill>
                <a:latin typeface="Arial"/>
                <a:ea typeface="Arial"/>
                <a:cs typeface="Arial"/>
                <a:sym typeface="Arial"/>
              </a:defRPr>
            </a:lvl3pPr>
            <a:lvl4pPr indent="-361950" lvl="3" marL="1828800" marR="0" algn="l">
              <a:lnSpc>
                <a:spcPct val="100000"/>
              </a:lnSpc>
              <a:spcBef>
                <a:spcPts val="600"/>
              </a:spcBef>
              <a:spcAft>
                <a:spcPts val="0"/>
              </a:spcAft>
              <a:buClr>
                <a:srgbClr val="1C3766"/>
              </a:buClr>
              <a:buSzPts val="2100"/>
              <a:buFont typeface="Arial"/>
              <a:buChar char="•"/>
              <a:defRPr b="0" i="0" sz="2100" u="none" cap="none" strike="noStrike">
                <a:solidFill>
                  <a:srgbClr val="1C3766"/>
                </a:solidFill>
                <a:latin typeface="Arial"/>
                <a:ea typeface="Arial"/>
                <a:cs typeface="Arial"/>
                <a:sym typeface="Arial"/>
              </a:defRPr>
            </a:lvl4pPr>
            <a:lvl5pPr indent="-361950" lvl="4" marL="2286000" marR="0" algn="l">
              <a:lnSpc>
                <a:spcPct val="100000"/>
              </a:lnSpc>
              <a:spcBef>
                <a:spcPts val="600"/>
              </a:spcBef>
              <a:spcAft>
                <a:spcPts val="0"/>
              </a:spcAft>
              <a:buClr>
                <a:srgbClr val="1C3766"/>
              </a:buClr>
              <a:buSzPts val="2100"/>
              <a:buFont typeface="Arial"/>
              <a:buChar char="•"/>
              <a:defRPr b="0" i="0" sz="2100" u="none" cap="none" strike="noStrike">
                <a:solidFill>
                  <a:srgbClr val="1C3766"/>
                </a:solidFill>
                <a:latin typeface="Arial"/>
                <a:ea typeface="Arial"/>
                <a:cs typeface="Arial"/>
                <a:sym typeface="Arial"/>
              </a:defRPr>
            </a:lvl5pPr>
            <a:lvl6pPr indent="-317500" lvl="5" marL="2743200" marR="0" algn="l">
              <a:lnSpc>
                <a:spcPct val="90000"/>
              </a:lnSpc>
              <a:spcBef>
                <a:spcPts val="6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8" name="Google Shape;8;p1"/>
          <p:cNvSpPr txBox="1"/>
          <p:nvPr>
            <p:ph type="title"/>
          </p:nvPr>
        </p:nvSpPr>
        <p:spPr>
          <a:xfrm>
            <a:off x="320040" y="253746"/>
            <a:ext cx="8503800" cy="683700"/>
          </a:xfrm>
          <a:prstGeom prst="rect">
            <a:avLst/>
          </a:prstGeom>
          <a:noFill/>
          <a:ln>
            <a:noFill/>
          </a:ln>
        </p:spPr>
        <p:txBody>
          <a:bodyPr anchorCtr="0" anchor="b" bIns="34275" lIns="68575" spcFirstLastPara="1" rIns="68575" wrap="square" tIns="34275">
            <a:noAutofit/>
          </a:bodyPr>
          <a:lstStyle>
            <a:lvl1pPr lvl="0" marR="0" algn="l">
              <a:lnSpc>
                <a:spcPct val="100000"/>
              </a:lnSpc>
              <a:spcBef>
                <a:spcPts val="0"/>
              </a:spcBef>
              <a:spcAft>
                <a:spcPts val="0"/>
              </a:spcAft>
              <a:buClr>
                <a:srgbClr val="1C3766"/>
              </a:buClr>
              <a:buSzPts val="3300"/>
              <a:buFont typeface="Arial"/>
              <a:buNone/>
              <a:defRPr b="1" i="0" sz="3300" u="none" cap="none" strike="noStrike">
                <a:solidFill>
                  <a:srgbClr val="1C3766"/>
                </a:solidFill>
                <a:latin typeface="Arial"/>
                <a:ea typeface="Arial"/>
                <a:cs typeface="Arial"/>
                <a:sym typeface="Arial"/>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9" name="Google Shape;9;p1"/>
          <p:cNvSpPr txBox="1"/>
          <p:nvPr/>
        </p:nvSpPr>
        <p:spPr>
          <a:xfrm>
            <a:off x="7595549" y="4764473"/>
            <a:ext cx="1548600" cy="2847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i="0" lang="en-US" sz="700" u="none" cap="none" strike="noStrike">
                <a:solidFill>
                  <a:schemeClr val="lt1"/>
                </a:solidFill>
                <a:latin typeface="Arial"/>
                <a:ea typeface="Arial"/>
                <a:cs typeface="Arial"/>
                <a:sym typeface="Arial"/>
              </a:rPr>
              <a:t>DIGITAL LEARNING &amp;</a:t>
            </a:r>
            <a:endParaRPr sz="1100"/>
          </a:p>
          <a:p>
            <a:pPr indent="0" lvl="0" marL="0" marR="0" rtl="0" algn="ctr">
              <a:spcBef>
                <a:spcPts val="0"/>
              </a:spcBef>
              <a:spcAft>
                <a:spcPts val="0"/>
              </a:spcAft>
              <a:buNone/>
            </a:pPr>
            <a:r>
              <a:rPr b="1" i="0" lang="en-US" sz="700" u="none" cap="none" strike="noStrike">
                <a:solidFill>
                  <a:schemeClr val="lt1"/>
                </a:solidFill>
                <a:latin typeface="Arial"/>
                <a:ea typeface="Arial"/>
                <a:cs typeface="Arial"/>
                <a:sym typeface="Arial"/>
              </a:rPr>
              <a:t>SCHOOL CONNECTIVITY</a:t>
            </a:r>
            <a:endParaRPr sz="1100"/>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F26B43"/>
          </p15:clr>
        </p15:guide>
        <p15:guide id="2" pos="288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69" name="Shape 69"/>
        <p:cNvGrpSpPr/>
        <p:nvPr/>
      </p:nvGrpSpPr>
      <p:grpSpPr>
        <a:xfrm>
          <a:off x="0" y="0"/>
          <a:ext cx="0" cy="0"/>
          <a:chOff x="0" y="0"/>
          <a:chExt cx="0" cy="0"/>
        </a:xfrm>
      </p:grpSpPr>
      <p:sp>
        <p:nvSpPr>
          <p:cNvPr id="70" name="Google Shape;70;p17"/>
          <p:cNvSpPr txBox="1"/>
          <p:nvPr>
            <p:ph idx="12" type="sldNum"/>
          </p:nvPr>
        </p:nvSpPr>
        <p:spPr>
          <a:xfrm>
            <a:off x="8653375" y="4829350"/>
            <a:ext cx="490500" cy="311700"/>
          </a:xfrm>
          <a:prstGeom prst="rect">
            <a:avLst/>
          </a:prstGeom>
          <a:noFill/>
          <a:ln>
            <a:noFill/>
          </a:ln>
        </p:spPr>
        <p:txBody>
          <a:bodyPr anchorCtr="0" anchor="t" bIns="91425" lIns="91425" spcFirstLastPara="1" rIns="91425" wrap="square" tIns="91425">
            <a:noAutofit/>
          </a:bodyPr>
          <a:lstStyle>
            <a:lvl1pPr lvl="0" algn="ctr">
              <a:buNone/>
              <a:defRPr sz="800">
                <a:solidFill>
                  <a:schemeClr val="lt1"/>
                </a:solidFill>
                <a:latin typeface="IBM Plex Mono"/>
                <a:ea typeface="IBM Plex Mono"/>
                <a:cs typeface="IBM Plex Mono"/>
                <a:sym typeface="IBM Plex Mono"/>
              </a:defRPr>
            </a:lvl1pPr>
            <a:lvl2pPr lvl="1" algn="ctr">
              <a:buNone/>
              <a:defRPr sz="800">
                <a:solidFill>
                  <a:schemeClr val="lt1"/>
                </a:solidFill>
                <a:latin typeface="IBM Plex Mono"/>
                <a:ea typeface="IBM Plex Mono"/>
                <a:cs typeface="IBM Plex Mono"/>
                <a:sym typeface="IBM Plex Mono"/>
              </a:defRPr>
            </a:lvl2pPr>
            <a:lvl3pPr lvl="2" algn="ctr">
              <a:buNone/>
              <a:defRPr sz="800">
                <a:solidFill>
                  <a:schemeClr val="lt1"/>
                </a:solidFill>
                <a:latin typeface="IBM Plex Mono"/>
                <a:ea typeface="IBM Plex Mono"/>
                <a:cs typeface="IBM Plex Mono"/>
                <a:sym typeface="IBM Plex Mono"/>
              </a:defRPr>
            </a:lvl3pPr>
            <a:lvl4pPr lvl="3" algn="ctr">
              <a:buNone/>
              <a:defRPr sz="800">
                <a:solidFill>
                  <a:schemeClr val="lt1"/>
                </a:solidFill>
                <a:latin typeface="IBM Plex Mono"/>
                <a:ea typeface="IBM Plex Mono"/>
                <a:cs typeface="IBM Plex Mono"/>
                <a:sym typeface="IBM Plex Mono"/>
              </a:defRPr>
            </a:lvl4pPr>
            <a:lvl5pPr lvl="4" algn="ctr">
              <a:buNone/>
              <a:defRPr sz="800">
                <a:solidFill>
                  <a:schemeClr val="lt1"/>
                </a:solidFill>
                <a:latin typeface="IBM Plex Mono"/>
                <a:ea typeface="IBM Plex Mono"/>
                <a:cs typeface="IBM Plex Mono"/>
                <a:sym typeface="IBM Plex Mono"/>
              </a:defRPr>
            </a:lvl5pPr>
            <a:lvl6pPr lvl="5" algn="ctr">
              <a:buNone/>
              <a:defRPr sz="800">
                <a:solidFill>
                  <a:schemeClr val="lt1"/>
                </a:solidFill>
                <a:latin typeface="IBM Plex Mono"/>
                <a:ea typeface="IBM Plex Mono"/>
                <a:cs typeface="IBM Plex Mono"/>
                <a:sym typeface="IBM Plex Mono"/>
              </a:defRPr>
            </a:lvl6pPr>
            <a:lvl7pPr lvl="6" algn="ctr">
              <a:buNone/>
              <a:defRPr sz="800">
                <a:solidFill>
                  <a:schemeClr val="lt1"/>
                </a:solidFill>
                <a:latin typeface="IBM Plex Mono"/>
                <a:ea typeface="IBM Plex Mono"/>
                <a:cs typeface="IBM Plex Mono"/>
                <a:sym typeface="IBM Plex Mono"/>
              </a:defRPr>
            </a:lvl7pPr>
            <a:lvl8pPr lvl="7" algn="ctr">
              <a:buNone/>
              <a:defRPr sz="800">
                <a:solidFill>
                  <a:schemeClr val="lt1"/>
                </a:solidFill>
                <a:latin typeface="IBM Plex Mono"/>
                <a:ea typeface="IBM Plex Mono"/>
                <a:cs typeface="IBM Plex Mono"/>
                <a:sym typeface="IBM Plex Mono"/>
              </a:defRPr>
            </a:lvl8pPr>
            <a:lvl9pPr lvl="8" algn="ctr">
              <a:buNone/>
              <a:defRPr sz="800">
                <a:solidFill>
                  <a:schemeClr val="lt1"/>
                </a:solidFill>
                <a:latin typeface="IBM Plex Mono"/>
                <a:ea typeface="IBM Plex Mono"/>
                <a:cs typeface="IBM Plex Mono"/>
                <a:sym typeface="IBM Plex Mono"/>
              </a:defRPr>
            </a:lvl9pPr>
          </a:lstStyle>
          <a:p>
            <a:pPr indent="0" lvl="0" marL="0" rtl="0" algn="ctr">
              <a:spcBef>
                <a:spcPts val="0"/>
              </a:spcBef>
              <a:spcAft>
                <a:spcPts val="0"/>
              </a:spcAft>
              <a:buNone/>
            </a:pPr>
            <a:fld id="{00000000-1234-1234-1234-123412341234}" type="slidenum">
              <a:rPr lang="en-US"/>
              <a:t>‹#›</a:t>
            </a:fld>
            <a:endParaRPr/>
          </a:p>
        </p:txBody>
      </p:sp>
      <p:sp>
        <p:nvSpPr>
          <p:cNvPr id="71" name="Google Shape;71;p17"/>
          <p:cNvSpPr txBox="1"/>
          <p:nvPr>
            <p:ph type="title"/>
          </p:nvPr>
        </p:nvSpPr>
        <p:spPr>
          <a:xfrm>
            <a:off x="229050" y="228600"/>
            <a:ext cx="8685900" cy="1018500"/>
          </a:xfrm>
          <a:prstGeom prst="rect">
            <a:avLst/>
          </a:prstGeom>
          <a:noFill/>
          <a:ln>
            <a:noFill/>
          </a:ln>
        </p:spPr>
        <p:txBody>
          <a:bodyPr anchorCtr="0" anchor="t" bIns="91425" lIns="91425" spcFirstLastPara="1" rIns="91425" wrap="square" tIns="91425">
            <a:noAutofit/>
          </a:bodyPr>
          <a:lstStyle>
            <a:lvl1pPr lvl="0">
              <a:lnSpc>
                <a:spcPct val="70000"/>
              </a:lnSpc>
              <a:spcBef>
                <a:spcPts val="0"/>
              </a:spcBef>
              <a:spcAft>
                <a:spcPts val="0"/>
              </a:spcAft>
              <a:buClr>
                <a:schemeClr val="lt2"/>
              </a:buClr>
              <a:buSzPts val="6000"/>
              <a:buFont typeface="Caveat"/>
              <a:buNone/>
              <a:defRPr sz="6000">
                <a:solidFill>
                  <a:schemeClr val="lt2"/>
                </a:solidFill>
                <a:latin typeface="Caveat"/>
                <a:ea typeface="Caveat"/>
                <a:cs typeface="Caveat"/>
                <a:sym typeface="Caveat"/>
              </a:defRPr>
            </a:lvl1pPr>
            <a:lvl2pPr lvl="1">
              <a:lnSpc>
                <a:spcPct val="70000"/>
              </a:lnSpc>
              <a:spcBef>
                <a:spcPts val="0"/>
              </a:spcBef>
              <a:spcAft>
                <a:spcPts val="0"/>
              </a:spcAft>
              <a:buClr>
                <a:schemeClr val="lt2"/>
              </a:buClr>
              <a:buSzPts val="6000"/>
              <a:buFont typeface="Caveat"/>
              <a:buNone/>
              <a:defRPr sz="6000">
                <a:solidFill>
                  <a:schemeClr val="lt2"/>
                </a:solidFill>
                <a:latin typeface="Caveat"/>
                <a:ea typeface="Caveat"/>
                <a:cs typeface="Caveat"/>
                <a:sym typeface="Caveat"/>
              </a:defRPr>
            </a:lvl2pPr>
            <a:lvl3pPr lvl="2">
              <a:lnSpc>
                <a:spcPct val="70000"/>
              </a:lnSpc>
              <a:spcBef>
                <a:spcPts val="0"/>
              </a:spcBef>
              <a:spcAft>
                <a:spcPts val="0"/>
              </a:spcAft>
              <a:buClr>
                <a:schemeClr val="lt2"/>
              </a:buClr>
              <a:buSzPts val="6000"/>
              <a:buFont typeface="Caveat"/>
              <a:buNone/>
              <a:defRPr sz="6000">
                <a:solidFill>
                  <a:schemeClr val="lt2"/>
                </a:solidFill>
                <a:latin typeface="Caveat"/>
                <a:ea typeface="Caveat"/>
                <a:cs typeface="Caveat"/>
                <a:sym typeface="Caveat"/>
              </a:defRPr>
            </a:lvl3pPr>
            <a:lvl4pPr lvl="3">
              <a:lnSpc>
                <a:spcPct val="70000"/>
              </a:lnSpc>
              <a:spcBef>
                <a:spcPts val="0"/>
              </a:spcBef>
              <a:spcAft>
                <a:spcPts val="0"/>
              </a:spcAft>
              <a:buClr>
                <a:schemeClr val="lt2"/>
              </a:buClr>
              <a:buSzPts val="6000"/>
              <a:buFont typeface="Caveat"/>
              <a:buNone/>
              <a:defRPr sz="6000">
                <a:solidFill>
                  <a:schemeClr val="lt2"/>
                </a:solidFill>
                <a:latin typeface="Caveat"/>
                <a:ea typeface="Caveat"/>
                <a:cs typeface="Caveat"/>
                <a:sym typeface="Caveat"/>
              </a:defRPr>
            </a:lvl4pPr>
            <a:lvl5pPr lvl="4">
              <a:lnSpc>
                <a:spcPct val="70000"/>
              </a:lnSpc>
              <a:spcBef>
                <a:spcPts val="0"/>
              </a:spcBef>
              <a:spcAft>
                <a:spcPts val="0"/>
              </a:spcAft>
              <a:buClr>
                <a:schemeClr val="lt2"/>
              </a:buClr>
              <a:buSzPts val="6000"/>
              <a:buFont typeface="Caveat"/>
              <a:buNone/>
              <a:defRPr sz="6000">
                <a:solidFill>
                  <a:schemeClr val="lt2"/>
                </a:solidFill>
                <a:latin typeface="Caveat"/>
                <a:ea typeface="Caveat"/>
                <a:cs typeface="Caveat"/>
                <a:sym typeface="Caveat"/>
              </a:defRPr>
            </a:lvl5pPr>
            <a:lvl6pPr lvl="5">
              <a:lnSpc>
                <a:spcPct val="70000"/>
              </a:lnSpc>
              <a:spcBef>
                <a:spcPts val="0"/>
              </a:spcBef>
              <a:spcAft>
                <a:spcPts val="0"/>
              </a:spcAft>
              <a:buClr>
                <a:schemeClr val="lt2"/>
              </a:buClr>
              <a:buSzPts val="6000"/>
              <a:buFont typeface="Caveat"/>
              <a:buNone/>
              <a:defRPr sz="6000">
                <a:solidFill>
                  <a:schemeClr val="lt2"/>
                </a:solidFill>
                <a:latin typeface="Caveat"/>
                <a:ea typeface="Caveat"/>
                <a:cs typeface="Caveat"/>
                <a:sym typeface="Caveat"/>
              </a:defRPr>
            </a:lvl6pPr>
            <a:lvl7pPr lvl="6">
              <a:lnSpc>
                <a:spcPct val="70000"/>
              </a:lnSpc>
              <a:spcBef>
                <a:spcPts val="0"/>
              </a:spcBef>
              <a:spcAft>
                <a:spcPts val="0"/>
              </a:spcAft>
              <a:buClr>
                <a:schemeClr val="lt2"/>
              </a:buClr>
              <a:buSzPts val="6000"/>
              <a:buFont typeface="Caveat"/>
              <a:buNone/>
              <a:defRPr sz="6000">
                <a:solidFill>
                  <a:schemeClr val="lt2"/>
                </a:solidFill>
                <a:latin typeface="Caveat"/>
                <a:ea typeface="Caveat"/>
                <a:cs typeface="Caveat"/>
                <a:sym typeface="Caveat"/>
              </a:defRPr>
            </a:lvl7pPr>
            <a:lvl8pPr lvl="7">
              <a:lnSpc>
                <a:spcPct val="70000"/>
              </a:lnSpc>
              <a:spcBef>
                <a:spcPts val="0"/>
              </a:spcBef>
              <a:spcAft>
                <a:spcPts val="0"/>
              </a:spcAft>
              <a:buClr>
                <a:schemeClr val="lt2"/>
              </a:buClr>
              <a:buSzPts val="6000"/>
              <a:buFont typeface="Caveat"/>
              <a:buNone/>
              <a:defRPr sz="6000">
                <a:solidFill>
                  <a:schemeClr val="lt2"/>
                </a:solidFill>
                <a:latin typeface="Caveat"/>
                <a:ea typeface="Caveat"/>
                <a:cs typeface="Caveat"/>
                <a:sym typeface="Caveat"/>
              </a:defRPr>
            </a:lvl8pPr>
            <a:lvl9pPr lvl="8">
              <a:lnSpc>
                <a:spcPct val="70000"/>
              </a:lnSpc>
              <a:spcBef>
                <a:spcPts val="0"/>
              </a:spcBef>
              <a:spcAft>
                <a:spcPts val="0"/>
              </a:spcAft>
              <a:buClr>
                <a:schemeClr val="lt2"/>
              </a:buClr>
              <a:buSzPts val="6000"/>
              <a:buFont typeface="Caveat"/>
              <a:buNone/>
              <a:defRPr sz="6000">
                <a:solidFill>
                  <a:schemeClr val="lt2"/>
                </a:solidFill>
                <a:latin typeface="Caveat"/>
                <a:ea typeface="Caveat"/>
                <a:cs typeface="Caveat"/>
                <a:sym typeface="Caveat"/>
              </a:defRPr>
            </a:lvl9pPr>
          </a:lstStyle>
          <a:p/>
        </p:txBody>
      </p:sp>
      <p:sp>
        <p:nvSpPr>
          <p:cNvPr id="72" name="Google Shape;72;p17"/>
          <p:cNvSpPr txBox="1"/>
          <p:nvPr>
            <p:ph idx="1" type="body"/>
          </p:nvPr>
        </p:nvSpPr>
        <p:spPr>
          <a:xfrm>
            <a:off x="280800" y="2705300"/>
            <a:ext cx="3906900" cy="19314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Clr>
                <a:schemeClr val="dk1"/>
              </a:buClr>
              <a:buSzPts val="1400"/>
              <a:buFont typeface="IBM Plex Mono"/>
              <a:buChar char="●"/>
              <a:defRPr>
                <a:solidFill>
                  <a:schemeClr val="dk1"/>
                </a:solidFill>
                <a:latin typeface="IBM Plex Mono"/>
                <a:ea typeface="IBM Plex Mono"/>
                <a:cs typeface="IBM Plex Mono"/>
                <a:sym typeface="IBM Plex Mono"/>
              </a:defRPr>
            </a:lvl1pPr>
            <a:lvl2pPr indent="-317500" lvl="1" marL="914400">
              <a:spcBef>
                <a:spcPts val="0"/>
              </a:spcBef>
              <a:spcAft>
                <a:spcPts val="0"/>
              </a:spcAft>
              <a:buClr>
                <a:schemeClr val="dk1"/>
              </a:buClr>
              <a:buSzPts val="1400"/>
              <a:buFont typeface="IBM Plex Mono"/>
              <a:buChar char="○"/>
              <a:defRPr>
                <a:solidFill>
                  <a:schemeClr val="dk1"/>
                </a:solidFill>
                <a:latin typeface="IBM Plex Mono"/>
                <a:ea typeface="IBM Plex Mono"/>
                <a:cs typeface="IBM Plex Mono"/>
                <a:sym typeface="IBM Plex Mono"/>
              </a:defRPr>
            </a:lvl2pPr>
            <a:lvl3pPr indent="-317500" lvl="2" marL="1371600">
              <a:spcBef>
                <a:spcPts val="0"/>
              </a:spcBef>
              <a:spcAft>
                <a:spcPts val="0"/>
              </a:spcAft>
              <a:buClr>
                <a:schemeClr val="dk1"/>
              </a:buClr>
              <a:buSzPts val="1400"/>
              <a:buFont typeface="IBM Plex Mono"/>
              <a:buChar char="■"/>
              <a:defRPr>
                <a:solidFill>
                  <a:schemeClr val="dk1"/>
                </a:solidFill>
                <a:latin typeface="IBM Plex Mono"/>
                <a:ea typeface="IBM Plex Mono"/>
                <a:cs typeface="IBM Plex Mono"/>
                <a:sym typeface="IBM Plex Mono"/>
              </a:defRPr>
            </a:lvl3pPr>
            <a:lvl4pPr indent="-317500" lvl="3" marL="1828800">
              <a:spcBef>
                <a:spcPts val="0"/>
              </a:spcBef>
              <a:spcAft>
                <a:spcPts val="0"/>
              </a:spcAft>
              <a:buClr>
                <a:schemeClr val="dk1"/>
              </a:buClr>
              <a:buSzPts val="1400"/>
              <a:buFont typeface="IBM Plex Mono"/>
              <a:buChar char="●"/>
              <a:defRPr>
                <a:solidFill>
                  <a:schemeClr val="dk1"/>
                </a:solidFill>
                <a:latin typeface="IBM Plex Mono"/>
                <a:ea typeface="IBM Plex Mono"/>
                <a:cs typeface="IBM Plex Mono"/>
                <a:sym typeface="IBM Plex Mono"/>
              </a:defRPr>
            </a:lvl4pPr>
            <a:lvl5pPr indent="-317500" lvl="4" marL="2286000">
              <a:spcBef>
                <a:spcPts val="0"/>
              </a:spcBef>
              <a:spcAft>
                <a:spcPts val="0"/>
              </a:spcAft>
              <a:buClr>
                <a:schemeClr val="dk1"/>
              </a:buClr>
              <a:buSzPts val="1400"/>
              <a:buFont typeface="IBM Plex Mono"/>
              <a:buChar char="○"/>
              <a:defRPr>
                <a:solidFill>
                  <a:schemeClr val="dk1"/>
                </a:solidFill>
                <a:latin typeface="IBM Plex Mono"/>
                <a:ea typeface="IBM Plex Mono"/>
                <a:cs typeface="IBM Plex Mono"/>
                <a:sym typeface="IBM Plex Mono"/>
              </a:defRPr>
            </a:lvl5pPr>
            <a:lvl6pPr indent="-317500" lvl="5" marL="2743200">
              <a:spcBef>
                <a:spcPts val="0"/>
              </a:spcBef>
              <a:spcAft>
                <a:spcPts val="0"/>
              </a:spcAft>
              <a:buClr>
                <a:schemeClr val="dk1"/>
              </a:buClr>
              <a:buSzPts val="1400"/>
              <a:buFont typeface="IBM Plex Mono"/>
              <a:buChar char="■"/>
              <a:defRPr>
                <a:solidFill>
                  <a:schemeClr val="dk1"/>
                </a:solidFill>
                <a:latin typeface="IBM Plex Mono"/>
                <a:ea typeface="IBM Plex Mono"/>
                <a:cs typeface="IBM Plex Mono"/>
                <a:sym typeface="IBM Plex Mono"/>
              </a:defRPr>
            </a:lvl6pPr>
            <a:lvl7pPr indent="-317500" lvl="6" marL="3200400">
              <a:spcBef>
                <a:spcPts val="0"/>
              </a:spcBef>
              <a:spcAft>
                <a:spcPts val="0"/>
              </a:spcAft>
              <a:buClr>
                <a:schemeClr val="dk1"/>
              </a:buClr>
              <a:buSzPts val="1400"/>
              <a:buFont typeface="IBM Plex Mono"/>
              <a:buChar char="●"/>
              <a:defRPr>
                <a:solidFill>
                  <a:schemeClr val="dk1"/>
                </a:solidFill>
                <a:latin typeface="IBM Plex Mono"/>
                <a:ea typeface="IBM Plex Mono"/>
                <a:cs typeface="IBM Plex Mono"/>
                <a:sym typeface="IBM Plex Mono"/>
              </a:defRPr>
            </a:lvl7pPr>
            <a:lvl8pPr indent="-317500" lvl="7" marL="3657600">
              <a:spcBef>
                <a:spcPts val="0"/>
              </a:spcBef>
              <a:spcAft>
                <a:spcPts val="0"/>
              </a:spcAft>
              <a:buClr>
                <a:schemeClr val="dk1"/>
              </a:buClr>
              <a:buSzPts val="1400"/>
              <a:buFont typeface="IBM Plex Mono"/>
              <a:buChar char="○"/>
              <a:defRPr>
                <a:solidFill>
                  <a:schemeClr val="dk1"/>
                </a:solidFill>
                <a:latin typeface="IBM Plex Mono"/>
                <a:ea typeface="IBM Plex Mono"/>
                <a:cs typeface="IBM Plex Mono"/>
                <a:sym typeface="IBM Plex Mono"/>
              </a:defRPr>
            </a:lvl8pPr>
            <a:lvl9pPr indent="-317500" lvl="8" marL="4114800">
              <a:spcBef>
                <a:spcPts val="0"/>
              </a:spcBef>
              <a:spcAft>
                <a:spcPts val="0"/>
              </a:spcAft>
              <a:buClr>
                <a:schemeClr val="dk1"/>
              </a:buClr>
              <a:buSzPts val="1400"/>
              <a:buFont typeface="IBM Plex Mono"/>
              <a:buChar char="■"/>
              <a:defRPr>
                <a:solidFill>
                  <a:schemeClr val="dk1"/>
                </a:solidFill>
                <a:latin typeface="IBM Plex Mono"/>
                <a:ea typeface="IBM Plex Mono"/>
                <a:cs typeface="IBM Plex Mono"/>
                <a:sym typeface="IBM Plex Mono"/>
              </a:defRPr>
            </a:lvl9pPr>
          </a:lstStyle>
          <a:p/>
        </p:txBody>
      </p:sp>
    </p:spTree>
  </p:cSld>
  <p:clrMap accent1="accent1" accent2="accent2" accent3="accent3" accent4="accent4" accent5="accent5" accent6="accent6" bg1="lt1" bg2="dk2" tx1="dk1" tx2="lt2" folHlink="folHlink" hlink="hlink"/>
  <p:sldLayoutIdLst>
    <p:sldLayoutId id="2147483663"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4.png"/><Relationship Id="rId5" Type="http://schemas.openxmlformats.org/officeDocument/2006/relationships/image" Target="../media/image2.png"/><Relationship Id="rId6"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35.jpg"/><Relationship Id="rId4" Type="http://schemas.openxmlformats.org/officeDocument/2006/relationships/image" Target="../media/image18.png"/><Relationship Id="rId5" Type="http://schemas.openxmlformats.org/officeDocument/2006/relationships/image" Target="../media/image22.png"/><Relationship Id="rId6"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21.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image" Target="../media/image33.jpg"/><Relationship Id="rId4" Type="http://schemas.openxmlformats.org/officeDocument/2006/relationships/image" Target="../media/image20.png"/><Relationship Id="rId5" Type="http://schemas.openxmlformats.org/officeDocument/2006/relationships/image" Target="../media/image24.png"/><Relationship Id="rId6"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image" Target="../media/image40.jp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image" Target="../media/image1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 Id="rId3" Type="http://schemas.openxmlformats.org/officeDocument/2006/relationships/image" Target="../media/image38.jpg"/><Relationship Id="rId4" Type="http://schemas.openxmlformats.org/officeDocument/2006/relationships/image" Target="../media/image39.jpg"/><Relationship Id="rId5" Type="http://schemas.openxmlformats.org/officeDocument/2006/relationships/image" Target="../media/image37.jpg"/><Relationship Id="rId6" Type="http://schemas.openxmlformats.org/officeDocument/2006/relationships/image" Target="../media/image29.png"/><Relationship Id="rId7" Type="http://schemas.openxmlformats.org/officeDocument/2006/relationships/image" Target="../media/image25.png"/><Relationship Id="rId8" Type="http://schemas.openxmlformats.org/officeDocument/2006/relationships/image" Target="../media/image1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 Id="rId3" Type="http://schemas.openxmlformats.org/officeDocument/2006/relationships/image" Target="../media/image32.png"/><Relationship Id="rId4" Type="http://schemas.openxmlformats.org/officeDocument/2006/relationships/image" Target="../media/image31.png"/><Relationship Id="rId5" Type="http://schemas.openxmlformats.org/officeDocument/2006/relationships/image" Target="../media/image1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 Id="rId3" Type="http://schemas.openxmlformats.org/officeDocument/2006/relationships/image" Target="../media/image30.png"/><Relationship Id="rId4" Type="http://schemas.openxmlformats.org/officeDocument/2006/relationships/image" Target="../media/image28.jpg"/><Relationship Id="rId5"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xml"/><Relationship Id="rId3" Type="http://schemas.openxmlformats.org/officeDocument/2006/relationships/image" Target="../media/image19.png"/><Relationship Id="rId4" Type="http://schemas.openxmlformats.org/officeDocument/2006/relationships/image" Target="../media/image12.png"/><Relationship Id="rId5"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0.png"/><Relationship Id="rId4" Type="http://schemas.openxmlformats.org/officeDocument/2006/relationships/image" Target="../media/image3.png"/><Relationship Id="rId5" Type="http://schemas.openxmlformats.org/officeDocument/2006/relationships/image" Target="../media/image8.png"/><Relationship Id="rId6" Type="http://schemas.openxmlformats.org/officeDocument/2006/relationships/image" Target="../media/image17.png"/><Relationship Id="rId7"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9.png"/><Relationship Id="rId4" Type="http://schemas.openxmlformats.org/officeDocument/2006/relationships/image" Target="../media/image6.png"/><Relationship Id="rId5" Type="http://schemas.openxmlformats.org/officeDocument/2006/relationships/image" Target="../media/image11.png"/><Relationship Id="rId6"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 Id="rId3" Type="http://schemas.openxmlformats.org/officeDocument/2006/relationships/image" Target="../media/image41.jp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16.png"/><Relationship Id="rId4" Type="http://schemas.openxmlformats.org/officeDocument/2006/relationships/image" Target="../media/image15.png"/><Relationship Id="rId5" Type="http://schemas.openxmlformats.org/officeDocument/2006/relationships/image" Target="../media/image14.png"/><Relationship Id="rId6"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9"/>
          <p:cNvSpPr/>
          <p:nvPr/>
        </p:nvSpPr>
        <p:spPr>
          <a:xfrm>
            <a:off x="-67350" y="-64225"/>
            <a:ext cx="9278700" cy="5265600"/>
          </a:xfrm>
          <a:prstGeom prst="rect">
            <a:avLst/>
          </a:prstGeom>
          <a:solidFill>
            <a:srgbClr val="1942D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80" name="Google Shape;80;p19"/>
          <p:cNvPicPr preferRelativeResize="0"/>
          <p:nvPr/>
        </p:nvPicPr>
        <p:blipFill>
          <a:blip r:embed="rId3">
            <a:alphaModFix/>
          </a:blip>
          <a:stretch>
            <a:fillRect/>
          </a:stretch>
        </p:blipFill>
        <p:spPr>
          <a:xfrm rot="8100000">
            <a:off x="4847711" y="3874775"/>
            <a:ext cx="3153600" cy="3896500"/>
          </a:xfrm>
          <a:prstGeom prst="rect">
            <a:avLst/>
          </a:prstGeom>
          <a:noFill/>
          <a:ln>
            <a:noFill/>
          </a:ln>
        </p:spPr>
      </p:pic>
      <p:pic>
        <p:nvPicPr>
          <p:cNvPr id="81" name="Google Shape;81;p19"/>
          <p:cNvPicPr preferRelativeResize="0"/>
          <p:nvPr/>
        </p:nvPicPr>
        <p:blipFill>
          <a:blip r:embed="rId4">
            <a:alphaModFix/>
          </a:blip>
          <a:stretch>
            <a:fillRect/>
          </a:stretch>
        </p:blipFill>
        <p:spPr>
          <a:xfrm rot="-8446231">
            <a:off x="7010756" y="125426"/>
            <a:ext cx="3346401" cy="4326154"/>
          </a:xfrm>
          <a:prstGeom prst="rect">
            <a:avLst/>
          </a:prstGeom>
          <a:noFill/>
          <a:ln>
            <a:noFill/>
          </a:ln>
        </p:spPr>
      </p:pic>
      <p:pic>
        <p:nvPicPr>
          <p:cNvPr id="82" name="Google Shape;82;p19"/>
          <p:cNvPicPr preferRelativeResize="0"/>
          <p:nvPr/>
        </p:nvPicPr>
        <p:blipFill>
          <a:blip r:embed="rId5">
            <a:alphaModFix/>
          </a:blip>
          <a:stretch>
            <a:fillRect/>
          </a:stretch>
        </p:blipFill>
        <p:spPr>
          <a:xfrm rot="2855991">
            <a:off x="3069145" y="-2559925"/>
            <a:ext cx="4935503" cy="2963352"/>
          </a:xfrm>
          <a:prstGeom prst="rect">
            <a:avLst/>
          </a:prstGeom>
          <a:noFill/>
          <a:ln>
            <a:noFill/>
          </a:ln>
        </p:spPr>
      </p:pic>
      <p:pic>
        <p:nvPicPr>
          <p:cNvPr id="83" name="Google Shape;83;p19"/>
          <p:cNvPicPr preferRelativeResize="0"/>
          <p:nvPr/>
        </p:nvPicPr>
        <p:blipFill>
          <a:blip r:embed="rId6">
            <a:alphaModFix/>
          </a:blip>
          <a:stretch>
            <a:fillRect/>
          </a:stretch>
        </p:blipFill>
        <p:spPr>
          <a:xfrm>
            <a:off x="368688" y="4194225"/>
            <a:ext cx="1797693" cy="461700"/>
          </a:xfrm>
          <a:prstGeom prst="rect">
            <a:avLst/>
          </a:prstGeom>
          <a:noFill/>
          <a:ln>
            <a:noFill/>
          </a:ln>
        </p:spPr>
      </p:pic>
      <p:sp>
        <p:nvSpPr>
          <p:cNvPr id="84" name="Google Shape;84;p19"/>
          <p:cNvSpPr txBox="1"/>
          <p:nvPr/>
        </p:nvSpPr>
        <p:spPr>
          <a:xfrm>
            <a:off x="342900" y="1468000"/>
            <a:ext cx="6115200" cy="1207200"/>
          </a:xfrm>
          <a:prstGeom prst="rect">
            <a:avLst/>
          </a:prstGeom>
          <a:noFill/>
          <a:ln>
            <a:noFill/>
          </a:ln>
        </p:spPr>
        <p:txBody>
          <a:bodyPr anchorCtr="0" anchor="ctr" bIns="24875" lIns="24875" spcFirstLastPara="1" rIns="24875" wrap="square" tIns="24875">
            <a:spAutoFit/>
          </a:bodyPr>
          <a:lstStyle/>
          <a:p>
            <a:pPr indent="0" lvl="0" marL="0" rtl="0" algn="l">
              <a:lnSpc>
                <a:spcPct val="90000"/>
              </a:lnSpc>
              <a:spcBef>
                <a:spcPts val="0"/>
              </a:spcBef>
              <a:spcAft>
                <a:spcPts val="0"/>
              </a:spcAft>
              <a:buNone/>
            </a:pPr>
            <a:r>
              <a:rPr b="1" lang="en-US" sz="4176">
                <a:solidFill>
                  <a:srgbClr val="FFFFFF"/>
                </a:solidFill>
                <a:latin typeface="Inter"/>
                <a:ea typeface="Inter"/>
                <a:cs typeface="Inter"/>
                <a:sym typeface="Inter"/>
              </a:rPr>
              <a:t>Digital Citizenship Playbook: </a:t>
            </a:r>
            <a:endParaRPr b="1" sz="5219">
              <a:solidFill>
                <a:srgbClr val="FFFFFF"/>
              </a:solidFill>
              <a:latin typeface="Inter"/>
              <a:ea typeface="Inter"/>
              <a:cs typeface="Inter"/>
              <a:sym typeface="Inter"/>
            </a:endParaRPr>
          </a:p>
        </p:txBody>
      </p:sp>
      <p:sp>
        <p:nvSpPr>
          <p:cNvPr id="85" name="Google Shape;85;p19"/>
          <p:cNvSpPr txBox="1"/>
          <p:nvPr/>
        </p:nvSpPr>
        <p:spPr>
          <a:xfrm>
            <a:off x="266700" y="899200"/>
            <a:ext cx="41454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000">
                <a:solidFill>
                  <a:srgbClr val="CFE0FF"/>
                </a:solidFill>
                <a:latin typeface="Inter"/>
                <a:ea typeface="Inter"/>
                <a:cs typeface="Inter"/>
                <a:sym typeface="Inter"/>
              </a:rPr>
              <a:t>Connected Communities: </a:t>
            </a:r>
            <a:endParaRPr b="1" sz="2000">
              <a:solidFill>
                <a:srgbClr val="CFE0FF"/>
              </a:solidFill>
              <a:latin typeface="Inter"/>
              <a:ea typeface="Inter"/>
              <a:cs typeface="Inter"/>
              <a:sym typeface="Inter"/>
            </a:endParaRPr>
          </a:p>
        </p:txBody>
      </p:sp>
      <p:sp>
        <p:nvSpPr>
          <p:cNvPr id="86" name="Google Shape;86;p19"/>
          <p:cNvSpPr txBox="1"/>
          <p:nvPr/>
        </p:nvSpPr>
        <p:spPr>
          <a:xfrm>
            <a:off x="342900" y="2751400"/>
            <a:ext cx="5676900" cy="562500"/>
          </a:xfrm>
          <a:prstGeom prst="rect">
            <a:avLst/>
          </a:prstGeom>
          <a:noFill/>
          <a:ln>
            <a:noFill/>
          </a:ln>
        </p:spPr>
        <p:txBody>
          <a:bodyPr anchorCtr="0" anchor="ctr" bIns="24875" lIns="24875" spcFirstLastPara="1" rIns="24875" wrap="square" tIns="24875">
            <a:spAutoFit/>
          </a:bodyPr>
          <a:lstStyle/>
          <a:p>
            <a:pPr indent="0" lvl="0" marL="0" rtl="0" algn="l">
              <a:lnSpc>
                <a:spcPct val="90000"/>
              </a:lnSpc>
              <a:spcBef>
                <a:spcPts val="0"/>
              </a:spcBef>
              <a:spcAft>
                <a:spcPts val="0"/>
              </a:spcAft>
              <a:buNone/>
            </a:pPr>
            <a:r>
              <a:rPr i="1" lang="en-US" sz="1849">
                <a:solidFill>
                  <a:srgbClr val="FFFFFF"/>
                </a:solidFill>
                <a:latin typeface="Inter"/>
                <a:ea typeface="Inter"/>
                <a:cs typeface="Inter"/>
                <a:sym typeface="Inter"/>
              </a:rPr>
              <a:t>Helping students make tech work for them</a:t>
            </a:r>
            <a:endParaRPr i="1" sz="1849">
              <a:solidFill>
                <a:srgbClr val="FFFFFF"/>
              </a:solidFill>
              <a:latin typeface="Inter"/>
              <a:ea typeface="Inter"/>
              <a:cs typeface="Inter"/>
              <a:sym typeface="Inter"/>
            </a:endParaRPr>
          </a:p>
          <a:p>
            <a:pPr indent="0" lvl="0" marL="0" rtl="0" algn="l">
              <a:lnSpc>
                <a:spcPct val="90000"/>
              </a:lnSpc>
              <a:spcBef>
                <a:spcPts val="0"/>
              </a:spcBef>
              <a:spcAft>
                <a:spcPts val="0"/>
              </a:spcAft>
              <a:buNone/>
            </a:pPr>
            <a:r>
              <a:t/>
            </a:r>
            <a:endParaRPr i="1" sz="1849">
              <a:solidFill>
                <a:srgbClr val="FFFFFF"/>
              </a:solidFill>
              <a:latin typeface="Inter"/>
              <a:ea typeface="Inter"/>
              <a:cs typeface="Inter"/>
              <a:sym typeface="Inte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28"/>
          <p:cNvSpPr/>
          <p:nvPr/>
        </p:nvSpPr>
        <p:spPr>
          <a:xfrm flipH="1">
            <a:off x="-275" y="0"/>
            <a:ext cx="4224900" cy="5143500"/>
          </a:xfrm>
          <a:prstGeom prst="roundRect">
            <a:avLst>
              <a:gd fmla="val 0" name="adj"/>
            </a:avLst>
          </a:prstGeom>
          <a:solidFill>
            <a:srgbClr val="F3F4F7"/>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05" name="Google Shape;205;p28"/>
          <p:cNvSpPr txBox="1"/>
          <p:nvPr/>
        </p:nvSpPr>
        <p:spPr>
          <a:xfrm>
            <a:off x="228600" y="228600"/>
            <a:ext cx="3514200" cy="1942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3000">
                <a:solidFill>
                  <a:srgbClr val="1E1E1E"/>
                </a:solidFill>
                <a:latin typeface="Inter"/>
                <a:ea typeface="Inter"/>
                <a:cs typeface="Inter"/>
                <a:sym typeface="Inter"/>
              </a:rPr>
              <a:t>What we should be doing </a:t>
            </a:r>
            <a:r>
              <a:rPr b="1" lang="en-US" sz="3000">
                <a:solidFill>
                  <a:srgbClr val="1327CF"/>
                </a:solidFill>
                <a:latin typeface="Inter"/>
                <a:ea typeface="Inter"/>
                <a:cs typeface="Inter"/>
                <a:sym typeface="Inter"/>
              </a:rPr>
              <a:t>in the classroom</a:t>
            </a:r>
            <a:r>
              <a:rPr b="1" lang="en-US" sz="3000">
                <a:solidFill>
                  <a:srgbClr val="1E1E1E"/>
                </a:solidFill>
                <a:latin typeface="Inter"/>
                <a:ea typeface="Inter"/>
                <a:cs typeface="Inter"/>
                <a:sym typeface="Inter"/>
              </a:rPr>
              <a:t> </a:t>
            </a:r>
            <a:endParaRPr b="1" sz="3000">
              <a:solidFill>
                <a:srgbClr val="1E1E1E"/>
              </a:solidFill>
              <a:latin typeface="Inter"/>
              <a:ea typeface="Inter"/>
              <a:cs typeface="Inter"/>
              <a:sym typeface="Inter"/>
            </a:endParaRPr>
          </a:p>
        </p:txBody>
      </p:sp>
      <p:pic>
        <p:nvPicPr>
          <p:cNvPr id="206" name="Google Shape;206;p28" title="iStock-1502440757.jpg"/>
          <p:cNvPicPr preferRelativeResize="0"/>
          <p:nvPr/>
        </p:nvPicPr>
        <p:blipFill rotWithShape="1">
          <a:blip r:embed="rId3">
            <a:alphaModFix/>
          </a:blip>
          <a:srcRect b="6690" l="13558" r="3975" t="2294"/>
          <a:stretch/>
        </p:blipFill>
        <p:spPr>
          <a:xfrm flipH="1">
            <a:off x="342900" y="2041700"/>
            <a:ext cx="3287700" cy="2418300"/>
          </a:xfrm>
          <a:prstGeom prst="roundRect">
            <a:avLst>
              <a:gd fmla="val 5069" name="adj"/>
            </a:avLst>
          </a:prstGeom>
          <a:noFill/>
          <a:ln>
            <a:noFill/>
          </a:ln>
        </p:spPr>
      </p:pic>
      <p:sp>
        <p:nvSpPr>
          <p:cNvPr id="207" name="Google Shape;207;p28"/>
          <p:cNvSpPr txBox="1"/>
          <p:nvPr/>
        </p:nvSpPr>
        <p:spPr>
          <a:xfrm>
            <a:off x="5354928" y="1537447"/>
            <a:ext cx="2724900" cy="1725600"/>
          </a:xfrm>
          <a:prstGeom prst="rect">
            <a:avLst/>
          </a:prstGeom>
          <a:noFill/>
          <a:ln>
            <a:noFill/>
          </a:ln>
        </p:spPr>
        <p:txBody>
          <a:bodyPr anchorCtr="0" anchor="t" bIns="91425" lIns="91425" spcFirstLastPara="1" rIns="91425" wrap="square" tIns="91425">
            <a:noAutofit/>
          </a:bodyPr>
          <a:lstStyle/>
          <a:p>
            <a:pPr indent="-271780" lvl="0" marL="274320" rtl="0" algn="l">
              <a:spcBef>
                <a:spcPts val="0"/>
              </a:spcBef>
              <a:spcAft>
                <a:spcPts val="0"/>
              </a:spcAft>
              <a:buClr>
                <a:srgbClr val="444444"/>
              </a:buClr>
              <a:buSzPts val="1400"/>
              <a:buFont typeface="Inter"/>
              <a:buChar char="●"/>
            </a:pPr>
            <a:r>
              <a:rPr lang="en-US">
                <a:solidFill>
                  <a:srgbClr val="444444"/>
                </a:solidFill>
                <a:latin typeface="Inter"/>
                <a:ea typeface="Inter"/>
                <a:cs typeface="Inter"/>
                <a:sym typeface="Inter"/>
              </a:rPr>
              <a:t>Teaching kids how to use AI responsibly</a:t>
            </a:r>
            <a:endParaRPr>
              <a:solidFill>
                <a:srgbClr val="444444"/>
              </a:solidFill>
              <a:latin typeface="Inter"/>
              <a:ea typeface="Inter"/>
              <a:cs typeface="Inter"/>
              <a:sym typeface="Inter"/>
            </a:endParaRPr>
          </a:p>
          <a:p>
            <a:pPr indent="-271780" lvl="0" marL="274320" rtl="0" algn="l">
              <a:spcBef>
                <a:spcPts val="1000"/>
              </a:spcBef>
              <a:spcAft>
                <a:spcPts val="0"/>
              </a:spcAft>
              <a:buClr>
                <a:srgbClr val="444444"/>
              </a:buClr>
              <a:buSzPts val="1400"/>
              <a:buFont typeface="Inter"/>
              <a:buChar char="●"/>
            </a:pPr>
            <a:r>
              <a:rPr lang="en-US">
                <a:solidFill>
                  <a:srgbClr val="444444"/>
                </a:solidFill>
                <a:latin typeface="Inter"/>
                <a:ea typeface="Inter"/>
                <a:cs typeface="Inter"/>
                <a:sym typeface="Inter"/>
              </a:rPr>
              <a:t>Modeling media balance</a:t>
            </a:r>
            <a:endParaRPr>
              <a:solidFill>
                <a:srgbClr val="444444"/>
              </a:solidFill>
              <a:latin typeface="Inter"/>
              <a:ea typeface="Inter"/>
              <a:cs typeface="Inter"/>
              <a:sym typeface="Inter"/>
            </a:endParaRPr>
          </a:p>
          <a:p>
            <a:pPr indent="-271780" lvl="0" marL="274320" rtl="0" algn="l">
              <a:spcBef>
                <a:spcPts val="1000"/>
              </a:spcBef>
              <a:spcAft>
                <a:spcPts val="1000"/>
              </a:spcAft>
              <a:buClr>
                <a:srgbClr val="444444"/>
              </a:buClr>
              <a:buSzPts val="1400"/>
              <a:buFont typeface="Inter"/>
              <a:buChar char="●"/>
            </a:pPr>
            <a:r>
              <a:rPr lang="en-US">
                <a:solidFill>
                  <a:srgbClr val="444746"/>
                </a:solidFill>
                <a:latin typeface="Inter"/>
                <a:ea typeface="Inter"/>
                <a:cs typeface="Inter"/>
                <a:sym typeface="Inter"/>
              </a:rPr>
              <a:t>Checking in and providing strategies for students mental digital health</a:t>
            </a:r>
            <a:endParaRPr>
              <a:solidFill>
                <a:srgbClr val="444444"/>
              </a:solidFill>
              <a:latin typeface="Inter"/>
              <a:ea typeface="Inter"/>
              <a:cs typeface="Inter"/>
              <a:sym typeface="Inter"/>
            </a:endParaRPr>
          </a:p>
        </p:txBody>
      </p:sp>
      <p:grpSp>
        <p:nvGrpSpPr>
          <p:cNvPr id="208" name="Google Shape;208;p28"/>
          <p:cNvGrpSpPr/>
          <p:nvPr/>
        </p:nvGrpSpPr>
        <p:grpSpPr>
          <a:xfrm>
            <a:off x="5448603" y="1710123"/>
            <a:ext cx="79747" cy="971717"/>
            <a:chOff x="4268711" y="1188136"/>
            <a:chExt cx="75000" cy="913783"/>
          </a:xfrm>
        </p:grpSpPr>
        <p:sp>
          <p:nvSpPr>
            <p:cNvPr id="209" name="Google Shape;209;p28"/>
            <p:cNvSpPr/>
            <p:nvPr/>
          </p:nvSpPr>
          <p:spPr>
            <a:xfrm>
              <a:off x="4268711" y="1188136"/>
              <a:ext cx="75000" cy="75000"/>
            </a:xfrm>
            <a:prstGeom prst="ellipse">
              <a:avLst/>
            </a:prstGeom>
            <a:solidFill>
              <a:srgbClr val="1942D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FFF"/>
                </a:solidFill>
                <a:latin typeface="Verdana"/>
                <a:ea typeface="Verdana"/>
                <a:cs typeface="Verdana"/>
                <a:sym typeface="Verdana"/>
              </a:endParaRPr>
            </a:p>
          </p:txBody>
        </p:sp>
        <p:sp>
          <p:nvSpPr>
            <p:cNvPr id="210" name="Google Shape;210;p28"/>
            <p:cNvSpPr/>
            <p:nvPr/>
          </p:nvSpPr>
          <p:spPr>
            <a:xfrm>
              <a:off x="4268711" y="1706940"/>
              <a:ext cx="75000" cy="75000"/>
            </a:xfrm>
            <a:prstGeom prst="ellipse">
              <a:avLst/>
            </a:prstGeom>
            <a:solidFill>
              <a:srgbClr val="1942D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FFF"/>
                </a:solidFill>
                <a:latin typeface="Verdana"/>
                <a:ea typeface="Verdana"/>
                <a:cs typeface="Verdana"/>
                <a:sym typeface="Verdana"/>
              </a:endParaRPr>
            </a:p>
          </p:txBody>
        </p:sp>
        <p:sp>
          <p:nvSpPr>
            <p:cNvPr id="211" name="Google Shape;211;p28"/>
            <p:cNvSpPr/>
            <p:nvPr/>
          </p:nvSpPr>
          <p:spPr>
            <a:xfrm>
              <a:off x="4268711" y="2026919"/>
              <a:ext cx="75000" cy="75000"/>
            </a:xfrm>
            <a:prstGeom prst="ellipse">
              <a:avLst/>
            </a:prstGeom>
            <a:solidFill>
              <a:srgbClr val="1942D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FFF"/>
                </a:solidFill>
                <a:latin typeface="Verdana"/>
                <a:ea typeface="Verdana"/>
                <a:cs typeface="Verdana"/>
                <a:sym typeface="Verdana"/>
              </a:endParaRPr>
            </a:p>
          </p:txBody>
        </p:sp>
      </p:grpSp>
      <p:pic>
        <p:nvPicPr>
          <p:cNvPr id="212" name="Google Shape;212;p28"/>
          <p:cNvPicPr preferRelativeResize="0"/>
          <p:nvPr/>
        </p:nvPicPr>
        <p:blipFill>
          <a:blip r:embed="rId4">
            <a:alphaModFix/>
          </a:blip>
          <a:stretch>
            <a:fillRect/>
          </a:stretch>
        </p:blipFill>
        <p:spPr>
          <a:xfrm rot="-1168235">
            <a:off x="2702573" y="1546859"/>
            <a:ext cx="276587" cy="426203"/>
          </a:xfrm>
          <a:prstGeom prst="rect">
            <a:avLst/>
          </a:prstGeom>
          <a:noFill/>
          <a:ln>
            <a:noFill/>
          </a:ln>
        </p:spPr>
      </p:pic>
      <p:pic>
        <p:nvPicPr>
          <p:cNvPr id="213" name="Google Shape;213;p28"/>
          <p:cNvPicPr preferRelativeResize="0"/>
          <p:nvPr/>
        </p:nvPicPr>
        <p:blipFill>
          <a:blip r:embed="rId5">
            <a:alphaModFix/>
          </a:blip>
          <a:stretch>
            <a:fillRect/>
          </a:stretch>
        </p:blipFill>
        <p:spPr>
          <a:xfrm rot="-696008">
            <a:off x="2201601" y="1869141"/>
            <a:ext cx="737981" cy="989237"/>
          </a:xfrm>
          <a:prstGeom prst="rect">
            <a:avLst/>
          </a:prstGeom>
          <a:noFill/>
          <a:ln>
            <a:noFill/>
          </a:ln>
        </p:spPr>
      </p:pic>
      <p:sp>
        <p:nvSpPr>
          <p:cNvPr id="214" name="Google Shape;214;p28"/>
          <p:cNvSpPr/>
          <p:nvPr/>
        </p:nvSpPr>
        <p:spPr>
          <a:xfrm>
            <a:off x="10925" y="4772200"/>
            <a:ext cx="9144000" cy="371400"/>
          </a:xfrm>
          <a:prstGeom prst="rect">
            <a:avLst/>
          </a:prstGeom>
          <a:solidFill>
            <a:srgbClr val="356BB1"/>
          </a:solidFill>
          <a:ln cap="flat" cmpd="sng" w="9525">
            <a:solidFill>
              <a:srgbClr val="F3EEE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BF3"/>
              </a:solidFill>
            </a:endParaRPr>
          </a:p>
        </p:txBody>
      </p:sp>
      <p:pic>
        <p:nvPicPr>
          <p:cNvPr id="215" name="Google Shape;215;p28" title="Bark Small Logo White.png"/>
          <p:cNvPicPr preferRelativeResize="0"/>
          <p:nvPr/>
        </p:nvPicPr>
        <p:blipFill>
          <a:blip r:embed="rId6">
            <a:alphaModFix/>
          </a:blip>
          <a:stretch>
            <a:fillRect/>
          </a:stretch>
        </p:blipFill>
        <p:spPr>
          <a:xfrm>
            <a:off x="484022" y="4818034"/>
            <a:ext cx="874017" cy="2360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29"/>
          <p:cNvSpPr/>
          <p:nvPr/>
        </p:nvSpPr>
        <p:spPr>
          <a:xfrm flipH="1">
            <a:off x="-275" y="0"/>
            <a:ext cx="3403800" cy="5143500"/>
          </a:xfrm>
          <a:prstGeom prst="roundRect">
            <a:avLst>
              <a:gd fmla="val 0" name="adj"/>
            </a:avLst>
          </a:prstGeom>
          <a:solidFill>
            <a:srgbClr val="F3F4F7"/>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21" name="Google Shape;221;p29"/>
          <p:cNvSpPr txBox="1"/>
          <p:nvPr/>
        </p:nvSpPr>
        <p:spPr>
          <a:xfrm>
            <a:off x="228600" y="228600"/>
            <a:ext cx="2887500" cy="983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3000">
                <a:solidFill>
                  <a:srgbClr val="1E1E1E"/>
                </a:solidFill>
                <a:latin typeface="Inter"/>
                <a:ea typeface="Inter"/>
                <a:cs typeface="Inter"/>
                <a:sym typeface="Inter"/>
              </a:rPr>
              <a:t>The hidden </a:t>
            </a:r>
            <a:r>
              <a:rPr b="1" lang="en-US" sz="3000">
                <a:solidFill>
                  <a:srgbClr val="1942D8"/>
                </a:solidFill>
                <a:latin typeface="Inter"/>
                <a:ea typeface="Inter"/>
                <a:cs typeface="Inter"/>
                <a:sym typeface="Inter"/>
              </a:rPr>
              <a:t>dangers of AI</a:t>
            </a:r>
            <a:endParaRPr b="1" sz="3000">
              <a:solidFill>
                <a:srgbClr val="1E1E1E"/>
              </a:solidFill>
              <a:latin typeface="Inter"/>
              <a:ea typeface="Inter"/>
              <a:cs typeface="Inter"/>
              <a:sym typeface="Inter"/>
            </a:endParaRPr>
          </a:p>
        </p:txBody>
      </p:sp>
      <p:sp>
        <p:nvSpPr>
          <p:cNvPr id="222" name="Google Shape;222;p29"/>
          <p:cNvSpPr txBox="1"/>
          <p:nvPr/>
        </p:nvSpPr>
        <p:spPr>
          <a:xfrm>
            <a:off x="356625" y="1350834"/>
            <a:ext cx="2525700" cy="1639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US">
                <a:solidFill>
                  <a:srgbClr val="444444"/>
                </a:solidFill>
                <a:latin typeface="Inter"/>
                <a:ea typeface="Inter"/>
                <a:cs typeface="Inter"/>
                <a:sym typeface="Inter"/>
              </a:rPr>
              <a:t>It’s imperative to help students build digital instincts in an AI-powered world — even the smartest kids can be fooled by today’s AI tools.</a:t>
            </a:r>
            <a:endParaRPr>
              <a:solidFill>
                <a:srgbClr val="444444"/>
              </a:solidFill>
              <a:latin typeface="Inter"/>
              <a:ea typeface="Inter"/>
              <a:cs typeface="Inter"/>
              <a:sym typeface="Inter"/>
            </a:endParaRPr>
          </a:p>
        </p:txBody>
      </p:sp>
      <p:sp>
        <p:nvSpPr>
          <p:cNvPr id="223" name="Google Shape;223;p29"/>
          <p:cNvSpPr txBox="1"/>
          <p:nvPr/>
        </p:nvSpPr>
        <p:spPr>
          <a:xfrm>
            <a:off x="4201130" y="537396"/>
            <a:ext cx="4459800" cy="461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sz="1800">
                <a:solidFill>
                  <a:srgbClr val="1E1E1E"/>
                </a:solidFill>
                <a:latin typeface="Inter"/>
                <a:ea typeface="Inter"/>
                <a:cs typeface="Inter"/>
                <a:sym typeface="Inter"/>
              </a:rPr>
              <a:t>Teach them to:</a:t>
            </a:r>
            <a:endParaRPr b="1" sz="1800">
              <a:solidFill>
                <a:srgbClr val="1E1E1E"/>
              </a:solidFill>
              <a:latin typeface="Inter"/>
              <a:ea typeface="Inter"/>
              <a:cs typeface="Inter"/>
              <a:sym typeface="Inter"/>
            </a:endParaRPr>
          </a:p>
        </p:txBody>
      </p:sp>
      <p:grpSp>
        <p:nvGrpSpPr>
          <p:cNvPr id="224" name="Google Shape;224;p29"/>
          <p:cNvGrpSpPr/>
          <p:nvPr/>
        </p:nvGrpSpPr>
        <p:grpSpPr>
          <a:xfrm>
            <a:off x="3856852" y="966888"/>
            <a:ext cx="4804228" cy="3456188"/>
            <a:chOff x="4921636" y="570654"/>
            <a:chExt cx="4804228" cy="3456188"/>
          </a:xfrm>
        </p:grpSpPr>
        <p:sp>
          <p:nvSpPr>
            <p:cNvPr id="225" name="Google Shape;225;p29"/>
            <p:cNvSpPr txBox="1"/>
            <p:nvPr/>
          </p:nvSpPr>
          <p:spPr>
            <a:xfrm>
              <a:off x="5281064" y="610441"/>
              <a:ext cx="4444800" cy="341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a:solidFill>
                    <a:srgbClr val="1942D8"/>
                  </a:solidFill>
                  <a:latin typeface="Inter"/>
                  <a:ea typeface="Inter"/>
                  <a:cs typeface="Inter"/>
                  <a:sym typeface="Inter"/>
                </a:rPr>
                <a:t>Recognize emotional m</a:t>
              </a:r>
              <a:r>
                <a:rPr b="1" lang="en-US">
                  <a:solidFill>
                    <a:srgbClr val="1942D8"/>
                  </a:solidFill>
                  <a:latin typeface="Inter"/>
                  <a:ea typeface="Inter"/>
                  <a:cs typeface="Inter"/>
                  <a:sym typeface="Inter"/>
                </a:rPr>
                <a:t>anipulation</a:t>
              </a:r>
              <a:r>
                <a:rPr b="1" lang="en-US">
                  <a:solidFill>
                    <a:srgbClr val="1942D8"/>
                  </a:solidFill>
                  <a:latin typeface="Inter"/>
                  <a:ea typeface="Inter"/>
                  <a:cs typeface="Inter"/>
                  <a:sym typeface="Inter"/>
                </a:rPr>
                <a:t>                           </a:t>
              </a:r>
              <a:r>
                <a:rPr lang="en-US">
                  <a:solidFill>
                    <a:srgbClr val="444444"/>
                  </a:solidFill>
                  <a:latin typeface="Inter"/>
                  <a:ea typeface="Inter"/>
                  <a:cs typeface="Inter"/>
                  <a:sym typeface="Inter"/>
                </a:rPr>
                <a:t>AI can mimic friends, celebrities, and authority figures to influence behavior — often using flattery, urgency, or guilt to manipulate.</a:t>
              </a:r>
              <a:endParaRPr>
                <a:solidFill>
                  <a:srgbClr val="444444"/>
                </a:solidFill>
                <a:latin typeface="Inter"/>
                <a:ea typeface="Inter"/>
                <a:cs typeface="Inter"/>
                <a:sym typeface="Inter"/>
              </a:endParaRPr>
            </a:p>
            <a:p>
              <a:pPr indent="0" lvl="0" marL="0" rtl="0" algn="l">
                <a:spcBef>
                  <a:spcPts val="0"/>
                </a:spcBef>
                <a:spcAft>
                  <a:spcPts val="0"/>
                </a:spcAft>
                <a:buNone/>
              </a:pPr>
              <a:r>
                <a:t/>
              </a:r>
              <a:endParaRPr>
                <a:solidFill>
                  <a:srgbClr val="444444"/>
                </a:solidFill>
                <a:latin typeface="Inter"/>
                <a:ea typeface="Inter"/>
                <a:cs typeface="Inter"/>
                <a:sym typeface="Inter"/>
              </a:endParaRPr>
            </a:p>
            <a:p>
              <a:pPr indent="0" lvl="0" marL="0" rtl="0" algn="l">
                <a:spcBef>
                  <a:spcPts val="0"/>
                </a:spcBef>
                <a:spcAft>
                  <a:spcPts val="0"/>
                </a:spcAft>
                <a:buNone/>
              </a:pPr>
              <a:r>
                <a:rPr b="1" lang="en-US">
                  <a:solidFill>
                    <a:srgbClr val="1942D8"/>
                  </a:solidFill>
                  <a:latin typeface="Inter"/>
                  <a:ea typeface="Inter"/>
                  <a:cs typeface="Inter"/>
                  <a:sym typeface="Inter"/>
                </a:rPr>
                <a:t>Understand data privacy risks</a:t>
              </a:r>
              <a:r>
                <a:rPr b="1" lang="en-US">
                  <a:solidFill>
                    <a:srgbClr val="444444"/>
                  </a:solidFill>
                  <a:latin typeface="Inter"/>
                  <a:ea typeface="Inter"/>
                  <a:cs typeface="Inter"/>
                  <a:sym typeface="Inter"/>
                </a:rPr>
                <a:t>                             </a:t>
              </a:r>
              <a:r>
                <a:rPr lang="en-US">
                  <a:solidFill>
                    <a:srgbClr val="444444"/>
                  </a:solidFill>
                  <a:latin typeface="Inter"/>
                  <a:ea typeface="Inter"/>
                  <a:cs typeface="Inter"/>
                  <a:sym typeface="Inter"/>
                </a:rPr>
                <a:t>Many AI tools collect and store what users type   — which can include personal details, private thoughts, and even sensitive photos.</a:t>
              </a:r>
              <a:endParaRPr>
                <a:solidFill>
                  <a:srgbClr val="444444"/>
                </a:solidFill>
                <a:latin typeface="Inter"/>
                <a:ea typeface="Inter"/>
                <a:cs typeface="Inter"/>
                <a:sym typeface="Inter"/>
              </a:endParaRPr>
            </a:p>
            <a:p>
              <a:pPr indent="0" lvl="0" marL="0" rtl="0" algn="l">
                <a:spcBef>
                  <a:spcPts val="0"/>
                </a:spcBef>
                <a:spcAft>
                  <a:spcPts val="0"/>
                </a:spcAft>
                <a:buNone/>
              </a:pPr>
              <a:r>
                <a:t/>
              </a:r>
              <a:endParaRPr>
                <a:solidFill>
                  <a:srgbClr val="444444"/>
                </a:solidFill>
                <a:latin typeface="Inter"/>
                <a:ea typeface="Inter"/>
                <a:cs typeface="Inter"/>
                <a:sym typeface="Inter"/>
              </a:endParaRPr>
            </a:p>
            <a:p>
              <a:pPr indent="0" lvl="0" marL="0" rtl="0" algn="l">
                <a:spcBef>
                  <a:spcPts val="0"/>
                </a:spcBef>
                <a:spcAft>
                  <a:spcPts val="0"/>
                </a:spcAft>
                <a:buNone/>
              </a:pPr>
              <a:r>
                <a:rPr b="1" lang="en-US">
                  <a:solidFill>
                    <a:srgbClr val="1942D8"/>
                  </a:solidFill>
                  <a:latin typeface="Inter"/>
                  <a:ea typeface="Inter"/>
                  <a:cs typeface="Inter"/>
                  <a:sym typeface="Inter"/>
                </a:rPr>
                <a:t>Spot the false sense of security</a:t>
              </a:r>
              <a:r>
                <a:rPr lang="en-US">
                  <a:solidFill>
                    <a:srgbClr val="444444"/>
                  </a:solidFill>
                  <a:latin typeface="Inter"/>
                  <a:ea typeface="Inter"/>
                  <a:cs typeface="Inter"/>
                  <a:sym typeface="Inter"/>
                </a:rPr>
                <a:t>                             AI can be helpful, but it’s not always accurate, ethical, or safe. Teach students to verify, question, and critically evaluate anything AI-generated.</a:t>
              </a:r>
              <a:endParaRPr>
                <a:solidFill>
                  <a:srgbClr val="444444"/>
                </a:solidFill>
                <a:latin typeface="Inter"/>
                <a:ea typeface="Inter"/>
                <a:cs typeface="Inter"/>
                <a:sym typeface="Inter"/>
              </a:endParaRPr>
            </a:p>
          </p:txBody>
        </p:sp>
        <p:sp>
          <p:nvSpPr>
            <p:cNvPr id="226" name="Google Shape;226;p29"/>
            <p:cNvSpPr txBox="1"/>
            <p:nvPr/>
          </p:nvSpPr>
          <p:spPr>
            <a:xfrm>
              <a:off x="4932103" y="570654"/>
              <a:ext cx="487200" cy="4617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1000"/>
                </a:spcAft>
                <a:buNone/>
              </a:pPr>
              <a:r>
                <a:rPr b="1" lang="en-US" sz="1800">
                  <a:solidFill>
                    <a:srgbClr val="1942D8"/>
                  </a:solidFill>
                  <a:latin typeface="Inter"/>
                  <a:ea typeface="Inter"/>
                  <a:cs typeface="Inter"/>
                  <a:sym typeface="Inter"/>
                </a:rPr>
                <a:t>→</a:t>
              </a:r>
              <a:endParaRPr sz="1800"/>
            </a:p>
          </p:txBody>
        </p:sp>
        <p:sp>
          <p:nvSpPr>
            <p:cNvPr id="227" name="Google Shape;227;p29"/>
            <p:cNvSpPr txBox="1"/>
            <p:nvPr/>
          </p:nvSpPr>
          <p:spPr>
            <a:xfrm>
              <a:off x="4921636" y="1651810"/>
              <a:ext cx="487200" cy="4617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1000"/>
                </a:spcAft>
                <a:buNone/>
              </a:pPr>
              <a:r>
                <a:rPr b="1" lang="en-US" sz="1800">
                  <a:solidFill>
                    <a:srgbClr val="1942D8"/>
                  </a:solidFill>
                  <a:latin typeface="Inter"/>
                  <a:ea typeface="Inter"/>
                  <a:cs typeface="Inter"/>
                  <a:sym typeface="Inter"/>
                </a:rPr>
                <a:t>→</a:t>
              </a:r>
              <a:endParaRPr sz="1800"/>
            </a:p>
          </p:txBody>
        </p:sp>
        <p:sp>
          <p:nvSpPr>
            <p:cNvPr id="228" name="Google Shape;228;p29"/>
            <p:cNvSpPr txBox="1"/>
            <p:nvPr/>
          </p:nvSpPr>
          <p:spPr>
            <a:xfrm>
              <a:off x="4932103" y="2696968"/>
              <a:ext cx="487200" cy="4617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1000"/>
                </a:spcAft>
                <a:buNone/>
              </a:pPr>
              <a:r>
                <a:rPr b="1" lang="en-US" sz="1800">
                  <a:solidFill>
                    <a:srgbClr val="1942D8"/>
                  </a:solidFill>
                  <a:latin typeface="Inter"/>
                  <a:ea typeface="Inter"/>
                  <a:cs typeface="Inter"/>
                  <a:sym typeface="Inter"/>
                </a:rPr>
                <a:t>→</a:t>
              </a:r>
              <a:endParaRPr sz="1800"/>
            </a:p>
          </p:txBody>
        </p:sp>
      </p:grpSp>
      <p:pic>
        <p:nvPicPr>
          <p:cNvPr id="229" name="Google Shape;229;p29"/>
          <p:cNvPicPr preferRelativeResize="0"/>
          <p:nvPr/>
        </p:nvPicPr>
        <p:blipFill>
          <a:blip r:embed="rId3">
            <a:alphaModFix/>
          </a:blip>
          <a:stretch>
            <a:fillRect/>
          </a:stretch>
        </p:blipFill>
        <p:spPr>
          <a:xfrm>
            <a:off x="476725" y="3092286"/>
            <a:ext cx="2391250" cy="1371924"/>
          </a:xfrm>
          <a:prstGeom prst="rect">
            <a:avLst/>
          </a:prstGeom>
          <a:noFill/>
          <a:ln>
            <a:noFill/>
          </a:ln>
        </p:spPr>
      </p:pic>
      <p:sp>
        <p:nvSpPr>
          <p:cNvPr id="230" name="Google Shape;230;p29"/>
          <p:cNvSpPr/>
          <p:nvPr/>
        </p:nvSpPr>
        <p:spPr>
          <a:xfrm>
            <a:off x="10925" y="4772200"/>
            <a:ext cx="9144000" cy="371400"/>
          </a:xfrm>
          <a:prstGeom prst="rect">
            <a:avLst/>
          </a:prstGeom>
          <a:solidFill>
            <a:srgbClr val="356BB1"/>
          </a:solidFill>
          <a:ln cap="flat" cmpd="sng" w="9525">
            <a:solidFill>
              <a:srgbClr val="F3EEE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BF3"/>
              </a:solidFill>
            </a:endParaRPr>
          </a:p>
        </p:txBody>
      </p:sp>
      <p:pic>
        <p:nvPicPr>
          <p:cNvPr id="231" name="Google Shape;231;p29" title="Bark Small Logo White.png"/>
          <p:cNvPicPr preferRelativeResize="0"/>
          <p:nvPr/>
        </p:nvPicPr>
        <p:blipFill>
          <a:blip r:embed="rId4">
            <a:alphaModFix/>
          </a:blip>
          <a:stretch>
            <a:fillRect/>
          </a:stretch>
        </p:blipFill>
        <p:spPr>
          <a:xfrm>
            <a:off x="484022" y="4818034"/>
            <a:ext cx="874017" cy="2360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30"/>
          <p:cNvSpPr/>
          <p:nvPr/>
        </p:nvSpPr>
        <p:spPr>
          <a:xfrm flipH="1">
            <a:off x="-50" y="0"/>
            <a:ext cx="3648900" cy="5143500"/>
          </a:xfrm>
          <a:prstGeom prst="roundRect">
            <a:avLst>
              <a:gd fmla="val 0" name="adj"/>
            </a:avLst>
          </a:prstGeom>
          <a:solidFill>
            <a:srgbClr val="F3F4F7"/>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37" name="Google Shape;237;p30"/>
          <p:cNvSpPr txBox="1"/>
          <p:nvPr/>
        </p:nvSpPr>
        <p:spPr>
          <a:xfrm>
            <a:off x="228600" y="228600"/>
            <a:ext cx="3729900" cy="983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3000">
                <a:solidFill>
                  <a:srgbClr val="1E1E1E"/>
                </a:solidFill>
                <a:latin typeface="Inter"/>
                <a:ea typeface="Inter"/>
                <a:cs typeface="Inter"/>
                <a:sym typeface="Inter"/>
              </a:rPr>
              <a:t>The </a:t>
            </a:r>
            <a:r>
              <a:rPr b="1" lang="en-US" sz="3000">
                <a:solidFill>
                  <a:srgbClr val="1942D8"/>
                </a:solidFill>
                <a:latin typeface="Inter"/>
                <a:ea typeface="Inter"/>
                <a:cs typeface="Inter"/>
                <a:sym typeface="Inter"/>
              </a:rPr>
              <a:t>Deepfake dilemma</a:t>
            </a:r>
            <a:endParaRPr b="1" sz="3000">
              <a:solidFill>
                <a:srgbClr val="1942D8"/>
              </a:solidFill>
              <a:latin typeface="Inter"/>
              <a:ea typeface="Inter"/>
              <a:cs typeface="Inter"/>
              <a:sym typeface="Inter"/>
            </a:endParaRPr>
          </a:p>
        </p:txBody>
      </p:sp>
      <p:sp>
        <p:nvSpPr>
          <p:cNvPr id="238" name="Google Shape;238;p30"/>
          <p:cNvSpPr txBox="1"/>
          <p:nvPr/>
        </p:nvSpPr>
        <p:spPr>
          <a:xfrm>
            <a:off x="5158157" y="2091457"/>
            <a:ext cx="2681700" cy="105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solidFill>
                  <a:srgbClr val="444444"/>
                </a:solidFill>
                <a:latin typeface="Inter"/>
                <a:ea typeface="Inter"/>
                <a:cs typeface="Inter"/>
                <a:sym typeface="Inter"/>
              </a:rPr>
              <a:t>Cyberbully classmates</a:t>
            </a:r>
            <a:endParaRPr>
              <a:solidFill>
                <a:srgbClr val="1E1E1E"/>
              </a:solidFill>
              <a:latin typeface="Inter"/>
              <a:ea typeface="Inter"/>
              <a:cs typeface="Inter"/>
              <a:sym typeface="Inter"/>
            </a:endParaRPr>
          </a:p>
          <a:p>
            <a:pPr indent="0" lvl="0" marL="0" rtl="0" algn="l">
              <a:spcBef>
                <a:spcPts val="1000"/>
              </a:spcBef>
              <a:spcAft>
                <a:spcPts val="0"/>
              </a:spcAft>
              <a:buNone/>
            </a:pPr>
            <a:r>
              <a:rPr lang="en-US">
                <a:solidFill>
                  <a:srgbClr val="444444"/>
                </a:solidFill>
                <a:latin typeface="Inter"/>
                <a:ea typeface="Inter"/>
                <a:cs typeface="Inter"/>
                <a:sym typeface="Inter"/>
              </a:rPr>
              <a:t>Spread fake, inappropriate pictures</a:t>
            </a:r>
            <a:endParaRPr>
              <a:solidFill>
                <a:srgbClr val="444444"/>
              </a:solidFill>
              <a:latin typeface="Inter"/>
              <a:ea typeface="Inter"/>
              <a:cs typeface="Inter"/>
              <a:sym typeface="Inter"/>
            </a:endParaRPr>
          </a:p>
          <a:p>
            <a:pPr indent="0" lvl="0" marL="0" rtl="0" algn="l">
              <a:spcBef>
                <a:spcPts val="1000"/>
              </a:spcBef>
              <a:spcAft>
                <a:spcPts val="0"/>
              </a:spcAft>
              <a:buNone/>
            </a:pPr>
            <a:r>
              <a:rPr lang="en-US">
                <a:solidFill>
                  <a:srgbClr val="444444"/>
                </a:solidFill>
                <a:latin typeface="Inter"/>
                <a:ea typeface="Inter"/>
                <a:cs typeface="Inter"/>
                <a:sym typeface="Inter"/>
              </a:rPr>
              <a:t>Create unsuitable content to exploit teens</a:t>
            </a:r>
            <a:endParaRPr>
              <a:solidFill>
                <a:srgbClr val="444444"/>
              </a:solidFill>
              <a:latin typeface="Inter"/>
              <a:ea typeface="Inter"/>
              <a:cs typeface="Inter"/>
              <a:sym typeface="Inter"/>
            </a:endParaRPr>
          </a:p>
          <a:p>
            <a:pPr indent="0" lvl="0" marL="0" rtl="0" algn="l">
              <a:spcBef>
                <a:spcPts val="1000"/>
              </a:spcBef>
              <a:spcAft>
                <a:spcPts val="1000"/>
              </a:spcAft>
              <a:buNone/>
            </a:pPr>
            <a:r>
              <a:t/>
            </a:r>
            <a:endParaRPr>
              <a:solidFill>
                <a:srgbClr val="444444"/>
              </a:solidFill>
              <a:latin typeface="Inter"/>
              <a:ea typeface="Inter"/>
              <a:cs typeface="Inter"/>
              <a:sym typeface="Inter"/>
            </a:endParaRPr>
          </a:p>
        </p:txBody>
      </p:sp>
      <p:grpSp>
        <p:nvGrpSpPr>
          <p:cNvPr id="239" name="Google Shape;239;p30"/>
          <p:cNvGrpSpPr/>
          <p:nvPr/>
        </p:nvGrpSpPr>
        <p:grpSpPr>
          <a:xfrm>
            <a:off x="5047880" y="2239294"/>
            <a:ext cx="110122" cy="983731"/>
            <a:chOff x="4268711" y="1188136"/>
            <a:chExt cx="75000" cy="717842"/>
          </a:xfrm>
        </p:grpSpPr>
        <p:sp>
          <p:nvSpPr>
            <p:cNvPr id="240" name="Google Shape;240;p30"/>
            <p:cNvSpPr/>
            <p:nvPr/>
          </p:nvSpPr>
          <p:spPr>
            <a:xfrm>
              <a:off x="4268711" y="1188136"/>
              <a:ext cx="75000" cy="75000"/>
            </a:xfrm>
            <a:prstGeom prst="ellipse">
              <a:avLst/>
            </a:prstGeom>
            <a:solidFill>
              <a:srgbClr val="1942D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FFF"/>
                </a:solidFill>
                <a:latin typeface="Verdana"/>
                <a:ea typeface="Verdana"/>
                <a:cs typeface="Verdana"/>
                <a:sym typeface="Verdana"/>
              </a:endParaRPr>
            </a:p>
          </p:txBody>
        </p:sp>
        <p:sp>
          <p:nvSpPr>
            <p:cNvPr id="241" name="Google Shape;241;p30"/>
            <p:cNvSpPr/>
            <p:nvPr/>
          </p:nvSpPr>
          <p:spPr>
            <a:xfrm>
              <a:off x="4268711" y="1508800"/>
              <a:ext cx="75000" cy="75000"/>
            </a:xfrm>
            <a:prstGeom prst="ellipse">
              <a:avLst/>
            </a:prstGeom>
            <a:solidFill>
              <a:srgbClr val="1942D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FFF"/>
                </a:solidFill>
                <a:latin typeface="Verdana"/>
                <a:ea typeface="Verdana"/>
                <a:cs typeface="Verdana"/>
                <a:sym typeface="Verdana"/>
              </a:endParaRPr>
            </a:p>
          </p:txBody>
        </p:sp>
        <p:sp>
          <p:nvSpPr>
            <p:cNvPr id="242" name="Google Shape;242;p30"/>
            <p:cNvSpPr/>
            <p:nvPr/>
          </p:nvSpPr>
          <p:spPr>
            <a:xfrm>
              <a:off x="4268711" y="1830978"/>
              <a:ext cx="75000" cy="75000"/>
            </a:xfrm>
            <a:prstGeom prst="ellipse">
              <a:avLst/>
            </a:prstGeom>
            <a:solidFill>
              <a:srgbClr val="1942D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FFF"/>
                </a:solidFill>
                <a:latin typeface="Verdana"/>
                <a:ea typeface="Verdana"/>
                <a:cs typeface="Verdana"/>
                <a:sym typeface="Verdana"/>
              </a:endParaRPr>
            </a:p>
          </p:txBody>
        </p:sp>
      </p:grpSp>
      <p:sp>
        <p:nvSpPr>
          <p:cNvPr id="243" name="Google Shape;243;p30"/>
          <p:cNvSpPr txBox="1"/>
          <p:nvPr/>
        </p:nvSpPr>
        <p:spPr>
          <a:xfrm>
            <a:off x="4984711" y="1702932"/>
            <a:ext cx="2681700" cy="431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sz="1600">
                <a:solidFill>
                  <a:srgbClr val="1E1E1E"/>
                </a:solidFill>
                <a:latin typeface="Inter"/>
                <a:ea typeface="Inter"/>
                <a:cs typeface="Inter"/>
                <a:sym typeface="Inter"/>
              </a:rPr>
              <a:t>Deepfakes are used to:</a:t>
            </a:r>
            <a:endParaRPr b="1" sz="1600">
              <a:solidFill>
                <a:srgbClr val="1E1E1E"/>
              </a:solidFill>
              <a:latin typeface="Inter"/>
              <a:ea typeface="Inter"/>
              <a:cs typeface="Inter"/>
              <a:sym typeface="Inter"/>
            </a:endParaRPr>
          </a:p>
        </p:txBody>
      </p:sp>
      <p:sp>
        <p:nvSpPr>
          <p:cNvPr id="244" name="Google Shape;244;p30"/>
          <p:cNvSpPr txBox="1"/>
          <p:nvPr/>
        </p:nvSpPr>
        <p:spPr>
          <a:xfrm>
            <a:off x="4128833" y="556120"/>
            <a:ext cx="4628100" cy="1143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US">
                <a:solidFill>
                  <a:srgbClr val="444444"/>
                </a:solidFill>
                <a:latin typeface="Inter"/>
                <a:ea typeface="Inter"/>
                <a:cs typeface="Inter"/>
                <a:sym typeface="Inter"/>
              </a:rPr>
              <a:t>Deepfakes are no longer futuristic, and students are making them with tools gained from a quick social media search. Most students — especially teen boys — don’t grasp the lasting harm they can cause.</a:t>
            </a:r>
            <a:endParaRPr>
              <a:solidFill>
                <a:srgbClr val="444444"/>
              </a:solidFill>
              <a:latin typeface="Inter"/>
              <a:ea typeface="Inter"/>
              <a:cs typeface="Inter"/>
              <a:sym typeface="Inter"/>
            </a:endParaRPr>
          </a:p>
        </p:txBody>
      </p:sp>
      <p:sp>
        <p:nvSpPr>
          <p:cNvPr id="245" name="Google Shape;245;p30"/>
          <p:cNvSpPr txBox="1"/>
          <p:nvPr/>
        </p:nvSpPr>
        <p:spPr>
          <a:xfrm>
            <a:off x="4128833" y="3542173"/>
            <a:ext cx="4628100" cy="648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US">
                <a:solidFill>
                  <a:srgbClr val="444444"/>
                </a:solidFill>
                <a:latin typeface="Inter"/>
                <a:ea typeface="Inter"/>
                <a:cs typeface="Inter"/>
                <a:sym typeface="Inter"/>
              </a:rPr>
              <a:t>These incidents can lead to trauma, reputational harm, and in extreme cases, suicide</a:t>
            </a:r>
            <a:endParaRPr>
              <a:solidFill>
                <a:srgbClr val="444444"/>
              </a:solidFill>
              <a:latin typeface="Inter"/>
              <a:ea typeface="Inter"/>
              <a:cs typeface="Inter"/>
              <a:sym typeface="Inter"/>
            </a:endParaRPr>
          </a:p>
        </p:txBody>
      </p:sp>
      <p:sp>
        <p:nvSpPr>
          <p:cNvPr id="246" name="Google Shape;246;p30"/>
          <p:cNvSpPr/>
          <p:nvPr/>
        </p:nvSpPr>
        <p:spPr>
          <a:xfrm>
            <a:off x="342900" y="1469900"/>
            <a:ext cx="2736000" cy="2925300"/>
          </a:xfrm>
          <a:prstGeom prst="roundRect">
            <a:avLst>
              <a:gd fmla="val 5043" name="adj"/>
            </a:avLst>
          </a:prstGeom>
          <a:solidFill>
            <a:srgbClr val="09086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800">
                <a:solidFill>
                  <a:srgbClr val="00FFFF"/>
                </a:solidFill>
              </a:rPr>
              <a:t>Kid sitting in front of</a:t>
            </a:r>
            <a:endParaRPr sz="1800">
              <a:solidFill>
                <a:srgbClr val="00FFFF"/>
              </a:solidFill>
            </a:endParaRPr>
          </a:p>
          <a:p>
            <a:pPr indent="0" lvl="0" marL="0" rtl="0" algn="ctr">
              <a:spcBef>
                <a:spcPts val="0"/>
              </a:spcBef>
              <a:spcAft>
                <a:spcPts val="0"/>
              </a:spcAft>
              <a:buNone/>
            </a:pPr>
            <a:r>
              <a:rPr lang="en-US" sz="1800">
                <a:solidFill>
                  <a:srgbClr val="00FFFF"/>
                </a:solidFill>
              </a:rPr>
              <a:t>a computer screen  (either front lit or haloed from the back or side)</a:t>
            </a:r>
            <a:endParaRPr sz="1800">
              <a:solidFill>
                <a:srgbClr val="00FFFF"/>
              </a:solidFill>
            </a:endParaRPr>
          </a:p>
        </p:txBody>
      </p:sp>
      <p:pic>
        <p:nvPicPr>
          <p:cNvPr id="247" name="Google Shape;247;p30" title="iStock-916067980.jpg"/>
          <p:cNvPicPr preferRelativeResize="0"/>
          <p:nvPr/>
        </p:nvPicPr>
        <p:blipFill rotWithShape="1">
          <a:blip r:embed="rId3">
            <a:alphaModFix/>
          </a:blip>
          <a:srcRect b="3549" l="23614" r="26228" t="15975"/>
          <a:stretch/>
        </p:blipFill>
        <p:spPr>
          <a:xfrm>
            <a:off x="342900" y="1469900"/>
            <a:ext cx="2736000" cy="2925300"/>
          </a:xfrm>
          <a:prstGeom prst="roundRect">
            <a:avLst>
              <a:gd fmla="val 5069" name="adj"/>
            </a:avLst>
          </a:prstGeom>
          <a:noFill/>
          <a:ln>
            <a:noFill/>
          </a:ln>
        </p:spPr>
      </p:pic>
      <p:pic>
        <p:nvPicPr>
          <p:cNvPr id="248" name="Google Shape;248;p30"/>
          <p:cNvPicPr preferRelativeResize="0"/>
          <p:nvPr/>
        </p:nvPicPr>
        <p:blipFill>
          <a:blip r:embed="rId4">
            <a:alphaModFix/>
          </a:blip>
          <a:stretch>
            <a:fillRect/>
          </a:stretch>
        </p:blipFill>
        <p:spPr>
          <a:xfrm rot="517297">
            <a:off x="2526500" y="1736883"/>
            <a:ext cx="952526" cy="951106"/>
          </a:xfrm>
          <a:prstGeom prst="rect">
            <a:avLst/>
          </a:prstGeom>
          <a:noFill/>
          <a:ln>
            <a:noFill/>
          </a:ln>
        </p:spPr>
      </p:pic>
      <p:pic>
        <p:nvPicPr>
          <p:cNvPr id="249" name="Google Shape;249;p30"/>
          <p:cNvPicPr preferRelativeResize="0"/>
          <p:nvPr/>
        </p:nvPicPr>
        <p:blipFill>
          <a:blip r:embed="rId5">
            <a:alphaModFix/>
          </a:blip>
          <a:stretch>
            <a:fillRect/>
          </a:stretch>
        </p:blipFill>
        <p:spPr>
          <a:xfrm>
            <a:off x="2512478" y="2867603"/>
            <a:ext cx="232274" cy="230805"/>
          </a:xfrm>
          <a:prstGeom prst="rect">
            <a:avLst/>
          </a:prstGeom>
          <a:noFill/>
          <a:ln>
            <a:noFill/>
          </a:ln>
        </p:spPr>
      </p:pic>
      <p:sp>
        <p:nvSpPr>
          <p:cNvPr id="250" name="Google Shape;250;p30"/>
          <p:cNvSpPr/>
          <p:nvPr/>
        </p:nvSpPr>
        <p:spPr>
          <a:xfrm>
            <a:off x="10925" y="4772200"/>
            <a:ext cx="9144000" cy="371400"/>
          </a:xfrm>
          <a:prstGeom prst="rect">
            <a:avLst/>
          </a:prstGeom>
          <a:solidFill>
            <a:srgbClr val="356BB1"/>
          </a:solidFill>
          <a:ln cap="flat" cmpd="sng" w="9525">
            <a:solidFill>
              <a:srgbClr val="F3EEE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BF3"/>
              </a:solidFill>
            </a:endParaRPr>
          </a:p>
        </p:txBody>
      </p:sp>
      <p:pic>
        <p:nvPicPr>
          <p:cNvPr id="251" name="Google Shape;251;p30" title="Bark Small Logo White.png"/>
          <p:cNvPicPr preferRelativeResize="0"/>
          <p:nvPr/>
        </p:nvPicPr>
        <p:blipFill>
          <a:blip r:embed="rId6">
            <a:alphaModFix/>
          </a:blip>
          <a:stretch>
            <a:fillRect/>
          </a:stretch>
        </p:blipFill>
        <p:spPr>
          <a:xfrm>
            <a:off x="484022" y="4818034"/>
            <a:ext cx="874017" cy="2360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31"/>
          <p:cNvSpPr txBox="1"/>
          <p:nvPr/>
        </p:nvSpPr>
        <p:spPr>
          <a:xfrm>
            <a:off x="228600" y="228600"/>
            <a:ext cx="3229200" cy="1963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3000">
                <a:solidFill>
                  <a:srgbClr val="1942D8"/>
                </a:solidFill>
                <a:latin typeface="Inter"/>
                <a:ea typeface="Inter"/>
                <a:cs typeface="Inter"/>
                <a:sym typeface="Inter"/>
              </a:rPr>
              <a:t>Preparing kids</a:t>
            </a:r>
            <a:r>
              <a:rPr b="1" lang="en-US" sz="3000">
                <a:solidFill>
                  <a:srgbClr val="1E1E1E"/>
                </a:solidFill>
                <a:latin typeface="Inter"/>
                <a:ea typeface="Inter"/>
                <a:cs typeface="Inter"/>
                <a:sym typeface="Inter"/>
              </a:rPr>
              <a:t> through culture changes, not just curriculum</a:t>
            </a:r>
            <a:endParaRPr b="1" sz="3000">
              <a:solidFill>
                <a:srgbClr val="1E1E1E"/>
              </a:solidFill>
              <a:latin typeface="Inter"/>
              <a:ea typeface="Inter"/>
              <a:cs typeface="Inter"/>
              <a:sym typeface="Inter"/>
            </a:endParaRPr>
          </a:p>
        </p:txBody>
      </p:sp>
      <p:sp>
        <p:nvSpPr>
          <p:cNvPr id="257" name="Google Shape;257;p31"/>
          <p:cNvSpPr/>
          <p:nvPr/>
        </p:nvSpPr>
        <p:spPr>
          <a:xfrm>
            <a:off x="3844588" y="0"/>
            <a:ext cx="5299800" cy="5143500"/>
          </a:xfrm>
          <a:prstGeom prst="roundRect">
            <a:avLst>
              <a:gd fmla="val 0" name="adj"/>
            </a:avLst>
          </a:prstGeom>
          <a:solidFill>
            <a:srgbClr val="F3F4F7"/>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8" name="Google Shape;258;p31"/>
          <p:cNvSpPr txBox="1"/>
          <p:nvPr/>
        </p:nvSpPr>
        <p:spPr>
          <a:xfrm>
            <a:off x="4395000" y="675350"/>
            <a:ext cx="4306800" cy="3438300"/>
          </a:xfrm>
          <a:prstGeom prst="rect">
            <a:avLst/>
          </a:prstGeom>
          <a:noFill/>
          <a:ln>
            <a:noFill/>
          </a:ln>
        </p:spPr>
        <p:txBody>
          <a:bodyPr anchorCtr="0" anchor="t" bIns="91425" lIns="91425" spcFirstLastPara="1" rIns="91425" wrap="square" tIns="91425">
            <a:noAutofit/>
          </a:bodyPr>
          <a:lstStyle/>
          <a:p>
            <a:pPr indent="-170815" lvl="0" marL="182880" rtl="0" algn="l">
              <a:spcBef>
                <a:spcPts val="0"/>
              </a:spcBef>
              <a:spcAft>
                <a:spcPts val="0"/>
              </a:spcAft>
              <a:buClr>
                <a:srgbClr val="1E1E1E"/>
              </a:buClr>
              <a:buSzPts val="1250"/>
              <a:buFont typeface="Inter"/>
              <a:buChar char="●"/>
            </a:pPr>
            <a:r>
              <a:rPr b="1" lang="en-US" sz="1250">
                <a:solidFill>
                  <a:srgbClr val="1E1E1E"/>
                </a:solidFill>
                <a:latin typeface="Inter"/>
                <a:ea typeface="Inter"/>
                <a:cs typeface="Inter"/>
                <a:sym typeface="Inter"/>
              </a:rPr>
              <a:t>Create an environment where kids can ask for help</a:t>
            </a:r>
            <a:endParaRPr b="1" sz="1250">
              <a:solidFill>
                <a:srgbClr val="1E1E1E"/>
              </a:solidFill>
              <a:latin typeface="Inter"/>
              <a:ea typeface="Inter"/>
              <a:cs typeface="Inter"/>
              <a:sym typeface="Inter"/>
            </a:endParaRPr>
          </a:p>
          <a:p>
            <a:pPr indent="-216535" lvl="0" marL="457200" rtl="0" algn="l">
              <a:spcBef>
                <a:spcPts val="1000"/>
              </a:spcBef>
              <a:spcAft>
                <a:spcPts val="0"/>
              </a:spcAft>
              <a:buClr>
                <a:srgbClr val="444444"/>
              </a:buClr>
              <a:buSzPts val="1250"/>
              <a:buFont typeface="Inter"/>
              <a:buChar char="●"/>
            </a:pPr>
            <a:r>
              <a:rPr lang="en-US" sz="1250">
                <a:solidFill>
                  <a:srgbClr val="444444"/>
                </a:solidFill>
                <a:latin typeface="Inter"/>
                <a:ea typeface="Inter"/>
                <a:cs typeface="Inter"/>
                <a:sym typeface="Inter"/>
              </a:rPr>
              <a:t>A trusted adult is the most important safety tool — make it normal for students to ask for help.</a:t>
            </a:r>
            <a:endParaRPr sz="1250">
              <a:solidFill>
                <a:srgbClr val="444444"/>
              </a:solidFill>
              <a:latin typeface="Inter"/>
              <a:ea typeface="Inter"/>
              <a:cs typeface="Inter"/>
              <a:sym typeface="Inter"/>
            </a:endParaRPr>
          </a:p>
          <a:p>
            <a:pPr indent="-262255" lvl="0" marL="274320" rtl="0" algn="l">
              <a:spcBef>
                <a:spcPts val="1000"/>
              </a:spcBef>
              <a:spcAft>
                <a:spcPts val="0"/>
              </a:spcAft>
              <a:buClr>
                <a:srgbClr val="1E1E1E"/>
              </a:buClr>
              <a:buSzPts val="1250"/>
              <a:buFont typeface="Inter"/>
              <a:buChar char="●"/>
            </a:pPr>
            <a:r>
              <a:rPr b="1" lang="en-US" sz="1250">
                <a:solidFill>
                  <a:srgbClr val="1E1E1E"/>
                </a:solidFill>
                <a:latin typeface="Inter"/>
                <a:ea typeface="Inter"/>
                <a:cs typeface="Inter"/>
                <a:sym typeface="Inter"/>
              </a:rPr>
              <a:t>Every student should know: </a:t>
            </a:r>
            <a:r>
              <a:rPr i="1" lang="en-US" sz="1250">
                <a:solidFill>
                  <a:srgbClr val="1E1E1E"/>
                </a:solidFill>
                <a:latin typeface="Inter"/>
                <a:ea typeface="Inter"/>
                <a:cs typeface="Inter"/>
                <a:sym typeface="Inter"/>
              </a:rPr>
              <a:t>Who can I go to at school if something happens online?</a:t>
            </a:r>
            <a:endParaRPr i="1" sz="1250">
              <a:solidFill>
                <a:srgbClr val="1E1E1E"/>
              </a:solidFill>
              <a:latin typeface="Inter"/>
              <a:ea typeface="Inter"/>
              <a:cs typeface="Inter"/>
              <a:sym typeface="Inter"/>
            </a:endParaRPr>
          </a:p>
          <a:p>
            <a:pPr indent="-262255" lvl="0" marL="274320" rtl="0" algn="l">
              <a:spcBef>
                <a:spcPts val="1000"/>
              </a:spcBef>
              <a:spcAft>
                <a:spcPts val="0"/>
              </a:spcAft>
              <a:buClr>
                <a:srgbClr val="1E1E1E"/>
              </a:buClr>
              <a:buSzPts val="1250"/>
              <a:buFont typeface="Inter"/>
              <a:buChar char="●"/>
            </a:pPr>
            <a:r>
              <a:rPr b="1" lang="en-US" sz="1250">
                <a:solidFill>
                  <a:srgbClr val="1E1E1E"/>
                </a:solidFill>
                <a:latin typeface="Inter"/>
                <a:ea typeface="Inter"/>
                <a:cs typeface="Inter"/>
                <a:sym typeface="Inter"/>
              </a:rPr>
              <a:t>Train staff and parents to respond with care</a:t>
            </a:r>
            <a:endParaRPr b="1" sz="1250">
              <a:solidFill>
                <a:srgbClr val="1E1E1E"/>
              </a:solidFill>
              <a:latin typeface="Inter"/>
              <a:ea typeface="Inter"/>
              <a:cs typeface="Inter"/>
              <a:sym typeface="Inter"/>
            </a:endParaRPr>
          </a:p>
          <a:p>
            <a:pPr indent="-216535" lvl="0" marL="457200" rtl="0" algn="l">
              <a:spcBef>
                <a:spcPts val="1000"/>
              </a:spcBef>
              <a:spcAft>
                <a:spcPts val="0"/>
              </a:spcAft>
              <a:buClr>
                <a:srgbClr val="444444"/>
              </a:buClr>
              <a:buSzPts val="1250"/>
              <a:buFont typeface="Inter"/>
              <a:buChar char="●"/>
            </a:pPr>
            <a:r>
              <a:rPr lang="en-US" sz="1250">
                <a:solidFill>
                  <a:srgbClr val="444444"/>
                </a:solidFill>
                <a:latin typeface="Inter"/>
                <a:ea typeface="Inter"/>
                <a:cs typeface="Inter"/>
                <a:sym typeface="Inter"/>
              </a:rPr>
              <a:t>Lead with empathy. Respond with calm and compassion — not punishment — to build trust.</a:t>
            </a:r>
            <a:endParaRPr sz="1250">
              <a:solidFill>
                <a:srgbClr val="444444"/>
              </a:solidFill>
              <a:latin typeface="Inter"/>
              <a:ea typeface="Inter"/>
              <a:cs typeface="Inter"/>
              <a:sym typeface="Inter"/>
            </a:endParaRPr>
          </a:p>
          <a:p>
            <a:pPr indent="-262255" lvl="0" marL="274320" rtl="0" algn="l">
              <a:spcBef>
                <a:spcPts val="1000"/>
              </a:spcBef>
              <a:spcAft>
                <a:spcPts val="0"/>
              </a:spcAft>
              <a:buClr>
                <a:srgbClr val="1E1E1E"/>
              </a:buClr>
              <a:buSzPts val="1250"/>
              <a:buFont typeface="Inter"/>
              <a:buChar char="●"/>
            </a:pPr>
            <a:r>
              <a:rPr b="1" lang="en-US" sz="1250">
                <a:solidFill>
                  <a:srgbClr val="1E1E1E"/>
                </a:solidFill>
                <a:latin typeface="Inter"/>
                <a:ea typeface="Inter"/>
                <a:cs typeface="Inter"/>
                <a:sym typeface="Inter"/>
              </a:rPr>
              <a:t>Teach students what to do if they’re targeted or make a mistake</a:t>
            </a:r>
            <a:endParaRPr b="1" sz="1250">
              <a:solidFill>
                <a:srgbClr val="1E1E1E"/>
              </a:solidFill>
              <a:latin typeface="Inter"/>
              <a:ea typeface="Inter"/>
              <a:cs typeface="Inter"/>
              <a:sym typeface="Inter"/>
            </a:endParaRPr>
          </a:p>
          <a:p>
            <a:pPr indent="-262255" lvl="0" marL="274320" rtl="0" algn="l">
              <a:spcBef>
                <a:spcPts val="1000"/>
              </a:spcBef>
              <a:spcAft>
                <a:spcPts val="0"/>
              </a:spcAft>
              <a:buClr>
                <a:srgbClr val="1E1E1E"/>
              </a:buClr>
              <a:buSzPts val="1250"/>
              <a:buFont typeface="Inter"/>
              <a:buChar char="●"/>
            </a:pPr>
            <a:r>
              <a:rPr b="1" lang="en-US" sz="1250">
                <a:solidFill>
                  <a:srgbClr val="1E1E1E"/>
                </a:solidFill>
                <a:latin typeface="Inter"/>
                <a:ea typeface="Inter"/>
                <a:cs typeface="Inter"/>
                <a:sym typeface="Inter"/>
              </a:rPr>
              <a:t>Integrate ethical tech use into lessons</a:t>
            </a:r>
            <a:endParaRPr b="1" sz="1250">
              <a:solidFill>
                <a:srgbClr val="1E1E1E"/>
              </a:solidFill>
              <a:latin typeface="Inter"/>
              <a:ea typeface="Inter"/>
              <a:cs typeface="Inter"/>
              <a:sym typeface="Inter"/>
            </a:endParaRPr>
          </a:p>
          <a:p>
            <a:pPr indent="-216535" lvl="0" marL="457200" rtl="0" algn="l">
              <a:spcBef>
                <a:spcPts val="1000"/>
              </a:spcBef>
              <a:spcAft>
                <a:spcPts val="1000"/>
              </a:spcAft>
              <a:buClr>
                <a:srgbClr val="444444"/>
              </a:buClr>
              <a:buSzPts val="1250"/>
              <a:buFont typeface="Inter"/>
              <a:buChar char="●"/>
            </a:pPr>
            <a:r>
              <a:rPr lang="en-US" sz="1250">
                <a:solidFill>
                  <a:srgbClr val="444444"/>
                </a:solidFill>
                <a:latin typeface="Inter"/>
                <a:ea typeface="Inter"/>
                <a:cs typeface="Inter"/>
                <a:sym typeface="Inter"/>
              </a:rPr>
              <a:t>Example: Sharing a deepfake can legally be distributing inappropriate pictures of children</a:t>
            </a:r>
            <a:endParaRPr b="1" sz="1250">
              <a:solidFill>
                <a:srgbClr val="444444"/>
              </a:solidFill>
              <a:latin typeface="Inter"/>
              <a:ea typeface="Inter"/>
              <a:cs typeface="Inter"/>
              <a:sym typeface="Inter"/>
            </a:endParaRPr>
          </a:p>
        </p:txBody>
      </p:sp>
      <p:grpSp>
        <p:nvGrpSpPr>
          <p:cNvPr id="259" name="Google Shape;259;p31"/>
          <p:cNvGrpSpPr/>
          <p:nvPr/>
        </p:nvGrpSpPr>
        <p:grpSpPr>
          <a:xfrm>
            <a:off x="4494524" y="834072"/>
            <a:ext cx="75000" cy="2743433"/>
            <a:chOff x="4591525" y="886408"/>
            <a:chExt cx="75000" cy="2743433"/>
          </a:xfrm>
        </p:grpSpPr>
        <p:sp>
          <p:nvSpPr>
            <p:cNvPr id="260" name="Google Shape;260;p31"/>
            <p:cNvSpPr/>
            <p:nvPr/>
          </p:nvSpPr>
          <p:spPr>
            <a:xfrm>
              <a:off x="4591525" y="886408"/>
              <a:ext cx="75000" cy="75000"/>
            </a:xfrm>
            <a:prstGeom prst="ellipse">
              <a:avLst/>
            </a:prstGeom>
            <a:solidFill>
              <a:srgbClr val="1942D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61" name="Google Shape;261;p31"/>
            <p:cNvSpPr/>
            <p:nvPr/>
          </p:nvSpPr>
          <p:spPr>
            <a:xfrm>
              <a:off x="4591525" y="1714275"/>
              <a:ext cx="75000" cy="75000"/>
            </a:xfrm>
            <a:prstGeom prst="ellipse">
              <a:avLst/>
            </a:prstGeom>
            <a:solidFill>
              <a:srgbClr val="1942D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62" name="Google Shape;262;p31"/>
            <p:cNvSpPr/>
            <p:nvPr/>
          </p:nvSpPr>
          <p:spPr>
            <a:xfrm>
              <a:off x="4591525" y="2222916"/>
              <a:ext cx="75000" cy="75000"/>
            </a:xfrm>
            <a:prstGeom prst="ellipse">
              <a:avLst/>
            </a:prstGeom>
            <a:solidFill>
              <a:srgbClr val="1942D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63" name="Google Shape;263;p31"/>
            <p:cNvSpPr/>
            <p:nvPr/>
          </p:nvSpPr>
          <p:spPr>
            <a:xfrm>
              <a:off x="4591525" y="3047541"/>
              <a:ext cx="75000" cy="75000"/>
            </a:xfrm>
            <a:prstGeom prst="ellipse">
              <a:avLst/>
            </a:prstGeom>
            <a:solidFill>
              <a:srgbClr val="1942D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64" name="Google Shape;264;p31"/>
            <p:cNvSpPr/>
            <p:nvPr/>
          </p:nvSpPr>
          <p:spPr>
            <a:xfrm>
              <a:off x="4591525" y="3554841"/>
              <a:ext cx="75000" cy="75000"/>
            </a:xfrm>
            <a:prstGeom prst="ellipse">
              <a:avLst/>
            </a:prstGeom>
            <a:solidFill>
              <a:srgbClr val="1942D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grpSp>
        <p:nvGrpSpPr>
          <p:cNvPr id="265" name="Google Shape;265;p31"/>
          <p:cNvGrpSpPr/>
          <p:nvPr/>
        </p:nvGrpSpPr>
        <p:grpSpPr>
          <a:xfrm>
            <a:off x="4723109" y="1154313"/>
            <a:ext cx="75000" cy="2740805"/>
            <a:chOff x="4821642" y="1206648"/>
            <a:chExt cx="75000" cy="2740805"/>
          </a:xfrm>
        </p:grpSpPr>
        <p:sp>
          <p:nvSpPr>
            <p:cNvPr id="266" name="Google Shape;266;p31"/>
            <p:cNvSpPr/>
            <p:nvPr/>
          </p:nvSpPr>
          <p:spPr>
            <a:xfrm>
              <a:off x="4821642" y="1206648"/>
              <a:ext cx="75000" cy="75000"/>
            </a:xfrm>
            <a:prstGeom prst="ellipse">
              <a:avLst/>
            </a:prstGeom>
            <a:solidFill>
              <a:srgbClr val="F3F4F7"/>
            </a:solidFill>
            <a:ln cap="flat" cmpd="sng" w="9525">
              <a:solidFill>
                <a:srgbClr val="1942D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67" name="Google Shape;267;p31"/>
            <p:cNvSpPr/>
            <p:nvPr/>
          </p:nvSpPr>
          <p:spPr>
            <a:xfrm>
              <a:off x="4821642" y="2539553"/>
              <a:ext cx="75000" cy="75000"/>
            </a:xfrm>
            <a:prstGeom prst="ellipse">
              <a:avLst/>
            </a:prstGeom>
            <a:solidFill>
              <a:srgbClr val="F3F4F7"/>
            </a:solidFill>
            <a:ln cap="flat" cmpd="sng" w="9525">
              <a:solidFill>
                <a:srgbClr val="1942D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68" name="Google Shape;268;p31"/>
            <p:cNvSpPr/>
            <p:nvPr/>
          </p:nvSpPr>
          <p:spPr>
            <a:xfrm>
              <a:off x="4821642" y="3872453"/>
              <a:ext cx="75000" cy="75000"/>
            </a:xfrm>
            <a:prstGeom prst="ellipse">
              <a:avLst/>
            </a:prstGeom>
            <a:solidFill>
              <a:srgbClr val="F3F4F7"/>
            </a:solidFill>
            <a:ln cap="flat" cmpd="sng" w="9525">
              <a:solidFill>
                <a:srgbClr val="1942D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pic>
        <p:nvPicPr>
          <p:cNvPr id="269" name="Google Shape;269;p31" title="iStock-1223157626.jpg"/>
          <p:cNvPicPr preferRelativeResize="0"/>
          <p:nvPr/>
        </p:nvPicPr>
        <p:blipFill rotWithShape="1">
          <a:blip r:embed="rId3">
            <a:alphaModFix/>
          </a:blip>
          <a:srcRect b="20308" l="4281" r="22422" t="4255"/>
          <a:stretch/>
        </p:blipFill>
        <p:spPr>
          <a:xfrm>
            <a:off x="342900" y="2355400"/>
            <a:ext cx="2973900" cy="2040000"/>
          </a:xfrm>
          <a:prstGeom prst="roundRect">
            <a:avLst>
              <a:gd fmla="val 5044" name="adj"/>
            </a:avLst>
          </a:prstGeom>
          <a:solidFill>
            <a:srgbClr val="090862"/>
          </a:solidFill>
          <a:ln>
            <a:noFill/>
          </a:ln>
        </p:spPr>
      </p:pic>
      <p:sp>
        <p:nvSpPr>
          <p:cNvPr id="270" name="Google Shape;270;p31"/>
          <p:cNvSpPr/>
          <p:nvPr/>
        </p:nvSpPr>
        <p:spPr>
          <a:xfrm>
            <a:off x="10925" y="4772200"/>
            <a:ext cx="9144000" cy="371400"/>
          </a:xfrm>
          <a:prstGeom prst="rect">
            <a:avLst/>
          </a:prstGeom>
          <a:solidFill>
            <a:srgbClr val="356BB1"/>
          </a:solidFill>
          <a:ln cap="flat" cmpd="sng" w="9525">
            <a:solidFill>
              <a:srgbClr val="F3EEE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BF3"/>
              </a:solidFill>
            </a:endParaRPr>
          </a:p>
        </p:txBody>
      </p:sp>
      <p:pic>
        <p:nvPicPr>
          <p:cNvPr id="271" name="Google Shape;271;p31" title="Bark Small Logo White.png"/>
          <p:cNvPicPr preferRelativeResize="0"/>
          <p:nvPr/>
        </p:nvPicPr>
        <p:blipFill>
          <a:blip r:embed="rId4">
            <a:alphaModFix/>
          </a:blip>
          <a:stretch>
            <a:fillRect/>
          </a:stretch>
        </p:blipFill>
        <p:spPr>
          <a:xfrm>
            <a:off x="484022" y="4818034"/>
            <a:ext cx="874017" cy="2360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32"/>
          <p:cNvSpPr txBox="1"/>
          <p:nvPr/>
        </p:nvSpPr>
        <p:spPr>
          <a:xfrm>
            <a:off x="228600" y="228600"/>
            <a:ext cx="3399300" cy="1812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3000">
                <a:solidFill>
                  <a:srgbClr val="1E1E1E"/>
                </a:solidFill>
                <a:latin typeface="Inter"/>
                <a:ea typeface="Inter"/>
                <a:cs typeface="Inter"/>
                <a:sym typeface="Inter"/>
              </a:rPr>
              <a:t>Understanding </a:t>
            </a:r>
            <a:r>
              <a:rPr b="1" lang="en-US" sz="3000">
                <a:solidFill>
                  <a:srgbClr val="1942D8"/>
                </a:solidFill>
                <a:latin typeface="Inter"/>
                <a:ea typeface="Inter"/>
                <a:cs typeface="Inter"/>
                <a:sym typeface="Inter"/>
              </a:rPr>
              <a:t>social-emotional health</a:t>
            </a:r>
            <a:r>
              <a:rPr b="1" lang="en-US" sz="3000">
                <a:solidFill>
                  <a:srgbClr val="1E1E1E"/>
                </a:solidFill>
                <a:latin typeface="Inter"/>
                <a:ea typeface="Inter"/>
                <a:cs typeface="Inter"/>
                <a:sym typeface="Inter"/>
              </a:rPr>
              <a:t> in a digital world</a:t>
            </a:r>
            <a:endParaRPr b="1" sz="3000">
              <a:solidFill>
                <a:srgbClr val="1E1E1E"/>
              </a:solidFill>
              <a:latin typeface="Inter"/>
              <a:ea typeface="Inter"/>
              <a:cs typeface="Inter"/>
              <a:sym typeface="Inter"/>
            </a:endParaRPr>
          </a:p>
          <a:p>
            <a:pPr indent="0" lvl="0" marL="0" rtl="0" algn="l">
              <a:spcBef>
                <a:spcPts val="0"/>
              </a:spcBef>
              <a:spcAft>
                <a:spcPts val="0"/>
              </a:spcAft>
              <a:buNone/>
            </a:pPr>
            <a:r>
              <a:t/>
            </a:r>
            <a:endParaRPr b="1" sz="3000">
              <a:solidFill>
                <a:srgbClr val="1E1E1E"/>
              </a:solidFill>
              <a:latin typeface="Inter"/>
              <a:ea typeface="Inter"/>
              <a:cs typeface="Inter"/>
              <a:sym typeface="Inter"/>
            </a:endParaRPr>
          </a:p>
          <a:p>
            <a:pPr indent="0" lvl="0" marL="0" rtl="0" algn="l">
              <a:spcBef>
                <a:spcPts val="0"/>
              </a:spcBef>
              <a:spcAft>
                <a:spcPts val="0"/>
              </a:spcAft>
              <a:buNone/>
            </a:pPr>
            <a:r>
              <a:t/>
            </a:r>
            <a:endParaRPr b="1" sz="3000">
              <a:solidFill>
                <a:srgbClr val="1E1E1E"/>
              </a:solidFill>
              <a:latin typeface="Inter"/>
              <a:ea typeface="Inter"/>
              <a:cs typeface="Inter"/>
              <a:sym typeface="Inter"/>
            </a:endParaRPr>
          </a:p>
        </p:txBody>
      </p:sp>
      <p:sp>
        <p:nvSpPr>
          <p:cNvPr id="277" name="Google Shape;277;p32"/>
          <p:cNvSpPr txBox="1"/>
          <p:nvPr/>
        </p:nvSpPr>
        <p:spPr>
          <a:xfrm>
            <a:off x="263878" y="2257240"/>
            <a:ext cx="3147600" cy="895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US">
                <a:solidFill>
                  <a:srgbClr val="444444"/>
                </a:solidFill>
                <a:latin typeface="Inter"/>
                <a:ea typeface="Inter"/>
                <a:cs typeface="Inter"/>
                <a:sym typeface="Inter"/>
              </a:rPr>
              <a:t>Today’s students don’t get a break from social dynamics — being online is 24/7 event.</a:t>
            </a:r>
            <a:endParaRPr>
              <a:solidFill>
                <a:srgbClr val="444444"/>
              </a:solidFill>
              <a:latin typeface="Inter"/>
              <a:ea typeface="Inter"/>
              <a:cs typeface="Inter"/>
              <a:sym typeface="Inter"/>
            </a:endParaRPr>
          </a:p>
        </p:txBody>
      </p:sp>
      <p:sp>
        <p:nvSpPr>
          <p:cNvPr id="278" name="Google Shape;278;p32"/>
          <p:cNvSpPr txBox="1"/>
          <p:nvPr/>
        </p:nvSpPr>
        <p:spPr>
          <a:xfrm>
            <a:off x="4542723" y="377078"/>
            <a:ext cx="1911600" cy="461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sz="1800">
                <a:solidFill>
                  <a:srgbClr val="1E1E1E"/>
                </a:solidFill>
                <a:latin typeface="Inter"/>
                <a:ea typeface="Inter"/>
                <a:cs typeface="Inter"/>
                <a:sym typeface="Inter"/>
              </a:rPr>
              <a:t>Teach them to:</a:t>
            </a:r>
            <a:endParaRPr b="1" sz="1800">
              <a:solidFill>
                <a:srgbClr val="1E1E1E"/>
              </a:solidFill>
              <a:latin typeface="Inter"/>
              <a:ea typeface="Inter"/>
              <a:cs typeface="Inter"/>
              <a:sym typeface="Inter"/>
            </a:endParaRPr>
          </a:p>
        </p:txBody>
      </p:sp>
      <p:grpSp>
        <p:nvGrpSpPr>
          <p:cNvPr id="279" name="Google Shape;279;p32"/>
          <p:cNvGrpSpPr/>
          <p:nvPr/>
        </p:nvGrpSpPr>
        <p:grpSpPr>
          <a:xfrm>
            <a:off x="4198450" y="806566"/>
            <a:ext cx="4488620" cy="4495984"/>
            <a:chOff x="4921636" y="570654"/>
            <a:chExt cx="4488620" cy="4495984"/>
          </a:xfrm>
        </p:grpSpPr>
        <p:sp>
          <p:nvSpPr>
            <p:cNvPr id="280" name="Google Shape;280;p32"/>
            <p:cNvSpPr txBox="1"/>
            <p:nvPr/>
          </p:nvSpPr>
          <p:spPr>
            <a:xfrm>
              <a:off x="5281056" y="610438"/>
              <a:ext cx="4129200" cy="445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a:solidFill>
                    <a:srgbClr val="1942D8"/>
                  </a:solidFill>
                  <a:latin typeface="Inter"/>
                  <a:ea typeface="Inter"/>
                  <a:cs typeface="Inter"/>
                  <a:sym typeface="Inter"/>
                </a:rPr>
                <a:t>Build digital resilience</a:t>
              </a:r>
              <a:endParaRPr b="1">
                <a:solidFill>
                  <a:srgbClr val="1942D8"/>
                </a:solidFill>
                <a:latin typeface="Inter"/>
                <a:ea typeface="Inter"/>
                <a:cs typeface="Inter"/>
                <a:sym typeface="Inter"/>
              </a:endParaRPr>
            </a:p>
            <a:p>
              <a:pPr indent="0" lvl="0" marL="0" rtl="0" algn="l">
                <a:spcBef>
                  <a:spcPts val="0"/>
                </a:spcBef>
                <a:spcAft>
                  <a:spcPts val="0"/>
                </a:spcAft>
                <a:buNone/>
              </a:pPr>
              <a:r>
                <a:rPr lang="en-US">
                  <a:solidFill>
                    <a:srgbClr val="444444"/>
                  </a:solidFill>
                  <a:latin typeface="Inter"/>
                  <a:ea typeface="Inter"/>
                  <a:cs typeface="Inter"/>
                  <a:sym typeface="Inter"/>
                </a:rPr>
                <a:t>Help students recognize and manage the emotions that come from always being </a:t>
              </a:r>
              <a:endParaRPr>
                <a:solidFill>
                  <a:srgbClr val="444444"/>
                </a:solidFill>
                <a:latin typeface="Inter"/>
                <a:ea typeface="Inter"/>
                <a:cs typeface="Inter"/>
                <a:sym typeface="Inter"/>
              </a:endParaRPr>
            </a:p>
            <a:p>
              <a:pPr indent="0" lvl="0" marL="0" rtl="0" algn="l">
                <a:spcBef>
                  <a:spcPts val="0"/>
                </a:spcBef>
                <a:spcAft>
                  <a:spcPts val="0"/>
                </a:spcAft>
                <a:buNone/>
              </a:pPr>
              <a:r>
                <a:rPr lang="en-US">
                  <a:solidFill>
                    <a:srgbClr val="444444"/>
                  </a:solidFill>
                  <a:latin typeface="Inter"/>
                  <a:ea typeface="Inter"/>
                  <a:cs typeface="Inter"/>
                  <a:sym typeface="Inter"/>
                </a:rPr>
                <a:t>online like comparison, rejection, and the pressure to perform.</a:t>
              </a:r>
              <a:endParaRPr>
                <a:solidFill>
                  <a:srgbClr val="444444"/>
                </a:solidFill>
                <a:latin typeface="Inter"/>
                <a:ea typeface="Inter"/>
                <a:cs typeface="Inter"/>
                <a:sym typeface="Inter"/>
              </a:endParaRPr>
            </a:p>
            <a:p>
              <a:pPr indent="0" lvl="0" marL="0" rtl="0" algn="l">
                <a:spcBef>
                  <a:spcPts val="0"/>
                </a:spcBef>
                <a:spcAft>
                  <a:spcPts val="0"/>
                </a:spcAft>
                <a:buNone/>
              </a:pPr>
              <a:r>
                <a:t/>
              </a:r>
              <a:endParaRPr>
                <a:solidFill>
                  <a:srgbClr val="444444"/>
                </a:solidFill>
                <a:latin typeface="Inter"/>
                <a:ea typeface="Inter"/>
                <a:cs typeface="Inter"/>
                <a:sym typeface="Inter"/>
              </a:endParaRPr>
            </a:p>
            <a:p>
              <a:pPr indent="0" lvl="0" marL="0" rtl="0" algn="l">
                <a:spcBef>
                  <a:spcPts val="0"/>
                </a:spcBef>
                <a:spcAft>
                  <a:spcPts val="0"/>
                </a:spcAft>
                <a:buNone/>
              </a:pPr>
              <a:r>
                <a:rPr b="1" lang="en-US">
                  <a:solidFill>
                    <a:srgbClr val="1942D8"/>
                  </a:solidFill>
                  <a:latin typeface="Inter"/>
                  <a:ea typeface="Inter"/>
                  <a:cs typeface="Inter"/>
                  <a:sym typeface="Inter"/>
                </a:rPr>
                <a:t>Strengthen SEL in digital spaces</a:t>
              </a:r>
              <a:endParaRPr b="1">
                <a:solidFill>
                  <a:srgbClr val="444444"/>
                </a:solidFill>
                <a:latin typeface="Inter"/>
                <a:ea typeface="Inter"/>
                <a:cs typeface="Inter"/>
                <a:sym typeface="Inter"/>
              </a:endParaRPr>
            </a:p>
            <a:p>
              <a:pPr indent="0" lvl="0" marL="0" rtl="0" algn="l">
                <a:spcBef>
                  <a:spcPts val="0"/>
                </a:spcBef>
                <a:spcAft>
                  <a:spcPts val="0"/>
                </a:spcAft>
                <a:buNone/>
              </a:pPr>
              <a:r>
                <a:rPr lang="en-US">
                  <a:solidFill>
                    <a:srgbClr val="444444"/>
                  </a:solidFill>
                  <a:latin typeface="Inter"/>
                  <a:ea typeface="Inter"/>
                  <a:cs typeface="Inter"/>
                  <a:sym typeface="Inter"/>
                </a:rPr>
                <a:t>Apply core social-emotional learning (SEL) concepts — empathy, self-awareness, responsible decision-making — </a:t>
              </a:r>
              <a:endParaRPr>
                <a:solidFill>
                  <a:srgbClr val="444444"/>
                </a:solidFill>
                <a:latin typeface="Inter"/>
                <a:ea typeface="Inter"/>
                <a:cs typeface="Inter"/>
                <a:sym typeface="Inter"/>
              </a:endParaRPr>
            </a:p>
            <a:p>
              <a:pPr indent="0" lvl="0" marL="0" rtl="0" algn="l">
                <a:spcBef>
                  <a:spcPts val="0"/>
                </a:spcBef>
                <a:spcAft>
                  <a:spcPts val="0"/>
                </a:spcAft>
                <a:buNone/>
              </a:pPr>
              <a:r>
                <a:rPr lang="en-US">
                  <a:solidFill>
                    <a:srgbClr val="444444"/>
                  </a:solidFill>
                  <a:latin typeface="Inter"/>
                  <a:ea typeface="Inter"/>
                  <a:cs typeface="Inter"/>
                  <a:sym typeface="Inter"/>
                </a:rPr>
                <a:t>to their online lives.</a:t>
              </a:r>
              <a:endParaRPr>
                <a:solidFill>
                  <a:srgbClr val="444444"/>
                </a:solidFill>
                <a:latin typeface="Inter"/>
                <a:ea typeface="Inter"/>
                <a:cs typeface="Inter"/>
                <a:sym typeface="Inter"/>
              </a:endParaRPr>
            </a:p>
            <a:p>
              <a:pPr indent="0" lvl="0" marL="0" rtl="0" algn="l">
                <a:spcBef>
                  <a:spcPts val="0"/>
                </a:spcBef>
                <a:spcAft>
                  <a:spcPts val="0"/>
                </a:spcAft>
                <a:buNone/>
              </a:pPr>
              <a:r>
                <a:t/>
              </a:r>
              <a:endParaRPr>
                <a:solidFill>
                  <a:srgbClr val="444444"/>
                </a:solidFill>
                <a:latin typeface="Inter"/>
                <a:ea typeface="Inter"/>
                <a:cs typeface="Inter"/>
                <a:sym typeface="Inter"/>
              </a:endParaRPr>
            </a:p>
            <a:p>
              <a:pPr indent="0" lvl="0" marL="0" rtl="0" algn="l">
                <a:spcBef>
                  <a:spcPts val="0"/>
                </a:spcBef>
                <a:spcAft>
                  <a:spcPts val="0"/>
                </a:spcAft>
                <a:buNone/>
              </a:pPr>
              <a:r>
                <a:rPr b="1" lang="en-US">
                  <a:solidFill>
                    <a:srgbClr val="1942D8"/>
                  </a:solidFill>
                  <a:latin typeface="Inter"/>
                  <a:ea typeface="Inter"/>
                  <a:cs typeface="Inter"/>
                  <a:sym typeface="Inter"/>
                </a:rPr>
                <a:t>Acknowledge the 24/7 impact</a:t>
              </a:r>
              <a:endParaRPr>
                <a:solidFill>
                  <a:srgbClr val="444444"/>
                </a:solidFill>
                <a:latin typeface="Inter"/>
                <a:ea typeface="Inter"/>
                <a:cs typeface="Inter"/>
                <a:sym typeface="Inter"/>
              </a:endParaRPr>
            </a:p>
            <a:p>
              <a:pPr indent="0" lvl="0" marL="0" rtl="0" algn="l">
                <a:spcBef>
                  <a:spcPts val="0"/>
                </a:spcBef>
                <a:spcAft>
                  <a:spcPts val="0"/>
                </a:spcAft>
                <a:buNone/>
              </a:pPr>
              <a:r>
                <a:rPr lang="en-US">
                  <a:solidFill>
                    <a:srgbClr val="444444"/>
                  </a:solidFill>
                  <a:latin typeface="Inter"/>
                  <a:ea typeface="Inter"/>
                  <a:cs typeface="Inter"/>
                  <a:sym typeface="Inter"/>
                </a:rPr>
                <a:t>“Likes,” comments, and DMs carry real emotional weight. Students need strategies to pause, reflect, and protect their mental health.</a:t>
              </a:r>
              <a:endParaRPr>
                <a:solidFill>
                  <a:srgbClr val="444444"/>
                </a:solidFill>
                <a:latin typeface="Inter"/>
                <a:ea typeface="Inter"/>
                <a:cs typeface="Inter"/>
                <a:sym typeface="Inter"/>
              </a:endParaRPr>
            </a:p>
          </p:txBody>
        </p:sp>
        <p:sp>
          <p:nvSpPr>
            <p:cNvPr id="281" name="Google Shape;281;p32"/>
            <p:cNvSpPr txBox="1"/>
            <p:nvPr/>
          </p:nvSpPr>
          <p:spPr>
            <a:xfrm>
              <a:off x="4932103" y="570654"/>
              <a:ext cx="487200" cy="4617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1000"/>
                </a:spcAft>
                <a:buNone/>
              </a:pPr>
              <a:r>
                <a:rPr b="1" lang="en-US" sz="1800">
                  <a:solidFill>
                    <a:srgbClr val="1942D8"/>
                  </a:solidFill>
                  <a:latin typeface="Inter"/>
                  <a:ea typeface="Inter"/>
                  <a:cs typeface="Inter"/>
                  <a:sym typeface="Inter"/>
                </a:rPr>
                <a:t>→</a:t>
              </a:r>
              <a:endParaRPr sz="1800"/>
            </a:p>
          </p:txBody>
        </p:sp>
        <p:sp>
          <p:nvSpPr>
            <p:cNvPr id="282" name="Google Shape;282;p32"/>
            <p:cNvSpPr txBox="1"/>
            <p:nvPr/>
          </p:nvSpPr>
          <p:spPr>
            <a:xfrm>
              <a:off x="4921636" y="1847704"/>
              <a:ext cx="487200" cy="4617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1000"/>
                </a:spcAft>
                <a:buNone/>
              </a:pPr>
              <a:r>
                <a:rPr b="1" lang="en-US" sz="1800">
                  <a:solidFill>
                    <a:srgbClr val="1942D8"/>
                  </a:solidFill>
                  <a:latin typeface="Inter"/>
                  <a:ea typeface="Inter"/>
                  <a:cs typeface="Inter"/>
                  <a:sym typeface="Inter"/>
                </a:rPr>
                <a:t>→</a:t>
              </a:r>
              <a:endParaRPr sz="1800"/>
            </a:p>
          </p:txBody>
        </p:sp>
        <p:sp>
          <p:nvSpPr>
            <p:cNvPr id="283" name="Google Shape;283;p32"/>
            <p:cNvSpPr txBox="1"/>
            <p:nvPr/>
          </p:nvSpPr>
          <p:spPr>
            <a:xfrm>
              <a:off x="4932103" y="3143607"/>
              <a:ext cx="487200" cy="4617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1000"/>
                </a:spcAft>
                <a:buNone/>
              </a:pPr>
              <a:r>
                <a:rPr b="1" lang="en-US" sz="1800">
                  <a:solidFill>
                    <a:srgbClr val="1942D8"/>
                  </a:solidFill>
                  <a:latin typeface="Inter"/>
                  <a:ea typeface="Inter"/>
                  <a:cs typeface="Inter"/>
                  <a:sym typeface="Inter"/>
                </a:rPr>
                <a:t>→</a:t>
              </a:r>
              <a:endParaRPr sz="1800"/>
            </a:p>
          </p:txBody>
        </p:sp>
      </p:grpSp>
      <p:sp>
        <p:nvSpPr>
          <p:cNvPr id="284" name="Google Shape;284;p32"/>
          <p:cNvSpPr/>
          <p:nvPr/>
        </p:nvSpPr>
        <p:spPr>
          <a:xfrm>
            <a:off x="10925" y="4772200"/>
            <a:ext cx="9144000" cy="371400"/>
          </a:xfrm>
          <a:prstGeom prst="rect">
            <a:avLst/>
          </a:prstGeom>
          <a:solidFill>
            <a:srgbClr val="356BB1"/>
          </a:solidFill>
          <a:ln cap="flat" cmpd="sng" w="9525">
            <a:solidFill>
              <a:srgbClr val="F3EEE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BF3"/>
              </a:solidFill>
            </a:endParaRPr>
          </a:p>
        </p:txBody>
      </p:sp>
      <p:pic>
        <p:nvPicPr>
          <p:cNvPr id="285" name="Google Shape;285;p32" title="Bark Small Logo White.png"/>
          <p:cNvPicPr preferRelativeResize="0"/>
          <p:nvPr/>
        </p:nvPicPr>
        <p:blipFill>
          <a:blip r:embed="rId3">
            <a:alphaModFix/>
          </a:blip>
          <a:stretch>
            <a:fillRect/>
          </a:stretch>
        </p:blipFill>
        <p:spPr>
          <a:xfrm>
            <a:off x="484022" y="4818034"/>
            <a:ext cx="874017" cy="2360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33"/>
          <p:cNvSpPr txBox="1"/>
          <p:nvPr/>
        </p:nvSpPr>
        <p:spPr>
          <a:xfrm>
            <a:off x="228600" y="228600"/>
            <a:ext cx="3678000" cy="2351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3000">
                <a:solidFill>
                  <a:srgbClr val="1E1E1E"/>
                </a:solidFill>
                <a:latin typeface="Inter"/>
                <a:ea typeface="Inter"/>
                <a:cs typeface="Inter"/>
                <a:sym typeface="Inter"/>
              </a:rPr>
              <a:t>What </a:t>
            </a:r>
            <a:r>
              <a:rPr b="1" lang="en-US" sz="3000">
                <a:solidFill>
                  <a:srgbClr val="1942D8"/>
                </a:solidFill>
                <a:latin typeface="Inter"/>
                <a:ea typeface="Inter"/>
                <a:cs typeface="Inter"/>
                <a:sym typeface="Inter"/>
              </a:rPr>
              <a:t>lasting digital citizenship</a:t>
            </a:r>
            <a:endParaRPr b="1" sz="3000">
              <a:solidFill>
                <a:srgbClr val="1942D8"/>
              </a:solidFill>
              <a:latin typeface="Inter"/>
              <a:ea typeface="Inter"/>
              <a:cs typeface="Inter"/>
              <a:sym typeface="Inter"/>
            </a:endParaRPr>
          </a:p>
          <a:p>
            <a:pPr indent="0" lvl="0" marL="0" rtl="0" algn="l">
              <a:spcBef>
                <a:spcPts val="0"/>
              </a:spcBef>
              <a:spcAft>
                <a:spcPts val="0"/>
              </a:spcAft>
              <a:buNone/>
            </a:pPr>
            <a:r>
              <a:rPr b="1" lang="en-US" sz="3000">
                <a:solidFill>
                  <a:srgbClr val="1E1E1E"/>
                </a:solidFill>
                <a:latin typeface="Inter"/>
                <a:ea typeface="Inter"/>
                <a:cs typeface="Inter"/>
                <a:sym typeface="Inter"/>
              </a:rPr>
              <a:t>looks like</a:t>
            </a:r>
            <a:endParaRPr b="1" sz="3000">
              <a:solidFill>
                <a:srgbClr val="1E1E1E"/>
              </a:solidFill>
              <a:latin typeface="Inter"/>
              <a:ea typeface="Inter"/>
              <a:cs typeface="Inter"/>
              <a:sym typeface="Inter"/>
            </a:endParaRPr>
          </a:p>
          <a:p>
            <a:pPr indent="0" lvl="0" marL="0" rtl="0" algn="l">
              <a:spcBef>
                <a:spcPts val="0"/>
              </a:spcBef>
              <a:spcAft>
                <a:spcPts val="0"/>
              </a:spcAft>
              <a:buNone/>
            </a:pPr>
            <a:r>
              <a:t/>
            </a:r>
            <a:endParaRPr b="1" sz="3000">
              <a:solidFill>
                <a:srgbClr val="1E1E1E"/>
              </a:solidFill>
              <a:latin typeface="Inter"/>
              <a:ea typeface="Inter"/>
              <a:cs typeface="Inter"/>
              <a:sym typeface="Inter"/>
            </a:endParaRPr>
          </a:p>
        </p:txBody>
      </p:sp>
      <p:grpSp>
        <p:nvGrpSpPr>
          <p:cNvPr id="291" name="Google Shape;291;p33"/>
          <p:cNvGrpSpPr/>
          <p:nvPr/>
        </p:nvGrpSpPr>
        <p:grpSpPr>
          <a:xfrm>
            <a:off x="4208917" y="698053"/>
            <a:ext cx="4478153" cy="4495984"/>
            <a:chOff x="4932103" y="570654"/>
            <a:chExt cx="4478153" cy="4495984"/>
          </a:xfrm>
        </p:grpSpPr>
        <p:sp>
          <p:nvSpPr>
            <p:cNvPr id="292" name="Google Shape;292;p33"/>
            <p:cNvSpPr txBox="1"/>
            <p:nvPr/>
          </p:nvSpPr>
          <p:spPr>
            <a:xfrm>
              <a:off x="5281056" y="610438"/>
              <a:ext cx="4129200" cy="445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a:solidFill>
                    <a:srgbClr val="1942D8"/>
                  </a:solidFill>
                  <a:latin typeface="Inter"/>
                  <a:ea typeface="Inter"/>
                  <a:cs typeface="Inter"/>
                  <a:sym typeface="Inter"/>
                </a:rPr>
                <a:t>Start early </a:t>
              </a:r>
              <a:r>
                <a:rPr lang="en-US">
                  <a:solidFill>
                    <a:srgbClr val="444444"/>
                  </a:solidFill>
                  <a:latin typeface="Inter"/>
                  <a:ea typeface="Inter"/>
                  <a:cs typeface="Inter"/>
                  <a:sym typeface="Inter"/>
                </a:rPr>
                <a:t>— Younger students are already online.  Don’t wait until middle school.</a:t>
              </a:r>
              <a:endParaRPr>
                <a:solidFill>
                  <a:srgbClr val="444444"/>
                </a:solidFill>
                <a:latin typeface="Inter"/>
                <a:ea typeface="Inter"/>
                <a:cs typeface="Inter"/>
                <a:sym typeface="Inter"/>
              </a:endParaRPr>
            </a:p>
            <a:p>
              <a:pPr indent="0" lvl="0" marL="0" rtl="0" algn="l">
                <a:spcBef>
                  <a:spcPts val="0"/>
                </a:spcBef>
                <a:spcAft>
                  <a:spcPts val="0"/>
                </a:spcAft>
                <a:buNone/>
              </a:pPr>
              <a:r>
                <a:t/>
              </a:r>
              <a:endParaRPr>
                <a:solidFill>
                  <a:srgbClr val="444444"/>
                </a:solidFill>
                <a:latin typeface="Inter"/>
                <a:ea typeface="Inter"/>
                <a:cs typeface="Inter"/>
                <a:sym typeface="Inter"/>
              </a:endParaRPr>
            </a:p>
            <a:p>
              <a:pPr indent="0" lvl="0" marL="0" rtl="0" algn="l">
                <a:spcBef>
                  <a:spcPts val="0"/>
                </a:spcBef>
                <a:spcAft>
                  <a:spcPts val="0"/>
                </a:spcAft>
                <a:buNone/>
              </a:pPr>
              <a:r>
                <a:rPr b="1" lang="en-US">
                  <a:solidFill>
                    <a:srgbClr val="1942D8"/>
                  </a:solidFill>
                  <a:latin typeface="Inter"/>
                  <a:ea typeface="Inter"/>
                  <a:cs typeface="Inter"/>
                  <a:sym typeface="Inter"/>
                </a:rPr>
                <a:t>Build foundational skills early:</a:t>
              </a:r>
              <a:r>
                <a:rPr b="1" lang="en-US">
                  <a:solidFill>
                    <a:srgbClr val="444444"/>
                  </a:solidFill>
                  <a:latin typeface="Inter"/>
                  <a:ea typeface="Inter"/>
                  <a:cs typeface="Inter"/>
                  <a:sym typeface="Inter"/>
                </a:rPr>
                <a:t> </a:t>
              </a:r>
              <a:r>
                <a:rPr lang="en-US">
                  <a:solidFill>
                    <a:srgbClr val="444444"/>
                  </a:solidFill>
                  <a:latin typeface="Inter"/>
                  <a:ea typeface="Inter"/>
                  <a:cs typeface="Inter"/>
                  <a:sym typeface="Inter"/>
                </a:rPr>
                <a:t>empathy, online etiquette, and media balance.</a:t>
              </a:r>
              <a:endParaRPr>
                <a:solidFill>
                  <a:srgbClr val="444444"/>
                </a:solidFill>
                <a:latin typeface="Inter"/>
                <a:ea typeface="Inter"/>
                <a:cs typeface="Inter"/>
                <a:sym typeface="Inter"/>
              </a:endParaRPr>
            </a:p>
            <a:p>
              <a:pPr indent="0" lvl="0" marL="0" rtl="0" algn="l">
                <a:spcBef>
                  <a:spcPts val="0"/>
                </a:spcBef>
                <a:spcAft>
                  <a:spcPts val="0"/>
                </a:spcAft>
                <a:buNone/>
              </a:pPr>
              <a:r>
                <a:t/>
              </a:r>
              <a:endParaRPr>
                <a:solidFill>
                  <a:srgbClr val="444444"/>
                </a:solidFill>
                <a:latin typeface="Inter"/>
                <a:ea typeface="Inter"/>
                <a:cs typeface="Inter"/>
                <a:sym typeface="Inter"/>
              </a:endParaRPr>
            </a:p>
            <a:p>
              <a:pPr indent="0" lvl="0" marL="0" rtl="0" algn="l">
                <a:spcBef>
                  <a:spcPts val="0"/>
                </a:spcBef>
                <a:spcAft>
                  <a:spcPts val="0"/>
                </a:spcAft>
                <a:buNone/>
              </a:pPr>
              <a:r>
                <a:rPr b="1" lang="en-US">
                  <a:solidFill>
                    <a:srgbClr val="1942D8"/>
                  </a:solidFill>
                  <a:latin typeface="Inter"/>
                  <a:ea typeface="Inter"/>
                  <a:cs typeface="Inter"/>
                  <a:sym typeface="Inter"/>
                </a:rPr>
                <a:t>Focus on conversation, </a:t>
              </a:r>
              <a:r>
                <a:rPr lang="en-US">
                  <a:solidFill>
                    <a:srgbClr val="444444"/>
                  </a:solidFill>
                  <a:latin typeface="Inter"/>
                  <a:ea typeface="Inter"/>
                  <a:cs typeface="Inter"/>
                  <a:sym typeface="Inter"/>
                </a:rPr>
                <a:t>not just compliance.</a:t>
              </a:r>
              <a:endParaRPr>
                <a:solidFill>
                  <a:srgbClr val="444444"/>
                </a:solidFill>
                <a:latin typeface="Inter"/>
                <a:ea typeface="Inter"/>
                <a:cs typeface="Inter"/>
                <a:sym typeface="Inter"/>
              </a:endParaRPr>
            </a:p>
            <a:p>
              <a:pPr indent="0" lvl="0" marL="0" rtl="0" algn="l">
                <a:spcBef>
                  <a:spcPts val="0"/>
                </a:spcBef>
                <a:spcAft>
                  <a:spcPts val="0"/>
                </a:spcAft>
                <a:buNone/>
              </a:pPr>
              <a:r>
                <a:t/>
              </a:r>
              <a:endParaRPr>
                <a:solidFill>
                  <a:srgbClr val="444444"/>
                </a:solidFill>
                <a:latin typeface="Inter"/>
                <a:ea typeface="Inter"/>
                <a:cs typeface="Inter"/>
                <a:sym typeface="Inter"/>
              </a:endParaRPr>
            </a:p>
            <a:p>
              <a:pPr indent="0" lvl="0" marL="0" rtl="0" algn="l">
                <a:spcBef>
                  <a:spcPts val="0"/>
                </a:spcBef>
                <a:spcAft>
                  <a:spcPts val="0"/>
                </a:spcAft>
                <a:buClr>
                  <a:srgbClr val="000000"/>
                </a:buClr>
                <a:buSzPts val="1100"/>
                <a:buFont typeface="Arial"/>
                <a:buNone/>
              </a:pPr>
              <a:r>
                <a:rPr b="1" lang="en-US">
                  <a:solidFill>
                    <a:srgbClr val="1942D8"/>
                  </a:solidFill>
                  <a:latin typeface="Inter"/>
                  <a:ea typeface="Inter"/>
                  <a:cs typeface="Inter"/>
                  <a:sym typeface="Inter"/>
                </a:rPr>
                <a:t>Give students space to ask questions, </a:t>
              </a:r>
              <a:r>
                <a:rPr lang="en-US">
                  <a:solidFill>
                    <a:srgbClr val="444444"/>
                  </a:solidFill>
                  <a:latin typeface="Inter"/>
                  <a:ea typeface="Inter"/>
                  <a:cs typeface="Inter"/>
                  <a:sym typeface="Inter"/>
                </a:rPr>
                <a:t>share experiences, and reflect.</a:t>
              </a:r>
              <a:endParaRPr>
                <a:solidFill>
                  <a:srgbClr val="444444"/>
                </a:solidFill>
                <a:latin typeface="Inter"/>
                <a:ea typeface="Inter"/>
                <a:cs typeface="Inter"/>
                <a:sym typeface="Inter"/>
              </a:endParaRPr>
            </a:p>
            <a:p>
              <a:pPr indent="0" lvl="0" marL="0" rtl="0" algn="l">
                <a:spcBef>
                  <a:spcPts val="0"/>
                </a:spcBef>
                <a:spcAft>
                  <a:spcPts val="0"/>
                </a:spcAft>
                <a:buClr>
                  <a:srgbClr val="000000"/>
                </a:buClr>
                <a:buSzPts val="1100"/>
                <a:buFont typeface="Arial"/>
                <a:buNone/>
              </a:pPr>
              <a:br>
                <a:rPr lang="en-US">
                  <a:solidFill>
                    <a:srgbClr val="444444"/>
                  </a:solidFill>
                  <a:latin typeface="Inter"/>
                  <a:ea typeface="Inter"/>
                  <a:cs typeface="Inter"/>
                  <a:sym typeface="Inter"/>
                </a:rPr>
              </a:br>
              <a:r>
                <a:rPr b="1" lang="en-US">
                  <a:solidFill>
                    <a:srgbClr val="1942D8"/>
                  </a:solidFill>
                  <a:latin typeface="Inter"/>
                  <a:ea typeface="Inter"/>
                  <a:cs typeface="Inter"/>
                  <a:sym typeface="Inter"/>
                </a:rPr>
                <a:t>Make it ongoing. </a:t>
              </a:r>
              <a:r>
                <a:rPr lang="en-US">
                  <a:solidFill>
                    <a:srgbClr val="444444"/>
                  </a:solidFill>
                  <a:latin typeface="Inter"/>
                  <a:ea typeface="Inter"/>
                  <a:cs typeface="Inter"/>
                  <a:sym typeface="Inter"/>
                </a:rPr>
                <a:t>Digital citizenship isn’t a week-long event, it’s a year-round need.</a:t>
              </a:r>
              <a:endParaRPr>
                <a:solidFill>
                  <a:srgbClr val="444444"/>
                </a:solidFill>
                <a:latin typeface="Inter"/>
                <a:ea typeface="Inter"/>
                <a:cs typeface="Inter"/>
                <a:sym typeface="Inter"/>
              </a:endParaRPr>
            </a:p>
            <a:p>
              <a:pPr indent="0" lvl="0" marL="0" rtl="0" algn="l">
                <a:spcBef>
                  <a:spcPts val="0"/>
                </a:spcBef>
                <a:spcAft>
                  <a:spcPts val="0"/>
                </a:spcAft>
                <a:buClr>
                  <a:srgbClr val="000000"/>
                </a:buClr>
                <a:buSzPts val="1100"/>
                <a:buFont typeface="Arial"/>
                <a:buNone/>
              </a:pPr>
              <a:br>
                <a:rPr lang="en-US">
                  <a:solidFill>
                    <a:srgbClr val="444444"/>
                  </a:solidFill>
                  <a:latin typeface="Inter"/>
                  <a:ea typeface="Inter"/>
                  <a:cs typeface="Inter"/>
                  <a:sym typeface="Inter"/>
                </a:rPr>
              </a:br>
              <a:r>
                <a:rPr lang="en-US">
                  <a:solidFill>
                    <a:srgbClr val="444444"/>
                  </a:solidFill>
                  <a:latin typeface="Inter"/>
                  <a:ea typeface="Inter"/>
                  <a:cs typeface="Inter"/>
                  <a:sym typeface="Inter"/>
                </a:rPr>
                <a:t>Peer-led lessons, family workshops, and cross-curricular connections </a:t>
              </a:r>
              <a:r>
                <a:rPr b="1" lang="en-US">
                  <a:solidFill>
                    <a:srgbClr val="444444"/>
                  </a:solidFill>
                  <a:latin typeface="Inter"/>
                  <a:ea typeface="Inter"/>
                  <a:cs typeface="Inter"/>
                  <a:sym typeface="Inter"/>
                </a:rPr>
                <a:t>all matter.</a:t>
              </a:r>
              <a:endParaRPr b="1">
                <a:solidFill>
                  <a:srgbClr val="444444"/>
                </a:solidFill>
                <a:latin typeface="Inter"/>
                <a:ea typeface="Inter"/>
                <a:cs typeface="Inter"/>
                <a:sym typeface="Inter"/>
              </a:endParaRPr>
            </a:p>
          </p:txBody>
        </p:sp>
        <p:sp>
          <p:nvSpPr>
            <p:cNvPr id="293" name="Google Shape;293;p33"/>
            <p:cNvSpPr txBox="1"/>
            <p:nvPr/>
          </p:nvSpPr>
          <p:spPr>
            <a:xfrm>
              <a:off x="4932103" y="570654"/>
              <a:ext cx="487200" cy="4617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1000"/>
                </a:spcAft>
                <a:buNone/>
              </a:pPr>
              <a:r>
                <a:rPr b="1" lang="en-US" sz="1800">
                  <a:solidFill>
                    <a:srgbClr val="1942D8"/>
                  </a:solidFill>
                  <a:latin typeface="Inter"/>
                  <a:ea typeface="Inter"/>
                  <a:cs typeface="Inter"/>
                  <a:sym typeface="Inter"/>
                </a:rPr>
                <a:t>→</a:t>
              </a:r>
              <a:endParaRPr sz="1800"/>
            </a:p>
          </p:txBody>
        </p:sp>
      </p:grpSp>
      <p:sp>
        <p:nvSpPr>
          <p:cNvPr id="294" name="Google Shape;294;p33"/>
          <p:cNvSpPr txBox="1"/>
          <p:nvPr/>
        </p:nvSpPr>
        <p:spPr>
          <a:xfrm>
            <a:off x="4208917" y="1336798"/>
            <a:ext cx="487200" cy="4617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1000"/>
              </a:spcAft>
              <a:buNone/>
            </a:pPr>
            <a:r>
              <a:rPr b="1" lang="en-US" sz="1800">
                <a:solidFill>
                  <a:srgbClr val="1942D8"/>
                </a:solidFill>
                <a:latin typeface="Inter"/>
                <a:ea typeface="Inter"/>
                <a:cs typeface="Inter"/>
                <a:sym typeface="Inter"/>
              </a:rPr>
              <a:t>→</a:t>
            </a:r>
            <a:endParaRPr sz="1800"/>
          </a:p>
        </p:txBody>
      </p:sp>
      <p:sp>
        <p:nvSpPr>
          <p:cNvPr id="295" name="Google Shape;295;p33"/>
          <p:cNvSpPr txBox="1"/>
          <p:nvPr/>
        </p:nvSpPr>
        <p:spPr>
          <a:xfrm>
            <a:off x="4208917" y="1982018"/>
            <a:ext cx="487200" cy="4617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1000"/>
              </a:spcAft>
              <a:buNone/>
            </a:pPr>
            <a:r>
              <a:rPr b="1" lang="en-US" sz="1800">
                <a:solidFill>
                  <a:srgbClr val="1942D8"/>
                </a:solidFill>
                <a:latin typeface="Inter"/>
                <a:ea typeface="Inter"/>
                <a:cs typeface="Inter"/>
                <a:sym typeface="Inter"/>
              </a:rPr>
              <a:t>→</a:t>
            </a:r>
            <a:endParaRPr sz="1800"/>
          </a:p>
        </p:txBody>
      </p:sp>
      <p:sp>
        <p:nvSpPr>
          <p:cNvPr id="296" name="Google Shape;296;p33"/>
          <p:cNvSpPr txBox="1"/>
          <p:nvPr/>
        </p:nvSpPr>
        <p:spPr>
          <a:xfrm>
            <a:off x="4208917" y="2412189"/>
            <a:ext cx="487200" cy="4617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1000"/>
              </a:spcAft>
              <a:buNone/>
            </a:pPr>
            <a:r>
              <a:rPr b="1" lang="en-US" sz="1800">
                <a:solidFill>
                  <a:srgbClr val="1942D8"/>
                </a:solidFill>
                <a:latin typeface="Inter"/>
                <a:ea typeface="Inter"/>
                <a:cs typeface="Inter"/>
                <a:sym typeface="Inter"/>
              </a:rPr>
              <a:t>→</a:t>
            </a:r>
            <a:endParaRPr sz="1800"/>
          </a:p>
        </p:txBody>
      </p:sp>
      <p:sp>
        <p:nvSpPr>
          <p:cNvPr id="297" name="Google Shape;297;p33"/>
          <p:cNvSpPr txBox="1"/>
          <p:nvPr/>
        </p:nvSpPr>
        <p:spPr>
          <a:xfrm>
            <a:off x="4208917" y="3041870"/>
            <a:ext cx="487200" cy="4617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1000"/>
              </a:spcAft>
              <a:buNone/>
            </a:pPr>
            <a:r>
              <a:rPr b="1" lang="en-US" sz="1800">
                <a:solidFill>
                  <a:srgbClr val="1942D8"/>
                </a:solidFill>
                <a:latin typeface="Inter"/>
                <a:ea typeface="Inter"/>
                <a:cs typeface="Inter"/>
                <a:sym typeface="Inter"/>
              </a:rPr>
              <a:t>→</a:t>
            </a:r>
            <a:endParaRPr sz="1800"/>
          </a:p>
        </p:txBody>
      </p:sp>
      <p:sp>
        <p:nvSpPr>
          <p:cNvPr id="298" name="Google Shape;298;p33"/>
          <p:cNvSpPr txBox="1"/>
          <p:nvPr/>
        </p:nvSpPr>
        <p:spPr>
          <a:xfrm>
            <a:off x="4208917" y="3683836"/>
            <a:ext cx="487200" cy="4617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1000"/>
              </a:spcAft>
              <a:buNone/>
            </a:pPr>
            <a:r>
              <a:rPr b="1" lang="en-US" sz="1800">
                <a:solidFill>
                  <a:srgbClr val="1942D8"/>
                </a:solidFill>
                <a:latin typeface="Inter"/>
                <a:ea typeface="Inter"/>
                <a:cs typeface="Inter"/>
                <a:sym typeface="Inter"/>
              </a:rPr>
              <a:t>→</a:t>
            </a:r>
            <a:endParaRPr sz="1800"/>
          </a:p>
        </p:txBody>
      </p:sp>
      <p:pic>
        <p:nvPicPr>
          <p:cNvPr id="299" name="Google Shape;299;p33" title="eyeem-100020914-161357593.jpg"/>
          <p:cNvPicPr preferRelativeResize="0"/>
          <p:nvPr/>
        </p:nvPicPr>
        <p:blipFill rotWithShape="1">
          <a:blip r:embed="rId3">
            <a:alphaModFix/>
          </a:blip>
          <a:srcRect b="28208" l="35424" r="8535" t="18216"/>
          <a:stretch/>
        </p:blipFill>
        <p:spPr>
          <a:xfrm>
            <a:off x="342900" y="2355400"/>
            <a:ext cx="3200100" cy="2040000"/>
          </a:xfrm>
          <a:prstGeom prst="roundRect">
            <a:avLst>
              <a:gd fmla="val 5151" name="adj"/>
            </a:avLst>
          </a:prstGeom>
          <a:solidFill>
            <a:srgbClr val="090862"/>
          </a:solidFill>
          <a:ln>
            <a:noFill/>
          </a:ln>
        </p:spPr>
      </p:pic>
      <p:pic>
        <p:nvPicPr>
          <p:cNvPr id="300" name="Google Shape;300;p33" title="iStock-1337418254.jpg"/>
          <p:cNvPicPr preferRelativeResize="0"/>
          <p:nvPr/>
        </p:nvPicPr>
        <p:blipFill rotWithShape="1">
          <a:blip r:embed="rId4">
            <a:alphaModFix/>
          </a:blip>
          <a:srcRect b="23397" l="14108" r="10489" t="4479"/>
          <a:stretch/>
        </p:blipFill>
        <p:spPr>
          <a:xfrm flipH="1">
            <a:off x="343000" y="2355400"/>
            <a:ext cx="3200100" cy="2040000"/>
          </a:xfrm>
          <a:prstGeom prst="roundRect">
            <a:avLst>
              <a:gd fmla="val 5151" name="adj"/>
            </a:avLst>
          </a:prstGeom>
          <a:solidFill>
            <a:srgbClr val="090862"/>
          </a:solidFill>
          <a:ln>
            <a:noFill/>
          </a:ln>
        </p:spPr>
      </p:pic>
      <p:pic>
        <p:nvPicPr>
          <p:cNvPr id="301" name="Google Shape;301;p33" title="iStock-2140258656.jpg"/>
          <p:cNvPicPr preferRelativeResize="0"/>
          <p:nvPr/>
        </p:nvPicPr>
        <p:blipFill rotWithShape="1">
          <a:blip r:embed="rId5">
            <a:alphaModFix/>
          </a:blip>
          <a:srcRect b="19791" l="18929" r="6075" t="8479"/>
          <a:stretch/>
        </p:blipFill>
        <p:spPr>
          <a:xfrm>
            <a:off x="343000" y="2355400"/>
            <a:ext cx="3200100" cy="2040000"/>
          </a:xfrm>
          <a:prstGeom prst="roundRect">
            <a:avLst>
              <a:gd fmla="val 5151" name="adj"/>
            </a:avLst>
          </a:prstGeom>
          <a:solidFill>
            <a:srgbClr val="090862"/>
          </a:solidFill>
          <a:ln>
            <a:noFill/>
          </a:ln>
        </p:spPr>
      </p:pic>
      <p:pic>
        <p:nvPicPr>
          <p:cNvPr id="302" name="Google Shape;302;p33"/>
          <p:cNvPicPr preferRelativeResize="0"/>
          <p:nvPr/>
        </p:nvPicPr>
        <p:blipFill>
          <a:blip r:embed="rId6">
            <a:alphaModFix/>
          </a:blip>
          <a:stretch>
            <a:fillRect/>
          </a:stretch>
        </p:blipFill>
        <p:spPr>
          <a:xfrm rot="-470593">
            <a:off x="2390627" y="2192603"/>
            <a:ext cx="961540" cy="963436"/>
          </a:xfrm>
          <a:prstGeom prst="rect">
            <a:avLst/>
          </a:prstGeom>
          <a:noFill/>
          <a:ln>
            <a:noFill/>
          </a:ln>
        </p:spPr>
      </p:pic>
      <p:pic>
        <p:nvPicPr>
          <p:cNvPr id="303" name="Google Shape;303;p33"/>
          <p:cNvPicPr preferRelativeResize="0"/>
          <p:nvPr/>
        </p:nvPicPr>
        <p:blipFill>
          <a:blip r:embed="rId7">
            <a:alphaModFix/>
          </a:blip>
          <a:stretch>
            <a:fillRect/>
          </a:stretch>
        </p:blipFill>
        <p:spPr>
          <a:xfrm flipH="1" rot="505677">
            <a:off x="3051843" y="3230471"/>
            <a:ext cx="751343" cy="708066"/>
          </a:xfrm>
          <a:prstGeom prst="rect">
            <a:avLst/>
          </a:prstGeom>
          <a:noFill/>
          <a:ln>
            <a:noFill/>
          </a:ln>
        </p:spPr>
      </p:pic>
      <p:sp>
        <p:nvSpPr>
          <p:cNvPr id="304" name="Google Shape;304;p33"/>
          <p:cNvSpPr/>
          <p:nvPr/>
        </p:nvSpPr>
        <p:spPr>
          <a:xfrm>
            <a:off x="10925" y="4772200"/>
            <a:ext cx="9144000" cy="371400"/>
          </a:xfrm>
          <a:prstGeom prst="rect">
            <a:avLst/>
          </a:prstGeom>
          <a:solidFill>
            <a:srgbClr val="356BB1"/>
          </a:solidFill>
          <a:ln cap="flat" cmpd="sng" w="9525">
            <a:solidFill>
              <a:srgbClr val="F3EEE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BF3"/>
              </a:solidFill>
            </a:endParaRPr>
          </a:p>
        </p:txBody>
      </p:sp>
      <p:pic>
        <p:nvPicPr>
          <p:cNvPr id="305" name="Google Shape;305;p33" title="Bark Small Logo White.png"/>
          <p:cNvPicPr preferRelativeResize="0"/>
          <p:nvPr/>
        </p:nvPicPr>
        <p:blipFill>
          <a:blip r:embed="rId8">
            <a:alphaModFix/>
          </a:blip>
          <a:stretch>
            <a:fillRect/>
          </a:stretch>
        </p:blipFill>
        <p:spPr>
          <a:xfrm>
            <a:off x="484022" y="4818034"/>
            <a:ext cx="874017" cy="2360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34"/>
          <p:cNvSpPr txBox="1"/>
          <p:nvPr/>
        </p:nvSpPr>
        <p:spPr>
          <a:xfrm>
            <a:off x="342900" y="1394488"/>
            <a:ext cx="44982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3600">
                <a:solidFill>
                  <a:schemeClr val="dk1"/>
                </a:solidFill>
                <a:latin typeface="Inter"/>
                <a:ea typeface="Inter"/>
                <a:cs typeface="Inter"/>
                <a:sym typeface="Inter"/>
              </a:rPr>
              <a:t>How Bark can help</a:t>
            </a:r>
            <a:endParaRPr b="1" sz="3600">
              <a:solidFill>
                <a:schemeClr val="dk1"/>
              </a:solidFill>
              <a:latin typeface="Inter"/>
              <a:ea typeface="Inter"/>
              <a:cs typeface="Inter"/>
              <a:sym typeface="Inter"/>
            </a:endParaRPr>
          </a:p>
        </p:txBody>
      </p:sp>
      <p:sp>
        <p:nvSpPr>
          <p:cNvPr id="311" name="Google Shape;311;p34"/>
          <p:cNvSpPr txBox="1"/>
          <p:nvPr/>
        </p:nvSpPr>
        <p:spPr>
          <a:xfrm>
            <a:off x="342900" y="2100338"/>
            <a:ext cx="4664400" cy="1751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US" sz="1300">
                <a:solidFill>
                  <a:schemeClr val="dk1"/>
                </a:solidFill>
                <a:latin typeface="Inter"/>
                <a:ea typeface="Inter"/>
                <a:cs typeface="Inter"/>
                <a:sym typeface="Inter"/>
              </a:rPr>
              <a:t>Bark offers a </a:t>
            </a:r>
            <a:r>
              <a:rPr lang="en-US" sz="1300">
                <a:solidFill>
                  <a:schemeClr val="dk1"/>
                </a:solidFill>
                <a:latin typeface="Inter ExtraBold"/>
                <a:ea typeface="Inter ExtraBold"/>
                <a:cs typeface="Inter ExtraBold"/>
                <a:sym typeface="Inter ExtraBold"/>
              </a:rPr>
              <a:t>comprehensive approach to online safety</a:t>
            </a:r>
            <a:r>
              <a:rPr lang="en-US" sz="1300">
                <a:solidFill>
                  <a:schemeClr val="dk1"/>
                </a:solidFill>
                <a:latin typeface="Inter"/>
                <a:ea typeface="Inter"/>
                <a:cs typeface="Inter"/>
                <a:sym typeface="Inter"/>
              </a:rPr>
              <a:t>, and we help schools, parents, and policymakers close critical gaps.</a:t>
            </a:r>
            <a:endParaRPr sz="1300">
              <a:solidFill>
                <a:schemeClr val="dk1"/>
              </a:solidFill>
              <a:latin typeface="Inter"/>
              <a:ea typeface="Inter"/>
              <a:cs typeface="Inter"/>
              <a:sym typeface="Inter"/>
            </a:endParaRPr>
          </a:p>
          <a:p>
            <a:pPr indent="0" lvl="0" marL="0" rtl="0" algn="l">
              <a:lnSpc>
                <a:spcPct val="115000"/>
              </a:lnSpc>
              <a:spcBef>
                <a:spcPts val="0"/>
              </a:spcBef>
              <a:spcAft>
                <a:spcPts val="0"/>
              </a:spcAft>
              <a:buNone/>
            </a:pPr>
            <a:r>
              <a:t/>
            </a:r>
            <a:endParaRPr sz="1300">
              <a:solidFill>
                <a:schemeClr val="dk1"/>
              </a:solidFill>
              <a:latin typeface="Inter"/>
              <a:ea typeface="Inter"/>
              <a:cs typeface="Inter"/>
              <a:sym typeface="Inter"/>
            </a:endParaRPr>
          </a:p>
          <a:p>
            <a:pPr indent="0" lvl="0" marL="0" rtl="0" algn="l">
              <a:lnSpc>
                <a:spcPct val="115000"/>
              </a:lnSpc>
              <a:spcBef>
                <a:spcPts val="0"/>
              </a:spcBef>
              <a:spcAft>
                <a:spcPts val="0"/>
              </a:spcAft>
              <a:buClr>
                <a:srgbClr val="000000"/>
              </a:buClr>
              <a:buSzPts val="1100"/>
              <a:buFont typeface="Arial"/>
              <a:buNone/>
            </a:pPr>
            <a:r>
              <a:rPr lang="en-US" sz="1300">
                <a:solidFill>
                  <a:schemeClr val="dk1"/>
                </a:solidFill>
                <a:latin typeface="Inter"/>
                <a:ea typeface="Inter"/>
                <a:cs typeface="Inter"/>
                <a:sym typeface="Inter"/>
              </a:rPr>
              <a:t>We’re a thought leader and partner in building a safer digital future for kids and vulnerable populations. </a:t>
            </a:r>
            <a:endParaRPr sz="1300">
              <a:solidFill>
                <a:schemeClr val="dk1"/>
              </a:solidFill>
              <a:latin typeface="Inter"/>
              <a:ea typeface="Inter"/>
              <a:cs typeface="Inter"/>
              <a:sym typeface="Inter"/>
            </a:endParaRPr>
          </a:p>
        </p:txBody>
      </p:sp>
      <p:sp>
        <p:nvSpPr>
          <p:cNvPr id="312" name="Google Shape;312;p34"/>
          <p:cNvSpPr/>
          <p:nvPr/>
        </p:nvSpPr>
        <p:spPr>
          <a:xfrm>
            <a:off x="5714834" y="1616100"/>
            <a:ext cx="2570100" cy="870600"/>
          </a:xfrm>
          <a:prstGeom prst="roundRect">
            <a:avLst>
              <a:gd fmla="val 10164" name="adj"/>
            </a:avLst>
          </a:prstGeom>
          <a:solidFill>
            <a:srgbClr val="3F68FF"/>
          </a:solidFill>
          <a:ln>
            <a:noFill/>
          </a:ln>
        </p:spPr>
        <p:txBody>
          <a:bodyPr anchorCtr="0" anchor="ctr" bIns="91425" lIns="182875" spcFirstLastPara="1" rIns="91425" wrap="square" tIns="91425">
            <a:noAutofit/>
          </a:bodyPr>
          <a:lstStyle/>
          <a:p>
            <a:pPr indent="0" lvl="0" marL="0" rtl="0" algn="l">
              <a:spcBef>
                <a:spcPts val="0"/>
              </a:spcBef>
              <a:spcAft>
                <a:spcPts val="0"/>
              </a:spcAft>
              <a:buNone/>
            </a:pPr>
            <a:r>
              <a:rPr b="1" lang="en-US" sz="2300">
                <a:solidFill>
                  <a:srgbClr val="FFFFFF"/>
                </a:solidFill>
                <a:latin typeface="Inter"/>
                <a:ea typeface="Inter"/>
                <a:cs typeface="Inter"/>
                <a:sym typeface="Inter"/>
              </a:rPr>
              <a:t>Training</a:t>
            </a:r>
            <a:endParaRPr sz="700">
              <a:solidFill>
                <a:srgbClr val="FFFFFF"/>
              </a:solidFill>
              <a:latin typeface="Inter"/>
              <a:ea typeface="Inter"/>
              <a:cs typeface="Inter"/>
              <a:sym typeface="Inter"/>
            </a:endParaRPr>
          </a:p>
        </p:txBody>
      </p:sp>
      <p:sp>
        <p:nvSpPr>
          <p:cNvPr id="313" name="Google Shape;313;p34"/>
          <p:cNvSpPr/>
          <p:nvPr/>
        </p:nvSpPr>
        <p:spPr>
          <a:xfrm>
            <a:off x="5714834" y="2815547"/>
            <a:ext cx="2570100" cy="870600"/>
          </a:xfrm>
          <a:prstGeom prst="roundRect">
            <a:avLst>
              <a:gd fmla="val 10164" name="adj"/>
            </a:avLst>
          </a:prstGeom>
          <a:solidFill>
            <a:srgbClr val="3F68FF"/>
          </a:solidFill>
          <a:ln>
            <a:noFill/>
          </a:ln>
        </p:spPr>
        <p:txBody>
          <a:bodyPr anchorCtr="0" anchor="ctr" bIns="91425" lIns="182875" spcFirstLastPara="1" rIns="91425" wrap="square" tIns="91425">
            <a:noAutofit/>
          </a:bodyPr>
          <a:lstStyle/>
          <a:p>
            <a:pPr indent="0" lvl="0" marL="0" rtl="0" algn="l">
              <a:spcBef>
                <a:spcPts val="0"/>
              </a:spcBef>
              <a:spcAft>
                <a:spcPts val="0"/>
              </a:spcAft>
              <a:buNone/>
            </a:pPr>
            <a:r>
              <a:rPr b="1" lang="en-US" sz="2300">
                <a:solidFill>
                  <a:srgbClr val="FFFFFF"/>
                </a:solidFill>
                <a:latin typeface="Inter"/>
                <a:ea typeface="Inter"/>
                <a:cs typeface="Inter"/>
                <a:sym typeface="Inter"/>
              </a:rPr>
              <a:t>Tech</a:t>
            </a:r>
            <a:endParaRPr sz="700">
              <a:solidFill>
                <a:srgbClr val="FFFFFF"/>
              </a:solidFill>
              <a:latin typeface="Inter"/>
              <a:ea typeface="Inter"/>
              <a:cs typeface="Inter"/>
              <a:sym typeface="Inter"/>
            </a:endParaRPr>
          </a:p>
        </p:txBody>
      </p:sp>
      <p:pic>
        <p:nvPicPr>
          <p:cNvPr id="314" name="Google Shape;314;p34"/>
          <p:cNvPicPr preferRelativeResize="0"/>
          <p:nvPr/>
        </p:nvPicPr>
        <p:blipFill>
          <a:blip r:embed="rId3">
            <a:alphaModFix/>
          </a:blip>
          <a:stretch>
            <a:fillRect/>
          </a:stretch>
        </p:blipFill>
        <p:spPr>
          <a:xfrm>
            <a:off x="7425300" y="1742945"/>
            <a:ext cx="612649" cy="612649"/>
          </a:xfrm>
          <a:prstGeom prst="rect">
            <a:avLst/>
          </a:prstGeom>
          <a:noFill/>
          <a:ln>
            <a:noFill/>
          </a:ln>
        </p:spPr>
      </p:pic>
      <p:pic>
        <p:nvPicPr>
          <p:cNvPr id="315" name="Google Shape;315;p34"/>
          <p:cNvPicPr preferRelativeResize="0"/>
          <p:nvPr/>
        </p:nvPicPr>
        <p:blipFill>
          <a:blip r:embed="rId4">
            <a:alphaModFix/>
          </a:blip>
          <a:stretch>
            <a:fillRect/>
          </a:stretch>
        </p:blipFill>
        <p:spPr>
          <a:xfrm>
            <a:off x="7425300" y="2944525"/>
            <a:ext cx="612649" cy="612649"/>
          </a:xfrm>
          <a:prstGeom prst="rect">
            <a:avLst/>
          </a:prstGeom>
          <a:noFill/>
          <a:ln>
            <a:noFill/>
          </a:ln>
        </p:spPr>
      </p:pic>
      <p:sp>
        <p:nvSpPr>
          <p:cNvPr id="316" name="Google Shape;316;p34"/>
          <p:cNvSpPr/>
          <p:nvPr/>
        </p:nvSpPr>
        <p:spPr>
          <a:xfrm>
            <a:off x="10925" y="4772200"/>
            <a:ext cx="9144000" cy="371400"/>
          </a:xfrm>
          <a:prstGeom prst="rect">
            <a:avLst/>
          </a:prstGeom>
          <a:solidFill>
            <a:srgbClr val="356BB1"/>
          </a:solidFill>
          <a:ln cap="flat" cmpd="sng" w="9525">
            <a:solidFill>
              <a:srgbClr val="F3EEE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BF3"/>
              </a:solidFill>
            </a:endParaRPr>
          </a:p>
        </p:txBody>
      </p:sp>
      <p:pic>
        <p:nvPicPr>
          <p:cNvPr id="317" name="Google Shape;317;p34" title="Bark Small Logo White.png"/>
          <p:cNvPicPr preferRelativeResize="0"/>
          <p:nvPr/>
        </p:nvPicPr>
        <p:blipFill>
          <a:blip r:embed="rId5">
            <a:alphaModFix/>
          </a:blip>
          <a:stretch>
            <a:fillRect/>
          </a:stretch>
        </p:blipFill>
        <p:spPr>
          <a:xfrm>
            <a:off x="484022" y="4818034"/>
            <a:ext cx="874017" cy="2360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p35"/>
          <p:cNvSpPr txBox="1"/>
          <p:nvPr/>
        </p:nvSpPr>
        <p:spPr>
          <a:xfrm>
            <a:off x="342900" y="1292063"/>
            <a:ext cx="44982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3600">
                <a:solidFill>
                  <a:schemeClr val="dk1"/>
                </a:solidFill>
                <a:latin typeface="Inter"/>
                <a:ea typeface="Inter"/>
                <a:cs typeface="Inter"/>
                <a:sym typeface="Inter"/>
              </a:rPr>
              <a:t>Get in touch  </a:t>
            </a:r>
            <a:endParaRPr b="1" sz="3600">
              <a:solidFill>
                <a:schemeClr val="dk1"/>
              </a:solidFill>
              <a:latin typeface="Inter"/>
              <a:ea typeface="Inter"/>
              <a:cs typeface="Inter"/>
              <a:sym typeface="Inter"/>
            </a:endParaRPr>
          </a:p>
        </p:txBody>
      </p:sp>
      <p:sp>
        <p:nvSpPr>
          <p:cNvPr id="323" name="Google Shape;323;p35"/>
          <p:cNvSpPr txBox="1"/>
          <p:nvPr/>
        </p:nvSpPr>
        <p:spPr>
          <a:xfrm>
            <a:off x="342900" y="2100352"/>
            <a:ext cx="4664400" cy="2020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US">
                <a:solidFill>
                  <a:schemeClr val="dk1"/>
                </a:solidFill>
                <a:latin typeface="Inter"/>
                <a:ea typeface="Inter"/>
                <a:cs typeface="Inter"/>
                <a:sym typeface="Inter"/>
              </a:rPr>
              <a:t>Adam Brooks</a:t>
            </a:r>
            <a:endParaRPr>
              <a:solidFill>
                <a:schemeClr val="dk1"/>
              </a:solidFill>
              <a:latin typeface="Inter"/>
              <a:ea typeface="Inter"/>
              <a:cs typeface="Inter"/>
              <a:sym typeface="Inter"/>
            </a:endParaRPr>
          </a:p>
          <a:p>
            <a:pPr indent="0" lvl="0" marL="0" rtl="0" algn="l">
              <a:lnSpc>
                <a:spcPct val="115000"/>
              </a:lnSpc>
              <a:spcBef>
                <a:spcPts val="0"/>
              </a:spcBef>
              <a:spcAft>
                <a:spcPts val="0"/>
              </a:spcAft>
              <a:buClr>
                <a:srgbClr val="000000"/>
              </a:buClr>
              <a:buSzPts val="1100"/>
              <a:buFont typeface="Arial"/>
              <a:buNone/>
            </a:pPr>
            <a:r>
              <a:rPr b="1" lang="en-US">
                <a:solidFill>
                  <a:schemeClr val="dk1"/>
                </a:solidFill>
                <a:latin typeface="Inter"/>
                <a:ea typeface="Inter"/>
                <a:cs typeface="Inter"/>
                <a:sym typeface="Inter"/>
              </a:rPr>
              <a:t>adamb@bark.us</a:t>
            </a:r>
            <a:endParaRPr b="1">
              <a:solidFill>
                <a:schemeClr val="dk1"/>
              </a:solidFill>
              <a:latin typeface="Inter"/>
              <a:ea typeface="Inter"/>
              <a:cs typeface="Inter"/>
              <a:sym typeface="Inter"/>
            </a:endParaRPr>
          </a:p>
          <a:p>
            <a:pPr indent="0" lvl="0" marL="0" rtl="0" algn="l">
              <a:lnSpc>
                <a:spcPct val="115000"/>
              </a:lnSpc>
              <a:spcBef>
                <a:spcPts val="0"/>
              </a:spcBef>
              <a:spcAft>
                <a:spcPts val="0"/>
              </a:spcAft>
              <a:buClr>
                <a:srgbClr val="000000"/>
              </a:buClr>
              <a:buSzPts val="1100"/>
              <a:buFont typeface="Arial"/>
              <a:buNone/>
            </a:pPr>
            <a:r>
              <a:rPr lang="en-US">
                <a:solidFill>
                  <a:schemeClr val="dk1"/>
                </a:solidFill>
                <a:latin typeface="Inter"/>
                <a:ea typeface="Inter"/>
                <a:cs typeface="Inter"/>
                <a:sym typeface="Inter"/>
              </a:rPr>
              <a:t>602.510.7690</a:t>
            </a:r>
            <a:endParaRPr>
              <a:solidFill>
                <a:schemeClr val="dk1"/>
              </a:solidFill>
              <a:latin typeface="Inter"/>
              <a:ea typeface="Inter"/>
              <a:cs typeface="Inter"/>
              <a:sym typeface="Inter"/>
            </a:endParaRPr>
          </a:p>
        </p:txBody>
      </p:sp>
      <p:pic>
        <p:nvPicPr>
          <p:cNvPr id="324" name="Google Shape;324;p35" title="Bark Logo White.png"/>
          <p:cNvPicPr preferRelativeResize="0"/>
          <p:nvPr/>
        </p:nvPicPr>
        <p:blipFill>
          <a:blip r:embed="rId3">
            <a:alphaModFix/>
          </a:blip>
          <a:stretch>
            <a:fillRect/>
          </a:stretch>
        </p:blipFill>
        <p:spPr>
          <a:xfrm>
            <a:off x="457200" y="748700"/>
            <a:ext cx="1198438" cy="307799"/>
          </a:xfrm>
          <a:prstGeom prst="rect">
            <a:avLst/>
          </a:prstGeom>
          <a:noFill/>
          <a:ln>
            <a:noFill/>
          </a:ln>
        </p:spPr>
      </p:pic>
      <p:pic>
        <p:nvPicPr>
          <p:cNvPr id="325" name="Google Shape;325;p35" title="Qq22fMjANlS3al5.jpeg"/>
          <p:cNvPicPr preferRelativeResize="0"/>
          <p:nvPr/>
        </p:nvPicPr>
        <p:blipFill>
          <a:blip r:embed="rId4">
            <a:alphaModFix/>
          </a:blip>
          <a:stretch>
            <a:fillRect/>
          </a:stretch>
        </p:blipFill>
        <p:spPr>
          <a:xfrm>
            <a:off x="5998700" y="1588875"/>
            <a:ext cx="2107775" cy="2107775"/>
          </a:xfrm>
          <a:prstGeom prst="rect">
            <a:avLst/>
          </a:prstGeom>
          <a:noFill/>
          <a:ln>
            <a:noFill/>
          </a:ln>
        </p:spPr>
      </p:pic>
      <p:sp>
        <p:nvSpPr>
          <p:cNvPr id="326" name="Google Shape;326;p35"/>
          <p:cNvSpPr/>
          <p:nvPr/>
        </p:nvSpPr>
        <p:spPr>
          <a:xfrm>
            <a:off x="10925" y="4772200"/>
            <a:ext cx="9144000" cy="371400"/>
          </a:xfrm>
          <a:prstGeom prst="rect">
            <a:avLst/>
          </a:prstGeom>
          <a:solidFill>
            <a:srgbClr val="356BB1"/>
          </a:solidFill>
          <a:ln cap="flat" cmpd="sng" w="9525">
            <a:solidFill>
              <a:srgbClr val="F3EEE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BF3"/>
              </a:solidFill>
            </a:endParaRPr>
          </a:p>
        </p:txBody>
      </p:sp>
      <p:pic>
        <p:nvPicPr>
          <p:cNvPr id="327" name="Google Shape;327;p35" title="Bark Small Logo White.png"/>
          <p:cNvPicPr preferRelativeResize="0"/>
          <p:nvPr/>
        </p:nvPicPr>
        <p:blipFill>
          <a:blip r:embed="rId5">
            <a:alphaModFix/>
          </a:blip>
          <a:stretch>
            <a:fillRect/>
          </a:stretch>
        </p:blipFill>
        <p:spPr>
          <a:xfrm>
            <a:off x="484022" y="4818034"/>
            <a:ext cx="874017" cy="2360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0" name="Shape 90"/>
        <p:cNvGrpSpPr/>
        <p:nvPr/>
      </p:nvGrpSpPr>
      <p:grpSpPr>
        <a:xfrm>
          <a:off x="0" y="0"/>
          <a:ext cx="0" cy="0"/>
          <a:chOff x="0" y="0"/>
          <a:chExt cx="0" cy="0"/>
        </a:xfrm>
      </p:grpSpPr>
      <p:sp>
        <p:nvSpPr>
          <p:cNvPr id="91" name="Google Shape;91;p20"/>
          <p:cNvSpPr txBox="1"/>
          <p:nvPr/>
        </p:nvSpPr>
        <p:spPr>
          <a:xfrm>
            <a:off x="463625" y="1258475"/>
            <a:ext cx="5706600" cy="2821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400"/>
              </a:spcBef>
              <a:spcAft>
                <a:spcPts val="0"/>
              </a:spcAft>
              <a:buNone/>
            </a:pPr>
            <a:r>
              <a:rPr lang="en-US" sz="2100">
                <a:solidFill>
                  <a:schemeClr val="dk1"/>
                </a:solidFill>
                <a:latin typeface="Roboto Serif Medium"/>
                <a:ea typeface="Roboto Serif Medium"/>
                <a:cs typeface="Roboto Serif Medium"/>
                <a:sym typeface="Roboto Serif Medium"/>
              </a:rPr>
              <a:t>“My central claim in this book is that these two trends—overprotection in the real world and underprotection in the virtual world—are the major reasons why children born after 1995 became the anxious generation.”</a:t>
            </a:r>
            <a:endParaRPr sz="2100">
              <a:solidFill>
                <a:schemeClr val="dk1"/>
              </a:solidFill>
              <a:latin typeface="Roboto Serif Medium"/>
              <a:ea typeface="Roboto Serif Medium"/>
              <a:cs typeface="Roboto Serif Medium"/>
              <a:sym typeface="Roboto Serif Medium"/>
            </a:endParaRPr>
          </a:p>
          <a:p>
            <a:pPr indent="0" lvl="0" marL="0" rtl="0" algn="l">
              <a:spcBef>
                <a:spcPts val="0"/>
              </a:spcBef>
              <a:spcAft>
                <a:spcPts val="0"/>
              </a:spcAft>
              <a:buNone/>
            </a:pPr>
            <a:r>
              <a:t/>
            </a:r>
            <a:endParaRPr sz="1600">
              <a:solidFill>
                <a:srgbClr val="FFFFFF"/>
              </a:solidFill>
              <a:latin typeface="Roboto Serif Medium"/>
              <a:ea typeface="Roboto Serif Medium"/>
              <a:cs typeface="Roboto Serif Medium"/>
              <a:sym typeface="Roboto Serif Medium"/>
            </a:endParaRPr>
          </a:p>
        </p:txBody>
      </p:sp>
      <p:sp>
        <p:nvSpPr>
          <p:cNvPr id="92" name="Google Shape;92;p20"/>
          <p:cNvSpPr txBox="1"/>
          <p:nvPr/>
        </p:nvSpPr>
        <p:spPr>
          <a:xfrm>
            <a:off x="504150" y="3640527"/>
            <a:ext cx="4003500" cy="977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000">
                <a:solidFill>
                  <a:schemeClr val="dk1"/>
                </a:solidFill>
                <a:latin typeface="Inter"/>
                <a:ea typeface="Inter"/>
                <a:cs typeface="Inter"/>
                <a:sym typeface="Inter"/>
              </a:rPr>
              <a:t>― Jonathan Haidt</a:t>
            </a:r>
            <a:endParaRPr b="1" sz="1000">
              <a:solidFill>
                <a:schemeClr val="dk1"/>
              </a:solidFill>
              <a:latin typeface="Inter"/>
              <a:ea typeface="Inter"/>
              <a:cs typeface="Inter"/>
              <a:sym typeface="Inter"/>
            </a:endParaRPr>
          </a:p>
          <a:p>
            <a:pPr indent="0" lvl="0" marL="0" rtl="0" algn="l">
              <a:spcBef>
                <a:spcPts val="0"/>
              </a:spcBef>
              <a:spcAft>
                <a:spcPts val="0"/>
              </a:spcAft>
              <a:buNone/>
            </a:pPr>
            <a:r>
              <a:rPr i="1" lang="en-US" sz="1000">
                <a:solidFill>
                  <a:schemeClr val="dk1"/>
                </a:solidFill>
                <a:latin typeface="Inter"/>
                <a:ea typeface="Inter"/>
                <a:cs typeface="Inter"/>
                <a:sym typeface="Inter"/>
              </a:rPr>
              <a:t>The Anxious Generation: How the Great Rewiring of Childhood Is Causing an Epidemic of Mental Illness</a:t>
            </a:r>
            <a:endParaRPr i="1" sz="1000">
              <a:solidFill>
                <a:schemeClr val="dk1"/>
              </a:solidFill>
              <a:latin typeface="Inter"/>
              <a:ea typeface="Inter"/>
              <a:cs typeface="Inter"/>
              <a:sym typeface="Inter"/>
            </a:endParaRPr>
          </a:p>
          <a:p>
            <a:pPr indent="0" lvl="0" marL="0" rtl="0" algn="l">
              <a:lnSpc>
                <a:spcPct val="115000"/>
              </a:lnSpc>
              <a:spcBef>
                <a:spcPts val="0"/>
              </a:spcBef>
              <a:spcAft>
                <a:spcPts val="0"/>
              </a:spcAft>
              <a:buClr>
                <a:srgbClr val="000000"/>
              </a:buClr>
              <a:buSzPts val="1100"/>
              <a:buFont typeface="Arial"/>
              <a:buNone/>
            </a:pPr>
            <a:r>
              <a:t/>
            </a:r>
            <a:endParaRPr b="1" sz="1000">
              <a:solidFill>
                <a:schemeClr val="dk1"/>
              </a:solidFill>
              <a:latin typeface="Inter"/>
              <a:ea typeface="Inter"/>
              <a:cs typeface="Inter"/>
              <a:sym typeface="Inter"/>
            </a:endParaRPr>
          </a:p>
          <a:p>
            <a:pPr indent="0" lvl="0" marL="0" rtl="0" algn="l">
              <a:spcBef>
                <a:spcPts val="0"/>
              </a:spcBef>
              <a:spcAft>
                <a:spcPts val="0"/>
              </a:spcAft>
              <a:buNone/>
            </a:pPr>
            <a:r>
              <a:t/>
            </a:r>
            <a:endParaRPr b="1" sz="1000">
              <a:solidFill>
                <a:srgbClr val="FFFFFF"/>
              </a:solidFill>
              <a:latin typeface="Inter"/>
              <a:ea typeface="Inter"/>
              <a:cs typeface="Inter"/>
              <a:sym typeface="Inter"/>
            </a:endParaRPr>
          </a:p>
        </p:txBody>
      </p:sp>
      <p:sp>
        <p:nvSpPr>
          <p:cNvPr id="93" name="Google Shape;93;p20"/>
          <p:cNvSpPr txBox="1"/>
          <p:nvPr/>
        </p:nvSpPr>
        <p:spPr>
          <a:xfrm>
            <a:off x="228600" y="275675"/>
            <a:ext cx="1079100" cy="1134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0000">
                <a:solidFill>
                  <a:srgbClr val="3F68FF"/>
                </a:solidFill>
                <a:latin typeface="EB Garamond"/>
                <a:ea typeface="EB Garamond"/>
                <a:cs typeface="EB Garamond"/>
                <a:sym typeface="EB Garamond"/>
              </a:rPr>
              <a:t>“</a:t>
            </a:r>
            <a:endParaRPr b="1" sz="10000">
              <a:solidFill>
                <a:srgbClr val="3F68FF"/>
              </a:solidFill>
              <a:latin typeface="EB Garamond"/>
              <a:ea typeface="EB Garamond"/>
              <a:cs typeface="EB Garamond"/>
              <a:sym typeface="EB Garamond"/>
            </a:endParaRPr>
          </a:p>
        </p:txBody>
      </p:sp>
      <p:pic>
        <p:nvPicPr>
          <p:cNvPr id="94" name="Google Shape;94;p20"/>
          <p:cNvPicPr preferRelativeResize="0"/>
          <p:nvPr/>
        </p:nvPicPr>
        <p:blipFill>
          <a:blip r:embed="rId4">
            <a:alphaModFix/>
          </a:blip>
          <a:stretch>
            <a:fillRect/>
          </a:stretch>
        </p:blipFill>
        <p:spPr>
          <a:xfrm>
            <a:off x="6271880" y="716547"/>
            <a:ext cx="2268526" cy="3447615"/>
          </a:xfrm>
          <a:prstGeom prst="rect">
            <a:avLst/>
          </a:prstGeom>
          <a:noFill/>
          <a:ln>
            <a:noFill/>
          </a:ln>
        </p:spPr>
      </p:pic>
      <p:sp>
        <p:nvSpPr>
          <p:cNvPr id="95" name="Google Shape;95;p20"/>
          <p:cNvSpPr/>
          <p:nvPr/>
        </p:nvSpPr>
        <p:spPr>
          <a:xfrm>
            <a:off x="10925" y="4772200"/>
            <a:ext cx="9144000" cy="371400"/>
          </a:xfrm>
          <a:prstGeom prst="rect">
            <a:avLst/>
          </a:prstGeom>
          <a:solidFill>
            <a:schemeClr val="accent4"/>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endParaRPr>
          </a:p>
        </p:txBody>
      </p:sp>
      <p:pic>
        <p:nvPicPr>
          <p:cNvPr id="96" name="Google Shape;96;p20" title="Bark Small Logo White.png"/>
          <p:cNvPicPr preferRelativeResize="0"/>
          <p:nvPr/>
        </p:nvPicPr>
        <p:blipFill>
          <a:blip r:embed="rId5">
            <a:alphaModFix/>
          </a:blip>
          <a:stretch>
            <a:fillRect/>
          </a:stretch>
        </p:blipFill>
        <p:spPr>
          <a:xfrm>
            <a:off x="484022" y="4818034"/>
            <a:ext cx="874017" cy="2360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21"/>
          <p:cNvSpPr/>
          <p:nvPr/>
        </p:nvSpPr>
        <p:spPr>
          <a:xfrm>
            <a:off x="5520400" y="0"/>
            <a:ext cx="3623700" cy="5143500"/>
          </a:xfrm>
          <a:prstGeom prst="roundRect">
            <a:avLst>
              <a:gd fmla="val 0" name="adj"/>
            </a:avLst>
          </a:prstGeom>
          <a:solidFill>
            <a:srgbClr val="F3F4F7"/>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2" name="Google Shape;102;p21"/>
          <p:cNvSpPr txBox="1"/>
          <p:nvPr/>
        </p:nvSpPr>
        <p:spPr>
          <a:xfrm>
            <a:off x="228600" y="228600"/>
            <a:ext cx="5166000" cy="59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600">
                <a:solidFill>
                  <a:srgbClr val="1E1E1E"/>
                </a:solidFill>
                <a:latin typeface="Inter"/>
                <a:ea typeface="Inter"/>
                <a:cs typeface="Inter"/>
                <a:sym typeface="Inter"/>
              </a:rPr>
              <a:t>The reality for tweens &amp; teens</a:t>
            </a:r>
            <a:endParaRPr b="1" sz="2600">
              <a:solidFill>
                <a:srgbClr val="1E1E1E"/>
              </a:solidFill>
              <a:latin typeface="Inter"/>
              <a:ea typeface="Inter"/>
              <a:cs typeface="Inter"/>
              <a:sym typeface="Inter"/>
            </a:endParaRPr>
          </a:p>
        </p:txBody>
      </p:sp>
      <p:sp>
        <p:nvSpPr>
          <p:cNvPr id="103" name="Google Shape;103;p21"/>
          <p:cNvSpPr txBox="1"/>
          <p:nvPr/>
        </p:nvSpPr>
        <p:spPr>
          <a:xfrm>
            <a:off x="6685213" y="1536900"/>
            <a:ext cx="2012100" cy="2918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sz="1200">
                <a:solidFill>
                  <a:srgbClr val="1327CF"/>
                </a:solidFill>
                <a:latin typeface="Inter"/>
                <a:ea typeface="Inter"/>
                <a:cs typeface="Inter"/>
                <a:sym typeface="Inter"/>
              </a:rPr>
              <a:t>70% of teens </a:t>
            </a:r>
            <a:r>
              <a:rPr lang="en-US" sz="1200">
                <a:solidFill>
                  <a:srgbClr val="343434"/>
                </a:solidFill>
                <a:latin typeface="Inter"/>
                <a:ea typeface="Inter"/>
                <a:cs typeface="Inter"/>
                <a:sym typeface="Inter"/>
              </a:rPr>
              <a:t>experienced bullying as a bully, victim or witness</a:t>
            </a:r>
            <a:endParaRPr sz="1200">
              <a:solidFill>
                <a:srgbClr val="343434"/>
              </a:solidFill>
              <a:latin typeface="Inter"/>
              <a:ea typeface="Inter"/>
              <a:cs typeface="Inter"/>
              <a:sym typeface="Inter"/>
            </a:endParaRPr>
          </a:p>
          <a:p>
            <a:pPr indent="0" lvl="0" marL="0" rtl="0" algn="l">
              <a:lnSpc>
                <a:spcPct val="115000"/>
              </a:lnSpc>
              <a:spcBef>
                <a:spcPts val="0"/>
              </a:spcBef>
              <a:spcAft>
                <a:spcPts val="0"/>
              </a:spcAft>
              <a:buNone/>
            </a:pPr>
            <a:r>
              <a:t/>
            </a:r>
            <a:endParaRPr sz="1200">
              <a:solidFill>
                <a:srgbClr val="343434"/>
              </a:solidFill>
              <a:latin typeface="Inter"/>
              <a:ea typeface="Inter"/>
              <a:cs typeface="Inter"/>
              <a:sym typeface="Inter"/>
            </a:endParaRPr>
          </a:p>
          <a:p>
            <a:pPr indent="0" lvl="0" marL="0" rtl="0" algn="l">
              <a:lnSpc>
                <a:spcPct val="115000"/>
              </a:lnSpc>
              <a:spcBef>
                <a:spcPts val="0"/>
              </a:spcBef>
              <a:spcAft>
                <a:spcPts val="0"/>
              </a:spcAft>
              <a:buNone/>
            </a:pPr>
            <a:r>
              <a:t/>
            </a:r>
            <a:endParaRPr sz="1200">
              <a:solidFill>
                <a:srgbClr val="343434"/>
              </a:solidFill>
              <a:latin typeface="Inter"/>
              <a:ea typeface="Inter"/>
              <a:cs typeface="Inter"/>
              <a:sym typeface="Inter"/>
            </a:endParaRPr>
          </a:p>
          <a:p>
            <a:pPr indent="0" lvl="0" marL="0" rtl="0" algn="l">
              <a:lnSpc>
                <a:spcPct val="115000"/>
              </a:lnSpc>
              <a:spcBef>
                <a:spcPts val="0"/>
              </a:spcBef>
              <a:spcAft>
                <a:spcPts val="0"/>
              </a:spcAft>
              <a:buNone/>
            </a:pPr>
            <a:r>
              <a:rPr b="1" lang="en-US" sz="1200">
                <a:solidFill>
                  <a:srgbClr val="1327CF"/>
                </a:solidFill>
                <a:latin typeface="Inter"/>
                <a:ea typeface="Inter"/>
                <a:cs typeface="Inter"/>
                <a:sym typeface="Inter"/>
              </a:rPr>
              <a:t>48% of teens</a:t>
            </a:r>
            <a:r>
              <a:rPr b="1" lang="en-US" sz="1200">
                <a:solidFill>
                  <a:srgbClr val="343434"/>
                </a:solidFill>
                <a:latin typeface="Inter"/>
                <a:ea typeface="Inter"/>
                <a:cs typeface="Inter"/>
                <a:sym typeface="Inter"/>
              </a:rPr>
              <a:t> </a:t>
            </a:r>
            <a:r>
              <a:rPr lang="en-US" sz="1200">
                <a:solidFill>
                  <a:srgbClr val="343434"/>
                </a:solidFill>
                <a:latin typeface="Inter"/>
                <a:ea typeface="Inter"/>
                <a:cs typeface="Inter"/>
                <a:sym typeface="Inter"/>
              </a:rPr>
              <a:t>engaged </a:t>
            </a:r>
            <a:br>
              <a:rPr lang="en-US" sz="1200">
                <a:solidFill>
                  <a:srgbClr val="343434"/>
                </a:solidFill>
                <a:latin typeface="Inter"/>
                <a:ea typeface="Inter"/>
                <a:cs typeface="Inter"/>
                <a:sym typeface="Inter"/>
              </a:rPr>
            </a:br>
            <a:r>
              <a:rPr lang="en-US" sz="1200">
                <a:solidFill>
                  <a:srgbClr val="343434"/>
                </a:solidFill>
                <a:latin typeface="Inter"/>
                <a:ea typeface="Inter"/>
                <a:cs typeface="Inter"/>
                <a:sym typeface="Inter"/>
              </a:rPr>
              <a:t>in conversations about anxiety</a:t>
            </a:r>
            <a:endParaRPr sz="1200">
              <a:solidFill>
                <a:srgbClr val="343434"/>
              </a:solidFill>
              <a:latin typeface="Inter"/>
              <a:ea typeface="Inter"/>
              <a:cs typeface="Inter"/>
              <a:sym typeface="Inter"/>
            </a:endParaRPr>
          </a:p>
          <a:p>
            <a:pPr indent="0" lvl="0" marL="0" rtl="0" algn="l">
              <a:lnSpc>
                <a:spcPct val="115000"/>
              </a:lnSpc>
              <a:spcBef>
                <a:spcPts val="0"/>
              </a:spcBef>
              <a:spcAft>
                <a:spcPts val="0"/>
              </a:spcAft>
              <a:buNone/>
            </a:pPr>
            <a:r>
              <a:t/>
            </a:r>
            <a:endParaRPr sz="1200">
              <a:solidFill>
                <a:srgbClr val="343434"/>
              </a:solidFill>
              <a:latin typeface="Inter"/>
              <a:ea typeface="Inter"/>
              <a:cs typeface="Inter"/>
              <a:sym typeface="Inter"/>
            </a:endParaRPr>
          </a:p>
          <a:p>
            <a:pPr indent="0" lvl="0" marL="0" rtl="0" algn="l">
              <a:lnSpc>
                <a:spcPct val="115000"/>
              </a:lnSpc>
              <a:spcBef>
                <a:spcPts val="0"/>
              </a:spcBef>
              <a:spcAft>
                <a:spcPts val="0"/>
              </a:spcAft>
              <a:buNone/>
            </a:pPr>
            <a:r>
              <a:t/>
            </a:r>
            <a:endParaRPr sz="1200">
              <a:solidFill>
                <a:srgbClr val="343434"/>
              </a:solidFill>
              <a:latin typeface="Inter"/>
              <a:ea typeface="Inter"/>
              <a:cs typeface="Inter"/>
              <a:sym typeface="Inter"/>
            </a:endParaRPr>
          </a:p>
          <a:p>
            <a:pPr indent="0" lvl="0" marL="0" rtl="0" algn="l">
              <a:lnSpc>
                <a:spcPct val="115000"/>
              </a:lnSpc>
              <a:spcBef>
                <a:spcPts val="0"/>
              </a:spcBef>
              <a:spcAft>
                <a:spcPts val="0"/>
              </a:spcAft>
              <a:buNone/>
            </a:pPr>
            <a:r>
              <a:rPr b="1" lang="en-US" sz="1200">
                <a:solidFill>
                  <a:srgbClr val="1327CF"/>
                </a:solidFill>
                <a:latin typeface="Inter"/>
                <a:ea typeface="Inter"/>
                <a:cs typeface="Inter"/>
                <a:sym typeface="Inter"/>
              </a:rPr>
              <a:t>51</a:t>
            </a:r>
            <a:r>
              <a:rPr b="1" lang="en-US" sz="1200">
                <a:solidFill>
                  <a:srgbClr val="1327CF"/>
                </a:solidFill>
                <a:latin typeface="Inter"/>
                <a:ea typeface="Inter"/>
                <a:cs typeface="Inter"/>
                <a:sym typeface="Inter"/>
              </a:rPr>
              <a:t>% of teens</a:t>
            </a:r>
            <a:r>
              <a:rPr lang="en-US" sz="1200">
                <a:solidFill>
                  <a:srgbClr val="343434"/>
                </a:solidFill>
                <a:latin typeface="Inter"/>
                <a:ea typeface="Inter"/>
                <a:cs typeface="Inter"/>
                <a:sym typeface="Inter"/>
              </a:rPr>
              <a:t> engaged </a:t>
            </a:r>
            <a:br>
              <a:rPr lang="en-US" sz="1200">
                <a:solidFill>
                  <a:srgbClr val="343434"/>
                </a:solidFill>
                <a:latin typeface="Inter"/>
                <a:ea typeface="Inter"/>
                <a:cs typeface="Inter"/>
                <a:sym typeface="Inter"/>
              </a:rPr>
            </a:br>
            <a:r>
              <a:rPr lang="en-US" sz="1200">
                <a:solidFill>
                  <a:srgbClr val="343434"/>
                </a:solidFill>
                <a:latin typeface="Inter"/>
                <a:ea typeface="Inter"/>
                <a:cs typeface="Inter"/>
                <a:sym typeface="Inter"/>
              </a:rPr>
              <a:t>in conversations about depression</a:t>
            </a:r>
            <a:endParaRPr sz="1200">
              <a:solidFill>
                <a:srgbClr val="343434"/>
              </a:solidFill>
              <a:latin typeface="Inter"/>
              <a:ea typeface="Inter"/>
              <a:cs typeface="Inter"/>
              <a:sym typeface="Inter"/>
            </a:endParaRPr>
          </a:p>
        </p:txBody>
      </p:sp>
      <p:sp>
        <p:nvSpPr>
          <p:cNvPr id="104" name="Google Shape;104;p21"/>
          <p:cNvSpPr txBox="1"/>
          <p:nvPr/>
        </p:nvSpPr>
        <p:spPr>
          <a:xfrm>
            <a:off x="5908063" y="567300"/>
            <a:ext cx="27153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000">
                <a:solidFill>
                  <a:srgbClr val="1E1E1E"/>
                </a:solidFill>
                <a:latin typeface="Inter"/>
                <a:ea typeface="Inter"/>
                <a:cs typeface="Inter"/>
                <a:sym typeface="Inter"/>
              </a:rPr>
              <a:t>According to Bark’s 2025 Annual report</a:t>
            </a:r>
            <a:endParaRPr b="1" sz="2000">
              <a:solidFill>
                <a:srgbClr val="1E1E1E"/>
              </a:solidFill>
            </a:endParaRPr>
          </a:p>
        </p:txBody>
      </p:sp>
      <p:pic>
        <p:nvPicPr>
          <p:cNvPr id="105" name="Google Shape;105;p21" title="Asset 1@2x.png"/>
          <p:cNvPicPr preferRelativeResize="0"/>
          <p:nvPr/>
        </p:nvPicPr>
        <p:blipFill>
          <a:blip r:embed="rId3">
            <a:alphaModFix/>
          </a:blip>
          <a:stretch>
            <a:fillRect/>
          </a:stretch>
        </p:blipFill>
        <p:spPr>
          <a:xfrm>
            <a:off x="6039288" y="1760017"/>
            <a:ext cx="571900" cy="360675"/>
          </a:xfrm>
          <a:prstGeom prst="rect">
            <a:avLst/>
          </a:prstGeom>
          <a:noFill/>
          <a:ln>
            <a:noFill/>
          </a:ln>
        </p:spPr>
      </p:pic>
      <p:pic>
        <p:nvPicPr>
          <p:cNvPr id="106" name="Google Shape;106;p21" title="Asset 10@2x.png"/>
          <p:cNvPicPr preferRelativeResize="0"/>
          <p:nvPr/>
        </p:nvPicPr>
        <p:blipFill>
          <a:blip r:embed="rId4">
            <a:alphaModFix/>
          </a:blip>
          <a:stretch>
            <a:fillRect/>
          </a:stretch>
        </p:blipFill>
        <p:spPr>
          <a:xfrm>
            <a:off x="6131912" y="2762762"/>
            <a:ext cx="417340" cy="417353"/>
          </a:xfrm>
          <a:prstGeom prst="rect">
            <a:avLst/>
          </a:prstGeom>
          <a:noFill/>
          <a:ln>
            <a:noFill/>
          </a:ln>
        </p:spPr>
      </p:pic>
      <p:pic>
        <p:nvPicPr>
          <p:cNvPr id="107" name="Google Shape;107;p21" title="Asset 11@2x.png"/>
          <p:cNvPicPr preferRelativeResize="0"/>
          <p:nvPr/>
        </p:nvPicPr>
        <p:blipFill>
          <a:blip r:embed="rId5">
            <a:alphaModFix/>
          </a:blip>
          <a:stretch>
            <a:fillRect/>
          </a:stretch>
        </p:blipFill>
        <p:spPr>
          <a:xfrm>
            <a:off x="6131900" y="3822179"/>
            <a:ext cx="417336" cy="389321"/>
          </a:xfrm>
          <a:prstGeom prst="rect">
            <a:avLst/>
          </a:prstGeom>
          <a:noFill/>
          <a:ln>
            <a:noFill/>
          </a:ln>
        </p:spPr>
      </p:pic>
      <p:pic>
        <p:nvPicPr>
          <p:cNvPr id="108" name="Google Shape;108;p21" title="Screenshot 2026-02-20 at 12.48.43 PM.png"/>
          <p:cNvPicPr preferRelativeResize="0"/>
          <p:nvPr/>
        </p:nvPicPr>
        <p:blipFill rotWithShape="1">
          <a:blip r:embed="rId6">
            <a:alphaModFix/>
          </a:blip>
          <a:srcRect b="0" l="0" r="0" t="-2491"/>
          <a:stretch/>
        </p:blipFill>
        <p:spPr>
          <a:xfrm>
            <a:off x="342549" y="764270"/>
            <a:ext cx="4741527" cy="4485501"/>
          </a:xfrm>
          <a:prstGeom prst="rect">
            <a:avLst/>
          </a:prstGeom>
          <a:noFill/>
          <a:ln>
            <a:noFill/>
          </a:ln>
        </p:spPr>
      </p:pic>
      <p:sp>
        <p:nvSpPr>
          <p:cNvPr id="109" name="Google Shape;109;p21"/>
          <p:cNvSpPr/>
          <p:nvPr/>
        </p:nvSpPr>
        <p:spPr>
          <a:xfrm>
            <a:off x="0" y="4750350"/>
            <a:ext cx="9144000" cy="371400"/>
          </a:xfrm>
          <a:prstGeom prst="rect">
            <a:avLst/>
          </a:prstGeom>
          <a:solidFill>
            <a:srgbClr val="356BB1"/>
          </a:solidFill>
          <a:ln cap="flat" cmpd="sng" w="9525">
            <a:solidFill>
              <a:srgbClr val="F3EEE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BF3"/>
              </a:solidFill>
            </a:endParaRPr>
          </a:p>
        </p:txBody>
      </p:sp>
      <p:pic>
        <p:nvPicPr>
          <p:cNvPr id="110" name="Google Shape;110;p21" title="Bark Small Logo White.png"/>
          <p:cNvPicPr preferRelativeResize="0"/>
          <p:nvPr/>
        </p:nvPicPr>
        <p:blipFill>
          <a:blip r:embed="rId7">
            <a:alphaModFix/>
          </a:blip>
          <a:stretch>
            <a:fillRect/>
          </a:stretch>
        </p:blipFill>
        <p:spPr>
          <a:xfrm>
            <a:off x="484022" y="4818034"/>
            <a:ext cx="874017" cy="2360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22"/>
          <p:cNvSpPr txBox="1"/>
          <p:nvPr/>
        </p:nvSpPr>
        <p:spPr>
          <a:xfrm>
            <a:off x="1741050" y="437943"/>
            <a:ext cx="5661900" cy="1260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2500">
                <a:solidFill>
                  <a:srgbClr val="1E1E1E"/>
                </a:solidFill>
                <a:latin typeface="Inter"/>
                <a:ea typeface="Inter"/>
                <a:cs typeface="Inter"/>
                <a:sym typeface="Inter"/>
              </a:rPr>
              <a:t>Building a </a:t>
            </a:r>
            <a:r>
              <a:rPr b="1" lang="en-US" sz="2500">
                <a:solidFill>
                  <a:srgbClr val="1942D8"/>
                </a:solidFill>
                <a:latin typeface="Inter"/>
                <a:ea typeface="Inter"/>
                <a:cs typeface="Inter"/>
                <a:sym typeface="Inter"/>
              </a:rPr>
              <a:t>digital citizenship curriculum</a:t>
            </a:r>
            <a:r>
              <a:rPr b="1" lang="en-US" sz="2500">
                <a:solidFill>
                  <a:srgbClr val="1E1E1E"/>
                </a:solidFill>
                <a:latin typeface="Inter"/>
                <a:ea typeface="Inter"/>
                <a:cs typeface="Inter"/>
                <a:sym typeface="Inter"/>
              </a:rPr>
              <a:t> for today and tomorrow is our</a:t>
            </a:r>
            <a:r>
              <a:rPr b="1" lang="en-US" sz="2500">
                <a:solidFill>
                  <a:srgbClr val="1942D8"/>
                </a:solidFill>
                <a:latin typeface="Inter"/>
                <a:ea typeface="Inter"/>
                <a:cs typeface="Inter"/>
                <a:sym typeface="Inter"/>
              </a:rPr>
              <a:t> </a:t>
            </a:r>
            <a:r>
              <a:rPr b="1" lang="en-US" sz="2500">
                <a:solidFill>
                  <a:srgbClr val="1E1E1E"/>
                </a:solidFill>
                <a:latin typeface="Inter"/>
                <a:ea typeface="Inter"/>
                <a:cs typeface="Inter"/>
                <a:sym typeface="Inter"/>
              </a:rPr>
              <a:t>collective responsibility</a:t>
            </a:r>
            <a:endParaRPr b="1" sz="2500">
              <a:solidFill>
                <a:srgbClr val="1E1E1E"/>
              </a:solidFill>
              <a:latin typeface="Inter"/>
              <a:ea typeface="Inter"/>
              <a:cs typeface="Inter"/>
              <a:sym typeface="Inter"/>
            </a:endParaRPr>
          </a:p>
        </p:txBody>
      </p:sp>
      <p:sp>
        <p:nvSpPr>
          <p:cNvPr id="116" name="Google Shape;116;p22"/>
          <p:cNvSpPr txBox="1"/>
          <p:nvPr/>
        </p:nvSpPr>
        <p:spPr>
          <a:xfrm>
            <a:off x="984775" y="3312925"/>
            <a:ext cx="2104800" cy="895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US">
                <a:solidFill>
                  <a:srgbClr val="444444"/>
                </a:solidFill>
                <a:latin typeface="Inter"/>
                <a:ea typeface="Inter"/>
                <a:cs typeface="Inter"/>
                <a:sym typeface="Inter"/>
              </a:rPr>
              <a:t>Kids need more than protection — they need skills.</a:t>
            </a:r>
            <a:endParaRPr>
              <a:solidFill>
                <a:srgbClr val="444444"/>
              </a:solidFill>
              <a:latin typeface="Inter"/>
              <a:ea typeface="Inter"/>
              <a:cs typeface="Inter"/>
              <a:sym typeface="Inter"/>
            </a:endParaRPr>
          </a:p>
        </p:txBody>
      </p:sp>
      <p:sp>
        <p:nvSpPr>
          <p:cNvPr id="117" name="Google Shape;117;p22"/>
          <p:cNvSpPr txBox="1"/>
          <p:nvPr/>
        </p:nvSpPr>
        <p:spPr>
          <a:xfrm>
            <a:off x="3462150" y="3312925"/>
            <a:ext cx="2219700" cy="1143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US">
                <a:solidFill>
                  <a:srgbClr val="444444"/>
                </a:solidFill>
                <a:latin typeface="Inter"/>
                <a:ea typeface="Inter"/>
                <a:cs typeface="Inter"/>
                <a:sym typeface="Inter"/>
              </a:rPr>
              <a:t>Digital spaces are </a:t>
            </a:r>
            <a:endParaRPr>
              <a:solidFill>
                <a:srgbClr val="444444"/>
              </a:solidFill>
              <a:latin typeface="Inter"/>
              <a:ea typeface="Inter"/>
              <a:cs typeface="Inter"/>
              <a:sym typeface="Inter"/>
            </a:endParaRPr>
          </a:p>
          <a:p>
            <a:pPr indent="0" lvl="0" marL="0" rtl="0" algn="l">
              <a:lnSpc>
                <a:spcPct val="115000"/>
              </a:lnSpc>
              <a:spcBef>
                <a:spcPts val="0"/>
              </a:spcBef>
              <a:spcAft>
                <a:spcPts val="0"/>
              </a:spcAft>
              <a:buNone/>
            </a:pPr>
            <a:r>
              <a:rPr lang="en-US">
                <a:solidFill>
                  <a:srgbClr val="444444"/>
                </a:solidFill>
                <a:latin typeface="Inter"/>
                <a:ea typeface="Inter"/>
                <a:cs typeface="Inter"/>
                <a:sym typeface="Inter"/>
              </a:rPr>
              <a:t>part of their education, relationships, and identity.</a:t>
            </a:r>
            <a:endParaRPr>
              <a:solidFill>
                <a:srgbClr val="444444"/>
              </a:solidFill>
              <a:latin typeface="Inter"/>
              <a:ea typeface="Inter"/>
              <a:cs typeface="Inter"/>
              <a:sym typeface="Inter"/>
            </a:endParaRPr>
          </a:p>
        </p:txBody>
      </p:sp>
      <p:sp>
        <p:nvSpPr>
          <p:cNvPr id="118" name="Google Shape;118;p22"/>
          <p:cNvSpPr txBox="1"/>
          <p:nvPr/>
        </p:nvSpPr>
        <p:spPr>
          <a:xfrm>
            <a:off x="6054425" y="3312925"/>
            <a:ext cx="2219700" cy="1143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US">
                <a:solidFill>
                  <a:srgbClr val="444444"/>
                </a:solidFill>
                <a:latin typeface="Inter"/>
                <a:ea typeface="Inter"/>
                <a:cs typeface="Inter"/>
                <a:sym typeface="Inter"/>
              </a:rPr>
              <a:t>Critical thinking will drive success in a future shaped by AI</a:t>
            </a:r>
            <a:endParaRPr>
              <a:solidFill>
                <a:srgbClr val="444444"/>
              </a:solidFill>
              <a:latin typeface="Inter"/>
              <a:ea typeface="Inter"/>
              <a:cs typeface="Inter"/>
              <a:sym typeface="Inter"/>
            </a:endParaRPr>
          </a:p>
          <a:p>
            <a:pPr indent="0" lvl="0" marL="0" rtl="0" algn="l">
              <a:lnSpc>
                <a:spcPct val="115000"/>
              </a:lnSpc>
              <a:spcBef>
                <a:spcPts val="0"/>
              </a:spcBef>
              <a:spcAft>
                <a:spcPts val="0"/>
              </a:spcAft>
              <a:buNone/>
            </a:pPr>
            <a:r>
              <a:rPr lang="en-US">
                <a:solidFill>
                  <a:srgbClr val="444444"/>
                </a:solidFill>
                <a:latin typeface="Inter"/>
                <a:ea typeface="Inter"/>
                <a:cs typeface="Inter"/>
                <a:sym typeface="Inter"/>
              </a:rPr>
              <a:t>and evolving tech.</a:t>
            </a:r>
            <a:endParaRPr>
              <a:solidFill>
                <a:srgbClr val="444444"/>
              </a:solidFill>
              <a:latin typeface="Inter"/>
              <a:ea typeface="Inter"/>
              <a:cs typeface="Inter"/>
              <a:sym typeface="Inter"/>
            </a:endParaRPr>
          </a:p>
        </p:txBody>
      </p:sp>
      <p:pic>
        <p:nvPicPr>
          <p:cNvPr id="119" name="Google Shape;119;p22"/>
          <p:cNvPicPr preferRelativeResize="0"/>
          <p:nvPr/>
        </p:nvPicPr>
        <p:blipFill>
          <a:blip r:embed="rId3">
            <a:alphaModFix/>
          </a:blip>
          <a:stretch>
            <a:fillRect/>
          </a:stretch>
        </p:blipFill>
        <p:spPr>
          <a:xfrm>
            <a:off x="1389490" y="2082182"/>
            <a:ext cx="1341624" cy="1089419"/>
          </a:xfrm>
          <a:prstGeom prst="rect">
            <a:avLst/>
          </a:prstGeom>
          <a:noFill/>
          <a:ln>
            <a:noFill/>
          </a:ln>
        </p:spPr>
      </p:pic>
      <p:pic>
        <p:nvPicPr>
          <p:cNvPr id="120" name="Google Shape;120;p22"/>
          <p:cNvPicPr preferRelativeResize="0"/>
          <p:nvPr/>
        </p:nvPicPr>
        <p:blipFill>
          <a:blip r:embed="rId4">
            <a:alphaModFix/>
          </a:blip>
          <a:stretch>
            <a:fillRect/>
          </a:stretch>
        </p:blipFill>
        <p:spPr>
          <a:xfrm>
            <a:off x="3703194" y="1933950"/>
            <a:ext cx="1642199" cy="1192299"/>
          </a:xfrm>
          <a:prstGeom prst="rect">
            <a:avLst/>
          </a:prstGeom>
          <a:noFill/>
          <a:ln>
            <a:noFill/>
          </a:ln>
        </p:spPr>
      </p:pic>
      <p:pic>
        <p:nvPicPr>
          <p:cNvPr id="121" name="Google Shape;121;p22"/>
          <p:cNvPicPr preferRelativeResize="0"/>
          <p:nvPr/>
        </p:nvPicPr>
        <p:blipFill>
          <a:blip r:embed="rId5">
            <a:alphaModFix/>
          </a:blip>
          <a:stretch>
            <a:fillRect/>
          </a:stretch>
        </p:blipFill>
        <p:spPr>
          <a:xfrm>
            <a:off x="6478367" y="1872066"/>
            <a:ext cx="1362458" cy="1264132"/>
          </a:xfrm>
          <a:prstGeom prst="rect">
            <a:avLst/>
          </a:prstGeom>
          <a:noFill/>
          <a:ln>
            <a:noFill/>
          </a:ln>
        </p:spPr>
      </p:pic>
      <p:sp>
        <p:nvSpPr>
          <p:cNvPr id="122" name="Google Shape;122;p22"/>
          <p:cNvSpPr/>
          <p:nvPr/>
        </p:nvSpPr>
        <p:spPr>
          <a:xfrm>
            <a:off x="10925" y="4772200"/>
            <a:ext cx="9144000" cy="371400"/>
          </a:xfrm>
          <a:prstGeom prst="rect">
            <a:avLst/>
          </a:prstGeom>
          <a:solidFill>
            <a:srgbClr val="356BB1"/>
          </a:solidFill>
          <a:ln cap="flat" cmpd="sng" w="9525">
            <a:solidFill>
              <a:srgbClr val="F3EEE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BF3"/>
              </a:solidFill>
            </a:endParaRPr>
          </a:p>
        </p:txBody>
      </p:sp>
      <p:pic>
        <p:nvPicPr>
          <p:cNvPr id="123" name="Google Shape;123;p22" title="Bark Small Logo White.png"/>
          <p:cNvPicPr preferRelativeResize="0"/>
          <p:nvPr/>
        </p:nvPicPr>
        <p:blipFill>
          <a:blip r:embed="rId6">
            <a:alphaModFix/>
          </a:blip>
          <a:stretch>
            <a:fillRect/>
          </a:stretch>
        </p:blipFill>
        <p:spPr>
          <a:xfrm>
            <a:off x="484022" y="4818034"/>
            <a:ext cx="874017" cy="2360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3"/>
          <p:cNvSpPr/>
          <p:nvPr/>
        </p:nvSpPr>
        <p:spPr>
          <a:xfrm>
            <a:off x="4063725" y="0"/>
            <a:ext cx="5080500" cy="5143500"/>
          </a:xfrm>
          <a:prstGeom prst="roundRect">
            <a:avLst>
              <a:gd fmla="val 0" name="adj"/>
            </a:avLst>
          </a:prstGeom>
          <a:solidFill>
            <a:srgbClr val="F3F4F7"/>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9" name="Google Shape;129;p23"/>
          <p:cNvSpPr txBox="1"/>
          <p:nvPr/>
        </p:nvSpPr>
        <p:spPr>
          <a:xfrm>
            <a:off x="356625" y="2785354"/>
            <a:ext cx="3000000" cy="1391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US">
                <a:solidFill>
                  <a:srgbClr val="444444"/>
                </a:solidFill>
                <a:latin typeface="Inter"/>
                <a:ea typeface="Inter"/>
                <a:cs typeface="Inter"/>
                <a:sym typeface="Inter"/>
              </a:rPr>
              <a:t>Digital citizenship weeks saw some excellent changes reflecting the needs of kids and the severity of the issues schools were seeing:</a:t>
            </a:r>
            <a:endParaRPr>
              <a:solidFill>
                <a:srgbClr val="444444"/>
              </a:solidFill>
              <a:latin typeface="Inter"/>
              <a:ea typeface="Inter"/>
              <a:cs typeface="Inter"/>
              <a:sym typeface="Inter"/>
            </a:endParaRPr>
          </a:p>
        </p:txBody>
      </p:sp>
      <p:sp>
        <p:nvSpPr>
          <p:cNvPr id="130" name="Google Shape;130;p23"/>
          <p:cNvSpPr txBox="1"/>
          <p:nvPr/>
        </p:nvSpPr>
        <p:spPr>
          <a:xfrm>
            <a:off x="356625" y="565509"/>
            <a:ext cx="3000000" cy="22626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rPr b="1" lang="en-US" sz="5000">
                <a:solidFill>
                  <a:srgbClr val="1E1E1E"/>
                </a:solidFill>
                <a:latin typeface="Inter"/>
                <a:ea typeface="Inter"/>
                <a:cs typeface="Inter"/>
                <a:sym typeface="Inter"/>
              </a:rPr>
              <a:t>What we learned in</a:t>
            </a:r>
            <a:r>
              <a:rPr b="1" lang="en-US" sz="5000">
                <a:solidFill>
                  <a:srgbClr val="0E0E0E"/>
                </a:solidFill>
                <a:latin typeface="Inter"/>
                <a:ea typeface="Inter"/>
                <a:cs typeface="Inter"/>
                <a:sym typeface="Inter"/>
              </a:rPr>
              <a:t> </a:t>
            </a:r>
            <a:r>
              <a:rPr b="1" lang="en-US" sz="5000">
                <a:solidFill>
                  <a:srgbClr val="1942D8"/>
                </a:solidFill>
                <a:latin typeface="Inter"/>
                <a:ea typeface="Inter"/>
                <a:cs typeface="Inter"/>
                <a:sym typeface="Inter"/>
              </a:rPr>
              <a:t>2025</a:t>
            </a:r>
            <a:endParaRPr b="1" sz="5000">
              <a:solidFill>
                <a:srgbClr val="1942D8"/>
              </a:solidFill>
              <a:latin typeface="Inter"/>
              <a:ea typeface="Inter"/>
              <a:cs typeface="Inter"/>
              <a:sym typeface="Inter"/>
            </a:endParaRPr>
          </a:p>
        </p:txBody>
      </p:sp>
      <p:grpSp>
        <p:nvGrpSpPr>
          <p:cNvPr id="131" name="Google Shape;131;p23"/>
          <p:cNvGrpSpPr/>
          <p:nvPr/>
        </p:nvGrpSpPr>
        <p:grpSpPr>
          <a:xfrm>
            <a:off x="5143451" y="1038104"/>
            <a:ext cx="3044749" cy="2866683"/>
            <a:chOff x="4999924" y="570654"/>
            <a:chExt cx="3044749" cy="2866683"/>
          </a:xfrm>
        </p:grpSpPr>
        <p:sp>
          <p:nvSpPr>
            <p:cNvPr id="132" name="Google Shape;132;p23"/>
            <p:cNvSpPr txBox="1"/>
            <p:nvPr/>
          </p:nvSpPr>
          <p:spPr>
            <a:xfrm>
              <a:off x="5359373" y="610437"/>
              <a:ext cx="2685300" cy="282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solidFill>
                    <a:srgbClr val="444444"/>
                  </a:solidFill>
                  <a:latin typeface="Inter"/>
                  <a:ea typeface="Inter"/>
                  <a:cs typeface="Inter"/>
                  <a:sym typeface="Inter"/>
                </a:rPr>
                <a:t>Campaigns addressed cyberbullying, on-campus threats that started online, and </a:t>
              </a:r>
              <a:r>
                <a:rPr lang="en-US">
                  <a:solidFill>
                    <a:srgbClr val="444444"/>
                  </a:solidFill>
                  <a:latin typeface="Inter"/>
                  <a:ea typeface="Inter"/>
                  <a:cs typeface="Inter"/>
                  <a:sym typeface="Inter"/>
                </a:rPr>
                <a:t>more.</a:t>
              </a:r>
              <a:endParaRPr>
                <a:solidFill>
                  <a:srgbClr val="444444"/>
                </a:solidFill>
                <a:latin typeface="Inter"/>
                <a:ea typeface="Inter"/>
                <a:cs typeface="Inter"/>
                <a:sym typeface="Inter"/>
              </a:endParaRPr>
            </a:p>
            <a:p>
              <a:pPr indent="0" lvl="0" marL="0" rtl="0" algn="l">
                <a:spcBef>
                  <a:spcPts val="1000"/>
                </a:spcBef>
                <a:spcAft>
                  <a:spcPts val="0"/>
                </a:spcAft>
                <a:buNone/>
              </a:pPr>
              <a:r>
                <a:rPr lang="en-US">
                  <a:solidFill>
                    <a:srgbClr val="444444"/>
                  </a:solidFill>
                  <a:latin typeface="Inter"/>
                  <a:ea typeface="Inter"/>
                  <a:cs typeface="Inter"/>
                  <a:sym typeface="Inter"/>
                </a:rPr>
                <a:t>What worked: clear attention to urg</a:t>
              </a:r>
              <a:r>
                <a:rPr lang="en-US">
                  <a:solidFill>
                    <a:srgbClr val="444444"/>
                  </a:solidFill>
                  <a:latin typeface="Inter"/>
                  <a:ea typeface="Inter"/>
                  <a:cs typeface="Inter"/>
                  <a:sym typeface="Inter"/>
                </a:rPr>
                <a:t>ency and instruction with more relevance to student lives.</a:t>
              </a:r>
              <a:endParaRPr>
                <a:solidFill>
                  <a:srgbClr val="444444"/>
                </a:solidFill>
                <a:latin typeface="Inter"/>
                <a:ea typeface="Inter"/>
                <a:cs typeface="Inter"/>
                <a:sym typeface="Inter"/>
              </a:endParaRPr>
            </a:p>
            <a:p>
              <a:pPr indent="0" lvl="0" marL="0" rtl="0" algn="l">
                <a:spcBef>
                  <a:spcPts val="1000"/>
                </a:spcBef>
                <a:spcAft>
                  <a:spcPts val="1000"/>
                </a:spcAft>
                <a:buNone/>
              </a:pPr>
              <a:r>
                <a:rPr lang="en-US">
                  <a:solidFill>
                    <a:srgbClr val="444444"/>
                  </a:solidFill>
                  <a:latin typeface="Inter"/>
                  <a:ea typeface="Inter"/>
                  <a:cs typeface="Inter"/>
                  <a:sym typeface="Inter"/>
                </a:rPr>
                <a:t>Strong examples from schools that adapted to reflect current issues.</a:t>
              </a:r>
              <a:endParaRPr>
                <a:solidFill>
                  <a:srgbClr val="444444"/>
                </a:solidFill>
                <a:latin typeface="Inter"/>
                <a:ea typeface="Inter"/>
                <a:cs typeface="Inter"/>
                <a:sym typeface="Inter"/>
              </a:endParaRPr>
            </a:p>
          </p:txBody>
        </p:sp>
        <p:sp>
          <p:nvSpPr>
            <p:cNvPr id="133" name="Google Shape;133;p23"/>
            <p:cNvSpPr txBox="1"/>
            <p:nvPr/>
          </p:nvSpPr>
          <p:spPr>
            <a:xfrm>
              <a:off x="5010391" y="570654"/>
              <a:ext cx="487200" cy="4617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1000"/>
                </a:spcAft>
                <a:buNone/>
              </a:pPr>
              <a:r>
                <a:rPr b="1" lang="en-US" sz="1800">
                  <a:solidFill>
                    <a:srgbClr val="1942D8"/>
                  </a:solidFill>
                  <a:latin typeface="Inter"/>
                  <a:ea typeface="Inter"/>
                  <a:cs typeface="Inter"/>
                  <a:sym typeface="Inter"/>
                </a:rPr>
                <a:t>→</a:t>
              </a:r>
              <a:endParaRPr sz="1800"/>
            </a:p>
          </p:txBody>
        </p:sp>
        <p:sp>
          <p:nvSpPr>
            <p:cNvPr id="134" name="Google Shape;134;p23"/>
            <p:cNvSpPr txBox="1"/>
            <p:nvPr/>
          </p:nvSpPr>
          <p:spPr>
            <a:xfrm>
              <a:off x="4999924" y="1557152"/>
              <a:ext cx="487200" cy="4617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1000"/>
                </a:spcAft>
                <a:buNone/>
              </a:pPr>
              <a:r>
                <a:rPr b="1" lang="en-US" sz="1800">
                  <a:solidFill>
                    <a:srgbClr val="1942D8"/>
                  </a:solidFill>
                  <a:latin typeface="Inter"/>
                  <a:ea typeface="Inter"/>
                  <a:cs typeface="Inter"/>
                  <a:sym typeface="Inter"/>
                </a:rPr>
                <a:t>→</a:t>
              </a:r>
              <a:endParaRPr sz="1800"/>
            </a:p>
          </p:txBody>
        </p:sp>
        <p:sp>
          <p:nvSpPr>
            <p:cNvPr id="135" name="Google Shape;135;p23"/>
            <p:cNvSpPr txBox="1"/>
            <p:nvPr/>
          </p:nvSpPr>
          <p:spPr>
            <a:xfrm>
              <a:off x="5010391" y="2543641"/>
              <a:ext cx="487200" cy="4617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1000"/>
                </a:spcAft>
                <a:buNone/>
              </a:pPr>
              <a:r>
                <a:rPr b="1" lang="en-US" sz="1800">
                  <a:solidFill>
                    <a:srgbClr val="1942D8"/>
                  </a:solidFill>
                  <a:latin typeface="Inter"/>
                  <a:ea typeface="Inter"/>
                  <a:cs typeface="Inter"/>
                  <a:sym typeface="Inter"/>
                </a:rPr>
                <a:t>→</a:t>
              </a:r>
              <a:endParaRPr sz="1800"/>
            </a:p>
          </p:txBody>
        </p:sp>
      </p:grpSp>
      <p:sp>
        <p:nvSpPr>
          <p:cNvPr id="136" name="Google Shape;136;p23"/>
          <p:cNvSpPr/>
          <p:nvPr/>
        </p:nvSpPr>
        <p:spPr>
          <a:xfrm>
            <a:off x="10925" y="4772200"/>
            <a:ext cx="9144000" cy="371400"/>
          </a:xfrm>
          <a:prstGeom prst="rect">
            <a:avLst/>
          </a:prstGeom>
          <a:solidFill>
            <a:srgbClr val="356BB1"/>
          </a:solidFill>
          <a:ln cap="flat" cmpd="sng" w="9525">
            <a:solidFill>
              <a:srgbClr val="F3EEE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BF3"/>
              </a:solidFill>
            </a:endParaRPr>
          </a:p>
        </p:txBody>
      </p:sp>
      <p:pic>
        <p:nvPicPr>
          <p:cNvPr id="137" name="Google Shape;137;p23" title="Bark Small Logo White.png"/>
          <p:cNvPicPr preferRelativeResize="0"/>
          <p:nvPr/>
        </p:nvPicPr>
        <p:blipFill>
          <a:blip r:embed="rId3">
            <a:alphaModFix/>
          </a:blip>
          <a:stretch>
            <a:fillRect/>
          </a:stretch>
        </p:blipFill>
        <p:spPr>
          <a:xfrm>
            <a:off x="484022" y="4818034"/>
            <a:ext cx="874017" cy="2360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24"/>
          <p:cNvSpPr/>
          <p:nvPr/>
        </p:nvSpPr>
        <p:spPr>
          <a:xfrm flipH="1">
            <a:off x="0" y="0"/>
            <a:ext cx="3856500" cy="5143500"/>
          </a:xfrm>
          <a:prstGeom prst="roundRect">
            <a:avLst>
              <a:gd fmla="val 0" name="adj"/>
            </a:avLst>
          </a:prstGeom>
          <a:solidFill>
            <a:srgbClr val="F3F4F7"/>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43" name="Google Shape;143;p24"/>
          <p:cNvSpPr txBox="1"/>
          <p:nvPr/>
        </p:nvSpPr>
        <p:spPr>
          <a:xfrm>
            <a:off x="228600" y="228600"/>
            <a:ext cx="3229200" cy="1963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3000">
                <a:solidFill>
                  <a:srgbClr val="1E1E1E"/>
                </a:solidFill>
                <a:latin typeface="Inter"/>
                <a:ea typeface="Inter"/>
                <a:cs typeface="Inter"/>
                <a:sym typeface="Inter"/>
              </a:rPr>
              <a:t>Moving beyond “don’t do that” to </a:t>
            </a:r>
            <a:r>
              <a:rPr b="1" lang="en-US" sz="3000">
                <a:solidFill>
                  <a:srgbClr val="1942D8"/>
                </a:solidFill>
                <a:latin typeface="Inter"/>
                <a:ea typeface="Inter"/>
                <a:cs typeface="Inter"/>
                <a:sym typeface="Inter"/>
              </a:rPr>
              <a:t>“here’s how to do it safely”</a:t>
            </a:r>
            <a:endParaRPr b="1" sz="3000">
              <a:solidFill>
                <a:srgbClr val="1942D8"/>
              </a:solidFill>
              <a:latin typeface="Inter"/>
              <a:ea typeface="Inter"/>
              <a:cs typeface="Inter"/>
              <a:sym typeface="Inter"/>
            </a:endParaRPr>
          </a:p>
        </p:txBody>
      </p:sp>
      <p:sp>
        <p:nvSpPr>
          <p:cNvPr id="144" name="Google Shape;144;p24"/>
          <p:cNvSpPr txBox="1"/>
          <p:nvPr/>
        </p:nvSpPr>
        <p:spPr>
          <a:xfrm>
            <a:off x="4318160" y="3681844"/>
            <a:ext cx="4345200" cy="648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US">
                <a:solidFill>
                  <a:srgbClr val="444444"/>
                </a:solidFill>
                <a:latin typeface="Inter"/>
                <a:ea typeface="Inter"/>
                <a:cs typeface="Inter"/>
                <a:sym typeface="Inter"/>
              </a:rPr>
              <a:t>These shifts reflect a move toward empowerment and discernment, not just restriction.</a:t>
            </a:r>
            <a:endParaRPr>
              <a:solidFill>
                <a:srgbClr val="444444"/>
              </a:solidFill>
              <a:latin typeface="Inter"/>
              <a:ea typeface="Inter"/>
              <a:cs typeface="Inter"/>
              <a:sym typeface="Inter"/>
            </a:endParaRPr>
          </a:p>
        </p:txBody>
      </p:sp>
      <p:sp>
        <p:nvSpPr>
          <p:cNvPr id="145" name="Google Shape;145;p24"/>
          <p:cNvSpPr txBox="1"/>
          <p:nvPr/>
        </p:nvSpPr>
        <p:spPr>
          <a:xfrm>
            <a:off x="356625" y="2270150"/>
            <a:ext cx="3000000" cy="895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US">
                <a:solidFill>
                  <a:srgbClr val="444444"/>
                </a:solidFill>
                <a:latin typeface="Inter"/>
                <a:ea typeface="Inter"/>
                <a:cs typeface="Inter"/>
                <a:sym typeface="Inter"/>
              </a:rPr>
              <a:t>Examples of modern digital citizenship curriculum themes that are proactive, not reactive:</a:t>
            </a:r>
            <a:endParaRPr>
              <a:solidFill>
                <a:srgbClr val="444444"/>
              </a:solidFill>
              <a:latin typeface="Inter"/>
              <a:ea typeface="Inter"/>
              <a:cs typeface="Inter"/>
              <a:sym typeface="Inter"/>
            </a:endParaRPr>
          </a:p>
        </p:txBody>
      </p:sp>
      <p:grpSp>
        <p:nvGrpSpPr>
          <p:cNvPr id="146" name="Google Shape;146;p24"/>
          <p:cNvGrpSpPr/>
          <p:nvPr/>
        </p:nvGrpSpPr>
        <p:grpSpPr>
          <a:xfrm>
            <a:off x="4526916" y="840421"/>
            <a:ext cx="3899435" cy="2563979"/>
            <a:chOff x="4921636" y="570654"/>
            <a:chExt cx="3899435" cy="2563979"/>
          </a:xfrm>
        </p:grpSpPr>
        <p:sp>
          <p:nvSpPr>
            <p:cNvPr id="147" name="Google Shape;147;p24"/>
            <p:cNvSpPr txBox="1"/>
            <p:nvPr/>
          </p:nvSpPr>
          <p:spPr>
            <a:xfrm>
              <a:off x="5281071" y="610433"/>
              <a:ext cx="3540000" cy="252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a:solidFill>
                    <a:srgbClr val="1942D8"/>
                  </a:solidFill>
                  <a:latin typeface="Inter"/>
                  <a:ea typeface="Inter"/>
                  <a:cs typeface="Inter"/>
                  <a:sym typeface="Inter"/>
                </a:rPr>
                <a:t>Using the internet for research?         </a:t>
              </a:r>
              <a:r>
                <a:rPr lang="en-US">
                  <a:solidFill>
                    <a:srgbClr val="1E1E1E"/>
                  </a:solidFill>
                  <a:latin typeface="Inter"/>
                  <a:ea typeface="Inter"/>
                  <a:cs typeface="Inter"/>
                  <a:sym typeface="Inter"/>
                </a:rPr>
                <a:t>Teach students how to evaluate      sources and identify misinformation.</a:t>
              </a:r>
              <a:endParaRPr>
                <a:solidFill>
                  <a:srgbClr val="1E1E1E"/>
                </a:solidFill>
                <a:latin typeface="Inter"/>
                <a:ea typeface="Inter"/>
                <a:cs typeface="Inter"/>
                <a:sym typeface="Inter"/>
              </a:endParaRPr>
            </a:p>
            <a:p>
              <a:pPr indent="0" lvl="0" marL="0" rtl="0" algn="l">
                <a:spcBef>
                  <a:spcPts val="0"/>
                </a:spcBef>
                <a:spcAft>
                  <a:spcPts val="0"/>
                </a:spcAft>
                <a:buNone/>
              </a:pPr>
              <a:r>
                <a:t/>
              </a:r>
              <a:endParaRPr>
                <a:solidFill>
                  <a:srgbClr val="444444"/>
                </a:solidFill>
                <a:latin typeface="Inter"/>
                <a:ea typeface="Inter"/>
                <a:cs typeface="Inter"/>
                <a:sym typeface="Inter"/>
              </a:endParaRPr>
            </a:p>
            <a:p>
              <a:pPr indent="0" lvl="0" marL="0" rtl="0" algn="l">
                <a:spcBef>
                  <a:spcPts val="0"/>
                </a:spcBef>
                <a:spcAft>
                  <a:spcPts val="0"/>
                </a:spcAft>
                <a:buNone/>
              </a:pPr>
              <a:r>
                <a:rPr b="1" lang="en-US">
                  <a:solidFill>
                    <a:srgbClr val="1942D8"/>
                  </a:solidFill>
                  <a:latin typeface="Inter"/>
                  <a:ea typeface="Inter"/>
                  <a:cs typeface="Inter"/>
                  <a:sym typeface="Inter"/>
                </a:rPr>
                <a:t>Downloading and using apps?</a:t>
              </a:r>
              <a:r>
                <a:rPr b="1" lang="en-US">
                  <a:solidFill>
                    <a:srgbClr val="444444"/>
                  </a:solidFill>
                  <a:latin typeface="Inter"/>
                  <a:ea typeface="Inter"/>
                  <a:cs typeface="Inter"/>
                  <a:sym typeface="Inter"/>
                </a:rPr>
                <a:t>            </a:t>
              </a:r>
              <a:r>
                <a:rPr lang="en-US">
                  <a:solidFill>
                    <a:srgbClr val="1E1E1E"/>
                  </a:solidFill>
                  <a:latin typeface="Inter"/>
                  <a:ea typeface="Inter"/>
                  <a:cs typeface="Inter"/>
                  <a:sym typeface="Inter"/>
                </a:rPr>
                <a:t>Help them recognize when apps ask    for too much access or data.</a:t>
              </a:r>
              <a:endParaRPr>
                <a:solidFill>
                  <a:srgbClr val="1E1E1E"/>
                </a:solidFill>
                <a:latin typeface="Inter"/>
                <a:ea typeface="Inter"/>
                <a:cs typeface="Inter"/>
                <a:sym typeface="Inter"/>
              </a:endParaRPr>
            </a:p>
            <a:p>
              <a:pPr indent="0" lvl="0" marL="0" rtl="0" algn="l">
                <a:spcBef>
                  <a:spcPts val="0"/>
                </a:spcBef>
                <a:spcAft>
                  <a:spcPts val="0"/>
                </a:spcAft>
                <a:buNone/>
              </a:pPr>
              <a:r>
                <a:t/>
              </a:r>
              <a:endParaRPr>
                <a:solidFill>
                  <a:srgbClr val="444444"/>
                </a:solidFill>
                <a:latin typeface="Inter"/>
                <a:ea typeface="Inter"/>
                <a:cs typeface="Inter"/>
                <a:sym typeface="Inter"/>
              </a:endParaRPr>
            </a:p>
            <a:p>
              <a:pPr indent="0" lvl="0" marL="0" rtl="0" algn="l">
                <a:spcBef>
                  <a:spcPts val="0"/>
                </a:spcBef>
                <a:spcAft>
                  <a:spcPts val="0"/>
                </a:spcAft>
                <a:buNone/>
              </a:pPr>
              <a:r>
                <a:rPr b="1" lang="en-US">
                  <a:solidFill>
                    <a:srgbClr val="1942D8"/>
                  </a:solidFill>
                  <a:latin typeface="Inter"/>
                  <a:ea typeface="Inter"/>
                  <a:cs typeface="Inter"/>
                  <a:sym typeface="Inter"/>
                </a:rPr>
                <a:t>Spending time on social media?</a:t>
              </a:r>
              <a:r>
                <a:rPr lang="en-US">
                  <a:solidFill>
                    <a:srgbClr val="444444"/>
                  </a:solidFill>
                  <a:latin typeface="Inter"/>
                  <a:ea typeface="Inter"/>
                  <a:cs typeface="Inter"/>
                  <a:sym typeface="Inter"/>
                </a:rPr>
                <a:t>       </a:t>
              </a:r>
              <a:r>
                <a:rPr lang="en-US">
                  <a:solidFill>
                    <a:srgbClr val="1E1E1E"/>
                  </a:solidFill>
                  <a:latin typeface="Inter"/>
                  <a:ea typeface="Inter"/>
                  <a:cs typeface="Inter"/>
                  <a:sym typeface="Inter"/>
                </a:rPr>
                <a:t>Show them how to engage in a way that supports their well-being and safety.</a:t>
              </a:r>
              <a:endParaRPr>
                <a:solidFill>
                  <a:srgbClr val="1E1E1E"/>
                </a:solidFill>
                <a:latin typeface="Inter"/>
                <a:ea typeface="Inter"/>
                <a:cs typeface="Inter"/>
                <a:sym typeface="Inter"/>
              </a:endParaRPr>
            </a:p>
          </p:txBody>
        </p:sp>
        <p:sp>
          <p:nvSpPr>
            <p:cNvPr id="148" name="Google Shape;148;p24"/>
            <p:cNvSpPr txBox="1"/>
            <p:nvPr/>
          </p:nvSpPr>
          <p:spPr>
            <a:xfrm>
              <a:off x="4932103" y="570654"/>
              <a:ext cx="487200" cy="4617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1000"/>
                </a:spcAft>
                <a:buNone/>
              </a:pPr>
              <a:r>
                <a:rPr b="1" lang="en-US" sz="1800">
                  <a:solidFill>
                    <a:srgbClr val="1942D8"/>
                  </a:solidFill>
                  <a:latin typeface="Inter"/>
                  <a:ea typeface="Inter"/>
                  <a:cs typeface="Inter"/>
                  <a:sym typeface="Inter"/>
                </a:rPr>
                <a:t>→</a:t>
              </a:r>
              <a:endParaRPr sz="1800"/>
            </a:p>
          </p:txBody>
        </p:sp>
        <p:sp>
          <p:nvSpPr>
            <p:cNvPr id="149" name="Google Shape;149;p24"/>
            <p:cNvSpPr txBox="1"/>
            <p:nvPr/>
          </p:nvSpPr>
          <p:spPr>
            <a:xfrm>
              <a:off x="4921636" y="1433764"/>
              <a:ext cx="487200" cy="4617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1000"/>
                </a:spcAft>
                <a:buNone/>
              </a:pPr>
              <a:r>
                <a:rPr b="1" lang="en-US" sz="1800">
                  <a:solidFill>
                    <a:srgbClr val="1942D8"/>
                  </a:solidFill>
                  <a:latin typeface="Inter"/>
                  <a:ea typeface="Inter"/>
                  <a:cs typeface="Inter"/>
                  <a:sym typeface="Inter"/>
                </a:rPr>
                <a:t>→</a:t>
              </a:r>
              <a:endParaRPr sz="1800"/>
            </a:p>
          </p:txBody>
        </p:sp>
        <p:sp>
          <p:nvSpPr>
            <p:cNvPr id="150" name="Google Shape;150;p24"/>
            <p:cNvSpPr txBox="1"/>
            <p:nvPr/>
          </p:nvSpPr>
          <p:spPr>
            <a:xfrm>
              <a:off x="4932103" y="2275964"/>
              <a:ext cx="487200" cy="4617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1000"/>
                </a:spcAft>
                <a:buNone/>
              </a:pPr>
              <a:r>
                <a:rPr b="1" lang="en-US" sz="1800">
                  <a:solidFill>
                    <a:srgbClr val="1942D8"/>
                  </a:solidFill>
                  <a:latin typeface="Inter"/>
                  <a:ea typeface="Inter"/>
                  <a:cs typeface="Inter"/>
                  <a:sym typeface="Inter"/>
                </a:rPr>
                <a:t>→</a:t>
              </a:r>
              <a:endParaRPr sz="1800"/>
            </a:p>
          </p:txBody>
        </p:sp>
      </p:grpSp>
      <p:sp>
        <p:nvSpPr>
          <p:cNvPr id="151" name="Google Shape;151;p24"/>
          <p:cNvSpPr/>
          <p:nvPr/>
        </p:nvSpPr>
        <p:spPr>
          <a:xfrm>
            <a:off x="10925" y="4772200"/>
            <a:ext cx="9144000" cy="371400"/>
          </a:xfrm>
          <a:prstGeom prst="rect">
            <a:avLst/>
          </a:prstGeom>
          <a:solidFill>
            <a:srgbClr val="356BB1"/>
          </a:solidFill>
          <a:ln cap="flat" cmpd="sng" w="9525">
            <a:solidFill>
              <a:srgbClr val="F3EEE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BF3"/>
              </a:solidFill>
            </a:endParaRPr>
          </a:p>
        </p:txBody>
      </p:sp>
      <p:pic>
        <p:nvPicPr>
          <p:cNvPr id="152" name="Google Shape;152;p24" title="Bark Small Logo White.png"/>
          <p:cNvPicPr preferRelativeResize="0"/>
          <p:nvPr/>
        </p:nvPicPr>
        <p:blipFill>
          <a:blip r:embed="rId3">
            <a:alphaModFix/>
          </a:blip>
          <a:stretch>
            <a:fillRect/>
          </a:stretch>
        </p:blipFill>
        <p:spPr>
          <a:xfrm>
            <a:off x="484022" y="4818034"/>
            <a:ext cx="874017" cy="2360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25"/>
          <p:cNvSpPr/>
          <p:nvPr/>
        </p:nvSpPr>
        <p:spPr>
          <a:xfrm>
            <a:off x="3328575" y="0"/>
            <a:ext cx="5815800" cy="5143500"/>
          </a:xfrm>
          <a:prstGeom prst="roundRect">
            <a:avLst>
              <a:gd fmla="val 0" name="adj"/>
            </a:avLst>
          </a:prstGeom>
          <a:solidFill>
            <a:srgbClr val="F3F4F7"/>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8" name="Google Shape;158;p25"/>
          <p:cNvSpPr txBox="1"/>
          <p:nvPr/>
        </p:nvSpPr>
        <p:spPr>
          <a:xfrm>
            <a:off x="228600" y="228600"/>
            <a:ext cx="3229200" cy="1963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3000">
                <a:solidFill>
                  <a:srgbClr val="1E1E1E"/>
                </a:solidFill>
                <a:latin typeface="Inter"/>
                <a:ea typeface="Inter"/>
                <a:cs typeface="Inter"/>
                <a:sym typeface="Inter"/>
              </a:rPr>
              <a:t>An important piece to the puzzle: </a:t>
            </a:r>
            <a:r>
              <a:rPr b="1" lang="en-US" sz="3000">
                <a:solidFill>
                  <a:srgbClr val="1942D8"/>
                </a:solidFill>
                <a:latin typeface="Inter"/>
                <a:ea typeface="Inter"/>
                <a:cs typeface="Inter"/>
                <a:sym typeface="Inter"/>
              </a:rPr>
              <a:t>Bring parents in</a:t>
            </a:r>
            <a:endParaRPr b="1" sz="3000">
              <a:solidFill>
                <a:srgbClr val="1942D8"/>
              </a:solidFill>
              <a:latin typeface="Inter"/>
              <a:ea typeface="Inter"/>
              <a:cs typeface="Inter"/>
              <a:sym typeface="Inter"/>
            </a:endParaRPr>
          </a:p>
          <a:p>
            <a:pPr indent="0" lvl="0" marL="0" rtl="0" algn="l">
              <a:spcBef>
                <a:spcPts val="0"/>
              </a:spcBef>
              <a:spcAft>
                <a:spcPts val="0"/>
              </a:spcAft>
              <a:buNone/>
            </a:pPr>
            <a:r>
              <a:t/>
            </a:r>
            <a:endParaRPr b="1" sz="3000">
              <a:solidFill>
                <a:srgbClr val="1E1E1E"/>
              </a:solidFill>
              <a:latin typeface="Inter"/>
              <a:ea typeface="Inter"/>
              <a:cs typeface="Inter"/>
              <a:sym typeface="Inter"/>
            </a:endParaRPr>
          </a:p>
        </p:txBody>
      </p:sp>
      <p:sp>
        <p:nvSpPr>
          <p:cNvPr id="159" name="Google Shape;159;p25"/>
          <p:cNvSpPr txBox="1"/>
          <p:nvPr/>
        </p:nvSpPr>
        <p:spPr>
          <a:xfrm>
            <a:off x="4644464" y="571525"/>
            <a:ext cx="3305700" cy="3727200"/>
          </a:xfrm>
          <a:prstGeom prst="rect">
            <a:avLst/>
          </a:prstGeom>
          <a:noFill/>
          <a:ln>
            <a:noFill/>
          </a:ln>
        </p:spPr>
        <p:txBody>
          <a:bodyPr anchorCtr="0" anchor="t" bIns="91425" lIns="91425" spcFirstLastPara="1" rIns="91425" wrap="square" tIns="91425">
            <a:noAutofit/>
          </a:bodyPr>
          <a:lstStyle/>
          <a:p>
            <a:pPr indent="-271780" lvl="0" marL="274320" rtl="0" algn="l">
              <a:spcBef>
                <a:spcPts val="0"/>
              </a:spcBef>
              <a:spcAft>
                <a:spcPts val="0"/>
              </a:spcAft>
              <a:buClr>
                <a:srgbClr val="444444"/>
              </a:buClr>
              <a:buSzPts val="1400"/>
              <a:buFont typeface="Inter"/>
              <a:buChar char="●"/>
            </a:pPr>
            <a:r>
              <a:rPr lang="en-US">
                <a:solidFill>
                  <a:srgbClr val="444444"/>
                </a:solidFill>
                <a:latin typeface="Inter"/>
                <a:ea typeface="Inter"/>
                <a:cs typeface="Inter"/>
                <a:sym typeface="Inter"/>
              </a:rPr>
              <a:t>Most online activity happens   after school hours.</a:t>
            </a:r>
            <a:endParaRPr>
              <a:solidFill>
                <a:srgbClr val="1E1E1E"/>
              </a:solidFill>
              <a:latin typeface="Inter"/>
              <a:ea typeface="Inter"/>
              <a:cs typeface="Inter"/>
              <a:sym typeface="Inter"/>
            </a:endParaRPr>
          </a:p>
          <a:p>
            <a:pPr indent="-271780" lvl="0" marL="274320" rtl="0" algn="l">
              <a:spcBef>
                <a:spcPts val="1000"/>
              </a:spcBef>
              <a:spcAft>
                <a:spcPts val="0"/>
              </a:spcAft>
              <a:buClr>
                <a:srgbClr val="444444"/>
              </a:buClr>
              <a:buSzPts val="1400"/>
              <a:buFont typeface="Inter"/>
              <a:buChar char="●"/>
            </a:pPr>
            <a:r>
              <a:rPr lang="en-US">
                <a:solidFill>
                  <a:srgbClr val="444444"/>
                </a:solidFill>
                <a:latin typeface="Inter"/>
                <a:ea typeface="Inter"/>
                <a:cs typeface="Inter"/>
                <a:sym typeface="Inter"/>
              </a:rPr>
              <a:t>Parents are often the first responders to digital crises.</a:t>
            </a:r>
            <a:endParaRPr>
              <a:solidFill>
                <a:srgbClr val="444444"/>
              </a:solidFill>
              <a:latin typeface="Inter"/>
              <a:ea typeface="Inter"/>
              <a:cs typeface="Inter"/>
              <a:sym typeface="Inter"/>
            </a:endParaRPr>
          </a:p>
          <a:p>
            <a:pPr indent="-271780" lvl="0" marL="274320" rtl="0" algn="l">
              <a:spcBef>
                <a:spcPts val="1000"/>
              </a:spcBef>
              <a:spcAft>
                <a:spcPts val="0"/>
              </a:spcAft>
              <a:buClr>
                <a:srgbClr val="444444"/>
              </a:buClr>
              <a:buSzPts val="1400"/>
              <a:buFont typeface="Inter"/>
              <a:buChar char="●"/>
            </a:pPr>
            <a:r>
              <a:rPr lang="en-US">
                <a:solidFill>
                  <a:srgbClr val="444444"/>
                </a:solidFill>
                <a:latin typeface="Inter"/>
                <a:ea typeface="Inter"/>
                <a:cs typeface="Inter"/>
                <a:sym typeface="Inter"/>
              </a:rPr>
              <a:t>Collaborate through workshops, guides, and ongoing communication.</a:t>
            </a:r>
            <a:endParaRPr>
              <a:solidFill>
                <a:srgbClr val="444444"/>
              </a:solidFill>
              <a:latin typeface="Inter"/>
              <a:ea typeface="Inter"/>
              <a:cs typeface="Inter"/>
              <a:sym typeface="Inter"/>
            </a:endParaRPr>
          </a:p>
          <a:p>
            <a:pPr indent="-271780" lvl="0" marL="274320" rtl="0" algn="l">
              <a:spcBef>
                <a:spcPts val="1000"/>
              </a:spcBef>
              <a:spcAft>
                <a:spcPts val="0"/>
              </a:spcAft>
              <a:buClr>
                <a:srgbClr val="444444"/>
              </a:buClr>
              <a:buSzPts val="1400"/>
              <a:buFont typeface="Inter"/>
              <a:buChar char="●"/>
            </a:pPr>
            <a:r>
              <a:rPr lang="en-US">
                <a:solidFill>
                  <a:srgbClr val="444444"/>
                </a:solidFill>
                <a:latin typeface="Inter"/>
                <a:ea typeface="Inter"/>
                <a:cs typeface="Inter"/>
                <a:sym typeface="Inter"/>
              </a:rPr>
              <a:t>The average American child has 2,000 photos online before age 2. By the tween and teen years,  that number skyrockets.</a:t>
            </a:r>
            <a:endParaRPr>
              <a:solidFill>
                <a:srgbClr val="444444"/>
              </a:solidFill>
              <a:latin typeface="Inter"/>
              <a:ea typeface="Inter"/>
              <a:cs typeface="Inter"/>
              <a:sym typeface="Inter"/>
            </a:endParaRPr>
          </a:p>
          <a:p>
            <a:pPr indent="-271780" lvl="0" marL="274320" rtl="0" algn="l">
              <a:spcBef>
                <a:spcPts val="1000"/>
              </a:spcBef>
              <a:spcAft>
                <a:spcPts val="1000"/>
              </a:spcAft>
              <a:buClr>
                <a:srgbClr val="444444"/>
              </a:buClr>
              <a:buSzPts val="1400"/>
              <a:buFont typeface="Inter"/>
              <a:buChar char="●"/>
            </a:pPr>
            <a:r>
              <a:rPr lang="en-US">
                <a:solidFill>
                  <a:srgbClr val="444444"/>
                </a:solidFill>
                <a:latin typeface="Inter"/>
                <a:ea typeface="Inter"/>
                <a:cs typeface="Inter"/>
                <a:sym typeface="Inter"/>
              </a:rPr>
              <a:t>Most families don’t fully understand how permanent online content can be.</a:t>
            </a:r>
            <a:endParaRPr>
              <a:solidFill>
                <a:srgbClr val="444444"/>
              </a:solidFill>
              <a:latin typeface="Inter"/>
              <a:ea typeface="Inter"/>
              <a:cs typeface="Inter"/>
              <a:sym typeface="Inter"/>
            </a:endParaRPr>
          </a:p>
        </p:txBody>
      </p:sp>
      <p:grpSp>
        <p:nvGrpSpPr>
          <p:cNvPr id="160" name="Google Shape;160;p25"/>
          <p:cNvGrpSpPr/>
          <p:nvPr/>
        </p:nvGrpSpPr>
        <p:grpSpPr>
          <a:xfrm>
            <a:off x="4738150" y="744201"/>
            <a:ext cx="79747" cy="2934463"/>
            <a:chOff x="4268711" y="1188136"/>
            <a:chExt cx="75000" cy="2759510"/>
          </a:xfrm>
        </p:grpSpPr>
        <p:sp>
          <p:nvSpPr>
            <p:cNvPr id="161" name="Google Shape;161;p25"/>
            <p:cNvSpPr/>
            <p:nvPr/>
          </p:nvSpPr>
          <p:spPr>
            <a:xfrm>
              <a:off x="4268711" y="1188136"/>
              <a:ext cx="75000" cy="75000"/>
            </a:xfrm>
            <a:prstGeom prst="ellipse">
              <a:avLst/>
            </a:prstGeom>
            <a:solidFill>
              <a:srgbClr val="1942D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FFF"/>
                </a:solidFill>
                <a:latin typeface="Verdana"/>
                <a:ea typeface="Verdana"/>
                <a:cs typeface="Verdana"/>
                <a:sym typeface="Verdana"/>
              </a:endParaRPr>
            </a:p>
          </p:txBody>
        </p:sp>
        <p:sp>
          <p:nvSpPr>
            <p:cNvPr id="162" name="Google Shape;162;p25"/>
            <p:cNvSpPr/>
            <p:nvPr/>
          </p:nvSpPr>
          <p:spPr>
            <a:xfrm>
              <a:off x="4268711" y="1706940"/>
              <a:ext cx="75000" cy="75000"/>
            </a:xfrm>
            <a:prstGeom prst="ellipse">
              <a:avLst/>
            </a:prstGeom>
            <a:solidFill>
              <a:srgbClr val="1942D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FFF"/>
                </a:solidFill>
                <a:latin typeface="Verdana"/>
                <a:ea typeface="Verdana"/>
                <a:cs typeface="Verdana"/>
                <a:sym typeface="Verdana"/>
              </a:endParaRPr>
            </a:p>
          </p:txBody>
        </p:sp>
        <p:sp>
          <p:nvSpPr>
            <p:cNvPr id="163" name="Google Shape;163;p25"/>
            <p:cNvSpPr/>
            <p:nvPr/>
          </p:nvSpPr>
          <p:spPr>
            <a:xfrm>
              <a:off x="4268711" y="2229853"/>
              <a:ext cx="75000" cy="75000"/>
            </a:xfrm>
            <a:prstGeom prst="ellipse">
              <a:avLst/>
            </a:prstGeom>
            <a:solidFill>
              <a:srgbClr val="1942D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FFF"/>
                </a:solidFill>
                <a:latin typeface="Verdana"/>
                <a:ea typeface="Verdana"/>
                <a:cs typeface="Verdana"/>
                <a:sym typeface="Verdana"/>
              </a:endParaRPr>
            </a:p>
          </p:txBody>
        </p:sp>
        <p:sp>
          <p:nvSpPr>
            <p:cNvPr id="164" name="Google Shape;164;p25"/>
            <p:cNvSpPr/>
            <p:nvPr/>
          </p:nvSpPr>
          <p:spPr>
            <a:xfrm>
              <a:off x="4268711" y="2949968"/>
              <a:ext cx="75000" cy="75000"/>
            </a:xfrm>
            <a:prstGeom prst="ellipse">
              <a:avLst/>
            </a:prstGeom>
            <a:solidFill>
              <a:srgbClr val="1942D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FFF"/>
                </a:solidFill>
                <a:latin typeface="Verdana"/>
                <a:ea typeface="Verdana"/>
                <a:cs typeface="Verdana"/>
                <a:sym typeface="Verdana"/>
              </a:endParaRPr>
            </a:p>
          </p:txBody>
        </p:sp>
        <p:sp>
          <p:nvSpPr>
            <p:cNvPr id="165" name="Google Shape;165;p25"/>
            <p:cNvSpPr/>
            <p:nvPr/>
          </p:nvSpPr>
          <p:spPr>
            <a:xfrm>
              <a:off x="4268711" y="3872646"/>
              <a:ext cx="75000" cy="75000"/>
            </a:xfrm>
            <a:prstGeom prst="ellipse">
              <a:avLst/>
            </a:prstGeom>
            <a:solidFill>
              <a:srgbClr val="1942D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FFF"/>
                </a:solidFill>
                <a:latin typeface="Verdana"/>
                <a:ea typeface="Verdana"/>
                <a:cs typeface="Verdana"/>
                <a:sym typeface="Verdana"/>
              </a:endParaRPr>
            </a:p>
          </p:txBody>
        </p:sp>
      </p:grpSp>
      <p:pic>
        <p:nvPicPr>
          <p:cNvPr id="166" name="Google Shape;166;p25" title="iStock-1336300505-edit.jpg"/>
          <p:cNvPicPr preferRelativeResize="0"/>
          <p:nvPr/>
        </p:nvPicPr>
        <p:blipFill rotWithShape="1">
          <a:blip r:embed="rId3">
            <a:alphaModFix/>
          </a:blip>
          <a:srcRect b="8302" l="16945" r="6174" t="2140"/>
          <a:stretch/>
        </p:blipFill>
        <p:spPr>
          <a:xfrm>
            <a:off x="376800" y="2332850"/>
            <a:ext cx="2660400" cy="2065500"/>
          </a:xfrm>
          <a:prstGeom prst="roundRect">
            <a:avLst>
              <a:gd fmla="val 9308" name="adj"/>
            </a:avLst>
          </a:prstGeom>
          <a:noFill/>
          <a:ln>
            <a:noFill/>
          </a:ln>
        </p:spPr>
      </p:pic>
      <p:sp>
        <p:nvSpPr>
          <p:cNvPr id="167" name="Google Shape;167;p25"/>
          <p:cNvSpPr/>
          <p:nvPr/>
        </p:nvSpPr>
        <p:spPr>
          <a:xfrm>
            <a:off x="10925" y="4772200"/>
            <a:ext cx="9144000" cy="371400"/>
          </a:xfrm>
          <a:prstGeom prst="rect">
            <a:avLst/>
          </a:prstGeom>
          <a:solidFill>
            <a:srgbClr val="356BB1"/>
          </a:solidFill>
          <a:ln cap="flat" cmpd="sng" w="9525">
            <a:solidFill>
              <a:srgbClr val="F3EEE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BF3"/>
              </a:solidFill>
            </a:endParaRPr>
          </a:p>
        </p:txBody>
      </p:sp>
      <p:pic>
        <p:nvPicPr>
          <p:cNvPr id="168" name="Google Shape;168;p25" title="Bark Small Logo White.png"/>
          <p:cNvPicPr preferRelativeResize="0"/>
          <p:nvPr/>
        </p:nvPicPr>
        <p:blipFill>
          <a:blip r:embed="rId4">
            <a:alphaModFix/>
          </a:blip>
          <a:stretch>
            <a:fillRect/>
          </a:stretch>
        </p:blipFill>
        <p:spPr>
          <a:xfrm>
            <a:off x="484022" y="4818034"/>
            <a:ext cx="874017" cy="2360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26"/>
          <p:cNvSpPr/>
          <p:nvPr/>
        </p:nvSpPr>
        <p:spPr>
          <a:xfrm flipH="1">
            <a:off x="3879000" y="-23174"/>
            <a:ext cx="5264700" cy="5185500"/>
          </a:xfrm>
          <a:prstGeom prst="roundRect">
            <a:avLst>
              <a:gd fmla="val 0" name="adj"/>
            </a:avLst>
          </a:prstGeom>
          <a:solidFill>
            <a:srgbClr val="CFE0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74" name="Google Shape;174;p26" title="Screenshot 2025-06-30 at 11.00.10 AM.png"/>
          <p:cNvPicPr preferRelativeResize="0"/>
          <p:nvPr/>
        </p:nvPicPr>
        <p:blipFill rotWithShape="1">
          <a:blip r:embed="rId3">
            <a:alphaModFix/>
          </a:blip>
          <a:srcRect b="0" l="0" r="0" t="6006"/>
          <a:stretch/>
        </p:blipFill>
        <p:spPr>
          <a:xfrm>
            <a:off x="4380725" y="1167218"/>
            <a:ext cx="4253700" cy="1181400"/>
          </a:xfrm>
          <a:prstGeom prst="roundRect">
            <a:avLst>
              <a:gd fmla="val 9347" name="adj"/>
            </a:avLst>
          </a:prstGeom>
          <a:noFill/>
          <a:ln>
            <a:noFill/>
          </a:ln>
        </p:spPr>
      </p:pic>
      <p:sp>
        <p:nvSpPr>
          <p:cNvPr id="175" name="Google Shape;175;p26"/>
          <p:cNvSpPr txBox="1"/>
          <p:nvPr/>
        </p:nvSpPr>
        <p:spPr>
          <a:xfrm>
            <a:off x="228600" y="228600"/>
            <a:ext cx="3229200" cy="1963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3000">
                <a:solidFill>
                  <a:srgbClr val="1942D8"/>
                </a:solidFill>
                <a:latin typeface="Inter"/>
                <a:ea typeface="Inter"/>
                <a:cs typeface="Inter"/>
                <a:sym typeface="Inter"/>
              </a:rPr>
              <a:t>Digital threats keep evolving </a:t>
            </a:r>
            <a:endParaRPr b="1" sz="3000">
              <a:solidFill>
                <a:srgbClr val="1E1E1E"/>
              </a:solidFill>
              <a:latin typeface="Inter"/>
              <a:ea typeface="Inter"/>
              <a:cs typeface="Inter"/>
              <a:sym typeface="Inter"/>
            </a:endParaRPr>
          </a:p>
          <a:p>
            <a:pPr indent="0" lvl="0" marL="0" rtl="0" algn="l">
              <a:spcBef>
                <a:spcPts val="1000"/>
              </a:spcBef>
              <a:spcAft>
                <a:spcPts val="1000"/>
              </a:spcAft>
              <a:buNone/>
            </a:pPr>
            <a:r>
              <a:rPr b="1" lang="en-US" sz="3000">
                <a:solidFill>
                  <a:srgbClr val="1E1E1E"/>
                </a:solidFill>
                <a:latin typeface="Inter"/>
                <a:ea typeface="Inter"/>
                <a:cs typeface="Inter"/>
                <a:sym typeface="Inter"/>
              </a:rPr>
              <a:t>What worked yesterday isn’t enough today</a:t>
            </a:r>
            <a:endParaRPr b="1" sz="3000">
              <a:solidFill>
                <a:srgbClr val="1E1E1E"/>
              </a:solidFill>
              <a:latin typeface="Inter"/>
              <a:ea typeface="Inter"/>
              <a:cs typeface="Inter"/>
              <a:sym typeface="Inter"/>
            </a:endParaRPr>
          </a:p>
        </p:txBody>
      </p:sp>
      <p:sp>
        <p:nvSpPr>
          <p:cNvPr id="176" name="Google Shape;176;p26"/>
          <p:cNvSpPr txBox="1"/>
          <p:nvPr/>
        </p:nvSpPr>
        <p:spPr>
          <a:xfrm>
            <a:off x="228600" y="2851784"/>
            <a:ext cx="3000000" cy="1391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US">
                <a:solidFill>
                  <a:srgbClr val="444444"/>
                </a:solidFill>
                <a:latin typeface="Inter"/>
                <a:ea typeface="Inter"/>
                <a:cs typeface="Inter"/>
                <a:sym typeface="Inter"/>
              </a:rPr>
              <a:t>New apps emerge constantly, each with new risks and loopholes. Teens have constant smartphone access, even outside school hours</a:t>
            </a:r>
            <a:endParaRPr>
              <a:solidFill>
                <a:srgbClr val="444444"/>
              </a:solidFill>
              <a:latin typeface="Inter"/>
              <a:ea typeface="Inter"/>
              <a:cs typeface="Inter"/>
              <a:sym typeface="Inter"/>
            </a:endParaRPr>
          </a:p>
        </p:txBody>
      </p:sp>
      <p:sp>
        <p:nvSpPr>
          <p:cNvPr id="177" name="Google Shape;177;p26"/>
          <p:cNvSpPr txBox="1"/>
          <p:nvPr/>
        </p:nvSpPr>
        <p:spPr>
          <a:xfrm>
            <a:off x="4277763" y="557273"/>
            <a:ext cx="4444800" cy="4617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US" sz="1800">
                <a:solidFill>
                  <a:srgbClr val="1942D8"/>
                </a:solidFill>
                <a:latin typeface="Inter"/>
                <a:ea typeface="Inter"/>
                <a:cs typeface="Inter"/>
                <a:sym typeface="Inter"/>
              </a:rPr>
              <a:t>Real stories</a:t>
            </a:r>
            <a:r>
              <a:rPr b="1" lang="en-US" sz="1800">
                <a:solidFill>
                  <a:srgbClr val="343434"/>
                </a:solidFill>
                <a:latin typeface="Inter"/>
                <a:ea typeface="Inter"/>
                <a:cs typeface="Inter"/>
                <a:sym typeface="Inter"/>
              </a:rPr>
              <a:t> show what’s at stake:</a:t>
            </a:r>
            <a:endParaRPr b="1" sz="1800">
              <a:solidFill>
                <a:srgbClr val="343434"/>
              </a:solidFill>
              <a:latin typeface="Inter"/>
              <a:ea typeface="Inter"/>
              <a:cs typeface="Inter"/>
              <a:sym typeface="Inter"/>
            </a:endParaRPr>
          </a:p>
        </p:txBody>
      </p:sp>
      <p:grpSp>
        <p:nvGrpSpPr>
          <p:cNvPr id="178" name="Google Shape;178;p26"/>
          <p:cNvGrpSpPr/>
          <p:nvPr/>
        </p:nvGrpSpPr>
        <p:grpSpPr>
          <a:xfrm>
            <a:off x="4381000" y="2664467"/>
            <a:ext cx="4253849" cy="615326"/>
            <a:chOff x="3962950" y="2841148"/>
            <a:chExt cx="4728600" cy="684000"/>
          </a:xfrm>
        </p:grpSpPr>
        <p:sp>
          <p:nvSpPr>
            <p:cNvPr id="179" name="Google Shape;179;p26"/>
            <p:cNvSpPr/>
            <p:nvPr/>
          </p:nvSpPr>
          <p:spPr>
            <a:xfrm>
              <a:off x="3962950" y="2841148"/>
              <a:ext cx="4728600" cy="684000"/>
            </a:xfrm>
            <a:prstGeom prst="roundRect">
              <a:avLst>
                <a:gd fmla="val 166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80" name="Google Shape;180;p26" title="Screenshot 2025-06-30 at 11.00.36 AM.png"/>
            <p:cNvPicPr preferRelativeResize="0"/>
            <p:nvPr/>
          </p:nvPicPr>
          <p:blipFill rotWithShape="1">
            <a:blip r:embed="rId4">
              <a:alphaModFix/>
            </a:blip>
            <a:srcRect b="12610" l="0" r="1749" t="0"/>
            <a:stretch/>
          </p:blipFill>
          <p:spPr>
            <a:xfrm>
              <a:off x="4035750" y="2932529"/>
              <a:ext cx="4562549" cy="492600"/>
            </a:xfrm>
            <a:prstGeom prst="rect">
              <a:avLst/>
            </a:prstGeom>
            <a:noFill/>
            <a:ln>
              <a:noFill/>
            </a:ln>
          </p:spPr>
        </p:pic>
      </p:grpSp>
      <p:grpSp>
        <p:nvGrpSpPr>
          <p:cNvPr id="181" name="Google Shape;181;p26"/>
          <p:cNvGrpSpPr/>
          <p:nvPr/>
        </p:nvGrpSpPr>
        <p:grpSpPr>
          <a:xfrm>
            <a:off x="4381000" y="3595643"/>
            <a:ext cx="4253849" cy="615326"/>
            <a:chOff x="3962950" y="4164148"/>
            <a:chExt cx="4728600" cy="684000"/>
          </a:xfrm>
        </p:grpSpPr>
        <p:sp>
          <p:nvSpPr>
            <p:cNvPr id="182" name="Google Shape;182;p26"/>
            <p:cNvSpPr/>
            <p:nvPr/>
          </p:nvSpPr>
          <p:spPr>
            <a:xfrm>
              <a:off x="3962950" y="4164148"/>
              <a:ext cx="4728600" cy="684000"/>
            </a:xfrm>
            <a:prstGeom prst="roundRect">
              <a:avLst>
                <a:gd fmla="val 166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83" name="Google Shape;183;p26" title="Screenshot 2025-06-30 at 11.01.07 AM.png"/>
            <p:cNvPicPr preferRelativeResize="0"/>
            <p:nvPr/>
          </p:nvPicPr>
          <p:blipFill rotWithShape="1">
            <a:blip r:embed="rId5">
              <a:alphaModFix/>
            </a:blip>
            <a:srcRect b="22149" l="1816" r="1565" t="0"/>
            <a:stretch/>
          </p:blipFill>
          <p:spPr>
            <a:xfrm>
              <a:off x="4048798" y="4258644"/>
              <a:ext cx="4562549" cy="497284"/>
            </a:xfrm>
            <a:prstGeom prst="rect">
              <a:avLst/>
            </a:prstGeom>
            <a:noFill/>
            <a:ln>
              <a:noFill/>
            </a:ln>
          </p:spPr>
        </p:pic>
      </p:grpSp>
      <p:sp>
        <p:nvSpPr>
          <p:cNvPr id="184" name="Google Shape;184;p26"/>
          <p:cNvSpPr/>
          <p:nvPr/>
        </p:nvSpPr>
        <p:spPr>
          <a:xfrm>
            <a:off x="10925" y="4772200"/>
            <a:ext cx="9144000" cy="371400"/>
          </a:xfrm>
          <a:prstGeom prst="rect">
            <a:avLst/>
          </a:prstGeom>
          <a:solidFill>
            <a:srgbClr val="356BB1"/>
          </a:solidFill>
          <a:ln cap="flat" cmpd="sng" w="9525">
            <a:solidFill>
              <a:srgbClr val="F3EEE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BF3"/>
              </a:solidFill>
            </a:endParaRPr>
          </a:p>
        </p:txBody>
      </p:sp>
      <p:pic>
        <p:nvPicPr>
          <p:cNvPr id="185" name="Google Shape;185;p26" title="Bark Small Logo White.png"/>
          <p:cNvPicPr preferRelativeResize="0"/>
          <p:nvPr/>
        </p:nvPicPr>
        <p:blipFill>
          <a:blip r:embed="rId6">
            <a:alphaModFix/>
          </a:blip>
          <a:stretch>
            <a:fillRect/>
          </a:stretch>
        </p:blipFill>
        <p:spPr>
          <a:xfrm>
            <a:off x="484022" y="4818034"/>
            <a:ext cx="874017" cy="2360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27"/>
          <p:cNvSpPr txBox="1"/>
          <p:nvPr/>
        </p:nvSpPr>
        <p:spPr>
          <a:xfrm>
            <a:off x="356625" y="565509"/>
            <a:ext cx="3000000" cy="22626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rPr b="1" lang="en-US" sz="5000">
                <a:solidFill>
                  <a:srgbClr val="1E1E1E"/>
                </a:solidFill>
                <a:latin typeface="Inter"/>
                <a:ea typeface="Inter"/>
                <a:cs typeface="Inter"/>
                <a:sym typeface="Inter"/>
              </a:rPr>
              <a:t>Where we go in </a:t>
            </a:r>
            <a:r>
              <a:rPr b="1" lang="en-US" sz="5000">
                <a:solidFill>
                  <a:srgbClr val="1942D8"/>
                </a:solidFill>
                <a:latin typeface="Inter"/>
                <a:ea typeface="Inter"/>
                <a:cs typeface="Inter"/>
                <a:sym typeface="Inter"/>
              </a:rPr>
              <a:t>2026</a:t>
            </a:r>
            <a:endParaRPr b="1" sz="5000">
              <a:solidFill>
                <a:srgbClr val="1942D8"/>
              </a:solidFill>
              <a:latin typeface="Inter"/>
              <a:ea typeface="Inter"/>
              <a:cs typeface="Inter"/>
              <a:sym typeface="Inter"/>
            </a:endParaRPr>
          </a:p>
        </p:txBody>
      </p:sp>
      <p:sp>
        <p:nvSpPr>
          <p:cNvPr id="191" name="Google Shape;191;p27"/>
          <p:cNvSpPr/>
          <p:nvPr/>
        </p:nvSpPr>
        <p:spPr>
          <a:xfrm>
            <a:off x="4221100" y="0"/>
            <a:ext cx="4923300" cy="5143500"/>
          </a:xfrm>
          <a:prstGeom prst="roundRect">
            <a:avLst>
              <a:gd fmla="val 0" name="adj"/>
            </a:avLst>
          </a:prstGeom>
          <a:solidFill>
            <a:srgbClr val="F3F4F7"/>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nvGrpSpPr>
          <p:cNvPr id="192" name="Google Shape;192;p27"/>
          <p:cNvGrpSpPr/>
          <p:nvPr/>
        </p:nvGrpSpPr>
        <p:grpSpPr>
          <a:xfrm>
            <a:off x="5217951" y="1035094"/>
            <a:ext cx="3152149" cy="2866383"/>
            <a:chOff x="4999924" y="570654"/>
            <a:chExt cx="3152149" cy="2866383"/>
          </a:xfrm>
        </p:grpSpPr>
        <p:sp>
          <p:nvSpPr>
            <p:cNvPr id="193" name="Google Shape;193;p27"/>
            <p:cNvSpPr txBox="1"/>
            <p:nvPr/>
          </p:nvSpPr>
          <p:spPr>
            <a:xfrm>
              <a:off x="5359373" y="610437"/>
              <a:ext cx="2792700" cy="2826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600">
                  <a:solidFill>
                    <a:srgbClr val="444444"/>
                  </a:solidFill>
                  <a:latin typeface="Inter"/>
                  <a:ea typeface="Inter"/>
                  <a:cs typeface="Inter"/>
                  <a:sym typeface="Inter"/>
                </a:rPr>
                <a:t>Don’t just teach safety —   build resilience.</a:t>
              </a:r>
              <a:endParaRPr sz="1600">
                <a:solidFill>
                  <a:srgbClr val="444444"/>
                </a:solidFill>
                <a:latin typeface="Inter"/>
                <a:ea typeface="Inter"/>
                <a:cs typeface="Inter"/>
                <a:sym typeface="Inter"/>
              </a:endParaRPr>
            </a:p>
            <a:p>
              <a:pPr indent="0" lvl="0" marL="0" rtl="0" algn="l">
                <a:spcBef>
                  <a:spcPts val="0"/>
                </a:spcBef>
                <a:spcAft>
                  <a:spcPts val="0"/>
                </a:spcAft>
                <a:buNone/>
              </a:pPr>
              <a:r>
                <a:t/>
              </a:r>
              <a:endParaRPr sz="1600">
                <a:solidFill>
                  <a:srgbClr val="444444"/>
                </a:solidFill>
                <a:latin typeface="Inter"/>
                <a:ea typeface="Inter"/>
                <a:cs typeface="Inter"/>
                <a:sym typeface="Inter"/>
              </a:endParaRPr>
            </a:p>
            <a:p>
              <a:pPr indent="0" lvl="0" marL="0" rtl="0" algn="l">
                <a:spcBef>
                  <a:spcPts val="0"/>
                </a:spcBef>
                <a:spcAft>
                  <a:spcPts val="0"/>
                </a:spcAft>
                <a:buNone/>
              </a:pPr>
              <a:r>
                <a:rPr lang="en-US" sz="1600">
                  <a:solidFill>
                    <a:srgbClr val="444444"/>
                  </a:solidFill>
                  <a:latin typeface="Inter"/>
                  <a:ea typeface="Inter"/>
                  <a:cs typeface="Inter"/>
                  <a:sym typeface="Inter"/>
                </a:rPr>
                <a:t>Focus on AI and its threats.</a:t>
              </a:r>
              <a:endParaRPr sz="1600">
                <a:solidFill>
                  <a:srgbClr val="444444"/>
                </a:solidFill>
                <a:latin typeface="Inter"/>
                <a:ea typeface="Inter"/>
                <a:cs typeface="Inter"/>
                <a:sym typeface="Inter"/>
              </a:endParaRPr>
            </a:p>
            <a:p>
              <a:pPr indent="0" lvl="0" marL="0" rtl="0" algn="l">
                <a:spcBef>
                  <a:spcPts val="0"/>
                </a:spcBef>
                <a:spcAft>
                  <a:spcPts val="0"/>
                </a:spcAft>
                <a:buNone/>
              </a:pPr>
              <a:r>
                <a:t/>
              </a:r>
              <a:endParaRPr sz="1600">
                <a:solidFill>
                  <a:srgbClr val="444444"/>
                </a:solidFill>
                <a:latin typeface="Inter"/>
                <a:ea typeface="Inter"/>
                <a:cs typeface="Inter"/>
                <a:sym typeface="Inter"/>
              </a:endParaRPr>
            </a:p>
            <a:p>
              <a:pPr indent="0" lvl="0" marL="0" rtl="0" algn="l">
                <a:spcBef>
                  <a:spcPts val="0"/>
                </a:spcBef>
                <a:spcAft>
                  <a:spcPts val="0"/>
                </a:spcAft>
                <a:buNone/>
              </a:pPr>
              <a:r>
                <a:rPr lang="en-US" sz="1600">
                  <a:solidFill>
                    <a:srgbClr val="444444"/>
                  </a:solidFill>
                  <a:latin typeface="Inter"/>
                  <a:ea typeface="Inter"/>
                  <a:cs typeface="Inter"/>
                  <a:sym typeface="Inter"/>
                </a:rPr>
                <a:t>Anticipate mental health crises and advocate for check-ins.</a:t>
              </a:r>
              <a:endParaRPr sz="1600">
                <a:solidFill>
                  <a:srgbClr val="444444"/>
                </a:solidFill>
                <a:latin typeface="Inter"/>
                <a:ea typeface="Inter"/>
                <a:cs typeface="Inter"/>
                <a:sym typeface="Inter"/>
              </a:endParaRPr>
            </a:p>
            <a:p>
              <a:pPr indent="0" lvl="0" marL="0" rtl="0" algn="l">
                <a:spcBef>
                  <a:spcPts val="0"/>
                </a:spcBef>
                <a:spcAft>
                  <a:spcPts val="0"/>
                </a:spcAft>
                <a:buClr>
                  <a:srgbClr val="000000"/>
                </a:buClr>
                <a:buSzPts val="1100"/>
                <a:buFont typeface="Arial"/>
                <a:buNone/>
              </a:pPr>
              <a:r>
                <a:t/>
              </a:r>
              <a:endParaRPr sz="1600">
                <a:solidFill>
                  <a:srgbClr val="444444"/>
                </a:solidFill>
                <a:latin typeface="Inter"/>
                <a:ea typeface="Inter"/>
                <a:cs typeface="Inter"/>
                <a:sym typeface="Inter"/>
              </a:endParaRPr>
            </a:p>
            <a:p>
              <a:pPr indent="0" lvl="0" marL="0" rtl="0" algn="l">
                <a:spcBef>
                  <a:spcPts val="0"/>
                </a:spcBef>
                <a:spcAft>
                  <a:spcPts val="0"/>
                </a:spcAft>
                <a:buClr>
                  <a:srgbClr val="000000"/>
                </a:buClr>
                <a:buSzPts val="1100"/>
                <a:buFont typeface="Arial"/>
                <a:buNone/>
              </a:pPr>
              <a:r>
                <a:rPr lang="en-US" sz="1600">
                  <a:solidFill>
                    <a:srgbClr val="444444"/>
                  </a:solidFill>
                  <a:latin typeface="Inter"/>
                  <a:ea typeface="Inter"/>
                  <a:cs typeface="Inter"/>
                  <a:sym typeface="Inter"/>
                </a:rPr>
                <a:t>Go beyond etiquette —     teach ethical tech use.</a:t>
              </a:r>
              <a:br>
                <a:rPr lang="en-US" sz="1600">
                  <a:solidFill>
                    <a:srgbClr val="444444"/>
                  </a:solidFill>
                  <a:latin typeface="Inter"/>
                  <a:ea typeface="Inter"/>
                  <a:cs typeface="Inter"/>
                  <a:sym typeface="Inter"/>
                </a:rPr>
              </a:br>
              <a:endParaRPr sz="1600">
                <a:solidFill>
                  <a:srgbClr val="444444"/>
                </a:solidFill>
                <a:latin typeface="Inter"/>
                <a:ea typeface="Inter"/>
                <a:cs typeface="Inter"/>
                <a:sym typeface="Inter"/>
              </a:endParaRPr>
            </a:p>
          </p:txBody>
        </p:sp>
        <p:sp>
          <p:nvSpPr>
            <p:cNvPr id="194" name="Google Shape;194;p27"/>
            <p:cNvSpPr txBox="1"/>
            <p:nvPr/>
          </p:nvSpPr>
          <p:spPr>
            <a:xfrm>
              <a:off x="5010391" y="570654"/>
              <a:ext cx="487200" cy="4617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1000"/>
                </a:spcAft>
                <a:buNone/>
              </a:pPr>
              <a:r>
                <a:rPr b="1" lang="en-US" sz="1800">
                  <a:solidFill>
                    <a:srgbClr val="1942D8"/>
                  </a:solidFill>
                  <a:latin typeface="Inter"/>
                  <a:ea typeface="Inter"/>
                  <a:cs typeface="Inter"/>
                  <a:sym typeface="Inter"/>
                </a:rPr>
                <a:t>→</a:t>
              </a:r>
              <a:endParaRPr sz="1800"/>
            </a:p>
          </p:txBody>
        </p:sp>
        <p:sp>
          <p:nvSpPr>
            <p:cNvPr id="195" name="Google Shape;195;p27"/>
            <p:cNvSpPr txBox="1"/>
            <p:nvPr/>
          </p:nvSpPr>
          <p:spPr>
            <a:xfrm>
              <a:off x="4999924" y="1324810"/>
              <a:ext cx="487200" cy="4617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1000"/>
                </a:spcAft>
                <a:buNone/>
              </a:pPr>
              <a:r>
                <a:rPr b="1" lang="en-US" sz="1800">
                  <a:solidFill>
                    <a:srgbClr val="1942D8"/>
                  </a:solidFill>
                  <a:latin typeface="Inter"/>
                  <a:ea typeface="Inter"/>
                  <a:cs typeface="Inter"/>
                  <a:sym typeface="Inter"/>
                </a:rPr>
                <a:t>→</a:t>
              </a:r>
              <a:endParaRPr sz="1800"/>
            </a:p>
          </p:txBody>
        </p:sp>
        <p:sp>
          <p:nvSpPr>
            <p:cNvPr id="196" name="Google Shape;196;p27"/>
            <p:cNvSpPr txBox="1"/>
            <p:nvPr/>
          </p:nvSpPr>
          <p:spPr>
            <a:xfrm>
              <a:off x="5010391" y="1810309"/>
              <a:ext cx="487200" cy="4617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1000"/>
                </a:spcAft>
                <a:buNone/>
              </a:pPr>
              <a:r>
                <a:rPr b="1" lang="en-US" sz="1800">
                  <a:solidFill>
                    <a:srgbClr val="1942D8"/>
                  </a:solidFill>
                  <a:latin typeface="Inter"/>
                  <a:ea typeface="Inter"/>
                  <a:cs typeface="Inter"/>
                  <a:sym typeface="Inter"/>
                </a:rPr>
                <a:t>→</a:t>
              </a:r>
              <a:endParaRPr sz="1800"/>
            </a:p>
          </p:txBody>
        </p:sp>
      </p:grpSp>
      <p:sp>
        <p:nvSpPr>
          <p:cNvPr id="197" name="Google Shape;197;p27"/>
          <p:cNvSpPr txBox="1"/>
          <p:nvPr/>
        </p:nvSpPr>
        <p:spPr>
          <a:xfrm>
            <a:off x="5228418" y="3252963"/>
            <a:ext cx="487200" cy="4617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1000"/>
              </a:spcAft>
              <a:buNone/>
            </a:pPr>
            <a:r>
              <a:rPr b="1" lang="en-US" sz="1800">
                <a:solidFill>
                  <a:srgbClr val="1942D8"/>
                </a:solidFill>
                <a:latin typeface="Inter"/>
                <a:ea typeface="Inter"/>
                <a:cs typeface="Inter"/>
                <a:sym typeface="Inter"/>
              </a:rPr>
              <a:t>→</a:t>
            </a:r>
            <a:endParaRPr sz="1800"/>
          </a:p>
        </p:txBody>
      </p:sp>
      <p:sp>
        <p:nvSpPr>
          <p:cNvPr id="198" name="Google Shape;198;p27"/>
          <p:cNvSpPr/>
          <p:nvPr/>
        </p:nvSpPr>
        <p:spPr>
          <a:xfrm>
            <a:off x="10925" y="4772200"/>
            <a:ext cx="9144000" cy="371400"/>
          </a:xfrm>
          <a:prstGeom prst="rect">
            <a:avLst/>
          </a:prstGeom>
          <a:solidFill>
            <a:srgbClr val="356BB1"/>
          </a:solidFill>
          <a:ln cap="flat" cmpd="sng" w="9525">
            <a:solidFill>
              <a:srgbClr val="F3EEE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BF3"/>
              </a:solidFill>
            </a:endParaRPr>
          </a:p>
        </p:txBody>
      </p:sp>
      <p:pic>
        <p:nvPicPr>
          <p:cNvPr id="199" name="Google Shape;199;p27" title="Bark Small Logo White.png"/>
          <p:cNvPicPr preferRelativeResize="0"/>
          <p:nvPr/>
        </p:nvPicPr>
        <p:blipFill>
          <a:blip r:embed="rId3">
            <a:alphaModFix/>
          </a:blip>
          <a:stretch>
            <a:fillRect/>
          </a:stretch>
        </p:blipFill>
        <p:spPr>
          <a:xfrm>
            <a:off x="484022" y="4818034"/>
            <a:ext cx="874017" cy="2360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Personal Family Recipe Book">
  <a:themeElements>
    <a:clrScheme name="Simple Light">
      <a:dk1>
        <a:srgbClr val="303030"/>
      </a:dk1>
      <a:lt1>
        <a:srgbClr val="FFFBF3"/>
      </a:lt1>
      <a:dk2>
        <a:srgbClr val="F3EEE6"/>
      </a:dk2>
      <a:lt2>
        <a:srgbClr val="CA3619"/>
      </a:lt2>
      <a:accent1>
        <a:srgbClr val="F2AB00"/>
      </a:accent1>
      <a:accent2>
        <a:srgbClr val="009E5E"/>
      </a:accent2>
      <a:accent3>
        <a:srgbClr val="0D4659"/>
      </a:accent3>
      <a:accent4>
        <a:srgbClr val="356BB1"/>
      </a:accent4>
      <a:accent5>
        <a:srgbClr val="3B1CB5"/>
      </a:accent5>
      <a:accent6>
        <a:srgbClr val="C2BDF3"/>
      </a:accent6>
      <a:hlink>
        <a:srgbClr val="717C8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ontent Slides">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