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18288000" cy="10287000"/>
  <p:notesSz cx="6858000" cy="9144000"/>
  <p:embeddedFontLst>
    <p:embeddedFont>
      <p:font typeface="League Spartan" charset="1" panose="00000800000000000000"/>
      <p:regular r:id="rId37"/>
    </p:embeddedFont>
    <p:embeddedFont>
      <p:font typeface="Glacial Indifference" charset="1" panose="00000000000000000000"/>
      <p:regular r:id="rId38"/>
    </p:embeddedFont>
    <p:embeddedFont>
      <p:font typeface="Glacial Indifference Bold" charset="1" panose="00000800000000000000"/>
      <p:regular r:id="rId39"/>
    </p:embeddedFont>
    <p:embeddedFont>
      <p:font typeface="Poppins Bold" charset="1" panose="00000800000000000000"/>
      <p:regular r:id="rId40"/>
    </p:embeddedFont>
    <p:embeddedFont>
      <p:font typeface="Open Sans" charset="1" panose="00000000000000000000"/>
      <p:regular r:id="rId41"/>
    </p:embeddedFont>
    <p:embeddedFont>
      <p:font typeface="Londrina Solid Heavy" charset="1" panose="00000A00000000000000"/>
      <p:regular r:id="rId42"/>
    </p:embeddedFont>
    <p:embeddedFont>
      <p:font typeface="Helvetica World" charset="1" panose="020B0500040000020004"/>
      <p:regular r:id="rId43"/>
    </p:embeddedFont>
    <p:embeddedFont>
      <p:font typeface="Helvetica World Bold" charset="1" panose="020B0800040000020004"/>
      <p:regular r:id="rId44"/>
    </p:embeddedFont>
    <p:embeddedFont>
      <p:font typeface="Apricots" charset="1" panose="00000000000000000000"/>
      <p:regular r:id="rId45"/>
    </p:embeddedFont>
    <p:embeddedFont>
      <p:font typeface="Playpen Sans" charset="1" panose="00000000000000000000"/>
      <p:regular r:id="rId46"/>
    </p:embeddedFont>
    <p:embeddedFont>
      <p:font typeface="Bobby Jones" charset="1" panose="00000000000000000000"/>
      <p:regular r:id="rId47"/>
    </p:embeddedFont>
    <p:embeddedFont>
      <p:font typeface="Sensa Wild Fill" charset="1" panose="00000500000000000000"/>
      <p:regular r:id="rId48"/>
    </p:embeddedFont>
    <p:embeddedFont>
      <p:font typeface="Poppins Ultra-Bold" charset="1" panose="00000900000000000000"/>
      <p:regular r:id="rId49"/>
    </p:embeddedFont>
    <p:embeddedFont>
      <p:font typeface="Poppins Semi-Bold" charset="1" panose="00000700000000000000"/>
      <p:regular r:id="rId50"/>
    </p:embeddedFont>
    <p:embeddedFont>
      <p:font typeface="Wedges" charset="1" panose="02000500000000000000"/>
      <p:regular r:id="rId51"/>
    </p:embeddedFont>
    <p:embeddedFont>
      <p:font typeface="DM Sans" charset="1" panose="00000000000000000000"/>
      <p:regular r:id="rId52"/>
    </p:embeddedFont>
    <p:embeddedFont>
      <p:font typeface="Arimo" charset="1" panose="020B0604020202020204"/>
      <p:regular r:id="rId53"/>
    </p:embeddedFont>
    <p:embeddedFont>
      <p:font typeface="Open Sauce" charset="1" panose="00000500000000000000"/>
      <p:regular r:id="rId54"/>
    </p:embeddedFont>
    <p:embeddedFont>
      <p:font typeface="Canva Sans" charset="1" panose="020B0503030501040103"/>
      <p:regular r:id="rId55"/>
    </p:embeddedFont>
    <p:embeddedFont>
      <p:font typeface="Candice" charset="1" panose="04090605060E02020502"/>
      <p:regular r:id="rId56"/>
    </p:embeddedFont>
    <p:embeddedFont>
      <p:font typeface="Glass Antiqua" charset="1" panose="02000506000000020004"/>
      <p:regular r:id="rId57"/>
    </p:embeddedFont>
    <p:embeddedFont>
      <p:font typeface="TAN St. Canard" charset="1" panose="00000000000000000000"/>
      <p:regular r:id="rId58"/>
    </p:embeddedFont>
    <p:embeddedFont>
      <p:font typeface="ITC Motter Corpus Condensed" charset="1" panose="02000506040000020004"/>
      <p:regular r:id="rId59"/>
    </p:embeddedFont>
    <p:embeddedFont>
      <p:font typeface="Roca One Heavy" charset="1" panose="00000A00000000000000"/>
      <p:regular r:id="rId60"/>
    </p:embeddedFont>
    <p:embeddedFont>
      <p:font typeface="Bricolage Grotesque Bold" charset="1" panose="020B0605040402000204"/>
      <p:regular r:id="rId61"/>
    </p:embeddedFont>
    <p:embeddedFont>
      <p:font typeface="Bricolage Grotesque Ultra-Bold" charset="1" panose="020B0605040402000204"/>
      <p:regular r:id="rId62"/>
    </p:embeddedFont>
    <p:embeddedFont>
      <p:font typeface="ITC Motter Corpus Regular" charset="1" panose="02000505050000020004"/>
      <p:regular r:id="rId63"/>
    </p:embeddedFont>
    <p:embeddedFont>
      <p:font typeface="Touvlo" charset="1" panose="020B0604030403020204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55" Target="fonts/font55.fntdata" Type="http://schemas.openxmlformats.org/officeDocument/2006/relationships/font"/><Relationship Id="rId56" Target="fonts/font56.fntdata" Type="http://schemas.openxmlformats.org/officeDocument/2006/relationships/font"/><Relationship Id="rId57" Target="fonts/font57.fntdata" Type="http://schemas.openxmlformats.org/officeDocument/2006/relationships/font"/><Relationship Id="rId58" Target="fonts/font58.fntdata" Type="http://schemas.openxmlformats.org/officeDocument/2006/relationships/font"/><Relationship Id="rId59" Target="fonts/font59.fntdata" Type="http://schemas.openxmlformats.org/officeDocument/2006/relationships/font"/><Relationship Id="rId6" Target="slides/slide1.xml" Type="http://schemas.openxmlformats.org/officeDocument/2006/relationships/slide"/><Relationship Id="rId60" Target="fonts/font60.fntdata" Type="http://schemas.openxmlformats.org/officeDocument/2006/relationships/font"/><Relationship Id="rId61" Target="fonts/font61.fntdata" Type="http://schemas.openxmlformats.org/officeDocument/2006/relationships/font"/><Relationship Id="rId62" Target="fonts/font62.fntdata" Type="http://schemas.openxmlformats.org/officeDocument/2006/relationships/font"/><Relationship Id="rId63" Target="fonts/font63.fntdata" Type="http://schemas.openxmlformats.org/officeDocument/2006/relationships/font"/><Relationship Id="rId64" Target="fonts/font64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svg" Type="http://schemas.openxmlformats.org/officeDocument/2006/relationships/image"/><Relationship Id="rId2" Target="../media/image36.png" Type="http://schemas.openxmlformats.org/officeDocument/2006/relationships/image"/><Relationship Id="rId3" Target="../media/image37.png" Type="http://schemas.openxmlformats.org/officeDocument/2006/relationships/image"/><Relationship Id="rId4" Target="../media/image38.png" Type="http://schemas.openxmlformats.org/officeDocument/2006/relationships/image"/><Relationship Id="rId5" Target="../media/image39.png" Type="http://schemas.openxmlformats.org/officeDocument/2006/relationships/image"/><Relationship Id="rId6" Target="../media/image40.png" Type="http://schemas.openxmlformats.org/officeDocument/2006/relationships/image"/><Relationship Id="rId7" Target="../media/image41.png" Type="http://schemas.openxmlformats.org/officeDocument/2006/relationships/image"/><Relationship Id="rId8" Target="../media/image42.pn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svg" Type="http://schemas.openxmlformats.org/officeDocument/2006/relationships/image"/><Relationship Id="rId11" Target="http://amazon.com/Joyublly-Buzzers-Rechargeable-Classroom-Jeopardy/dp/B0FSLQ7BGM/ref=sr_1_1_sspa?crid=1Y27D57844RYO&amp;dib=eyJ2IjoiMSJ9.UdraoHt6ynS1T5FuwGaHBbFr-43xI9P7QSVup4jyPIc6rpmICKT9XwQW0WpXfmWhI6MjF8o2Nl35Yl24_DZNSWgdP5EFM-IuYtDPuqGbN8lNZQtqBcZKLGTgDwOFrXnXiofneXO4jWF54so3RSU3gEyLGXNL0YuL2_RPKZYwv1mGn3ROxkNsMr-B_DFNfSU8trvNlqpNWOIS8a0FOHapE9KG8aA604ldbld4sfvCDbnDVVZRehcI2IIvbnwTNcyhhw3AfH5FMV2bqbgt73-e6UQY6aG4CWbgwpQeDFZv_B4.8-SQ1KHs8yPQA7lo7SaIJ5SGFk0hfj5N8s26DJt7dOI&amp;dib_tag=se&amp;keywords=classroom%2Bbuzzers%2Bwith%2Bcords&amp;qid=1779397998&amp;sprefix=classroom%2Bbuzzers%2Bwith%2Bcords%2B%2Caps%2C189&amp;sr=8-1-spons&amp;sp_csd=d2lkZ2V0TmFtZT1zcF9hdGY&amp;th=1" TargetMode="External" Type="http://schemas.openxmlformats.org/officeDocument/2006/relationships/hyperlink"/><Relationship Id="rId12" Target="https://www.amazon.com/Stickers-Different-Breathing-Mindfulness-Classroom/dp/B0FBKFH2MH/ref=sr_1_9?crid=1DR8AP2K69JWX&amp;dib=eyJ2IjoiMSJ9.XYyoOkwFAdhzGdzpGiyQ1_dEfg4UI7Nm_5zRDpcHeXjFWsxYnpvaUNX5PvdNtAzfD6UnHgSYq29F71m_uJ9AwG7c4SkTw3hmWhoAfV9j2Y6O5sYUE0Z_dExZw8yC5OJxnTxRNYBn8oqyYFfTwYENMAPoG0i06M_k6lNpUFPX9Q8MA8aXuX2sYTWwR74Kau_2HLyrhKWgk_ki56FDUEm0uoGwz2MaO4FwQvNi12PYxSQnVd_WybaLt_7PvL0Eg_RNonRRtddhH7EOkh8khvJq3Ni6q-A3E92hLfvhlGHr7n4.UeL7Ob32dzKmkWXGuMYW0c8vCO6VCe9ryxZjOGOF6_U&amp;dib_tag=se&amp;keywords=calm+stickers&amp;qid=1779398745&amp;sprefix=calm+sticke%2Caps%2C254&amp;sr=8-9" TargetMode="External" Type="http://schemas.openxmlformats.org/officeDocument/2006/relationships/hyperlink"/><Relationship Id="rId13" Target="https://www.amazon.com/Emotional-Stickers-Puraesla-Affirmation-Inspirational/dp/B0FX1Y1SXF/ref=sr_1_1_sspa?crid=1HU623OFJNBJ0&amp;dib=eyJ2IjoiMSJ9.5DfBHzAH-IMCr1r18JyXot3rrchk_jGaDZY6J_EHp5n29zE-KfSO4_27yYgJXZgGLuOgEbL3nk_KJe7ck2Gi0lWm-X16FFzC_dtnj33eBd2NncUp-xiDbRz7w9UEa-W31TxLP7OOCjVel1l8GPvGArxvlwbvco77y9KNtO4GkNg14JioQ1kUatyvIsbPIumt2-l6x_JV1tIAylQK59xtQhYc7t_M0KH8q8_1iAPZFO7crLGpKBGngFjFJhbENCIUuAqOP1pBOoJ9sFKvyILCLbUaPC5Pp4YrVmkm9OYZlNY.96nmiTzWZX6L2WnUbg-TaTL0-Ju2d6VawEB6d3-8edQ&amp;dib_tag=se&amp;keywords=tiny%2Banimal%2Bbelieves%2Bin%2Byou%2Bsticker&amp;qid=1779398807&amp;sprefix=tiny%2Banimal%2Bbelieves%2Bin%2Byou%2Bsticker%2Caps%2C242&amp;sr=8-1-spons&amp;sp_csd=d2lkZ2V0TmFtZT1zcF9hdGY&amp;th=1" TargetMode="External" Type="http://schemas.openxmlformats.org/officeDocument/2006/relationships/hyperlink"/><Relationship Id="rId14" Target="https://www.amazon.com/Stickers-600PCS-Sticker-Teacher-Water-Resistant/dp/B09YS3WJGP/ref=sr_1_2_sspa?crid=1ITGW2C2YEA0Z&amp;dib=eyJ2IjoiMSJ9.G0XuRIt-ALUH6W7jK3d-y3KToCqfEmQJTwYVL3E0d2pcmkC3XB52JnqBDXoS3ifJ5oAOKFlb33Gq9PTMt7Px3VkWvR17w31je6PZwPFULOeu7-cAc-2TlEzWSCTZnZCayvwHKLoO3OtWMfd5Cb8kDjWg3Cvhn6WJ0GFLGyA3EYKzYFZw92njU_zkO1dE_MxkULMVQvOPzfhPuaroWb31piSR8Fs5u17LhXTE2GCItak.uNXfeINPy1lT4N0j0qFwavJ_fta0SCRUDI0EdFsN7gY&amp;dib_tag=se&amp;keywords=meme%2Bgrading%2Bstickers&amp;qid=1779398867&amp;sprefix=meme%2Bgrading%2Caps%2C258&amp;sr=8-2-spons&amp;sp_csd=d2lkZ2V0TmFtZT1zcF9hdGY&amp;th=1" TargetMode="External" Type="http://schemas.openxmlformats.org/officeDocument/2006/relationships/hyperlink"/><Relationship Id="rId15" Target="https://www.amazon.com/Magnetic-Professional-Removers-Classroom-Multicolored/dp/B0CPSP97NF/ref=sr_1_23?crid=3G6CPTKN86WTE&amp;dib=eyJ2IjoiMSJ9.gMHvQnX1pBElDStSYDRRMcrJxB4StIK5h1acSiWC4cLBB24R_c6PdH-sTv0eGF-d_GwQLl4JOXwHcqLgqJVQgTFhJEVU6O-BKBnSeJHc_mer5F50zMyxclQ8FtEyAZMmE6USc1M4WFkj_JxlOmyzXw0N59ICjWL07qCBsU2aJ06iPlpJvfoWH0foD0eQp2p2qd4ZIwTwH47lXpRymOfZs_tMyESP_NLnDoeSUYIUd8ont5Ki6jqCsAdsC6RnAQePNxIUPXI18wgLW2wyC0H77aolMmtZkuKoE5gFiV7sEyE.6m3p_PfdZdxeL1tGEVQVxNMTgrBlxOU19Wt74ERW34g&amp;dib_tag=se&amp;keywords=classroom%2Bmust%2Bhaves&amp;qid=1779400219&amp;sprefix=classroo%2Caps%2C238&amp;sr=8-23&amp;th=1" TargetMode="External" Type="http://schemas.openxmlformats.org/officeDocument/2006/relationships/hyperlink"/><Relationship Id="rId16" Target="https://www.amazon.com/Magnetic-Strong-Neodymium-Kitchen-Workplace/dp/B077PZLX6M/ref=sr_1_54?crid=3G6CPTKN86WTE&amp;dib=eyJ2IjoiMSJ9.AOIuBbuNa7uCYbxYqO8ZCIoPjk0ZY5cWA6yqJCYoc5yTjTU_K1zFx1ko8sc8itrVxQA6bVJqdp5DYemm0m8-jQKq0TW4WLFIA3DIhDNVaV4.uGaD61SsgyH1f1w-5zzjVPiBFSO3_F2GphMO0MntceE&amp;dib_tag=se&amp;keywords=classroom%2Bmust%2Bhaves&amp;qid=1779400342&amp;sprefix=classroo%2Caps%2C238&amp;xpid=fG-XZHAczJeyT&amp;th=1" TargetMode="External" Type="http://schemas.openxmlformats.org/officeDocument/2006/relationships/hyperlink"/><Relationship Id="rId17" Target="https://www.amazon.com/Dustpan-Office-Handle-Upright-Standing/dp/B0BKQBNXGR/ref=sxin_14_pa_sp_search_thematic_sspa?content-id=amzn1.sym.21e65488-0f21-4a50-bfd3-5420161f3670%3Aamzn1.sym.21e65488-0f21-4a50-bfd3-5420161f3670&amp;crid=3G6CPTKN86WTE&amp;cv_ct_cx=classroom%2Bmust%2Bhaves&amp;keywords=classroom%2Bmust%2Bhaves&amp;pd_rd_i=B0BKQBNXGR&amp;pd_rd_r=c2cdc955-894e-4702-9003-4b7bd0d03afd&amp;pd_rd_w=lLDmq&amp;pd_rd_wg=oHVCy&amp;pf_rd_p=21e65488-0f21-4a50-bfd3-5420161f3670&amp;pf_rd_r=9C76H5XZX56PT3BAXQTS&amp;qid=1779400397&amp;sbo=RZvfv%2F%2FHxDF%2BO5021pAnSA%3D%3D&amp;sprefix=classroo%2Caps%2C238&amp;sr=1-51-6a4c33a7-53af-4067-a003-034f222b1025-spons&amp;xpid=fG-XZHAczJeyT&amp;aref=uBsF6ExuqS&amp;sp_csd=d2lkZ2V0TmFtZT1zcF9zZWFyY2hfdGhlbWF0aWM&amp;th=1" TargetMode="External" Type="http://schemas.openxmlformats.org/officeDocument/2006/relationships/hyperlink"/><Relationship Id="rId18" Target="https://www.amazon.com/OLIXIS-Anti-Slip-Comfortable-Handrail-Portable/dp/B0GMPT9VSK/ref=sr_1_9?crid=216CPVTK2SJ7M&amp;dib=eyJ2IjoiMSJ9.Jy1tHpFJyGVgpG1xHDDYrWHVx00rOhXLgILADpQ2aa-S3KHUMjs8RZP2OHqdAIMiFdQR2LkEaIL1owjerZkiJa3us3ZbXG-Ao2fWKGXmHwHneXzrY96OfNxLqAfzRgf2ILzJE8Ro3VCM31kwgZVeiLRU8DfwwvQgjWoOeFrua1laMtr-i43cppccksbvE_mkTBV-V7us39tojFf6VWqVsX7Dd41NUE679oTrrXpqrQKSAb1H8T5TnCinNo2FuL1UOqin6liFQDJ20x-IujcpGa2tYbhF0Rme-hEa8eZsWqk.2Ilde87UHoDwoWlI0_r-ZWdp12v90Kezh-yBxvGktkk&amp;dib_tag=se&amp;keywords=step%2Bstool&amp;qid=1779400487&amp;sprefix=step%2Caps%2C225&amp;sr=8-9&amp;th=1" TargetMode="External" Type="http://schemas.openxmlformats.org/officeDocument/2006/relationships/hyperlink"/><Relationship Id="rId19" Target="https://www.amazon.com/Charles-Leonard-Magnetic-Assorted-26400/dp/B07CQ5DQ1N/ref=sr_1_6?crid=CU1SD8G4OTUP&amp;dib=eyJ2IjoiMSJ9.W-XI14OYjOH5csY3gCIYJdDzbF8IULfpeHcK0DSg8aMIwZj98o4Q85gIAJUbKPZCxZjJbHoaetSnw6GPnR7TPuhb3v5UDHC3RR08ooP9xUY3rMGqysaEwm1r4tmZodEZoQoa7S4PhFA4ETqqWktihVHFHEy269wDppzmzTNis5IpPNEO8LqQuRyRNAc0YRQqV_rYg055_6J0aeUyscCg_MVdVk847U7jMDLluRXx4b1RbTGhDcWJuxwLVJY7K1v1w5ZQVM0DRdn3ciq147L6DtI79ZPT2uqicSmuoRCbzO8.yZBpMnGClp6PS2E51I2A2W0b8cwsOiynWGmdYULFXrk&amp;dib_tag=se&amp;keywords=magnetic+pockets&amp;qid=1779917208&amp;sprefix=magnetic+pockets%2Caps%2C175&amp;sr=8-6" TargetMode="External" Type="http://schemas.openxmlformats.org/officeDocument/2006/relationships/hyperlink"/><Relationship Id="rId2" Target="https://www.amazon.com/smiry-Universal-Slipcovers-Removable-Anti-Dust/dp/B0DRD52ZRD/ref=sr_1_2_sspa?crid=3FZK5ALDCMO7F&amp;dib=eyJ2IjoiMSJ9.tsEJY2hfUpZTCqUO2Ihjmih7UanGTFjtRL_JpYVZ2Bsuh-tfzweD6-3-L4uHzHZB8CD_6aiKemicyEtHDXufMjuyQop9uLUC7w60LJ2eKO2txKZ9-41nc8vQeK-HB98Z-e8cPmVspZsKqeUiapR3YSxa_9flB4sP_KPkn23JpLkF_tKVWgf6mAF87fkPoQPFGUWPneMCjpk_KyLeQDvcoWbbuXi3er0dANdGHfWlsGxUO3TyaFlJdBYfjFMcj-R1yhEVO-JHfXj9kkyFhMsm3mBYFjzbNoFpWFtLOht_GyE.a3YvjBmyicOPPka5_DP930vXfJy0Fwivi3Vp1fkNUyw&amp;dib_tag=se&amp;keywords=teacher%2Bdesk%2Bchair%2Bcovers&amp;qid=1779398590&amp;sprefix=teacher%2Bdeskchair%2Bcovers%2Caps%2C237&amp;sr=8-2-spons&amp;sp_csd=d2lkZ2V0TmFtZT1zcF9hdGY&amp;th=1" TargetMode="External" Type="http://schemas.openxmlformats.org/officeDocument/2006/relationships/hyperlink"/><Relationship Id="rId20" Target="https://www.amazon.com/Erase-Markers-Chisel-Assorted-Colors/dp/B0004F7GUI/ref=sr_1_6?crid=3NM2U5I5YZ11C&amp;dib=eyJ2IjoiMSJ9.GQeKGKVzXu0R68XeDRNO2Rqn-J8YL2FQkNqpiJd4V6c2es5LRqH_affe-HJ6NOqOn-hv-uT9l-sHqZhDWhcdegWxI99W_zqv-vxpgLnYjuA14mU9W0shL_Y_tmzEDwivnt8Ej2lpS0xgVg4zZSybQvzTImNmno19vUMU4_SqFidEDz_WP94bIqybCBy3Srg1ULFioaNs_dBpCvVlHTZ3yn1-H1O0SfaLhXr-0vesQrprhZAJY8RFaiVMdPqVnJ7bZsliZ19zJQPYL5RFapLnoKZzKO7uRFMJFicR_MMIp4c.KnIOxZcdKabXc_kqdw_4Owp0MIZD-J--tzezv3lHjT4&amp;dib_tag=se&amp;keywords=colored%2Bdry%2Berase%2Bmarkers&amp;qid=1780622215&amp;sprefix=colored%2Bdry%2Caps%2C236&amp;sr=8-6&amp;th=1" TargetMode="External" Type="http://schemas.openxmlformats.org/officeDocument/2006/relationships/hyperlink"/><Relationship Id="rId21" Target="https://www.amazon.com/Binder-Clamps-Assorted-Medium-Office/dp/B0BHNWZXWT/ref=sr_1_2_sspa?crid=1TIWAI29K60FE&amp;dib=eyJ2IjoiMSJ9.ffUD9GXN2WBbICiOEQfKlm4Oe4BPVDA_UL1ok6q86sRYWGDGRQysZlUoL1E9mFlg1PjZi0cCf31N4V5xvzWKh8MqlHrC5O3eFvvFGe6sG1oNxSkYOYLH01k3sYIV9BNWDuWPU_IbIrkqIpQ_shK4Uyg6SjyYlooHEhcFPRyax-HSyyt57Lg2AR5mB-JdSzNwGVMOpKgJGQZU-O_EvCeLhutqxnk3m3hjGXAOfHlEISf9fX_Uots4t4LAJ4Ufh4rzccobKqWW-DF0ItxJN3nU6BWTALT4ZpkXlmiOgtjTNaE.iv_bynm7bjRJ44DpKl6EWJouHxlD2w1Uut9uw0v5iY8&amp;dib_tag=se&amp;keywords=binder+clips+assorted+sizes&amp;qid=1780622279&amp;sprefix=binder+clips%2Caps%2C212&amp;sr=8-2-spons&amp;sp_csd=d2lkZ2V0TmFtZT1zcF9hdGY&amp;psc=1" TargetMode="External" Type="http://schemas.openxmlformats.org/officeDocument/2006/relationships/hyperlink"/><Relationship Id="rId22" Target="https://www.amazon.com/TOY-Life-Basketball-Indoor-Office/dp/B0C77FWCQG/ref=sr_1_4_sspa?crid=2UOBXJ95VS0QJ&amp;dib=eyJ2IjoiMSJ9.-PybJ3SMD6-xMCaFkNd3fji8qOd7QcWNc-n4YDC-XppoNf0n7fztvzRnoRYhQm7Nfj7EN8gxanOTIQ-kXGpP9l-8nvjZk-MqZmqhYOzylXHhKXD2L6rZ4lTZ8rSQWIcuAQk66aR4gAmlCYf6viz-dYLfOwFmmgGFX7TIW9TRLbcYEdEdsKo5hdoau0mop6pSfOPMlYJdNVmbUrMBxICrBmTpDoff3L_XPC5tuL5N6gwcl1PVzQB_Cx8YubzpO_TBrP50E_PBz70pFqhMSk_jbifG_32v7nQdt9fqs-TLzTw.-EEqLW_aIZ9rpcICgH9lJMensew5nlE6iyg0yVybnGk&amp;dib_tag=se&amp;keywords=mini%2Bbasketball%2Bhoop%2Bclassroom&amp;qid=1780622390&amp;sprefix=mini%2Bbasketball%2Bhoop%2Bclassroom%2Caps%2C197&amp;sr=8-4-spons&amp;sp_csd=d2lkZ2V0TmFtZT1zcF9hdGY&amp;th=1" TargetMode="External" Type="http://schemas.openxmlformats.org/officeDocument/2006/relationships/hyperlink"/><Relationship Id="rId23" Target="https://30sdp.com/?srsltid=AfmBOorJjburv0JHIIHX1EXFdvNLY9Cj04shstr0mhqD2PnJoOcsbDfd" TargetMode="External" Type="http://schemas.openxmlformats.org/officeDocument/2006/relationships/hyperlink"/><Relationship Id="rId24" Target="https://www.amazon.com/dp/B0CRHGWF25?ref=ppx_yo2ov_dt_b_fed_asin_title&amp;th=1" TargetMode="External" Type="http://schemas.openxmlformats.org/officeDocument/2006/relationships/hyperlink"/><Relationship Id="rId25" Target="https://www.amazon.com/dp/B0CRHGWF25?ref_=ppx_hzsearch_conn_dt_b_fed_asin_title_7&amp;th=1" TargetMode="External" Type="http://schemas.openxmlformats.org/officeDocument/2006/relationships/hyperlink"/><Relationship Id="rId26" Target="../media/image47.png" Type="http://schemas.openxmlformats.org/officeDocument/2006/relationships/image"/><Relationship Id="rId27" Target="../media/image48.svg" Type="http://schemas.openxmlformats.org/officeDocument/2006/relationships/image"/><Relationship Id="rId28" Target="../media/image49.png" Type="http://schemas.openxmlformats.org/officeDocument/2006/relationships/image"/><Relationship Id="rId29" Target="../media/image50.svg" Type="http://schemas.openxmlformats.org/officeDocument/2006/relationships/image"/><Relationship Id="rId3" Target="https://www.amazon.com/FORCHEER-Office-Covers-Stretchable-Paisley/dp/B0CN2K2JSZ/ref=sr_1_7?crid=3FZK5ALDCMO7F&amp;dib=eyJ2IjoiMSJ9.nJh8SE4NzOPOjdlNALa4d9kTCFDWyqzRqXCFmQHXBfzDmzDfx1_t1qmYSGJ9STxAQL7_22B3FmtJ0M_I-6OqaMWTyDrygKRqrBd9mljcPWysWiXOgPkE660-PY1-hAD5pZ5znW8Ku3kaTYsdFF_qZpqUgW16Un5l_g-GxoCYlXpPcQerGcLXeFc2Ag9jlU_g8tpe3LeFIokkLHb_fr_Wf2JrLfRfE_4p-iUfqgQl5ATrglwCPpKKJYhMyzdKHwNzOayZ0LgZ5a4DJbfJhY1kpzN9v5uhdoltgNLPl_3XnsE.-Hp0rBNYn_-3tWV9XkUTfOs4BpgmFnMSg4u-9p9xzuY&amp;dib_tag=se&amp;keywords=teacher%2Bdesk%2Bchair%2Bcovers&amp;qid=1779398681&amp;sprefix=teacher%2Bdeskchair%2Bcovers%2Caps%2C237&amp;sr=8-7&amp;th=1" TargetMode="External" Type="http://schemas.openxmlformats.org/officeDocument/2006/relationships/hyperlink"/><Relationship Id="rId30" Target="https://www.amazon.com/VEVOR-Dispenser-Supermarkets-Amusement-Spherical/dp/B0GH7G2DHY/ref=sr_1_14?dib=eyJ2IjoiMSJ9.5Fp8lP--vKrQ0A5hlP1jAgYoV5Lrad1JUNzyp8Hd3wTPtU60ypA7oy_Rur6W3LT4IDaP-SiMJrISEeN1aM9kPPHVwknDvHalSaCnLJF2Bp2EePoWspSrMwE9w572JJuI1KRFFUENDtzie2UztAs7Sal5YGYUhp3KFit0m15J4-opS_TfjeabCYx0Dw4_n5Mbs8Uc2n9gB7DyI_HTS2o6n5I_-ETES4Nl61SyKoczdRabJf4mFyc14j3T-tG818wjqiBox6Gr3sxYWd5OLjX8652hIhSwuVkyuSH6VJ8whgk.30cxuNlhSUaUODCJLBqf5BWH8nX7z8Ja9XyL11WlLOA&amp;dib_tag=se&amp;keywords=Candy%2Bmachine&amp;qid=1781131014&amp;sr=8-14&amp;th=1" TargetMode="External" Type="http://schemas.openxmlformats.org/officeDocument/2006/relationships/hyperlink"/><Relationship Id="rId31" Target="https://docs.google.com/document/d/1e65jqtmamzURNor1y6toI0LLOdpLcRgTBzmX4m_bRm0/edit?tab=t.0" TargetMode="External" Type="http://schemas.openxmlformats.org/officeDocument/2006/relationships/hyperlink"/><Relationship Id="rId4" Target="https://www.amazon.com/NEWBULIG-Countertop-Portable-Machine-Auto-Cleaning/dp/B0G256NM6Y/ref=sr_1_5_sspa?crid=HNJMYT2PWIMJ&amp;dib=eyJ2IjoiMSJ9.zT1aPCrSAR-EfEv2GymnG5wUGswB1W_x48GCfQUdV8y69COsD3RYOc3C30E9VkrpQ-TjBFygBgFAAzYWsDBZnV1MJfnLCXZATCwJ9xBl2JxSDrikC7fe6aRSxeHjzCNmKRmitDEbYXwRL4_5Erb2jrXzbgmsvx-cBGMTptAdN79ue3SJA4p2qlyAghzD77hUwWFlvhqETDEGtiqUgjzhz_GcU5h3a9q-wImWqtPOVK0.wDa5EXtmGP_hdSbTBAFtWwvSRWOdE808gGesZNufCpE&amp;dib_tag=se&amp;keywords=ice%2Bmakers%2Bcountertop&amp;qid=1779399053&amp;sprefix=ice%2Bmak%2Caps%2C292&amp;sr=8-5-spons&amp;sp_csd=d2lkZ2V0TmFtZT1zcF9tdGY&amp;th=1" TargetMode="External" Type="http://schemas.openxmlformats.org/officeDocument/2006/relationships/hyperlink"/><Relationship Id="rId5" Target="https://www.amazon.com/Hi-Spec-Rechargeable-Electric-Screwdriver-Household/dp/B0823RXNXR/ref=sr_1_3_sspa?crid=TRPXLAICHRGA&amp;dib=eyJ2IjoiMSJ9.FX2BAD-AEdKi0LcAsfbnV-HsIfzKyhBIeysBzBY-_HG0ViWFkqxxSQ4f8he2wEcR_tb_IACSNjm_4Dqvfw9zy0Kpft5RMP3xe3XAgXFljcQEyr3OPx2gn4N9bmPm_DhPBTng1tUloWPrj6N5ixutJWNTnme_2uB3jQvIagpctNvavn7WPu4PTsrSGgfw0iD4OXi92mRKMbM5i5C4W-JNSz-1JqQimlyirs92ovzBJI-lvNXVxiP1EUlbSTRsJ-A4G9MXjwrPEgPDSFCF4teB--qXIRlpWa8BTVfvhtNPO-4.7bWF5itNxs2_s6khLqR8Aib6zJGIZo3d9lMthp9NMGs&amp;dib_tag=se&amp;keywords=small%2Bhammer%2Bscrewdriver%2Bset&amp;qid=1779399890&amp;sprefix=small%2Bhammer%2Bscre%2Caps%2C197&amp;sr=8-3-spons&amp;sp_csd=d2lkZ2V0TmFtZT1zcF9hdGY&amp;th=1" TargetMode="External" Type="http://schemas.openxmlformats.org/officeDocument/2006/relationships/hyperlink"/><Relationship Id="rId6" Target="https://www.amazon.com/Johnson-Portable-Emergency-Assorted-Adhesive/dp/B0B41MYSGP/ref=sr_1_4?crid=17SDLWMJDW12D&amp;dib=eyJ2IjoiMSJ9.zHOMVen-ijCqKcw7bRatKTRW7WdqiP6cIIn8N5lueSKPUu1nyFvQ5kvpo_23_aYkl12TuQiL8TCVXL7ZCOmlMvFElQ-_0kXQlz9FzPt0pIQODII92-AA49RtvBZ2XbxAU2Y3pw_1dM7vtB0QPcspGcABSau3wwtupK1xXTd_vxYjeGKLTCYXwnTNK18OzL9jgm9PuvVAlU-lcOXnJHxLDxmABBb3XJfniwIPuuQchThkhz3Xwr1zjQIpwR-gAzGpJrg2w0WGaY2p2hSuLIooayDyU-nnpezKlD2R8qimQIw.gvGExy8jWNUcKE1Zit2s2BR0wbNX1f6MeCSGUGxpzbg&amp;dib_tag=se&amp;keywords=first%2Baid%2Bkit&amp;qid=1779400046&amp;sprefix=first%2Baid%2Bki%2Caps%2C221&amp;sr=8-4&amp;th=1" TargetMode="External" Type="http://schemas.openxmlformats.org/officeDocument/2006/relationships/hyperlink"/><Relationship Id="rId7" Target="https://www.amazon.com/GIFTEXPRESS-Hall-Lanyards-School-Passes/dp/B014QJTQR8/ref=sr_1_6_pp?crid=3G6CPTKN86WTE&amp;dib=eyJ2IjoiMSJ9.gMHvQnX1pBElDStSYDRRMcrJxB4StIK5h1acSiWC4cLBB24R_c6PdH-sTv0eGF-d_GwQLl4JOXwHcqLgqJVQgTFhJEVU6O-BKBnSeJHc_mer5F50zMyxclQ8FtEyAZMmNrXFKdY319JukSvWi25pWelE07q16XROQQJSjjCrB8OMNSH4R9o3rVd_WitzaWAOEJwDohtOOaWSBm946vHJO2bdtI79UUMb57rmrNQHtfpBFXrgvp4jqN91ELsRy_xUYOPCFkaZ9aaIFvbQb1X9CSnY0n3zc5VwaHfY7eKjcQ4.9jOSHvKib2woDRRSVwcxh7dJs7XDWDK3G-FLGRnm-hE&amp;dib_tag=se&amp;keywords=classroom%2Bmust%2Bhaves&amp;qid=1779400180&amp;sprefix=classroo%2Caps%2C238&amp;sr=8-6&amp;th=1" TargetMode="External" Type="http://schemas.openxmlformats.org/officeDocument/2006/relationships/hyperlink"/><Relationship Id="rId8" Target="https://www.amazon.com/Fluorescent-Light-Covers-Ceiling-Lights/dp/B0CX5KNDXT/ref=sr_1_20_sspa?crid=3G6CPTKN86WTE&amp;dib=eyJ2IjoiMSJ9.gMHvQnX1pBElDStSYDRRMcrJxB4StIK5h1acSiWC4cLBB24R_c6PdH-sTv0eGF-d_GwQLl4JOXwHcqLgqJVQgTFhJEVU6O-BKBnSeJHc_mer5F50zMyxclQ8FtEyAZMmE6USc1M4WFkj_JxlOmyzXw0N59ICjWL07qCBsU2aJ06iPlpJvfoWH0foD0eQp2p2qd4ZIwTwH47lXpRymOfZs_tMyESP_NLnDoeSUYIUd8ont5Ki6jqCsAdsC6RnAQePNxIUPXI18wgLW2wyC0H77aolMmtZkuKoE5gFiV7sEyE.6m3p_PfdZdxeL1tGEVQVxNMTgrBlxOU19Wt74ERW34g&amp;dib_tag=se&amp;keywords=classroom%2Bmust%2Bhaves&amp;qid=1779400219&amp;sprefix=classroo%2Caps%2C238&amp;sr=8-20-spons&amp;sp_csd=d2lkZ2V0TmFtZT1zcF9tdGY&amp;th=1" TargetMode="External" Type="http://schemas.openxmlformats.org/officeDocument/2006/relationships/hyperlink"/><Relationship Id="rId9" Target="../media/image4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media/image52.svg" Type="http://schemas.openxmlformats.org/officeDocument/2006/relationships/image"/><Relationship Id="rId4" Target="../media/image53.png" Type="http://schemas.openxmlformats.org/officeDocument/2006/relationships/image"/><Relationship Id="rId5" Target="../media/image54.svg" Type="http://schemas.openxmlformats.org/officeDocument/2006/relationships/image"/><Relationship Id="rId6" Target="../media/image55.png" Type="http://schemas.openxmlformats.org/officeDocument/2006/relationships/image"/><Relationship Id="rId7" Target="../media/image5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Relationship Id="rId3" Target="../media/image56.svg" Type="http://schemas.openxmlformats.org/officeDocument/2006/relationships/image"/><Relationship Id="rId4" Target="../media/image57.png" Type="http://schemas.openxmlformats.org/officeDocument/2006/relationships/image"/><Relationship Id="rId5" Target="../media/image58.svg" Type="http://schemas.openxmlformats.org/officeDocument/2006/relationships/image"/><Relationship Id="rId6" Target="../media/image59.png" Type="http://schemas.openxmlformats.org/officeDocument/2006/relationships/image"/><Relationship Id="rId7" Target="../media/image6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jpeg" Type="http://schemas.openxmlformats.org/officeDocument/2006/relationships/image"/><Relationship Id="rId3" Target="../media/image6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png" Type="http://schemas.openxmlformats.org/officeDocument/2006/relationships/image"/><Relationship Id="rId11" Target="../media/image73.svg" Type="http://schemas.openxmlformats.org/officeDocument/2006/relationships/image"/><Relationship Id="rId2" Target="../media/image64.jpe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Relationship Id="rId7" Target="../media/image69.png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jpe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Relationship Id="rId7" Target="../media/image69.png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png" Type="http://schemas.openxmlformats.org/officeDocument/2006/relationships/image"/><Relationship Id="rId11" Target="../media/image73.svg" Type="http://schemas.openxmlformats.org/officeDocument/2006/relationships/image"/><Relationship Id="rId2" Target="../media/image64.jpe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Relationship Id="rId7" Target="../media/image69.png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jpe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Relationship Id="rId7" Target="../media/image69.png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png" Type="http://schemas.openxmlformats.org/officeDocument/2006/relationships/image"/><Relationship Id="rId11" Target="../media/image73.svg" Type="http://schemas.openxmlformats.org/officeDocument/2006/relationships/image"/><Relationship Id="rId2" Target="../media/image64.jpe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Relationship Id="rId7" Target="../media/image69.png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jpe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Relationship Id="rId7" Target="../media/image69.png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png" Type="http://schemas.openxmlformats.org/officeDocument/2006/relationships/image"/><Relationship Id="rId11" Target="../media/image73.svg" Type="http://schemas.openxmlformats.org/officeDocument/2006/relationships/image"/><Relationship Id="rId2" Target="../media/image64.jpe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Relationship Id="rId7" Target="../media/image69.png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jpeg" Type="http://schemas.openxmlformats.org/officeDocument/2006/relationships/image"/><Relationship Id="rId3" Target="../media/image65.png" Type="http://schemas.openxmlformats.org/officeDocument/2006/relationships/image"/><Relationship Id="rId4" Target="../media/image66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Relationship Id="rId7" Target="../media/image69.png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2.svg" Type="http://schemas.openxmlformats.org/officeDocument/2006/relationships/image"/><Relationship Id="rId2" Target="../media/image74.png" Type="http://schemas.openxmlformats.org/officeDocument/2006/relationships/image"/><Relationship Id="rId3" Target="../media/image75.png" Type="http://schemas.openxmlformats.org/officeDocument/2006/relationships/image"/><Relationship Id="rId4" Target="../media/image76.svg" Type="http://schemas.openxmlformats.org/officeDocument/2006/relationships/image"/><Relationship Id="rId5" Target="../media/image77.png" Type="http://schemas.openxmlformats.org/officeDocument/2006/relationships/image"/><Relationship Id="rId6" Target="../media/image78.svg" Type="http://schemas.openxmlformats.org/officeDocument/2006/relationships/image"/><Relationship Id="rId7" Target="../media/image79.png" Type="http://schemas.openxmlformats.org/officeDocument/2006/relationships/image"/><Relationship Id="rId8" Target="../media/image80.svg" Type="http://schemas.openxmlformats.org/officeDocument/2006/relationships/image"/><Relationship Id="rId9" Target="../media/image81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9.png" Type="http://schemas.openxmlformats.org/officeDocument/2006/relationships/image"/><Relationship Id="rId11" Target="../media/image90.svg" Type="http://schemas.openxmlformats.org/officeDocument/2006/relationships/image"/><Relationship Id="rId12" Target="../media/image91.png" Type="http://schemas.openxmlformats.org/officeDocument/2006/relationships/image"/><Relationship Id="rId13" Target="../media/image92.svg" Type="http://schemas.openxmlformats.org/officeDocument/2006/relationships/image"/><Relationship Id="rId2" Target="../media/image83.png" Type="http://schemas.openxmlformats.org/officeDocument/2006/relationships/image"/><Relationship Id="rId3" Target="../media/image84.png" Type="http://schemas.openxmlformats.org/officeDocument/2006/relationships/image"/><Relationship Id="rId4" Target="../media/image85.svg" Type="http://schemas.openxmlformats.org/officeDocument/2006/relationships/image"/><Relationship Id="rId5" Target="../media/image86.png" Type="http://schemas.openxmlformats.org/officeDocument/2006/relationships/image"/><Relationship Id="rId6" Target="../media/image87.png" Type="http://schemas.openxmlformats.org/officeDocument/2006/relationships/image"/><Relationship Id="rId7" Target="../media/image88.svg" Type="http://schemas.openxmlformats.org/officeDocument/2006/relationships/image"/><Relationship Id="rId8" Target="../media/image79.png" Type="http://schemas.openxmlformats.org/officeDocument/2006/relationships/image"/><Relationship Id="rId9" Target="../media/image80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3.jpeg" Type="http://schemas.openxmlformats.org/officeDocument/2006/relationships/image"/><Relationship Id="rId3" Target="https://docs.google.com/document/d/1ZUTDlB8TPDd9MXjDyPWQ7Ob3LmpOXikbE57Fz1X4g7c/edit?tab=t.0" TargetMode="External" Type="http://schemas.openxmlformats.org/officeDocument/2006/relationships/hyperlink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https://drive.google.com/drive/folders/1UbpL7NGFY6OLV1zN23GC6V7sAAPz0LaI" TargetMode="External" Type="http://schemas.openxmlformats.org/officeDocument/2006/relationships/hyperlink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https://docs.google.com/document/d/1ToB8L3oAOVOb2iy3Esw4aWn4ce59DL3pmUcAGdTeUHY/edit?usp=sharing" TargetMode="External" Type="http://schemas.openxmlformats.org/officeDocument/2006/relationships/hyperlink"/><Relationship Id="rId9" Target="http://facebook.com/reel/1020362477593025/?s=single_unit" TargetMode="External" Type="http://schemas.openxmlformats.org/officeDocument/2006/relationships/hyperlink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https://www.canva.com/design/DAHK5eaTOXg/q7ee4SjmrM2Qzb0qgwiB9g/edit" TargetMode="External" Type="http://schemas.openxmlformats.org/officeDocument/2006/relationships/hyperlink"/><Relationship Id="rId5" Target="https://classroomscreen.com" TargetMode="External" Type="http://schemas.openxmlformats.org/officeDocument/2006/relationships/hyperlink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svg" Type="http://schemas.openxmlformats.org/officeDocument/2006/relationships/image"/><Relationship Id="rId11" Target="../media/image29.png" Type="http://schemas.openxmlformats.org/officeDocument/2006/relationships/image"/><Relationship Id="rId12" Target="../media/image30.svg" Type="http://schemas.openxmlformats.org/officeDocument/2006/relationships/image"/><Relationship Id="rId13" Target="../media/image31.png" Type="http://schemas.openxmlformats.org/officeDocument/2006/relationships/image"/><Relationship Id="rId14" Target="../media/image32.svg" Type="http://schemas.openxmlformats.org/officeDocument/2006/relationships/image"/><Relationship Id="rId15" Target="../media/image33.png" Type="http://schemas.openxmlformats.org/officeDocument/2006/relationships/image"/><Relationship Id="rId16" Target="../media/image34.svg" Type="http://schemas.openxmlformats.org/officeDocument/2006/relationships/image"/><Relationship Id="rId17" Target="https://drive.google.com/drive/folders/1hIZS5qaTbx4JbBpRLyW2oCJ7uNNpFGxl" TargetMode="External" Type="http://schemas.openxmlformats.org/officeDocument/2006/relationships/hyperlink"/><Relationship Id="rId2" Target="../media/image20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25.png" Type="http://schemas.openxmlformats.org/officeDocument/2006/relationships/image"/><Relationship Id="rId8" Target="../media/image26.svg" Type="http://schemas.openxmlformats.org/officeDocument/2006/relationships/image"/><Relationship Id="rId9" Target="../media/image2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https://drive.google.com/drive/folders/1tNXiB0cETCgq0LBS_ang3GZpCet-PUmu" TargetMode="External" Type="http://schemas.openxmlformats.org/officeDocument/2006/relationships/hyperlink"/><Relationship Id="rId4" Target="https://drive.google.com/drive/folders/1tNXiB0cETCgq0LBS_ang3GZpCet-PUmu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04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09660" y="5772443"/>
            <a:ext cx="19220903" cy="4828468"/>
            <a:chOff x="0" y="0"/>
            <a:chExt cx="5062295" cy="12716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062295" cy="1271695"/>
            </a:xfrm>
            <a:custGeom>
              <a:avLst/>
              <a:gdLst/>
              <a:ahLst/>
              <a:cxnLst/>
              <a:rect r="r" b="b" t="t" l="l"/>
              <a:pathLst>
                <a:path h="1271695" w="5062295">
                  <a:moveTo>
                    <a:pt x="0" y="0"/>
                  </a:moveTo>
                  <a:lnTo>
                    <a:pt x="5062295" y="0"/>
                  </a:lnTo>
                  <a:lnTo>
                    <a:pt x="5062295" y="1271695"/>
                  </a:lnTo>
                  <a:lnTo>
                    <a:pt x="0" y="1271695"/>
                  </a:lnTo>
                  <a:close/>
                </a:path>
              </a:pathLst>
            </a:custGeom>
            <a:solidFill>
              <a:srgbClr val="E6F1E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062295" cy="13097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319710" y="6525426"/>
            <a:ext cx="1521743" cy="2947686"/>
          </a:xfrm>
          <a:custGeom>
            <a:avLst/>
            <a:gdLst/>
            <a:ahLst/>
            <a:cxnLst/>
            <a:rect r="r" b="b" t="t" l="l"/>
            <a:pathLst>
              <a:path h="2947686" w="1521743">
                <a:moveTo>
                  <a:pt x="0" y="0"/>
                </a:moveTo>
                <a:lnTo>
                  <a:pt x="1521743" y="0"/>
                </a:lnTo>
                <a:lnTo>
                  <a:pt x="1521743" y="2947686"/>
                </a:lnTo>
                <a:lnTo>
                  <a:pt x="0" y="2947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394028" y="6525426"/>
            <a:ext cx="1175390" cy="2947686"/>
          </a:xfrm>
          <a:custGeom>
            <a:avLst/>
            <a:gdLst/>
            <a:ahLst/>
            <a:cxnLst/>
            <a:rect r="r" b="b" t="t" l="l"/>
            <a:pathLst>
              <a:path h="2947686" w="1175390">
                <a:moveTo>
                  <a:pt x="0" y="0"/>
                </a:moveTo>
                <a:lnTo>
                  <a:pt x="1175390" y="0"/>
                </a:lnTo>
                <a:lnTo>
                  <a:pt x="1175390" y="2947686"/>
                </a:lnTo>
                <a:lnTo>
                  <a:pt x="0" y="2947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126366" y="6525426"/>
            <a:ext cx="1602804" cy="2947686"/>
          </a:xfrm>
          <a:custGeom>
            <a:avLst/>
            <a:gdLst/>
            <a:ahLst/>
            <a:cxnLst/>
            <a:rect r="r" b="b" t="t" l="l"/>
            <a:pathLst>
              <a:path h="2947686" w="1602804">
                <a:moveTo>
                  <a:pt x="0" y="0"/>
                </a:moveTo>
                <a:lnTo>
                  <a:pt x="1602805" y="0"/>
                </a:lnTo>
                <a:lnTo>
                  <a:pt x="1602805" y="2947686"/>
                </a:lnTo>
                <a:lnTo>
                  <a:pt x="0" y="2947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6119" y="6687090"/>
            <a:ext cx="1515567" cy="2624358"/>
          </a:xfrm>
          <a:custGeom>
            <a:avLst/>
            <a:gdLst/>
            <a:ahLst/>
            <a:cxnLst/>
            <a:rect r="r" b="b" t="t" l="l"/>
            <a:pathLst>
              <a:path h="2624358" w="1515567">
                <a:moveTo>
                  <a:pt x="0" y="0"/>
                </a:moveTo>
                <a:lnTo>
                  <a:pt x="1515567" y="0"/>
                </a:lnTo>
                <a:lnTo>
                  <a:pt x="1515567" y="2624359"/>
                </a:lnTo>
                <a:lnTo>
                  <a:pt x="0" y="26243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354261" y="6606258"/>
            <a:ext cx="605960" cy="2786022"/>
          </a:xfrm>
          <a:custGeom>
            <a:avLst/>
            <a:gdLst/>
            <a:ahLst/>
            <a:cxnLst/>
            <a:rect r="r" b="b" t="t" l="l"/>
            <a:pathLst>
              <a:path h="2786022" w="605960">
                <a:moveTo>
                  <a:pt x="0" y="0"/>
                </a:moveTo>
                <a:lnTo>
                  <a:pt x="605960" y="0"/>
                </a:lnTo>
                <a:lnTo>
                  <a:pt x="605960" y="2786023"/>
                </a:lnTo>
                <a:lnTo>
                  <a:pt x="0" y="27860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512796" y="6525426"/>
            <a:ext cx="1746504" cy="2947686"/>
          </a:xfrm>
          <a:custGeom>
            <a:avLst/>
            <a:gdLst/>
            <a:ahLst/>
            <a:cxnLst/>
            <a:rect r="r" b="b" t="t" l="l"/>
            <a:pathLst>
              <a:path h="2947686" w="1746504">
                <a:moveTo>
                  <a:pt x="0" y="0"/>
                </a:moveTo>
                <a:lnTo>
                  <a:pt x="1746504" y="0"/>
                </a:lnTo>
                <a:lnTo>
                  <a:pt x="1746504" y="2947686"/>
                </a:lnTo>
                <a:lnTo>
                  <a:pt x="0" y="29476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05075" y="1091425"/>
            <a:ext cx="17782925" cy="4494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71"/>
              </a:lnSpc>
            </a:pPr>
            <a:r>
              <a:rPr lang="en-US" sz="10812" spc="800">
                <a:solidFill>
                  <a:srgbClr val="E7A94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PD POWERHOUSE:</a:t>
            </a:r>
          </a:p>
          <a:p>
            <a:pPr algn="ctr">
              <a:lnSpc>
                <a:spcPts val="10708"/>
              </a:lnSpc>
            </a:pPr>
            <a:r>
              <a:rPr lang="en-US" sz="8112" spc="600">
                <a:solidFill>
                  <a:srgbClr val="E7A94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BEST IDEAS I HAVE EVER STOLEN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7600950" y="353273"/>
            <a:ext cx="3086100" cy="747293"/>
            <a:chOff x="0" y="0"/>
            <a:chExt cx="812800" cy="19681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196818"/>
            </a:xfrm>
            <a:custGeom>
              <a:avLst/>
              <a:gdLst/>
              <a:ahLst/>
              <a:cxnLst/>
              <a:rect r="r" b="b" t="t" l="l"/>
              <a:pathLst>
                <a:path h="196818" w="812800">
                  <a:moveTo>
                    <a:pt x="98409" y="0"/>
                  </a:moveTo>
                  <a:lnTo>
                    <a:pt x="714391" y="0"/>
                  </a:lnTo>
                  <a:cubicBezTo>
                    <a:pt x="740491" y="0"/>
                    <a:pt x="765521" y="10368"/>
                    <a:pt x="783977" y="28823"/>
                  </a:cubicBezTo>
                  <a:cubicBezTo>
                    <a:pt x="802432" y="47279"/>
                    <a:pt x="812800" y="72309"/>
                    <a:pt x="812800" y="98409"/>
                  </a:cubicBezTo>
                  <a:lnTo>
                    <a:pt x="812800" y="98409"/>
                  </a:lnTo>
                  <a:cubicBezTo>
                    <a:pt x="812800" y="124509"/>
                    <a:pt x="802432" y="149539"/>
                    <a:pt x="783977" y="167995"/>
                  </a:cubicBezTo>
                  <a:cubicBezTo>
                    <a:pt x="765521" y="186450"/>
                    <a:pt x="740491" y="196818"/>
                    <a:pt x="714391" y="196818"/>
                  </a:cubicBezTo>
                  <a:lnTo>
                    <a:pt x="98409" y="196818"/>
                  </a:lnTo>
                  <a:cubicBezTo>
                    <a:pt x="72309" y="196818"/>
                    <a:pt x="47279" y="186450"/>
                    <a:pt x="28823" y="167995"/>
                  </a:cubicBezTo>
                  <a:cubicBezTo>
                    <a:pt x="10368" y="149539"/>
                    <a:pt x="0" y="124509"/>
                    <a:pt x="0" y="98409"/>
                  </a:cubicBezTo>
                  <a:lnTo>
                    <a:pt x="0" y="98409"/>
                  </a:lnTo>
                  <a:cubicBezTo>
                    <a:pt x="0" y="72309"/>
                    <a:pt x="10368" y="47279"/>
                    <a:pt x="28823" y="28823"/>
                  </a:cubicBezTo>
                  <a:cubicBezTo>
                    <a:pt x="47279" y="10368"/>
                    <a:pt x="72309" y="0"/>
                    <a:pt x="98409" y="0"/>
                  </a:cubicBezTo>
                  <a:close/>
                </a:path>
              </a:pathLst>
            </a:custGeom>
            <a:solidFill>
              <a:srgbClr val="E6F1E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2349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  <a:r>
                <a:rPr lang="en-US" sz="1899" spc="129">
                  <a:solidFill>
                    <a:srgbClr val="40406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JENNIFER HOLMES MSRT(R)(CT)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273868" y="5918992"/>
            <a:ext cx="17740264" cy="9202762"/>
          </a:xfrm>
          <a:custGeom>
            <a:avLst/>
            <a:gdLst/>
            <a:ahLst/>
            <a:cxnLst/>
            <a:rect r="r" b="b" t="t" l="l"/>
            <a:pathLst>
              <a:path h="9202762" w="17740264">
                <a:moveTo>
                  <a:pt x="0" y="9202762"/>
                </a:moveTo>
                <a:lnTo>
                  <a:pt x="17740264" y="9202762"/>
                </a:lnTo>
                <a:lnTo>
                  <a:pt x="17740264" y="0"/>
                </a:lnTo>
                <a:lnTo>
                  <a:pt x="0" y="0"/>
                </a:lnTo>
                <a:lnTo>
                  <a:pt x="0" y="9202762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728635">
            <a:off x="12067436" y="6032570"/>
            <a:ext cx="4556698" cy="3970023"/>
          </a:xfrm>
          <a:custGeom>
            <a:avLst/>
            <a:gdLst/>
            <a:ahLst/>
            <a:cxnLst/>
            <a:rect r="r" b="b" t="t" l="l"/>
            <a:pathLst>
              <a:path h="3970023" w="4556698">
                <a:moveTo>
                  <a:pt x="0" y="0"/>
                </a:moveTo>
                <a:lnTo>
                  <a:pt x="4556698" y="0"/>
                </a:lnTo>
                <a:lnTo>
                  <a:pt x="4556698" y="3970023"/>
                </a:lnTo>
                <a:lnTo>
                  <a:pt x="0" y="39700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914327">
            <a:off x="246731" y="7582913"/>
            <a:ext cx="3013362" cy="1902185"/>
          </a:xfrm>
          <a:custGeom>
            <a:avLst/>
            <a:gdLst/>
            <a:ahLst/>
            <a:cxnLst/>
            <a:rect r="r" b="b" t="t" l="l"/>
            <a:pathLst>
              <a:path h="1902185" w="3013362">
                <a:moveTo>
                  <a:pt x="0" y="0"/>
                </a:moveTo>
                <a:lnTo>
                  <a:pt x="3013362" y="0"/>
                </a:lnTo>
                <a:lnTo>
                  <a:pt x="3013362" y="1902185"/>
                </a:lnTo>
                <a:lnTo>
                  <a:pt x="0" y="19021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84998">
            <a:off x="7288170" y="6491978"/>
            <a:ext cx="4179737" cy="3051208"/>
          </a:xfrm>
          <a:custGeom>
            <a:avLst/>
            <a:gdLst/>
            <a:ahLst/>
            <a:cxnLst/>
            <a:rect r="r" b="b" t="t" l="l"/>
            <a:pathLst>
              <a:path h="3051208" w="4179737">
                <a:moveTo>
                  <a:pt x="0" y="0"/>
                </a:moveTo>
                <a:lnTo>
                  <a:pt x="4179737" y="0"/>
                </a:lnTo>
                <a:lnTo>
                  <a:pt x="4179737" y="3051207"/>
                </a:lnTo>
                <a:lnTo>
                  <a:pt x="0" y="30512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748745" y="5830912"/>
            <a:ext cx="2761096" cy="2664457"/>
          </a:xfrm>
          <a:custGeom>
            <a:avLst/>
            <a:gdLst/>
            <a:ahLst/>
            <a:cxnLst/>
            <a:rect r="r" b="b" t="t" l="l"/>
            <a:pathLst>
              <a:path h="2664457" w="2761096">
                <a:moveTo>
                  <a:pt x="0" y="0"/>
                </a:moveTo>
                <a:lnTo>
                  <a:pt x="2761096" y="0"/>
                </a:lnTo>
                <a:lnTo>
                  <a:pt x="2761096" y="2664457"/>
                </a:lnTo>
                <a:lnTo>
                  <a:pt x="0" y="2664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63156">
            <a:off x="5501028" y="8633452"/>
            <a:ext cx="2017625" cy="2483231"/>
          </a:xfrm>
          <a:custGeom>
            <a:avLst/>
            <a:gdLst/>
            <a:ahLst/>
            <a:cxnLst/>
            <a:rect r="r" b="b" t="t" l="l"/>
            <a:pathLst>
              <a:path h="2483231" w="2017625">
                <a:moveTo>
                  <a:pt x="0" y="0"/>
                </a:moveTo>
                <a:lnTo>
                  <a:pt x="2017625" y="0"/>
                </a:lnTo>
                <a:lnTo>
                  <a:pt x="2017625" y="2483230"/>
                </a:lnTo>
                <a:lnTo>
                  <a:pt x="0" y="24832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169744" y="1860725"/>
            <a:ext cx="13977646" cy="2596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81"/>
              </a:lnSpc>
            </a:pPr>
            <a:r>
              <a:rPr lang="en-US" sz="10205" b="true">
                <a:solidFill>
                  <a:srgbClr val="5FA69A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You Should Buy That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42215" y="4202905"/>
            <a:ext cx="10403569" cy="700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74"/>
              </a:lnSpc>
            </a:pPr>
            <a:r>
              <a:rPr lang="en-US" sz="4395" b="true">
                <a:solidFill>
                  <a:srgbClr val="5FA69A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Really Great Teacher Things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6346016" y="7829575"/>
            <a:ext cx="3336232" cy="4353973"/>
          </a:xfrm>
          <a:custGeom>
            <a:avLst/>
            <a:gdLst/>
            <a:ahLst/>
            <a:cxnLst/>
            <a:rect r="r" b="b" t="t" l="l"/>
            <a:pathLst>
              <a:path h="4353973" w="3336232">
                <a:moveTo>
                  <a:pt x="0" y="0"/>
                </a:moveTo>
                <a:lnTo>
                  <a:pt x="3336232" y="0"/>
                </a:lnTo>
                <a:lnTo>
                  <a:pt x="3336232" y="4353973"/>
                </a:lnTo>
                <a:lnTo>
                  <a:pt x="0" y="43539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4706441">
            <a:off x="14996557" y="4035287"/>
            <a:ext cx="753585" cy="2216427"/>
          </a:xfrm>
          <a:custGeom>
            <a:avLst/>
            <a:gdLst/>
            <a:ahLst/>
            <a:cxnLst/>
            <a:rect r="r" b="b" t="t" l="l"/>
            <a:pathLst>
              <a:path h="2216427" w="753585">
                <a:moveTo>
                  <a:pt x="0" y="0"/>
                </a:moveTo>
                <a:lnTo>
                  <a:pt x="753585" y="0"/>
                </a:lnTo>
                <a:lnTo>
                  <a:pt x="753585" y="2216426"/>
                </a:lnTo>
                <a:lnTo>
                  <a:pt x="0" y="22164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753594">
            <a:off x="1792951" y="409074"/>
            <a:ext cx="753585" cy="2216427"/>
          </a:xfrm>
          <a:custGeom>
            <a:avLst/>
            <a:gdLst/>
            <a:ahLst/>
            <a:cxnLst/>
            <a:rect r="r" b="b" t="t" l="l"/>
            <a:pathLst>
              <a:path h="2216427" w="753585">
                <a:moveTo>
                  <a:pt x="0" y="0"/>
                </a:moveTo>
                <a:lnTo>
                  <a:pt x="753585" y="0"/>
                </a:lnTo>
                <a:lnTo>
                  <a:pt x="753585" y="2216427"/>
                </a:lnTo>
                <a:lnTo>
                  <a:pt x="0" y="221642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F6E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535383" y="3125347"/>
          <a:ext cx="4136233" cy="7324443"/>
        </p:xfrm>
        <a:graphic>
          <a:graphicData uri="http://schemas.openxmlformats.org/drawingml/2006/table">
            <a:tbl>
              <a:tblPr/>
              <a:tblGrid>
                <a:gridCol w="898977"/>
                <a:gridCol w="3237257"/>
              </a:tblGrid>
              <a:tr h="75578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Wedges"/>
                          <a:ea typeface="Wedges"/>
                          <a:cs typeface="Wedges"/>
                          <a:sym typeface="Wedges"/>
                        </a:rPr>
                        <a:t>Classroom Decor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235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Chair Cover (</a:t>
                      </a:r>
                      <a:r>
                        <a:rPr lang="en-US" sz="1899" u="sng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  <a:hlinkClick r:id="rId2" tooltip="https://www.amazon.com/smiry-Universal-Slipcovers-Removable-Anti-Dust/dp/B0DRD52ZRD/ref=sr_1_2_sspa?crid=3FZK5ALDCMO7F&amp;dib=eyJ2IjoiMSJ9.tsEJY2hfUpZTCqUO2Ihjmih7UanGTFjtRL_JpYVZ2Bsuh-tfzweD6-3-L4uHzHZB8CD_6aiKemicyEtHDXufMjuyQop9uLUC7w60LJ2eKO2txKZ9-41nc8vQeK-HB98Z-e8cPmVspZsKqeUiapR3YSxa_9flB4sP_KPkn23JpLkF_tKVWgf6mAF87fkPoQPFGUWPneMCjpk_KyLeQDvcoWbbuXi3er0dANdGHfWlsGxUO3TyaFlJdBYfjFMcj-R1yhEVO-JHfXj9kkyFhMsm3mBYFjzbNoFpWFtLOht_GyE.a3YvjBmyicOPPka5_DP930vXfJy0Fwivi3Vp1fkNUyw&amp;dib_tag=se&amp;keywords=teacher%2Bdesk%2Bchair%2Bcovers&amp;qid=1779398590&amp;sprefix=teacher%2Bdeskchair%2Bcovers%2Caps%2C237&amp;sr=8-2-spons&amp;sp_csd=d2lkZ2V0TmFtZT1zcF9hdGY&amp;th=1"/>
                        </a:rPr>
                        <a:t>full back</a:t>
                      </a:r>
                      <a:r>
                        <a:rPr lang="en-US" sz="1899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) or (</a:t>
                      </a:r>
                      <a:r>
                        <a:rPr lang="en-US" sz="1899" u="sng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  <a:hlinkClick r:id="rId3" tooltip="https://www.amazon.com/FORCHEER-Office-Covers-Stretchable-Paisley/dp/B0CN2K2JSZ/ref=sr_1_7?crid=3FZK5ALDCMO7F&amp;dib=eyJ2IjoiMSJ9.nJh8SE4NzOPOjdlNALa4d9kTCFDWyqzRqXCFmQHXBfzDmzDfx1_t1qmYSGJ9STxAQL7_22B3FmtJ0M_I-6OqaMWTyDrygKRqrBd9mljcPWysWiXOgPkE660-PY1-hAD5pZ5znW8Ku3kaTYsdFF_qZpqUgW16Un5l_g-GxoCYlXpPcQerGcLXeFc2Ag9jlU_g8tpe3LeFIokkLHb_fr_Wf2JrLfRfE_4p-iUfqgQl5ATrglwCPpKKJYhMyzdKHwNzOayZ0LgZ5a4DJbfJhY1kpzN9v5uhdoltgNLPl_3XnsE.-Hp0rBNYn_-3tWV9XkUTfOs4BpgmFnMSg4u-9p9xzuY&amp;dib_tag=se&amp;keywords=teacher%2Bdesk%2Bchair%2Bcovers&amp;qid=1779398681&amp;sprefix=teacher%2Bdeskchair%2Bcovers%2Caps%2C237&amp;sr=8-7&amp;th=1"/>
                        </a:rPr>
                        <a:t>split back</a:t>
                      </a:r>
                      <a:r>
                        <a:rPr lang="en-US" sz="1899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)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2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659"/>
                        </a:lnSpc>
                        <a:defRPr/>
                      </a:pPr>
                      <a:r>
                        <a:rPr lang="en-US" sz="18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4" tooltip="https://www.amazon.com/NEWBULIG-Countertop-Portable-Machine-Auto-Cleaning/dp/B0G256NM6Y/ref=sr_1_5_sspa?crid=HNJMYT2PWIMJ&amp;dib=eyJ2IjoiMSJ9.zT1aPCrSAR-EfEv2GymnG5wUGswB1W_x48GCfQUdV8y69COsD3RYOc3C30E9VkrpQ-TjBFygBgFAAzYWsDBZnV1MJfnLCXZATCwJ9xBl2JxSDrikC7fe6aRSxeHjzCNmKRmitDEbYXwRL4_5Erb2jrXzbgmsvx-cBGMTptAdN79ue3SJA4p2qlyAghzD77hUwWFlvhqETDEGtiqUgjzhz_GcU5h3a9q-wImWqtPOVK0.wDa5EXtmGP_hdSbTBAFtWwvSRWOdE808gGesZNufCpE&amp;dib_tag=se&amp;keywords=ice%2Bmakers%2Bcountertop&amp;qid=1779399053&amp;sprefix=ice%2Bmak%2Caps%2C292&amp;sr=8-5-spons&amp;sp_csd=d2lkZ2V0TmFtZT1zcF9tdGY&amp;th=1"/>
                        </a:rPr>
                        <a:t>Ice maker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08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5" tooltip="https://www.amazon.com/Hi-Spec-Rechargeable-Electric-Screwdriver-Household/dp/B0823RXNXR/ref=sr_1_3_sspa?crid=TRPXLAICHRGA&amp;dib=eyJ2IjoiMSJ9.FX2BAD-AEdKi0LcAsfbnV-HsIfzKyhBIeysBzBY-_HG0ViWFkqxxSQ4f8he2wEcR_tb_IACSNjm_4Dqvfw9zy0Kpft5RMP3xe3XAgXFljcQEyr3OPx2gn4N9bmPm_DhPBTng1tUloWPrj6N5ixutJWNTnme_2uB3jQvIagpctNvavn7WPu4PTsrSGgfw0iD4OXi92mRKMbM5i5C4W-JNSz-1JqQimlyirs92ovzBJI-lvNXVxiP1EUlbSTRsJ-A4G9MXjwrPEgPDSFCF4teB--qXIRlpWa8BTVfvhtNPO-4.7bWF5itNxs2_s6khLqR8Aib6zJGIZo3d9lMthp9NMGs&amp;dib_tag=se&amp;keywords=small%2Bhammer%2Bscrewdriver%2Bset&amp;qid=1779399890&amp;sprefix=small%2Bhammer%2Bscre%2Caps%2C197&amp;sr=8-3-spons&amp;sp_csd=d2lkZ2V0TmFtZT1zcF9hdGY&amp;th=1"/>
                        </a:rPr>
                        <a:t>Tool Set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08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6" tooltip="https://www.amazon.com/Johnson-Portable-Emergency-Assorted-Adhesive/dp/B0B41MYSGP/ref=sr_1_4?crid=17SDLWMJDW12D&amp;dib=eyJ2IjoiMSJ9.zHOMVen-ijCqKcw7bRatKTRW7WdqiP6cIIn8N5lueSKPUu1nyFvQ5kvpo_23_aYkl12TuQiL8TCVXL7ZCOmlMvFElQ-_0kXQlz9FzPt0pIQODII92-AA49RtvBZ2XbxAU2Y3pw_1dM7vtB0QPcspGcABSau3wwtupK1xXTd_vxYjeGKLTCYXwnTNK18OzL9jgm9PuvVAlU-lcOXnJHxLDxmABBb3XJfniwIPuuQchThkhz3Xwr1zjQIpwR-gAzGpJrg2w0WGaY2p2hSuLIooayDyU-nnpezKlD2R8qimQIw.gvGExy8jWNUcKE1Zit2s2BR0wbNX1f6MeCSGUGxpzbg&amp;dib_tag=se&amp;keywords=first%2Baid%2Bkit&amp;qid=1779400046&amp;sprefix=first%2Baid%2Bki%2Caps%2C221&amp;sr=8-4&amp;th=1"/>
                        </a:rPr>
                        <a:t>First Aid Kit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99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239"/>
                        </a:lnSpc>
                        <a:defRPr/>
                      </a:pPr>
                      <a:r>
                        <a:rPr lang="en-US" sz="1599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7" tooltip="https://www.amazon.com/GIFTEXPRESS-Hall-Lanyards-School-Passes/dp/B014QJTQR8/ref=sr_1_6_pp?crid=3G6CPTKN86WTE&amp;dib=eyJ2IjoiMSJ9.gMHvQnX1pBElDStSYDRRMcrJxB4StIK5h1acSiWC4cLBB24R_c6PdH-sTv0eGF-d_GwQLl4JOXwHcqLgqJVQgTFhJEVU6O-BKBnSeJHc_mer5F50zMyxclQ8FtEyAZMmNrXFKdY319JukSvWi25pWelE07q16XROQQJSjjCrB8OMNSH4R9o3rVd_WitzaWAOEJwDohtOOaWSBm946vHJO2bdtI79UUMb57rmrNQHtfpBFXrgvp4jqN91ELsRy_xUYOPCFkaZ9aaIFvbQb1X9CSnY0n3zc5VwaHfY7eKjcQ4.9jOSHvKib2woDRRSVwcxh7dJs7XDWDK3G-FLGRnm-hE&amp;dib_tag=se&amp;keywords=classroom%2Bmust%2Bhaves&amp;qid=1779400180&amp;sprefix=classroo%2Caps%2C238&amp;sr=8-6&amp;th=1"/>
                        </a:rPr>
                        <a:t>Hall passes </a:t>
                      </a:r>
                      <a:r>
                        <a:rPr lang="en-US" sz="15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(write your name/room number on them)</a:t>
                      </a:r>
                      <a:endParaRPr lang="en-US" sz="1100"/>
                    </a:p>
                    <a:p>
                      <a:pPr algn="l">
                        <a:lnSpc>
                          <a:spcPts val="2099"/>
                        </a:lnSpc>
                      </a:pPr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08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8" tooltip="https://www.amazon.com/Fluorescent-Light-Covers-Ceiling-Lights/dp/B0CX5KNDXT/ref=sr_1_20_sspa?crid=3G6CPTKN86WTE&amp;dib=eyJ2IjoiMSJ9.gMHvQnX1pBElDStSYDRRMcrJxB4StIK5h1acSiWC4cLBB24R_c6PdH-sTv0eGF-d_GwQLl4JOXwHcqLgqJVQgTFhJEVU6O-BKBnSeJHc_mer5F50zMyxclQ8FtEyAZMmE6USc1M4WFkj_JxlOmyzXw0N59ICjWL07qCBsU2aJ06iPlpJvfoWH0foD0eQp2p2qd4ZIwTwH47lXpRymOfZs_tMyESP_NLnDoeSUYIUd8ont5Ki6jqCsAdsC6RnAQePNxIUPXI18wgLW2wyC0H77aolMmtZkuKoE5gFiV7sEyE.6m3p_PfdZdxeL1tGEVQVxNMTgrBlxOU19Wt74ERW34g&amp;dib_tag=se&amp;keywords=classroom%2Bmust%2Bhaves&amp;qid=1779400219&amp;sprefix=classroo%2Caps%2C238&amp;sr=8-20-spons&amp;sp_csd=d2lkZ2V0TmFtZT1zcF9tdGY&amp;th=1"/>
                        </a:rPr>
                        <a:t>Light covers 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15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68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776640" y="4050797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2762" y="5092934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3712" y="5779864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6640" y="6523275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73712" y="7508930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92762" y="8595635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76640" y="9315302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4895717" y="3125347"/>
          <a:ext cx="4136233" cy="7543518"/>
        </p:xfrm>
        <a:graphic>
          <a:graphicData uri="http://schemas.openxmlformats.org/drawingml/2006/table">
            <a:tbl>
              <a:tblPr/>
              <a:tblGrid>
                <a:gridCol w="898977"/>
                <a:gridCol w="3237257"/>
              </a:tblGrid>
              <a:tr h="75568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Wedges"/>
                          <a:ea typeface="Wedges"/>
                          <a:cs typeface="Wedges"/>
                          <a:sym typeface="Wedges"/>
                        </a:rPr>
                        <a:t>Helpful Tools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4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  <a:hlinkClick r:id="rId11" tooltip="http://amazon.com/Joyublly-Buzzers-Rechargeable-Classroom-Jeopardy/dp/B0FSLQ7BGM/ref=sr_1_1_sspa?crid=1Y27D57844RYO&amp;dib=eyJ2IjoiMSJ9.UdraoHt6ynS1T5FuwGaHBbFr-43xI9P7QSVup4jyPIc6rpmICKT9XwQW0WpXfmWhI6MjF8o2Nl35Yl24_DZNSWgdP5EFM-IuYtDPuqGbN8lNZQtqBcZKLGTgDwOFrXnXiofneXO4jWF54so3RSU3gEyLGXNL0YuL2_RPKZYwv1mGn3ROxkNsMr-B_DFNfSU8trvNlqpNWOIS8a0FOHapE9KG8aA604ldbld4sfvCDbnDVVZRehcI2IIvbnwTNcyhhw3AfH5FMV2bqbgt73-e6UQY6aG4CWbgwpQeDFZv_B4.8-SQ1KHs8yPQA7lo7SaIJ5SGFk0hfj5N8s26DJt7dOI&amp;dib_tag=se&amp;keywords=classroom%2Bbuzzers%2Bwith%2Bcords&amp;qid=1779397998&amp;sprefix=classroom%2Bbuzzers%2Bwith%2Bcords%2B%2Caps%2C189&amp;sr=8-1-spons&amp;sp_csd=d2lkZ2V0TmFtZT1zcF9hdGY&amp;th=1"/>
                        </a:rPr>
                        <a:t>Buzzers for Trivia Games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38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939"/>
                        </a:lnSpc>
                        <a:defRPr/>
                      </a:pPr>
                      <a:r>
                        <a:rPr lang="en-US" sz="20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12" tooltip="https://www.amazon.com/Stickers-Different-Breathing-Mindfulness-Classroom/dp/B0FBKFH2MH/ref=sr_1_9?crid=1DR8AP2K69JWX&amp;dib=eyJ2IjoiMSJ9.XYyoOkwFAdhzGdzpGiyQ1_dEfg4UI7Nm_5zRDpcHeXjFWsxYnpvaUNX5PvdNtAzfD6UnHgSYq29F71m_uJ9AwG7c4SkTw3hmWhoAfV9j2Y6O5sYUE0Z_dExZw8yC5OJxnTxRNYBn8oqyYFfTwYENMAPoG0i06M_k6lNpUFPX9Q8MA8aXuX2sYTWwR74Kau_2HLyrhKWgk_ki56FDUEm0uoGwz2MaO4FwQvNi12PYxSQnVd_WybaLt_7PvL0Eg_RNonRRtddhH7EOkh8khvJq3Ni6q-A3E92hLfvhlGHr7n4.UeL7Ob32dzKmkWXGuMYW0c8vCO6VCe9ryxZjOGOF6_U&amp;dib_tag=se&amp;keywords=calm+stickers&amp;qid=1779398745&amp;sprefix=calm+sticke%2Caps%2C254&amp;sr=8-9"/>
                        </a:rPr>
                        <a:t>Sensory Stickers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99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13" tooltip="https://www.amazon.com/Emotional-Stickers-Puraesla-Affirmation-Inspirational/dp/B0FX1Y1SXF/ref=sr_1_1_sspa?crid=1HU623OFJNBJ0&amp;dib=eyJ2IjoiMSJ9.5DfBHzAH-IMCr1r18JyXot3rrchk_jGaDZY6J_EHp5n29zE-KfSO4_27yYgJXZgGLuOgEbL3nk_KJe7ck2Gi0lWm-X16FFzC_dtnj33eBd2NncUp-xiDbRz7w9UEa-W31TxLP7OOCjVel1l8GPvGArxvlwbvco77y9KNtO4GkNg14JioQ1kUatyvIsbPIumt2-l6x_JV1tIAylQK59xtQhYc7t_M0KH8q8_1iAPZFO7crLGpKBGngFjFJhbENCIUuAqOP1pBOoJ9sFKvyILCLbUaPC5Pp4YrVmkm9OYZlNY.96nmiTzWZX6L2WnUbg-TaTL0-Ju2d6VawEB6d3-8edQ&amp;dib_tag=se&amp;keywords=tiny%2Banimal%2Bbelieves%2Bin%2Byou%2Bsticker&amp;qid=1779398807&amp;sprefix=tiny%2Banimal%2Bbelieves%2Bin%2Byou%2Bsticker%2Caps%2C242&amp;sr=8-1-spons&amp;sp_csd=d2lkZ2V0TmFtZT1zcF9hdGY&amp;th=1"/>
                        </a:rPr>
                        <a:t>Emotional support stickers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99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14" tooltip="https://www.amazon.com/Stickers-600PCS-Sticker-Teacher-Water-Resistant/dp/B09YS3WJGP/ref=sr_1_2_sspa?crid=1ITGW2C2YEA0Z&amp;dib=eyJ2IjoiMSJ9.G0XuRIt-ALUH6W7jK3d-y3KToCqfEmQJTwYVL3E0d2pcmkC3XB52JnqBDXoS3ifJ5oAOKFlb33Gq9PTMt7Px3VkWvR17w31je6PZwPFULOeu7-cAc-2TlEzWSCTZnZCayvwHKLoO3OtWMfd5Cb8kDjWg3Cvhn6WJ0GFLGyA3EYKzYFZw92njU_zkO1dE_MxkULMVQvOPzfhPuaroWb31piSR8Fs5u17LhXTE2GCItak.uNXfeINPy1lT4N0j0qFwavJ_fta0SCRUDI0EdFsN7gY&amp;dib_tag=se&amp;keywords=meme%2Bgrading%2Bstickers&amp;qid=1779398867&amp;sprefix=meme%2Bgrading%2Caps%2C258&amp;sr=8-2-spons&amp;sp_csd=d2lkZ2V0TmFtZT1zcF9hdGY&amp;th=1"/>
                        </a:rPr>
                        <a:t>Meme grading stickers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265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15" tooltip="https://www.amazon.com/Magnetic-Professional-Removers-Classroom-Multicolored/dp/B0CPSP97NF/ref=sr_1_23?crid=3G6CPTKN86WTE&amp;dib=eyJ2IjoiMSJ9.gMHvQnX1pBElDStSYDRRMcrJxB4StIK5h1acSiWC4cLBB24R_c6PdH-sTv0eGF-d_GwQLl4JOXwHcqLgqJVQgTFhJEVU6O-BKBnSeJHc_mer5F50zMyxclQ8FtEyAZMmE6USc1M4WFkj_JxlOmyzXw0N59ICjWL07qCBsU2aJ06iPlpJvfoWH0foD0eQp2p2qd4ZIwTwH47lXpRymOfZs_tMyESP_NLnDoeSUYIUd8ont5Ki6jqCsAdsC6RnAQePNxIUPXI18wgLW2wyC0H77aolMmtZkuKoE5gFiV7sEyE.6m3p_PfdZdxeL1tGEVQVxNMTgrBlxOU19Wt74ERW34g&amp;dib_tag=se&amp;keywords=classroom%2Bmust%2Bhaves&amp;qid=1779400219&amp;sprefix=classroo%2Caps%2C238&amp;sr=8-23&amp;th=1"/>
                        </a:rPr>
                        <a:t>The best staple remover in the world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32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16" tooltip="https://www.amazon.com/Magnetic-Strong-Neodymium-Kitchen-Workplace/dp/B077PZLX6M/ref=sr_1_54?crid=3G6CPTKN86WTE&amp;dib=eyJ2IjoiMSJ9.AOIuBbuNa7uCYbxYqO8ZCIoPjk0ZY5cWA6yqJCYoc5yTjTU_K1zFx1ko8sc8itrVxQA6bVJqdp5DYemm0m8-jQKq0TW4WLFIA3DIhDNVaV4.uGaD61SsgyH1f1w-5zzjVPiBFSO3_F2GphMO0MntceE&amp;dib_tag=se&amp;keywords=classroom%2Bmust%2Bhaves&amp;qid=1779400342&amp;sprefix=classroo%2Caps%2C238&amp;xpid=fG-XZHAczJeyT&amp;th=1"/>
                        </a:rPr>
                        <a:t>Magnetic hooks </a:t>
                      </a:r>
                      <a:r>
                        <a:rPr lang="en-US" sz="1799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(work to hang stuff from the ceiling)</a:t>
                      </a:r>
                      <a:endParaRPr lang="en-US" sz="1100"/>
                    </a:p>
                    <a:p>
                      <a:pPr algn="l">
                        <a:lnSpc>
                          <a:spcPts val="2519"/>
                        </a:lnSpc>
                      </a:pPr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99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17" tooltip="https://www.amazon.com/Dustpan-Office-Handle-Upright-Standing/dp/B0BKQBNXGR/ref=sxin_14_pa_sp_search_thematic_sspa?content-id=amzn1.sym.21e65488-0f21-4a50-bfd3-5420161f3670%3Aamzn1.sym.21e65488-0f21-4a50-bfd3-5420161f3670&amp;crid=3G6CPTKN86WTE&amp;cv_ct_cx=classroom%2Bmust%2Bhaves&amp;keywords=classroom%2Bmust%2Bhaves&amp;pd_rd_i=B0BKQBNXGR&amp;pd_rd_r=c2cdc955-894e-4702-9003-4b7bd0d03afd&amp;pd_rd_w=lLDmq&amp;pd_rd_wg=oHVCy&amp;pf_rd_p=21e65488-0f21-4a50-bfd3-5420161f3670&amp;pf_rd_r=9C76H5XZX56PT3BAXQTS&amp;qid=1779400397&amp;sbo=RZvfv%2F%2FHxDF%2BO5021pAnSA%3D%3D&amp;sprefix=classroo%2Caps%2C238&amp;sr=1-51-6a4c33a7-53af-4067-a003-034f222b1025-spons&amp;xpid=fG-XZHAczJeyT&amp;aref=uBsF6ExuqS&amp;sp_csd=d2lkZ2V0TmFtZT1zcF9zZWFyY2hfdGhlbWF0aWM&amp;th=1"/>
                        </a:rPr>
                        <a:t>Broom/dustpan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06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5156023" y="4050797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156023" y="4733970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134045" y="5585762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156023" y="6329173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156023" y="7171250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156023" y="8327708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134045" y="9484166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8" id="18"/>
          <p:cNvGraphicFramePr>
            <a:graphicFrameLocks noGrp="true"/>
          </p:cNvGraphicFramePr>
          <p:nvPr/>
        </p:nvGraphicFramePr>
        <p:xfrm>
          <a:off x="9256050" y="3125347"/>
          <a:ext cx="4136233" cy="6535844"/>
        </p:xfrm>
        <a:graphic>
          <a:graphicData uri="http://schemas.openxmlformats.org/drawingml/2006/table">
            <a:tbl>
              <a:tblPr/>
              <a:tblGrid>
                <a:gridCol w="898977"/>
                <a:gridCol w="3237257"/>
              </a:tblGrid>
              <a:tr h="75618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Wedges"/>
                          <a:ea typeface="Wedges"/>
                          <a:cs typeface="Wedges"/>
                          <a:sym typeface="Wedges"/>
                        </a:rPr>
                        <a:t>Helpful Tools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89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  <a:hlinkClick r:id="rId18" tooltip="https://www.amazon.com/OLIXIS-Anti-Slip-Comfortable-Handrail-Portable/dp/B0GMPT9VSK/ref=sr_1_9?crid=216CPVTK2SJ7M&amp;dib=eyJ2IjoiMSJ9.Jy1tHpFJyGVgpG1xHDDYrWHVx00rOhXLgILADpQ2aa-S3KHUMjs8RZP2OHqdAIMiFdQR2LkEaIL1owjerZkiJa3us3ZbXG-Ao2fWKGXmHwHneXzrY96OfNxLqAfzRgf2ILzJE8Ro3VCM31kwgZVeiLRU8DfwwvQgjWoOeFrua1laMtr-i43cppccksbvE_mkTBV-V7us39tojFf6VWqVsX7Dd41NUE679oTrrXpqrQKSAb1H8T5TnCinNo2FuL1UOqin6liFQDJ20x-IujcpGa2tYbhF0Rme-hEa8eZsWqk.2Ilde87UHoDwoWlI0_r-ZWdp12v90Kezh-yBxvGktkk&amp;dib_tag=se&amp;keywords=step%2Bstool&amp;qid=1779400487&amp;sprefix=step%2Caps%2C225&amp;sr=8-9&amp;th=1"/>
                        </a:rPr>
                        <a:t>Step ladder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19" tooltip="https://www.amazon.com/Charles-Leonard-Magnetic-Assorted-26400/dp/B07CQ5DQ1N/ref=sr_1_6?crid=CU1SD8G4OTUP&amp;dib=eyJ2IjoiMSJ9.W-XI14OYjOH5csY3gCIYJdDzbF8IULfpeHcK0DSg8aMIwZj98o4Q85gIAJUbKPZCxZjJbHoaetSnw6GPnR7TPuhb3v5UDHC3RR08ooP9xUY3rMGqysaEwm1r4tmZodEZoQoa7S4PhFA4ETqqWktihVHFHEy269wDppzmzTNis5IpPNEO8LqQuRyRNAc0YRQqV_rYg055_6J0aeUyscCg_MVdVk847U7jMDLluRXx4b1RbTGhDcWJuxwLVJY7K1v1w5ZQVM0DRdn3ciq147L6DtI79ZPT2uqicSmuoRCbzO8.yZBpMnGClp6PS2E51I2A2W0b8cwsOiynWGmdYULFXrk&amp;dib_tag=se&amp;keywords=magnetic+pockets&amp;qid=1779917208&amp;sprefix=magnetic+pockets%2Caps%2C175&amp;sr=8-6"/>
                        </a:rPr>
                        <a:t>Magnetic Pockets</a:t>
                      </a:r>
                      <a:r>
                        <a:rPr lang="en-US" sz="1799" u="none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20" tooltip="https://www.amazon.com/Erase-Markers-Chisel-Assorted-Colors/dp/B0004F7GUI/ref=sr_1_6?crid=3NM2U5I5YZ11C&amp;dib=eyJ2IjoiMSJ9.GQeKGKVzXu0R68XeDRNO2Rqn-J8YL2FQkNqpiJd4V6c2es5LRqH_affe-HJ6NOqOn-hv-uT9l-sHqZhDWhcdegWxI99W_zqv-vxpgLnYjuA14mU9W0shL_Y_tmzEDwivnt8Ej2lpS0xgVg4zZSybQvzTImNmno19vUMU4_SqFidEDz_WP94bIqybCBy3Srg1ULFioaNs_dBpCvVlHTZ3yn1-H1O0SfaLhXr-0vesQrprhZAJY8RFaiVMdPqVnJ7bZsliZ19zJQPYL5RFapLnoKZzKO7uRFMJFicR_MMIp4c.KnIOxZcdKabXc_kqdw_4Owp0MIZD-J--tzezv3lHjT4&amp;dib_tag=se&amp;keywords=colored%2Bdry%2Berase%2Bmarkers&amp;qid=1780622215&amp;sprefix=colored%2Bdry%2Caps%2C236&amp;sr=8-6&amp;th=1"/>
                        </a:rPr>
                        <a:t>Colored Dry Erase Markers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19"/>
                        </a:lnSpc>
                        <a:defRPr/>
                      </a:pPr>
                      <a:r>
                        <a:rPr lang="en-US" sz="17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21" tooltip="https://www.amazon.com/Binder-Clamps-Assorted-Medium-Office/dp/B0BHNWZXWT/ref=sr_1_2_sspa?crid=1TIWAI29K60FE&amp;dib=eyJ2IjoiMSJ9.ffUD9GXN2WBbICiOEQfKlm4Oe4BPVDA_UL1ok6q86sRYWGDGRQysZlUoL1E9mFlg1PjZi0cCf31N4V5xvzWKh8MqlHrC5O3eFvvFGe6sG1oNxSkYOYLH01k3sYIV9BNWDuWPU_IbIrkqIpQ_shK4Uyg6SjyYlooHEhcFPRyax-HSyyt57Lg2AR5mB-JdSzNwGVMOpKgJGQZU-O_EvCeLhutqxnk3m3hjGXAOfHlEISf9fX_Uots4t4LAJ4Ufh4rzccobKqWW-DF0ItxJN3nU6BWTALT4ZpkXlmiOgtjTNaE.iv_bynm7bjRJ44DpKl6EWJouHxlD2w1Uut9uw0v5iY8&amp;dib_tag=se&amp;keywords=binder+clips+assorted+sizes&amp;qid=1780622279&amp;sprefix=binder+clips%2Caps%2C212&amp;sr=8-2-spons&amp;sp_csd=d2lkZ2V0TmFtZT1zcF9hdGY&amp;psc=1"/>
                        </a:rPr>
                        <a:t>Binder Clips Assorted Sizes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75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strike="noStrike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22" tooltip="https://www.amazon.com/TOY-Life-Basketball-Indoor-Office/dp/B0C77FWCQG/ref=sr_1_4_sspa?crid=2UOBXJ95VS0QJ&amp;dib=eyJ2IjoiMSJ9.-PybJ3SMD6-xMCaFkNd3fji8qOd7QcWNc-n4YDC-XppoNf0n7fztvzRnoRYhQm7Nfj7EN8gxanOTIQ-kXGpP9l-8nvjZk-MqZmqhYOzylXHhKXD2L6rZ4lTZ8rSQWIcuAQk66aR4gAmlCYf6viz-dYLfOwFmmgGFX7TIW9TRLbcYEdEdsKo5hdoau0mop6pSfOPMlYJdNVmbUrMBxICrBmTpDoff3L_XPC5tuL5N6gwcl1PVzQB_Cx8YubzpO_TBrP50E_PBz70pFqhMSk_jbifG_32v7nQdt9fqs-TLzTw.-EEqLW_aIZ9rpcICgH9lJMensew5nlE6iyg0yVybnGk&amp;dib_tag=se&amp;keywords=mini%2Bbasketball%2Bhoop%2Bclassroom&amp;qid=1780622390&amp;sprefix=mini%2Bbasketball%2Bhoop%2Bclassroom%2Caps%2C197&amp;sr=8-4-spons&amp;sp_csd=d2lkZ2V0TmFtZT1zcF9hdGY&amp;th=1"/>
                        </a:rPr>
                        <a:t>Mini Basketball Hoop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53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r>
                        <a:rPr lang="en-US" sz="1515">
                          <a:solidFill>
                            <a:srgbClr val="DF6E4C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Gumba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53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r>
                        <a:rPr lang="en-US" sz="1515">
                          <a:solidFill>
                            <a:srgbClr val="DF6E4C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3</a:t>
                      </a:r>
                      <a:r>
                        <a:rPr lang="en-US" sz="1515" u="sng">
                          <a:solidFill>
                            <a:srgbClr val="FFFFFF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  <a:hlinkClick r:id="rId23" tooltip="https://30sdp.com/?srsltid=AfmBOorJjburv0JHIIHX1EXFdvNLY9Cj04shstr0mhqD2PnJoOcsbDfd"/>
                        </a:rPr>
                        <a:t>30 Second Dance Party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53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19" id="19"/>
          <p:cNvSpPr/>
          <p:nvPr/>
        </p:nvSpPr>
        <p:spPr>
          <a:xfrm flipH="false" flipV="false" rot="0">
            <a:off x="9497307" y="4050797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4" y="0"/>
                </a:lnTo>
                <a:lnTo>
                  <a:pt x="388204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497307" y="4733970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4" y="0"/>
                </a:lnTo>
                <a:lnTo>
                  <a:pt x="388204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497307" y="5438504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4" y="0"/>
                </a:lnTo>
                <a:lnTo>
                  <a:pt x="388204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497307" y="6135070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4" y="0"/>
                </a:lnTo>
                <a:lnTo>
                  <a:pt x="388204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9517725" y="6977148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527304" y="7703033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527304" y="8386512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527304" y="9079517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27" id="27"/>
          <p:cNvGraphicFramePr>
            <a:graphicFrameLocks noGrp="true"/>
          </p:cNvGraphicFramePr>
          <p:nvPr/>
        </p:nvGraphicFramePr>
        <p:xfrm>
          <a:off x="13616383" y="3125347"/>
          <a:ext cx="4136233" cy="6509244"/>
        </p:xfrm>
        <a:graphic>
          <a:graphicData uri="http://schemas.openxmlformats.org/drawingml/2006/table">
            <a:tbl>
              <a:tblPr/>
              <a:tblGrid>
                <a:gridCol w="898977"/>
                <a:gridCol w="3237257"/>
              </a:tblGrid>
              <a:tr h="7562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Wedges"/>
                          <a:ea typeface="Wedges"/>
                          <a:cs typeface="Wedges"/>
                          <a:sym typeface="Wedges"/>
                        </a:rPr>
                        <a:t>Teacher Attire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05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FFFFF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  <a:hlinkClick r:id="rId24" tooltip="https://www.amazon.com/dp/B0CRHGWF25?ref=ppx_yo2ov_dt_b_fed_asin_title&amp;th=1"/>
                        </a:rPr>
                        <a:t>Teacher Bag #1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320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19"/>
                        </a:lnSpc>
                        <a:defRPr/>
                      </a:pPr>
                      <a:r>
                        <a:rPr lang="en-US" sz="2299" u="sng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25" tooltip="https://www.amazon.com/dp/B0CRHGWF25?ref_=ppx_hzsearch_conn_dt_b_fed_asin_title_7&amp;th=1"/>
                        </a:rPr>
                        <a:t>Teacher Bag #2</a:t>
                      </a: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54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54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05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54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54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54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56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21"/>
                        </a:lnSpc>
                        <a:defRPr/>
                      </a:pPr>
                      <a:endParaRPr lang="en-US" sz="1100"/>
                    </a:p>
                  </a:txBody>
                  <a:tcPr marL="160341" marR="160341" marT="160341" marB="160341" anchor="ctr">
                    <a:lnL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2068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28" id="28"/>
          <p:cNvSpPr/>
          <p:nvPr/>
        </p:nvSpPr>
        <p:spPr>
          <a:xfrm flipH="false" flipV="false" rot="0">
            <a:off x="13876690" y="4050797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3876690" y="4733970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876690" y="5632606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3876690" y="6316086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3876690" y="6999565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876690" y="7667625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4"/>
                </a:lnTo>
                <a:lnTo>
                  <a:pt x="0" y="388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3876690" y="8351104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3876690" y="9121199"/>
            <a:ext cx="388204" cy="388204"/>
          </a:xfrm>
          <a:custGeom>
            <a:avLst/>
            <a:gdLst/>
            <a:ahLst/>
            <a:cxnLst/>
            <a:rect r="r" b="b" t="t" l="l"/>
            <a:pathLst>
              <a:path h="388204" w="388204">
                <a:moveTo>
                  <a:pt x="0" y="0"/>
                </a:moveTo>
                <a:lnTo>
                  <a:pt x="388205" y="0"/>
                </a:lnTo>
                <a:lnTo>
                  <a:pt x="388205" y="388205"/>
                </a:lnTo>
                <a:lnTo>
                  <a:pt x="0" y="388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2784051" y="-99949"/>
            <a:ext cx="3994523" cy="2721065"/>
          </a:xfrm>
          <a:custGeom>
            <a:avLst/>
            <a:gdLst/>
            <a:ahLst/>
            <a:cxnLst/>
            <a:rect r="r" b="b" t="t" l="l"/>
            <a:pathLst>
              <a:path h="2721065" w="3994523">
                <a:moveTo>
                  <a:pt x="0" y="0"/>
                </a:moveTo>
                <a:lnTo>
                  <a:pt x="3994524" y="0"/>
                </a:lnTo>
                <a:lnTo>
                  <a:pt x="3994524" y="2721066"/>
                </a:lnTo>
                <a:lnTo>
                  <a:pt x="0" y="272106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-2700000">
            <a:off x="16127176" y="-590238"/>
            <a:ext cx="6009919" cy="1434348"/>
          </a:xfrm>
          <a:custGeom>
            <a:avLst/>
            <a:gdLst/>
            <a:ahLst/>
            <a:cxnLst/>
            <a:rect r="r" b="b" t="t" l="l"/>
            <a:pathLst>
              <a:path h="1434348" w="6009919">
                <a:moveTo>
                  <a:pt x="0" y="0"/>
                </a:moveTo>
                <a:lnTo>
                  <a:pt x="6009919" y="0"/>
                </a:lnTo>
                <a:lnTo>
                  <a:pt x="6009919" y="1434348"/>
                </a:lnTo>
                <a:lnTo>
                  <a:pt x="0" y="143434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687881" y="1287650"/>
            <a:ext cx="10364728" cy="826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380"/>
              </a:lnSpc>
            </a:pPr>
            <a:r>
              <a:rPr lang="en-US" sz="5800">
                <a:solidFill>
                  <a:srgbClr val="FFFFFF"/>
                </a:solidFill>
                <a:latin typeface="Wedges"/>
                <a:ea typeface="Wedges"/>
                <a:cs typeface="Wedges"/>
                <a:sym typeface="Wedges"/>
              </a:rPr>
              <a:t>YOU SHOULD BUY THAT LIST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915509" y="7658100"/>
            <a:ext cx="3700874" cy="282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33"/>
              </a:lnSpc>
              <a:spcBef>
                <a:spcPct val="0"/>
              </a:spcBef>
            </a:pPr>
            <a:r>
              <a:rPr lang="en-US" sz="1800" spc="26" u="sng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hlinkClick r:id="rId30" tooltip="https://www.amazon.com/VEVOR-Dispenser-Supermarkets-Amusement-Spherical/dp/B0GH7G2DHY/ref=sr_1_14?dib=eyJ2IjoiMSJ9.5Fp8lP--vKrQ0A5hlP1jAgYoV5Lrad1JUNzyp8Hd3wTPtU60ypA7oy_Rur6W3LT4IDaP-SiMJrISEeN1aM9kPPHVwknDvHalSaCnLJF2Bp2EePoWspSrMwE9w572JJuI1KRFFUENDtzie2UztAs7Sal5YGYUhp3KFit0m15J4-opS_TfjeabCYx0Dw4_n5Mbs8Uc2n9gB7DyI_HTS2o6n5I_-ETES4Nl61SyKoczdRabJf4mFyc14j3T-tG818wjqiBox6Gr3sxYWd5OLjX8652hIhSwuVkyuSH6VJ8whgk.30cxuNlhSUaUODCJLBqf5BWH8nX7z8Ja9XyL11WlLOA&amp;dib_tag=se&amp;keywords=Candy%2Bmachine&amp;qid=1781131014&amp;sr=8-14&amp;th=1"/>
              </a:rPr>
              <a:t>GUMBALL MACHINE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7775786" y="2406453"/>
            <a:ext cx="2736428" cy="404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25"/>
              </a:lnSpc>
            </a:pPr>
            <a:r>
              <a:rPr lang="en-US" sz="2447" u="sng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  <a:hlinkClick r:id="rId31" tooltip="https://docs.google.com/document/d/1e65jqtmamzURNor1y6toI0LLOdpLcRgTBzmX4m_bRm0/edit?tab=t.0"/>
              </a:rPr>
              <a:t>Link to Master List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5E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-452976"/>
            <a:ext cx="16230600" cy="11395118"/>
            <a:chOff x="0" y="0"/>
            <a:chExt cx="21640800" cy="15193491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35076" cy="15050998"/>
              <a:chOff x="0" y="0"/>
              <a:chExt cx="243966" cy="297303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2550716" y="0"/>
              <a:ext cx="1235076" cy="15050998"/>
              <a:chOff x="0" y="0"/>
              <a:chExt cx="243966" cy="2973037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5101431" y="0"/>
              <a:ext cx="1235076" cy="15050998"/>
              <a:chOff x="0" y="0"/>
              <a:chExt cx="243966" cy="2973037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10202862" y="0"/>
              <a:ext cx="1235076" cy="15050998"/>
              <a:chOff x="0" y="0"/>
              <a:chExt cx="243966" cy="2973037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7652147" y="0"/>
              <a:ext cx="1235076" cy="15050998"/>
              <a:chOff x="0" y="0"/>
              <a:chExt cx="243966" cy="2973037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17855009" y="0"/>
              <a:ext cx="1235076" cy="15050998"/>
              <a:chOff x="0" y="0"/>
              <a:chExt cx="243966" cy="2973037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15304293" y="0"/>
              <a:ext cx="1235076" cy="15050998"/>
              <a:chOff x="0" y="0"/>
              <a:chExt cx="243966" cy="2973037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0">
              <a:off x="12753578" y="142493"/>
              <a:ext cx="1235076" cy="15050998"/>
              <a:chOff x="0" y="0"/>
              <a:chExt cx="243966" cy="2973037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20405724" y="0"/>
              <a:ext cx="1235076" cy="15050998"/>
              <a:chOff x="0" y="0"/>
              <a:chExt cx="243966" cy="2973037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243966" cy="2973037"/>
              </a:xfrm>
              <a:custGeom>
                <a:avLst/>
                <a:gdLst/>
                <a:ahLst/>
                <a:cxnLst/>
                <a:rect r="r" b="b" t="t" l="l"/>
                <a:pathLst>
                  <a:path h="2973037" w="243966">
                    <a:moveTo>
                      <a:pt x="0" y="0"/>
                    </a:moveTo>
                    <a:lnTo>
                      <a:pt x="243966" y="0"/>
                    </a:lnTo>
                    <a:lnTo>
                      <a:pt x="243966" y="2973037"/>
                    </a:lnTo>
                    <a:lnTo>
                      <a:pt x="0" y="2973037"/>
                    </a:lnTo>
                    <a:close/>
                  </a:path>
                </a:pathLst>
              </a:custGeom>
              <a:solidFill>
                <a:srgbClr val="A3DEFF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0"/>
                <a:ext cx="243966" cy="29730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668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Freeform 30" id="30"/>
          <p:cNvSpPr/>
          <p:nvPr/>
        </p:nvSpPr>
        <p:spPr>
          <a:xfrm flipH="false" flipV="false" rot="0">
            <a:off x="227707" y="6560440"/>
            <a:ext cx="3257987" cy="3401117"/>
          </a:xfrm>
          <a:custGeom>
            <a:avLst/>
            <a:gdLst/>
            <a:ahLst/>
            <a:cxnLst/>
            <a:rect r="r" b="b" t="t" l="l"/>
            <a:pathLst>
              <a:path h="3401117" w="3257987">
                <a:moveTo>
                  <a:pt x="0" y="0"/>
                </a:moveTo>
                <a:lnTo>
                  <a:pt x="3257987" y="0"/>
                </a:lnTo>
                <a:lnTo>
                  <a:pt x="3257987" y="3401117"/>
                </a:lnTo>
                <a:lnTo>
                  <a:pt x="0" y="34011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true" flipV="false" rot="0">
            <a:off x="14225851" y="903368"/>
            <a:ext cx="3257987" cy="3401117"/>
          </a:xfrm>
          <a:custGeom>
            <a:avLst/>
            <a:gdLst/>
            <a:ahLst/>
            <a:cxnLst/>
            <a:rect r="r" b="b" t="t" l="l"/>
            <a:pathLst>
              <a:path h="3401117" w="3257987">
                <a:moveTo>
                  <a:pt x="3257987" y="0"/>
                </a:moveTo>
                <a:lnTo>
                  <a:pt x="0" y="0"/>
                </a:lnTo>
                <a:lnTo>
                  <a:pt x="0" y="3401117"/>
                </a:lnTo>
                <a:lnTo>
                  <a:pt x="3257987" y="3401117"/>
                </a:lnTo>
                <a:lnTo>
                  <a:pt x="325798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2" id="32"/>
          <p:cNvGrpSpPr/>
          <p:nvPr/>
        </p:nvGrpSpPr>
        <p:grpSpPr>
          <a:xfrm rot="0">
            <a:off x="1856701" y="595011"/>
            <a:ext cx="14574598" cy="9096978"/>
            <a:chOff x="0" y="0"/>
            <a:chExt cx="19432798" cy="12129304"/>
          </a:xfrm>
        </p:grpSpPr>
        <p:sp>
          <p:nvSpPr>
            <p:cNvPr name="Freeform 33" id="33"/>
            <p:cNvSpPr/>
            <p:nvPr/>
          </p:nvSpPr>
          <p:spPr>
            <a:xfrm flipH="false" flipV="false" rot="-5400000">
              <a:off x="3651747" y="-3651747"/>
              <a:ext cx="12129304" cy="19432798"/>
            </a:xfrm>
            <a:custGeom>
              <a:avLst/>
              <a:gdLst/>
              <a:ahLst/>
              <a:cxnLst/>
              <a:rect r="r" b="b" t="t" l="l"/>
              <a:pathLst>
                <a:path h="19432798" w="12129304">
                  <a:moveTo>
                    <a:pt x="0" y="0"/>
                  </a:moveTo>
                  <a:lnTo>
                    <a:pt x="12129304" y="0"/>
                  </a:lnTo>
                  <a:lnTo>
                    <a:pt x="12129304" y="19432798"/>
                  </a:lnTo>
                  <a:lnTo>
                    <a:pt x="0" y="19432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34" id="34"/>
            <p:cNvGrpSpPr/>
            <p:nvPr/>
          </p:nvGrpSpPr>
          <p:grpSpPr>
            <a:xfrm rot="0">
              <a:off x="791899" y="578252"/>
              <a:ext cx="17872292" cy="10972800"/>
              <a:chOff x="0" y="0"/>
              <a:chExt cx="2032510" cy="1247872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2032510" cy="1247872"/>
              </a:xfrm>
              <a:custGeom>
                <a:avLst/>
                <a:gdLst/>
                <a:ahLst/>
                <a:cxnLst/>
                <a:rect r="r" b="b" t="t" l="l"/>
                <a:pathLst>
                  <a:path h="1247872" w="2032510">
                    <a:moveTo>
                      <a:pt x="1016255" y="0"/>
                    </a:moveTo>
                    <a:cubicBezTo>
                      <a:pt x="454993" y="0"/>
                      <a:pt x="0" y="279346"/>
                      <a:pt x="0" y="623936"/>
                    </a:cubicBezTo>
                    <a:cubicBezTo>
                      <a:pt x="0" y="968526"/>
                      <a:pt x="454993" y="1247872"/>
                      <a:pt x="1016255" y="1247872"/>
                    </a:cubicBezTo>
                    <a:cubicBezTo>
                      <a:pt x="1577517" y="1247872"/>
                      <a:pt x="2032510" y="968526"/>
                      <a:pt x="2032510" y="623936"/>
                    </a:cubicBezTo>
                    <a:cubicBezTo>
                      <a:pt x="2032510" y="279346"/>
                      <a:pt x="1577517" y="0"/>
                      <a:pt x="1016255" y="0"/>
                    </a:cubicBezTo>
                    <a:close/>
                  </a:path>
                </a:pathLst>
              </a:custGeom>
              <a:solidFill>
                <a:srgbClr val="E9333E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190548" y="116988"/>
                <a:ext cx="1651415" cy="10138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8"/>
                  </a:lnSpc>
                </a:pPr>
              </a:p>
            </p:txBody>
          </p:sp>
        </p:grpSp>
      </p:grpSp>
      <p:sp>
        <p:nvSpPr>
          <p:cNvPr name="Freeform 37" id="37"/>
          <p:cNvSpPr/>
          <p:nvPr/>
        </p:nvSpPr>
        <p:spPr>
          <a:xfrm flipH="false" flipV="false" rot="0">
            <a:off x="4967487" y="712046"/>
            <a:ext cx="8862908" cy="8862908"/>
          </a:xfrm>
          <a:custGeom>
            <a:avLst/>
            <a:gdLst/>
            <a:ahLst/>
            <a:cxnLst/>
            <a:rect r="r" b="b" t="t" l="l"/>
            <a:pathLst>
              <a:path h="8862908" w="8862908">
                <a:moveTo>
                  <a:pt x="0" y="0"/>
                </a:moveTo>
                <a:lnTo>
                  <a:pt x="8862907" y="0"/>
                </a:lnTo>
                <a:lnTo>
                  <a:pt x="8862907" y="8862908"/>
                </a:lnTo>
                <a:lnTo>
                  <a:pt x="0" y="88629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2326415" y="3012115"/>
            <a:ext cx="13635169" cy="2708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1022"/>
              </a:lnSpc>
              <a:spcBef>
                <a:spcPct val="0"/>
              </a:spcBef>
            </a:pPr>
            <a:r>
              <a:rPr lang="en-US" sz="18604" spc="-1116">
                <a:solidFill>
                  <a:srgbClr val="FFFDEF"/>
                </a:solidFill>
                <a:latin typeface="Candice"/>
                <a:ea typeface="Candice"/>
                <a:cs typeface="Candice"/>
                <a:sym typeface="Candice"/>
              </a:rPr>
              <a:t>Will This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257254" y="5339834"/>
            <a:ext cx="13226583" cy="2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175"/>
              </a:lnSpc>
              <a:spcBef>
                <a:spcPct val="0"/>
              </a:spcBef>
            </a:pPr>
            <a:r>
              <a:rPr lang="en-US" sz="14314" spc="-715">
                <a:solidFill>
                  <a:srgbClr val="FFFDEF"/>
                </a:solidFill>
                <a:latin typeface="Candice"/>
                <a:ea typeface="Candice"/>
                <a:cs typeface="Candice"/>
                <a:sym typeface="Candice"/>
              </a:rPr>
              <a:t>Get You Fired?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7738834" y="1139310"/>
            <a:ext cx="2616925" cy="1219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1"/>
              </a:lnSpc>
              <a:spcBef>
                <a:spcPct val="0"/>
              </a:spcBef>
            </a:pPr>
            <a:r>
              <a:rPr lang="en-US" sz="4452" spc="289">
                <a:solidFill>
                  <a:srgbClr val="FFFDEF"/>
                </a:solidFill>
                <a:latin typeface="Glass Antiqua"/>
                <a:ea typeface="Glass Antiqua"/>
                <a:cs typeface="Glass Antiqua"/>
                <a:sym typeface="Glass Antiqua"/>
              </a:rPr>
              <a:t>LET’S PLAY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3D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140334" y="1139834"/>
            <a:ext cx="8007332" cy="8007332"/>
          </a:xfrm>
          <a:custGeom>
            <a:avLst/>
            <a:gdLst/>
            <a:ahLst/>
            <a:cxnLst/>
            <a:rect r="r" b="b" t="t" l="l"/>
            <a:pathLst>
              <a:path h="8007332" w="8007332">
                <a:moveTo>
                  <a:pt x="0" y="0"/>
                </a:moveTo>
                <a:lnTo>
                  <a:pt x="8007332" y="0"/>
                </a:lnTo>
                <a:lnTo>
                  <a:pt x="8007332" y="8007332"/>
                </a:lnTo>
                <a:lnTo>
                  <a:pt x="0" y="8007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2798" y="3048472"/>
            <a:ext cx="6426836" cy="7685305"/>
          </a:xfrm>
          <a:custGeom>
            <a:avLst/>
            <a:gdLst/>
            <a:ahLst/>
            <a:cxnLst/>
            <a:rect r="r" b="b" t="t" l="l"/>
            <a:pathLst>
              <a:path h="7685305" w="6426836">
                <a:moveTo>
                  <a:pt x="0" y="0"/>
                </a:moveTo>
                <a:lnTo>
                  <a:pt x="6426836" y="0"/>
                </a:lnTo>
                <a:lnTo>
                  <a:pt x="6426836" y="7685305"/>
                </a:lnTo>
                <a:lnTo>
                  <a:pt x="0" y="7685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true" flipV="false" rot="0">
            <a:off x="13384251" y="4184374"/>
            <a:ext cx="3509010" cy="6102626"/>
          </a:xfrm>
          <a:custGeom>
            <a:avLst/>
            <a:gdLst/>
            <a:ahLst/>
            <a:cxnLst/>
            <a:rect r="r" b="b" t="t" l="l"/>
            <a:pathLst>
              <a:path h="6102626" w="3509010">
                <a:moveTo>
                  <a:pt x="3509010" y="0"/>
                </a:moveTo>
                <a:lnTo>
                  <a:pt x="0" y="0"/>
                </a:lnTo>
                <a:lnTo>
                  <a:pt x="0" y="6102626"/>
                </a:lnTo>
                <a:lnTo>
                  <a:pt x="3509010" y="6102626"/>
                </a:lnTo>
                <a:lnTo>
                  <a:pt x="350901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5" id="5"/>
          <p:cNvGrpSpPr/>
          <p:nvPr/>
        </p:nvGrpSpPr>
        <p:grpSpPr>
          <a:xfrm rot="0">
            <a:off x="542798" y="478573"/>
            <a:ext cx="17206247" cy="9129102"/>
            <a:chOff x="0" y="0"/>
            <a:chExt cx="4531686" cy="24043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531687" cy="2404372"/>
            </a:xfrm>
            <a:custGeom>
              <a:avLst/>
              <a:gdLst/>
              <a:ahLst/>
              <a:cxnLst/>
              <a:rect r="r" b="b" t="t" l="l"/>
              <a:pathLst>
                <a:path h="2404372" w="4531687">
                  <a:moveTo>
                    <a:pt x="13498" y="0"/>
                  </a:moveTo>
                  <a:lnTo>
                    <a:pt x="4518188" y="0"/>
                  </a:lnTo>
                  <a:cubicBezTo>
                    <a:pt x="4525643" y="0"/>
                    <a:pt x="4531687" y="6043"/>
                    <a:pt x="4531687" y="13498"/>
                  </a:cubicBezTo>
                  <a:lnTo>
                    <a:pt x="4531687" y="2390874"/>
                  </a:lnTo>
                  <a:cubicBezTo>
                    <a:pt x="4531687" y="2398329"/>
                    <a:pt x="4525643" y="2404372"/>
                    <a:pt x="4518188" y="2404372"/>
                  </a:cubicBezTo>
                  <a:lnTo>
                    <a:pt x="13498" y="2404372"/>
                  </a:lnTo>
                  <a:cubicBezTo>
                    <a:pt x="6043" y="2404372"/>
                    <a:pt x="0" y="2398329"/>
                    <a:pt x="0" y="2390874"/>
                  </a:cubicBezTo>
                  <a:lnTo>
                    <a:pt x="0" y="13498"/>
                  </a:lnTo>
                  <a:cubicBezTo>
                    <a:pt x="0" y="6043"/>
                    <a:pt x="6043" y="0"/>
                    <a:pt x="13498" y="0"/>
                  </a:cubicBezTo>
                  <a:close/>
                </a:path>
              </a:pathLst>
            </a:custGeom>
            <a:ln w="47625" cap="rnd">
              <a:solidFill>
                <a:srgbClr val="C5E8FC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4531686" cy="24043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68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4242698" y="1686397"/>
            <a:ext cx="9806447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9"/>
              </a:lnSpc>
            </a:pPr>
            <a:r>
              <a:rPr lang="en-US" sz="5499" spc="357">
                <a:solidFill>
                  <a:srgbClr val="E9333E"/>
                </a:solidFill>
                <a:latin typeface="Glass Antiqua"/>
                <a:ea typeface="Glass Antiqua"/>
                <a:cs typeface="Glass Antiqua"/>
                <a:sym typeface="Glass Antiqua"/>
              </a:rPr>
              <a:t>QUESTION 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57276" y="2552825"/>
            <a:ext cx="14373449" cy="7054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E9333E"/>
                </a:solidFill>
                <a:latin typeface="TAN St. Canard"/>
                <a:ea typeface="TAN St. Canard"/>
                <a:cs typeface="TAN St. Canard"/>
                <a:sym typeface="TAN St. Canard"/>
              </a:rPr>
              <a:t>You change a student’s grade because their parent is your friend? </a:t>
            </a:r>
          </a:p>
          <a:p>
            <a:pPr algn="ctr">
              <a:lnSpc>
                <a:spcPts val="11200"/>
              </a:lnSpc>
            </a:pPr>
          </a:p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282027"/>
                </a:solidFill>
                <a:latin typeface="TAN St. Canard"/>
                <a:ea typeface="TAN St. Canard"/>
                <a:cs typeface="TAN St. Canard"/>
                <a:sym typeface="TAN St. Canard"/>
              </a:rPr>
              <a:t>With this get you fired?</a:t>
            </a:r>
          </a:p>
        </p:txBody>
      </p:sp>
    </p:spTree>
  </p:cSld>
  <p:clrMapOvr>
    <a:masterClrMapping/>
  </p:clrMapOvr>
  <p:transition spd="slow">
    <p:cover dir="l"/>
  </p:transition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A3D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99611" y="1439404"/>
            <a:ext cx="15427097" cy="87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70"/>
              </a:lnSpc>
            </a:pPr>
            <a:r>
              <a:rPr lang="en-US" sz="8050">
                <a:solidFill>
                  <a:srgbClr val="E9333E"/>
                </a:solidFill>
                <a:latin typeface="TAN St. Canard"/>
                <a:ea typeface="TAN St. Canard"/>
                <a:cs typeface="TAN St. Canard"/>
                <a:sym typeface="TAN St. Canard"/>
              </a:rPr>
              <a:t>Fired.</a:t>
            </a:r>
          </a:p>
          <a:p>
            <a:pPr algn="ctr" marL="1111986" indent="-555993" lvl="1">
              <a:lnSpc>
                <a:spcPts val="7210"/>
              </a:lnSpc>
              <a:buFont typeface="Arial"/>
              <a:buChar char="•"/>
            </a:pPr>
            <a:r>
              <a:rPr lang="en-US" sz="5150">
                <a:solidFill>
                  <a:srgbClr val="282027"/>
                </a:solidFill>
                <a:latin typeface="TAN St. Canard"/>
                <a:ea typeface="TAN St. Canard"/>
                <a:cs typeface="TAN St. Canard"/>
                <a:sym typeface="TAN St. Canard"/>
              </a:rPr>
              <a:t>Falsification of student records.</a:t>
            </a:r>
          </a:p>
          <a:p>
            <a:pPr algn="ctr" marL="1111986" indent="-555993" lvl="1">
              <a:lnSpc>
                <a:spcPts val="7210"/>
              </a:lnSpc>
              <a:buFont typeface="Arial"/>
              <a:buChar char="•"/>
            </a:pPr>
            <a:r>
              <a:rPr lang="en-US" sz="5150">
                <a:solidFill>
                  <a:srgbClr val="282027"/>
                </a:solidFill>
                <a:latin typeface="TAN St. Canard"/>
                <a:ea typeface="TAN St. Canard"/>
                <a:cs typeface="TAN St. Canard"/>
                <a:sym typeface="TAN St. Canard"/>
              </a:rPr>
              <a:t>Unethical conduct under the Arkansas Educator Code of Ethics.</a:t>
            </a:r>
          </a:p>
          <a:p>
            <a:pPr algn="ctr" marL="1111986" indent="-555993" lvl="1">
              <a:lnSpc>
                <a:spcPts val="7210"/>
              </a:lnSpc>
              <a:buFont typeface="Arial"/>
              <a:buChar char="•"/>
            </a:pPr>
            <a:r>
              <a:rPr lang="en-US" sz="5150">
                <a:solidFill>
                  <a:srgbClr val="282027"/>
                </a:solidFill>
                <a:latin typeface="TAN St. Canard"/>
                <a:ea typeface="TAN St. Canard"/>
                <a:cs typeface="TAN St. Canard"/>
                <a:sym typeface="TAN St. Canard"/>
              </a:rPr>
              <a:t>Abuse of a position of trust.</a:t>
            </a:r>
          </a:p>
          <a:p>
            <a:pPr algn="ctr" marL="1111986" indent="-555993" lvl="1">
              <a:lnSpc>
                <a:spcPts val="7210"/>
              </a:lnSpc>
              <a:buFont typeface="Arial"/>
              <a:buChar char="•"/>
            </a:pPr>
            <a:r>
              <a:rPr lang="en-US" sz="5150">
                <a:solidFill>
                  <a:srgbClr val="282027"/>
                </a:solidFill>
                <a:latin typeface="TAN St. Canard"/>
                <a:ea typeface="TAN St. Canard"/>
                <a:cs typeface="TAN St. Canard"/>
                <a:sym typeface="TAN St. Canard"/>
              </a:rPr>
              <a:t>Violation of district policies regarding grading and recordkeeping.</a:t>
            </a:r>
          </a:p>
          <a:p>
            <a:pPr algn="ctr">
              <a:lnSpc>
                <a:spcPts val="7210"/>
              </a:lnSpc>
            </a:pPr>
          </a:p>
          <a:p>
            <a:pPr algn="ctr">
              <a:lnSpc>
                <a:spcPts val="7210"/>
              </a:lnSpc>
            </a:pPr>
          </a:p>
        </p:txBody>
      </p:sp>
    </p:spTree>
  </p:cSld>
  <p:clrMapOvr>
    <a:masterClrMapping/>
  </p:clrMapOvr>
  <p:transition spd="slow">
    <p:cover dir="l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88" r="0" b="-12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424156" y="3390701"/>
            <a:ext cx="11439689" cy="3707147"/>
            <a:chOff x="0" y="0"/>
            <a:chExt cx="3012922" cy="97636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012922" cy="976368"/>
            </a:xfrm>
            <a:custGeom>
              <a:avLst/>
              <a:gdLst/>
              <a:ahLst/>
              <a:cxnLst/>
              <a:rect r="r" b="b" t="t" l="l"/>
              <a:pathLst>
                <a:path h="976368" w="3012922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922227"/>
                  </a:lnTo>
                  <a:cubicBezTo>
                    <a:pt x="3012922" y="952128"/>
                    <a:pt x="2988682" y="976368"/>
                    <a:pt x="2958781" y="976368"/>
                  </a:cubicBezTo>
                  <a:lnTo>
                    <a:pt x="54141" y="976368"/>
                  </a:lnTo>
                  <a:cubicBezTo>
                    <a:pt x="24240" y="976368"/>
                    <a:pt x="0" y="952128"/>
                    <a:pt x="0" y="922227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23825"/>
              <a:ext cx="3012922" cy="1100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906642" y="2843523"/>
            <a:ext cx="6474717" cy="1094356"/>
            <a:chOff x="0" y="0"/>
            <a:chExt cx="1493570" cy="2524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93570" cy="252443"/>
            </a:xfrm>
            <a:custGeom>
              <a:avLst/>
              <a:gdLst/>
              <a:ahLst/>
              <a:cxnLst/>
              <a:rect r="r" b="b" t="t" l="l"/>
              <a:pathLst>
                <a:path h="252443" w="1493570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140022" y="-52533"/>
              <a:ext cx="1213525" cy="2813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ANSWER THE QUESTION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957217" y="4441634"/>
            <a:ext cx="8373566" cy="230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YOU ACCEPT A $500 AMAZON GIFT CARD FOR TEACHER APPRECIATION WEEK. WILL THIS GET YOU FIRED?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88" r="0" b="-12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46475" y="1178597"/>
            <a:ext cx="14795985" cy="7521120"/>
            <a:chOff x="0" y="0"/>
            <a:chExt cx="3896885" cy="19808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896885" cy="1980871"/>
            </a:xfrm>
            <a:custGeom>
              <a:avLst/>
              <a:gdLst/>
              <a:ahLst/>
              <a:cxnLst/>
              <a:rect r="r" b="b" t="t" l="l"/>
              <a:pathLst>
                <a:path h="1980871" w="3896885">
                  <a:moveTo>
                    <a:pt x="41860" y="0"/>
                  </a:moveTo>
                  <a:lnTo>
                    <a:pt x="3855026" y="0"/>
                  </a:lnTo>
                  <a:cubicBezTo>
                    <a:pt x="3866127" y="0"/>
                    <a:pt x="3876775" y="4410"/>
                    <a:pt x="3884625" y="12260"/>
                  </a:cubicBezTo>
                  <a:cubicBezTo>
                    <a:pt x="3892475" y="20111"/>
                    <a:pt x="3896885" y="30758"/>
                    <a:pt x="3896885" y="41860"/>
                  </a:cubicBezTo>
                  <a:lnTo>
                    <a:pt x="3896885" y="1939011"/>
                  </a:lnTo>
                  <a:cubicBezTo>
                    <a:pt x="3896885" y="1950113"/>
                    <a:pt x="3892475" y="1960760"/>
                    <a:pt x="3884625" y="1968611"/>
                  </a:cubicBezTo>
                  <a:cubicBezTo>
                    <a:pt x="3876775" y="1976461"/>
                    <a:pt x="3866127" y="1980871"/>
                    <a:pt x="3855026" y="1980871"/>
                  </a:cubicBezTo>
                  <a:lnTo>
                    <a:pt x="41860" y="1980871"/>
                  </a:lnTo>
                  <a:cubicBezTo>
                    <a:pt x="30758" y="1980871"/>
                    <a:pt x="20111" y="1976461"/>
                    <a:pt x="12260" y="1968611"/>
                  </a:cubicBezTo>
                  <a:cubicBezTo>
                    <a:pt x="4410" y="1960760"/>
                    <a:pt x="0" y="1950113"/>
                    <a:pt x="0" y="1939011"/>
                  </a:cubicBezTo>
                  <a:lnTo>
                    <a:pt x="0" y="41860"/>
                  </a:lnTo>
                  <a:cubicBezTo>
                    <a:pt x="0" y="30758"/>
                    <a:pt x="4410" y="20111"/>
                    <a:pt x="12260" y="12260"/>
                  </a:cubicBezTo>
                  <a:cubicBezTo>
                    <a:pt x="20111" y="4410"/>
                    <a:pt x="30758" y="0"/>
                    <a:pt x="41860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23825"/>
              <a:ext cx="3896885" cy="21046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906642" y="481522"/>
            <a:ext cx="6474717" cy="1094356"/>
            <a:chOff x="0" y="0"/>
            <a:chExt cx="1493570" cy="2524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93570" cy="252443"/>
            </a:xfrm>
            <a:custGeom>
              <a:avLst/>
              <a:gdLst/>
              <a:ahLst/>
              <a:cxnLst/>
              <a:rect r="r" b="b" t="t" l="l"/>
              <a:pathLst>
                <a:path h="252443" w="1493570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140022" y="-52533"/>
              <a:ext cx="1213525" cy="2813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THE ANSWER IS...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3838345" y="1903235"/>
            <a:ext cx="11412244" cy="7004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ARKANSAS'S EDUCATOR ETHICS CODE SPECIFICALLY </a:t>
            </a:r>
            <a:r>
              <a:rPr lang="en-US" sz="366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WARNS AGAINST ACCEPTING GIFTS OR FAVORS THAT COULD IMPAIR OR APPEAR TO INFLUENCE PROFESSIONAL JUDGMENT. </a:t>
            </a:r>
          </a:p>
          <a:p>
            <a:pPr algn="ctr">
              <a:lnSpc>
                <a:spcPts val="4985"/>
              </a:lnSpc>
              <a:spcBef>
                <a:spcPct val="0"/>
              </a:spcBef>
            </a:pPr>
          </a:p>
          <a:p>
            <a:pPr algn="ctr">
              <a:lnSpc>
                <a:spcPts val="4985"/>
              </a:lnSpc>
              <a:spcBef>
                <a:spcPct val="0"/>
              </a:spcBef>
            </a:pPr>
            <a:r>
              <a:rPr lang="en-US" sz="356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 ARKANSAS ETHICS COMMISSION RULES STATE THAT A PUBLIC SERVANT (WHICH GENERALLY INCLUDES PUBLIC SCHOOL EMPLOYEES) MAY ACCEPT AN ITEM GIVEN AS APPRECIATION FOR DOING THEIR JOB IF THE VALUE DOES NOT EXCEED $100. </a:t>
            </a:r>
          </a:p>
          <a:p>
            <a:pPr algn="ctr">
              <a:lnSpc>
                <a:spcPts val="498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65C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2258" y="971490"/>
            <a:ext cx="5482971" cy="8229600"/>
          </a:xfrm>
          <a:custGeom>
            <a:avLst/>
            <a:gdLst/>
            <a:ahLst/>
            <a:cxnLst/>
            <a:rect r="r" b="b" t="t" l="l"/>
            <a:pathLst>
              <a:path h="8229600" w="5482971">
                <a:moveTo>
                  <a:pt x="0" y="0"/>
                </a:moveTo>
                <a:lnTo>
                  <a:pt x="5482971" y="0"/>
                </a:lnTo>
                <a:lnTo>
                  <a:pt x="54829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829252" y="2019875"/>
            <a:ext cx="9144000" cy="778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23232"/>
                </a:solidFill>
                <a:latin typeface="Canva Sans"/>
                <a:ea typeface="Canva Sans"/>
                <a:cs typeface="Canva Sans"/>
                <a:sym typeface="Canva Sans"/>
              </a:rPr>
              <a:t>The state </a:t>
            </a:r>
            <a:r>
              <a:rPr lang="en-US" sz="3399">
                <a:solidFill>
                  <a:srgbClr val="323232"/>
                </a:solidFill>
                <a:latin typeface="Canva Sans"/>
                <a:ea typeface="Canva Sans"/>
                <a:cs typeface="Canva Sans"/>
                <a:sym typeface="Canva Sans"/>
              </a:rPr>
              <a:t>defines a prohibited gift as anything over $100 given to reward past, present, or future official actions .</a:t>
            </a: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23232"/>
                </a:solidFill>
                <a:latin typeface="Canva Sans"/>
                <a:ea typeface="Canva Sans"/>
                <a:cs typeface="Canva Sans"/>
                <a:sym typeface="Canva Sans"/>
              </a:rPr>
              <a:t>A $500 gift card easily exceeds this limit. Accepting it can lead to a Class A misdemeanor, which carries penalties of up to one year in jail, a $2,500 fine, and immediate grounds for termination by your school district.</a:t>
            </a: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88" r="0" b="-12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424156" y="2353376"/>
            <a:ext cx="11439689" cy="3191439"/>
            <a:chOff x="0" y="0"/>
            <a:chExt cx="3012922" cy="84054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012922" cy="840544"/>
            </a:xfrm>
            <a:custGeom>
              <a:avLst/>
              <a:gdLst/>
              <a:ahLst/>
              <a:cxnLst/>
              <a:rect r="r" b="b" t="t" l="l"/>
              <a:pathLst>
                <a:path h="840544" w="3012922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906642" y="1806198"/>
            <a:ext cx="6474717" cy="1094356"/>
            <a:chOff x="0" y="0"/>
            <a:chExt cx="1493570" cy="2524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93570" cy="252443"/>
            </a:xfrm>
            <a:custGeom>
              <a:avLst/>
              <a:gdLst/>
              <a:ahLst/>
              <a:cxnLst/>
              <a:rect r="r" b="b" t="t" l="l"/>
              <a:pathLst>
                <a:path h="252443" w="1493570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140022" y="-52533"/>
              <a:ext cx="1213525" cy="2813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CHOICE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331938" y="5800580"/>
            <a:ext cx="5531907" cy="1282841"/>
            <a:chOff x="0" y="0"/>
            <a:chExt cx="1456963" cy="33786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456963" cy="337868"/>
            </a:xfrm>
            <a:custGeom>
              <a:avLst/>
              <a:gdLst/>
              <a:ahLst/>
              <a:cxnLst/>
              <a:rect r="r" b="b" t="t" l="l"/>
              <a:pathLst>
                <a:path h="337868" w="1456963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B. You pee/poop your pants.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424156" y="7197961"/>
            <a:ext cx="5719844" cy="1762125"/>
            <a:chOff x="0" y="0"/>
            <a:chExt cx="1506461" cy="4640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06461" cy="464099"/>
            </a:xfrm>
            <a:custGeom>
              <a:avLst/>
              <a:gdLst/>
              <a:ahLst/>
              <a:cxnLst/>
              <a:rect r="r" b="b" t="t" l="l"/>
              <a:pathLst>
                <a:path h="464099" w="1506461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392362"/>
                  </a:lnTo>
                  <a:cubicBezTo>
                    <a:pt x="1506461" y="431981"/>
                    <a:pt x="1474344" y="464099"/>
                    <a:pt x="1434725" y="464099"/>
                  </a:cubicBezTo>
                  <a:lnTo>
                    <a:pt x="71737" y="464099"/>
                  </a:lnTo>
                  <a:cubicBezTo>
                    <a:pt x="32118" y="464099"/>
                    <a:pt x="0" y="431981"/>
                    <a:pt x="0" y="392362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85725"/>
              <a:ext cx="1506461" cy="5498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C. Knock on the door to a neighboring class and ask them to listen for the class. 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331938" y="7197961"/>
            <a:ext cx="5531907" cy="1282841"/>
            <a:chOff x="0" y="0"/>
            <a:chExt cx="1456963" cy="3378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456963" cy="337868"/>
            </a:xfrm>
            <a:custGeom>
              <a:avLst/>
              <a:gdLst/>
              <a:ahLst/>
              <a:cxnLst/>
              <a:rect r="r" b="b" t="t" l="l"/>
              <a:pathLst>
                <a:path h="337868" w="1456963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D. Don’t go.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3714933" y="2786254"/>
            <a:ext cx="11148912" cy="2018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YOU HAVE CALLED SOMEONE TO WATCH YOUR CLASS TO LET YOU GO TO THE BATHROOM AND NOBODY SHOWS FOR 15 MINUTES AFTER YOU CALLED.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3612093" y="5800580"/>
            <a:ext cx="5531907" cy="1282841"/>
            <a:chOff x="0" y="0"/>
            <a:chExt cx="1456963" cy="33786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456963" cy="337868"/>
            </a:xfrm>
            <a:custGeom>
              <a:avLst/>
              <a:gdLst/>
              <a:ahLst/>
              <a:cxnLst/>
              <a:rect r="r" b="b" t="t" l="l"/>
              <a:pathLst>
                <a:path h="337868" w="1456963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A. You just go to the bathroom but rush.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88" r="0" b="-12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424156" y="2353376"/>
            <a:ext cx="11439689" cy="3191439"/>
            <a:chOff x="0" y="0"/>
            <a:chExt cx="3012922" cy="84054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012922" cy="840544"/>
            </a:xfrm>
            <a:custGeom>
              <a:avLst/>
              <a:gdLst/>
              <a:ahLst/>
              <a:cxnLst/>
              <a:rect r="r" b="b" t="t" l="l"/>
              <a:pathLst>
                <a:path h="840544" w="3012922">
                  <a:moveTo>
                    <a:pt x="54141" y="0"/>
                  </a:moveTo>
                  <a:lnTo>
                    <a:pt x="2958781" y="0"/>
                  </a:lnTo>
                  <a:cubicBezTo>
                    <a:pt x="2973140" y="0"/>
                    <a:pt x="2986911" y="5704"/>
                    <a:pt x="2997065" y="15857"/>
                  </a:cubicBezTo>
                  <a:cubicBezTo>
                    <a:pt x="3007218" y="26011"/>
                    <a:pt x="3012922" y="39782"/>
                    <a:pt x="3012922" y="54141"/>
                  </a:cubicBezTo>
                  <a:lnTo>
                    <a:pt x="3012922" y="786403"/>
                  </a:lnTo>
                  <a:cubicBezTo>
                    <a:pt x="3012922" y="816304"/>
                    <a:pt x="2988682" y="840544"/>
                    <a:pt x="2958781" y="840544"/>
                  </a:cubicBezTo>
                  <a:lnTo>
                    <a:pt x="54141" y="840544"/>
                  </a:lnTo>
                  <a:cubicBezTo>
                    <a:pt x="24240" y="840544"/>
                    <a:pt x="0" y="816304"/>
                    <a:pt x="0" y="786403"/>
                  </a:cubicBezTo>
                  <a:lnTo>
                    <a:pt x="0" y="54141"/>
                  </a:lnTo>
                  <a:cubicBezTo>
                    <a:pt x="0" y="24240"/>
                    <a:pt x="24240" y="0"/>
                    <a:pt x="54141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23825"/>
              <a:ext cx="3012922" cy="9643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906642" y="1806198"/>
            <a:ext cx="6474717" cy="1094356"/>
            <a:chOff x="0" y="0"/>
            <a:chExt cx="1493570" cy="2524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93570" cy="252443"/>
            </a:xfrm>
            <a:custGeom>
              <a:avLst/>
              <a:gdLst/>
              <a:ahLst/>
              <a:cxnLst/>
              <a:rect r="r" b="b" t="t" l="l"/>
              <a:pathLst>
                <a:path h="252443" w="1493570">
                  <a:moveTo>
                    <a:pt x="746785" y="0"/>
                  </a:moveTo>
                  <a:cubicBezTo>
                    <a:pt x="334347" y="0"/>
                    <a:pt x="0" y="56511"/>
                    <a:pt x="0" y="126221"/>
                  </a:cubicBezTo>
                  <a:cubicBezTo>
                    <a:pt x="0" y="195932"/>
                    <a:pt x="334347" y="252443"/>
                    <a:pt x="746785" y="252443"/>
                  </a:cubicBezTo>
                  <a:cubicBezTo>
                    <a:pt x="1159223" y="252443"/>
                    <a:pt x="1493570" y="195932"/>
                    <a:pt x="1493570" y="126221"/>
                  </a:cubicBezTo>
                  <a:cubicBezTo>
                    <a:pt x="1493570" y="56511"/>
                    <a:pt x="1159223" y="0"/>
                    <a:pt x="746785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140022" y="-52533"/>
              <a:ext cx="1213525" cy="2813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MULTIPLE CHOICE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331938" y="5800580"/>
            <a:ext cx="5531907" cy="1282841"/>
            <a:chOff x="0" y="0"/>
            <a:chExt cx="1456963" cy="33786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456963" cy="337868"/>
            </a:xfrm>
            <a:custGeom>
              <a:avLst/>
              <a:gdLst/>
              <a:ahLst/>
              <a:cxnLst/>
              <a:rect r="r" b="b" t="t" l="l"/>
              <a:pathLst>
                <a:path h="337868" w="1456963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B. You pee/poop your pants.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424156" y="7197961"/>
            <a:ext cx="5719844" cy="1762125"/>
            <a:chOff x="0" y="0"/>
            <a:chExt cx="1506461" cy="4640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06461" cy="464099"/>
            </a:xfrm>
            <a:custGeom>
              <a:avLst/>
              <a:gdLst/>
              <a:ahLst/>
              <a:cxnLst/>
              <a:rect r="r" b="b" t="t" l="l"/>
              <a:pathLst>
                <a:path h="464099" w="1506461">
                  <a:moveTo>
                    <a:pt x="71737" y="0"/>
                  </a:moveTo>
                  <a:lnTo>
                    <a:pt x="1434725" y="0"/>
                  </a:lnTo>
                  <a:cubicBezTo>
                    <a:pt x="1453750" y="0"/>
                    <a:pt x="1471997" y="7558"/>
                    <a:pt x="1485450" y="21011"/>
                  </a:cubicBezTo>
                  <a:cubicBezTo>
                    <a:pt x="1498903" y="34464"/>
                    <a:pt x="1506461" y="52711"/>
                    <a:pt x="1506461" y="71737"/>
                  </a:cubicBezTo>
                  <a:lnTo>
                    <a:pt x="1506461" y="392362"/>
                  </a:lnTo>
                  <a:cubicBezTo>
                    <a:pt x="1506461" y="431981"/>
                    <a:pt x="1474344" y="464099"/>
                    <a:pt x="1434725" y="464099"/>
                  </a:cubicBezTo>
                  <a:lnTo>
                    <a:pt x="71737" y="464099"/>
                  </a:lnTo>
                  <a:cubicBezTo>
                    <a:pt x="32118" y="464099"/>
                    <a:pt x="0" y="431981"/>
                    <a:pt x="0" y="392362"/>
                  </a:cubicBezTo>
                  <a:lnTo>
                    <a:pt x="0" y="71737"/>
                  </a:lnTo>
                  <a:cubicBezTo>
                    <a:pt x="0" y="32118"/>
                    <a:pt x="32118" y="0"/>
                    <a:pt x="71737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85725"/>
              <a:ext cx="1506461" cy="5498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C. Knock on the door to a neighboring class and ask them to listen for the class. 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331938" y="7197961"/>
            <a:ext cx="5531907" cy="1282841"/>
            <a:chOff x="0" y="0"/>
            <a:chExt cx="1456963" cy="3378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456963" cy="337868"/>
            </a:xfrm>
            <a:custGeom>
              <a:avLst/>
              <a:gdLst/>
              <a:ahLst/>
              <a:cxnLst/>
              <a:rect r="r" b="b" t="t" l="l"/>
              <a:pathLst>
                <a:path h="337868" w="1456963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D. Don’t go.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612093" y="5800580"/>
            <a:ext cx="5531907" cy="1282841"/>
            <a:chOff x="0" y="0"/>
            <a:chExt cx="1456963" cy="33786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456963" cy="337868"/>
            </a:xfrm>
            <a:custGeom>
              <a:avLst/>
              <a:gdLst/>
              <a:ahLst/>
              <a:cxnLst/>
              <a:rect r="r" b="b" t="t" l="l"/>
              <a:pathLst>
                <a:path h="337868" w="1456963">
                  <a:moveTo>
                    <a:pt x="74174" y="0"/>
                  </a:moveTo>
                  <a:lnTo>
                    <a:pt x="1382789" y="0"/>
                  </a:lnTo>
                  <a:cubicBezTo>
                    <a:pt x="1423754" y="0"/>
                    <a:pt x="1456963" y="33209"/>
                    <a:pt x="1456963" y="74174"/>
                  </a:cubicBezTo>
                  <a:lnTo>
                    <a:pt x="1456963" y="263694"/>
                  </a:lnTo>
                  <a:cubicBezTo>
                    <a:pt x="1456963" y="283366"/>
                    <a:pt x="1449148" y="302232"/>
                    <a:pt x="1435238" y="316143"/>
                  </a:cubicBezTo>
                  <a:cubicBezTo>
                    <a:pt x="1421328" y="330053"/>
                    <a:pt x="1402461" y="337868"/>
                    <a:pt x="1382789" y="337868"/>
                  </a:cubicBezTo>
                  <a:lnTo>
                    <a:pt x="74174" y="337868"/>
                  </a:lnTo>
                  <a:cubicBezTo>
                    <a:pt x="33209" y="337868"/>
                    <a:pt x="0" y="304659"/>
                    <a:pt x="0" y="263694"/>
                  </a:cubicBezTo>
                  <a:lnTo>
                    <a:pt x="0" y="74174"/>
                  </a:lnTo>
                  <a:cubicBezTo>
                    <a:pt x="0" y="33209"/>
                    <a:pt x="33209" y="0"/>
                    <a:pt x="74174" y="0"/>
                  </a:cubicBezTo>
                  <a:close/>
                </a:path>
              </a:pathLst>
            </a:custGeom>
            <a:solidFill>
              <a:srgbClr val="D4238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85725"/>
              <a:ext cx="1456963" cy="4235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ITC Motter Corpus Condensed"/>
                  <a:ea typeface="ITC Motter Corpus Condensed"/>
                  <a:cs typeface="ITC Motter Corpus Condensed"/>
                  <a:sym typeface="ITC Motter Corpus Condensed"/>
                </a:rPr>
                <a:t>A. You just go to the bathroom but rush.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1236440" y="7340596"/>
            <a:ext cx="2375653" cy="2060339"/>
          </a:xfrm>
          <a:custGeom>
            <a:avLst/>
            <a:gdLst/>
            <a:ahLst/>
            <a:cxnLst/>
            <a:rect r="r" b="b" t="t" l="l"/>
            <a:pathLst>
              <a:path h="2060339" w="2375653">
                <a:moveTo>
                  <a:pt x="0" y="0"/>
                </a:moveTo>
                <a:lnTo>
                  <a:pt x="2375653" y="0"/>
                </a:lnTo>
                <a:lnTo>
                  <a:pt x="2375653" y="2060340"/>
                </a:lnTo>
                <a:lnTo>
                  <a:pt x="0" y="20603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3714933" y="2786254"/>
            <a:ext cx="11148912" cy="2018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FFFFFF"/>
                </a:solidFill>
                <a:latin typeface="ITC Motter Corpus Condensed"/>
                <a:ea typeface="ITC Motter Corpus Condensed"/>
                <a:cs typeface="ITC Motter Corpus Condensed"/>
                <a:sym typeface="ITC Motter Corpus Condensed"/>
              </a:rPr>
              <a:t>YOU HAVE CALLED SOMEONE TO WATCH YOUR CLASS TO LET YOU GO TO THE BATHROOM AND NOBODY SHOWS FOR 15 MINUTES AFTER YOU CALLED.</a:t>
            </a:r>
          </a:p>
        </p:txBody>
      </p:sp>
      <p:sp>
        <p:nvSpPr>
          <p:cNvPr name="TextBox 23" id="23"/>
          <p:cNvSpPr txBox="true"/>
          <p:nvPr/>
        </p:nvSpPr>
        <p:spPr>
          <a:xfrm rot="-511838">
            <a:off x="423178" y="6838264"/>
            <a:ext cx="3007335" cy="1089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66"/>
              </a:lnSpc>
            </a:pPr>
            <a:r>
              <a:rPr lang="en-US" b="true" sz="4266">
                <a:solidFill>
                  <a:srgbClr val="FF65C5"/>
                </a:solidFill>
                <a:latin typeface="Roca One Heavy"/>
                <a:ea typeface="Roca One Heavy"/>
                <a:cs typeface="Roca One Heavy"/>
                <a:sym typeface="Roca One Heavy"/>
              </a:rPr>
              <a:t>BEST ANSWER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04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66451" y="-743535"/>
            <a:ext cx="19220903" cy="4828468"/>
            <a:chOff x="0" y="0"/>
            <a:chExt cx="5062295" cy="12716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062295" cy="1271695"/>
            </a:xfrm>
            <a:custGeom>
              <a:avLst/>
              <a:gdLst/>
              <a:ahLst/>
              <a:cxnLst/>
              <a:rect r="r" b="b" t="t" l="l"/>
              <a:pathLst>
                <a:path h="1271695" w="5062295">
                  <a:moveTo>
                    <a:pt x="0" y="0"/>
                  </a:moveTo>
                  <a:lnTo>
                    <a:pt x="5062295" y="0"/>
                  </a:lnTo>
                  <a:lnTo>
                    <a:pt x="5062295" y="1271695"/>
                  </a:lnTo>
                  <a:lnTo>
                    <a:pt x="0" y="1271695"/>
                  </a:lnTo>
                  <a:close/>
                </a:path>
              </a:pathLst>
            </a:custGeom>
            <a:solidFill>
              <a:srgbClr val="E6F1E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062295" cy="13097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61624" y="741664"/>
            <a:ext cx="7926260" cy="2566127"/>
          </a:xfrm>
          <a:custGeom>
            <a:avLst/>
            <a:gdLst/>
            <a:ahLst/>
            <a:cxnLst/>
            <a:rect r="r" b="b" t="t" l="l"/>
            <a:pathLst>
              <a:path h="2566127" w="7926260">
                <a:moveTo>
                  <a:pt x="0" y="0"/>
                </a:moveTo>
                <a:lnTo>
                  <a:pt x="7926260" y="0"/>
                </a:lnTo>
                <a:lnTo>
                  <a:pt x="7926260" y="2566126"/>
                </a:lnTo>
                <a:lnTo>
                  <a:pt x="0" y="25661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744687" y="1240389"/>
            <a:ext cx="7514613" cy="1568676"/>
          </a:xfrm>
          <a:custGeom>
            <a:avLst/>
            <a:gdLst/>
            <a:ahLst/>
            <a:cxnLst/>
            <a:rect r="r" b="b" t="t" l="l"/>
            <a:pathLst>
              <a:path h="1568676" w="7514613">
                <a:moveTo>
                  <a:pt x="0" y="0"/>
                </a:moveTo>
                <a:lnTo>
                  <a:pt x="7514613" y="0"/>
                </a:lnTo>
                <a:lnTo>
                  <a:pt x="7514613" y="1568676"/>
                </a:lnTo>
                <a:lnTo>
                  <a:pt x="0" y="1568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4807791"/>
            <a:ext cx="13930539" cy="1228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917"/>
              </a:lnSpc>
            </a:pPr>
            <a:r>
              <a:rPr lang="en-US" sz="7512" spc="555">
                <a:solidFill>
                  <a:srgbClr val="E7A94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TOPICS COVERED TODAY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5969644"/>
            <a:ext cx="14868468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B6D5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Success in the classroom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B6D5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Grouping students in ways that actually work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B6D5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Accommodation tracking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B6D5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Sub Planning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B6D5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You Should Buy That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B6D5E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You Can’t Do That (Things That Will Get You Fired)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1" t="-2314" r="-1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0258" y="1787130"/>
            <a:ext cx="12887484" cy="6712741"/>
          </a:xfrm>
          <a:custGeom>
            <a:avLst/>
            <a:gdLst/>
            <a:ahLst/>
            <a:cxnLst/>
            <a:rect r="r" b="b" t="t" l="l"/>
            <a:pathLst>
              <a:path h="6712741" w="12887484">
                <a:moveTo>
                  <a:pt x="0" y="0"/>
                </a:moveTo>
                <a:lnTo>
                  <a:pt x="12887484" y="0"/>
                </a:lnTo>
                <a:lnTo>
                  <a:pt x="12887484" y="6712740"/>
                </a:lnTo>
                <a:lnTo>
                  <a:pt x="0" y="6712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83211" y="-875194"/>
            <a:ext cx="8116443" cy="8229600"/>
          </a:xfrm>
          <a:custGeom>
            <a:avLst/>
            <a:gdLst/>
            <a:ahLst/>
            <a:cxnLst/>
            <a:rect r="r" b="b" t="t" l="l"/>
            <a:pathLst>
              <a:path h="8229600" w="8116443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4391" y="4816715"/>
            <a:ext cx="2554083" cy="2537691"/>
          </a:xfrm>
          <a:custGeom>
            <a:avLst/>
            <a:gdLst/>
            <a:ahLst/>
            <a:cxnLst/>
            <a:rect r="r" b="b" t="t" l="l"/>
            <a:pathLst>
              <a:path h="2537691" w="2554083">
                <a:moveTo>
                  <a:pt x="0" y="0"/>
                </a:moveTo>
                <a:lnTo>
                  <a:pt x="2554083" y="0"/>
                </a:lnTo>
                <a:lnTo>
                  <a:pt x="2554083" y="2537691"/>
                </a:lnTo>
                <a:lnTo>
                  <a:pt x="0" y="253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8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576433" y="1456493"/>
            <a:ext cx="12555033" cy="12209769"/>
          </a:xfrm>
          <a:custGeom>
            <a:avLst/>
            <a:gdLst/>
            <a:ahLst/>
            <a:cxnLst/>
            <a:rect r="r" b="b" t="t" l="l"/>
            <a:pathLst>
              <a:path h="12209769" w="12555033">
                <a:moveTo>
                  <a:pt x="12555033" y="0"/>
                </a:moveTo>
                <a:lnTo>
                  <a:pt x="0" y="0"/>
                </a:lnTo>
                <a:lnTo>
                  <a:pt x="0" y="12209769"/>
                </a:lnTo>
                <a:lnTo>
                  <a:pt x="12555033" y="12209769"/>
                </a:lnTo>
                <a:lnTo>
                  <a:pt x="1255503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71078" y="6370461"/>
            <a:ext cx="3540708" cy="6394055"/>
          </a:xfrm>
          <a:custGeom>
            <a:avLst/>
            <a:gdLst/>
            <a:ahLst/>
            <a:cxnLst/>
            <a:rect r="r" b="b" t="t" l="l"/>
            <a:pathLst>
              <a:path h="6394055" w="3540708">
                <a:moveTo>
                  <a:pt x="0" y="0"/>
                </a:moveTo>
                <a:lnTo>
                  <a:pt x="3540709" y="0"/>
                </a:lnTo>
                <a:lnTo>
                  <a:pt x="3540709" y="6394056"/>
                </a:lnTo>
                <a:lnTo>
                  <a:pt x="0" y="6394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661582" y="7561378"/>
            <a:ext cx="2759702" cy="762368"/>
          </a:xfrm>
          <a:custGeom>
            <a:avLst/>
            <a:gdLst/>
            <a:ahLst/>
            <a:cxnLst/>
            <a:rect r="r" b="b" t="t" l="l"/>
            <a:pathLst>
              <a:path h="762368" w="2759702">
                <a:moveTo>
                  <a:pt x="0" y="0"/>
                </a:moveTo>
                <a:lnTo>
                  <a:pt x="2759702" y="0"/>
                </a:lnTo>
                <a:lnTo>
                  <a:pt x="2759702" y="762367"/>
                </a:lnTo>
                <a:lnTo>
                  <a:pt x="0" y="7623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862604">
            <a:off x="3539539" y="2586364"/>
            <a:ext cx="733538" cy="735091"/>
            <a:chOff x="0" y="0"/>
            <a:chExt cx="357786" cy="358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57786" cy="358543"/>
            </a:xfrm>
            <a:custGeom>
              <a:avLst/>
              <a:gdLst/>
              <a:ahLst/>
              <a:cxnLst/>
              <a:rect r="r" b="b" t="t" l="l"/>
              <a:pathLst>
                <a:path h="358543" w="357786">
                  <a:moveTo>
                    <a:pt x="140173" y="0"/>
                  </a:moveTo>
                  <a:lnTo>
                    <a:pt x="217613" y="0"/>
                  </a:lnTo>
                  <a:cubicBezTo>
                    <a:pt x="254789" y="0"/>
                    <a:pt x="290443" y="14768"/>
                    <a:pt x="316730" y="41056"/>
                  </a:cubicBezTo>
                  <a:cubicBezTo>
                    <a:pt x="343018" y="67343"/>
                    <a:pt x="357786" y="102997"/>
                    <a:pt x="357786" y="140173"/>
                  </a:cubicBezTo>
                  <a:lnTo>
                    <a:pt x="357786" y="218370"/>
                  </a:lnTo>
                  <a:cubicBezTo>
                    <a:pt x="357786" y="255546"/>
                    <a:pt x="343018" y="291200"/>
                    <a:pt x="316730" y="317488"/>
                  </a:cubicBezTo>
                  <a:cubicBezTo>
                    <a:pt x="290443" y="343775"/>
                    <a:pt x="254789" y="358543"/>
                    <a:pt x="217613" y="358543"/>
                  </a:cubicBezTo>
                  <a:lnTo>
                    <a:pt x="140173" y="358543"/>
                  </a:lnTo>
                  <a:cubicBezTo>
                    <a:pt x="102997" y="358543"/>
                    <a:pt x="67343" y="343775"/>
                    <a:pt x="41056" y="317488"/>
                  </a:cubicBezTo>
                  <a:cubicBezTo>
                    <a:pt x="14768" y="291200"/>
                    <a:pt x="0" y="255546"/>
                    <a:pt x="0" y="218370"/>
                  </a:cubicBezTo>
                  <a:lnTo>
                    <a:pt x="0" y="140173"/>
                  </a:lnTo>
                  <a:cubicBezTo>
                    <a:pt x="0" y="102997"/>
                    <a:pt x="14768" y="67343"/>
                    <a:pt x="41056" y="41056"/>
                  </a:cubicBezTo>
                  <a:cubicBezTo>
                    <a:pt x="67343" y="14768"/>
                    <a:pt x="102997" y="0"/>
                    <a:pt x="14017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DC826">
                    <a:alpha val="100000"/>
                  </a:srgbClr>
                </a:gs>
                <a:gs pos="100000">
                  <a:srgbClr val="1B52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57786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39539" y="2586364"/>
            <a:ext cx="733538" cy="735091"/>
            <a:chOff x="0" y="0"/>
            <a:chExt cx="357786" cy="358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7786" cy="358543"/>
            </a:xfrm>
            <a:custGeom>
              <a:avLst/>
              <a:gdLst/>
              <a:ahLst/>
              <a:cxnLst/>
              <a:rect r="r" b="b" t="t" l="l"/>
              <a:pathLst>
                <a:path h="358543" w="357786">
                  <a:moveTo>
                    <a:pt x="140173" y="0"/>
                  </a:moveTo>
                  <a:lnTo>
                    <a:pt x="217613" y="0"/>
                  </a:lnTo>
                  <a:cubicBezTo>
                    <a:pt x="254789" y="0"/>
                    <a:pt x="290443" y="14768"/>
                    <a:pt x="316730" y="41056"/>
                  </a:cubicBezTo>
                  <a:cubicBezTo>
                    <a:pt x="343018" y="67343"/>
                    <a:pt x="357786" y="102997"/>
                    <a:pt x="357786" y="140173"/>
                  </a:cubicBezTo>
                  <a:lnTo>
                    <a:pt x="357786" y="218370"/>
                  </a:lnTo>
                  <a:cubicBezTo>
                    <a:pt x="357786" y="255546"/>
                    <a:pt x="343018" y="291200"/>
                    <a:pt x="316730" y="317488"/>
                  </a:cubicBezTo>
                  <a:cubicBezTo>
                    <a:pt x="290443" y="343775"/>
                    <a:pt x="254789" y="358543"/>
                    <a:pt x="217613" y="358543"/>
                  </a:cubicBezTo>
                  <a:lnTo>
                    <a:pt x="140173" y="358543"/>
                  </a:lnTo>
                  <a:cubicBezTo>
                    <a:pt x="102997" y="358543"/>
                    <a:pt x="67343" y="343775"/>
                    <a:pt x="41056" y="317488"/>
                  </a:cubicBezTo>
                  <a:cubicBezTo>
                    <a:pt x="14768" y="291200"/>
                    <a:pt x="0" y="255546"/>
                    <a:pt x="0" y="218370"/>
                  </a:cubicBezTo>
                  <a:lnTo>
                    <a:pt x="0" y="140173"/>
                  </a:lnTo>
                  <a:cubicBezTo>
                    <a:pt x="0" y="102997"/>
                    <a:pt x="14768" y="67343"/>
                    <a:pt x="41056" y="41056"/>
                  </a:cubicBezTo>
                  <a:cubicBezTo>
                    <a:pt x="67343" y="14768"/>
                    <a:pt x="102997" y="0"/>
                    <a:pt x="140173" y="0"/>
                  </a:cubicBezTo>
                  <a:close/>
                </a:path>
              </a:pathLst>
            </a:custGeom>
            <a:ln w="76200" cap="sq">
              <a:gradFill>
                <a:gsLst>
                  <a:gs pos="0">
                    <a:srgbClr val="F1C700">
                      <a:alpha val="100000"/>
                    </a:srgbClr>
                  </a:gs>
                  <a:gs pos="100000">
                    <a:srgbClr val="FF91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7786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53387">
            <a:off x="3806963" y="2723762"/>
            <a:ext cx="249253" cy="409451"/>
          </a:xfrm>
          <a:custGeom>
            <a:avLst/>
            <a:gdLst/>
            <a:ahLst/>
            <a:cxnLst/>
            <a:rect r="r" b="b" t="t" l="l"/>
            <a:pathLst>
              <a:path h="409451" w="249253">
                <a:moveTo>
                  <a:pt x="0" y="0"/>
                </a:moveTo>
                <a:lnTo>
                  <a:pt x="249253" y="0"/>
                </a:lnTo>
                <a:lnTo>
                  <a:pt x="249253" y="409452"/>
                </a:lnTo>
                <a:lnTo>
                  <a:pt x="0" y="4094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661582" y="7745711"/>
            <a:ext cx="2759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DONNA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459764" y="3741301"/>
            <a:ext cx="11517742" cy="3023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53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purchase a bunch of food and drinks and charge kids for the products so that you can buy more later on.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448262" y="2649427"/>
            <a:ext cx="548050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Answer the Question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1" t="-2314" r="-1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0258" y="1787130"/>
            <a:ext cx="12887484" cy="6712741"/>
          </a:xfrm>
          <a:custGeom>
            <a:avLst/>
            <a:gdLst/>
            <a:ahLst/>
            <a:cxnLst/>
            <a:rect r="r" b="b" t="t" l="l"/>
            <a:pathLst>
              <a:path h="6712741" w="12887484">
                <a:moveTo>
                  <a:pt x="0" y="0"/>
                </a:moveTo>
                <a:lnTo>
                  <a:pt x="12887484" y="0"/>
                </a:lnTo>
                <a:lnTo>
                  <a:pt x="12887484" y="6712740"/>
                </a:lnTo>
                <a:lnTo>
                  <a:pt x="0" y="6712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83211" y="-875194"/>
            <a:ext cx="8116443" cy="8229600"/>
          </a:xfrm>
          <a:custGeom>
            <a:avLst/>
            <a:gdLst/>
            <a:ahLst/>
            <a:cxnLst/>
            <a:rect r="r" b="b" t="t" l="l"/>
            <a:pathLst>
              <a:path h="8229600" w="8116443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4391" y="4816715"/>
            <a:ext cx="2554083" cy="2537691"/>
          </a:xfrm>
          <a:custGeom>
            <a:avLst/>
            <a:gdLst/>
            <a:ahLst/>
            <a:cxnLst/>
            <a:rect r="r" b="b" t="t" l="l"/>
            <a:pathLst>
              <a:path h="2537691" w="2554083">
                <a:moveTo>
                  <a:pt x="0" y="0"/>
                </a:moveTo>
                <a:lnTo>
                  <a:pt x="2554083" y="0"/>
                </a:lnTo>
                <a:lnTo>
                  <a:pt x="2554083" y="2537691"/>
                </a:lnTo>
                <a:lnTo>
                  <a:pt x="0" y="253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8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576433" y="1456493"/>
            <a:ext cx="12555033" cy="12209769"/>
          </a:xfrm>
          <a:custGeom>
            <a:avLst/>
            <a:gdLst/>
            <a:ahLst/>
            <a:cxnLst/>
            <a:rect r="r" b="b" t="t" l="l"/>
            <a:pathLst>
              <a:path h="12209769" w="12555033">
                <a:moveTo>
                  <a:pt x="12555033" y="0"/>
                </a:moveTo>
                <a:lnTo>
                  <a:pt x="0" y="0"/>
                </a:lnTo>
                <a:lnTo>
                  <a:pt x="0" y="12209769"/>
                </a:lnTo>
                <a:lnTo>
                  <a:pt x="12555033" y="12209769"/>
                </a:lnTo>
                <a:lnTo>
                  <a:pt x="1255503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71078" y="6370461"/>
            <a:ext cx="3540708" cy="6394055"/>
          </a:xfrm>
          <a:custGeom>
            <a:avLst/>
            <a:gdLst/>
            <a:ahLst/>
            <a:cxnLst/>
            <a:rect r="r" b="b" t="t" l="l"/>
            <a:pathLst>
              <a:path h="6394055" w="3540708">
                <a:moveTo>
                  <a:pt x="0" y="0"/>
                </a:moveTo>
                <a:lnTo>
                  <a:pt x="3540709" y="0"/>
                </a:lnTo>
                <a:lnTo>
                  <a:pt x="3540709" y="6394056"/>
                </a:lnTo>
                <a:lnTo>
                  <a:pt x="0" y="6394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661582" y="7561378"/>
            <a:ext cx="2759702" cy="762368"/>
          </a:xfrm>
          <a:custGeom>
            <a:avLst/>
            <a:gdLst/>
            <a:ahLst/>
            <a:cxnLst/>
            <a:rect r="r" b="b" t="t" l="l"/>
            <a:pathLst>
              <a:path h="762368" w="2759702">
                <a:moveTo>
                  <a:pt x="0" y="0"/>
                </a:moveTo>
                <a:lnTo>
                  <a:pt x="2759702" y="0"/>
                </a:lnTo>
                <a:lnTo>
                  <a:pt x="2759702" y="762367"/>
                </a:lnTo>
                <a:lnTo>
                  <a:pt x="0" y="7623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190032">
            <a:off x="3565389" y="2554464"/>
            <a:ext cx="2436181" cy="735091"/>
            <a:chOff x="0" y="0"/>
            <a:chExt cx="1188257" cy="358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88257" cy="358543"/>
            </a:xfrm>
            <a:custGeom>
              <a:avLst/>
              <a:gdLst/>
              <a:ahLst/>
              <a:cxnLst/>
              <a:rect r="r" b="b" t="t" l="l"/>
              <a:pathLst>
                <a:path h="358543" w="1188257">
                  <a:moveTo>
                    <a:pt x="42206" y="0"/>
                  </a:moveTo>
                  <a:lnTo>
                    <a:pt x="1146051" y="0"/>
                  </a:lnTo>
                  <a:cubicBezTo>
                    <a:pt x="1169361" y="0"/>
                    <a:pt x="1188257" y="18896"/>
                    <a:pt x="1188257" y="42206"/>
                  </a:cubicBezTo>
                  <a:lnTo>
                    <a:pt x="1188257" y="316337"/>
                  </a:lnTo>
                  <a:cubicBezTo>
                    <a:pt x="1188257" y="339647"/>
                    <a:pt x="1169361" y="358543"/>
                    <a:pt x="1146051" y="358543"/>
                  </a:cubicBezTo>
                  <a:lnTo>
                    <a:pt x="42206" y="358543"/>
                  </a:lnTo>
                  <a:cubicBezTo>
                    <a:pt x="18896" y="358543"/>
                    <a:pt x="0" y="339647"/>
                    <a:pt x="0" y="316337"/>
                  </a:cubicBezTo>
                  <a:lnTo>
                    <a:pt x="0" y="42206"/>
                  </a:lnTo>
                  <a:cubicBezTo>
                    <a:pt x="0" y="18896"/>
                    <a:pt x="18896" y="0"/>
                    <a:pt x="4220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DC826">
                    <a:alpha val="100000"/>
                  </a:srgbClr>
                </a:gs>
                <a:gs pos="100000">
                  <a:srgbClr val="1B52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188257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39539" y="2586364"/>
            <a:ext cx="2471274" cy="735091"/>
            <a:chOff x="0" y="0"/>
            <a:chExt cx="1205374" cy="358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05374" cy="358543"/>
            </a:xfrm>
            <a:custGeom>
              <a:avLst/>
              <a:gdLst/>
              <a:ahLst/>
              <a:cxnLst/>
              <a:rect r="r" b="b" t="t" l="l"/>
              <a:pathLst>
                <a:path h="358543" w="1205374">
                  <a:moveTo>
                    <a:pt x="41607" y="0"/>
                  </a:moveTo>
                  <a:lnTo>
                    <a:pt x="1163767" y="0"/>
                  </a:lnTo>
                  <a:cubicBezTo>
                    <a:pt x="1174801" y="0"/>
                    <a:pt x="1185384" y="4384"/>
                    <a:pt x="1193187" y="12186"/>
                  </a:cubicBezTo>
                  <a:cubicBezTo>
                    <a:pt x="1200990" y="19989"/>
                    <a:pt x="1205374" y="30572"/>
                    <a:pt x="1205374" y="41607"/>
                  </a:cubicBezTo>
                  <a:lnTo>
                    <a:pt x="1205374" y="316936"/>
                  </a:lnTo>
                  <a:cubicBezTo>
                    <a:pt x="1205374" y="327971"/>
                    <a:pt x="1200990" y="338554"/>
                    <a:pt x="1193187" y="346357"/>
                  </a:cubicBezTo>
                  <a:cubicBezTo>
                    <a:pt x="1185384" y="354160"/>
                    <a:pt x="1174801" y="358543"/>
                    <a:pt x="1163767" y="358543"/>
                  </a:cubicBezTo>
                  <a:lnTo>
                    <a:pt x="41607" y="358543"/>
                  </a:lnTo>
                  <a:cubicBezTo>
                    <a:pt x="30572" y="358543"/>
                    <a:pt x="19989" y="354160"/>
                    <a:pt x="12186" y="346357"/>
                  </a:cubicBezTo>
                  <a:cubicBezTo>
                    <a:pt x="4384" y="338554"/>
                    <a:pt x="0" y="327971"/>
                    <a:pt x="0" y="316936"/>
                  </a:cubicBezTo>
                  <a:lnTo>
                    <a:pt x="0" y="41607"/>
                  </a:lnTo>
                  <a:cubicBezTo>
                    <a:pt x="0" y="30572"/>
                    <a:pt x="4384" y="19989"/>
                    <a:pt x="12186" y="12186"/>
                  </a:cubicBezTo>
                  <a:cubicBezTo>
                    <a:pt x="19989" y="4384"/>
                    <a:pt x="30572" y="0"/>
                    <a:pt x="41607" y="0"/>
                  </a:cubicBezTo>
                  <a:close/>
                </a:path>
              </a:pathLst>
            </a:custGeom>
            <a:ln w="76200" cap="sq">
              <a:gradFill>
                <a:gsLst>
                  <a:gs pos="0">
                    <a:srgbClr val="F1C700">
                      <a:alpha val="100000"/>
                    </a:srgbClr>
                  </a:gs>
                  <a:gs pos="100000">
                    <a:srgbClr val="FF91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205374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4661582" y="7745711"/>
            <a:ext cx="2759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DONNA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539539" y="2620587"/>
            <a:ext cx="2480477" cy="638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5"/>
              </a:lnSpc>
              <a:spcBef>
                <a:spcPct val="0"/>
              </a:spcBef>
            </a:pPr>
            <a:r>
              <a:rPr lang="en-US" sz="37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Answer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700258" y="4493776"/>
            <a:ext cx="12887484" cy="151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53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Fired (if you ignore correction)</a:t>
            </a:r>
          </a:p>
          <a:p>
            <a:pPr algn="ctr">
              <a:lnSpc>
                <a:spcPts val="5943"/>
              </a:lnSpc>
            </a:pPr>
            <a:r>
              <a:rPr lang="en-US" sz="53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Not a good idea to do.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1" t="-2314" r="-1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0258" y="1787130"/>
            <a:ext cx="12887484" cy="6712741"/>
          </a:xfrm>
          <a:custGeom>
            <a:avLst/>
            <a:gdLst/>
            <a:ahLst/>
            <a:cxnLst/>
            <a:rect r="r" b="b" t="t" l="l"/>
            <a:pathLst>
              <a:path h="6712741" w="12887484">
                <a:moveTo>
                  <a:pt x="0" y="0"/>
                </a:moveTo>
                <a:lnTo>
                  <a:pt x="12887484" y="0"/>
                </a:lnTo>
                <a:lnTo>
                  <a:pt x="12887484" y="6712740"/>
                </a:lnTo>
                <a:lnTo>
                  <a:pt x="0" y="6712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83211" y="-875194"/>
            <a:ext cx="8116443" cy="8229600"/>
          </a:xfrm>
          <a:custGeom>
            <a:avLst/>
            <a:gdLst/>
            <a:ahLst/>
            <a:cxnLst/>
            <a:rect r="r" b="b" t="t" l="l"/>
            <a:pathLst>
              <a:path h="8229600" w="8116443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4391" y="4816715"/>
            <a:ext cx="2554083" cy="2537691"/>
          </a:xfrm>
          <a:custGeom>
            <a:avLst/>
            <a:gdLst/>
            <a:ahLst/>
            <a:cxnLst/>
            <a:rect r="r" b="b" t="t" l="l"/>
            <a:pathLst>
              <a:path h="2537691" w="2554083">
                <a:moveTo>
                  <a:pt x="0" y="0"/>
                </a:moveTo>
                <a:lnTo>
                  <a:pt x="2554083" y="0"/>
                </a:lnTo>
                <a:lnTo>
                  <a:pt x="2554083" y="2537691"/>
                </a:lnTo>
                <a:lnTo>
                  <a:pt x="0" y="253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8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576433" y="1456493"/>
            <a:ext cx="12555033" cy="12209769"/>
          </a:xfrm>
          <a:custGeom>
            <a:avLst/>
            <a:gdLst/>
            <a:ahLst/>
            <a:cxnLst/>
            <a:rect r="r" b="b" t="t" l="l"/>
            <a:pathLst>
              <a:path h="12209769" w="12555033">
                <a:moveTo>
                  <a:pt x="12555033" y="0"/>
                </a:moveTo>
                <a:lnTo>
                  <a:pt x="0" y="0"/>
                </a:lnTo>
                <a:lnTo>
                  <a:pt x="0" y="12209769"/>
                </a:lnTo>
                <a:lnTo>
                  <a:pt x="12555033" y="12209769"/>
                </a:lnTo>
                <a:lnTo>
                  <a:pt x="1255503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71078" y="6370461"/>
            <a:ext cx="3540708" cy="6394055"/>
          </a:xfrm>
          <a:custGeom>
            <a:avLst/>
            <a:gdLst/>
            <a:ahLst/>
            <a:cxnLst/>
            <a:rect r="r" b="b" t="t" l="l"/>
            <a:pathLst>
              <a:path h="6394055" w="3540708">
                <a:moveTo>
                  <a:pt x="0" y="0"/>
                </a:moveTo>
                <a:lnTo>
                  <a:pt x="3540709" y="0"/>
                </a:lnTo>
                <a:lnTo>
                  <a:pt x="3540709" y="6394056"/>
                </a:lnTo>
                <a:lnTo>
                  <a:pt x="0" y="6394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661582" y="7561378"/>
            <a:ext cx="2759702" cy="762368"/>
          </a:xfrm>
          <a:custGeom>
            <a:avLst/>
            <a:gdLst/>
            <a:ahLst/>
            <a:cxnLst/>
            <a:rect r="r" b="b" t="t" l="l"/>
            <a:pathLst>
              <a:path h="762368" w="2759702">
                <a:moveTo>
                  <a:pt x="0" y="0"/>
                </a:moveTo>
                <a:lnTo>
                  <a:pt x="2759702" y="0"/>
                </a:lnTo>
                <a:lnTo>
                  <a:pt x="2759702" y="762367"/>
                </a:lnTo>
                <a:lnTo>
                  <a:pt x="0" y="7623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862604">
            <a:off x="3539539" y="2586364"/>
            <a:ext cx="733538" cy="735091"/>
            <a:chOff x="0" y="0"/>
            <a:chExt cx="357786" cy="358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57786" cy="358543"/>
            </a:xfrm>
            <a:custGeom>
              <a:avLst/>
              <a:gdLst/>
              <a:ahLst/>
              <a:cxnLst/>
              <a:rect r="r" b="b" t="t" l="l"/>
              <a:pathLst>
                <a:path h="358543" w="357786">
                  <a:moveTo>
                    <a:pt x="140173" y="0"/>
                  </a:moveTo>
                  <a:lnTo>
                    <a:pt x="217613" y="0"/>
                  </a:lnTo>
                  <a:cubicBezTo>
                    <a:pt x="254789" y="0"/>
                    <a:pt x="290443" y="14768"/>
                    <a:pt x="316730" y="41056"/>
                  </a:cubicBezTo>
                  <a:cubicBezTo>
                    <a:pt x="343018" y="67343"/>
                    <a:pt x="357786" y="102997"/>
                    <a:pt x="357786" y="140173"/>
                  </a:cubicBezTo>
                  <a:lnTo>
                    <a:pt x="357786" y="218370"/>
                  </a:lnTo>
                  <a:cubicBezTo>
                    <a:pt x="357786" y="255546"/>
                    <a:pt x="343018" y="291200"/>
                    <a:pt x="316730" y="317488"/>
                  </a:cubicBezTo>
                  <a:cubicBezTo>
                    <a:pt x="290443" y="343775"/>
                    <a:pt x="254789" y="358543"/>
                    <a:pt x="217613" y="358543"/>
                  </a:cubicBezTo>
                  <a:lnTo>
                    <a:pt x="140173" y="358543"/>
                  </a:lnTo>
                  <a:cubicBezTo>
                    <a:pt x="102997" y="358543"/>
                    <a:pt x="67343" y="343775"/>
                    <a:pt x="41056" y="317488"/>
                  </a:cubicBezTo>
                  <a:cubicBezTo>
                    <a:pt x="14768" y="291200"/>
                    <a:pt x="0" y="255546"/>
                    <a:pt x="0" y="218370"/>
                  </a:cubicBezTo>
                  <a:lnTo>
                    <a:pt x="0" y="140173"/>
                  </a:lnTo>
                  <a:cubicBezTo>
                    <a:pt x="0" y="102997"/>
                    <a:pt x="14768" y="67343"/>
                    <a:pt x="41056" y="41056"/>
                  </a:cubicBezTo>
                  <a:cubicBezTo>
                    <a:pt x="67343" y="14768"/>
                    <a:pt x="102997" y="0"/>
                    <a:pt x="14017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DC826">
                    <a:alpha val="100000"/>
                  </a:srgbClr>
                </a:gs>
                <a:gs pos="100000">
                  <a:srgbClr val="1B52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57786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39539" y="2586364"/>
            <a:ext cx="733538" cy="735091"/>
            <a:chOff x="0" y="0"/>
            <a:chExt cx="357786" cy="358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7786" cy="358543"/>
            </a:xfrm>
            <a:custGeom>
              <a:avLst/>
              <a:gdLst/>
              <a:ahLst/>
              <a:cxnLst/>
              <a:rect r="r" b="b" t="t" l="l"/>
              <a:pathLst>
                <a:path h="358543" w="357786">
                  <a:moveTo>
                    <a:pt x="140173" y="0"/>
                  </a:moveTo>
                  <a:lnTo>
                    <a:pt x="217613" y="0"/>
                  </a:lnTo>
                  <a:cubicBezTo>
                    <a:pt x="254789" y="0"/>
                    <a:pt x="290443" y="14768"/>
                    <a:pt x="316730" y="41056"/>
                  </a:cubicBezTo>
                  <a:cubicBezTo>
                    <a:pt x="343018" y="67343"/>
                    <a:pt x="357786" y="102997"/>
                    <a:pt x="357786" y="140173"/>
                  </a:cubicBezTo>
                  <a:lnTo>
                    <a:pt x="357786" y="218370"/>
                  </a:lnTo>
                  <a:cubicBezTo>
                    <a:pt x="357786" y="255546"/>
                    <a:pt x="343018" y="291200"/>
                    <a:pt x="316730" y="317488"/>
                  </a:cubicBezTo>
                  <a:cubicBezTo>
                    <a:pt x="290443" y="343775"/>
                    <a:pt x="254789" y="358543"/>
                    <a:pt x="217613" y="358543"/>
                  </a:cubicBezTo>
                  <a:lnTo>
                    <a:pt x="140173" y="358543"/>
                  </a:lnTo>
                  <a:cubicBezTo>
                    <a:pt x="102997" y="358543"/>
                    <a:pt x="67343" y="343775"/>
                    <a:pt x="41056" y="317488"/>
                  </a:cubicBezTo>
                  <a:cubicBezTo>
                    <a:pt x="14768" y="291200"/>
                    <a:pt x="0" y="255546"/>
                    <a:pt x="0" y="218370"/>
                  </a:cubicBezTo>
                  <a:lnTo>
                    <a:pt x="0" y="140173"/>
                  </a:lnTo>
                  <a:cubicBezTo>
                    <a:pt x="0" y="102997"/>
                    <a:pt x="14768" y="67343"/>
                    <a:pt x="41056" y="41056"/>
                  </a:cubicBezTo>
                  <a:cubicBezTo>
                    <a:pt x="67343" y="14768"/>
                    <a:pt x="102997" y="0"/>
                    <a:pt x="140173" y="0"/>
                  </a:cubicBezTo>
                  <a:close/>
                </a:path>
              </a:pathLst>
            </a:custGeom>
            <a:ln w="76200" cap="sq">
              <a:gradFill>
                <a:gsLst>
                  <a:gs pos="0">
                    <a:srgbClr val="F1C700">
                      <a:alpha val="100000"/>
                    </a:srgbClr>
                  </a:gs>
                  <a:gs pos="100000">
                    <a:srgbClr val="FF91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7786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53387">
            <a:off x="3806963" y="2723762"/>
            <a:ext cx="249253" cy="409451"/>
          </a:xfrm>
          <a:custGeom>
            <a:avLst/>
            <a:gdLst/>
            <a:ahLst/>
            <a:cxnLst/>
            <a:rect r="r" b="b" t="t" l="l"/>
            <a:pathLst>
              <a:path h="409451" w="249253">
                <a:moveTo>
                  <a:pt x="0" y="0"/>
                </a:moveTo>
                <a:lnTo>
                  <a:pt x="249253" y="0"/>
                </a:lnTo>
                <a:lnTo>
                  <a:pt x="249253" y="409452"/>
                </a:lnTo>
                <a:lnTo>
                  <a:pt x="0" y="4094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661582" y="7745711"/>
            <a:ext cx="2759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DONNA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295606" y="3475458"/>
            <a:ext cx="11468786" cy="4317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57"/>
              </a:lnSpc>
            </a:pPr>
            <a:r>
              <a:rPr lang="en-US" sz="509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are fired up on social media and post your extreme political views on your personal page. It gets a ton of responses because it goes against most of the public’s opinions.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448262" y="2649427"/>
            <a:ext cx="548050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Answer the Question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1" t="-2314" r="-1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0258" y="1787130"/>
            <a:ext cx="12887484" cy="6712741"/>
          </a:xfrm>
          <a:custGeom>
            <a:avLst/>
            <a:gdLst/>
            <a:ahLst/>
            <a:cxnLst/>
            <a:rect r="r" b="b" t="t" l="l"/>
            <a:pathLst>
              <a:path h="6712741" w="12887484">
                <a:moveTo>
                  <a:pt x="0" y="0"/>
                </a:moveTo>
                <a:lnTo>
                  <a:pt x="12887484" y="0"/>
                </a:lnTo>
                <a:lnTo>
                  <a:pt x="12887484" y="6712740"/>
                </a:lnTo>
                <a:lnTo>
                  <a:pt x="0" y="6712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83211" y="-875194"/>
            <a:ext cx="8116443" cy="8229600"/>
          </a:xfrm>
          <a:custGeom>
            <a:avLst/>
            <a:gdLst/>
            <a:ahLst/>
            <a:cxnLst/>
            <a:rect r="r" b="b" t="t" l="l"/>
            <a:pathLst>
              <a:path h="8229600" w="8116443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4391" y="4816715"/>
            <a:ext cx="2554083" cy="2537691"/>
          </a:xfrm>
          <a:custGeom>
            <a:avLst/>
            <a:gdLst/>
            <a:ahLst/>
            <a:cxnLst/>
            <a:rect r="r" b="b" t="t" l="l"/>
            <a:pathLst>
              <a:path h="2537691" w="2554083">
                <a:moveTo>
                  <a:pt x="0" y="0"/>
                </a:moveTo>
                <a:lnTo>
                  <a:pt x="2554083" y="0"/>
                </a:lnTo>
                <a:lnTo>
                  <a:pt x="2554083" y="2537691"/>
                </a:lnTo>
                <a:lnTo>
                  <a:pt x="0" y="253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8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576433" y="1456493"/>
            <a:ext cx="12555033" cy="12209769"/>
          </a:xfrm>
          <a:custGeom>
            <a:avLst/>
            <a:gdLst/>
            <a:ahLst/>
            <a:cxnLst/>
            <a:rect r="r" b="b" t="t" l="l"/>
            <a:pathLst>
              <a:path h="12209769" w="12555033">
                <a:moveTo>
                  <a:pt x="12555033" y="0"/>
                </a:moveTo>
                <a:lnTo>
                  <a:pt x="0" y="0"/>
                </a:lnTo>
                <a:lnTo>
                  <a:pt x="0" y="12209769"/>
                </a:lnTo>
                <a:lnTo>
                  <a:pt x="12555033" y="12209769"/>
                </a:lnTo>
                <a:lnTo>
                  <a:pt x="1255503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71078" y="6370461"/>
            <a:ext cx="3540708" cy="6394055"/>
          </a:xfrm>
          <a:custGeom>
            <a:avLst/>
            <a:gdLst/>
            <a:ahLst/>
            <a:cxnLst/>
            <a:rect r="r" b="b" t="t" l="l"/>
            <a:pathLst>
              <a:path h="6394055" w="3540708">
                <a:moveTo>
                  <a:pt x="0" y="0"/>
                </a:moveTo>
                <a:lnTo>
                  <a:pt x="3540709" y="0"/>
                </a:lnTo>
                <a:lnTo>
                  <a:pt x="3540709" y="6394056"/>
                </a:lnTo>
                <a:lnTo>
                  <a:pt x="0" y="6394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661582" y="7561378"/>
            <a:ext cx="2759702" cy="762368"/>
          </a:xfrm>
          <a:custGeom>
            <a:avLst/>
            <a:gdLst/>
            <a:ahLst/>
            <a:cxnLst/>
            <a:rect r="r" b="b" t="t" l="l"/>
            <a:pathLst>
              <a:path h="762368" w="2759702">
                <a:moveTo>
                  <a:pt x="0" y="0"/>
                </a:moveTo>
                <a:lnTo>
                  <a:pt x="2759702" y="0"/>
                </a:lnTo>
                <a:lnTo>
                  <a:pt x="2759702" y="762367"/>
                </a:lnTo>
                <a:lnTo>
                  <a:pt x="0" y="7623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190032">
            <a:off x="3565389" y="2554464"/>
            <a:ext cx="2436181" cy="735091"/>
            <a:chOff x="0" y="0"/>
            <a:chExt cx="1188257" cy="358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88257" cy="358543"/>
            </a:xfrm>
            <a:custGeom>
              <a:avLst/>
              <a:gdLst/>
              <a:ahLst/>
              <a:cxnLst/>
              <a:rect r="r" b="b" t="t" l="l"/>
              <a:pathLst>
                <a:path h="358543" w="1188257">
                  <a:moveTo>
                    <a:pt x="42206" y="0"/>
                  </a:moveTo>
                  <a:lnTo>
                    <a:pt x="1146051" y="0"/>
                  </a:lnTo>
                  <a:cubicBezTo>
                    <a:pt x="1169361" y="0"/>
                    <a:pt x="1188257" y="18896"/>
                    <a:pt x="1188257" y="42206"/>
                  </a:cubicBezTo>
                  <a:lnTo>
                    <a:pt x="1188257" y="316337"/>
                  </a:lnTo>
                  <a:cubicBezTo>
                    <a:pt x="1188257" y="339647"/>
                    <a:pt x="1169361" y="358543"/>
                    <a:pt x="1146051" y="358543"/>
                  </a:cubicBezTo>
                  <a:lnTo>
                    <a:pt x="42206" y="358543"/>
                  </a:lnTo>
                  <a:cubicBezTo>
                    <a:pt x="18896" y="358543"/>
                    <a:pt x="0" y="339647"/>
                    <a:pt x="0" y="316337"/>
                  </a:cubicBezTo>
                  <a:lnTo>
                    <a:pt x="0" y="42206"/>
                  </a:lnTo>
                  <a:cubicBezTo>
                    <a:pt x="0" y="18896"/>
                    <a:pt x="18896" y="0"/>
                    <a:pt x="4220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DC826">
                    <a:alpha val="100000"/>
                  </a:srgbClr>
                </a:gs>
                <a:gs pos="100000">
                  <a:srgbClr val="1B52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188257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39539" y="2586364"/>
            <a:ext cx="2471274" cy="735091"/>
            <a:chOff x="0" y="0"/>
            <a:chExt cx="1205374" cy="358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05374" cy="358543"/>
            </a:xfrm>
            <a:custGeom>
              <a:avLst/>
              <a:gdLst/>
              <a:ahLst/>
              <a:cxnLst/>
              <a:rect r="r" b="b" t="t" l="l"/>
              <a:pathLst>
                <a:path h="358543" w="1205374">
                  <a:moveTo>
                    <a:pt x="41607" y="0"/>
                  </a:moveTo>
                  <a:lnTo>
                    <a:pt x="1163767" y="0"/>
                  </a:lnTo>
                  <a:cubicBezTo>
                    <a:pt x="1174801" y="0"/>
                    <a:pt x="1185384" y="4384"/>
                    <a:pt x="1193187" y="12186"/>
                  </a:cubicBezTo>
                  <a:cubicBezTo>
                    <a:pt x="1200990" y="19989"/>
                    <a:pt x="1205374" y="30572"/>
                    <a:pt x="1205374" y="41607"/>
                  </a:cubicBezTo>
                  <a:lnTo>
                    <a:pt x="1205374" y="316936"/>
                  </a:lnTo>
                  <a:cubicBezTo>
                    <a:pt x="1205374" y="327971"/>
                    <a:pt x="1200990" y="338554"/>
                    <a:pt x="1193187" y="346357"/>
                  </a:cubicBezTo>
                  <a:cubicBezTo>
                    <a:pt x="1185384" y="354160"/>
                    <a:pt x="1174801" y="358543"/>
                    <a:pt x="1163767" y="358543"/>
                  </a:cubicBezTo>
                  <a:lnTo>
                    <a:pt x="41607" y="358543"/>
                  </a:lnTo>
                  <a:cubicBezTo>
                    <a:pt x="30572" y="358543"/>
                    <a:pt x="19989" y="354160"/>
                    <a:pt x="12186" y="346357"/>
                  </a:cubicBezTo>
                  <a:cubicBezTo>
                    <a:pt x="4384" y="338554"/>
                    <a:pt x="0" y="327971"/>
                    <a:pt x="0" y="316936"/>
                  </a:cubicBezTo>
                  <a:lnTo>
                    <a:pt x="0" y="41607"/>
                  </a:lnTo>
                  <a:cubicBezTo>
                    <a:pt x="0" y="30572"/>
                    <a:pt x="4384" y="19989"/>
                    <a:pt x="12186" y="12186"/>
                  </a:cubicBezTo>
                  <a:cubicBezTo>
                    <a:pt x="19989" y="4384"/>
                    <a:pt x="30572" y="0"/>
                    <a:pt x="41607" y="0"/>
                  </a:cubicBezTo>
                  <a:close/>
                </a:path>
              </a:pathLst>
            </a:custGeom>
            <a:ln w="76200" cap="sq">
              <a:gradFill>
                <a:gsLst>
                  <a:gs pos="0">
                    <a:srgbClr val="F1C700">
                      <a:alpha val="100000"/>
                    </a:srgbClr>
                  </a:gs>
                  <a:gs pos="100000">
                    <a:srgbClr val="FF91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205374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4661582" y="7745711"/>
            <a:ext cx="2759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DONNA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539539" y="2620587"/>
            <a:ext cx="2480477" cy="638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5"/>
              </a:lnSpc>
              <a:spcBef>
                <a:spcPct val="0"/>
              </a:spcBef>
            </a:pPr>
            <a:r>
              <a:rPr lang="en-US" sz="37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Answer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700258" y="4870014"/>
            <a:ext cx="12887484" cy="76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53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50/50 chance of getting fired.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1" t="-2314" r="-1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0258" y="1787130"/>
            <a:ext cx="12887484" cy="6712741"/>
          </a:xfrm>
          <a:custGeom>
            <a:avLst/>
            <a:gdLst/>
            <a:ahLst/>
            <a:cxnLst/>
            <a:rect r="r" b="b" t="t" l="l"/>
            <a:pathLst>
              <a:path h="6712741" w="12887484">
                <a:moveTo>
                  <a:pt x="0" y="0"/>
                </a:moveTo>
                <a:lnTo>
                  <a:pt x="12887484" y="0"/>
                </a:lnTo>
                <a:lnTo>
                  <a:pt x="12887484" y="6712740"/>
                </a:lnTo>
                <a:lnTo>
                  <a:pt x="0" y="6712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83211" y="-875194"/>
            <a:ext cx="8116443" cy="8229600"/>
          </a:xfrm>
          <a:custGeom>
            <a:avLst/>
            <a:gdLst/>
            <a:ahLst/>
            <a:cxnLst/>
            <a:rect r="r" b="b" t="t" l="l"/>
            <a:pathLst>
              <a:path h="8229600" w="8116443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4391" y="4816715"/>
            <a:ext cx="2554083" cy="2537691"/>
          </a:xfrm>
          <a:custGeom>
            <a:avLst/>
            <a:gdLst/>
            <a:ahLst/>
            <a:cxnLst/>
            <a:rect r="r" b="b" t="t" l="l"/>
            <a:pathLst>
              <a:path h="2537691" w="2554083">
                <a:moveTo>
                  <a:pt x="0" y="0"/>
                </a:moveTo>
                <a:lnTo>
                  <a:pt x="2554083" y="0"/>
                </a:lnTo>
                <a:lnTo>
                  <a:pt x="2554083" y="2537691"/>
                </a:lnTo>
                <a:lnTo>
                  <a:pt x="0" y="253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8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576433" y="1456493"/>
            <a:ext cx="12555033" cy="12209769"/>
          </a:xfrm>
          <a:custGeom>
            <a:avLst/>
            <a:gdLst/>
            <a:ahLst/>
            <a:cxnLst/>
            <a:rect r="r" b="b" t="t" l="l"/>
            <a:pathLst>
              <a:path h="12209769" w="12555033">
                <a:moveTo>
                  <a:pt x="12555033" y="0"/>
                </a:moveTo>
                <a:lnTo>
                  <a:pt x="0" y="0"/>
                </a:lnTo>
                <a:lnTo>
                  <a:pt x="0" y="12209769"/>
                </a:lnTo>
                <a:lnTo>
                  <a:pt x="12555033" y="12209769"/>
                </a:lnTo>
                <a:lnTo>
                  <a:pt x="1255503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71078" y="6370461"/>
            <a:ext cx="3540708" cy="6394055"/>
          </a:xfrm>
          <a:custGeom>
            <a:avLst/>
            <a:gdLst/>
            <a:ahLst/>
            <a:cxnLst/>
            <a:rect r="r" b="b" t="t" l="l"/>
            <a:pathLst>
              <a:path h="6394055" w="3540708">
                <a:moveTo>
                  <a:pt x="0" y="0"/>
                </a:moveTo>
                <a:lnTo>
                  <a:pt x="3540709" y="0"/>
                </a:lnTo>
                <a:lnTo>
                  <a:pt x="3540709" y="6394056"/>
                </a:lnTo>
                <a:lnTo>
                  <a:pt x="0" y="6394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661582" y="7561378"/>
            <a:ext cx="2759702" cy="762368"/>
          </a:xfrm>
          <a:custGeom>
            <a:avLst/>
            <a:gdLst/>
            <a:ahLst/>
            <a:cxnLst/>
            <a:rect r="r" b="b" t="t" l="l"/>
            <a:pathLst>
              <a:path h="762368" w="2759702">
                <a:moveTo>
                  <a:pt x="0" y="0"/>
                </a:moveTo>
                <a:lnTo>
                  <a:pt x="2759702" y="0"/>
                </a:lnTo>
                <a:lnTo>
                  <a:pt x="2759702" y="762367"/>
                </a:lnTo>
                <a:lnTo>
                  <a:pt x="0" y="7623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862604">
            <a:off x="3539539" y="2586364"/>
            <a:ext cx="733538" cy="735091"/>
            <a:chOff x="0" y="0"/>
            <a:chExt cx="357786" cy="358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57786" cy="358543"/>
            </a:xfrm>
            <a:custGeom>
              <a:avLst/>
              <a:gdLst/>
              <a:ahLst/>
              <a:cxnLst/>
              <a:rect r="r" b="b" t="t" l="l"/>
              <a:pathLst>
                <a:path h="358543" w="357786">
                  <a:moveTo>
                    <a:pt x="140173" y="0"/>
                  </a:moveTo>
                  <a:lnTo>
                    <a:pt x="217613" y="0"/>
                  </a:lnTo>
                  <a:cubicBezTo>
                    <a:pt x="254789" y="0"/>
                    <a:pt x="290443" y="14768"/>
                    <a:pt x="316730" y="41056"/>
                  </a:cubicBezTo>
                  <a:cubicBezTo>
                    <a:pt x="343018" y="67343"/>
                    <a:pt x="357786" y="102997"/>
                    <a:pt x="357786" y="140173"/>
                  </a:cubicBezTo>
                  <a:lnTo>
                    <a:pt x="357786" y="218370"/>
                  </a:lnTo>
                  <a:cubicBezTo>
                    <a:pt x="357786" y="255546"/>
                    <a:pt x="343018" y="291200"/>
                    <a:pt x="316730" y="317488"/>
                  </a:cubicBezTo>
                  <a:cubicBezTo>
                    <a:pt x="290443" y="343775"/>
                    <a:pt x="254789" y="358543"/>
                    <a:pt x="217613" y="358543"/>
                  </a:cubicBezTo>
                  <a:lnTo>
                    <a:pt x="140173" y="358543"/>
                  </a:lnTo>
                  <a:cubicBezTo>
                    <a:pt x="102997" y="358543"/>
                    <a:pt x="67343" y="343775"/>
                    <a:pt x="41056" y="317488"/>
                  </a:cubicBezTo>
                  <a:cubicBezTo>
                    <a:pt x="14768" y="291200"/>
                    <a:pt x="0" y="255546"/>
                    <a:pt x="0" y="218370"/>
                  </a:cubicBezTo>
                  <a:lnTo>
                    <a:pt x="0" y="140173"/>
                  </a:lnTo>
                  <a:cubicBezTo>
                    <a:pt x="0" y="102997"/>
                    <a:pt x="14768" y="67343"/>
                    <a:pt x="41056" y="41056"/>
                  </a:cubicBezTo>
                  <a:cubicBezTo>
                    <a:pt x="67343" y="14768"/>
                    <a:pt x="102997" y="0"/>
                    <a:pt x="14017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DC826">
                    <a:alpha val="100000"/>
                  </a:srgbClr>
                </a:gs>
                <a:gs pos="100000">
                  <a:srgbClr val="1B52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57786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39539" y="2586364"/>
            <a:ext cx="733538" cy="735091"/>
            <a:chOff x="0" y="0"/>
            <a:chExt cx="357786" cy="358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7786" cy="358543"/>
            </a:xfrm>
            <a:custGeom>
              <a:avLst/>
              <a:gdLst/>
              <a:ahLst/>
              <a:cxnLst/>
              <a:rect r="r" b="b" t="t" l="l"/>
              <a:pathLst>
                <a:path h="358543" w="357786">
                  <a:moveTo>
                    <a:pt x="140173" y="0"/>
                  </a:moveTo>
                  <a:lnTo>
                    <a:pt x="217613" y="0"/>
                  </a:lnTo>
                  <a:cubicBezTo>
                    <a:pt x="254789" y="0"/>
                    <a:pt x="290443" y="14768"/>
                    <a:pt x="316730" y="41056"/>
                  </a:cubicBezTo>
                  <a:cubicBezTo>
                    <a:pt x="343018" y="67343"/>
                    <a:pt x="357786" y="102997"/>
                    <a:pt x="357786" y="140173"/>
                  </a:cubicBezTo>
                  <a:lnTo>
                    <a:pt x="357786" y="218370"/>
                  </a:lnTo>
                  <a:cubicBezTo>
                    <a:pt x="357786" y="255546"/>
                    <a:pt x="343018" y="291200"/>
                    <a:pt x="316730" y="317488"/>
                  </a:cubicBezTo>
                  <a:cubicBezTo>
                    <a:pt x="290443" y="343775"/>
                    <a:pt x="254789" y="358543"/>
                    <a:pt x="217613" y="358543"/>
                  </a:cubicBezTo>
                  <a:lnTo>
                    <a:pt x="140173" y="358543"/>
                  </a:lnTo>
                  <a:cubicBezTo>
                    <a:pt x="102997" y="358543"/>
                    <a:pt x="67343" y="343775"/>
                    <a:pt x="41056" y="317488"/>
                  </a:cubicBezTo>
                  <a:cubicBezTo>
                    <a:pt x="14768" y="291200"/>
                    <a:pt x="0" y="255546"/>
                    <a:pt x="0" y="218370"/>
                  </a:cubicBezTo>
                  <a:lnTo>
                    <a:pt x="0" y="140173"/>
                  </a:lnTo>
                  <a:cubicBezTo>
                    <a:pt x="0" y="102997"/>
                    <a:pt x="14768" y="67343"/>
                    <a:pt x="41056" y="41056"/>
                  </a:cubicBezTo>
                  <a:cubicBezTo>
                    <a:pt x="67343" y="14768"/>
                    <a:pt x="102997" y="0"/>
                    <a:pt x="140173" y="0"/>
                  </a:cubicBezTo>
                  <a:close/>
                </a:path>
              </a:pathLst>
            </a:custGeom>
            <a:ln w="76200" cap="sq">
              <a:gradFill>
                <a:gsLst>
                  <a:gs pos="0">
                    <a:srgbClr val="F1C700">
                      <a:alpha val="100000"/>
                    </a:srgbClr>
                  </a:gs>
                  <a:gs pos="100000">
                    <a:srgbClr val="FF91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7786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53387">
            <a:off x="3806963" y="2723762"/>
            <a:ext cx="249253" cy="409451"/>
          </a:xfrm>
          <a:custGeom>
            <a:avLst/>
            <a:gdLst/>
            <a:ahLst/>
            <a:cxnLst/>
            <a:rect r="r" b="b" t="t" l="l"/>
            <a:pathLst>
              <a:path h="409451" w="249253">
                <a:moveTo>
                  <a:pt x="0" y="0"/>
                </a:moveTo>
                <a:lnTo>
                  <a:pt x="249253" y="0"/>
                </a:lnTo>
                <a:lnTo>
                  <a:pt x="249253" y="409452"/>
                </a:lnTo>
                <a:lnTo>
                  <a:pt x="0" y="4094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661582" y="7745711"/>
            <a:ext cx="2759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DONNA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700258" y="4493776"/>
            <a:ext cx="12887484" cy="151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53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consistently hit “Reply All” when answering an email.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448262" y="2649427"/>
            <a:ext cx="548050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Answer the Question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1" t="-2314" r="-1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0258" y="1787130"/>
            <a:ext cx="12887484" cy="6712741"/>
          </a:xfrm>
          <a:custGeom>
            <a:avLst/>
            <a:gdLst/>
            <a:ahLst/>
            <a:cxnLst/>
            <a:rect r="r" b="b" t="t" l="l"/>
            <a:pathLst>
              <a:path h="6712741" w="12887484">
                <a:moveTo>
                  <a:pt x="0" y="0"/>
                </a:moveTo>
                <a:lnTo>
                  <a:pt x="12887484" y="0"/>
                </a:lnTo>
                <a:lnTo>
                  <a:pt x="12887484" y="6712740"/>
                </a:lnTo>
                <a:lnTo>
                  <a:pt x="0" y="6712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83211" y="-875194"/>
            <a:ext cx="8116443" cy="8229600"/>
          </a:xfrm>
          <a:custGeom>
            <a:avLst/>
            <a:gdLst/>
            <a:ahLst/>
            <a:cxnLst/>
            <a:rect r="r" b="b" t="t" l="l"/>
            <a:pathLst>
              <a:path h="8229600" w="8116443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4391" y="4816715"/>
            <a:ext cx="2554083" cy="2537691"/>
          </a:xfrm>
          <a:custGeom>
            <a:avLst/>
            <a:gdLst/>
            <a:ahLst/>
            <a:cxnLst/>
            <a:rect r="r" b="b" t="t" l="l"/>
            <a:pathLst>
              <a:path h="2537691" w="2554083">
                <a:moveTo>
                  <a:pt x="0" y="0"/>
                </a:moveTo>
                <a:lnTo>
                  <a:pt x="2554083" y="0"/>
                </a:lnTo>
                <a:lnTo>
                  <a:pt x="2554083" y="2537691"/>
                </a:lnTo>
                <a:lnTo>
                  <a:pt x="0" y="253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8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576433" y="1456493"/>
            <a:ext cx="12555033" cy="12209769"/>
          </a:xfrm>
          <a:custGeom>
            <a:avLst/>
            <a:gdLst/>
            <a:ahLst/>
            <a:cxnLst/>
            <a:rect r="r" b="b" t="t" l="l"/>
            <a:pathLst>
              <a:path h="12209769" w="12555033">
                <a:moveTo>
                  <a:pt x="12555033" y="0"/>
                </a:moveTo>
                <a:lnTo>
                  <a:pt x="0" y="0"/>
                </a:lnTo>
                <a:lnTo>
                  <a:pt x="0" y="12209769"/>
                </a:lnTo>
                <a:lnTo>
                  <a:pt x="12555033" y="12209769"/>
                </a:lnTo>
                <a:lnTo>
                  <a:pt x="1255503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71078" y="6370461"/>
            <a:ext cx="3540708" cy="6394055"/>
          </a:xfrm>
          <a:custGeom>
            <a:avLst/>
            <a:gdLst/>
            <a:ahLst/>
            <a:cxnLst/>
            <a:rect r="r" b="b" t="t" l="l"/>
            <a:pathLst>
              <a:path h="6394055" w="3540708">
                <a:moveTo>
                  <a:pt x="0" y="0"/>
                </a:moveTo>
                <a:lnTo>
                  <a:pt x="3540709" y="0"/>
                </a:lnTo>
                <a:lnTo>
                  <a:pt x="3540709" y="6394056"/>
                </a:lnTo>
                <a:lnTo>
                  <a:pt x="0" y="6394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661582" y="7561378"/>
            <a:ext cx="2759702" cy="762368"/>
          </a:xfrm>
          <a:custGeom>
            <a:avLst/>
            <a:gdLst/>
            <a:ahLst/>
            <a:cxnLst/>
            <a:rect r="r" b="b" t="t" l="l"/>
            <a:pathLst>
              <a:path h="762368" w="2759702">
                <a:moveTo>
                  <a:pt x="0" y="0"/>
                </a:moveTo>
                <a:lnTo>
                  <a:pt x="2759702" y="0"/>
                </a:lnTo>
                <a:lnTo>
                  <a:pt x="2759702" y="762367"/>
                </a:lnTo>
                <a:lnTo>
                  <a:pt x="0" y="7623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190032">
            <a:off x="3565389" y="2554464"/>
            <a:ext cx="2436181" cy="735091"/>
            <a:chOff x="0" y="0"/>
            <a:chExt cx="1188257" cy="358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88257" cy="358543"/>
            </a:xfrm>
            <a:custGeom>
              <a:avLst/>
              <a:gdLst/>
              <a:ahLst/>
              <a:cxnLst/>
              <a:rect r="r" b="b" t="t" l="l"/>
              <a:pathLst>
                <a:path h="358543" w="1188257">
                  <a:moveTo>
                    <a:pt x="42206" y="0"/>
                  </a:moveTo>
                  <a:lnTo>
                    <a:pt x="1146051" y="0"/>
                  </a:lnTo>
                  <a:cubicBezTo>
                    <a:pt x="1169361" y="0"/>
                    <a:pt x="1188257" y="18896"/>
                    <a:pt x="1188257" y="42206"/>
                  </a:cubicBezTo>
                  <a:lnTo>
                    <a:pt x="1188257" y="316337"/>
                  </a:lnTo>
                  <a:cubicBezTo>
                    <a:pt x="1188257" y="339647"/>
                    <a:pt x="1169361" y="358543"/>
                    <a:pt x="1146051" y="358543"/>
                  </a:cubicBezTo>
                  <a:lnTo>
                    <a:pt x="42206" y="358543"/>
                  </a:lnTo>
                  <a:cubicBezTo>
                    <a:pt x="18896" y="358543"/>
                    <a:pt x="0" y="339647"/>
                    <a:pt x="0" y="316337"/>
                  </a:cubicBezTo>
                  <a:lnTo>
                    <a:pt x="0" y="42206"/>
                  </a:lnTo>
                  <a:cubicBezTo>
                    <a:pt x="0" y="18896"/>
                    <a:pt x="18896" y="0"/>
                    <a:pt x="4220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DC826">
                    <a:alpha val="100000"/>
                  </a:srgbClr>
                </a:gs>
                <a:gs pos="100000">
                  <a:srgbClr val="1B52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188257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39539" y="2586364"/>
            <a:ext cx="2471274" cy="735091"/>
            <a:chOff x="0" y="0"/>
            <a:chExt cx="1205374" cy="358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05374" cy="358543"/>
            </a:xfrm>
            <a:custGeom>
              <a:avLst/>
              <a:gdLst/>
              <a:ahLst/>
              <a:cxnLst/>
              <a:rect r="r" b="b" t="t" l="l"/>
              <a:pathLst>
                <a:path h="358543" w="1205374">
                  <a:moveTo>
                    <a:pt x="41607" y="0"/>
                  </a:moveTo>
                  <a:lnTo>
                    <a:pt x="1163767" y="0"/>
                  </a:lnTo>
                  <a:cubicBezTo>
                    <a:pt x="1174801" y="0"/>
                    <a:pt x="1185384" y="4384"/>
                    <a:pt x="1193187" y="12186"/>
                  </a:cubicBezTo>
                  <a:cubicBezTo>
                    <a:pt x="1200990" y="19989"/>
                    <a:pt x="1205374" y="30572"/>
                    <a:pt x="1205374" y="41607"/>
                  </a:cubicBezTo>
                  <a:lnTo>
                    <a:pt x="1205374" y="316936"/>
                  </a:lnTo>
                  <a:cubicBezTo>
                    <a:pt x="1205374" y="327971"/>
                    <a:pt x="1200990" y="338554"/>
                    <a:pt x="1193187" y="346357"/>
                  </a:cubicBezTo>
                  <a:cubicBezTo>
                    <a:pt x="1185384" y="354160"/>
                    <a:pt x="1174801" y="358543"/>
                    <a:pt x="1163767" y="358543"/>
                  </a:cubicBezTo>
                  <a:lnTo>
                    <a:pt x="41607" y="358543"/>
                  </a:lnTo>
                  <a:cubicBezTo>
                    <a:pt x="30572" y="358543"/>
                    <a:pt x="19989" y="354160"/>
                    <a:pt x="12186" y="346357"/>
                  </a:cubicBezTo>
                  <a:cubicBezTo>
                    <a:pt x="4384" y="338554"/>
                    <a:pt x="0" y="327971"/>
                    <a:pt x="0" y="316936"/>
                  </a:cubicBezTo>
                  <a:lnTo>
                    <a:pt x="0" y="41607"/>
                  </a:lnTo>
                  <a:cubicBezTo>
                    <a:pt x="0" y="30572"/>
                    <a:pt x="4384" y="19989"/>
                    <a:pt x="12186" y="12186"/>
                  </a:cubicBezTo>
                  <a:cubicBezTo>
                    <a:pt x="19989" y="4384"/>
                    <a:pt x="30572" y="0"/>
                    <a:pt x="41607" y="0"/>
                  </a:cubicBezTo>
                  <a:close/>
                </a:path>
              </a:pathLst>
            </a:custGeom>
            <a:ln w="76200" cap="sq">
              <a:gradFill>
                <a:gsLst>
                  <a:gs pos="0">
                    <a:srgbClr val="F1C700">
                      <a:alpha val="100000"/>
                    </a:srgbClr>
                  </a:gs>
                  <a:gs pos="100000">
                    <a:srgbClr val="FF91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205374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4661582" y="7745711"/>
            <a:ext cx="2759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DONNA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539539" y="2620587"/>
            <a:ext cx="2480477" cy="638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5"/>
              </a:lnSpc>
              <a:spcBef>
                <a:spcPct val="0"/>
              </a:spcBef>
            </a:pPr>
            <a:r>
              <a:rPr lang="en-US" sz="37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Answer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386773" y="4117539"/>
            <a:ext cx="11744692" cy="2270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53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Not fired, but will definitely annoy your coworkers when it isn’t necessary.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1" t="-2314" r="-1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0258" y="1787130"/>
            <a:ext cx="12887484" cy="6712741"/>
          </a:xfrm>
          <a:custGeom>
            <a:avLst/>
            <a:gdLst/>
            <a:ahLst/>
            <a:cxnLst/>
            <a:rect r="r" b="b" t="t" l="l"/>
            <a:pathLst>
              <a:path h="6712741" w="12887484">
                <a:moveTo>
                  <a:pt x="0" y="0"/>
                </a:moveTo>
                <a:lnTo>
                  <a:pt x="12887484" y="0"/>
                </a:lnTo>
                <a:lnTo>
                  <a:pt x="12887484" y="6712740"/>
                </a:lnTo>
                <a:lnTo>
                  <a:pt x="0" y="6712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83211" y="-875194"/>
            <a:ext cx="8116443" cy="8229600"/>
          </a:xfrm>
          <a:custGeom>
            <a:avLst/>
            <a:gdLst/>
            <a:ahLst/>
            <a:cxnLst/>
            <a:rect r="r" b="b" t="t" l="l"/>
            <a:pathLst>
              <a:path h="8229600" w="8116443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4391" y="4816715"/>
            <a:ext cx="2554083" cy="2537691"/>
          </a:xfrm>
          <a:custGeom>
            <a:avLst/>
            <a:gdLst/>
            <a:ahLst/>
            <a:cxnLst/>
            <a:rect r="r" b="b" t="t" l="l"/>
            <a:pathLst>
              <a:path h="2537691" w="2554083">
                <a:moveTo>
                  <a:pt x="0" y="0"/>
                </a:moveTo>
                <a:lnTo>
                  <a:pt x="2554083" y="0"/>
                </a:lnTo>
                <a:lnTo>
                  <a:pt x="2554083" y="2537691"/>
                </a:lnTo>
                <a:lnTo>
                  <a:pt x="0" y="253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8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576433" y="1456493"/>
            <a:ext cx="12555033" cy="12209769"/>
          </a:xfrm>
          <a:custGeom>
            <a:avLst/>
            <a:gdLst/>
            <a:ahLst/>
            <a:cxnLst/>
            <a:rect r="r" b="b" t="t" l="l"/>
            <a:pathLst>
              <a:path h="12209769" w="12555033">
                <a:moveTo>
                  <a:pt x="12555033" y="0"/>
                </a:moveTo>
                <a:lnTo>
                  <a:pt x="0" y="0"/>
                </a:lnTo>
                <a:lnTo>
                  <a:pt x="0" y="12209769"/>
                </a:lnTo>
                <a:lnTo>
                  <a:pt x="12555033" y="12209769"/>
                </a:lnTo>
                <a:lnTo>
                  <a:pt x="1255503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71078" y="6370461"/>
            <a:ext cx="3540708" cy="6394055"/>
          </a:xfrm>
          <a:custGeom>
            <a:avLst/>
            <a:gdLst/>
            <a:ahLst/>
            <a:cxnLst/>
            <a:rect r="r" b="b" t="t" l="l"/>
            <a:pathLst>
              <a:path h="6394055" w="3540708">
                <a:moveTo>
                  <a:pt x="0" y="0"/>
                </a:moveTo>
                <a:lnTo>
                  <a:pt x="3540709" y="0"/>
                </a:lnTo>
                <a:lnTo>
                  <a:pt x="3540709" y="6394056"/>
                </a:lnTo>
                <a:lnTo>
                  <a:pt x="0" y="6394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661582" y="7561378"/>
            <a:ext cx="2759702" cy="762368"/>
          </a:xfrm>
          <a:custGeom>
            <a:avLst/>
            <a:gdLst/>
            <a:ahLst/>
            <a:cxnLst/>
            <a:rect r="r" b="b" t="t" l="l"/>
            <a:pathLst>
              <a:path h="762368" w="2759702">
                <a:moveTo>
                  <a:pt x="0" y="0"/>
                </a:moveTo>
                <a:lnTo>
                  <a:pt x="2759702" y="0"/>
                </a:lnTo>
                <a:lnTo>
                  <a:pt x="2759702" y="762367"/>
                </a:lnTo>
                <a:lnTo>
                  <a:pt x="0" y="7623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862604">
            <a:off x="3539539" y="2586364"/>
            <a:ext cx="733538" cy="735091"/>
            <a:chOff x="0" y="0"/>
            <a:chExt cx="357786" cy="358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57786" cy="358543"/>
            </a:xfrm>
            <a:custGeom>
              <a:avLst/>
              <a:gdLst/>
              <a:ahLst/>
              <a:cxnLst/>
              <a:rect r="r" b="b" t="t" l="l"/>
              <a:pathLst>
                <a:path h="358543" w="357786">
                  <a:moveTo>
                    <a:pt x="140173" y="0"/>
                  </a:moveTo>
                  <a:lnTo>
                    <a:pt x="217613" y="0"/>
                  </a:lnTo>
                  <a:cubicBezTo>
                    <a:pt x="254789" y="0"/>
                    <a:pt x="290443" y="14768"/>
                    <a:pt x="316730" y="41056"/>
                  </a:cubicBezTo>
                  <a:cubicBezTo>
                    <a:pt x="343018" y="67343"/>
                    <a:pt x="357786" y="102997"/>
                    <a:pt x="357786" y="140173"/>
                  </a:cubicBezTo>
                  <a:lnTo>
                    <a:pt x="357786" y="218370"/>
                  </a:lnTo>
                  <a:cubicBezTo>
                    <a:pt x="357786" y="255546"/>
                    <a:pt x="343018" y="291200"/>
                    <a:pt x="316730" y="317488"/>
                  </a:cubicBezTo>
                  <a:cubicBezTo>
                    <a:pt x="290443" y="343775"/>
                    <a:pt x="254789" y="358543"/>
                    <a:pt x="217613" y="358543"/>
                  </a:cubicBezTo>
                  <a:lnTo>
                    <a:pt x="140173" y="358543"/>
                  </a:lnTo>
                  <a:cubicBezTo>
                    <a:pt x="102997" y="358543"/>
                    <a:pt x="67343" y="343775"/>
                    <a:pt x="41056" y="317488"/>
                  </a:cubicBezTo>
                  <a:cubicBezTo>
                    <a:pt x="14768" y="291200"/>
                    <a:pt x="0" y="255546"/>
                    <a:pt x="0" y="218370"/>
                  </a:cubicBezTo>
                  <a:lnTo>
                    <a:pt x="0" y="140173"/>
                  </a:lnTo>
                  <a:cubicBezTo>
                    <a:pt x="0" y="102997"/>
                    <a:pt x="14768" y="67343"/>
                    <a:pt x="41056" y="41056"/>
                  </a:cubicBezTo>
                  <a:cubicBezTo>
                    <a:pt x="67343" y="14768"/>
                    <a:pt x="102997" y="0"/>
                    <a:pt x="14017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DC826">
                    <a:alpha val="100000"/>
                  </a:srgbClr>
                </a:gs>
                <a:gs pos="100000">
                  <a:srgbClr val="1B52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57786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39539" y="2586364"/>
            <a:ext cx="733538" cy="735091"/>
            <a:chOff x="0" y="0"/>
            <a:chExt cx="357786" cy="358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7786" cy="358543"/>
            </a:xfrm>
            <a:custGeom>
              <a:avLst/>
              <a:gdLst/>
              <a:ahLst/>
              <a:cxnLst/>
              <a:rect r="r" b="b" t="t" l="l"/>
              <a:pathLst>
                <a:path h="358543" w="357786">
                  <a:moveTo>
                    <a:pt x="140173" y="0"/>
                  </a:moveTo>
                  <a:lnTo>
                    <a:pt x="217613" y="0"/>
                  </a:lnTo>
                  <a:cubicBezTo>
                    <a:pt x="254789" y="0"/>
                    <a:pt x="290443" y="14768"/>
                    <a:pt x="316730" y="41056"/>
                  </a:cubicBezTo>
                  <a:cubicBezTo>
                    <a:pt x="343018" y="67343"/>
                    <a:pt x="357786" y="102997"/>
                    <a:pt x="357786" y="140173"/>
                  </a:cubicBezTo>
                  <a:lnTo>
                    <a:pt x="357786" y="218370"/>
                  </a:lnTo>
                  <a:cubicBezTo>
                    <a:pt x="357786" y="255546"/>
                    <a:pt x="343018" y="291200"/>
                    <a:pt x="316730" y="317488"/>
                  </a:cubicBezTo>
                  <a:cubicBezTo>
                    <a:pt x="290443" y="343775"/>
                    <a:pt x="254789" y="358543"/>
                    <a:pt x="217613" y="358543"/>
                  </a:cubicBezTo>
                  <a:lnTo>
                    <a:pt x="140173" y="358543"/>
                  </a:lnTo>
                  <a:cubicBezTo>
                    <a:pt x="102997" y="358543"/>
                    <a:pt x="67343" y="343775"/>
                    <a:pt x="41056" y="317488"/>
                  </a:cubicBezTo>
                  <a:cubicBezTo>
                    <a:pt x="14768" y="291200"/>
                    <a:pt x="0" y="255546"/>
                    <a:pt x="0" y="218370"/>
                  </a:cubicBezTo>
                  <a:lnTo>
                    <a:pt x="0" y="140173"/>
                  </a:lnTo>
                  <a:cubicBezTo>
                    <a:pt x="0" y="102997"/>
                    <a:pt x="14768" y="67343"/>
                    <a:pt x="41056" y="41056"/>
                  </a:cubicBezTo>
                  <a:cubicBezTo>
                    <a:pt x="67343" y="14768"/>
                    <a:pt x="102997" y="0"/>
                    <a:pt x="140173" y="0"/>
                  </a:cubicBezTo>
                  <a:close/>
                </a:path>
              </a:pathLst>
            </a:custGeom>
            <a:ln w="76200" cap="sq">
              <a:gradFill>
                <a:gsLst>
                  <a:gs pos="0">
                    <a:srgbClr val="F1C700">
                      <a:alpha val="100000"/>
                    </a:srgbClr>
                  </a:gs>
                  <a:gs pos="100000">
                    <a:srgbClr val="FF91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57786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53387">
            <a:off x="3806963" y="2723762"/>
            <a:ext cx="249253" cy="409451"/>
          </a:xfrm>
          <a:custGeom>
            <a:avLst/>
            <a:gdLst/>
            <a:ahLst/>
            <a:cxnLst/>
            <a:rect r="r" b="b" t="t" l="l"/>
            <a:pathLst>
              <a:path h="409451" w="249253">
                <a:moveTo>
                  <a:pt x="0" y="0"/>
                </a:moveTo>
                <a:lnTo>
                  <a:pt x="249253" y="0"/>
                </a:lnTo>
                <a:lnTo>
                  <a:pt x="249253" y="409452"/>
                </a:lnTo>
                <a:lnTo>
                  <a:pt x="0" y="4094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661582" y="7745711"/>
            <a:ext cx="2759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DONNA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253284" y="3236904"/>
            <a:ext cx="11878181" cy="4528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53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are using your school-issued iPad for your Kindle app and you thoroughly enjoy the kinky romance novel genre. You have 8 different books downloaded onto that device.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448262" y="2649427"/>
            <a:ext cx="548050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Answer the Question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1" t="-2314" r="-11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0258" y="1787130"/>
            <a:ext cx="12887484" cy="6712741"/>
          </a:xfrm>
          <a:custGeom>
            <a:avLst/>
            <a:gdLst/>
            <a:ahLst/>
            <a:cxnLst/>
            <a:rect r="r" b="b" t="t" l="l"/>
            <a:pathLst>
              <a:path h="6712741" w="12887484">
                <a:moveTo>
                  <a:pt x="0" y="0"/>
                </a:moveTo>
                <a:lnTo>
                  <a:pt x="12887484" y="0"/>
                </a:lnTo>
                <a:lnTo>
                  <a:pt x="12887484" y="6712740"/>
                </a:lnTo>
                <a:lnTo>
                  <a:pt x="0" y="6712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83211" y="-875194"/>
            <a:ext cx="8116443" cy="8229600"/>
          </a:xfrm>
          <a:custGeom>
            <a:avLst/>
            <a:gdLst/>
            <a:ahLst/>
            <a:cxnLst/>
            <a:rect r="r" b="b" t="t" l="l"/>
            <a:pathLst>
              <a:path h="8229600" w="8116443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4391" y="4816715"/>
            <a:ext cx="2554083" cy="2537691"/>
          </a:xfrm>
          <a:custGeom>
            <a:avLst/>
            <a:gdLst/>
            <a:ahLst/>
            <a:cxnLst/>
            <a:rect r="r" b="b" t="t" l="l"/>
            <a:pathLst>
              <a:path h="2537691" w="2554083">
                <a:moveTo>
                  <a:pt x="0" y="0"/>
                </a:moveTo>
                <a:lnTo>
                  <a:pt x="2554083" y="0"/>
                </a:lnTo>
                <a:lnTo>
                  <a:pt x="2554083" y="2537691"/>
                </a:lnTo>
                <a:lnTo>
                  <a:pt x="0" y="2537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8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2576433" y="1456493"/>
            <a:ext cx="12555033" cy="12209769"/>
          </a:xfrm>
          <a:custGeom>
            <a:avLst/>
            <a:gdLst/>
            <a:ahLst/>
            <a:cxnLst/>
            <a:rect r="r" b="b" t="t" l="l"/>
            <a:pathLst>
              <a:path h="12209769" w="12555033">
                <a:moveTo>
                  <a:pt x="12555033" y="0"/>
                </a:moveTo>
                <a:lnTo>
                  <a:pt x="0" y="0"/>
                </a:lnTo>
                <a:lnTo>
                  <a:pt x="0" y="12209769"/>
                </a:lnTo>
                <a:lnTo>
                  <a:pt x="12555033" y="12209769"/>
                </a:lnTo>
                <a:lnTo>
                  <a:pt x="12555033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71078" y="6370461"/>
            <a:ext cx="3540708" cy="6394055"/>
          </a:xfrm>
          <a:custGeom>
            <a:avLst/>
            <a:gdLst/>
            <a:ahLst/>
            <a:cxnLst/>
            <a:rect r="r" b="b" t="t" l="l"/>
            <a:pathLst>
              <a:path h="6394055" w="3540708">
                <a:moveTo>
                  <a:pt x="0" y="0"/>
                </a:moveTo>
                <a:lnTo>
                  <a:pt x="3540709" y="0"/>
                </a:lnTo>
                <a:lnTo>
                  <a:pt x="3540709" y="6394056"/>
                </a:lnTo>
                <a:lnTo>
                  <a:pt x="0" y="6394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661582" y="7561378"/>
            <a:ext cx="2759702" cy="762368"/>
          </a:xfrm>
          <a:custGeom>
            <a:avLst/>
            <a:gdLst/>
            <a:ahLst/>
            <a:cxnLst/>
            <a:rect r="r" b="b" t="t" l="l"/>
            <a:pathLst>
              <a:path h="762368" w="2759702">
                <a:moveTo>
                  <a:pt x="0" y="0"/>
                </a:moveTo>
                <a:lnTo>
                  <a:pt x="2759702" y="0"/>
                </a:lnTo>
                <a:lnTo>
                  <a:pt x="2759702" y="762367"/>
                </a:lnTo>
                <a:lnTo>
                  <a:pt x="0" y="7623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190032">
            <a:off x="3565389" y="2554464"/>
            <a:ext cx="2436181" cy="735091"/>
            <a:chOff x="0" y="0"/>
            <a:chExt cx="1188257" cy="358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88257" cy="358543"/>
            </a:xfrm>
            <a:custGeom>
              <a:avLst/>
              <a:gdLst/>
              <a:ahLst/>
              <a:cxnLst/>
              <a:rect r="r" b="b" t="t" l="l"/>
              <a:pathLst>
                <a:path h="358543" w="1188257">
                  <a:moveTo>
                    <a:pt x="42206" y="0"/>
                  </a:moveTo>
                  <a:lnTo>
                    <a:pt x="1146051" y="0"/>
                  </a:lnTo>
                  <a:cubicBezTo>
                    <a:pt x="1169361" y="0"/>
                    <a:pt x="1188257" y="18896"/>
                    <a:pt x="1188257" y="42206"/>
                  </a:cubicBezTo>
                  <a:lnTo>
                    <a:pt x="1188257" y="316337"/>
                  </a:lnTo>
                  <a:cubicBezTo>
                    <a:pt x="1188257" y="339647"/>
                    <a:pt x="1169361" y="358543"/>
                    <a:pt x="1146051" y="358543"/>
                  </a:cubicBezTo>
                  <a:lnTo>
                    <a:pt x="42206" y="358543"/>
                  </a:lnTo>
                  <a:cubicBezTo>
                    <a:pt x="18896" y="358543"/>
                    <a:pt x="0" y="339647"/>
                    <a:pt x="0" y="316337"/>
                  </a:cubicBezTo>
                  <a:lnTo>
                    <a:pt x="0" y="42206"/>
                  </a:lnTo>
                  <a:cubicBezTo>
                    <a:pt x="0" y="18896"/>
                    <a:pt x="18896" y="0"/>
                    <a:pt x="4220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DC826">
                    <a:alpha val="100000"/>
                  </a:srgbClr>
                </a:gs>
                <a:gs pos="100000">
                  <a:srgbClr val="1B52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188257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539539" y="2586364"/>
            <a:ext cx="2471274" cy="735091"/>
            <a:chOff x="0" y="0"/>
            <a:chExt cx="1205374" cy="358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05374" cy="358543"/>
            </a:xfrm>
            <a:custGeom>
              <a:avLst/>
              <a:gdLst/>
              <a:ahLst/>
              <a:cxnLst/>
              <a:rect r="r" b="b" t="t" l="l"/>
              <a:pathLst>
                <a:path h="358543" w="1205374">
                  <a:moveTo>
                    <a:pt x="41607" y="0"/>
                  </a:moveTo>
                  <a:lnTo>
                    <a:pt x="1163767" y="0"/>
                  </a:lnTo>
                  <a:cubicBezTo>
                    <a:pt x="1174801" y="0"/>
                    <a:pt x="1185384" y="4384"/>
                    <a:pt x="1193187" y="12186"/>
                  </a:cubicBezTo>
                  <a:cubicBezTo>
                    <a:pt x="1200990" y="19989"/>
                    <a:pt x="1205374" y="30572"/>
                    <a:pt x="1205374" y="41607"/>
                  </a:cubicBezTo>
                  <a:lnTo>
                    <a:pt x="1205374" y="316936"/>
                  </a:lnTo>
                  <a:cubicBezTo>
                    <a:pt x="1205374" y="327971"/>
                    <a:pt x="1200990" y="338554"/>
                    <a:pt x="1193187" y="346357"/>
                  </a:cubicBezTo>
                  <a:cubicBezTo>
                    <a:pt x="1185384" y="354160"/>
                    <a:pt x="1174801" y="358543"/>
                    <a:pt x="1163767" y="358543"/>
                  </a:cubicBezTo>
                  <a:lnTo>
                    <a:pt x="41607" y="358543"/>
                  </a:lnTo>
                  <a:cubicBezTo>
                    <a:pt x="30572" y="358543"/>
                    <a:pt x="19989" y="354160"/>
                    <a:pt x="12186" y="346357"/>
                  </a:cubicBezTo>
                  <a:cubicBezTo>
                    <a:pt x="4384" y="338554"/>
                    <a:pt x="0" y="327971"/>
                    <a:pt x="0" y="316936"/>
                  </a:cubicBezTo>
                  <a:lnTo>
                    <a:pt x="0" y="41607"/>
                  </a:lnTo>
                  <a:cubicBezTo>
                    <a:pt x="0" y="30572"/>
                    <a:pt x="4384" y="19989"/>
                    <a:pt x="12186" y="12186"/>
                  </a:cubicBezTo>
                  <a:cubicBezTo>
                    <a:pt x="19989" y="4384"/>
                    <a:pt x="30572" y="0"/>
                    <a:pt x="41607" y="0"/>
                  </a:cubicBezTo>
                  <a:close/>
                </a:path>
              </a:pathLst>
            </a:custGeom>
            <a:ln w="76200" cap="sq">
              <a:gradFill>
                <a:gsLst>
                  <a:gs pos="0">
                    <a:srgbClr val="F1C700">
                      <a:alpha val="100000"/>
                    </a:srgbClr>
                  </a:gs>
                  <a:gs pos="100000">
                    <a:srgbClr val="FF91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205374" cy="396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4661582" y="7745711"/>
            <a:ext cx="2759702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DONNA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539539" y="2620587"/>
            <a:ext cx="2480477" cy="638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5"/>
              </a:lnSpc>
              <a:spcBef>
                <a:spcPct val="0"/>
              </a:spcBef>
            </a:pPr>
            <a:r>
              <a:rPr lang="en-US" sz="37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Answer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302061" y="4117539"/>
            <a:ext cx="11829404" cy="2270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535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Possibly. Depends on your school's device use policy. In MHPS, it can get you fired. 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C52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8549117">
            <a:off x="-1307560" y="2723643"/>
            <a:ext cx="3817852" cy="1800873"/>
          </a:xfrm>
          <a:custGeom>
            <a:avLst/>
            <a:gdLst/>
            <a:ahLst/>
            <a:cxnLst/>
            <a:rect r="r" b="b" t="t" l="l"/>
            <a:pathLst>
              <a:path h="1800873" w="3817852">
                <a:moveTo>
                  <a:pt x="0" y="0"/>
                </a:moveTo>
                <a:lnTo>
                  <a:pt x="3817852" y="0"/>
                </a:lnTo>
                <a:lnTo>
                  <a:pt x="3817852" y="1800873"/>
                </a:lnTo>
                <a:lnTo>
                  <a:pt x="0" y="1800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108829" y="5762652"/>
            <a:ext cx="6991297" cy="6991297"/>
          </a:xfrm>
          <a:custGeom>
            <a:avLst/>
            <a:gdLst/>
            <a:ahLst/>
            <a:cxnLst/>
            <a:rect r="r" b="b" t="t" l="l"/>
            <a:pathLst>
              <a:path h="6991297" w="6991297">
                <a:moveTo>
                  <a:pt x="0" y="0"/>
                </a:moveTo>
                <a:lnTo>
                  <a:pt x="6991297" y="0"/>
                </a:lnTo>
                <a:lnTo>
                  <a:pt x="6991297" y="6991296"/>
                </a:lnTo>
                <a:lnTo>
                  <a:pt x="0" y="69912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549117">
            <a:off x="13211049" y="6523337"/>
            <a:ext cx="6517126" cy="3074116"/>
          </a:xfrm>
          <a:custGeom>
            <a:avLst/>
            <a:gdLst/>
            <a:ahLst/>
            <a:cxnLst/>
            <a:rect r="r" b="b" t="t" l="l"/>
            <a:pathLst>
              <a:path h="3074116" w="6517126">
                <a:moveTo>
                  <a:pt x="0" y="0"/>
                </a:moveTo>
                <a:lnTo>
                  <a:pt x="6517126" y="0"/>
                </a:lnTo>
                <a:lnTo>
                  <a:pt x="6517126" y="3074116"/>
                </a:lnTo>
                <a:lnTo>
                  <a:pt x="0" y="30741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292298" y="-1847797"/>
            <a:ext cx="6991297" cy="6991297"/>
          </a:xfrm>
          <a:custGeom>
            <a:avLst/>
            <a:gdLst/>
            <a:ahLst/>
            <a:cxnLst/>
            <a:rect r="r" b="b" t="t" l="l"/>
            <a:pathLst>
              <a:path h="6991297" w="6991297">
                <a:moveTo>
                  <a:pt x="0" y="0"/>
                </a:moveTo>
                <a:lnTo>
                  <a:pt x="6991297" y="0"/>
                </a:lnTo>
                <a:lnTo>
                  <a:pt x="6991297" y="6991297"/>
                </a:lnTo>
                <a:lnTo>
                  <a:pt x="0" y="69912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699469" y="1451747"/>
            <a:ext cx="6498893" cy="1403273"/>
            <a:chOff x="0" y="0"/>
            <a:chExt cx="1711643" cy="3695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11643" cy="369586"/>
            </a:xfrm>
            <a:custGeom>
              <a:avLst/>
              <a:gdLst/>
              <a:ahLst/>
              <a:cxnLst/>
              <a:rect r="r" b="b" t="t" l="l"/>
              <a:pathLst>
                <a:path h="369586" w="1711643">
                  <a:moveTo>
                    <a:pt x="0" y="0"/>
                  </a:moveTo>
                  <a:lnTo>
                    <a:pt x="1711643" y="0"/>
                  </a:lnTo>
                  <a:lnTo>
                    <a:pt x="1711643" y="369586"/>
                  </a:lnTo>
                  <a:lnTo>
                    <a:pt x="0" y="369586"/>
                  </a:ln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231F2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711643" cy="4076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-1486090" y="-562850"/>
            <a:ext cx="10630090" cy="3857746"/>
            <a:chOff x="0" y="0"/>
            <a:chExt cx="2596992" cy="94247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596992" cy="942470"/>
            </a:xfrm>
            <a:custGeom>
              <a:avLst/>
              <a:gdLst/>
              <a:ahLst/>
              <a:cxnLst/>
              <a:rect r="r" b="b" t="t" l="l"/>
              <a:pathLst>
                <a:path h="942470" w="2596992">
                  <a:moveTo>
                    <a:pt x="203200" y="0"/>
                  </a:moveTo>
                  <a:lnTo>
                    <a:pt x="2596992" y="0"/>
                  </a:lnTo>
                  <a:lnTo>
                    <a:pt x="2393792" y="942470"/>
                  </a:lnTo>
                  <a:lnTo>
                    <a:pt x="0" y="9424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6CA00"/>
            </a:solidFill>
            <a:ln w="161925" cap="sq">
              <a:solidFill>
                <a:srgbClr val="231F2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101600" y="-38100"/>
              <a:ext cx="2393792" cy="9805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663855" y="4064276"/>
            <a:ext cx="12776375" cy="5194024"/>
            <a:chOff x="0" y="0"/>
            <a:chExt cx="3121342" cy="12689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21342" cy="1268930"/>
            </a:xfrm>
            <a:custGeom>
              <a:avLst/>
              <a:gdLst/>
              <a:ahLst/>
              <a:cxnLst/>
              <a:rect r="r" b="b" t="t" l="l"/>
              <a:pathLst>
                <a:path h="1268930" w="3121342">
                  <a:moveTo>
                    <a:pt x="203200" y="0"/>
                  </a:moveTo>
                  <a:lnTo>
                    <a:pt x="3121342" y="0"/>
                  </a:lnTo>
                  <a:lnTo>
                    <a:pt x="2918142" y="1268930"/>
                  </a:lnTo>
                  <a:lnTo>
                    <a:pt x="0" y="126893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65C5"/>
            </a:solidFill>
            <a:ln w="161925" cap="sq">
              <a:solidFill>
                <a:srgbClr val="231F2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101600" y="-38100"/>
              <a:ext cx="2918142" cy="13070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4190725" y="521345"/>
            <a:ext cx="3430721" cy="2594873"/>
          </a:xfrm>
          <a:custGeom>
            <a:avLst/>
            <a:gdLst/>
            <a:ahLst/>
            <a:cxnLst/>
            <a:rect r="r" b="b" t="t" l="l"/>
            <a:pathLst>
              <a:path h="2594873" w="3430721">
                <a:moveTo>
                  <a:pt x="0" y="0"/>
                </a:moveTo>
                <a:lnTo>
                  <a:pt x="3430720" y="0"/>
                </a:lnTo>
                <a:lnTo>
                  <a:pt x="3430720" y="2594873"/>
                </a:lnTo>
                <a:lnTo>
                  <a:pt x="0" y="25948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697657">
            <a:off x="755977" y="4758059"/>
            <a:ext cx="1654678" cy="1485426"/>
          </a:xfrm>
          <a:custGeom>
            <a:avLst/>
            <a:gdLst/>
            <a:ahLst/>
            <a:cxnLst/>
            <a:rect r="r" b="b" t="t" l="l"/>
            <a:pathLst>
              <a:path h="1485426" w="1654678">
                <a:moveTo>
                  <a:pt x="0" y="0"/>
                </a:moveTo>
                <a:lnTo>
                  <a:pt x="1654679" y="0"/>
                </a:lnTo>
                <a:lnTo>
                  <a:pt x="1654679" y="1485426"/>
                </a:lnTo>
                <a:lnTo>
                  <a:pt x="0" y="14854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432736">
            <a:off x="15880069" y="7206324"/>
            <a:ext cx="1654678" cy="1485426"/>
          </a:xfrm>
          <a:custGeom>
            <a:avLst/>
            <a:gdLst/>
            <a:ahLst/>
            <a:cxnLst/>
            <a:rect r="r" b="b" t="t" l="l"/>
            <a:pathLst>
              <a:path h="1485426" w="1654678">
                <a:moveTo>
                  <a:pt x="0" y="0"/>
                </a:moveTo>
                <a:lnTo>
                  <a:pt x="1654678" y="0"/>
                </a:lnTo>
                <a:lnTo>
                  <a:pt x="1654678" y="1485426"/>
                </a:lnTo>
                <a:lnTo>
                  <a:pt x="0" y="14854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028700" y="816620"/>
            <a:ext cx="6302384" cy="1052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5"/>
              </a:lnSpc>
            </a:pPr>
            <a:r>
              <a:rPr lang="en-US" sz="8851" b="true">
                <a:solidFill>
                  <a:srgbClr val="470FB5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Scenario #1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34921" y="1941646"/>
            <a:ext cx="3835713" cy="57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7"/>
              </a:lnSpc>
            </a:pPr>
            <a:r>
              <a:rPr lang="en-US" sz="4794" b="true">
                <a:solidFill>
                  <a:srgbClr val="470FB5"/>
                </a:solidFill>
                <a:latin typeface="Bricolage Grotesque Ultra-Bold"/>
                <a:ea typeface="Bricolage Grotesque Ultra-Bold"/>
                <a:cs typeface="Bricolage Grotesque Ultra-Bold"/>
                <a:sym typeface="Bricolage Grotesque Ultra-Bold"/>
              </a:rPr>
              <a:t>30 seconds!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-1247435">
            <a:off x="2302357" y="6691556"/>
            <a:ext cx="1377873" cy="3068137"/>
          </a:xfrm>
          <a:custGeom>
            <a:avLst/>
            <a:gdLst/>
            <a:ahLst/>
            <a:cxnLst/>
            <a:rect r="r" b="b" t="t" l="l"/>
            <a:pathLst>
              <a:path h="3068137" w="1377873">
                <a:moveTo>
                  <a:pt x="0" y="0"/>
                </a:moveTo>
                <a:lnTo>
                  <a:pt x="1377873" y="0"/>
                </a:lnTo>
                <a:lnTo>
                  <a:pt x="1377873" y="3068138"/>
                </a:lnTo>
                <a:lnTo>
                  <a:pt x="0" y="30681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3828955" y="4546738"/>
            <a:ext cx="10361769" cy="4528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06"/>
              </a:lnSpc>
            </a:pPr>
            <a:r>
              <a:rPr lang="en-US" sz="4600" b="true">
                <a:solidFill>
                  <a:srgbClr val="231F2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You need to pass out a ton of papers back to your students but will be out of town for PD. You leave a note for a trusted student to take care of this for you in your sub plans. </a:t>
            </a:r>
          </a:p>
          <a:p>
            <a:pPr algn="ctr">
              <a:lnSpc>
                <a:spcPts val="5106"/>
              </a:lnSpc>
            </a:pPr>
          </a:p>
          <a:p>
            <a:pPr algn="ctr">
              <a:lnSpc>
                <a:spcPts val="4884"/>
              </a:lnSpc>
            </a:pPr>
            <a:r>
              <a:rPr lang="en-US" b="true" sz="4400">
                <a:solidFill>
                  <a:srgbClr val="FFC761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Will this get you fired?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578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8549117">
            <a:off x="-1332527" y="2885364"/>
            <a:ext cx="3817852" cy="1800873"/>
          </a:xfrm>
          <a:custGeom>
            <a:avLst/>
            <a:gdLst/>
            <a:ahLst/>
            <a:cxnLst/>
            <a:rect r="r" b="b" t="t" l="l"/>
            <a:pathLst>
              <a:path h="1800873" w="3817852">
                <a:moveTo>
                  <a:pt x="0" y="0"/>
                </a:moveTo>
                <a:lnTo>
                  <a:pt x="3817852" y="0"/>
                </a:lnTo>
                <a:lnTo>
                  <a:pt x="3817852" y="1800874"/>
                </a:lnTo>
                <a:lnTo>
                  <a:pt x="0" y="1800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108829" y="5762652"/>
            <a:ext cx="6991297" cy="6991297"/>
          </a:xfrm>
          <a:custGeom>
            <a:avLst/>
            <a:gdLst/>
            <a:ahLst/>
            <a:cxnLst/>
            <a:rect r="r" b="b" t="t" l="l"/>
            <a:pathLst>
              <a:path h="6991297" w="6991297">
                <a:moveTo>
                  <a:pt x="0" y="0"/>
                </a:moveTo>
                <a:lnTo>
                  <a:pt x="6991297" y="0"/>
                </a:lnTo>
                <a:lnTo>
                  <a:pt x="6991297" y="6991296"/>
                </a:lnTo>
                <a:lnTo>
                  <a:pt x="0" y="69912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549117">
            <a:off x="13211049" y="6523337"/>
            <a:ext cx="6517126" cy="3074116"/>
          </a:xfrm>
          <a:custGeom>
            <a:avLst/>
            <a:gdLst/>
            <a:ahLst/>
            <a:cxnLst/>
            <a:rect r="r" b="b" t="t" l="l"/>
            <a:pathLst>
              <a:path h="3074116" w="6517126">
                <a:moveTo>
                  <a:pt x="0" y="0"/>
                </a:moveTo>
                <a:lnTo>
                  <a:pt x="6517126" y="0"/>
                </a:lnTo>
                <a:lnTo>
                  <a:pt x="6517126" y="3074116"/>
                </a:lnTo>
                <a:lnTo>
                  <a:pt x="0" y="30741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292298" y="-1847797"/>
            <a:ext cx="6991297" cy="6991297"/>
          </a:xfrm>
          <a:custGeom>
            <a:avLst/>
            <a:gdLst/>
            <a:ahLst/>
            <a:cxnLst/>
            <a:rect r="r" b="b" t="t" l="l"/>
            <a:pathLst>
              <a:path h="6991297" w="6991297">
                <a:moveTo>
                  <a:pt x="0" y="0"/>
                </a:moveTo>
                <a:lnTo>
                  <a:pt x="6991297" y="0"/>
                </a:lnTo>
                <a:lnTo>
                  <a:pt x="6991297" y="6991297"/>
                </a:lnTo>
                <a:lnTo>
                  <a:pt x="0" y="69912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697657">
            <a:off x="7838068" y="-747111"/>
            <a:ext cx="2611864" cy="2344704"/>
          </a:xfrm>
          <a:custGeom>
            <a:avLst/>
            <a:gdLst/>
            <a:ahLst/>
            <a:cxnLst/>
            <a:rect r="r" b="b" t="t" l="l"/>
            <a:pathLst>
              <a:path h="2344704" w="2611864">
                <a:moveTo>
                  <a:pt x="0" y="0"/>
                </a:moveTo>
                <a:lnTo>
                  <a:pt x="2611864" y="0"/>
                </a:lnTo>
                <a:lnTo>
                  <a:pt x="2611864" y="2344704"/>
                </a:lnTo>
                <a:lnTo>
                  <a:pt x="0" y="23447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699469" y="1451747"/>
            <a:ext cx="6498893" cy="1403273"/>
            <a:chOff x="0" y="0"/>
            <a:chExt cx="1711643" cy="36958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11643" cy="369586"/>
            </a:xfrm>
            <a:custGeom>
              <a:avLst/>
              <a:gdLst/>
              <a:ahLst/>
              <a:cxnLst/>
              <a:rect r="r" b="b" t="t" l="l"/>
              <a:pathLst>
                <a:path h="369586" w="1711643">
                  <a:moveTo>
                    <a:pt x="0" y="0"/>
                  </a:moveTo>
                  <a:lnTo>
                    <a:pt x="1711643" y="0"/>
                  </a:lnTo>
                  <a:lnTo>
                    <a:pt x="1711643" y="369586"/>
                  </a:lnTo>
                  <a:lnTo>
                    <a:pt x="0" y="369586"/>
                  </a:ln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231F20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711643" cy="4076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1486090" y="-562850"/>
            <a:ext cx="10630090" cy="3857746"/>
            <a:chOff x="0" y="0"/>
            <a:chExt cx="2596992" cy="94247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596992" cy="942470"/>
            </a:xfrm>
            <a:custGeom>
              <a:avLst/>
              <a:gdLst/>
              <a:ahLst/>
              <a:cxnLst/>
              <a:rect r="r" b="b" t="t" l="l"/>
              <a:pathLst>
                <a:path h="942470" w="2596992">
                  <a:moveTo>
                    <a:pt x="203200" y="0"/>
                  </a:moveTo>
                  <a:lnTo>
                    <a:pt x="2596992" y="0"/>
                  </a:lnTo>
                  <a:lnTo>
                    <a:pt x="2393792" y="942470"/>
                  </a:lnTo>
                  <a:lnTo>
                    <a:pt x="0" y="94247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C52FE"/>
            </a:solidFill>
            <a:ln w="161925" cap="sq">
              <a:solidFill>
                <a:srgbClr val="231F20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101600" y="-38100"/>
              <a:ext cx="2393792" cy="9805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663855" y="4064276"/>
            <a:ext cx="12776375" cy="5194024"/>
            <a:chOff x="0" y="0"/>
            <a:chExt cx="3121342" cy="126893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21342" cy="1268930"/>
            </a:xfrm>
            <a:custGeom>
              <a:avLst/>
              <a:gdLst/>
              <a:ahLst/>
              <a:cxnLst/>
              <a:rect r="r" b="b" t="t" l="l"/>
              <a:pathLst>
                <a:path h="1268930" w="3121342">
                  <a:moveTo>
                    <a:pt x="203200" y="0"/>
                  </a:moveTo>
                  <a:lnTo>
                    <a:pt x="3121342" y="0"/>
                  </a:lnTo>
                  <a:lnTo>
                    <a:pt x="2918142" y="1268930"/>
                  </a:lnTo>
                  <a:lnTo>
                    <a:pt x="0" y="126893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6CA00"/>
            </a:solidFill>
            <a:ln w="161925" cap="sq">
              <a:solidFill>
                <a:srgbClr val="231F20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101600" y="-38100"/>
              <a:ext cx="2918142" cy="13070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-1697657">
            <a:off x="755977" y="4758059"/>
            <a:ext cx="1654678" cy="1485426"/>
          </a:xfrm>
          <a:custGeom>
            <a:avLst/>
            <a:gdLst/>
            <a:ahLst/>
            <a:cxnLst/>
            <a:rect r="r" b="b" t="t" l="l"/>
            <a:pathLst>
              <a:path h="1485426" w="1654678">
                <a:moveTo>
                  <a:pt x="0" y="0"/>
                </a:moveTo>
                <a:lnTo>
                  <a:pt x="1654679" y="0"/>
                </a:lnTo>
                <a:lnTo>
                  <a:pt x="1654679" y="1485426"/>
                </a:lnTo>
                <a:lnTo>
                  <a:pt x="0" y="14854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432736">
            <a:off x="15880069" y="7206324"/>
            <a:ext cx="1654678" cy="1485426"/>
          </a:xfrm>
          <a:custGeom>
            <a:avLst/>
            <a:gdLst/>
            <a:ahLst/>
            <a:cxnLst/>
            <a:rect r="r" b="b" t="t" l="l"/>
            <a:pathLst>
              <a:path h="1485426" w="1654678">
                <a:moveTo>
                  <a:pt x="0" y="0"/>
                </a:moveTo>
                <a:lnTo>
                  <a:pt x="1654678" y="0"/>
                </a:lnTo>
                <a:lnTo>
                  <a:pt x="1654678" y="1485426"/>
                </a:lnTo>
                <a:lnTo>
                  <a:pt x="0" y="14854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432195">
            <a:off x="14484981" y="528997"/>
            <a:ext cx="2774319" cy="3095083"/>
          </a:xfrm>
          <a:custGeom>
            <a:avLst/>
            <a:gdLst/>
            <a:ahLst/>
            <a:cxnLst/>
            <a:rect r="r" b="b" t="t" l="l"/>
            <a:pathLst>
              <a:path h="3095083" w="2774319">
                <a:moveTo>
                  <a:pt x="0" y="0"/>
                </a:moveTo>
                <a:lnTo>
                  <a:pt x="2774319" y="0"/>
                </a:lnTo>
                <a:lnTo>
                  <a:pt x="2774319" y="3095082"/>
                </a:lnTo>
                <a:lnTo>
                  <a:pt x="0" y="3095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554574">
            <a:off x="1694120" y="6815194"/>
            <a:ext cx="2989557" cy="2967814"/>
          </a:xfrm>
          <a:custGeom>
            <a:avLst/>
            <a:gdLst/>
            <a:ahLst/>
            <a:cxnLst/>
            <a:rect r="r" b="b" t="t" l="l"/>
            <a:pathLst>
              <a:path h="2967814" w="2989557">
                <a:moveTo>
                  <a:pt x="0" y="0"/>
                </a:moveTo>
                <a:lnTo>
                  <a:pt x="2989556" y="0"/>
                </a:lnTo>
                <a:lnTo>
                  <a:pt x="2989556" y="2967815"/>
                </a:lnTo>
                <a:lnTo>
                  <a:pt x="0" y="29678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028700" y="940445"/>
            <a:ext cx="6302384" cy="144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90"/>
              </a:lnSpc>
            </a:pPr>
            <a:r>
              <a:rPr lang="en-US" sz="12250" b="true">
                <a:solidFill>
                  <a:srgbClr val="EFE3D4"/>
                </a:solidFill>
                <a:latin typeface="Bricolage Grotesque Ultra-Bold"/>
                <a:ea typeface="Bricolage Grotesque Ultra-Bold"/>
                <a:cs typeface="Bricolage Grotesque Ultra-Bold"/>
                <a:sym typeface="Bricolage Grotesque Ultra-Bold"/>
              </a:rPr>
              <a:t>Answer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24859" y="1941646"/>
            <a:ext cx="2885007" cy="57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7"/>
              </a:lnSpc>
            </a:pPr>
            <a:r>
              <a:rPr lang="en-US" sz="4794" b="true">
                <a:solidFill>
                  <a:srgbClr val="470FB5"/>
                </a:solidFill>
                <a:latin typeface="Bricolage Grotesque Ultra-Bold"/>
                <a:ea typeface="Bricolage Grotesque Ultra-Bold"/>
                <a:cs typeface="Bricolage Grotesque Ultra-Bold"/>
                <a:sym typeface="Bricolage Grotesque Ultra-Bold"/>
              </a:rPr>
              <a:t>+1 Point!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379683" y="4572775"/>
            <a:ext cx="10136467" cy="40149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77"/>
              </a:lnSpc>
            </a:pPr>
            <a:r>
              <a:rPr lang="en-US" b="true" sz="7096">
                <a:solidFill>
                  <a:srgbClr val="231F2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Yes! This is a blatant FERPA violation. (You should at least expect to be fired/written up .)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553041" y="404900"/>
            <a:ext cx="11483031" cy="10835806"/>
          </a:xfrm>
          <a:custGeom>
            <a:avLst/>
            <a:gdLst/>
            <a:ahLst/>
            <a:cxnLst/>
            <a:rect r="r" b="b" t="t" l="l"/>
            <a:pathLst>
              <a:path h="10835806" w="11483031">
                <a:moveTo>
                  <a:pt x="0" y="0"/>
                </a:moveTo>
                <a:lnTo>
                  <a:pt x="11483031" y="0"/>
                </a:lnTo>
                <a:lnTo>
                  <a:pt x="11483031" y="10835806"/>
                </a:lnTo>
                <a:lnTo>
                  <a:pt x="0" y="10835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975519" y="959965"/>
            <a:ext cx="283781" cy="189069"/>
          </a:xfrm>
          <a:custGeom>
            <a:avLst/>
            <a:gdLst/>
            <a:ahLst/>
            <a:cxnLst/>
            <a:rect r="r" b="b" t="t" l="l"/>
            <a:pathLst>
              <a:path h="189069" w="283781">
                <a:moveTo>
                  <a:pt x="0" y="0"/>
                </a:moveTo>
                <a:lnTo>
                  <a:pt x="283781" y="0"/>
                </a:lnTo>
                <a:lnTo>
                  <a:pt x="283781" y="189070"/>
                </a:lnTo>
                <a:lnTo>
                  <a:pt x="0" y="189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4" id="4"/>
          <p:cNvGrpSpPr/>
          <p:nvPr/>
        </p:nvGrpSpPr>
        <p:grpSpPr>
          <a:xfrm rot="0">
            <a:off x="1746086" y="5822803"/>
            <a:ext cx="6806955" cy="886148"/>
            <a:chOff x="0" y="0"/>
            <a:chExt cx="1792778" cy="23338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92778" cy="233389"/>
            </a:xfrm>
            <a:custGeom>
              <a:avLst/>
              <a:gdLst/>
              <a:ahLst/>
              <a:cxnLst/>
              <a:rect r="r" b="b" t="t" l="l"/>
              <a:pathLst>
                <a:path h="233389" w="1792778">
                  <a:moveTo>
                    <a:pt x="58005" y="0"/>
                  </a:moveTo>
                  <a:lnTo>
                    <a:pt x="1734773" y="0"/>
                  </a:lnTo>
                  <a:cubicBezTo>
                    <a:pt x="1750157" y="0"/>
                    <a:pt x="1764911" y="6111"/>
                    <a:pt x="1775789" y="16989"/>
                  </a:cubicBezTo>
                  <a:cubicBezTo>
                    <a:pt x="1786667" y="27867"/>
                    <a:pt x="1792778" y="42621"/>
                    <a:pt x="1792778" y="58005"/>
                  </a:cubicBezTo>
                  <a:lnTo>
                    <a:pt x="1792778" y="175384"/>
                  </a:lnTo>
                  <a:cubicBezTo>
                    <a:pt x="1792778" y="190768"/>
                    <a:pt x="1786667" y="205521"/>
                    <a:pt x="1775789" y="216399"/>
                  </a:cubicBezTo>
                  <a:cubicBezTo>
                    <a:pt x="1764911" y="227278"/>
                    <a:pt x="1750157" y="233389"/>
                    <a:pt x="1734773" y="233389"/>
                  </a:cubicBezTo>
                  <a:lnTo>
                    <a:pt x="58005" y="233389"/>
                  </a:lnTo>
                  <a:cubicBezTo>
                    <a:pt x="42621" y="233389"/>
                    <a:pt x="27867" y="227278"/>
                    <a:pt x="16989" y="216399"/>
                  </a:cubicBezTo>
                  <a:cubicBezTo>
                    <a:pt x="6111" y="205521"/>
                    <a:pt x="0" y="190768"/>
                    <a:pt x="0" y="175384"/>
                  </a:cubicBezTo>
                  <a:lnTo>
                    <a:pt x="0" y="58005"/>
                  </a:lnTo>
                  <a:cubicBezTo>
                    <a:pt x="0" y="42621"/>
                    <a:pt x="6111" y="27867"/>
                    <a:pt x="16989" y="16989"/>
                  </a:cubicBezTo>
                  <a:cubicBezTo>
                    <a:pt x="27867" y="6111"/>
                    <a:pt x="42621" y="0"/>
                    <a:pt x="58005" y="0"/>
                  </a:cubicBezTo>
                  <a:close/>
                </a:path>
              </a:pathLst>
            </a:custGeom>
            <a:solidFill>
              <a:srgbClr val="0075B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792778" cy="2619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3952338"/>
            <a:ext cx="9032880" cy="187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124"/>
              </a:lnSpc>
            </a:pPr>
            <a:r>
              <a:rPr lang="en-US" b="true" sz="1515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SUCCESS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3004692"/>
            <a:ext cx="10640397" cy="850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7"/>
              </a:lnSpc>
            </a:pPr>
            <a:r>
              <a:rPr lang="en-US" b="true" sz="689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BUILDING A  CULTURE OF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9853" y="1028700"/>
            <a:ext cx="17128293" cy="5246370"/>
            <a:chOff x="0" y="0"/>
            <a:chExt cx="2653621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3621" cy="812800"/>
            </a:xfrm>
            <a:custGeom>
              <a:avLst/>
              <a:gdLst/>
              <a:ahLst/>
              <a:cxnLst/>
              <a:rect r="r" b="b" t="t" l="l"/>
              <a:pathLst>
                <a:path h="812800" w="2653621">
                  <a:moveTo>
                    <a:pt x="27572" y="0"/>
                  </a:moveTo>
                  <a:lnTo>
                    <a:pt x="2626049" y="0"/>
                  </a:lnTo>
                  <a:cubicBezTo>
                    <a:pt x="2641277" y="0"/>
                    <a:pt x="2653621" y="12344"/>
                    <a:pt x="2653621" y="27572"/>
                  </a:cubicBezTo>
                  <a:lnTo>
                    <a:pt x="2653621" y="785228"/>
                  </a:lnTo>
                  <a:cubicBezTo>
                    <a:pt x="2653621" y="792541"/>
                    <a:pt x="2650716" y="799554"/>
                    <a:pt x="2645545" y="804724"/>
                  </a:cubicBezTo>
                  <a:cubicBezTo>
                    <a:pt x="2640375" y="809895"/>
                    <a:pt x="2633362" y="812800"/>
                    <a:pt x="2626049" y="812800"/>
                  </a:cubicBezTo>
                  <a:lnTo>
                    <a:pt x="27572" y="812800"/>
                  </a:lnTo>
                  <a:cubicBezTo>
                    <a:pt x="12344" y="812800"/>
                    <a:pt x="0" y="800456"/>
                    <a:pt x="0" y="785228"/>
                  </a:cubicBezTo>
                  <a:lnTo>
                    <a:pt x="0" y="27572"/>
                  </a:lnTo>
                  <a:cubicBezTo>
                    <a:pt x="0" y="12344"/>
                    <a:pt x="12344" y="0"/>
                    <a:pt x="2757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51815" r="0" b="-84018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37003" y="6620762"/>
            <a:ext cx="17810408" cy="3214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23"/>
              </a:lnSpc>
            </a:pPr>
            <a:r>
              <a:rPr lang="en-US" sz="11531" u="sng">
                <a:solidFill>
                  <a:srgbClr val="1E7796"/>
                </a:solidFill>
                <a:latin typeface="ITC Motter Corpus Regular"/>
                <a:ea typeface="ITC Motter Corpus Regular"/>
                <a:cs typeface="ITC Motter Corpus Regular"/>
                <a:sym typeface="ITC Motter Corpus Regular"/>
                <a:hlinkClick r:id="rId3" tooltip="https://docs.google.com/document/d/1ZUTDlB8TPDd9MXjDyPWQ7Ob3LmpOXikbE57Fz1X4g7c/edit?tab=t.0"/>
              </a:rPr>
              <a:t>Other good information to have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7003" y="3921377"/>
            <a:ext cx="17128293" cy="5058597"/>
            <a:chOff x="0" y="0"/>
            <a:chExt cx="2653621" cy="7837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53621" cy="783709"/>
            </a:xfrm>
            <a:custGeom>
              <a:avLst/>
              <a:gdLst/>
              <a:ahLst/>
              <a:cxnLst/>
              <a:rect r="r" b="b" t="t" l="l"/>
              <a:pathLst>
                <a:path h="783709" w="2653621">
                  <a:moveTo>
                    <a:pt x="27572" y="0"/>
                  </a:moveTo>
                  <a:lnTo>
                    <a:pt x="2626049" y="0"/>
                  </a:lnTo>
                  <a:cubicBezTo>
                    <a:pt x="2641277" y="0"/>
                    <a:pt x="2653621" y="12344"/>
                    <a:pt x="2653621" y="27572"/>
                  </a:cubicBezTo>
                  <a:lnTo>
                    <a:pt x="2653621" y="756137"/>
                  </a:lnTo>
                  <a:cubicBezTo>
                    <a:pt x="2653621" y="763450"/>
                    <a:pt x="2650716" y="770463"/>
                    <a:pt x="2645545" y="775633"/>
                  </a:cubicBezTo>
                  <a:cubicBezTo>
                    <a:pt x="2640375" y="780804"/>
                    <a:pt x="2633362" y="783709"/>
                    <a:pt x="2626049" y="783709"/>
                  </a:cubicBezTo>
                  <a:lnTo>
                    <a:pt x="27572" y="783709"/>
                  </a:lnTo>
                  <a:cubicBezTo>
                    <a:pt x="12344" y="783709"/>
                    <a:pt x="0" y="771365"/>
                    <a:pt x="0" y="756137"/>
                  </a:cubicBezTo>
                  <a:lnTo>
                    <a:pt x="0" y="27572"/>
                  </a:lnTo>
                  <a:cubicBezTo>
                    <a:pt x="0" y="12344"/>
                    <a:pt x="12344" y="0"/>
                    <a:pt x="2757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72764" r="0" b="-79246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110170" y="263485"/>
            <a:ext cx="16181959" cy="3366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53"/>
              </a:lnSpc>
            </a:pPr>
            <a:r>
              <a:rPr lang="en-US" sz="12031">
                <a:solidFill>
                  <a:srgbClr val="1E7796"/>
                </a:solidFill>
                <a:latin typeface="ITC Motter Corpus Regular"/>
                <a:ea typeface="ITC Motter Corpus Regular"/>
                <a:cs typeface="ITC Motter Corpus Regular"/>
                <a:sym typeface="ITC Motter Corpus Regular"/>
              </a:rPr>
              <a:t>Thank You For Attending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37003" y="9432338"/>
            <a:ext cx="641889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E7796"/>
                </a:solidFill>
                <a:latin typeface="Touvlo"/>
                <a:ea typeface="Touvlo"/>
                <a:cs typeface="Touvlo"/>
                <a:sym typeface="Touvlo"/>
              </a:rPr>
              <a:t>JENNIFER HOLMES MSRT(R)(CT)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503046" y="9432338"/>
            <a:ext cx="6262250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E7796"/>
                </a:solidFill>
                <a:latin typeface="Touvlo"/>
                <a:ea typeface="Touvlo"/>
                <a:cs typeface="Touvlo"/>
                <a:sym typeface="Touvlo"/>
              </a:rPr>
              <a:t>JHOLMES@MHBOMBERS.COM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686956" y="9432338"/>
            <a:ext cx="98701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1E7796"/>
                </a:solidFill>
                <a:latin typeface="Touvlo"/>
                <a:ea typeface="Touvlo"/>
                <a:cs typeface="Touvlo"/>
                <a:sym typeface="Touvlo"/>
              </a:rPr>
              <a:t>-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75519" y="959965"/>
            <a:ext cx="283781" cy="189069"/>
          </a:xfrm>
          <a:custGeom>
            <a:avLst/>
            <a:gdLst/>
            <a:ahLst/>
            <a:cxnLst/>
            <a:rect r="r" b="b" t="t" l="l"/>
            <a:pathLst>
              <a:path h="189069" w="283781">
                <a:moveTo>
                  <a:pt x="0" y="0"/>
                </a:moveTo>
                <a:lnTo>
                  <a:pt x="283781" y="0"/>
                </a:lnTo>
                <a:lnTo>
                  <a:pt x="283781" y="189070"/>
                </a:lnTo>
                <a:lnTo>
                  <a:pt x="0" y="189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5683283"/>
            <a:ext cx="280807" cy="280807"/>
          </a:xfrm>
          <a:custGeom>
            <a:avLst/>
            <a:gdLst/>
            <a:ahLst/>
            <a:cxnLst/>
            <a:rect r="r" b="b" t="t" l="l"/>
            <a:pathLst>
              <a:path h="280807" w="280807">
                <a:moveTo>
                  <a:pt x="0" y="0"/>
                </a:moveTo>
                <a:lnTo>
                  <a:pt x="280807" y="0"/>
                </a:lnTo>
                <a:lnTo>
                  <a:pt x="280807" y="280807"/>
                </a:lnTo>
                <a:lnTo>
                  <a:pt x="0" y="2808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3508" y="4073558"/>
            <a:ext cx="280807" cy="280807"/>
          </a:xfrm>
          <a:custGeom>
            <a:avLst/>
            <a:gdLst/>
            <a:ahLst/>
            <a:cxnLst/>
            <a:rect r="r" b="b" t="t" l="l"/>
            <a:pathLst>
              <a:path h="280807" w="280807">
                <a:moveTo>
                  <a:pt x="0" y="0"/>
                </a:moveTo>
                <a:lnTo>
                  <a:pt x="280808" y="0"/>
                </a:lnTo>
                <a:lnTo>
                  <a:pt x="280808" y="280807"/>
                </a:lnTo>
                <a:lnTo>
                  <a:pt x="0" y="2808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7275169"/>
            <a:ext cx="280807" cy="280807"/>
          </a:xfrm>
          <a:custGeom>
            <a:avLst/>
            <a:gdLst/>
            <a:ahLst/>
            <a:cxnLst/>
            <a:rect r="r" b="b" t="t" l="l"/>
            <a:pathLst>
              <a:path h="280807" w="280807">
                <a:moveTo>
                  <a:pt x="0" y="0"/>
                </a:moveTo>
                <a:lnTo>
                  <a:pt x="280807" y="0"/>
                </a:lnTo>
                <a:lnTo>
                  <a:pt x="280807" y="280808"/>
                </a:lnTo>
                <a:lnTo>
                  <a:pt x="0" y="2808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28700" y="611426"/>
            <a:ext cx="6806955" cy="886148"/>
            <a:chOff x="0" y="0"/>
            <a:chExt cx="1792778" cy="23338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92778" cy="233389"/>
            </a:xfrm>
            <a:custGeom>
              <a:avLst/>
              <a:gdLst/>
              <a:ahLst/>
              <a:cxnLst/>
              <a:rect r="r" b="b" t="t" l="l"/>
              <a:pathLst>
                <a:path h="233389" w="1792778">
                  <a:moveTo>
                    <a:pt x="58005" y="0"/>
                  </a:moveTo>
                  <a:lnTo>
                    <a:pt x="1734773" y="0"/>
                  </a:lnTo>
                  <a:cubicBezTo>
                    <a:pt x="1750157" y="0"/>
                    <a:pt x="1764911" y="6111"/>
                    <a:pt x="1775789" y="16989"/>
                  </a:cubicBezTo>
                  <a:cubicBezTo>
                    <a:pt x="1786667" y="27867"/>
                    <a:pt x="1792778" y="42621"/>
                    <a:pt x="1792778" y="58005"/>
                  </a:cubicBezTo>
                  <a:lnTo>
                    <a:pt x="1792778" y="175384"/>
                  </a:lnTo>
                  <a:cubicBezTo>
                    <a:pt x="1792778" y="190768"/>
                    <a:pt x="1786667" y="205521"/>
                    <a:pt x="1775789" y="216399"/>
                  </a:cubicBezTo>
                  <a:cubicBezTo>
                    <a:pt x="1764911" y="227278"/>
                    <a:pt x="1750157" y="233389"/>
                    <a:pt x="1734773" y="233389"/>
                  </a:cubicBezTo>
                  <a:lnTo>
                    <a:pt x="58005" y="233389"/>
                  </a:lnTo>
                  <a:cubicBezTo>
                    <a:pt x="42621" y="233389"/>
                    <a:pt x="27867" y="227278"/>
                    <a:pt x="16989" y="216399"/>
                  </a:cubicBezTo>
                  <a:cubicBezTo>
                    <a:pt x="6111" y="205521"/>
                    <a:pt x="0" y="190768"/>
                    <a:pt x="0" y="175384"/>
                  </a:cubicBezTo>
                  <a:lnTo>
                    <a:pt x="0" y="58005"/>
                  </a:lnTo>
                  <a:cubicBezTo>
                    <a:pt x="0" y="42621"/>
                    <a:pt x="6111" y="27867"/>
                    <a:pt x="16989" y="16989"/>
                  </a:cubicBezTo>
                  <a:cubicBezTo>
                    <a:pt x="27867" y="6111"/>
                    <a:pt x="42621" y="0"/>
                    <a:pt x="58005" y="0"/>
                  </a:cubicBezTo>
                  <a:close/>
                </a:path>
              </a:pathLst>
            </a:custGeom>
            <a:solidFill>
              <a:srgbClr val="0075B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792778" cy="2619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9602790" y="3836133"/>
            <a:ext cx="9419219" cy="8271787"/>
          </a:xfrm>
          <a:custGeom>
            <a:avLst/>
            <a:gdLst/>
            <a:ahLst/>
            <a:cxnLst/>
            <a:rect r="r" b="b" t="t" l="l"/>
            <a:pathLst>
              <a:path h="8271787" w="9419219">
                <a:moveTo>
                  <a:pt x="0" y="0"/>
                </a:moveTo>
                <a:lnTo>
                  <a:pt x="9419219" y="0"/>
                </a:lnTo>
                <a:lnTo>
                  <a:pt x="9419219" y="8271787"/>
                </a:lnTo>
                <a:lnTo>
                  <a:pt x="0" y="82717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619824" y="6995396"/>
            <a:ext cx="6612588" cy="97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8" tooltip="https://drive.google.com/drive/folders/1UbpL7NGFY6OLV1zN23GC6V7sAAPz0LaI"/>
              </a:rPr>
              <a:t>Behavior Reflections (especially for lunch detention)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19824" y="3997358"/>
            <a:ext cx="6612588" cy="1012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Rules and Consequences-Set the rules and stick to them.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19824" y="5479867"/>
            <a:ext cx="6612588" cy="1054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Decide early on, “What is the hill I will die on?”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431438" y="2089005"/>
            <a:ext cx="12987013" cy="1210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56"/>
              </a:lnSpc>
            </a:pPr>
            <a:r>
              <a:rPr lang="en-US" b="true" sz="969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THINGS THAT WORK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74316" y="831314"/>
            <a:ext cx="6203962" cy="355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4"/>
              </a:lnSpc>
              <a:spcBef>
                <a:spcPct val="0"/>
              </a:spcBef>
            </a:pPr>
            <a:r>
              <a:rPr lang="en-US" sz="2124">
                <a:solidFill>
                  <a:srgbClr val="F5F2E8"/>
                </a:solidFill>
                <a:latin typeface="Open Sans"/>
                <a:ea typeface="Open Sans"/>
                <a:cs typeface="Open Sans"/>
                <a:sym typeface="Open Sans"/>
              </a:rPr>
              <a:t>Building a Culture of Success in Your Classroom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75519" y="959965"/>
            <a:ext cx="283781" cy="189069"/>
          </a:xfrm>
          <a:custGeom>
            <a:avLst/>
            <a:gdLst/>
            <a:ahLst/>
            <a:cxnLst/>
            <a:rect r="r" b="b" t="t" l="l"/>
            <a:pathLst>
              <a:path h="189069" w="283781">
                <a:moveTo>
                  <a:pt x="0" y="0"/>
                </a:moveTo>
                <a:lnTo>
                  <a:pt x="283781" y="0"/>
                </a:lnTo>
                <a:lnTo>
                  <a:pt x="283781" y="189070"/>
                </a:lnTo>
                <a:lnTo>
                  <a:pt x="0" y="1890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5683283"/>
            <a:ext cx="280807" cy="280807"/>
          </a:xfrm>
          <a:custGeom>
            <a:avLst/>
            <a:gdLst/>
            <a:ahLst/>
            <a:cxnLst/>
            <a:rect r="r" b="b" t="t" l="l"/>
            <a:pathLst>
              <a:path h="280807" w="280807">
                <a:moveTo>
                  <a:pt x="0" y="0"/>
                </a:moveTo>
                <a:lnTo>
                  <a:pt x="280807" y="0"/>
                </a:lnTo>
                <a:lnTo>
                  <a:pt x="280807" y="280807"/>
                </a:lnTo>
                <a:lnTo>
                  <a:pt x="0" y="2808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3508" y="4073558"/>
            <a:ext cx="280807" cy="280807"/>
          </a:xfrm>
          <a:custGeom>
            <a:avLst/>
            <a:gdLst/>
            <a:ahLst/>
            <a:cxnLst/>
            <a:rect r="r" b="b" t="t" l="l"/>
            <a:pathLst>
              <a:path h="280807" w="280807">
                <a:moveTo>
                  <a:pt x="0" y="0"/>
                </a:moveTo>
                <a:lnTo>
                  <a:pt x="280808" y="0"/>
                </a:lnTo>
                <a:lnTo>
                  <a:pt x="280808" y="280807"/>
                </a:lnTo>
                <a:lnTo>
                  <a:pt x="0" y="2808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28700" y="611426"/>
            <a:ext cx="6806955" cy="886148"/>
            <a:chOff x="0" y="0"/>
            <a:chExt cx="1792778" cy="23338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92778" cy="233389"/>
            </a:xfrm>
            <a:custGeom>
              <a:avLst/>
              <a:gdLst/>
              <a:ahLst/>
              <a:cxnLst/>
              <a:rect r="r" b="b" t="t" l="l"/>
              <a:pathLst>
                <a:path h="233389" w="1792778">
                  <a:moveTo>
                    <a:pt x="58005" y="0"/>
                  </a:moveTo>
                  <a:lnTo>
                    <a:pt x="1734773" y="0"/>
                  </a:lnTo>
                  <a:cubicBezTo>
                    <a:pt x="1750157" y="0"/>
                    <a:pt x="1764911" y="6111"/>
                    <a:pt x="1775789" y="16989"/>
                  </a:cubicBezTo>
                  <a:cubicBezTo>
                    <a:pt x="1786667" y="27867"/>
                    <a:pt x="1792778" y="42621"/>
                    <a:pt x="1792778" y="58005"/>
                  </a:cubicBezTo>
                  <a:lnTo>
                    <a:pt x="1792778" y="175384"/>
                  </a:lnTo>
                  <a:cubicBezTo>
                    <a:pt x="1792778" y="190768"/>
                    <a:pt x="1786667" y="205521"/>
                    <a:pt x="1775789" y="216399"/>
                  </a:cubicBezTo>
                  <a:cubicBezTo>
                    <a:pt x="1764911" y="227278"/>
                    <a:pt x="1750157" y="233389"/>
                    <a:pt x="1734773" y="233389"/>
                  </a:cubicBezTo>
                  <a:lnTo>
                    <a:pt x="58005" y="233389"/>
                  </a:lnTo>
                  <a:cubicBezTo>
                    <a:pt x="42621" y="233389"/>
                    <a:pt x="27867" y="227278"/>
                    <a:pt x="16989" y="216399"/>
                  </a:cubicBezTo>
                  <a:cubicBezTo>
                    <a:pt x="6111" y="205521"/>
                    <a:pt x="0" y="190768"/>
                    <a:pt x="0" y="175384"/>
                  </a:cubicBezTo>
                  <a:lnTo>
                    <a:pt x="0" y="58005"/>
                  </a:lnTo>
                  <a:cubicBezTo>
                    <a:pt x="0" y="42621"/>
                    <a:pt x="6111" y="27867"/>
                    <a:pt x="16989" y="16989"/>
                  </a:cubicBezTo>
                  <a:cubicBezTo>
                    <a:pt x="27867" y="6111"/>
                    <a:pt x="42621" y="0"/>
                    <a:pt x="58005" y="0"/>
                  </a:cubicBezTo>
                  <a:close/>
                </a:path>
              </a:pathLst>
            </a:custGeom>
            <a:solidFill>
              <a:srgbClr val="0075B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1792778" cy="2619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602790" y="3836133"/>
            <a:ext cx="9419219" cy="8271787"/>
          </a:xfrm>
          <a:custGeom>
            <a:avLst/>
            <a:gdLst/>
            <a:ahLst/>
            <a:cxnLst/>
            <a:rect r="r" b="b" t="t" l="l"/>
            <a:pathLst>
              <a:path h="8271787" w="9419219">
                <a:moveTo>
                  <a:pt x="0" y="0"/>
                </a:moveTo>
                <a:lnTo>
                  <a:pt x="9419219" y="0"/>
                </a:lnTo>
                <a:lnTo>
                  <a:pt x="9419219" y="8271787"/>
                </a:lnTo>
                <a:lnTo>
                  <a:pt x="0" y="82717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55016" y="5607083"/>
            <a:ext cx="6612588" cy="97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8" tooltip="https://docs.google.com/document/d/1ToB8L3oAOVOb2iy3Esw4aWn4ce59DL3pmUcAGdTeUHY/edit?usp=sharing"/>
              </a:rPr>
              <a:t>Document</a:t>
            </a: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Document, Document...all the different ways to document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19824" y="3997358"/>
            <a:ext cx="6612588" cy="1012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Gain respect early (</a:t>
            </a:r>
            <a:r>
              <a:rPr lang="en-US" sz="28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9" tooltip="http://facebook.com/reel/1020362477593025/?s=single_unit"/>
              </a:rPr>
              <a:t>students are not your friends</a:t>
            </a:r>
            <a:r>
              <a:rPr lang="en-US" sz="2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431438" y="2089005"/>
            <a:ext cx="12987013" cy="1210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56"/>
              </a:lnSpc>
            </a:pPr>
            <a:r>
              <a:rPr lang="en-US" b="true" sz="969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THINGS THAT WORK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74316" y="831314"/>
            <a:ext cx="6203962" cy="355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4"/>
              </a:lnSpc>
              <a:spcBef>
                <a:spcPct val="0"/>
              </a:spcBef>
            </a:pPr>
            <a:r>
              <a:rPr lang="en-US" sz="2124">
                <a:solidFill>
                  <a:srgbClr val="F5F2E8"/>
                </a:solidFill>
                <a:latin typeface="Open Sans"/>
                <a:ea typeface="Open Sans"/>
                <a:cs typeface="Open Sans"/>
                <a:sym typeface="Open Sans"/>
              </a:rPr>
              <a:t>Building a Culture of success in Your Classroom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3CD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70625" y="6696716"/>
            <a:ext cx="20017429" cy="3974726"/>
            <a:chOff x="0" y="0"/>
            <a:chExt cx="5272080" cy="10468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272080" cy="1046841"/>
            </a:xfrm>
            <a:custGeom>
              <a:avLst/>
              <a:gdLst/>
              <a:ahLst/>
              <a:cxnLst/>
              <a:rect r="r" b="b" t="t" l="l"/>
              <a:pathLst>
                <a:path h="1046841" w="5272080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36303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272080" cy="10849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997062" y="4369779"/>
            <a:ext cx="19642229" cy="5917221"/>
          </a:xfrm>
          <a:custGeom>
            <a:avLst/>
            <a:gdLst/>
            <a:ahLst/>
            <a:cxnLst/>
            <a:rect r="r" b="b" t="t" l="l"/>
            <a:pathLst>
              <a:path h="5917221" w="19642229">
                <a:moveTo>
                  <a:pt x="0" y="0"/>
                </a:moveTo>
                <a:lnTo>
                  <a:pt x="19642229" y="0"/>
                </a:lnTo>
                <a:lnTo>
                  <a:pt x="19642229" y="5917221"/>
                </a:lnTo>
                <a:lnTo>
                  <a:pt x="0" y="59172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50280" y="1247775"/>
            <a:ext cx="14433946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b="true" sz="12000" spc="1008">
                <a:solidFill>
                  <a:srgbClr val="000000"/>
                </a:solidFill>
                <a:latin typeface="Londrina Solid Heavy"/>
                <a:ea typeface="Londrina Solid Heavy"/>
                <a:cs typeface="Londrina Solid Heavy"/>
                <a:sym typeface="Londrina Solid Heavy"/>
              </a:rPr>
              <a:t>GROUPING STUDENTS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295298" y="2790825"/>
            <a:ext cx="769740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 Ways That Actually Work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3CD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901947" cy="936200"/>
            <a:chOff x="0" y="0"/>
            <a:chExt cx="237550" cy="2465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7550" cy="246571"/>
            </a:xfrm>
            <a:custGeom>
              <a:avLst/>
              <a:gdLst/>
              <a:ahLst/>
              <a:cxnLst/>
              <a:rect r="r" b="b" t="t" l="l"/>
              <a:pathLst>
                <a:path h="246571" w="237550">
                  <a:moveTo>
                    <a:pt x="0" y="0"/>
                  </a:moveTo>
                  <a:lnTo>
                    <a:pt x="237550" y="0"/>
                  </a:lnTo>
                  <a:lnTo>
                    <a:pt x="237550" y="246571"/>
                  </a:lnTo>
                  <a:lnTo>
                    <a:pt x="0" y="246571"/>
                  </a:lnTo>
                  <a:close/>
                </a:path>
              </a:pathLst>
            </a:custGeom>
            <a:solidFill>
              <a:srgbClr val="5B352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7550" cy="2846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1917275"/>
            <a:ext cx="9311192" cy="47625"/>
            <a:chOff x="0" y="0"/>
            <a:chExt cx="2452330" cy="1254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52330" cy="12543"/>
            </a:xfrm>
            <a:custGeom>
              <a:avLst/>
              <a:gdLst/>
              <a:ahLst/>
              <a:cxnLst/>
              <a:rect r="r" b="b" t="t" l="l"/>
              <a:pathLst>
                <a:path h="12543" w="2452330">
                  <a:moveTo>
                    <a:pt x="0" y="0"/>
                  </a:moveTo>
                  <a:lnTo>
                    <a:pt x="2452330" y="0"/>
                  </a:lnTo>
                  <a:lnTo>
                    <a:pt x="2452330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5B352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452330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155754" y="1186318"/>
            <a:ext cx="689730" cy="585408"/>
          </a:xfrm>
          <a:custGeom>
            <a:avLst/>
            <a:gdLst/>
            <a:ahLst/>
            <a:cxnLst/>
            <a:rect r="r" b="b" t="t" l="l"/>
            <a:pathLst>
              <a:path h="585408" w="689730">
                <a:moveTo>
                  <a:pt x="0" y="0"/>
                </a:moveTo>
                <a:lnTo>
                  <a:pt x="689730" y="0"/>
                </a:lnTo>
                <a:lnTo>
                  <a:pt x="689730" y="585409"/>
                </a:lnTo>
                <a:lnTo>
                  <a:pt x="0" y="5854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2672493"/>
            <a:ext cx="7640110" cy="2741430"/>
            <a:chOff x="0" y="0"/>
            <a:chExt cx="2012210" cy="72202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12210" cy="722023"/>
            </a:xfrm>
            <a:custGeom>
              <a:avLst/>
              <a:gdLst/>
              <a:ahLst/>
              <a:cxnLst/>
              <a:rect r="r" b="b" t="t" l="l"/>
              <a:pathLst>
                <a:path h="722023" w="2012210">
                  <a:moveTo>
                    <a:pt x="51680" y="0"/>
                  </a:moveTo>
                  <a:lnTo>
                    <a:pt x="1960530" y="0"/>
                  </a:lnTo>
                  <a:cubicBezTo>
                    <a:pt x="1989072" y="0"/>
                    <a:pt x="2012210" y="23138"/>
                    <a:pt x="2012210" y="51680"/>
                  </a:cubicBezTo>
                  <a:lnTo>
                    <a:pt x="2012210" y="670343"/>
                  </a:lnTo>
                  <a:cubicBezTo>
                    <a:pt x="2012210" y="698885"/>
                    <a:pt x="1989072" y="722023"/>
                    <a:pt x="1960530" y="722023"/>
                  </a:cubicBezTo>
                  <a:lnTo>
                    <a:pt x="51680" y="722023"/>
                  </a:lnTo>
                  <a:cubicBezTo>
                    <a:pt x="23138" y="722023"/>
                    <a:pt x="0" y="698885"/>
                    <a:pt x="0" y="670343"/>
                  </a:cubicBezTo>
                  <a:lnTo>
                    <a:pt x="0" y="51680"/>
                  </a:lnTo>
                  <a:cubicBezTo>
                    <a:pt x="0" y="23138"/>
                    <a:pt x="23138" y="0"/>
                    <a:pt x="51680" y="0"/>
                  </a:cubicBezTo>
                  <a:close/>
                </a:path>
              </a:pathLst>
            </a:custGeom>
            <a:solidFill>
              <a:srgbClr val="E0D99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012210" cy="7601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141583" y="1101785"/>
            <a:ext cx="7963947" cy="665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true">
                <a:solidFill>
                  <a:srgbClr val="282027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Wonderful Tools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619190" y="2672493"/>
            <a:ext cx="7640110" cy="2741430"/>
            <a:chOff x="0" y="0"/>
            <a:chExt cx="2012210" cy="72202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12210" cy="722023"/>
            </a:xfrm>
            <a:custGeom>
              <a:avLst/>
              <a:gdLst/>
              <a:ahLst/>
              <a:cxnLst/>
              <a:rect r="r" b="b" t="t" l="l"/>
              <a:pathLst>
                <a:path h="722023" w="2012210">
                  <a:moveTo>
                    <a:pt x="51680" y="0"/>
                  </a:moveTo>
                  <a:lnTo>
                    <a:pt x="1960530" y="0"/>
                  </a:lnTo>
                  <a:cubicBezTo>
                    <a:pt x="1989072" y="0"/>
                    <a:pt x="2012210" y="23138"/>
                    <a:pt x="2012210" y="51680"/>
                  </a:cubicBezTo>
                  <a:lnTo>
                    <a:pt x="2012210" y="670343"/>
                  </a:lnTo>
                  <a:cubicBezTo>
                    <a:pt x="2012210" y="698885"/>
                    <a:pt x="1989072" y="722023"/>
                    <a:pt x="1960530" y="722023"/>
                  </a:cubicBezTo>
                  <a:lnTo>
                    <a:pt x="51680" y="722023"/>
                  </a:lnTo>
                  <a:cubicBezTo>
                    <a:pt x="23138" y="722023"/>
                    <a:pt x="0" y="698885"/>
                    <a:pt x="0" y="670343"/>
                  </a:cubicBezTo>
                  <a:lnTo>
                    <a:pt x="0" y="51680"/>
                  </a:lnTo>
                  <a:cubicBezTo>
                    <a:pt x="0" y="23138"/>
                    <a:pt x="23138" y="0"/>
                    <a:pt x="51680" y="0"/>
                  </a:cubicBezTo>
                  <a:close/>
                </a:path>
              </a:pathLst>
            </a:custGeom>
            <a:solidFill>
              <a:srgbClr val="E0D999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012210" cy="7601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28700" y="6318798"/>
            <a:ext cx="7640110" cy="2741430"/>
            <a:chOff x="0" y="0"/>
            <a:chExt cx="2012210" cy="72202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012210" cy="722023"/>
            </a:xfrm>
            <a:custGeom>
              <a:avLst/>
              <a:gdLst/>
              <a:ahLst/>
              <a:cxnLst/>
              <a:rect r="r" b="b" t="t" l="l"/>
              <a:pathLst>
                <a:path h="722023" w="2012210">
                  <a:moveTo>
                    <a:pt x="51680" y="0"/>
                  </a:moveTo>
                  <a:lnTo>
                    <a:pt x="1960530" y="0"/>
                  </a:lnTo>
                  <a:cubicBezTo>
                    <a:pt x="1989072" y="0"/>
                    <a:pt x="2012210" y="23138"/>
                    <a:pt x="2012210" y="51680"/>
                  </a:cubicBezTo>
                  <a:lnTo>
                    <a:pt x="2012210" y="670343"/>
                  </a:lnTo>
                  <a:cubicBezTo>
                    <a:pt x="2012210" y="698885"/>
                    <a:pt x="1989072" y="722023"/>
                    <a:pt x="1960530" y="722023"/>
                  </a:cubicBezTo>
                  <a:lnTo>
                    <a:pt x="51680" y="722023"/>
                  </a:lnTo>
                  <a:cubicBezTo>
                    <a:pt x="23138" y="722023"/>
                    <a:pt x="0" y="698885"/>
                    <a:pt x="0" y="670343"/>
                  </a:cubicBezTo>
                  <a:lnTo>
                    <a:pt x="0" y="51680"/>
                  </a:lnTo>
                  <a:cubicBezTo>
                    <a:pt x="0" y="23138"/>
                    <a:pt x="23138" y="0"/>
                    <a:pt x="51680" y="0"/>
                  </a:cubicBezTo>
                  <a:close/>
                </a:path>
              </a:pathLst>
            </a:custGeom>
            <a:solidFill>
              <a:srgbClr val="E0D999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2012210" cy="7601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619190" y="6318798"/>
            <a:ext cx="7640110" cy="2741430"/>
            <a:chOff x="0" y="0"/>
            <a:chExt cx="2012210" cy="72202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012210" cy="722023"/>
            </a:xfrm>
            <a:custGeom>
              <a:avLst/>
              <a:gdLst/>
              <a:ahLst/>
              <a:cxnLst/>
              <a:rect r="r" b="b" t="t" l="l"/>
              <a:pathLst>
                <a:path h="722023" w="2012210">
                  <a:moveTo>
                    <a:pt x="51680" y="0"/>
                  </a:moveTo>
                  <a:lnTo>
                    <a:pt x="1960530" y="0"/>
                  </a:lnTo>
                  <a:cubicBezTo>
                    <a:pt x="1989072" y="0"/>
                    <a:pt x="2012210" y="23138"/>
                    <a:pt x="2012210" y="51680"/>
                  </a:cubicBezTo>
                  <a:lnTo>
                    <a:pt x="2012210" y="670343"/>
                  </a:lnTo>
                  <a:cubicBezTo>
                    <a:pt x="2012210" y="698885"/>
                    <a:pt x="1989072" y="722023"/>
                    <a:pt x="1960530" y="722023"/>
                  </a:cubicBezTo>
                  <a:lnTo>
                    <a:pt x="51680" y="722023"/>
                  </a:lnTo>
                  <a:cubicBezTo>
                    <a:pt x="23138" y="722023"/>
                    <a:pt x="0" y="698885"/>
                    <a:pt x="0" y="670343"/>
                  </a:cubicBezTo>
                  <a:lnTo>
                    <a:pt x="0" y="51680"/>
                  </a:lnTo>
                  <a:cubicBezTo>
                    <a:pt x="0" y="23138"/>
                    <a:pt x="23138" y="0"/>
                    <a:pt x="51680" y="0"/>
                  </a:cubicBezTo>
                  <a:close/>
                </a:path>
              </a:pathLst>
            </a:custGeom>
            <a:solidFill>
              <a:srgbClr val="E0D99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2012210" cy="7601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479674" y="3384078"/>
            <a:ext cx="6516031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u="sng">
                <a:solidFill>
                  <a:srgbClr val="282027"/>
                </a:solidFill>
                <a:latin typeface="Helvetica World"/>
                <a:ea typeface="Helvetica World"/>
                <a:cs typeface="Helvetica World"/>
                <a:sym typeface="Helvetica World"/>
                <a:hlinkClick r:id="rId4" tooltip="https://www.canva.com/design/DAHK5eaTOXg/q7ee4SjmrM2Qzb0qgwiB9g/edit"/>
              </a:rPr>
              <a:t>Match Screen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181230" y="3384078"/>
            <a:ext cx="6516031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u="sng">
                <a:solidFill>
                  <a:srgbClr val="282027"/>
                </a:solidFill>
                <a:latin typeface="Helvetica World"/>
                <a:ea typeface="Helvetica World"/>
                <a:cs typeface="Helvetica World"/>
                <a:sym typeface="Helvetica World"/>
                <a:hlinkClick r:id="rId5" tooltip="https://classroomscreen.com"/>
              </a:rPr>
              <a:t>Classroom Screen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94697" y="6833148"/>
            <a:ext cx="6685985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282027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Deck of Cards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81230" y="6833148"/>
            <a:ext cx="6797050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282027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Ideas from the Teachers in the Room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46715" y="-5006479"/>
            <a:ext cx="20120994" cy="19995159"/>
          </a:xfrm>
          <a:custGeom>
            <a:avLst/>
            <a:gdLst/>
            <a:ahLst/>
            <a:cxnLst/>
            <a:rect r="r" b="b" t="t" l="l"/>
            <a:pathLst>
              <a:path h="19995159" w="20120994">
                <a:moveTo>
                  <a:pt x="0" y="0"/>
                </a:moveTo>
                <a:lnTo>
                  <a:pt x="20120993" y="0"/>
                </a:lnTo>
                <a:lnTo>
                  <a:pt x="20120993" y="19995158"/>
                </a:lnTo>
                <a:lnTo>
                  <a:pt x="0" y="199951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2000"/>
            </a:blip>
            <a:stretch>
              <a:fillRect l="0" t="-314" r="0" b="-31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599247" y="-408768"/>
            <a:ext cx="3760170" cy="2359507"/>
          </a:xfrm>
          <a:custGeom>
            <a:avLst/>
            <a:gdLst/>
            <a:ahLst/>
            <a:cxnLst/>
            <a:rect r="r" b="b" t="t" l="l"/>
            <a:pathLst>
              <a:path h="2359507" w="3760170">
                <a:moveTo>
                  <a:pt x="0" y="0"/>
                </a:moveTo>
                <a:lnTo>
                  <a:pt x="3760170" y="0"/>
                </a:lnTo>
                <a:lnTo>
                  <a:pt x="3760170" y="2359507"/>
                </a:lnTo>
                <a:lnTo>
                  <a:pt x="0" y="235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32092" y="2722264"/>
            <a:ext cx="13223815" cy="280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078"/>
              </a:lnSpc>
              <a:spcBef>
                <a:spcPct val="0"/>
              </a:spcBef>
            </a:pPr>
            <a:r>
              <a:rPr lang="en-US" sz="18398">
                <a:solidFill>
                  <a:srgbClr val="323232"/>
                </a:solidFill>
                <a:latin typeface="Apricots"/>
                <a:ea typeface="Apricots"/>
                <a:cs typeface="Apricots"/>
                <a:sym typeface="Apricots"/>
              </a:rPr>
              <a:t>Accomodation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1003553">
            <a:off x="-207082" y="5520779"/>
            <a:ext cx="3355341" cy="4989355"/>
          </a:xfrm>
          <a:custGeom>
            <a:avLst/>
            <a:gdLst/>
            <a:ahLst/>
            <a:cxnLst/>
            <a:rect r="r" b="b" t="t" l="l"/>
            <a:pathLst>
              <a:path h="4989355" w="3355341">
                <a:moveTo>
                  <a:pt x="0" y="0"/>
                </a:moveTo>
                <a:lnTo>
                  <a:pt x="3355341" y="0"/>
                </a:lnTo>
                <a:lnTo>
                  <a:pt x="3355341" y="4989355"/>
                </a:lnTo>
                <a:lnTo>
                  <a:pt x="0" y="49893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4341">
            <a:off x="-2386419" y="1108512"/>
            <a:ext cx="5316656" cy="3734951"/>
          </a:xfrm>
          <a:custGeom>
            <a:avLst/>
            <a:gdLst/>
            <a:ahLst/>
            <a:cxnLst/>
            <a:rect r="r" b="b" t="t" l="l"/>
            <a:pathLst>
              <a:path h="3734951" w="5316656">
                <a:moveTo>
                  <a:pt x="0" y="0"/>
                </a:moveTo>
                <a:lnTo>
                  <a:pt x="5316656" y="0"/>
                </a:lnTo>
                <a:lnTo>
                  <a:pt x="5316656" y="3734951"/>
                </a:lnTo>
                <a:lnTo>
                  <a:pt x="0" y="37349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359417" y="6281194"/>
            <a:ext cx="3614741" cy="3461115"/>
          </a:xfrm>
          <a:custGeom>
            <a:avLst/>
            <a:gdLst/>
            <a:ahLst/>
            <a:cxnLst/>
            <a:rect r="r" b="b" t="t" l="l"/>
            <a:pathLst>
              <a:path h="3461115" w="3614741">
                <a:moveTo>
                  <a:pt x="0" y="0"/>
                </a:moveTo>
                <a:lnTo>
                  <a:pt x="3614741" y="0"/>
                </a:lnTo>
                <a:lnTo>
                  <a:pt x="3614741" y="3461115"/>
                </a:lnTo>
                <a:lnTo>
                  <a:pt x="0" y="346111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37022">
            <a:off x="6659792" y="9161557"/>
            <a:ext cx="4968416" cy="3005891"/>
          </a:xfrm>
          <a:custGeom>
            <a:avLst/>
            <a:gdLst/>
            <a:ahLst/>
            <a:cxnLst/>
            <a:rect r="r" b="b" t="t" l="l"/>
            <a:pathLst>
              <a:path h="3005891" w="4968416">
                <a:moveTo>
                  <a:pt x="0" y="0"/>
                </a:moveTo>
                <a:lnTo>
                  <a:pt x="4968416" y="0"/>
                </a:lnTo>
                <a:lnTo>
                  <a:pt x="4968416" y="3005891"/>
                </a:lnTo>
                <a:lnTo>
                  <a:pt x="0" y="30058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795233" y="-688803"/>
            <a:ext cx="4415240" cy="2919578"/>
          </a:xfrm>
          <a:custGeom>
            <a:avLst/>
            <a:gdLst/>
            <a:ahLst/>
            <a:cxnLst/>
            <a:rect r="r" b="b" t="t" l="l"/>
            <a:pathLst>
              <a:path h="2919578" w="4415240">
                <a:moveTo>
                  <a:pt x="0" y="0"/>
                </a:moveTo>
                <a:lnTo>
                  <a:pt x="4415240" y="0"/>
                </a:lnTo>
                <a:lnTo>
                  <a:pt x="4415240" y="2919577"/>
                </a:lnTo>
                <a:lnTo>
                  <a:pt x="0" y="291957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524722">
            <a:off x="15094373" y="1633666"/>
            <a:ext cx="3720773" cy="3627753"/>
          </a:xfrm>
          <a:custGeom>
            <a:avLst/>
            <a:gdLst/>
            <a:ahLst/>
            <a:cxnLst/>
            <a:rect r="r" b="b" t="t" l="l"/>
            <a:pathLst>
              <a:path h="3627753" w="3720773">
                <a:moveTo>
                  <a:pt x="0" y="0"/>
                </a:moveTo>
                <a:lnTo>
                  <a:pt x="3720773" y="0"/>
                </a:lnTo>
                <a:lnTo>
                  <a:pt x="3720773" y="3627753"/>
                </a:lnTo>
                <a:lnTo>
                  <a:pt x="0" y="36277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5037065" y="6281194"/>
            <a:ext cx="8213870" cy="1513164"/>
            <a:chOff x="0" y="0"/>
            <a:chExt cx="2163324" cy="39852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63324" cy="398529"/>
            </a:xfrm>
            <a:custGeom>
              <a:avLst/>
              <a:gdLst/>
              <a:ahLst/>
              <a:cxnLst/>
              <a:rect r="r" b="b" t="t" l="l"/>
              <a:pathLst>
                <a:path h="398529" w="2163324">
                  <a:moveTo>
                    <a:pt x="94254" y="0"/>
                  </a:moveTo>
                  <a:lnTo>
                    <a:pt x="2069070" y="0"/>
                  </a:lnTo>
                  <a:cubicBezTo>
                    <a:pt x="2094068" y="0"/>
                    <a:pt x="2118041" y="9930"/>
                    <a:pt x="2135718" y="27606"/>
                  </a:cubicBezTo>
                  <a:cubicBezTo>
                    <a:pt x="2153394" y="45283"/>
                    <a:pt x="2163324" y="69256"/>
                    <a:pt x="2163324" y="94254"/>
                  </a:cubicBezTo>
                  <a:lnTo>
                    <a:pt x="2163324" y="304275"/>
                  </a:lnTo>
                  <a:cubicBezTo>
                    <a:pt x="2163324" y="329272"/>
                    <a:pt x="2153394" y="353246"/>
                    <a:pt x="2135718" y="370922"/>
                  </a:cubicBezTo>
                  <a:cubicBezTo>
                    <a:pt x="2118041" y="388599"/>
                    <a:pt x="2094068" y="398529"/>
                    <a:pt x="2069070" y="398529"/>
                  </a:cubicBezTo>
                  <a:lnTo>
                    <a:pt x="94254" y="398529"/>
                  </a:lnTo>
                  <a:cubicBezTo>
                    <a:pt x="69256" y="398529"/>
                    <a:pt x="45283" y="388599"/>
                    <a:pt x="27606" y="370922"/>
                  </a:cubicBezTo>
                  <a:cubicBezTo>
                    <a:pt x="9930" y="353246"/>
                    <a:pt x="0" y="329272"/>
                    <a:pt x="0" y="304275"/>
                  </a:cubicBezTo>
                  <a:lnTo>
                    <a:pt x="0" y="94254"/>
                  </a:lnTo>
                  <a:cubicBezTo>
                    <a:pt x="0" y="69256"/>
                    <a:pt x="9930" y="45283"/>
                    <a:pt x="27606" y="27606"/>
                  </a:cubicBezTo>
                  <a:cubicBezTo>
                    <a:pt x="45283" y="9930"/>
                    <a:pt x="69256" y="0"/>
                    <a:pt x="94254" y="0"/>
                  </a:cubicBezTo>
                  <a:close/>
                </a:path>
              </a:pathLst>
            </a:custGeom>
            <a:solidFill>
              <a:srgbClr val="F7CF4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163324" cy="4366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5592671" y="6685038"/>
            <a:ext cx="7102658" cy="96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5"/>
              </a:lnSpc>
            </a:pPr>
            <a:r>
              <a:rPr lang="en-US" sz="6413" u="sng">
                <a:solidFill>
                  <a:srgbClr val="000000"/>
                </a:solidFill>
                <a:latin typeface="Playpen Sans"/>
                <a:ea typeface="Playpen Sans"/>
                <a:cs typeface="Playpen Sans"/>
                <a:sym typeface="Playpen Sans"/>
                <a:hlinkClick r:id="rId17" tooltip="https://drive.google.com/drive/folders/1hIZS5qaTbx4JbBpRLyW2oCJ7uNNpFGxl"/>
              </a:rPr>
              <a:t>Tracking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88" r="0" b="-12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95254" y="1028700"/>
            <a:ext cx="16697492" cy="8675746"/>
            <a:chOff x="0" y="0"/>
            <a:chExt cx="3466012" cy="18008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66012" cy="1800883"/>
            </a:xfrm>
            <a:custGeom>
              <a:avLst/>
              <a:gdLst/>
              <a:ahLst/>
              <a:cxnLst/>
              <a:rect r="r" b="b" t="t" l="l"/>
              <a:pathLst>
                <a:path h="1800883" w="3466012">
                  <a:moveTo>
                    <a:pt x="0" y="0"/>
                  </a:moveTo>
                  <a:lnTo>
                    <a:pt x="3466012" y="0"/>
                  </a:lnTo>
                  <a:lnTo>
                    <a:pt x="3466012" y="1800883"/>
                  </a:lnTo>
                  <a:lnTo>
                    <a:pt x="0" y="1800883"/>
                  </a:lnTo>
                  <a:close/>
                </a:path>
              </a:pathLst>
            </a:custGeom>
            <a:solidFill>
              <a:srgbClr val="F6F7EC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71450"/>
              <a:ext cx="3466012" cy="1972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95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374312" y="1365273"/>
            <a:ext cx="13043559" cy="3964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888"/>
              </a:lnSpc>
              <a:spcBef>
                <a:spcPct val="0"/>
              </a:spcBef>
            </a:pPr>
            <a:r>
              <a:rPr lang="en-US" sz="22777" u="sng">
                <a:solidFill>
                  <a:srgbClr val="A5A5EF"/>
                </a:solidFill>
                <a:latin typeface="Bobby Jones"/>
                <a:ea typeface="Bobby Jones"/>
                <a:cs typeface="Bobby Jones"/>
                <a:sym typeface="Bobby Jones"/>
                <a:hlinkClick r:id="rId3" tooltip="https://drive.google.com/drive/folders/1tNXiB0cETCgq0LBS_ang3GZpCet-PUmu"/>
              </a:rPr>
              <a:t>Sub</a:t>
            </a:r>
            <a:r>
              <a:rPr lang="en-US" sz="22777" u="sng">
                <a:solidFill>
                  <a:srgbClr val="A5A5EF"/>
                </a:solidFill>
                <a:latin typeface="Bobby Jones"/>
                <a:ea typeface="Bobby Jones"/>
                <a:cs typeface="Bobby Jones"/>
                <a:sym typeface="Bobby Jones"/>
                <a:hlinkClick r:id="rId4" tooltip="https://drive.google.com/drive/folders/1tNXiB0cETCgq0LBS_ang3GZpCet-PUmu"/>
              </a:rPr>
              <a:t> Plans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06616" y="4924425"/>
            <a:ext cx="13978951" cy="3742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12"/>
              </a:lnSpc>
              <a:spcBef>
                <a:spcPct val="0"/>
              </a:spcBef>
            </a:pPr>
            <a:r>
              <a:rPr lang="en-US" sz="10723">
                <a:solidFill>
                  <a:srgbClr val="000000"/>
                </a:solidFill>
                <a:latin typeface="Sensa Wild Fill"/>
                <a:ea typeface="Sensa Wild Fill"/>
                <a:cs typeface="Sensa Wild Fill"/>
                <a:sym typeface="Sensa Wild Fill"/>
              </a:rPr>
              <a:t>All the things you need to know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DAHO7xCG45w</dc:identifier>
  <dcterms:modified xsi:type="dcterms:W3CDTF">2011-08-01T06:04:30Z</dcterms:modified>
  <cp:revision>1</cp:revision>
  <dc:title>PD Powerhouse: The Best Ideas I have ever stolen</dc:title>
</cp:coreProperties>
</file>