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sldIdLst>
    <p:sldId id="256" r:id="rId5"/>
    <p:sldId id="257" r:id="rId6"/>
    <p:sldId id="306" r:id="rId7"/>
    <p:sldId id="262" r:id="rId8"/>
    <p:sldId id="315" r:id="rId9"/>
    <p:sldId id="636" r:id="rId10"/>
    <p:sldId id="637" r:id="rId11"/>
    <p:sldId id="263" r:id="rId12"/>
    <p:sldId id="264" r:id="rId13"/>
    <p:sldId id="261" r:id="rId14"/>
    <p:sldId id="360" r:id="rId15"/>
    <p:sldId id="362" r:id="rId16"/>
    <p:sldId id="368" r:id="rId17"/>
    <p:sldId id="269" r:id="rId18"/>
    <p:sldId id="370" r:id="rId19"/>
    <p:sldId id="371" r:id="rId20"/>
    <p:sldId id="372" r:id="rId21"/>
    <p:sldId id="364" r:id="rId22"/>
    <p:sldId id="635" r:id="rId23"/>
    <p:sldId id="639" r:id="rId24"/>
  </p:sldIdLst>
  <p:sldSz cx="12192000" cy="6858000"/>
  <p:notesSz cx="7102475" cy="9388475"/>
  <p:defaultTextStyle>
    <a:defPPr>
      <a:defRPr lang="en-US"/>
    </a:defPPr>
    <a:lvl1pPr algn="l" defTabSz="457200" rtl="0" fontAlgn="base">
      <a:spcBef>
        <a:spcPct val="0"/>
      </a:spcBef>
      <a:spcAft>
        <a:spcPct val="0"/>
      </a:spcAft>
      <a:defRPr kern="1200">
        <a:solidFill>
          <a:schemeClr val="tx1"/>
        </a:solidFill>
        <a:latin typeface="Arial" pitchFamily="5" charset="0"/>
        <a:ea typeface="ＭＳ Ｐゴシック" pitchFamily="5" charset="-128"/>
        <a:cs typeface="ＭＳ Ｐゴシック" pitchFamily="5" charset="-128"/>
      </a:defRPr>
    </a:lvl1pPr>
    <a:lvl2pPr marL="457200" algn="l" defTabSz="457200" rtl="0" fontAlgn="base">
      <a:spcBef>
        <a:spcPct val="0"/>
      </a:spcBef>
      <a:spcAft>
        <a:spcPct val="0"/>
      </a:spcAft>
      <a:defRPr kern="1200">
        <a:solidFill>
          <a:schemeClr val="tx1"/>
        </a:solidFill>
        <a:latin typeface="Arial" pitchFamily="5" charset="0"/>
        <a:ea typeface="ＭＳ Ｐゴシック" pitchFamily="5" charset="-128"/>
        <a:cs typeface="ＭＳ Ｐゴシック" pitchFamily="5" charset="-128"/>
      </a:defRPr>
    </a:lvl2pPr>
    <a:lvl3pPr marL="914400" algn="l" defTabSz="457200" rtl="0" fontAlgn="base">
      <a:spcBef>
        <a:spcPct val="0"/>
      </a:spcBef>
      <a:spcAft>
        <a:spcPct val="0"/>
      </a:spcAft>
      <a:defRPr kern="1200">
        <a:solidFill>
          <a:schemeClr val="tx1"/>
        </a:solidFill>
        <a:latin typeface="Arial" pitchFamily="5" charset="0"/>
        <a:ea typeface="ＭＳ Ｐゴシック" pitchFamily="5" charset="-128"/>
        <a:cs typeface="ＭＳ Ｐゴシック" pitchFamily="5" charset="-128"/>
      </a:defRPr>
    </a:lvl3pPr>
    <a:lvl4pPr marL="1371600" algn="l" defTabSz="457200" rtl="0" fontAlgn="base">
      <a:spcBef>
        <a:spcPct val="0"/>
      </a:spcBef>
      <a:spcAft>
        <a:spcPct val="0"/>
      </a:spcAft>
      <a:defRPr kern="1200">
        <a:solidFill>
          <a:schemeClr val="tx1"/>
        </a:solidFill>
        <a:latin typeface="Arial" pitchFamily="5" charset="0"/>
        <a:ea typeface="ＭＳ Ｐゴシック" pitchFamily="5" charset="-128"/>
        <a:cs typeface="ＭＳ Ｐゴシック" pitchFamily="5" charset="-128"/>
      </a:defRPr>
    </a:lvl4pPr>
    <a:lvl5pPr marL="1828800" algn="l" defTabSz="457200" rtl="0" fontAlgn="base">
      <a:spcBef>
        <a:spcPct val="0"/>
      </a:spcBef>
      <a:spcAft>
        <a:spcPct val="0"/>
      </a:spcAft>
      <a:defRPr kern="1200">
        <a:solidFill>
          <a:schemeClr val="tx1"/>
        </a:solidFill>
        <a:latin typeface="Arial" pitchFamily="5" charset="0"/>
        <a:ea typeface="ＭＳ Ｐゴシック" pitchFamily="5" charset="-128"/>
        <a:cs typeface="ＭＳ Ｐゴシック" pitchFamily="5" charset="-128"/>
      </a:defRPr>
    </a:lvl5pPr>
    <a:lvl6pPr marL="2286000" algn="l" defTabSz="457200" rtl="0" eaLnBrk="1" latinLnBrk="0" hangingPunct="1">
      <a:defRPr kern="1200">
        <a:solidFill>
          <a:schemeClr val="tx1"/>
        </a:solidFill>
        <a:latin typeface="Arial" pitchFamily="5" charset="0"/>
        <a:ea typeface="ＭＳ Ｐゴシック" pitchFamily="5" charset="-128"/>
        <a:cs typeface="ＭＳ Ｐゴシック" pitchFamily="5" charset="-128"/>
      </a:defRPr>
    </a:lvl6pPr>
    <a:lvl7pPr marL="2743200" algn="l" defTabSz="457200" rtl="0" eaLnBrk="1" latinLnBrk="0" hangingPunct="1">
      <a:defRPr kern="1200">
        <a:solidFill>
          <a:schemeClr val="tx1"/>
        </a:solidFill>
        <a:latin typeface="Arial" pitchFamily="5" charset="0"/>
        <a:ea typeface="ＭＳ Ｐゴシック" pitchFamily="5" charset="-128"/>
        <a:cs typeface="ＭＳ Ｐゴシック" pitchFamily="5" charset="-128"/>
      </a:defRPr>
    </a:lvl7pPr>
    <a:lvl8pPr marL="3200400" algn="l" defTabSz="457200" rtl="0" eaLnBrk="1" latinLnBrk="0" hangingPunct="1">
      <a:defRPr kern="1200">
        <a:solidFill>
          <a:schemeClr val="tx1"/>
        </a:solidFill>
        <a:latin typeface="Arial" pitchFamily="5" charset="0"/>
        <a:ea typeface="ＭＳ Ｐゴシック" pitchFamily="5" charset="-128"/>
        <a:cs typeface="ＭＳ Ｐゴシック" pitchFamily="5" charset="-128"/>
      </a:defRPr>
    </a:lvl8pPr>
    <a:lvl9pPr marL="3657600" algn="l" defTabSz="457200" rtl="0" eaLnBrk="1" latinLnBrk="0" hangingPunct="1">
      <a:defRPr kern="1200">
        <a:solidFill>
          <a:schemeClr val="tx1"/>
        </a:solidFill>
        <a:latin typeface="Arial" pitchFamily="5" charset="0"/>
        <a:ea typeface="ＭＳ Ｐゴシック" pitchFamily="5" charset="-128"/>
        <a:cs typeface="ＭＳ Ｐゴシック" pitchFamily="5" charset="-128"/>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8E92"/>
    <a:srgbClr val="2273B2"/>
    <a:srgbClr val="C8E4CC"/>
    <a:srgbClr val="2271B3"/>
    <a:srgbClr val="5590C3"/>
    <a:srgbClr val="2176AD"/>
    <a:srgbClr val="B1DBBB"/>
    <a:srgbClr val="A9CEAC"/>
    <a:srgbClr val="094B57"/>
    <a:srgbClr val="FBE8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FE9DF2-5D3A-426B-853E-11C0DB9F0428}" v="13" dt="2026-07-23T00:24:48.2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817" autoAdjust="0"/>
  </p:normalViewPr>
  <p:slideViewPr>
    <p:cSldViewPr snapToGrid="0">
      <p:cViewPr varScale="1">
        <p:scale>
          <a:sx n="57" d="100"/>
          <a:sy n="57" d="100"/>
        </p:scale>
        <p:origin x="992"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isha Hyslop" userId="3649b39a-e88d-4b82-868e-f1f7749ac645" providerId="ADAL" clId="{BE6CE4B2-69EE-49A4-AC75-96B4F1E2D1D8}"/>
    <pc:docChg chg="custSel addSld delSld modSld modMainMaster modNotesMaster">
      <pc:chgData name="Alisha Hyslop" userId="3649b39a-e88d-4b82-868e-f1f7749ac645" providerId="ADAL" clId="{BE6CE4B2-69EE-49A4-AC75-96B4F1E2D1D8}" dt="2026-07-23T13:00:09.260" v="789" actId="47"/>
      <pc:docMkLst>
        <pc:docMk/>
      </pc:docMkLst>
      <pc:sldChg chg="addSp delSp modSp mod">
        <pc:chgData name="Alisha Hyslop" userId="3649b39a-e88d-4b82-868e-f1f7749ac645" providerId="ADAL" clId="{BE6CE4B2-69EE-49A4-AC75-96B4F1E2D1D8}" dt="2026-07-23T00:06:00.446" v="203" actId="14100"/>
        <pc:sldMkLst>
          <pc:docMk/>
          <pc:sldMk cId="0" sldId="256"/>
        </pc:sldMkLst>
        <pc:spChg chg="mod">
          <ac:chgData name="Alisha Hyslop" userId="3649b39a-e88d-4b82-868e-f1f7749ac645" providerId="ADAL" clId="{BE6CE4B2-69EE-49A4-AC75-96B4F1E2D1D8}" dt="2026-07-23T00:04:29.458" v="120"/>
          <ac:spMkLst>
            <pc:docMk/>
            <pc:sldMk cId="0" sldId="256"/>
            <ac:spMk id="2" creationId="{DD5B19E2-A796-7C60-5E62-171CC8DE5CA0}"/>
          </ac:spMkLst>
        </pc:spChg>
        <pc:spChg chg="mod">
          <ac:chgData name="Alisha Hyslop" userId="3649b39a-e88d-4b82-868e-f1f7749ac645" providerId="ADAL" clId="{BE6CE4B2-69EE-49A4-AC75-96B4F1E2D1D8}" dt="2026-07-23T00:06:00.446" v="203" actId="14100"/>
          <ac:spMkLst>
            <pc:docMk/>
            <pc:sldMk cId="0" sldId="256"/>
            <ac:spMk id="13314" creationId="{00000000-0000-0000-0000-000000000000}"/>
          </ac:spMkLst>
        </pc:spChg>
      </pc:sldChg>
      <pc:sldChg chg="modSp add mod chgLayout">
        <pc:chgData name="Alisha Hyslop" userId="3649b39a-e88d-4b82-868e-f1f7749ac645" providerId="ADAL" clId="{BE6CE4B2-69EE-49A4-AC75-96B4F1E2D1D8}" dt="2026-07-23T12:57:40.560" v="725" actId="6549"/>
        <pc:sldMkLst>
          <pc:docMk/>
          <pc:sldMk cId="3672159453" sldId="257"/>
        </pc:sldMkLst>
        <pc:spChg chg="mod ord">
          <ac:chgData name="Alisha Hyslop" userId="3649b39a-e88d-4b82-868e-f1f7749ac645" providerId="ADAL" clId="{BE6CE4B2-69EE-49A4-AC75-96B4F1E2D1D8}" dt="2026-07-23T00:06:07.079" v="204" actId="700"/>
          <ac:spMkLst>
            <pc:docMk/>
            <pc:sldMk cId="3672159453" sldId="257"/>
            <ac:spMk id="2" creationId="{950E8783-1BA1-3F83-270B-4C7B9C5C8E0B}"/>
          </ac:spMkLst>
        </pc:spChg>
        <pc:spChg chg="mod ord">
          <ac:chgData name="Alisha Hyslop" userId="3649b39a-e88d-4b82-868e-f1f7749ac645" providerId="ADAL" clId="{BE6CE4B2-69EE-49A4-AC75-96B4F1E2D1D8}" dt="2026-07-23T12:57:40.560" v="725" actId="6549"/>
          <ac:spMkLst>
            <pc:docMk/>
            <pc:sldMk cId="3672159453" sldId="257"/>
            <ac:spMk id="3" creationId="{75725E4A-B12B-F015-3F43-50A80D8889F9}"/>
          </ac:spMkLst>
        </pc:spChg>
      </pc:sldChg>
      <pc:sldChg chg="modSp add del mod chgLayout">
        <pc:chgData name="Alisha Hyslop" userId="3649b39a-e88d-4b82-868e-f1f7749ac645" providerId="ADAL" clId="{BE6CE4B2-69EE-49A4-AC75-96B4F1E2D1D8}" dt="2026-07-23T13:00:09.260" v="789" actId="47"/>
        <pc:sldMkLst>
          <pc:docMk/>
          <pc:sldMk cId="443465953" sldId="260"/>
        </pc:sldMkLst>
        <pc:spChg chg="mod ord">
          <ac:chgData name="Alisha Hyslop" userId="3649b39a-e88d-4b82-868e-f1f7749ac645" providerId="ADAL" clId="{BE6CE4B2-69EE-49A4-AC75-96B4F1E2D1D8}" dt="2026-07-23T00:20:30.374" v="470" actId="113"/>
          <ac:spMkLst>
            <pc:docMk/>
            <pc:sldMk cId="443465953" sldId="260"/>
            <ac:spMk id="2" creationId="{01648D6D-80E1-9AEC-2E12-40BCF0D8A1EA}"/>
          </ac:spMkLst>
        </pc:spChg>
        <pc:spChg chg="mod ord">
          <ac:chgData name="Alisha Hyslop" userId="3649b39a-e88d-4b82-868e-f1f7749ac645" providerId="ADAL" clId="{BE6CE4B2-69EE-49A4-AC75-96B4F1E2D1D8}" dt="2026-07-23T12:59:49.979" v="788" actId="20577"/>
          <ac:spMkLst>
            <pc:docMk/>
            <pc:sldMk cId="443465953" sldId="260"/>
            <ac:spMk id="3" creationId="{6B42BBBC-563C-1B7F-C222-82F8D40E7DC8}"/>
          </ac:spMkLst>
        </pc:spChg>
      </pc:sldChg>
      <pc:sldChg chg="add del">
        <pc:chgData name="Alisha Hyslop" userId="3649b39a-e88d-4b82-868e-f1f7749ac645" providerId="ADAL" clId="{BE6CE4B2-69EE-49A4-AC75-96B4F1E2D1D8}" dt="2026-07-23T00:19:51.342" v="418" actId="2696"/>
        <pc:sldMkLst>
          <pc:docMk/>
          <pc:sldMk cId="3898903695" sldId="260"/>
        </pc:sldMkLst>
      </pc:sldChg>
      <pc:sldChg chg="modSp add mod">
        <pc:chgData name="Alisha Hyslop" userId="3649b39a-e88d-4b82-868e-f1f7749ac645" providerId="ADAL" clId="{BE6CE4B2-69EE-49A4-AC75-96B4F1E2D1D8}" dt="2026-07-23T12:59:22.218" v="784" actId="20577"/>
        <pc:sldMkLst>
          <pc:docMk/>
          <pc:sldMk cId="4105926652" sldId="261"/>
        </pc:sldMkLst>
        <pc:spChg chg="mod">
          <ac:chgData name="Alisha Hyslop" userId="3649b39a-e88d-4b82-868e-f1f7749ac645" providerId="ADAL" clId="{BE6CE4B2-69EE-49A4-AC75-96B4F1E2D1D8}" dt="2026-07-23T00:25:56.973" v="722" actId="20577"/>
          <ac:spMkLst>
            <pc:docMk/>
            <pc:sldMk cId="4105926652" sldId="261"/>
            <ac:spMk id="2" creationId="{2432F1DF-643D-A37B-6D3E-4CB4512D4CA7}"/>
          </ac:spMkLst>
        </pc:spChg>
        <pc:spChg chg="mod">
          <ac:chgData name="Alisha Hyslop" userId="3649b39a-e88d-4b82-868e-f1f7749ac645" providerId="ADAL" clId="{BE6CE4B2-69EE-49A4-AC75-96B4F1E2D1D8}" dt="2026-07-23T12:59:22.218" v="784" actId="20577"/>
          <ac:spMkLst>
            <pc:docMk/>
            <pc:sldMk cId="4105926652" sldId="261"/>
            <ac:spMk id="3" creationId="{72BDA3B8-5A34-625E-E346-45127358A561}"/>
          </ac:spMkLst>
        </pc:spChg>
      </pc:sldChg>
      <pc:sldChg chg="modSp mod modNotes">
        <pc:chgData name="Alisha Hyslop" userId="3649b39a-e88d-4b82-868e-f1f7749ac645" providerId="ADAL" clId="{BE6CE4B2-69EE-49A4-AC75-96B4F1E2D1D8}" dt="2026-07-23T00:06:16.025" v="205" actId="1076"/>
        <pc:sldMkLst>
          <pc:docMk/>
          <pc:sldMk cId="1767262594" sldId="262"/>
        </pc:sldMkLst>
        <pc:spChg chg="mod">
          <ac:chgData name="Alisha Hyslop" userId="3649b39a-e88d-4b82-868e-f1f7749ac645" providerId="ADAL" clId="{BE6CE4B2-69EE-49A4-AC75-96B4F1E2D1D8}" dt="2026-07-23T00:06:16.025" v="205" actId="1076"/>
          <ac:spMkLst>
            <pc:docMk/>
            <pc:sldMk cId="1767262594" sldId="262"/>
            <ac:spMk id="2" creationId="{1AEC087B-6D94-9F3A-1E7A-BD8CC3C69BE2}"/>
          </ac:spMkLst>
        </pc:spChg>
        <pc:spChg chg="mod">
          <ac:chgData name="Alisha Hyslop" userId="3649b39a-e88d-4b82-868e-f1f7749ac645" providerId="ADAL" clId="{BE6CE4B2-69EE-49A4-AC75-96B4F1E2D1D8}" dt="2026-07-23T00:04:44.193" v="123" actId="1076"/>
          <ac:spMkLst>
            <pc:docMk/>
            <pc:sldMk cId="1767262594" sldId="262"/>
            <ac:spMk id="5" creationId="{14676ABF-B6A4-23B1-5991-DC37418B6DDA}"/>
          </ac:spMkLst>
        </pc:spChg>
        <pc:spChg chg="mod">
          <ac:chgData name="Alisha Hyslop" userId="3649b39a-e88d-4b82-868e-f1f7749ac645" providerId="ADAL" clId="{BE6CE4B2-69EE-49A4-AC75-96B4F1E2D1D8}" dt="2026-07-23T00:04:46.228" v="124" actId="1076"/>
          <ac:spMkLst>
            <pc:docMk/>
            <pc:sldMk cId="1767262594" sldId="262"/>
            <ac:spMk id="6" creationId="{C9A55802-C152-DA00-7DA4-A5D7DD453EC6}"/>
          </ac:spMkLst>
        </pc:spChg>
        <pc:spChg chg="mod">
          <ac:chgData name="Alisha Hyslop" userId="3649b39a-e88d-4b82-868e-f1f7749ac645" providerId="ADAL" clId="{BE6CE4B2-69EE-49A4-AC75-96B4F1E2D1D8}" dt="2026-07-23T00:04:50.354" v="125" actId="1076"/>
          <ac:spMkLst>
            <pc:docMk/>
            <pc:sldMk cId="1767262594" sldId="262"/>
            <ac:spMk id="7" creationId="{1376E472-AF97-F865-FB19-E9B1DB797C92}"/>
          </ac:spMkLst>
        </pc:spChg>
        <pc:spChg chg="mod">
          <ac:chgData name="Alisha Hyslop" userId="3649b39a-e88d-4b82-868e-f1f7749ac645" providerId="ADAL" clId="{BE6CE4B2-69EE-49A4-AC75-96B4F1E2D1D8}" dt="2026-07-23T00:04:54.547" v="126" actId="1076"/>
          <ac:spMkLst>
            <pc:docMk/>
            <pc:sldMk cId="1767262594" sldId="262"/>
            <ac:spMk id="8" creationId="{B44CA79D-8159-3770-415B-362F8860264D}"/>
          </ac:spMkLst>
        </pc:spChg>
      </pc:sldChg>
      <pc:sldChg chg="modSp add mod chgLayout">
        <pc:chgData name="Alisha Hyslop" userId="3649b39a-e88d-4b82-868e-f1f7749ac645" providerId="ADAL" clId="{BE6CE4B2-69EE-49A4-AC75-96B4F1E2D1D8}" dt="2026-07-23T00:08:24.451" v="259" actId="113"/>
        <pc:sldMkLst>
          <pc:docMk/>
          <pc:sldMk cId="2125895826" sldId="263"/>
        </pc:sldMkLst>
        <pc:spChg chg="mod ord">
          <ac:chgData name="Alisha Hyslop" userId="3649b39a-e88d-4b82-868e-f1f7749ac645" providerId="ADAL" clId="{BE6CE4B2-69EE-49A4-AC75-96B4F1E2D1D8}" dt="2026-07-23T00:08:24.451" v="259" actId="113"/>
          <ac:spMkLst>
            <pc:docMk/>
            <pc:sldMk cId="2125895826" sldId="263"/>
            <ac:spMk id="2" creationId="{E7F381A0-F916-D827-EF53-DAD7E629D573}"/>
          </ac:spMkLst>
        </pc:spChg>
        <pc:spChg chg="mod ord">
          <ac:chgData name="Alisha Hyslop" userId="3649b39a-e88d-4b82-868e-f1f7749ac645" providerId="ADAL" clId="{BE6CE4B2-69EE-49A4-AC75-96B4F1E2D1D8}" dt="2026-07-23T00:07:55.861" v="256" actId="403"/>
          <ac:spMkLst>
            <pc:docMk/>
            <pc:sldMk cId="2125895826" sldId="263"/>
            <ac:spMk id="3" creationId="{73DCE6DF-4EA8-1B00-C6E1-B3F7025E7E8D}"/>
          </ac:spMkLst>
        </pc:spChg>
      </pc:sldChg>
      <pc:sldChg chg="modSp add mod chgLayout">
        <pc:chgData name="Alisha Hyslop" userId="3649b39a-e88d-4b82-868e-f1f7749ac645" providerId="ADAL" clId="{BE6CE4B2-69EE-49A4-AC75-96B4F1E2D1D8}" dt="2026-07-23T00:08:29.726" v="260" actId="113"/>
        <pc:sldMkLst>
          <pc:docMk/>
          <pc:sldMk cId="1720163483" sldId="264"/>
        </pc:sldMkLst>
        <pc:spChg chg="mod ord">
          <ac:chgData name="Alisha Hyslop" userId="3649b39a-e88d-4b82-868e-f1f7749ac645" providerId="ADAL" clId="{BE6CE4B2-69EE-49A4-AC75-96B4F1E2D1D8}" dt="2026-07-23T00:08:29.726" v="260" actId="113"/>
          <ac:spMkLst>
            <pc:docMk/>
            <pc:sldMk cId="1720163483" sldId="264"/>
            <ac:spMk id="2" creationId="{1A8B65BB-0641-1097-A155-BE52E46AB9F6}"/>
          </ac:spMkLst>
        </pc:spChg>
        <pc:spChg chg="mod ord">
          <ac:chgData name="Alisha Hyslop" userId="3649b39a-e88d-4b82-868e-f1f7749ac645" providerId="ADAL" clId="{BE6CE4B2-69EE-49A4-AC75-96B4F1E2D1D8}" dt="2026-07-23T00:07:19.482" v="238" actId="20577"/>
          <ac:spMkLst>
            <pc:docMk/>
            <pc:sldMk cId="1720163483" sldId="264"/>
            <ac:spMk id="3" creationId="{BFF0B5B0-B343-AA53-F044-204C291DD069}"/>
          </ac:spMkLst>
        </pc:spChg>
      </pc:sldChg>
      <pc:sldChg chg="add del">
        <pc:chgData name="Alisha Hyslop" userId="3649b39a-e88d-4b82-868e-f1f7749ac645" providerId="ADAL" clId="{BE6CE4B2-69EE-49A4-AC75-96B4F1E2D1D8}" dt="2026-07-23T00:23:45.657" v="588" actId="47"/>
        <pc:sldMkLst>
          <pc:docMk/>
          <pc:sldMk cId="592160820" sldId="265"/>
        </pc:sldMkLst>
      </pc:sldChg>
      <pc:sldChg chg="add del">
        <pc:chgData name="Alisha Hyslop" userId="3649b39a-e88d-4b82-868e-f1f7749ac645" providerId="ADAL" clId="{BE6CE4B2-69EE-49A4-AC75-96B4F1E2D1D8}" dt="2026-07-23T00:26:03.937" v="723" actId="47"/>
        <pc:sldMkLst>
          <pc:docMk/>
          <pc:sldMk cId="3280987515" sldId="266"/>
        </pc:sldMkLst>
      </pc:sldChg>
      <pc:sldChg chg="modSp del modNotes">
        <pc:chgData name="Alisha Hyslop" userId="3649b39a-e88d-4b82-868e-f1f7749ac645" providerId="ADAL" clId="{BE6CE4B2-69EE-49A4-AC75-96B4F1E2D1D8}" dt="2026-07-23T00:23:03.703" v="579" actId="2696"/>
        <pc:sldMkLst>
          <pc:docMk/>
          <pc:sldMk cId="1298154687" sldId="269"/>
        </pc:sldMkLst>
        <pc:spChg chg="mod">
          <ac:chgData name="Alisha Hyslop" userId="3649b39a-e88d-4b82-868e-f1f7749ac645" providerId="ADAL" clId="{BE6CE4B2-69EE-49A4-AC75-96B4F1E2D1D8}" dt="2026-07-23T00:04:29.458" v="120"/>
          <ac:spMkLst>
            <pc:docMk/>
            <pc:sldMk cId="1298154687" sldId="269"/>
            <ac:spMk id="2" creationId="{F06087EF-22B7-3474-8FFB-347A6EB78CCC}"/>
          </ac:spMkLst>
        </pc:spChg>
      </pc:sldChg>
      <pc:sldChg chg="addSp delSp modSp add mod chgLayout">
        <pc:chgData name="Alisha Hyslop" userId="3649b39a-e88d-4b82-868e-f1f7749ac645" providerId="ADAL" clId="{BE6CE4B2-69EE-49A4-AC75-96B4F1E2D1D8}" dt="2026-07-23T00:23:31.372" v="586" actId="404"/>
        <pc:sldMkLst>
          <pc:docMk/>
          <pc:sldMk cId="2767154412" sldId="269"/>
        </pc:sldMkLst>
        <pc:spChg chg="mod">
          <ac:chgData name="Alisha Hyslop" userId="3649b39a-e88d-4b82-868e-f1f7749ac645" providerId="ADAL" clId="{BE6CE4B2-69EE-49A4-AC75-96B4F1E2D1D8}" dt="2026-07-23T00:23:23.460" v="583" actId="21"/>
          <ac:spMkLst>
            <pc:docMk/>
            <pc:sldMk cId="2767154412" sldId="269"/>
            <ac:spMk id="2" creationId="{F06087EF-22B7-3474-8FFB-347A6EB78CCC}"/>
          </ac:spMkLst>
        </pc:spChg>
        <pc:spChg chg="mod ord">
          <ac:chgData name="Alisha Hyslop" userId="3649b39a-e88d-4b82-868e-f1f7749ac645" providerId="ADAL" clId="{BE6CE4B2-69EE-49A4-AC75-96B4F1E2D1D8}" dt="2026-07-23T00:23:25.143" v="584" actId="700"/>
          <ac:spMkLst>
            <pc:docMk/>
            <pc:sldMk cId="2767154412" sldId="269"/>
            <ac:spMk id="3" creationId="{66C78681-FDCB-F3C3-120A-964C7D2A0CAE}"/>
          </ac:spMkLst>
        </pc:spChg>
        <pc:spChg chg="add del mod ord">
          <ac:chgData name="Alisha Hyslop" userId="3649b39a-e88d-4b82-868e-f1f7749ac645" providerId="ADAL" clId="{BE6CE4B2-69EE-49A4-AC75-96B4F1E2D1D8}" dt="2026-07-23T00:23:25.143" v="584" actId="700"/>
          <ac:spMkLst>
            <pc:docMk/>
            <pc:sldMk cId="2767154412" sldId="269"/>
            <ac:spMk id="4" creationId="{583C75E3-F140-680B-71B6-F732629372E7}"/>
          </ac:spMkLst>
        </pc:spChg>
        <pc:spChg chg="add mod ord">
          <ac:chgData name="Alisha Hyslop" userId="3649b39a-e88d-4b82-868e-f1f7749ac645" providerId="ADAL" clId="{BE6CE4B2-69EE-49A4-AC75-96B4F1E2D1D8}" dt="2026-07-23T00:23:31.372" v="586" actId="404"/>
          <ac:spMkLst>
            <pc:docMk/>
            <pc:sldMk cId="2767154412" sldId="269"/>
            <ac:spMk id="5" creationId="{4AB0D62A-A3ED-C6DA-BF95-ED0686BE77D7}"/>
          </ac:spMkLst>
        </pc:spChg>
      </pc:sldChg>
      <pc:sldChg chg="modSp del modNotes">
        <pc:chgData name="Alisha Hyslop" userId="3649b39a-e88d-4b82-868e-f1f7749ac645" providerId="ADAL" clId="{BE6CE4B2-69EE-49A4-AC75-96B4F1E2D1D8}" dt="2026-07-23T00:23:39.255" v="587" actId="47"/>
        <pc:sldMkLst>
          <pc:docMk/>
          <pc:sldMk cId="3087896392" sldId="270"/>
        </pc:sldMkLst>
        <pc:spChg chg="mod">
          <ac:chgData name="Alisha Hyslop" userId="3649b39a-e88d-4b82-868e-f1f7749ac645" providerId="ADAL" clId="{BE6CE4B2-69EE-49A4-AC75-96B4F1E2D1D8}" dt="2026-07-23T00:04:29.458" v="120"/>
          <ac:spMkLst>
            <pc:docMk/>
            <pc:sldMk cId="3087896392" sldId="270"/>
            <ac:spMk id="3" creationId="{054A4E9D-0A9A-4081-A892-D772C1B1280C}"/>
          </ac:spMkLst>
        </pc:spChg>
        <pc:spChg chg="mod">
          <ac:chgData name="Alisha Hyslop" userId="3649b39a-e88d-4b82-868e-f1f7749ac645" providerId="ADAL" clId="{BE6CE4B2-69EE-49A4-AC75-96B4F1E2D1D8}" dt="2026-07-23T00:04:29.458" v="120"/>
          <ac:spMkLst>
            <pc:docMk/>
            <pc:sldMk cId="3087896392" sldId="270"/>
            <ac:spMk id="9" creationId="{76FA53FF-4FD1-BC83-73FB-E7A0F1F40CAB}"/>
          </ac:spMkLst>
        </pc:spChg>
        <pc:picChg chg="mod">
          <ac:chgData name="Alisha Hyslop" userId="3649b39a-e88d-4b82-868e-f1f7749ac645" providerId="ADAL" clId="{BE6CE4B2-69EE-49A4-AC75-96B4F1E2D1D8}" dt="2026-07-23T00:04:29.458" v="120"/>
          <ac:picMkLst>
            <pc:docMk/>
            <pc:sldMk cId="3087896392" sldId="270"/>
            <ac:picMk id="4" creationId="{BF3D6A8C-6348-FAAE-BB69-2AD9991E54B8}"/>
          </ac:picMkLst>
        </pc:picChg>
      </pc:sldChg>
      <pc:sldChg chg="modSp mod modNotes">
        <pc:chgData name="Alisha Hyslop" userId="3649b39a-e88d-4b82-868e-f1f7749ac645" providerId="ADAL" clId="{BE6CE4B2-69EE-49A4-AC75-96B4F1E2D1D8}" dt="2026-07-23T00:04:38.649" v="122" actId="1076"/>
        <pc:sldMkLst>
          <pc:docMk/>
          <pc:sldMk cId="1503144920" sldId="306"/>
        </pc:sldMkLst>
        <pc:spChg chg="mod">
          <ac:chgData name="Alisha Hyslop" userId="3649b39a-e88d-4b82-868e-f1f7749ac645" providerId="ADAL" clId="{BE6CE4B2-69EE-49A4-AC75-96B4F1E2D1D8}" dt="2026-07-23T00:04:29.458" v="120"/>
          <ac:spMkLst>
            <pc:docMk/>
            <pc:sldMk cId="1503144920" sldId="306"/>
            <ac:spMk id="3" creationId="{9623189D-EBE4-B91A-DC4E-CB781DA6C0B3}"/>
          </ac:spMkLst>
        </pc:spChg>
        <pc:picChg chg="mod">
          <ac:chgData name="Alisha Hyslop" userId="3649b39a-e88d-4b82-868e-f1f7749ac645" providerId="ADAL" clId="{BE6CE4B2-69EE-49A4-AC75-96B4F1E2D1D8}" dt="2026-07-23T00:04:38.649" v="122" actId="1076"/>
          <ac:picMkLst>
            <pc:docMk/>
            <pc:sldMk cId="1503144920" sldId="306"/>
            <ac:picMk id="5" creationId="{F7338A72-4DAF-291B-AD54-0099F5EF2BF3}"/>
          </ac:picMkLst>
        </pc:picChg>
        <pc:picChg chg="mod">
          <ac:chgData name="Alisha Hyslop" userId="3649b39a-e88d-4b82-868e-f1f7749ac645" providerId="ADAL" clId="{BE6CE4B2-69EE-49A4-AC75-96B4F1E2D1D8}" dt="2026-07-23T00:04:29.458" v="120"/>
          <ac:picMkLst>
            <pc:docMk/>
            <pc:sldMk cId="1503144920" sldId="306"/>
            <ac:picMk id="6" creationId="{0D244181-1EF9-C3B6-58E9-C2B6B15AA15F}"/>
          </ac:picMkLst>
        </pc:picChg>
        <pc:picChg chg="mod">
          <ac:chgData name="Alisha Hyslop" userId="3649b39a-e88d-4b82-868e-f1f7749ac645" providerId="ADAL" clId="{BE6CE4B2-69EE-49A4-AC75-96B4F1E2D1D8}" dt="2026-07-23T00:04:29.458" v="120"/>
          <ac:picMkLst>
            <pc:docMk/>
            <pc:sldMk cId="1503144920" sldId="306"/>
            <ac:picMk id="7" creationId="{C526F19F-E3C6-952F-2F73-34E35D048821}"/>
          </ac:picMkLst>
        </pc:picChg>
      </pc:sldChg>
      <pc:sldChg chg="addSp delSp modSp mod chgLayout modNotes">
        <pc:chgData name="Alisha Hyslop" userId="3649b39a-e88d-4b82-868e-f1f7749ac645" providerId="ADAL" clId="{BE6CE4B2-69EE-49A4-AC75-96B4F1E2D1D8}" dt="2026-07-23T12:58:24.496" v="743" actId="20577"/>
        <pc:sldMkLst>
          <pc:docMk/>
          <pc:sldMk cId="909253051" sldId="315"/>
        </pc:sldMkLst>
        <pc:spChg chg="add del mod ord">
          <ac:chgData name="Alisha Hyslop" userId="3649b39a-e88d-4b82-868e-f1f7749ac645" providerId="ADAL" clId="{BE6CE4B2-69EE-49A4-AC75-96B4F1E2D1D8}" dt="2026-07-23T00:05:28.560" v="131" actId="700"/>
          <ac:spMkLst>
            <pc:docMk/>
            <pc:sldMk cId="909253051" sldId="315"/>
            <ac:spMk id="3" creationId="{FCB4018C-D762-D87A-DD07-ECDA71008639}"/>
          </ac:spMkLst>
        </pc:spChg>
        <pc:spChg chg="del mod">
          <ac:chgData name="Alisha Hyslop" userId="3649b39a-e88d-4b82-868e-f1f7749ac645" providerId="ADAL" clId="{BE6CE4B2-69EE-49A4-AC75-96B4F1E2D1D8}" dt="2026-07-23T00:05:25.477" v="130" actId="478"/>
          <ac:spMkLst>
            <pc:docMk/>
            <pc:sldMk cId="909253051" sldId="315"/>
            <ac:spMk id="4" creationId="{76FA53FF-4FD1-BC83-73FB-E7A0F1F40CAB}"/>
          </ac:spMkLst>
        </pc:spChg>
        <pc:spChg chg="add del mod ord">
          <ac:chgData name="Alisha Hyslop" userId="3649b39a-e88d-4b82-868e-f1f7749ac645" providerId="ADAL" clId="{BE6CE4B2-69EE-49A4-AC75-96B4F1E2D1D8}" dt="2026-07-23T00:05:28.560" v="131" actId="700"/>
          <ac:spMkLst>
            <pc:docMk/>
            <pc:sldMk cId="909253051" sldId="315"/>
            <ac:spMk id="5" creationId="{FF88890A-040F-91AF-54DE-C126A6576926}"/>
          </ac:spMkLst>
        </pc:spChg>
        <pc:spChg chg="add mod ord">
          <ac:chgData name="Alisha Hyslop" userId="3649b39a-e88d-4b82-868e-f1f7749ac645" providerId="ADAL" clId="{BE6CE4B2-69EE-49A4-AC75-96B4F1E2D1D8}" dt="2026-07-23T00:05:42.696" v="192" actId="113"/>
          <ac:spMkLst>
            <pc:docMk/>
            <pc:sldMk cId="909253051" sldId="315"/>
            <ac:spMk id="6" creationId="{542C2FEC-F8CD-7D7D-EAF7-C2598412E5ED}"/>
          </ac:spMkLst>
        </pc:spChg>
        <pc:spChg chg="add del mod ord">
          <ac:chgData name="Alisha Hyslop" userId="3649b39a-e88d-4b82-868e-f1f7749ac645" providerId="ADAL" clId="{BE6CE4B2-69EE-49A4-AC75-96B4F1E2D1D8}" dt="2026-07-23T12:58:02.467" v="726" actId="478"/>
          <ac:spMkLst>
            <pc:docMk/>
            <pc:sldMk cId="909253051" sldId="315"/>
            <ac:spMk id="7" creationId="{F5639211-D025-6373-5CE9-915E34DAF0FE}"/>
          </ac:spMkLst>
        </pc:spChg>
        <pc:spChg chg="mod">
          <ac:chgData name="Alisha Hyslop" userId="3649b39a-e88d-4b82-868e-f1f7749ac645" providerId="ADAL" clId="{BE6CE4B2-69EE-49A4-AC75-96B4F1E2D1D8}" dt="2026-07-23T12:58:24.496" v="743" actId="20577"/>
          <ac:spMkLst>
            <pc:docMk/>
            <pc:sldMk cId="909253051" sldId="315"/>
            <ac:spMk id="572" creationId="{D5011E58-C19D-95F7-50D6-192AFA870701}"/>
          </ac:spMkLst>
        </pc:spChg>
        <pc:spChg chg="mod">
          <ac:chgData name="Alisha Hyslop" userId="3649b39a-e88d-4b82-868e-f1f7749ac645" providerId="ADAL" clId="{BE6CE4B2-69EE-49A4-AC75-96B4F1E2D1D8}" dt="2026-07-23T00:04:29.458" v="120"/>
          <ac:spMkLst>
            <pc:docMk/>
            <pc:sldMk cId="909253051" sldId="315"/>
            <ac:spMk id="573" creationId="{0C2C6B8C-C48F-8BFC-8BAE-8741DE9DDB6A}"/>
          </ac:spMkLst>
        </pc:spChg>
        <pc:spChg chg="mod">
          <ac:chgData name="Alisha Hyslop" userId="3649b39a-e88d-4b82-868e-f1f7749ac645" providerId="ADAL" clId="{BE6CE4B2-69EE-49A4-AC75-96B4F1E2D1D8}" dt="2026-07-23T00:04:29.458" v="120"/>
          <ac:spMkLst>
            <pc:docMk/>
            <pc:sldMk cId="909253051" sldId="315"/>
            <ac:spMk id="574" creationId="{48A765AD-8850-88D2-DC0D-9BC043D77DED}"/>
          </ac:spMkLst>
        </pc:spChg>
        <pc:graphicFrameChg chg="mod">
          <ac:chgData name="Alisha Hyslop" userId="3649b39a-e88d-4b82-868e-f1f7749ac645" providerId="ADAL" clId="{BE6CE4B2-69EE-49A4-AC75-96B4F1E2D1D8}" dt="2026-07-23T00:04:29.458" v="120"/>
          <ac:graphicFrameMkLst>
            <pc:docMk/>
            <pc:sldMk cId="909253051" sldId="315"/>
            <ac:graphicFrameMk id="2" creationId="{F7B79F8E-4C7E-EC13-500C-498166F9D6BE}"/>
          </ac:graphicFrameMkLst>
        </pc:graphicFrameChg>
      </pc:sldChg>
      <pc:sldChg chg="delSp modSp del mod modNotes">
        <pc:chgData name="Alisha Hyslop" userId="3649b39a-e88d-4b82-868e-f1f7749ac645" providerId="ADAL" clId="{BE6CE4B2-69EE-49A4-AC75-96B4F1E2D1D8}" dt="2026-07-23T00:24:29.538" v="592" actId="47"/>
        <pc:sldMkLst>
          <pc:docMk/>
          <pc:sldMk cId="315483386" sldId="354"/>
        </pc:sldMkLst>
        <pc:spChg chg="mod">
          <ac:chgData name="Alisha Hyslop" userId="3649b39a-e88d-4b82-868e-f1f7749ac645" providerId="ADAL" clId="{BE6CE4B2-69EE-49A4-AC75-96B4F1E2D1D8}" dt="2026-07-23T00:04:29.458" v="120"/>
          <ac:spMkLst>
            <pc:docMk/>
            <pc:sldMk cId="315483386" sldId="354"/>
            <ac:spMk id="4" creationId="{98A1C975-A5AE-1AF4-07A9-A12BE00CB02D}"/>
          </ac:spMkLst>
        </pc:spChg>
        <pc:spChg chg="mod">
          <ac:chgData name="Alisha Hyslop" userId="3649b39a-e88d-4b82-868e-f1f7749ac645" providerId="ADAL" clId="{BE6CE4B2-69EE-49A4-AC75-96B4F1E2D1D8}" dt="2026-07-23T00:24:23.808" v="591" actId="1076"/>
          <ac:spMkLst>
            <pc:docMk/>
            <pc:sldMk cId="315483386" sldId="354"/>
            <ac:spMk id="627" creationId="{37BE0CB9-2FC5-E018-F503-9377A460D129}"/>
          </ac:spMkLst>
        </pc:spChg>
        <pc:spChg chg="mod">
          <ac:chgData name="Alisha Hyslop" userId="3649b39a-e88d-4b82-868e-f1f7749ac645" providerId="ADAL" clId="{BE6CE4B2-69EE-49A4-AC75-96B4F1E2D1D8}" dt="2026-07-23T00:04:29.458" v="120"/>
          <ac:spMkLst>
            <pc:docMk/>
            <pc:sldMk cId="315483386" sldId="354"/>
            <ac:spMk id="628" creationId="{666AFA5B-93AA-3C1B-9021-68AB93D7A64F}"/>
          </ac:spMkLst>
        </pc:spChg>
        <pc:spChg chg="del mod">
          <ac:chgData name="Alisha Hyslop" userId="3649b39a-e88d-4b82-868e-f1f7749ac645" providerId="ADAL" clId="{BE6CE4B2-69EE-49A4-AC75-96B4F1E2D1D8}" dt="2026-07-23T00:24:13.606" v="589" actId="478"/>
          <ac:spMkLst>
            <pc:docMk/>
            <pc:sldMk cId="315483386" sldId="354"/>
            <ac:spMk id="630" creationId="{5D05C526-32EB-8142-FEE5-A7BEFDCE1D99}"/>
          </ac:spMkLst>
        </pc:spChg>
        <pc:spChg chg="mod">
          <ac:chgData name="Alisha Hyslop" userId="3649b39a-e88d-4b82-868e-f1f7749ac645" providerId="ADAL" clId="{BE6CE4B2-69EE-49A4-AC75-96B4F1E2D1D8}" dt="2026-07-23T00:24:20.960" v="590" actId="1076"/>
          <ac:spMkLst>
            <pc:docMk/>
            <pc:sldMk cId="315483386" sldId="354"/>
            <ac:spMk id="631" creationId="{CEE57CEB-D5BC-A2B5-0A23-D725D949BDEA}"/>
          </ac:spMkLst>
        </pc:spChg>
      </pc:sldChg>
      <pc:sldChg chg="modNotes">
        <pc:chgData name="Alisha Hyslop" userId="3649b39a-e88d-4b82-868e-f1f7749ac645" providerId="ADAL" clId="{BE6CE4B2-69EE-49A4-AC75-96B4F1E2D1D8}" dt="2026-07-23T00:04:29.458" v="120"/>
        <pc:sldMkLst>
          <pc:docMk/>
          <pc:sldMk cId="2442266455" sldId="360"/>
        </pc:sldMkLst>
      </pc:sldChg>
      <pc:sldChg chg="modSp modNotes">
        <pc:chgData name="Alisha Hyslop" userId="3649b39a-e88d-4b82-868e-f1f7749ac645" providerId="ADAL" clId="{BE6CE4B2-69EE-49A4-AC75-96B4F1E2D1D8}" dt="2026-07-23T00:04:29.458" v="120"/>
        <pc:sldMkLst>
          <pc:docMk/>
          <pc:sldMk cId="2634086758" sldId="362"/>
        </pc:sldMkLst>
        <pc:spChg chg="mod">
          <ac:chgData name="Alisha Hyslop" userId="3649b39a-e88d-4b82-868e-f1f7749ac645" providerId="ADAL" clId="{BE6CE4B2-69EE-49A4-AC75-96B4F1E2D1D8}" dt="2026-07-23T00:04:29.458" v="120"/>
          <ac:spMkLst>
            <pc:docMk/>
            <pc:sldMk cId="2634086758" sldId="362"/>
            <ac:spMk id="7" creationId="{CF68E7C2-4C6D-539C-7236-DC87D0C0CAE3}"/>
          </ac:spMkLst>
        </pc:spChg>
        <pc:graphicFrameChg chg="mod">
          <ac:chgData name="Alisha Hyslop" userId="3649b39a-e88d-4b82-868e-f1f7749ac645" providerId="ADAL" clId="{BE6CE4B2-69EE-49A4-AC75-96B4F1E2D1D8}" dt="2026-07-23T00:04:29.458" v="120"/>
          <ac:graphicFrameMkLst>
            <pc:docMk/>
            <pc:sldMk cId="2634086758" sldId="362"/>
            <ac:graphicFrameMk id="9" creationId="{15338C7C-B85A-3162-249C-19A70FA49DB7}"/>
          </ac:graphicFrameMkLst>
        </pc:graphicFrameChg>
      </pc:sldChg>
      <pc:sldChg chg="modSp modNotes">
        <pc:chgData name="Alisha Hyslop" userId="3649b39a-e88d-4b82-868e-f1f7749ac645" providerId="ADAL" clId="{BE6CE4B2-69EE-49A4-AC75-96B4F1E2D1D8}" dt="2026-07-23T00:04:29.458" v="120"/>
        <pc:sldMkLst>
          <pc:docMk/>
          <pc:sldMk cId="1475030198" sldId="364"/>
        </pc:sldMkLst>
        <pc:picChg chg="mod">
          <ac:chgData name="Alisha Hyslop" userId="3649b39a-e88d-4b82-868e-f1f7749ac645" providerId="ADAL" clId="{BE6CE4B2-69EE-49A4-AC75-96B4F1E2D1D8}" dt="2026-07-23T00:04:29.458" v="120"/>
          <ac:picMkLst>
            <pc:docMk/>
            <pc:sldMk cId="1475030198" sldId="364"/>
            <ac:picMk id="33" creationId="{92EAC1D5-B6AD-3AF5-1130-94BF88F9BF78}"/>
          </ac:picMkLst>
        </pc:picChg>
      </pc:sldChg>
      <pc:sldChg chg="modNotes">
        <pc:chgData name="Alisha Hyslop" userId="3649b39a-e88d-4b82-868e-f1f7749ac645" providerId="ADAL" clId="{BE6CE4B2-69EE-49A4-AC75-96B4F1E2D1D8}" dt="2026-07-23T00:04:29.458" v="120"/>
        <pc:sldMkLst>
          <pc:docMk/>
          <pc:sldMk cId="3054792282" sldId="368"/>
        </pc:sldMkLst>
      </pc:sldChg>
      <pc:sldChg chg="del">
        <pc:chgData name="Alisha Hyslop" userId="3649b39a-e88d-4b82-868e-f1f7749ac645" providerId="ADAL" clId="{BE6CE4B2-69EE-49A4-AC75-96B4F1E2D1D8}" dt="2026-07-23T00:03:26.161" v="116" actId="47"/>
        <pc:sldMkLst>
          <pc:docMk/>
          <pc:sldMk cId="574083674" sldId="369"/>
        </pc:sldMkLst>
      </pc:sldChg>
      <pc:sldChg chg="modSp mod chgLayout">
        <pc:chgData name="Alisha Hyslop" userId="3649b39a-e88d-4b82-868e-f1f7749ac645" providerId="ADAL" clId="{BE6CE4B2-69EE-49A4-AC75-96B4F1E2D1D8}" dt="2026-07-23T00:19:36.455" v="417" actId="14100"/>
        <pc:sldMkLst>
          <pc:docMk/>
          <pc:sldMk cId="1190151694" sldId="372"/>
        </pc:sldMkLst>
        <pc:spChg chg="mod ord">
          <ac:chgData name="Alisha Hyslop" userId="3649b39a-e88d-4b82-868e-f1f7749ac645" providerId="ADAL" clId="{BE6CE4B2-69EE-49A4-AC75-96B4F1E2D1D8}" dt="2026-07-23T00:19:12.018" v="410" actId="700"/>
          <ac:spMkLst>
            <pc:docMk/>
            <pc:sldMk cId="1190151694" sldId="372"/>
            <ac:spMk id="2" creationId="{7DBCC4AD-DCEB-6AD9-294C-337495258EF9}"/>
          </ac:spMkLst>
        </pc:spChg>
        <pc:spChg chg="mod ord">
          <ac:chgData name="Alisha Hyslop" userId="3649b39a-e88d-4b82-868e-f1f7749ac645" providerId="ADAL" clId="{BE6CE4B2-69EE-49A4-AC75-96B4F1E2D1D8}" dt="2026-07-23T00:19:36.455" v="417" actId="14100"/>
          <ac:spMkLst>
            <pc:docMk/>
            <pc:sldMk cId="1190151694" sldId="372"/>
            <ac:spMk id="4" creationId="{38579F85-653B-5B0B-C5EA-814ECB837ADF}"/>
          </ac:spMkLst>
        </pc:spChg>
      </pc:sldChg>
      <pc:sldChg chg="addSp delSp modSp mod modNotes">
        <pc:chgData name="Alisha Hyslop" userId="3649b39a-e88d-4b82-868e-f1f7749ac645" providerId="ADAL" clId="{BE6CE4B2-69EE-49A4-AC75-96B4F1E2D1D8}" dt="2026-07-23T00:21:34.405" v="475" actId="1076"/>
        <pc:sldMkLst>
          <pc:docMk/>
          <pc:sldMk cId="811305881" sldId="635"/>
        </pc:sldMkLst>
        <pc:spChg chg="mod">
          <ac:chgData name="Alisha Hyslop" userId="3649b39a-e88d-4b82-868e-f1f7749ac645" providerId="ADAL" clId="{BE6CE4B2-69EE-49A4-AC75-96B4F1E2D1D8}" dt="2026-07-23T00:04:29.458" v="120"/>
          <ac:spMkLst>
            <pc:docMk/>
            <pc:sldMk cId="811305881" sldId="635"/>
            <ac:spMk id="4" creationId="{00000000-0000-0000-0000-000000000000}"/>
          </ac:spMkLst>
        </pc:spChg>
        <pc:spChg chg="mod">
          <ac:chgData name="Alisha Hyslop" userId="3649b39a-e88d-4b82-868e-f1f7749ac645" providerId="ADAL" clId="{BE6CE4B2-69EE-49A4-AC75-96B4F1E2D1D8}" dt="2026-07-23T00:04:29.458" v="120"/>
          <ac:spMkLst>
            <pc:docMk/>
            <pc:sldMk cId="811305881" sldId="635"/>
            <ac:spMk id="5" creationId="{7EAFD2A7-AD59-D841-9785-4429A67CF1ED}"/>
          </ac:spMkLst>
        </pc:spChg>
        <pc:picChg chg="del mod">
          <ac:chgData name="Alisha Hyslop" userId="3649b39a-e88d-4b82-868e-f1f7749ac645" providerId="ADAL" clId="{BE6CE4B2-69EE-49A4-AC75-96B4F1E2D1D8}" dt="2026-07-23T00:19:02.904" v="409" actId="478"/>
          <ac:picMkLst>
            <pc:docMk/>
            <pc:sldMk cId="811305881" sldId="635"/>
            <ac:picMk id="3" creationId="{99C5A8F9-EC01-6E0B-014C-6C0CD90485E9}"/>
          </ac:picMkLst>
        </pc:picChg>
        <pc:picChg chg="add mod">
          <ac:chgData name="Alisha Hyslop" userId="3649b39a-e88d-4b82-868e-f1f7749ac645" providerId="ADAL" clId="{BE6CE4B2-69EE-49A4-AC75-96B4F1E2D1D8}" dt="2026-07-23T00:21:34.405" v="475" actId="1076"/>
          <ac:picMkLst>
            <pc:docMk/>
            <pc:sldMk cId="811305881" sldId="635"/>
            <ac:picMk id="6" creationId="{B5D31888-E5DB-20EA-B3F3-E06F886CD158}"/>
          </ac:picMkLst>
        </pc:picChg>
      </pc:sldChg>
      <pc:sldChg chg="addSp delSp modSp new mod">
        <pc:chgData name="Alisha Hyslop" userId="3649b39a-e88d-4b82-868e-f1f7749ac645" providerId="ADAL" clId="{BE6CE4B2-69EE-49A4-AC75-96B4F1E2D1D8}" dt="2026-07-23T00:04:29.458" v="120"/>
        <pc:sldMkLst>
          <pc:docMk/>
          <pc:sldMk cId="1697570550" sldId="636"/>
        </pc:sldMkLst>
        <pc:spChg chg="del">
          <ac:chgData name="Alisha Hyslop" userId="3649b39a-e88d-4b82-868e-f1f7749ac645" providerId="ADAL" clId="{BE6CE4B2-69EE-49A4-AC75-96B4F1E2D1D8}" dt="2026-07-23T00:02:33.775" v="110" actId="478"/>
          <ac:spMkLst>
            <pc:docMk/>
            <pc:sldMk cId="1697570550" sldId="636"/>
            <ac:spMk id="2" creationId="{9A6859DB-EA15-5D62-7425-2F470578653E}"/>
          </ac:spMkLst>
        </pc:spChg>
        <pc:spChg chg="del">
          <ac:chgData name="Alisha Hyslop" userId="3649b39a-e88d-4b82-868e-f1f7749ac645" providerId="ADAL" clId="{BE6CE4B2-69EE-49A4-AC75-96B4F1E2D1D8}" dt="2026-07-23T00:02:12.064" v="106" actId="22"/>
          <ac:spMkLst>
            <pc:docMk/>
            <pc:sldMk cId="1697570550" sldId="636"/>
            <ac:spMk id="3" creationId="{D3CE71FD-93D1-87E8-1B47-A34F5079D8DF}"/>
          </ac:spMkLst>
        </pc:spChg>
        <pc:spChg chg="add mod">
          <ac:chgData name="Alisha Hyslop" userId="3649b39a-e88d-4b82-868e-f1f7749ac645" providerId="ADAL" clId="{BE6CE4B2-69EE-49A4-AC75-96B4F1E2D1D8}" dt="2026-07-23T00:03:04.429" v="111" actId="478"/>
          <ac:spMkLst>
            <pc:docMk/>
            <pc:sldMk cId="1697570550" sldId="636"/>
            <ac:spMk id="7" creationId="{9C5A161B-7916-3C41-B7E0-99711E7CDFE7}"/>
          </ac:spMkLst>
        </pc:spChg>
        <pc:picChg chg="add del mod ord modCrop">
          <ac:chgData name="Alisha Hyslop" userId="3649b39a-e88d-4b82-868e-f1f7749ac645" providerId="ADAL" clId="{BE6CE4B2-69EE-49A4-AC75-96B4F1E2D1D8}" dt="2026-07-23T00:03:04.429" v="111" actId="478"/>
          <ac:picMkLst>
            <pc:docMk/>
            <pc:sldMk cId="1697570550" sldId="636"/>
            <ac:picMk id="5" creationId="{5B894CEE-57FB-CC62-867F-01B526B02373}"/>
          </ac:picMkLst>
        </pc:picChg>
        <pc:picChg chg="add mod modCrop">
          <ac:chgData name="Alisha Hyslop" userId="3649b39a-e88d-4b82-868e-f1f7749ac645" providerId="ADAL" clId="{BE6CE4B2-69EE-49A4-AC75-96B4F1E2D1D8}" dt="2026-07-23T00:04:29.458" v="120"/>
          <ac:picMkLst>
            <pc:docMk/>
            <pc:sldMk cId="1697570550" sldId="636"/>
            <ac:picMk id="9" creationId="{3A16DF4B-2C3B-F20A-072A-7CE1C0066114}"/>
          </ac:picMkLst>
        </pc:picChg>
      </pc:sldChg>
      <pc:sldChg chg="modSp new mod">
        <pc:chgData name="Alisha Hyslop" userId="3649b39a-e88d-4b82-868e-f1f7749ac645" providerId="ADAL" clId="{BE6CE4B2-69EE-49A4-AC75-96B4F1E2D1D8}" dt="2026-07-23T00:16:45.341" v="407" actId="20577"/>
        <pc:sldMkLst>
          <pc:docMk/>
          <pc:sldMk cId="2190054229" sldId="637"/>
        </pc:sldMkLst>
        <pc:spChg chg="mod">
          <ac:chgData name="Alisha Hyslop" userId="3649b39a-e88d-4b82-868e-f1f7749ac645" providerId="ADAL" clId="{BE6CE4B2-69EE-49A4-AC75-96B4F1E2D1D8}" dt="2026-07-23T00:12:06.663" v="298" actId="20577"/>
          <ac:spMkLst>
            <pc:docMk/>
            <pc:sldMk cId="2190054229" sldId="637"/>
            <ac:spMk id="2" creationId="{613A0756-4A18-D580-D443-EA2CCFFED0DB}"/>
          </ac:spMkLst>
        </pc:spChg>
        <pc:spChg chg="mod">
          <ac:chgData name="Alisha Hyslop" userId="3649b39a-e88d-4b82-868e-f1f7749ac645" providerId="ADAL" clId="{BE6CE4B2-69EE-49A4-AC75-96B4F1E2D1D8}" dt="2026-07-23T00:16:45.341" v="407" actId="20577"/>
          <ac:spMkLst>
            <pc:docMk/>
            <pc:sldMk cId="2190054229" sldId="637"/>
            <ac:spMk id="3" creationId="{0F9EFC41-457D-08E2-35F2-1C41A0CAC5DC}"/>
          </ac:spMkLst>
        </pc:spChg>
      </pc:sldChg>
      <pc:sldChg chg="add del">
        <pc:chgData name="Alisha Hyslop" userId="3649b39a-e88d-4b82-868e-f1f7749ac645" providerId="ADAL" clId="{BE6CE4B2-69EE-49A4-AC75-96B4F1E2D1D8}" dt="2026-07-23T00:26:18.100" v="724" actId="47"/>
        <pc:sldMkLst>
          <pc:docMk/>
          <pc:sldMk cId="1195160328" sldId="638"/>
        </pc:sldMkLst>
      </pc:sldChg>
      <pc:sldChg chg="modSp new mod">
        <pc:chgData name="Alisha Hyslop" userId="3649b39a-e88d-4b82-868e-f1f7749ac645" providerId="ADAL" clId="{BE6CE4B2-69EE-49A4-AC75-96B4F1E2D1D8}" dt="2026-07-23T00:22:42.889" v="578" actId="122"/>
        <pc:sldMkLst>
          <pc:docMk/>
          <pc:sldMk cId="282320272" sldId="639"/>
        </pc:sldMkLst>
        <pc:spChg chg="mod">
          <ac:chgData name="Alisha Hyslop" userId="3649b39a-e88d-4b82-868e-f1f7749ac645" providerId="ADAL" clId="{BE6CE4B2-69EE-49A4-AC75-96B4F1E2D1D8}" dt="2026-07-23T00:21:45.895" v="490" actId="113"/>
          <ac:spMkLst>
            <pc:docMk/>
            <pc:sldMk cId="282320272" sldId="639"/>
            <ac:spMk id="2" creationId="{3C11F08D-6A7A-F717-AB3E-645B0838F4E0}"/>
          </ac:spMkLst>
        </pc:spChg>
        <pc:spChg chg="mod">
          <ac:chgData name="Alisha Hyslop" userId="3649b39a-e88d-4b82-868e-f1f7749ac645" providerId="ADAL" clId="{BE6CE4B2-69EE-49A4-AC75-96B4F1E2D1D8}" dt="2026-07-23T00:22:42.889" v="578" actId="122"/>
          <ac:spMkLst>
            <pc:docMk/>
            <pc:sldMk cId="282320272" sldId="639"/>
            <ac:spMk id="3" creationId="{FF25EF37-BC4F-6A3A-9E63-B76D9B6E02FA}"/>
          </ac:spMkLst>
        </pc:spChg>
      </pc:sldChg>
      <pc:sldMasterChg chg="modSp modSldLayout">
        <pc:chgData name="Alisha Hyslop" userId="3649b39a-e88d-4b82-868e-f1f7749ac645" providerId="ADAL" clId="{BE6CE4B2-69EE-49A4-AC75-96B4F1E2D1D8}" dt="2026-07-23T00:04:29.458" v="120"/>
        <pc:sldMasterMkLst>
          <pc:docMk/>
          <pc:sldMasterMk cId="0" sldId="2147483648"/>
        </pc:sldMasterMkLst>
        <pc:spChg chg="mod">
          <ac:chgData name="Alisha Hyslop" userId="3649b39a-e88d-4b82-868e-f1f7749ac645" providerId="ADAL" clId="{BE6CE4B2-69EE-49A4-AC75-96B4F1E2D1D8}" dt="2026-07-23T00:04:29.458" v="120"/>
          <ac:spMkLst>
            <pc:docMk/>
            <pc:sldMasterMk cId="0" sldId="2147483648"/>
            <ac:spMk id="4" creationId="{00000000-0000-0000-0000-000000000000}"/>
          </ac:spMkLst>
        </pc:spChg>
        <pc:spChg chg="mod">
          <ac:chgData name="Alisha Hyslop" userId="3649b39a-e88d-4b82-868e-f1f7749ac645" providerId="ADAL" clId="{BE6CE4B2-69EE-49A4-AC75-96B4F1E2D1D8}" dt="2026-07-23T00:04:29.458" v="120"/>
          <ac:spMkLst>
            <pc:docMk/>
            <pc:sldMasterMk cId="0" sldId="2147483648"/>
            <ac:spMk id="5" creationId="{00000000-0000-0000-0000-000000000000}"/>
          </ac:spMkLst>
        </pc:spChg>
        <pc:spChg chg="mod">
          <ac:chgData name="Alisha Hyslop" userId="3649b39a-e88d-4b82-868e-f1f7749ac645" providerId="ADAL" clId="{BE6CE4B2-69EE-49A4-AC75-96B4F1E2D1D8}" dt="2026-07-23T00:04:29.458" v="120"/>
          <ac:spMkLst>
            <pc:docMk/>
            <pc:sldMasterMk cId="0" sldId="2147483648"/>
            <ac:spMk id="6" creationId="{00000000-0000-0000-0000-000000000000}"/>
          </ac:spMkLst>
        </pc:spChg>
        <pc:spChg chg="mod">
          <ac:chgData name="Alisha Hyslop" userId="3649b39a-e88d-4b82-868e-f1f7749ac645" providerId="ADAL" clId="{BE6CE4B2-69EE-49A4-AC75-96B4F1E2D1D8}" dt="2026-07-23T00:04:29.458" v="120"/>
          <ac:spMkLst>
            <pc:docMk/>
            <pc:sldMasterMk cId="0" sldId="2147483648"/>
            <ac:spMk id="1027" creationId="{00000000-0000-0000-0000-000000000000}"/>
          </ac:spMkLst>
        </pc:spChg>
        <pc:spChg chg="mod">
          <ac:chgData name="Alisha Hyslop" userId="3649b39a-e88d-4b82-868e-f1f7749ac645" providerId="ADAL" clId="{BE6CE4B2-69EE-49A4-AC75-96B4F1E2D1D8}" dt="2026-07-23T00:04:29.458" v="120"/>
          <ac:spMkLst>
            <pc:docMk/>
            <pc:sldMasterMk cId="0" sldId="2147483648"/>
            <ac:spMk id="1028" creationId="{00000000-0000-0000-0000-000000000000}"/>
          </ac:spMkLst>
        </pc:spChg>
        <pc:picChg chg="mod">
          <ac:chgData name="Alisha Hyslop" userId="3649b39a-e88d-4b82-868e-f1f7749ac645" providerId="ADAL" clId="{BE6CE4B2-69EE-49A4-AC75-96B4F1E2D1D8}" dt="2026-07-23T00:04:29.458" v="120"/>
          <ac:picMkLst>
            <pc:docMk/>
            <pc:sldMasterMk cId="0" sldId="2147483648"/>
            <ac:picMk id="13" creationId="{00000000-0000-0000-0000-000000000000}"/>
          </ac:picMkLst>
        </pc:picChg>
        <pc:picChg chg="mod">
          <ac:chgData name="Alisha Hyslop" userId="3649b39a-e88d-4b82-868e-f1f7749ac645" providerId="ADAL" clId="{BE6CE4B2-69EE-49A4-AC75-96B4F1E2D1D8}" dt="2026-07-23T00:04:29.458" v="120"/>
          <ac:picMkLst>
            <pc:docMk/>
            <pc:sldMasterMk cId="0" sldId="2147483648"/>
            <ac:picMk id="16" creationId="{00000000-0000-0000-0000-000000000000}"/>
          </ac:picMkLst>
        </pc:picChg>
        <pc:sldLayoutChg chg="modSp">
          <pc:chgData name="Alisha Hyslop" userId="3649b39a-e88d-4b82-868e-f1f7749ac645" providerId="ADAL" clId="{BE6CE4B2-69EE-49A4-AC75-96B4F1E2D1D8}" dt="2026-07-23T00:04:29.458" v="120"/>
          <pc:sldLayoutMkLst>
            <pc:docMk/>
            <pc:sldMasterMk cId="0" sldId="2147483648"/>
            <pc:sldLayoutMk cId="0" sldId="2147483649"/>
          </pc:sldLayoutMkLst>
          <pc:spChg chg="mod">
            <ac:chgData name="Alisha Hyslop" userId="3649b39a-e88d-4b82-868e-f1f7749ac645" providerId="ADAL" clId="{BE6CE4B2-69EE-49A4-AC75-96B4F1E2D1D8}" dt="2026-07-23T00:04:29.458" v="120"/>
            <ac:spMkLst>
              <pc:docMk/>
              <pc:sldMasterMk cId="0" sldId="2147483648"/>
              <pc:sldLayoutMk cId="0" sldId="2147483649"/>
              <ac:spMk id="2" creationId="{00000000-0000-0000-0000-000000000000}"/>
            </ac:spMkLst>
          </pc:spChg>
          <pc:spChg chg="mod">
            <ac:chgData name="Alisha Hyslop" userId="3649b39a-e88d-4b82-868e-f1f7749ac645" providerId="ADAL" clId="{BE6CE4B2-69EE-49A4-AC75-96B4F1E2D1D8}" dt="2026-07-23T00:04:29.458" v="120"/>
            <ac:spMkLst>
              <pc:docMk/>
              <pc:sldMasterMk cId="0" sldId="2147483648"/>
              <pc:sldLayoutMk cId="0" sldId="2147483649"/>
              <ac:spMk id="3" creationId="{00000000-0000-0000-0000-000000000000}"/>
            </ac:spMkLst>
          </pc:spChg>
        </pc:sldLayoutChg>
        <pc:sldLayoutChg chg="modSp">
          <pc:chgData name="Alisha Hyslop" userId="3649b39a-e88d-4b82-868e-f1f7749ac645" providerId="ADAL" clId="{BE6CE4B2-69EE-49A4-AC75-96B4F1E2D1D8}" dt="2026-07-23T00:04:29.458" v="120"/>
          <pc:sldLayoutMkLst>
            <pc:docMk/>
            <pc:sldMasterMk cId="0" sldId="2147483648"/>
            <pc:sldLayoutMk cId="0" sldId="2147483651"/>
          </pc:sldLayoutMkLst>
          <pc:spChg chg="mod">
            <ac:chgData name="Alisha Hyslop" userId="3649b39a-e88d-4b82-868e-f1f7749ac645" providerId="ADAL" clId="{BE6CE4B2-69EE-49A4-AC75-96B4F1E2D1D8}" dt="2026-07-23T00:04:29.458" v="120"/>
            <ac:spMkLst>
              <pc:docMk/>
              <pc:sldMasterMk cId="0" sldId="2147483648"/>
              <pc:sldLayoutMk cId="0" sldId="2147483651"/>
              <ac:spMk id="2" creationId="{00000000-0000-0000-0000-000000000000}"/>
            </ac:spMkLst>
          </pc:spChg>
          <pc:spChg chg="mod">
            <ac:chgData name="Alisha Hyslop" userId="3649b39a-e88d-4b82-868e-f1f7749ac645" providerId="ADAL" clId="{BE6CE4B2-69EE-49A4-AC75-96B4F1E2D1D8}" dt="2026-07-23T00:04:29.458" v="120"/>
            <ac:spMkLst>
              <pc:docMk/>
              <pc:sldMasterMk cId="0" sldId="2147483648"/>
              <pc:sldLayoutMk cId="0" sldId="2147483651"/>
              <ac:spMk id="3" creationId="{00000000-0000-0000-0000-000000000000}"/>
            </ac:spMkLst>
          </pc:spChg>
        </pc:sldLayoutChg>
        <pc:sldLayoutChg chg="modSp">
          <pc:chgData name="Alisha Hyslop" userId="3649b39a-e88d-4b82-868e-f1f7749ac645" providerId="ADAL" clId="{BE6CE4B2-69EE-49A4-AC75-96B4F1E2D1D8}" dt="2026-07-23T00:04:29.458" v="120"/>
          <pc:sldLayoutMkLst>
            <pc:docMk/>
            <pc:sldMasterMk cId="0" sldId="2147483648"/>
            <pc:sldLayoutMk cId="0" sldId="2147483652"/>
          </pc:sldLayoutMkLst>
          <pc:spChg chg="mod">
            <ac:chgData name="Alisha Hyslop" userId="3649b39a-e88d-4b82-868e-f1f7749ac645" providerId="ADAL" clId="{BE6CE4B2-69EE-49A4-AC75-96B4F1E2D1D8}" dt="2026-07-23T00:04:29.458" v="120"/>
            <ac:spMkLst>
              <pc:docMk/>
              <pc:sldMasterMk cId="0" sldId="2147483648"/>
              <pc:sldLayoutMk cId="0" sldId="2147483652"/>
              <ac:spMk id="3" creationId="{00000000-0000-0000-0000-000000000000}"/>
            </ac:spMkLst>
          </pc:spChg>
          <pc:spChg chg="mod">
            <ac:chgData name="Alisha Hyslop" userId="3649b39a-e88d-4b82-868e-f1f7749ac645" providerId="ADAL" clId="{BE6CE4B2-69EE-49A4-AC75-96B4F1E2D1D8}" dt="2026-07-23T00:04:29.458" v="120"/>
            <ac:spMkLst>
              <pc:docMk/>
              <pc:sldMasterMk cId="0" sldId="2147483648"/>
              <pc:sldLayoutMk cId="0" sldId="2147483652"/>
              <ac:spMk id="4" creationId="{00000000-0000-0000-0000-000000000000}"/>
            </ac:spMkLst>
          </pc:spChg>
        </pc:sldLayoutChg>
        <pc:sldLayoutChg chg="modSp">
          <pc:chgData name="Alisha Hyslop" userId="3649b39a-e88d-4b82-868e-f1f7749ac645" providerId="ADAL" clId="{BE6CE4B2-69EE-49A4-AC75-96B4F1E2D1D8}" dt="2026-07-23T00:04:29.458" v="120"/>
          <pc:sldLayoutMkLst>
            <pc:docMk/>
            <pc:sldMasterMk cId="0" sldId="2147483648"/>
            <pc:sldLayoutMk cId="0" sldId="2147483653"/>
          </pc:sldLayoutMkLst>
          <pc:spChg chg="mod">
            <ac:chgData name="Alisha Hyslop" userId="3649b39a-e88d-4b82-868e-f1f7749ac645" providerId="ADAL" clId="{BE6CE4B2-69EE-49A4-AC75-96B4F1E2D1D8}" dt="2026-07-23T00:04:29.458" v="120"/>
            <ac:spMkLst>
              <pc:docMk/>
              <pc:sldMasterMk cId="0" sldId="2147483648"/>
              <pc:sldLayoutMk cId="0" sldId="2147483653"/>
              <ac:spMk id="3" creationId="{00000000-0000-0000-0000-000000000000}"/>
            </ac:spMkLst>
          </pc:spChg>
          <pc:spChg chg="mod">
            <ac:chgData name="Alisha Hyslop" userId="3649b39a-e88d-4b82-868e-f1f7749ac645" providerId="ADAL" clId="{BE6CE4B2-69EE-49A4-AC75-96B4F1E2D1D8}" dt="2026-07-23T00:04:29.458" v="120"/>
            <ac:spMkLst>
              <pc:docMk/>
              <pc:sldMasterMk cId="0" sldId="2147483648"/>
              <pc:sldLayoutMk cId="0" sldId="2147483653"/>
              <ac:spMk id="4" creationId="{00000000-0000-0000-0000-000000000000}"/>
            </ac:spMkLst>
          </pc:spChg>
          <pc:spChg chg="mod">
            <ac:chgData name="Alisha Hyslop" userId="3649b39a-e88d-4b82-868e-f1f7749ac645" providerId="ADAL" clId="{BE6CE4B2-69EE-49A4-AC75-96B4F1E2D1D8}" dt="2026-07-23T00:04:29.458" v="120"/>
            <ac:spMkLst>
              <pc:docMk/>
              <pc:sldMasterMk cId="0" sldId="2147483648"/>
              <pc:sldLayoutMk cId="0" sldId="2147483653"/>
              <ac:spMk id="5" creationId="{00000000-0000-0000-0000-000000000000}"/>
            </ac:spMkLst>
          </pc:spChg>
          <pc:spChg chg="mod">
            <ac:chgData name="Alisha Hyslop" userId="3649b39a-e88d-4b82-868e-f1f7749ac645" providerId="ADAL" clId="{BE6CE4B2-69EE-49A4-AC75-96B4F1E2D1D8}" dt="2026-07-23T00:04:29.458" v="120"/>
            <ac:spMkLst>
              <pc:docMk/>
              <pc:sldMasterMk cId="0" sldId="2147483648"/>
              <pc:sldLayoutMk cId="0" sldId="2147483653"/>
              <ac:spMk id="6" creationId="{00000000-0000-0000-0000-000000000000}"/>
            </ac:spMkLst>
          </pc:spChg>
        </pc:sldLayoutChg>
      </pc:sldMaster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4" Type="http://schemas.openxmlformats.org/officeDocument/2006/relationships/image" Target="../media/image1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60C862-049D-4B80-9D54-8E9555A18376}"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075AAC58-2893-4DE9-95DB-DE2344E6E95E}">
      <dgm:prSet phldrT="[Text]" phldr="0"/>
      <dgm:spPr/>
      <dgm:t>
        <a:bodyPr/>
        <a:lstStyle/>
        <a:p>
          <a:pPr rtl="0"/>
          <a:r>
            <a:rPr lang="en-US" b="1">
              <a:latin typeface="Aptos"/>
              <a:ea typeface="ADLaM Display"/>
              <a:cs typeface="ADLaM Display"/>
            </a:rPr>
            <a:t>Local Leaders</a:t>
          </a:r>
        </a:p>
      </dgm:t>
    </dgm:pt>
    <dgm:pt modelId="{E131ED24-3C3A-4014-86D2-ED8600FB7A09}" type="parTrans" cxnId="{6B3E8AAD-4821-43BE-8A80-5DB74EFE836A}">
      <dgm:prSet/>
      <dgm:spPr/>
      <dgm:t>
        <a:bodyPr/>
        <a:lstStyle/>
        <a:p>
          <a:endParaRPr lang="en-US"/>
        </a:p>
      </dgm:t>
    </dgm:pt>
    <dgm:pt modelId="{C38D5B15-D30C-4F7B-9D86-A2CFCD2CE489}" type="sibTrans" cxnId="{6B3E8AAD-4821-43BE-8A80-5DB74EFE836A}">
      <dgm:prSet/>
      <dgm:spPr/>
      <dgm:t>
        <a:bodyPr/>
        <a:lstStyle/>
        <a:p>
          <a:endParaRPr lang="en-US"/>
        </a:p>
      </dgm:t>
    </dgm:pt>
    <dgm:pt modelId="{E36A471B-E88C-40B1-8EDD-AC5048B087FD}">
      <dgm:prSet phldrT="[Text]" phldr="0"/>
      <dgm:spPr/>
      <dgm:t>
        <a:bodyPr/>
        <a:lstStyle/>
        <a:p>
          <a:pPr rtl="0"/>
          <a:r>
            <a:rPr lang="en-US" b="1">
              <a:latin typeface="Aptos"/>
              <a:ea typeface="ADLaM Display"/>
              <a:cs typeface="ADLaM Display"/>
            </a:rPr>
            <a:t>State Leaders</a:t>
          </a:r>
        </a:p>
      </dgm:t>
    </dgm:pt>
    <dgm:pt modelId="{09B1476B-E1E6-4D38-8043-3E70CD963CE0}" type="parTrans" cxnId="{92C797F1-CD15-445E-83D0-BB5685875C4B}">
      <dgm:prSet/>
      <dgm:spPr/>
      <dgm:t>
        <a:bodyPr/>
        <a:lstStyle/>
        <a:p>
          <a:endParaRPr lang="en-US"/>
        </a:p>
      </dgm:t>
    </dgm:pt>
    <dgm:pt modelId="{3FE87A66-2C94-4B61-81B4-F9D5D1050618}" type="sibTrans" cxnId="{92C797F1-CD15-445E-83D0-BB5685875C4B}">
      <dgm:prSet/>
      <dgm:spPr/>
      <dgm:t>
        <a:bodyPr/>
        <a:lstStyle/>
        <a:p>
          <a:endParaRPr lang="en-US"/>
        </a:p>
      </dgm:t>
    </dgm:pt>
    <dgm:pt modelId="{D07C8336-47F6-4ED6-AE63-6A8313D05DAA}">
      <dgm:prSet phldrT="[Text]" phldr="0"/>
      <dgm:spPr/>
      <dgm:t>
        <a:bodyPr/>
        <a:lstStyle/>
        <a:p>
          <a:pPr rtl="0"/>
          <a:r>
            <a:rPr lang="en-US" b="1">
              <a:latin typeface="Aptos"/>
              <a:ea typeface="ADLaM Display"/>
              <a:cs typeface="ADLaM Display"/>
            </a:rPr>
            <a:t>Federal Leaders</a:t>
          </a:r>
        </a:p>
      </dgm:t>
    </dgm:pt>
    <dgm:pt modelId="{7D2D8B7E-EAAC-4890-9BDC-D913D33CB07A}" type="parTrans" cxnId="{2F1CACA8-8128-4B3E-91C6-B8C73C8EDAB8}">
      <dgm:prSet/>
      <dgm:spPr/>
      <dgm:t>
        <a:bodyPr/>
        <a:lstStyle/>
        <a:p>
          <a:endParaRPr lang="en-US"/>
        </a:p>
      </dgm:t>
    </dgm:pt>
    <dgm:pt modelId="{6C6B0AC2-CA22-4EBA-BA34-56D824538288}" type="sibTrans" cxnId="{2F1CACA8-8128-4B3E-91C6-B8C73C8EDAB8}">
      <dgm:prSet/>
      <dgm:spPr/>
      <dgm:t>
        <a:bodyPr/>
        <a:lstStyle/>
        <a:p>
          <a:endParaRPr lang="en-US"/>
        </a:p>
      </dgm:t>
    </dgm:pt>
    <dgm:pt modelId="{1358D23A-7339-43CA-ACBD-EA7129C1499C}" type="pres">
      <dgm:prSet presAssocID="{C660C862-049D-4B80-9D54-8E9555A18376}" presName="theList" presStyleCnt="0">
        <dgm:presLayoutVars>
          <dgm:dir/>
          <dgm:animLvl val="lvl"/>
          <dgm:resizeHandles val="exact"/>
        </dgm:presLayoutVars>
      </dgm:prSet>
      <dgm:spPr/>
    </dgm:pt>
    <dgm:pt modelId="{F67B4FCE-4A7E-42B7-831F-0E4CB0B72137}" type="pres">
      <dgm:prSet presAssocID="{075AAC58-2893-4DE9-95DB-DE2344E6E95E}" presName="compNode" presStyleCnt="0"/>
      <dgm:spPr/>
    </dgm:pt>
    <dgm:pt modelId="{5542106E-8161-4AFC-9491-175397EB7FCF}" type="pres">
      <dgm:prSet presAssocID="{075AAC58-2893-4DE9-95DB-DE2344E6E95E}" presName="aNode" presStyleLbl="bgShp" presStyleIdx="0" presStyleCnt="3"/>
      <dgm:spPr/>
    </dgm:pt>
    <dgm:pt modelId="{39BB5504-5D64-4A83-AF3F-B1B59632C66B}" type="pres">
      <dgm:prSet presAssocID="{075AAC58-2893-4DE9-95DB-DE2344E6E95E}" presName="textNode" presStyleLbl="bgShp" presStyleIdx="0" presStyleCnt="3"/>
      <dgm:spPr/>
    </dgm:pt>
    <dgm:pt modelId="{204EB5CD-5587-4CF2-B8E9-9A1BD15DAFC5}" type="pres">
      <dgm:prSet presAssocID="{075AAC58-2893-4DE9-95DB-DE2344E6E95E}" presName="compChildNode" presStyleCnt="0"/>
      <dgm:spPr/>
    </dgm:pt>
    <dgm:pt modelId="{329B331F-3929-494B-8568-CE14246A8D99}" type="pres">
      <dgm:prSet presAssocID="{075AAC58-2893-4DE9-95DB-DE2344E6E95E}" presName="theInnerList" presStyleCnt="0"/>
      <dgm:spPr/>
    </dgm:pt>
    <dgm:pt modelId="{B014DD2C-DF90-47AB-A217-23601B779D53}" type="pres">
      <dgm:prSet presAssocID="{075AAC58-2893-4DE9-95DB-DE2344E6E95E}" presName="aSpace" presStyleCnt="0"/>
      <dgm:spPr/>
    </dgm:pt>
    <dgm:pt modelId="{E592C1F1-EC01-43DF-BD60-78B0CDF8E935}" type="pres">
      <dgm:prSet presAssocID="{E36A471B-E88C-40B1-8EDD-AC5048B087FD}" presName="compNode" presStyleCnt="0"/>
      <dgm:spPr/>
    </dgm:pt>
    <dgm:pt modelId="{16A7DACA-6798-4664-AE05-CA14AC169B88}" type="pres">
      <dgm:prSet presAssocID="{E36A471B-E88C-40B1-8EDD-AC5048B087FD}" presName="aNode" presStyleLbl="bgShp" presStyleIdx="1" presStyleCnt="3"/>
      <dgm:spPr/>
    </dgm:pt>
    <dgm:pt modelId="{14114BFC-57B4-4716-B71F-58ED7E601316}" type="pres">
      <dgm:prSet presAssocID="{E36A471B-E88C-40B1-8EDD-AC5048B087FD}" presName="textNode" presStyleLbl="bgShp" presStyleIdx="1" presStyleCnt="3"/>
      <dgm:spPr/>
    </dgm:pt>
    <dgm:pt modelId="{BA7B5542-B58E-4167-8C27-9A5D7816E98D}" type="pres">
      <dgm:prSet presAssocID="{E36A471B-E88C-40B1-8EDD-AC5048B087FD}" presName="compChildNode" presStyleCnt="0"/>
      <dgm:spPr/>
    </dgm:pt>
    <dgm:pt modelId="{1398D6FD-9CCE-4066-81C2-2332B802A67E}" type="pres">
      <dgm:prSet presAssocID="{E36A471B-E88C-40B1-8EDD-AC5048B087FD}" presName="theInnerList" presStyleCnt="0"/>
      <dgm:spPr/>
    </dgm:pt>
    <dgm:pt modelId="{AB7FA244-D408-4A65-A9AE-1B22C745C989}" type="pres">
      <dgm:prSet presAssocID="{E36A471B-E88C-40B1-8EDD-AC5048B087FD}" presName="aSpace" presStyleCnt="0"/>
      <dgm:spPr/>
    </dgm:pt>
    <dgm:pt modelId="{EDC90205-C8AC-475C-AEEA-5E0B25D6E3D9}" type="pres">
      <dgm:prSet presAssocID="{D07C8336-47F6-4ED6-AE63-6A8313D05DAA}" presName="compNode" presStyleCnt="0"/>
      <dgm:spPr/>
    </dgm:pt>
    <dgm:pt modelId="{2BA6D1A8-4024-4A0D-9460-D226596CA63A}" type="pres">
      <dgm:prSet presAssocID="{D07C8336-47F6-4ED6-AE63-6A8313D05DAA}" presName="aNode" presStyleLbl="bgShp" presStyleIdx="2" presStyleCnt="3" custLinFactNeighborX="-2526" custLinFactNeighborY="3"/>
      <dgm:spPr/>
    </dgm:pt>
    <dgm:pt modelId="{2E3D288E-F64E-4E8B-8A48-A91D7CA99A8B}" type="pres">
      <dgm:prSet presAssocID="{D07C8336-47F6-4ED6-AE63-6A8313D05DAA}" presName="textNode" presStyleLbl="bgShp" presStyleIdx="2" presStyleCnt="3"/>
      <dgm:spPr/>
    </dgm:pt>
    <dgm:pt modelId="{97AA59C6-6051-4446-B149-8CAB508A68FC}" type="pres">
      <dgm:prSet presAssocID="{D07C8336-47F6-4ED6-AE63-6A8313D05DAA}" presName="compChildNode" presStyleCnt="0"/>
      <dgm:spPr/>
    </dgm:pt>
    <dgm:pt modelId="{C19F034F-B4D0-43A9-8980-4FC16DF967B0}" type="pres">
      <dgm:prSet presAssocID="{D07C8336-47F6-4ED6-AE63-6A8313D05DAA}" presName="theInnerList" presStyleCnt="0"/>
      <dgm:spPr/>
    </dgm:pt>
  </dgm:ptLst>
  <dgm:cxnLst>
    <dgm:cxn modelId="{D62F0D1C-4F7F-418C-91D2-79313049709D}" type="presOf" srcId="{C660C862-049D-4B80-9D54-8E9555A18376}" destId="{1358D23A-7339-43CA-ACBD-EA7129C1499C}" srcOrd="0" destOrd="0" presId="urn:microsoft.com/office/officeart/2005/8/layout/lProcess2"/>
    <dgm:cxn modelId="{3C70C038-A6C8-4E7B-B74A-F81350C5768A}" type="presOf" srcId="{E36A471B-E88C-40B1-8EDD-AC5048B087FD}" destId="{16A7DACA-6798-4664-AE05-CA14AC169B88}" srcOrd="0" destOrd="0" presId="urn:microsoft.com/office/officeart/2005/8/layout/lProcess2"/>
    <dgm:cxn modelId="{8F5D664E-8633-4F63-82E4-811523B83337}" type="presOf" srcId="{D07C8336-47F6-4ED6-AE63-6A8313D05DAA}" destId="{2BA6D1A8-4024-4A0D-9460-D226596CA63A}" srcOrd="0" destOrd="0" presId="urn:microsoft.com/office/officeart/2005/8/layout/lProcess2"/>
    <dgm:cxn modelId="{B0AC0D98-D685-41F6-8BEB-A1E8D56993D1}" type="presOf" srcId="{E36A471B-E88C-40B1-8EDD-AC5048B087FD}" destId="{14114BFC-57B4-4716-B71F-58ED7E601316}" srcOrd="1" destOrd="0" presId="urn:microsoft.com/office/officeart/2005/8/layout/lProcess2"/>
    <dgm:cxn modelId="{B0199799-58E4-4166-9F9D-A4ACD8719463}" type="presOf" srcId="{075AAC58-2893-4DE9-95DB-DE2344E6E95E}" destId="{39BB5504-5D64-4A83-AF3F-B1B59632C66B}" srcOrd="1" destOrd="0" presId="urn:microsoft.com/office/officeart/2005/8/layout/lProcess2"/>
    <dgm:cxn modelId="{2F1CACA8-8128-4B3E-91C6-B8C73C8EDAB8}" srcId="{C660C862-049D-4B80-9D54-8E9555A18376}" destId="{D07C8336-47F6-4ED6-AE63-6A8313D05DAA}" srcOrd="2" destOrd="0" parTransId="{7D2D8B7E-EAAC-4890-9BDC-D913D33CB07A}" sibTransId="{6C6B0AC2-CA22-4EBA-BA34-56D824538288}"/>
    <dgm:cxn modelId="{6B3E8AAD-4821-43BE-8A80-5DB74EFE836A}" srcId="{C660C862-049D-4B80-9D54-8E9555A18376}" destId="{075AAC58-2893-4DE9-95DB-DE2344E6E95E}" srcOrd="0" destOrd="0" parTransId="{E131ED24-3C3A-4014-86D2-ED8600FB7A09}" sibTransId="{C38D5B15-D30C-4F7B-9D86-A2CFCD2CE489}"/>
    <dgm:cxn modelId="{39982BC5-68AB-404C-BED2-75CABDBAB58C}" type="presOf" srcId="{D07C8336-47F6-4ED6-AE63-6A8313D05DAA}" destId="{2E3D288E-F64E-4E8B-8A48-A91D7CA99A8B}" srcOrd="1" destOrd="0" presId="urn:microsoft.com/office/officeart/2005/8/layout/lProcess2"/>
    <dgm:cxn modelId="{28FC32CC-19FD-4213-8701-D798571A9E16}" type="presOf" srcId="{075AAC58-2893-4DE9-95DB-DE2344E6E95E}" destId="{5542106E-8161-4AFC-9491-175397EB7FCF}" srcOrd="0" destOrd="0" presId="urn:microsoft.com/office/officeart/2005/8/layout/lProcess2"/>
    <dgm:cxn modelId="{92C797F1-CD15-445E-83D0-BB5685875C4B}" srcId="{C660C862-049D-4B80-9D54-8E9555A18376}" destId="{E36A471B-E88C-40B1-8EDD-AC5048B087FD}" srcOrd="1" destOrd="0" parTransId="{09B1476B-E1E6-4D38-8043-3E70CD963CE0}" sibTransId="{3FE87A66-2C94-4B61-81B4-F9D5D1050618}"/>
    <dgm:cxn modelId="{785D4A10-B987-4CBD-B352-3E36B82CE0BE}" type="presParOf" srcId="{1358D23A-7339-43CA-ACBD-EA7129C1499C}" destId="{F67B4FCE-4A7E-42B7-831F-0E4CB0B72137}" srcOrd="0" destOrd="0" presId="urn:microsoft.com/office/officeart/2005/8/layout/lProcess2"/>
    <dgm:cxn modelId="{8818926A-B62F-4009-8CA3-3DFBC503AA41}" type="presParOf" srcId="{F67B4FCE-4A7E-42B7-831F-0E4CB0B72137}" destId="{5542106E-8161-4AFC-9491-175397EB7FCF}" srcOrd="0" destOrd="0" presId="urn:microsoft.com/office/officeart/2005/8/layout/lProcess2"/>
    <dgm:cxn modelId="{D9770C67-8E1E-423B-A4F5-1E8E042A9399}" type="presParOf" srcId="{F67B4FCE-4A7E-42B7-831F-0E4CB0B72137}" destId="{39BB5504-5D64-4A83-AF3F-B1B59632C66B}" srcOrd="1" destOrd="0" presId="urn:microsoft.com/office/officeart/2005/8/layout/lProcess2"/>
    <dgm:cxn modelId="{C5264165-F582-4ADD-BCBB-2A0C8C4969A6}" type="presParOf" srcId="{F67B4FCE-4A7E-42B7-831F-0E4CB0B72137}" destId="{204EB5CD-5587-4CF2-B8E9-9A1BD15DAFC5}" srcOrd="2" destOrd="0" presId="urn:microsoft.com/office/officeart/2005/8/layout/lProcess2"/>
    <dgm:cxn modelId="{53DAB967-1B5C-4208-904D-1DE0F0AE5754}" type="presParOf" srcId="{204EB5CD-5587-4CF2-B8E9-9A1BD15DAFC5}" destId="{329B331F-3929-494B-8568-CE14246A8D99}" srcOrd="0" destOrd="0" presId="urn:microsoft.com/office/officeart/2005/8/layout/lProcess2"/>
    <dgm:cxn modelId="{D140EDB9-62F2-4412-9D20-539EBB1E7390}" type="presParOf" srcId="{1358D23A-7339-43CA-ACBD-EA7129C1499C}" destId="{B014DD2C-DF90-47AB-A217-23601B779D53}" srcOrd="1" destOrd="0" presId="urn:microsoft.com/office/officeart/2005/8/layout/lProcess2"/>
    <dgm:cxn modelId="{C5561D86-C49A-49C0-93BF-1020D83B6BBF}" type="presParOf" srcId="{1358D23A-7339-43CA-ACBD-EA7129C1499C}" destId="{E592C1F1-EC01-43DF-BD60-78B0CDF8E935}" srcOrd="2" destOrd="0" presId="urn:microsoft.com/office/officeart/2005/8/layout/lProcess2"/>
    <dgm:cxn modelId="{9DB9D972-35E5-487D-B743-86B5E977AF93}" type="presParOf" srcId="{E592C1F1-EC01-43DF-BD60-78B0CDF8E935}" destId="{16A7DACA-6798-4664-AE05-CA14AC169B88}" srcOrd="0" destOrd="0" presId="urn:microsoft.com/office/officeart/2005/8/layout/lProcess2"/>
    <dgm:cxn modelId="{5F8793F1-1890-47A4-9F75-C4DA562B0913}" type="presParOf" srcId="{E592C1F1-EC01-43DF-BD60-78B0CDF8E935}" destId="{14114BFC-57B4-4716-B71F-58ED7E601316}" srcOrd="1" destOrd="0" presId="urn:microsoft.com/office/officeart/2005/8/layout/lProcess2"/>
    <dgm:cxn modelId="{DBC0F678-D63F-4C94-9CDC-FAABC592B115}" type="presParOf" srcId="{E592C1F1-EC01-43DF-BD60-78B0CDF8E935}" destId="{BA7B5542-B58E-4167-8C27-9A5D7816E98D}" srcOrd="2" destOrd="0" presId="urn:microsoft.com/office/officeart/2005/8/layout/lProcess2"/>
    <dgm:cxn modelId="{6AC7A651-9DA2-461B-9937-32FAB7D037D0}" type="presParOf" srcId="{BA7B5542-B58E-4167-8C27-9A5D7816E98D}" destId="{1398D6FD-9CCE-4066-81C2-2332B802A67E}" srcOrd="0" destOrd="0" presId="urn:microsoft.com/office/officeart/2005/8/layout/lProcess2"/>
    <dgm:cxn modelId="{49C6D3B1-CFB0-4C81-BF89-E52B13B71EBF}" type="presParOf" srcId="{1358D23A-7339-43CA-ACBD-EA7129C1499C}" destId="{AB7FA244-D408-4A65-A9AE-1B22C745C989}" srcOrd="3" destOrd="0" presId="urn:microsoft.com/office/officeart/2005/8/layout/lProcess2"/>
    <dgm:cxn modelId="{F6646897-3DEA-4937-B75D-CD7214873DD5}" type="presParOf" srcId="{1358D23A-7339-43CA-ACBD-EA7129C1499C}" destId="{EDC90205-C8AC-475C-AEEA-5E0B25D6E3D9}" srcOrd="4" destOrd="0" presId="urn:microsoft.com/office/officeart/2005/8/layout/lProcess2"/>
    <dgm:cxn modelId="{3597B91F-3DB8-4639-A42A-28D083C1572C}" type="presParOf" srcId="{EDC90205-C8AC-475C-AEEA-5E0B25D6E3D9}" destId="{2BA6D1A8-4024-4A0D-9460-D226596CA63A}" srcOrd="0" destOrd="0" presId="urn:microsoft.com/office/officeart/2005/8/layout/lProcess2"/>
    <dgm:cxn modelId="{0588B3EF-DFBD-4F15-B66D-5EF1FDCE6744}" type="presParOf" srcId="{EDC90205-C8AC-475C-AEEA-5E0B25D6E3D9}" destId="{2E3D288E-F64E-4E8B-8A48-A91D7CA99A8B}" srcOrd="1" destOrd="0" presId="urn:microsoft.com/office/officeart/2005/8/layout/lProcess2"/>
    <dgm:cxn modelId="{90202880-8D79-40E9-B692-23E004A945ED}" type="presParOf" srcId="{EDC90205-C8AC-475C-AEEA-5E0B25D6E3D9}" destId="{97AA59C6-6051-4446-B149-8CAB508A68FC}" srcOrd="2" destOrd="0" presId="urn:microsoft.com/office/officeart/2005/8/layout/lProcess2"/>
    <dgm:cxn modelId="{56B5CDDB-9F00-40E0-A7E0-0E50DABC9B54}" type="presParOf" srcId="{97AA59C6-6051-4446-B149-8CAB508A68FC}" destId="{C19F034F-B4D0-43A9-8980-4FC16DF967B0}"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9D0F73-E214-4E75-8DC5-1ED7C6B7404B}" type="doc">
      <dgm:prSet loTypeId="urn:microsoft.com/office/officeart/2018/2/layout/IconVerticalSolidList" loCatId="icon" qsTypeId="urn:microsoft.com/office/officeart/2005/8/quickstyle/3d3" qsCatId="3D" csTypeId="urn:microsoft.com/office/officeart/2005/8/colors/accent1_1" csCatId="accent1" phldr="1"/>
      <dgm:spPr/>
      <dgm:t>
        <a:bodyPr/>
        <a:lstStyle/>
        <a:p>
          <a:endParaRPr lang="en-US"/>
        </a:p>
      </dgm:t>
    </dgm:pt>
    <dgm:pt modelId="{79F0C61A-1646-4E03-A801-414726901152}">
      <dgm:prSet/>
      <dgm:spPr/>
      <dgm:t>
        <a:bodyPr/>
        <a:lstStyle/>
        <a:p>
          <a:pPr>
            <a:lnSpc>
              <a:spcPct val="100000"/>
            </a:lnSpc>
          </a:pPr>
          <a:r>
            <a:rPr lang="en-US"/>
            <a:t>Attend school board meetings </a:t>
          </a:r>
        </a:p>
      </dgm:t>
    </dgm:pt>
    <dgm:pt modelId="{9823E92D-4280-418D-975A-01307C6BEE4B}" type="parTrans" cxnId="{0868D011-ACF8-4234-8B14-F8EA75DD0216}">
      <dgm:prSet/>
      <dgm:spPr/>
      <dgm:t>
        <a:bodyPr/>
        <a:lstStyle/>
        <a:p>
          <a:endParaRPr lang="en-US"/>
        </a:p>
      </dgm:t>
    </dgm:pt>
    <dgm:pt modelId="{4EF896B5-C28A-4093-8D83-8178C198AA10}" type="sibTrans" cxnId="{0868D011-ACF8-4234-8B14-F8EA75DD0216}">
      <dgm:prSet/>
      <dgm:spPr/>
      <dgm:t>
        <a:bodyPr/>
        <a:lstStyle/>
        <a:p>
          <a:endParaRPr lang="en-US"/>
        </a:p>
      </dgm:t>
    </dgm:pt>
    <dgm:pt modelId="{ED2B1C53-4424-4892-BA58-436C3E129A44}">
      <dgm:prSet/>
      <dgm:spPr/>
      <dgm:t>
        <a:bodyPr/>
        <a:lstStyle/>
        <a:p>
          <a:pPr>
            <a:lnSpc>
              <a:spcPct val="100000"/>
            </a:lnSpc>
          </a:pPr>
          <a:r>
            <a:rPr lang="en-US"/>
            <a:t>Attend PTA meetings</a:t>
          </a:r>
        </a:p>
      </dgm:t>
    </dgm:pt>
    <dgm:pt modelId="{DA407244-40FA-4D75-BB17-18CB2FEEBA70}" type="parTrans" cxnId="{AE5A149A-8E68-4716-81EE-FC9407C26F8D}">
      <dgm:prSet/>
      <dgm:spPr/>
      <dgm:t>
        <a:bodyPr/>
        <a:lstStyle/>
        <a:p>
          <a:endParaRPr lang="en-US"/>
        </a:p>
      </dgm:t>
    </dgm:pt>
    <dgm:pt modelId="{249FD188-2236-46A9-B54C-F547EDAF9114}" type="sibTrans" cxnId="{AE5A149A-8E68-4716-81EE-FC9407C26F8D}">
      <dgm:prSet/>
      <dgm:spPr/>
      <dgm:t>
        <a:bodyPr/>
        <a:lstStyle/>
        <a:p>
          <a:endParaRPr lang="en-US"/>
        </a:p>
      </dgm:t>
    </dgm:pt>
    <dgm:pt modelId="{DEC1BA74-43C9-4231-93E8-87BB78A80484}">
      <dgm:prSet/>
      <dgm:spPr/>
      <dgm:t>
        <a:bodyPr/>
        <a:lstStyle/>
        <a:p>
          <a:pPr>
            <a:lnSpc>
              <a:spcPct val="100000"/>
            </a:lnSpc>
          </a:pPr>
          <a:r>
            <a:rPr lang="en-US"/>
            <a:t>Use local news outlets to disseminate information (school newsletters or papers)</a:t>
          </a:r>
        </a:p>
      </dgm:t>
    </dgm:pt>
    <dgm:pt modelId="{DD256E63-A83B-453B-A7DD-FB2926A23ED1}" type="parTrans" cxnId="{523814D5-012E-4C99-A36E-5E6E320A106A}">
      <dgm:prSet/>
      <dgm:spPr/>
      <dgm:t>
        <a:bodyPr/>
        <a:lstStyle/>
        <a:p>
          <a:endParaRPr lang="en-US"/>
        </a:p>
      </dgm:t>
    </dgm:pt>
    <dgm:pt modelId="{54D6477E-98D3-4325-A941-05453A60B17E}" type="sibTrans" cxnId="{523814D5-012E-4C99-A36E-5E6E320A106A}">
      <dgm:prSet/>
      <dgm:spPr/>
      <dgm:t>
        <a:bodyPr/>
        <a:lstStyle/>
        <a:p>
          <a:endParaRPr lang="en-US"/>
        </a:p>
      </dgm:t>
    </dgm:pt>
    <dgm:pt modelId="{76136E98-D89F-47CF-9E3A-FBFA1C3C9A76}">
      <dgm:prSet/>
      <dgm:spPr/>
      <dgm:t>
        <a:bodyPr/>
        <a:lstStyle/>
        <a:p>
          <a:pPr>
            <a:lnSpc>
              <a:spcPct val="100000"/>
            </a:lnSpc>
          </a:pPr>
          <a:r>
            <a:rPr lang="en-US"/>
            <a:t>Identify yourself as a resource </a:t>
          </a:r>
        </a:p>
      </dgm:t>
    </dgm:pt>
    <dgm:pt modelId="{2ECEA7CE-284A-404F-84F4-1CF81EF807B2}" type="parTrans" cxnId="{0170F0C3-7E2A-49D5-9CFD-912B840B5865}">
      <dgm:prSet/>
      <dgm:spPr/>
      <dgm:t>
        <a:bodyPr/>
        <a:lstStyle/>
        <a:p>
          <a:endParaRPr lang="en-US"/>
        </a:p>
      </dgm:t>
    </dgm:pt>
    <dgm:pt modelId="{9A1F7EF5-37FB-4289-85C6-9C95F595651C}" type="sibTrans" cxnId="{0170F0C3-7E2A-49D5-9CFD-912B840B5865}">
      <dgm:prSet/>
      <dgm:spPr/>
      <dgm:t>
        <a:bodyPr/>
        <a:lstStyle/>
        <a:p>
          <a:endParaRPr lang="en-US"/>
        </a:p>
      </dgm:t>
    </dgm:pt>
    <dgm:pt modelId="{6FF1EA80-CF17-46D1-A13C-E7CA1FDDAA07}" type="pres">
      <dgm:prSet presAssocID="{DE9D0F73-E214-4E75-8DC5-1ED7C6B7404B}" presName="root" presStyleCnt="0">
        <dgm:presLayoutVars>
          <dgm:dir/>
          <dgm:resizeHandles val="exact"/>
        </dgm:presLayoutVars>
      </dgm:prSet>
      <dgm:spPr/>
    </dgm:pt>
    <dgm:pt modelId="{0AC2BC7F-1B0F-4CF8-8879-3750C0754E5E}" type="pres">
      <dgm:prSet presAssocID="{79F0C61A-1646-4E03-A801-414726901152}" presName="compNode" presStyleCnt="0"/>
      <dgm:spPr/>
    </dgm:pt>
    <dgm:pt modelId="{5C661131-DE89-4C1C-8144-3223E09ED1D3}" type="pres">
      <dgm:prSet presAssocID="{79F0C61A-1646-4E03-A801-414726901152}" presName="bgRect" presStyleLbl="bgShp" presStyleIdx="0" presStyleCnt="4"/>
      <dgm:spPr/>
    </dgm:pt>
    <dgm:pt modelId="{9BDE283C-38CA-46D3-9DAD-C9E6660AA498}" type="pres">
      <dgm:prSet presAssocID="{79F0C61A-1646-4E03-A801-414726901152}"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Meeting"/>
        </a:ext>
      </dgm:extLst>
    </dgm:pt>
    <dgm:pt modelId="{FFFDBF56-6A92-4726-951A-D1479B2AB896}" type="pres">
      <dgm:prSet presAssocID="{79F0C61A-1646-4E03-A801-414726901152}" presName="spaceRect" presStyleCnt="0"/>
      <dgm:spPr/>
    </dgm:pt>
    <dgm:pt modelId="{4C7A32EB-7E65-4FD9-92F8-522A7E3245C1}" type="pres">
      <dgm:prSet presAssocID="{79F0C61A-1646-4E03-A801-414726901152}" presName="parTx" presStyleLbl="revTx" presStyleIdx="0" presStyleCnt="4">
        <dgm:presLayoutVars>
          <dgm:chMax val="0"/>
          <dgm:chPref val="0"/>
        </dgm:presLayoutVars>
      </dgm:prSet>
      <dgm:spPr/>
    </dgm:pt>
    <dgm:pt modelId="{03B3DAC9-D966-4795-8D9D-FCDBF8FA96FB}" type="pres">
      <dgm:prSet presAssocID="{4EF896B5-C28A-4093-8D83-8178C198AA10}" presName="sibTrans" presStyleCnt="0"/>
      <dgm:spPr/>
    </dgm:pt>
    <dgm:pt modelId="{287838B5-F6C5-4153-A912-03EFAD082D44}" type="pres">
      <dgm:prSet presAssocID="{ED2B1C53-4424-4892-BA58-436C3E129A44}" presName="compNode" presStyleCnt="0"/>
      <dgm:spPr/>
    </dgm:pt>
    <dgm:pt modelId="{BDBF961B-9241-49F7-B5E8-70A7108DA526}" type="pres">
      <dgm:prSet presAssocID="{ED2B1C53-4424-4892-BA58-436C3E129A44}" presName="bgRect" presStyleLbl="bgShp" presStyleIdx="1" presStyleCnt="4"/>
      <dgm:spPr/>
    </dgm:pt>
    <dgm:pt modelId="{1B20FB51-BCE5-4C7D-98F4-7C4A50C589E1}" type="pres">
      <dgm:prSet presAssocID="{ED2B1C53-4424-4892-BA58-436C3E129A44}"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Users"/>
        </a:ext>
      </dgm:extLst>
    </dgm:pt>
    <dgm:pt modelId="{3F49721D-F7A2-4805-A7A2-54FA58A280B7}" type="pres">
      <dgm:prSet presAssocID="{ED2B1C53-4424-4892-BA58-436C3E129A44}" presName="spaceRect" presStyleCnt="0"/>
      <dgm:spPr/>
    </dgm:pt>
    <dgm:pt modelId="{803A1775-4E43-4555-9934-48EBC588E67E}" type="pres">
      <dgm:prSet presAssocID="{ED2B1C53-4424-4892-BA58-436C3E129A44}" presName="parTx" presStyleLbl="revTx" presStyleIdx="1" presStyleCnt="4">
        <dgm:presLayoutVars>
          <dgm:chMax val="0"/>
          <dgm:chPref val="0"/>
        </dgm:presLayoutVars>
      </dgm:prSet>
      <dgm:spPr/>
    </dgm:pt>
    <dgm:pt modelId="{F577B1F3-4A92-4E2E-8C45-9848A31E235D}" type="pres">
      <dgm:prSet presAssocID="{249FD188-2236-46A9-B54C-F547EDAF9114}" presName="sibTrans" presStyleCnt="0"/>
      <dgm:spPr/>
    </dgm:pt>
    <dgm:pt modelId="{9D5D0F59-E6DB-4ED9-945F-5C2C8FF2D716}" type="pres">
      <dgm:prSet presAssocID="{DEC1BA74-43C9-4231-93E8-87BB78A80484}" presName="compNode" presStyleCnt="0"/>
      <dgm:spPr/>
    </dgm:pt>
    <dgm:pt modelId="{E2CCE76D-F2FC-4396-B997-AD466FA3A82C}" type="pres">
      <dgm:prSet presAssocID="{DEC1BA74-43C9-4231-93E8-87BB78A80484}" presName="bgRect" presStyleLbl="bgShp" presStyleIdx="2" presStyleCnt="4"/>
      <dgm:spPr/>
    </dgm:pt>
    <dgm:pt modelId="{ACFDD894-4517-4FA9-A8D5-33331ABA7FC8}" type="pres">
      <dgm:prSet presAssocID="{DEC1BA74-43C9-4231-93E8-87BB78A80484}"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Newspaper"/>
        </a:ext>
      </dgm:extLst>
    </dgm:pt>
    <dgm:pt modelId="{18BDF0B5-A2BC-4600-8010-141AF8C7F8EA}" type="pres">
      <dgm:prSet presAssocID="{DEC1BA74-43C9-4231-93E8-87BB78A80484}" presName="spaceRect" presStyleCnt="0"/>
      <dgm:spPr/>
    </dgm:pt>
    <dgm:pt modelId="{BF14314C-6AF8-4A2B-AB90-001DED2A4EA9}" type="pres">
      <dgm:prSet presAssocID="{DEC1BA74-43C9-4231-93E8-87BB78A80484}" presName="parTx" presStyleLbl="revTx" presStyleIdx="2" presStyleCnt="4">
        <dgm:presLayoutVars>
          <dgm:chMax val="0"/>
          <dgm:chPref val="0"/>
        </dgm:presLayoutVars>
      </dgm:prSet>
      <dgm:spPr/>
    </dgm:pt>
    <dgm:pt modelId="{9D970604-0CE1-43F8-AAE0-F7B8E3FEC793}" type="pres">
      <dgm:prSet presAssocID="{54D6477E-98D3-4325-A941-05453A60B17E}" presName="sibTrans" presStyleCnt="0"/>
      <dgm:spPr/>
    </dgm:pt>
    <dgm:pt modelId="{0EB55E1A-70DE-48E0-ABB5-975E581534CD}" type="pres">
      <dgm:prSet presAssocID="{76136E98-D89F-47CF-9E3A-FBFA1C3C9A76}" presName="compNode" presStyleCnt="0"/>
      <dgm:spPr/>
    </dgm:pt>
    <dgm:pt modelId="{58B459F3-A151-4173-952E-2948EC574DBD}" type="pres">
      <dgm:prSet presAssocID="{76136E98-D89F-47CF-9E3A-FBFA1C3C9A76}" presName="bgRect" presStyleLbl="bgShp" presStyleIdx="3" presStyleCnt="4"/>
      <dgm:spPr/>
    </dgm:pt>
    <dgm:pt modelId="{542B3BAF-3169-4C5C-929F-77CD4F268C56}" type="pres">
      <dgm:prSet presAssocID="{76136E98-D89F-47CF-9E3A-FBFA1C3C9A76}"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User"/>
        </a:ext>
      </dgm:extLst>
    </dgm:pt>
    <dgm:pt modelId="{1002C1C7-6289-471C-BE16-5B1F1968ED5E}" type="pres">
      <dgm:prSet presAssocID="{76136E98-D89F-47CF-9E3A-FBFA1C3C9A76}" presName="spaceRect" presStyleCnt="0"/>
      <dgm:spPr/>
    </dgm:pt>
    <dgm:pt modelId="{9CFC29A2-1074-4430-A2F9-54C28000F1C5}" type="pres">
      <dgm:prSet presAssocID="{76136E98-D89F-47CF-9E3A-FBFA1C3C9A76}" presName="parTx" presStyleLbl="revTx" presStyleIdx="3" presStyleCnt="4">
        <dgm:presLayoutVars>
          <dgm:chMax val="0"/>
          <dgm:chPref val="0"/>
        </dgm:presLayoutVars>
      </dgm:prSet>
      <dgm:spPr/>
    </dgm:pt>
  </dgm:ptLst>
  <dgm:cxnLst>
    <dgm:cxn modelId="{8F25F70A-0D3B-4E49-A0A7-9F5FC86B893E}" type="presOf" srcId="{DEC1BA74-43C9-4231-93E8-87BB78A80484}" destId="{BF14314C-6AF8-4A2B-AB90-001DED2A4EA9}" srcOrd="0" destOrd="0" presId="urn:microsoft.com/office/officeart/2018/2/layout/IconVerticalSolidList"/>
    <dgm:cxn modelId="{0868D011-ACF8-4234-8B14-F8EA75DD0216}" srcId="{DE9D0F73-E214-4E75-8DC5-1ED7C6B7404B}" destId="{79F0C61A-1646-4E03-A801-414726901152}" srcOrd="0" destOrd="0" parTransId="{9823E92D-4280-418D-975A-01307C6BEE4B}" sibTransId="{4EF896B5-C28A-4093-8D83-8178C198AA10}"/>
    <dgm:cxn modelId="{B473B169-CFB1-4A65-B156-843692B94271}" type="presOf" srcId="{79F0C61A-1646-4E03-A801-414726901152}" destId="{4C7A32EB-7E65-4FD9-92F8-522A7E3245C1}" srcOrd="0" destOrd="0" presId="urn:microsoft.com/office/officeart/2018/2/layout/IconVerticalSolidList"/>
    <dgm:cxn modelId="{1614A254-7904-4E2C-A026-B113B7E0548F}" type="presOf" srcId="{ED2B1C53-4424-4892-BA58-436C3E129A44}" destId="{803A1775-4E43-4555-9934-48EBC588E67E}" srcOrd="0" destOrd="0" presId="urn:microsoft.com/office/officeart/2018/2/layout/IconVerticalSolidList"/>
    <dgm:cxn modelId="{AE5A149A-8E68-4716-81EE-FC9407C26F8D}" srcId="{DE9D0F73-E214-4E75-8DC5-1ED7C6B7404B}" destId="{ED2B1C53-4424-4892-BA58-436C3E129A44}" srcOrd="1" destOrd="0" parTransId="{DA407244-40FA-4D75-BB17-18CB2FEEBA70}" sibTransId="{249FD188-2236-46A9-B54C-F547EDAF9114}"/>
    <dgm:cxn modelId="{0170F0C3-7E2A-49D5-9CFD-912B840B5865}" srcId="{DE9D0F73-E214-4E75-8DC5-1ED7C6B7404B}" destId="{76136E98-D89F-47CF-9E3A-FBFA1C3C9A76}" srcOrd="3" destOrd="0" parTransId="{2ECEA7CE-284A-404F-84F4-1CF81EF807B2}" sibTransId="{9A1F7EF5-37FB-4289-85C6-9C95F595651C}"/>
    <dgm:cxn modelId="{241A4ED2-4A49-45E8-9DD4-1E7B9537A1EC}" type="presOf" srcId="{DE9D0F73-E214-4E75-8DC5-1ED7C6B7404B}" destId="{6FF1EA80-CF17-46D1-A13C-E7CA1FDDAA07}" srcOrd="0" destOrd="0" presId="urn:microsoft.com/office/officeart/2018/2/layout/IconVerticalSolidList"/>
    <dgm:cxn modelId="{523814D5-012E-4C99-A36E-5E6E320A106A}" srcId="{DE9D0F73-E214-4E75-8DC5-1ED7C6B7404B}" destId="{DEC1BA74-43C9-4231-93E8-87BB78A80484}" srcOrd="2" destOrd="0" parTransId="{DD256E63-A83B-453B-A7DD-FB2926A23ED1}" sibTransId="{54D6477E-98D3-4325-A941-05453A60B17E}"/>
    <dgm:cxn modelId="{AD9CC0E6-6162-4D03-8E7F-92A649570167}" type="presOf" srcId="{76136E98-D89F-47CF-9E3A-FBFA1C3C9A76}" destId="{9CFC29A2-1074-4430-A2F9-54C28000F1C5}" srcOrd="0" destOrd="0" presId="urn:microsoft.com/office/officeart/2018/2/layout/IconVerticalSolidList"/>
    <dgm:cxn modelId="{B4F158B8-225D-433A-B8EB-65E0F6172DDB}" type="presParOf" srcId="{6FF1EA80-CF17-46D1-A13C-E7CA1FDDAA07}" destId="{0AC2BC7F-1B0F-4CF8-8879-3750C0754E5E}" srcOrd="0" destOrd="0" presId="urn:microsoft.com/office/officeart/2018/2/layout/IconVerticalSolidList"/>
    <dgm:cxn modelId="{1FE9803A-C363-43D8-8404-45537A5FFC59}" type="presParOf" srcId="{0AC2BC7F-1B0F-4CF8-8879-3750C0754E5E}" destId="{5C661131-DE89-4C1C-8144-3223E09ED1D3}" srcOrd="0" destOrd="0" presId="urn:microsoft.com/office/officeart/2018/2/layout/IconVerticalSolidList"/>
    <dgm:cxn modelId="{DE5252D1-9634-4F89-8187-1077BF49B02F}" type="presParOf" srcId="{0AC2BC7F-1B0F-4CF8-8879-3750C0754E5E}" destId="{9BDE283C-38CA-46D3-9DAD-C9E6660AA498}" srcOrd="1" destOrd="0" presId="urn:microsoft.com/office/officeart/2018/2/layout/IconVerticalSolidList"/>
    <dgm:cxn modelId="{69F379A7-E523-41E9-A5BE-77EE24EFFE86}" type="presParOf" srcId="{0AC2BC7F-1B0F-4CF8-8879-3750C0754E5E}" destId="{FFFDBF56-6A92-4726-951A-D1479B2AB896}" srcOrd="2" destOrd="0" presId="urn:microsoft.com/office/officeart/2018/2/layout/IconVerticalSolidList"/>
    <dgm:cxn modelId="{C09005C5-97BC-49D9-8F95-D46EB0F1341B}" type="presParOf" srcId="{0AC2BC7F-1B0F-4CF8-8879-3750C0754E5E}" destId="{4C7A32EB-7E65-4FD9-92F8-522A7E3245C1}" srcOrd="3" destOrd="0" presId="urn:microsoft.com/office/officeart/2018/2/layout/IconVerticalSolidList"/>
    <dgm:cxn modelId="{A5740595-B7FB-4FB3-B9C4-23BAFDDCAD0A}" type="presParOf" srcId="{6FF1EA80-CF17-46D1-A13C-E7CA1FDDAA07}" destId="{03B3DAC9-D966-4795-8D9D-FCDBF8FA96FB}" srcOrd="1" destOrd="0" presId="urn:microsoft.com/office/officeart/2018/2/layout/IconVerticalSolidList"/>
    <dgm:cxn modelId="{3D8453E0-EE33-4368-BE61-29175557ADDA}" type="presParOf" srcId="{6FF1EA80-CF17-46D1-A13C-E7CA1FDDAA07}" destId="{287838B5-F6C5-4153-A912-03EFAD082D44}" srcOrd="2" destOrd="0" presId="urn:microsoft.com/office/officeart/2018/2/layout/IconVerticalSolidList"/>
    <dgm:cxn modelId="{50EA2EF4-E163-4DFF-A1B4-D64A1662DA62}" type="presParOf" srcId="{287838B5-F6C5-4153-A912-03EFAD082D44}" destId="{BDBF961B-9241-49F7-B5E8-70A7108DA526}" srcOrd="0" destOrd="0" presId="urn:microsoft.com/office/officeart/2018/2/layout/IconVerticalSolidList"/>
    <dgm:cxn modelId="{3DFB1293-D981-45F9-BE30-C88DD1DDD189}" type="presParOf" srcId="{287838B5-F6C5-4153-A912-03EFAD082D44}" destId="{1B20FB51-BCE5-4C7D-98F4-7C4A50C589E1}" srcOrd="1" destOrd="0" presId="urn:microsoft.com/office/officeart/2018/2/layout/IconVerticalSolidList"/>
    <dgm:cxn modelId="{347BA18C-731B-40A1-9A91-B964C10E0FA1}" type="presParOf" srcId="{287838B5-F6C5-4153-A912-03EFAD082D44}" destId="{3F49721D-F7A2-4805-A7A2-54FA58A280B7}" srcOrd="2" destOrd="0" presId="urn:microsoft.com/office/officeart/2018/2/layout/IconVerticalSolidList"/>
    <dgm:cxn modelId="{055F4DCE-B6AC-4A02-8E18-00080676A41A}" type="presParOf" srcId="{287838B5-F6C5-4153-A912-03EFAD082D44}" destId="{803A1775-4E43-4555-9934-48EBC588E67E}" srcOrd="3" destOrd="0" presId="urn:microsoft.com/office/officeart/2018/2/layout/IconVerticalSolidList"/>
    <dgm:cxn modelId="{DA28A022-FCEE-4AAF-8CBC-5412E11A81B2}" type="presParOf" srcId="{6FF1EA80-CF17-46D1-A13C-E7CA1FDDAA07}" destId="{F577B1F3-4A92-4E2E-8C45-9848A31E235D}" srcOrd="3" destOrd="0" presId="urn:microsoft.com/office/officeart/2018/2/layout/IconVerticalSolidList"/>
    <dgm:cxn modelId="{19CCD4BC-444B-4780-9BAC-BB4B31D4388D}" type="presParOf" srcId="{6FF1EA80-CF17-46D1-A13C-E7CA1FDDAA07}" destId="{9D5D0F59-E6DB-4ED9-945F-5C2C8FF2D716}" srcOrd="4" destOrd="0" presId="urn:microsoft.com/office/officeart/2018/2/layout/IconVerticalSolidList"/>
    <dgm:cxn modelId="{05266892-628F-4AAC-821F-1F8A00823C4F}" type="presParOf" srcId="{9D5D0F59-E6DB-4ED9-945F-5C2C8FF2D716}" destId="{E2CCE76D-F2FC-4396-B997-AD466FA3A82C}" srcOrd="0" destOrd="0" presId="urn:microsoft.com/office/officeart/2018/2/layout/IconVerticalSolidList"/>
    <dgm:cxn modelId="{3F18FEFE-D8CC-46A0-B534-C76AE60F1964}" type="presParOf" srcId="{9D5D0F59-E6DB-4ED9-945F-5C2C8FF2D716}" destId="{ACFDD894-4517-4FA9-A8D5-33331ABA7FC8}" srcOrd="1" destOrd="0" presId="urn:microsoft.com/office/officeart/2018/2/layout/IconVerticalSolidList"/>
    <dgm:cxn modelId="{2B546F16-831B-41C8-BC2B-672B39F442C5}" type="presParOf" srcId="{9D5D0F59-E6DB-4ED9-945F-5C2C8FF2D716}" destId="{18BDF0B5-A2BC-4600-8010-141AF8C7F8EA}" srcOrd="2" destOrd="0" presId="urn:microsoft.com/office/officeart/2018/2/layout/IconVerticalSolidList"/>
    <dgm:cxn modelId="{74D782FC-CD61-4399-B0EC-781BD000FBAE}" type="presParOf" srcId="{9D5D0F59-E6DB-4ED9-945F-5C2C8FF2D716}" destId="{BF14314C-6AF8-4A2B-AB90-001DED2A4EA9}" srcOrd="3" destOrd="0" presId="urn:microsoft.com/office/officeart/2018/2/layout/IconVerticalSolidList"/>
    <dgm:cxn modelId="{1B36EA87-6BED-460D-A7F1-F24742593EEB}" type="presParOf" srcId="{6FF1EA80-CF17-46D1-A13C-E7CA1FDDAA07}" destId="{9D970604-0CE1-43F8-AAE0-F7B8E3FEC793}" srcOrd="5" destOrd="0" presId="urn:microsoft.com/office/officeart/2018/2/layout/IconVerticalSolidList"/>
    <dgm:cxn modelId="{1E842F25-7E64-4BA6-A9B6-81985AC6F703}" type="presParOf" srcId="{6FF1EA80-CF17-46D1-A13C-E7CA1FDDAA07}" destId="{0EB55E1A-70DE-48E0-ABB5-975E581534CD}" srcOrd="6" destOrd="0" presId="urn:microsoft.com/office/officeart/2018/2/layout/IconVerticalSolidList"/>
    <dgm:cxn modelId="{91C8D444-E9CB-4F7A-AA77-07839464D42D}" type="presParOf" srcId="{0EB55E1A-70DE-48E0-ABB5-975E581534CD}" destId="{58B459F3-A151-4173-952E-2948EC574DBD}" srcOrd="0" destOrd="0" presId="urn:microsoft.com/office/officeart/2018/2/layout/IconVerticalSolidList"/>
    <dgm:cxn modelId="{25439A79-32ED-4B55-872F-17EC51EA958D}" type="presParOf" srcId="{0EB55E1A-70DE-48E0-ABB5-975E581534CD}" destId="{542B3BAF-3169-4C5C-929F-77CD4F268C56}" srcOrd="1" destOrd="0" presId="urn:microsoft.com/office/officeart/2018/2/layout/IconVerticalSolidList"/>
    <dgm:cxn modelId="{63D243A2-004A-4D3B-A8E3-5EF58350525F}" type="presParOf" srcId="{0EB55E1A-70DE-48E0-ABB5-975E581534CD}" destId="{1002C1C7-6289-471C-BE16-5B1F1968ED5E}" srcOrd="2" destOrd="0" presId="urn:microsoft.com/office/officeart/2018/2/layout/IconVerticalSolidList"/>
    <dgm:cxn modelId="{97FE5111-AAA0-4C55-B399-24EA3D6C6959}" type="presParOf" srcId="{0EB55E1A-70DE-48E0-ABB5-975E581534CD}" destId="{9CFC29A2-1074-4430-A2F9-54C28000F1C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2106E-8161-4AFC-9491-175397EB7FCF}">
      <dsp:nvSpPr>
        <dsp:cNvPr id="0" name=""/>
        <dsp:cNvSpPr/>
      </dsp:nvSpPr>
      <dsp:spPr>
        <a:xfrm>
          <a:off x="980" y="0"/>
          <a:ext cx="2550049" cy="365760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b="1" kern="1200">
              <a:latin typeface="Aptos"/>
              <a:ea typeface="ADLaM Display"/>
              <a:cs typeface="ADLaM Display"/>
            </a:rPr>
            <a:t>Local Leaders</a:t>
          </a:r>
        </a:p>
      </dsp:txBody>
      <dsp:txXfrm>
        <a:off x="980" y="0"/>
        <a:ext cx="2550049" cy="1097280"/>
      </dsp:txXfrm>
    </dsp:sp>
    <dsp:sp modelId="{16A7DACA-6798-4664-AE05-CA14AC169B88}">
      <dsp:nvSpPr>
        <dsp:cNvPr id="0" name=""/>
        <dsp:cNvSpPr/>
      </dsp:nvSpPr>
      <dsp:spPr>
        <a:xfrm>
          <a:off x="2742283" y="0"/>
          <a:ext cx="2550049" cy="365760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b="1" kern="1200">
              <a:latin typeface="Aptos"/>
              <a:ea typeface="ADLaM Display"/>
              <a:cs typeface="ADLaM Display"/>
            </a:rPr>
            <a:t>State Leaders</a:t>
          </a:r>
        </a:p>
      </dsp:txBody>
      <dsp:txXfrm>
        <a:off x="2742283" y="0"/>
        <a:ext cx="2550049" cy="1097280"/>
      </dsp:txXfrm>
    </dsp:sp>
    <dsp:sp modelId="{2BA6D1A8-4024-4A0D-9460-D226596CA63A}">
      <dsp:nvSpPr>
        <dsp:cNvPr id="0" name=""/>
        <dsp:cNvSpPr/>
      </dsp:nvSpPr>
      <dsp:spPr>
        <a:xfrm>
          <a:off x="5419172" y="0"/>
          <a:ext cx="2550049" cy="365760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b="1" kern="1200">
              <a:latin typeface="Aptos"/>
              <a:ea typeface="ADLaM Display"/>
              <a:cs typeface="ADLaM Display"/>
            </a:rPr>
            <a:t>Federal Leaders</a:t>
          </a:r>
        </a:p>
      </dsp:txBody>
      <dsp:txXfrm>
        <a:off x="5419172" y="0"/>
        <a:ext cx="2550049" cy="1097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661131-DE89-4C1C-8144-3223E09ED1D3}">
      <dsp:nvSpPr>
        <dsp:cNvPr id="0" name=""/>
        <dsp:cNvSpPr/>
      </dsp:nvSpPr>
      <dsp:spPr>
        <a:xfrm>
          <a:off x="0" y="1617"/>
          <a:ext cx="8229600" cy="819849"/>
        </a:xfrm>
        <a:prstGeom prst="roundRect">
          <a:avLst>
            <a:gd name="adj" fmla="val 10000"/>
          </a:avLst>
        </a:prstGeom>
        <a:solidFill>
          <a:schemeClr val="accent1">
            <a:tint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9BDE283C-38CA-46D3-9DAD-C9E6660AA498}">
      <dsp:nvSpPr>
        <dsp:cNvPr id="0" name=""/>
        <dsp:cNvSpPr/>
      </dsp:nvSpPr>
      <dsp:spPr>
        <a:xfrm>
          <a:off x="248004" y="186083"/>
          <a:ext cx="450916" cy="45091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4C7A32EB-7E65-4FD9-92F8-522A7E3245C1}">
      <dsp:nvSpPr>
        <dsp:cNvPr id="0" name=""/>
        <dsp:cNvSpPr/>
      </dsp:nvSpPr>
      <dsp:spPr>
        <a:xfrm>
          <a:off x="946925" y="1617"/>
          <a:ext cx="7282674" cy="81984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86767" tIns="86767" rIns="86767" bIns="86767" numCol="1" spcCol="1270" anchor="ctr" anchorCtr="0">
          <a:noAutofit/>
        </a:bodyPr>
        <a:lstStyle/>
        <a:p>
          <a:pPr marL="0" lvl="0" indent="0" algn="l" defTabSz="889000">
            <a:lnSpc>
              <a:spcPct val="100000"/>
            </a:lnSpc>
            <a:spcBef>
              <a:spcPct val="0"/>
            </a:spcBef>
            <a:spcAft>
              <a:spcPct val="35000"/>
            </a:spcAft>
            <a:buNone/>
          </a:pPr>
          <a:r>
            <a:rPr lang="en-US" sz="2000" kern="1200"/>
            <a:t>Attend school board meetings </a:t>
          </a:r>
        </a:p>
      </dsp:txBody>
      <dsp:txXfrm>
        <a:off x="946925" y="1617"/>
        <a:ext cx="7282674" cy="819849"/>
      </dsp:txXfrm>
    </dsp:sp>
    <dsp:sp modelId="{BDBF961B-9241-49F7-B5E8-70A7108DA526}">
      <dsp:nvSpPr>
        <dsp:cNvPr id="0" name=""/>
        <dsp:cNvSpPr/>
      </dsp:nvSpPr>
      <dsp:spPr>
        <a:xfrm>
          <a:off x="0" y="1026428"/>
          <a:ext cx="8229600" cy="819849"/>
        </a:xfrm>
        <a:prstGeom prst="roundRect">
          <a:avLst>
            <a:gd name="adj" fmla="val 10000"/>
          </a:avLst>
        </a:prstGeom>
        <a:solidFill>
          <a:schemeClr val="accent1">
            <a:tint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1B20FB51-BCE5-4C7D-98F4-7C4A50C589E1}">
      <dsp:nvSpPr>
        <dsp:cNvPr id="0" name=""/>
        <dsp:cNvSpPr/>
      </dsp:nvSpPr>
      <dsp:spPr>
        <a:xfrm>
          <a:off x="248004" y="1210894"/>
          <a:ext cx="450916" cy="45091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803A1775-4E43-4555-9934-48EBC588E67E}">
      <dsp:nvSpPr>
        <dsp:cNvPr id="0" name=""/>
        <dsp:cNvSpPr/>
      </dsp:nvSpPr>
      <dsp:spPr>
        <a:xfrm>
          <a:off x="946925" y="1026428"/>
          <a:ext cx="7282674" cy="81984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86767" tIns="86767" rIns="86767" bIns="86767" numCol="1" spcCol="1270" anchor="ctr" anchorCtr="0">
          <a:noAutofit/>
        </a:bodyPr>
        <a:lstStyle/>
        <a:p>
          <a:pPr marL="0" lvl="0" indent="0" algn="l" defTabSz="889000">
            <a:lnSpc>
              <a:spcPct val="100000"/>
            </a:lnSpc>
            <a:spcBef>
              <a:spcPct val="0"/>
            </a:spcBef>
            <a:spcAft>
              <a:spcPct val="35000"/>
            </a:spcAft>
            <a:buNone/>
          </a:pPr>
          <a:r>
            <a:rPr lang="en-US" sz="2000" kern="1200"/>
            <a:t>Attend PTA meetings</a:t>
          </a:r>
        </a:p>
      </dsp:txBody>
      <dsp:txXfrm>
        <a:off x="946925" y="1026428"/>
        <a:ext cx="7282674" cy="819849"/>
      </dsp:txXfrm>
    </dsp:sp>
    <dsp:sp modelId="{E2CCE76D-F2FC-4396-B997-AD466FA3A82C}">
      <dsp:nvSpPr>
        <dsp:cNvPr id="0" name=""/>
        <dsp:cNvSpPr/>
      </dsp:nvSpPr>
      <dsp:spPr>
        <a:xfrm>
          <a:off x="0" y="2051240"/>
          <a:ext cx="8229600" cy="819849"/>
        </a:xfrm>
        <a:prstGeom prst="roundRect">
          <a:avLst>
            <a:gd name="adj" fmla="val 10000"/>
          </a:avLst>
        </a:prstGeom>
        <a:solidFill>
          <a:schemeClr val="accent1">
            <a:tint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ACFDD894-4517-4FA9-A8D5-33331ABA7FC8}">
      <dsp:nvSpPr>
        <dsp:cNvPr id="0" name=""/>
        <dsp:cNvSpPr/>
      </dsp:nvSpPr>
      <dsp:spPr>
        <a:xfrm>
          <a:off x="248004" y="2235706"/>
          <a:ext cx="450916" cy="45091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BF14314C-6AF8-4A2B-AB90-001DED2A4EA9}">
      <dsp:nvSpPr>
        <dsp:cNvPr id="0" name=""/>
        <dsp:cNvSpPr/>
      </dsp:nvSpPr>
      <dsp:spPr>
        <a:xfrm>
          <a:off x="946925" y="2051240"/>
          <a:ext cx="7282674" cy="81984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86767" tIns="86767" rIns="86767" bIns="86767" numCol="1" spcCol="1270" anchor="ctr" anchorCtr="0">
          <a:noAutofit/>
        </a:bodyPr>
        <a:lstStyle/>
        <a:p>
          <a:pPr marL="0" lvl="0" indent="0" algn="l" defTabSz="889000">
            <a:lnSpc>
              <a:spcPct val="100000"/>
            </a:lnSpc>
            <a:spcBef>
              <a:spcPct val="0"/>
            </a:spcBef>
            <a:spcAft>
              <a:spcPct val="35000"/>
            </a:spcAft>
            <a:buNone/>
          </a:pPr>
          <a:r>
            <a:rPr lang="en-US" sz="2000" kern="1200"/>
            <a:t>Use local news outlets to disseminate information (school newsletters or papers)</a:t>
          </a:r>
        </a:p>
      </dsp:txBody>
      <dsp:txXfrm>
        <a:off x="946925" y="2051240"/>
        <a:ext cx="7282674" cy="819849"/>
      </dsp:txXfrm>
    </dsp:sp>
    <dsp:sp modelId="{58B459F3-A151-4173-952E-2948EC574DBD}">
      <dsp:nvSpPr>
        <dsp:cNvPr id="0" name=""/>
        <dsp:cNvSpPr/>
      </dsp:nvSpPr>
      <dsp:spPr>
        <a:xfrm>
          <a:off x="0" y="3076051"/>
          <a:ext cx="8229600" cy="819849"/>
        </a:xfrm>
        <a:prstGeom prst="roundRect">
          <a:avLst>
            <a:gd name="adj" fmla="val 10000"/>
          </a:avLst>
        </a:prstGeom>
        <a:solidFill>
          <a:schemeClr val="accent1">
            <a:tint val="40000"/>
            <a:hueOff val="0"/>
            <a:satOff val="0"/>
            <a:lumOff val="0"/>
            <a:alphaOff val="0"/>
          </a:schemeClr>
        </a:solidFill>
        <a:ln w="9525" cap="flat" cmpd="sng" algn="ctr">
          <a:solidFill>
            <a:schemeClr val="accent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542B3BAF-3169-4C5C-929F-77CD4F268C56}">
      <dsp:nvSpPr>
        <dsp:cNvPr id="0" name=""/>
        <dsp:cNvSpPr/>
      </dsp:nvSpPr>
      <dsp:spPr>
        <a:xfrm>
          <a:off x="248004" y="3260517"/>
          <a:ext cx="450916" cy="45091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9CFC29A2-1074-4430-A2F9-54C28000F1C5}">
      <dsp:nvSpPr>
        <dsp:cNvPr id="0" name=""/>
        <dsp:cNvSpPr/>
      </dsp:nvSpPr>
      <dsp:spPr>
        <a:xfrm>
          <a:off x="946925" y="3076051"/>
          <a:ext cx="7282674" cy="81984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86767" tIns="86767" rIns="86767" bIns="86767" numCol="1" spcCol="1270" anchor="ctr" anchorCtr="0">
          <a:noAutofit/>
        </a:bodyPr>
        <a:lstStyle/>
        <a:p>
          <a:pPr marL="0" lvl="0" indent="0" algn="l" defTabSz="889000">
            <a:lnSpc>
              <a:spcPct val="100000"/>
            </a:lnSpc>
            <a:spcBef>
              <a:spcPct val="0"/>
            </a:spcBef>
            <a:spcAft>
              <a:spcPct val="35000"/>
            </a:spcAft>
            <a:buNone/>
          </a:pPr>
          <a:r>
            <a:rPr lang="en-US" sz="2000" kern="1200"/>
            <a:t>Identify yourself as a resource </a:t>
          </a:r>
        </a:p>
      </dsp:txBody>
      <dsp:txXfrm>
        <a:off x="946925" y="3076051"/>
        <a:ext cx="7282674" cy="819849"/>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60B80017-8FC6-4BA2-91D1-90240F64B882}" type="datetimeFigureOut">
              <a:rPr lang="en-US" smtClean="0"/>
              <a:t>7/22/2026</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C7214ACB-41E8-4CF3-91C8-913882AB4CCA}" type="slidenum">
              <a:rPr lang="en-US" smtClean="0"/>
              <a:t>‹#›</a:t>
            </a:fld>
            <a:endParaRPr lang="en-US"/>
          </a:p>
        </p:txBody>
      </p:sp>
    </p:spTree>
    <p:extLst>
      <p:ext uri="{BB962C8B-B14F-4D97-AF65-F5344CB8AC3E}">
        <p14:creationId xmlns:p14="http://schemas.microsoft.com/office/powerpoint/2010/main" val="693149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ea typeface="Calibri"/>
                <a:cs typeface="Calibri"/>
              </a:rPr>
              <a:t>To be an advocate means to speak on behalf of a cause or proposal, in this case, CTE.</a:t>
            </a:r>
            <a:endParaRPr lang="en-US" dirty="0"/>
          </a:p>
        </p:txBody>
      </p:sp>
      <p:sp>
        <p:nvSpPr>
          <p:cNvPr id="4" name="Slide Number Placeholder 3"/>
          <p:cNvSpPr>
            <a:spLocks noGrp="1"/>
          </p:cNvSpPr>
          <p:nvPr>
            <p:ph type="sldNum" sz="quarter" idx="5"/>
          </p:nvPr>
        </p:nvSpPr>
        <p:spPr/>
        <p:txBody>
          <a:bodyPr/>
          <a:lstStyle/>
          <a:p>
            <a:fld id="{91A253AD-2465-41A8-90FF-4F4382C38D79}" type="slidenum">
              <a:rPr lang="en-US" smtClean="0"/>
              <a:t>3</a:t>
            </a:fld>
            <a:endParaRPr lang="en-US"/>
          </a:p>
        </p:txBody>
      </p:sp>
    </p:spTree>
    <p:extLst>
      <p:ext uri="{BB962C8B-B14F-4D97-AF65-F5344CB8AC3E}">
        <p14:creationId xmlns:p14="http://schemas.microsoft.com/office/powerpoint/2010/main" val="2404037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Policymakers do not have one singular supervisor – we are their boss. Just as it is their responsibility to represent our needs in government, it is our responsibility to communicate our needs to them.</a:t>
            </a:r>
          </a:p>
        </p:txBody>
      </p:sp>
      <p:sp>
        <p:nvSpPr>
          <p:cNvPr id="4" name="Slide Number Placeholder 3"/>
          <p:cNvSpPr>
            <a:spLocks noGrp="1"/>
          </p:cNvSpPr>
          <p:nvPr>
            <p:ph type="sldNum" sz="quarter" idx="5"/>
          </p:nvPr>
        </p:nvSpPr>
        <p:spPr/>
        <p:txBody>
          <a:bodyPr/>
          <a:lstStyle/>
          <a:p>
            <a:fld id="{C7214ACB-41E8-4CF3-91C8-913882AB4CCA}" type="slidenum">
              <a:rPr lang="en-US" smtClean="0"/>
              <a:t>4</a:t>
            </a:fld>
            <a:endParaRPr lang="en-US"/>
          </a:p>
        </p:txBody>
      </p:sp>
    </p:spTree>
    <p:extLst>
      <p:ext uri="{BB962C8B-B14F-4D97-AF65-F5344CB8AC3E}">
        <p14:creationId xmlns:p14="http://schemas.microsoft.com/office/powerpoint/2010/main" val="3816859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Advocacy is relevant at all levels of government, whether it’s to your local, state or federal leaders. At ACTE we primarily help you to advocate to your federal leaders. However, these many of these tools and tactics are useful for advocacy at any level. </a:t>
            </a:r>
          </a:p>
          <a:p>
            <a:endParaRPr lang="en-US" dirty="0"/>
          </a:p>
          <a:p>
            <a:r>
              <a:rPr lang="en-US" dirty="0"/>
              <a:t> </a:t>
            </a:r>
          </a:p>
          <a:p>
            <a:r>
              <a:rPr lang="en-US" dirty="0"/>
              <a:t> </a:t>
            </a:r>
          </a:p>
          <a:p>
            <a:r>
              <a:rPr lang="en-US" dirty="0"/>
              <a:t>Local leaders include: </a:t>
            </a:r>
          </a:p>
          <a:p>
            <a:r>
              <a:rPr lang="en-US" dirty="0"/>
              <a:t> </a:t>
            </a:r>
          </a:p>
          <a:p>
            <a:r>
              <a:rPr lang="en-US" dirty="0"/>
              <a:t>Superintendent, School Board Member, City/County Supervisor or Council Member, Mayor or County Executive </a:t>
            </a:r>
          </a:p>
          <a:p>
            <a:r>
              <a:rPr lang="en-US" dirty="0"/>
              <a:t> </a:t>
            </a:r>
          </a:p>
          <a:p>
            <a:r>
              <a:rPr lang="en-US" dirty="0"/>
              <a:t>State leaders include: </a:t>
            </a:r>
          </a:p>
          <a:p>
            <a:r>
              <a:rPr lang="en-US" dirty="0"/>
              <a:t> </a:t>
            </a:r>
          </a:p>
          <a:p>
            <a:r>
              <a:rPr lang="en-US" dirty="0"/>
              <a:t>State Delegate, State Senator, Governor’s Office, Department of Education Officials, Department of Labor/Workforce Officials, Education Committee members in General Assembly </a:t>
            </a:r>
          </a:p>
          <a:p>
            <a:r>
              <a:rPr lang="en-US" dirty="0"/>
              <a:t> </a:t>
            </a:r>
          </a:p>
          <a:p>
            <a:r>
              <a:rPr lang="en-US" dirty="0"/>
              <a:t>Federal leaders include: </a:t>
            </a:r>
          </a:p>
          <a:p>
            <a:r>
              <a:rPr lang="en-US" dirty="0"/>
              <a:t> </a:t>
            </a:r>
          </a:p>
          <a:p>
            <a:r>
              <a:rPr lang="en-US" dirty="0"/>
              <a:t>Senators, House Representative, President, Department of Education/Labor Officials </a:t>
            </a:r>
          </a:p>
          <a:p>
            <a:r>
              <a:rPr lang="en-US" dirty="0"/>
              <a:t> </a:t>
            </a:r>
          </a:p>
          <a:p>
            <a:r>
              <a:rPr lang="en-US" dirty="0"/>
              <a:t> </a:t>
            </a:r>
          </a:p>
          <a:p>
            <a:r>
              <a:rPr lang="en-US" dirty="0"/>
              <a:t> </a:t>
            </a:r>
          </a:p>
          <a:p>
            <a:r>
              <a:rPr lang="en-US" dirty="0"/>
              <a:t> </a:t>
            </a:r>
          </a:p>
        </p:txBody>
      </p:sp>
      <p:sp>
        <p:nvSpPr>
          <p:cNvPr id="4" name="Slide Number Placeholder 3"/>
          <p:cNvSpPr>
            <a:spLocks noGrp="1"/>
          </p:cNvSpPr>
          <p:nvPr>
            <p:ph type="sldNum" sz="quarter" idx="5"/>
          </p:nvPr>
        </p:nvSpPr>
        <p:spPr/>
        <p:txBody>
          <a:bodyPr/>
          <a:lstStyle/>
          <a:p>
            <a:fld id="{C7214ACB-41E8-4CF3-91C8-913882AB4CCA}" type="slidenum">
              <a:rPr lang="en-US" smtClean="0"/>
              <a:t>5</a:t>
            </a:fld>
            <a:endParaRPr lang="en-US"/>
          </a:p>
        </p:txBody>
      </p:sp>
    </p:spTree>
    <p:extLst>
      <p:ext uri="{BB962C8B-B14F-4D97-AF65-F5344CB8AC3E}">
        <p14:creationId xmlns:p14="http://schemas.microsoft.com/office/powerpoint/2010/main" val="3892914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a:t>Another great way to effectively utilize public forums is to use those platforms to meet others who are interested in your cause that have diverse resources to offer. For example, building partnerships with local businesses and industries, schools, PTA, public television stations and community organizations can help you gain access to different skills, networks, resources and audiences. Through these partnerships, you can also help to lift advocates' voices at events such as school board, PTA or community meetings. </a:t>
            </a:r>
          </a:p>
        </p:txBody>
      </p:sp>
      <p:sp>
        <p:nvSpPr>
          <p:cNvPr id="4" name="Slide Number Placeholder 3"/>
          <p:cNvSpPr>
            <a:spLocks noGrp="1"/>
          </p:cNvSpPr>
          <p:nvPr>
            <p:ph type="sldNum" sz="quarter" idx="5"/>
          </p:nvPr>
        </p:nvSpPr>
        <p:spPr/>
        <p:txBody>
          <a:bodyPr/>
          <a:lstStyle/>
          <a:p>
            <a:fld id="{C7214ACB-41E8-4CF3-91C8-913882AB4CCA}" type="slidenum">
              <a:rPr lang="en-US" smtClean="0"/>
              <a:t>11</a:t>
            </a:fld>
            <a:endParaRPr lang="en-US"/>
          </a:p>
        </p:txBody>
      </p:sp>
    </p:spTree>
    <p:extLst>
      <p:ext uri="{BB962C8B-B14F-4D97-AF65-F5344CB8AC3E}">
        <p14:creationId xmlns:p14="http://schemas.microsoft.com/office/powerpoint/2010/main" val="837896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In addition to school events such as school board and PTA meetings, you can also disseminate information via your school's networks such as newsletters or newspapers. It's also a good idea to engage with your local school board officials to ensure they recognize you and/or your coalition as important stakeholders in their work.</a:t>
            </a:r>
          </a:p>
        </p:txBody>
      </p:sp>
      <p:sp>
        <p:nvSpPr>
          <p:cNvPr id="4" name="Slide Number Placeholder 3"/>
          <p:cNvSpPr>
            <a:spLocks noGrp="1"/>
          </p:cNvSpPr>
          <p:nvPr>
            <p:ph type="sldNum" sz="quarter" idx="5"/>
          </p:nvPr>
        </p:nvSpPr>
        <p:spPr/>
        <p:txBody>
          <a:bodyPr/>
          <a:lstStyle/>
          <a:p>
            <a:fld id="{C7214ACB-41E8-4CF3-91C8-913882AB4CCA}" type="slidenum">
              <a:rPr lang="en-US" smtClean="0"/>
              <a:t>12</a:t>
            </a:fld>
            <a:endParaRPr lang="en-US"/>
          </a:p>
        </p:txBody>
      </p:sp>
    </p:spTree>
    <p:extLst>
      <p:ext uri="{BB962C8B-B14F-4D97-AF65-F5344CB8AC3E}">
        <p14:creationId xmlns:p14="http://schemas.microsoft.com/office/powerpoint/2010/main" val="824607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Be sure to not engage in partisan activity when on the clock or representing your school! </a:t>
            </a:r>
          </a:p>
        </p:txBody>
      </p:sp>
      <p:sp>
        <p:nvSpPr>
          <p:cNvPr id="4" name="Slide Number Placeholder 3"/>
          <p:cNvSpPr>
            <a:spLocks noGrp="1"/>
          </p:cNvSpPr>
          <p:nvPr>
            <p:ph type="sldNum" sz="quarter" idx="5"/>
          </p:nvPr>
        </p:nvSpPr>
        <p:spPr/>
        <p:txBody>
          <a:bodyPr/>
          <a:lstStyle/>
          <a:p>
            <a:fld id="{C7214ACB-41E8-4CF3-91C8-913882AB4CCA}" type="slidenum">
              <a:rPr lang="en-US" smtClean="0"/>
              <a:t>13</a:t>
            </a:fld>
            <a:endParaRPr lang="en-US"/>
          </a:p>
        </p:txBody>
      </p:sp>
    </p:spTree>
    <p:extLst>
      <p:ext uri="{BB962C8B-B14F-4D97-AF65-F5344CB8AC3E}">
        <p14:creationId xmlns:p14="http://schemas.microsoft.com/office/powerpoint/2010/main" val="3337741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dirty="0"/>
              <a:t>When writing to their offices, you can use our prewritten messages available in the Action Center, or write your own! Some ways to effectively communicate your message are…</a:t>
            </a:r>
          </a:p>
          <a:p>
            <a:endParaRPr lang="en-US" dirty="0"/>
          </a:p>
          <a:p>
            <a:r>
              <a:rPr lang="en-US" dirty="0"/>
              <a:t>Keep it short</a:t>
            </a:r>
          </a:p>
          <a:p>
            <a:r>
              <a:rPr lang="en-US" dirty="0"/>
              <a:t>Be positive</a:t>
            </a:r>
          </a:p>
          <a:p>
            <a:r>
              <a:rPr lang="en-US" dirty="0"/>
              <a:t>Ask for a reply</a:t>
            </a:r>
          </a:p>
          <a:p>
            <a:r>
              <a:rPr lang="en-US" dirty="0"/>
              <a:t>Establish yourself as a resource</a:t>
            </a:r>
          </a:p>
          <a:p>
            <a:r>
              <a:rPr lang="en-US" dirty="0"/>
              <a:t>Use facts</a:t>
            </a:r>
          </a:p>
          <a:p>
            <a:r>
              <a:rPr lang="en-US" dirty="0"/>
              <a:t>Explain the personal narratives behind your interest</a:t>
            </a:r>
          </a:p>
          <a:p>
            <a:r>
              <a:rPr lang="en-US" dirty="0"/>
              <a:t>Thank them for their time and attention</a:t>
            </a:r>
          </a:p>
          <a:p>
            <a:endParaRPr lang="en-US" dirty="0"/>
          </a:p>
        </p:txBody>
      </p:sp>
      <p:sp>
        <p:nvSpPr>
          <p:cNvPr id="4" name="Slide Number Placeholder 3"/>
          <p:cNvSpPr>
            <a:spLocks noGrp="1"/>
          </p:cNvSpPr>
          <p:nvPr>
            <p:ph type="sldNum" sz="quarter" idx="5"/>
          </p:nvPr>
        </p:nvSpPr>
        <p:spPr/>
        <p:txBody>
          <a:bodyPr/>
          <a:lstStyle/>
          <a:p>
            <a:fld id="{C7214ACB-41E8-4CF3-91C8-913882AB4CCA}" type="slidenum">
              <a:rPr lang="en-US" smtClean="0"/>
              <a:t>14</a:t>
            </a:fld>
            <a:endParaRPr lang="en-US"/>
          </a:p>
        </p:txBody>
      </p:sp>
    </p:spTree>
    <p:extLst>
      <p:ext uri="{BB962C8B-B14F-4D97-AF65-F5344CB8AC3E}">
        <p14:creationId xmlns:p14="http://schemas.microsoft.com/office/powerpoint/2010/main" val="13126264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r>
              <a:rPr lang="en-US"/>
              <a:t>We will send out some media after the presentation with link to the above resources, as well as the slides!</a:t>
            </a:r>
          </a:p>
        </p:txBody>
      </p:sp>
      <p:sp>
        <p:nvSpPr>
          <p:cNvPr id="4" name="Slide Number Placeholder 3"/>
          <p:cNvSpPr>
            <a:spLocks noGrp="1"/>
          </p:cNvSpPr>
          <p:nvPr>
            <p:ph type="sldNum" sz="quarter" idx="5"/>
          </p:nvPr>
        </p:nvSpPr>
        <p:spPr/>
        <p:txBody>
          <a:bodyPr/>
          <a:lstStyle/>
          <a:p>
            <a:fld id="{C7214ACB-41E8-4CF3-91C8-913882AB4CCA}" type="slidenum">
              <a:rPr lang="en-US" smtClean="0"/>
              <a:t>18</a:t>
            </a:fld>
            <a:endParaRPr lang="en-US"/>
          </a:p>
        </p:txBody>
      </p:sp>
    </p:spTree>
    <p:extLst>
      <p:ext uri="{BB962C8B-B14F-4D97-AF65-F5344CB8AC3E}">
        <p14:creationId xmlns:p14="http://schemas.microsoft.com/office/powerpoint/2010/main" val="1107334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charset="0"/>
            </a:endParaRPr>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875" indent="-285721">
              <a:defRPr>
                <a:solidFill>
                  <a:schemeClr val="tx1"/>
                </a:solidFill>
                <a:latin typeface="Calibri" pitchFamily="34" charset="0"/>
              </a:defRPr>
            </a:lvl2pPr>
            <a:lvl3pPr marL="1142884" indent="-228577">
              <a:defRPr>
                <a:solidFill>
                  <a:schemeClr val="tx1"/>
                </a:solidFill>
                <a:latin typeface="Calibri" pitchFamily="34" charset="0"/>
              </a:defRPr>
            </a:lvl3pPr>
            <a:lvl4pPr marL="1600037" indent="-228577">
              <a:defRPr>
                <a:solidFill>
                  <a:schemeClr val="tx1"/>
                </a:solidFill>
                <a:latin typeface="Calibri" pitchFamily="34" charset="0"/>
              </a:defRPr>
            </a:lvl4pPr>
            <a:lvl5pPr marL="2057190" indent="-228577">
              <a:defRPr>
                <a:solidFill>
                  <a:schemeClr val="tx1"/>
                </a:solidFill>
                <a:latin typeface="Calibri" pitchFamily="34" charset="0"/>
              </a:defRPr>
            </a:lvl5pPr>
            <a:lvl6pPr marL="2514344" indent="-228577" eaLnBrk="0" fontAlgn="base" hangingPunct="0">
              <a:spcBef>
                <a:spcPct val="0"/>
              </a:spcBef>
              <a:spcAft>
                <a:spcPct val="0"/>
              </a:spcAft>
              <a:defRPr>
                <a:solidFill>
                  <a:schemeClr val="tx1"/>
                </a:solidFill>
                <a:latin typeface="Calibri" pitchFamily="34" charset="0"/>
              </a:defRPr>
            </a:lvl6pPr>
            <a:lvl7pPr marL="2971497" indent="-228577" eaLnBrk="0" fontAlgn="base" hangingPunct="0">
              <a:spcBef>
                <a:spcPct val="0"/>
              </a:spcBef>
              <a:spcAft>
                <a:spcPct val="0"/>
              </a:spcAft>
              <a:defRPr>
                <a:solidFill>
                  <a:schemeClr val="tx1"/>
                </a:solidFill>
                <a:latin typeface="Calibri" pitchFamily="34" charset="0"/>
              </a:defRPr>
            </a:lvl7pPr>
            <a:lvl8pPr marL="3428651" indent="-228577" eaLnBrk="0" fontAlgn="base" hangingPunct="0">
              <a:spcBef>
                <a:spcPct val="0"/>
              </a:spcBef>
              <a:spcAft>
                <a:spcPct val="0"/>
              </a:spcAft>
              <a:defRPr>
                <a:solidFill>
                  <a:schemeClr val="tx1"/>
                </a:solidFill>
                <a:latin typeface="Calibri" pitchFamily="34" charset="0"/>
              </a:defRPr>
            </a:lvl8pPr>
            <a:lvl9pPr marL="3885803" indent="-228577" eaLnBrk="0" fontAlgn="base" hangingPunct="0">
              <a:spcBef>
                <a:spcPct val="0"/>
              </a:spcBef>
              <a:spcAft>
                <a:spcPct val="0"/>
              </a:spcAft>
              <a:defRPr>
                <a:solidFill>
                  <a:schemeClr val="tx1"/>
                </a:solidFill>
                <a:latin typeface="Calibri" pitchFamily="34" charset="0"/>
              </a:defRPr>
            </a:lvl9pPr>
          </a:lstStyle>
          <a:p>
            <a:fld id="{439D5B9E-F34E-4899-A0A2-47DE53E7BB43}" type="slidenum">
              <a:rPr lang="en-US" altLang="en-US" smtClean="0">
                <a:latin typeface="Arial" charset="0"/>
                <a:ea typeface="ＭＳ Ｐゴシック" pitchFamily="34" charset="-128"/>
              </a:rPr>
              <a:pPr/>
              <a:t>19</a:t>
            </a:fld>
            <a:endParaRPr lang="en-US" altLang="en-US">
              <a:latin typeface="Arial" charset="0"/>
              <a:ea typeface="ＭＳ Ｐゴシック" pitchFamily="34" charset="-128"/>
            </a:endParaRPr>
          </a:p>
        </p:txBody>
      </p:sp>
    </p:spTree>
    <p:extLst>
      <p:ext uri="{BB962C8B-B14F-4D97-AF65-F5344CB8AC3E}">
        <p14:creationId xmlns:p14="http://schemas.microsoft.com/office/powerpoint/2010/main" val="306090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Helvetica" pitchFamily="2" charset="0"/>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Helvetica"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ED2E740A-E10B-284B-8447-DA12ACDC56C3}" type="datetime1">
              <a:rPr lang="en-US"/>
              <a:pPr>
                <a:defRPr/>
              </a:pPr>
              <a:t>7/22/2026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622F156-82CC-784B-BB4B-DD23A3FE798B}"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Helvetica" pitchFamily="2"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Helvetica" pitchFamily="2" charset="0"/>
              </a:defRPr>
            </a:lvl1pPr>
            <a:lvl2pPr>
              <a:defRPr>
                <a:latin typeface="Helvetica" pitchFamily="2" charset="0"/>
              </a:defRPr>
            </a:lvl2pPr>
            <a:lvl3pPr>
              <a:defRPr>
                <a:latin typeface="Helvetica" pitchFamily="2" charset="0"/>
              </a:defRPr>
            </a:lvl3pPr>
            <a:lvl4pPr>
              <a:defRPr>
                <a:latin typeface="Helvetica" pitchFamily="2" charset="0"/>
              </a:defRPr>
            </a:lvl4pPr>
            <a:lvl5pPr>
              <a:defRPr>
                <a:latin typeface="Helvetica"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2A198721-72CC-DE45-9BFD-F2552BF021EF}" type="datetime1">
              <a:rPr lang="en-US"/>
              <a:pPr>
                <a:defRPr/>
              </a:pPr>
              <a:t>7/22/2026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A70C134-C7DB-044E-80B0-5CAE148AC9C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atin typeface="Helvetica" pitchFamily="2" charset="0"/>
              </a:defRPr>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latin typeface="Helvetica" pitchFamily="2"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68E4D0C9-F9EF-334B-889A-F4F197C52FE0}" type="datetime1">
              <a:rPr lang="en-US"/>
              <a:pPr>
                <a:defRPr/>
              </a:pPr>
              <a:t>7/22/2026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78755CE-4341-1C49-9E76-4126BAF291EA}"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Helvetica" pitchFamily="2" charset="0"/>
              </a:defRPr>
            </a:lvl1pPr>
          </a:lstStyle>
          <a:p>
            <a:r>
              <a:rPr lang="en-US"/>
              <a:t>Click to edit Master title style</a:t>
            </a:r>
          </a:p>
        </p:txBody>
      </p:sp>
      <p:sp>
        <p:nvSpPr>
          <p:cNvPr id="3" name="Content Placeholder 2"/>
          <p:cNvSpPr>
            <a:spLocks noGrp="1"/>
          </p:cNvSpPr>
          <p:nvPr>
            <p:ph sz="half" idx="1"/>
          </p:nvPr>
        </p:nvSpPr>
        <p:spPr>
          <a:xfrm>
            <a:off x="609600" y="2228645"/>
            <a:ext cx="5384800" cy="3897518"/>
          </a:xfrm>
        </p:spPr>
        <p:txBody>
          <a:bodyPr/>
          <a:lstStyle>
            <a:lvl1pPr>
              <a:defRPr sz="2800">
                <a:latin typeface="Helvetica" pitchFamily="2" charset="0"/>
              </a:defRPr>
            </a:lvl1pPr>
            <a:lvl2pPr>
              <a:defRPr sz="2400">
                <a:latin typeface="Helvetica" pitchFamily="2" charset="0"/>
              </a:defRPr>
            </a:lvl2pPr>
            <a:lvl3pPr>
              <a:defRPr sz="2000">
                <a:latin typeface="Helvetica" pitchFamily="2" charset="0"/>
              </a:defRPr>
            </a:lvl3pPr>
            <a:lvl4pPr>
              <a:defRPr sz="1800">
                <a:latin typeface="Helvetica" pitchFamily="2" charset="0"/>
              </a:defRPr>
            </a:lvl4pPr>
            <a:lvl5pPr>
              <a:defRPr sz="1800">
                <a:latin typeface="Helvetica" pitchFamily="2"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228645"/>
            <a:ext cx="5384800" cy="3897518"/>
          </a:xfrm>
        </p:spPr>
        <p:txBody>
          <a:bodyPr/>
          <a:lstStyle>
            <a:lvl1pPr>
              <a:defRPr sz="2800">
                <a:latin typeface="Helvetica" pitchFamily="2" charset="0"/>
              </a:defRPr>
            </a:lvl1pPr>
            <a:lvl2pPr>
              <a:defRPr sz="2400">
                <a:latin typeface="Helvetica" pitchFamily="2" charset="0"/>
              </a:defRPr>
            </a:lvl2pPr>
            <a:lvl3pPr>
              <a:defRPr sz="2000">
                <a:latin typeface="Helvetica" pitchFamily="2" charset="0"/>
              </a:defRPr>
            </a:lvl3pPr>
            <a:lvl4pPr>
              <a:defRPr sz="1800">
                <a:latin typeface="Helvetica" pitchFamily="2" charset="0"/>
              </a:defRPr>
            </a:lvl4pPr>
            <a:lvl5pPr>
              <a:defRPr sz="1800">
                <a:latin typeface="Helvetica" pitchFamily="2"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64052DF7-B593-3544-8E42-91B12B9D0244}" type="datetime1">
              <a:rPr lang="en-US"/>
              <a:pPr>
                <a:defRPr/>
              </a:pPr>
              <a:t>7/22/2026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3B17BEC-D08E-354B-963C-3A23E812DE4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atin typeface="Helvetica" pitchFamily="2" charset="0"/>
              </a:defRPr>
            </a:lvl1pPr>
            <a:lvl2pPr>
              <a:defRPr sz="2000">
                <a:latin typeface="Helvetica" pitchFamily="2" charset="0"/>
              </a:defRPr>
            </a:lvl2pPr>
            <a:lvl3pPr>
              <a:defRPr sz="1800">
                <a:latin typeface="Helvetica" pitchFamily="2" charset="0"/>
              </a:defRPr>
            </a:lvl3pPr>
            <a:lvl4pPr>
              <a:defRPr sz="1600">
                <a:latin typeface="Helvetica" pitchFamily="2" charset="0"/>
              </a:defRPr>
            </a:lvl4pPr>
            <a:lvl5pPr>
              <a:defRPr sz="1600">
                <a:latin typeface="Helvetica" pitchFamily="2"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atin typeface="Helvetica" pitchFamily="2" charset="0"/>
              </a:defRPr>
            </a:lvl1pPr>
            <a:lvl2pPr>
              <a:defRPr sz="2000">
                <a:latin typeface="Helvetica" pitchFamily="2" charset="0"/>
              </a:defRPr>
            </a:lvl2pPr>
            <a:lvl3pPr>
              <a:defRPr sz="1800">
                <a:latin typeface="Helvetica" pitchFamily="2" charset="0"/>
              </a:defRPr>
            </a:lvl3pPr>
            <a:lvl4pPr>
              <a:defRPr sz="1600">
                <a:latin typeface="Helvetica" pitchFamily="2" charset="0"/>
              </a:defRPr>
            </a:lvl4pPr>
            <a:lvl5pPr>
              <a:defRPr sz="1600">
                <a:latin typeface="Helvetica" pitchFamily="2"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4CCAB92A-5DB3-2E4E-9BAB-9807DB255EFC}" type="datetime1">
              <a:rPr lang="en-US"/>
              <a:pPr>
                <a:defRPr/>
              </a:pPr>
              <a:t>7/22/2026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663D050-34FD-5348-8165-81EA679305E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Helvetica" pitchFamily="2" charset="0"/>
              </a:defRPr>
            </a:lvl1p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7B99BBB-E381-7A48-8AA6-13B4A5325BCA}" type="datetime1">
              <a:rPr lang="en-US"/>
              <a:pPr>
                <a:defRPr/>
              </a:pPr>
              <a:t>7/22/2026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8B95BBE-F81B-7440-A5A9-9CB23EBFB41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29933A9-C9D6-1B43-BB95-4E516E79B39B}" type="datetime1">
              <a:rPr lang="en-US"/>
              <a:pPr>
                <a:defRPr/>
              </a:pPr>
              <a:t>7/22/2026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0F645B5-9C39-8B44-AA3D-BF8370616D8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7" name="Title Placeholder 1"/>
          <p:cNvSpPr>
            <a:spLocks noGrp="1"/>
          </p:cNvSpPr>
          <p:nvPr>
            <p:ph type="title"/>
          </p:nvPr>
        </p:nvSpPr>
        <p:spPr bwMode="auto">
          <a:xfrm>
            <a:off x="609600" y="1085645"/>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a:t>
            </a:r>
          </a:p>
        </p:txBody>
      </p:sp>
      <p:sp>
        <p:nvSpPr>
          <p:cNvPr id="1028" name="Text Placeholder 2"/>
          <p:cNvSpPr>
            <a:spLocks noGrp="1"/>
          </p:cNvSpPr>
          <p:nvPr>
            <p:ph type="body" idx="1"/>
          </p:nvPr>
        </p:nvSpPr>
        <p:spPr bwMode="auto">
          <a:xfrm>
            <a:off x="609600" y="2228645"/>
            <a:ext cx="10972800" cy="389751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475414"/>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mn-lt"/>
                <a:ea typeface="+mn-ea"/>
                <a:cs typeface="+mn-cs"/>
              </a:defRPr>
            </a:lvl1pPr>
          </a:lstStyle>
          <a:p>
            <a:pPr>
              <a:defRPr/>
            </a:pPr>
            <a:fld id="{99F0988C-A2D4-0749-9AA0-983688153D55}" type="datetime1">
              <a:rPr lang="en-US"/>
              <a:pPr>
                <a:defRPr/>
              </a:pPr>
              <a:t>7/22/2026</a:t>
            </a:fld>
            <a:endParaRPr lang="en-US"/>
          </a:p>
        </p:txBody>
      </p:sp>
      <p:sp>
        <p:nvSpPr>
          <p:cNvPr id="5" name="Footer Placeholder 4"/>
          <p:cNvSpPr>
            <a:spLocks noGrp="1"/>
          </p:cNvSpPr>
          <p:nvPr>
            <p:ph type="ftr" sz="quarter" idx="3"/>
          </p:nvPr>
        </p:nvSpPr>
        <p:spPr>
          <a:xfrm>
            <a:off x="4165600" y="6475414"/>
            <a:ext cx="3860800" cy="365125"/>
          </a:xfrm>
          <a:prstGeom prst="rect">
            <a:avLst/>
          </a:prstGeom>
        </p:spPr>
        <p:txBody>
          <a:bodyPr vert="horz" lIns="91440" tIns="45720" rIns="91440" bIns="45720" rtlCol="0" anchor="ctr"/>
          <a:lstStyle>
            <a:lvl1pPr algn="ctr" fontAlgn="auto">
              <a:spcBef>
                <a:spcPts val="0"/>
              </a:spcBef>
              <a:spcAft>
                <a:spcPts val="0"/>
              </a:spcAft>
              <a:defRPr sz="1200" dirty="0" smtClean="0">
                <a:solidFill>
                  <a:srgbClr val="FFFFFF"/>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475414"/>
            <a:ext cx="2844800" cy="365125"/>
          </a:xfrm>
          <a:prstGeom prst="rect">
            <a:avLst/>
          </a:prstGeom>
        </p:spPr>
        <p:txBody>
          <a:bodyPr vert="horz" lIns="91440" tIns="45720" rIns="91440" bIns="45720" rtlCol="0" anchor="ctr"/>
          <a:lstStyle>
            <a:lvl1pPr algn="r" fontAlgn="auto">
              <a:spcBef>
                <a:spcPts val="0"/>
              </a:spcBef>
              <a:spcAft>
                <a:spcPts val="0"/>
              </a:spcAft>
              <a:defRPr sz="1200" smtClean="0">
                <a:solidFill>
                  <a:srgbClr val="FFFFFF"/>
                </a:solidFill>
                <a:latin typeface="+mn-lt"/>
                <a:ea typeface="+mn-ea"/>
                <a:cs typeface="+mn-cs"/>
              </a:defRPr>
            </a:lvl1pPr>
          </a:lstStyle>
          <a:p>
            <a:pPr>
              <a:defRPr/>
            </a:pPr>
            <a:fld id="{63AD136B-E1EB-5D47-A3E4-51948CE2B4A7}" type="slidenum">
              <a:rPr lang="en-US" smtClean="0"/>
              <a:pPr>
                <a:defRPr/>
              </a:pPr>
              <a:t>‹#›</a:t>
            </a:fld>
            <a:endParaRPr lang="en-US"/>
          </a:p>
        </p:txBody>
      </p:sp>
      <p:pic>
        <p:nvPicPr>
          <p:cNvPr id="13" name="Picture 12" descr="ACTE ppt top.jpg"/>
          <p:cNvPicPr>
            <a:picLocks noChangeAspect="1"/>
          </p:cNvPicPr>
          <p:nvPr userDrawn="1"/>
        </p:nvPicPr>
        <p:blipFill>
          <a:blip r:embed="rId9"/>
          <a:stretch>
            <a:fillRect/>
          </a:stretch>
        </p:blipFill>
        <p:spPr>
          <a:xfrm>
            <a:off x="0" y="0"/>
            <a:ext cx="12192000" cy="952500"/>
          </a:xfrm>
          <a:prstGeom prst="rect">
            <a:avLst/>
          </a:prstGeom>
        </p:spPr>
      </p:pic>
      <p:pic>
        <p:nvPicPr>
          <p:cNvPr id="16" name="Picture 15" descr="ACTE ppt bottom.jpg"/>
          <p:cNvPicPr>
            <a:picLocks noChangeAspect="1"/>
          </p:cNvPicPr>
          <p:nvPr userDrawn="1"/>
        </p:nvPicPr>
        <p:blipFill>
          <a:blip r:embed="rId10"/>
          <a:srcRect t="18182" b="9091"/>
          <a:stretch>
            <a:fillRect/>
          </a:stretch>
        </p:blipFill>
        <p:spPr>
          <a:xfrm>
            <a:off x="0" y="6266855"/>
            <a:ext cx="12192000" cy="609604"/>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l" defTabSz="457200" rtl="0" eaLnBrk="1" fontAlgn="base" hangingPunct="1">
        <a:spcBef>
          <a:spcPct val="0"/>
        </a:spcBef>
        <a:spcAft>
          <a:spcPct val="0"/>
        </a:spcAft>
        <a:defRPr sz="4400" kern="1200">
          <a:solidFill>
            <a:srgbClr val="000000"/>
          </a:solidFill>
          <a:latin typeface="Helvetica" pitchFamily="2" charset="0"/>
          <a:ea typeface="ＭＳ Ｐゴシック" pitchFamily="5" charset="-128"/>
          <a:cs typeface="Helvetica" pitchFamily="2" charset="0"/>
        </a:defRPr>
      </a:lvl1pPr>
      <a:lvl2pPr algn="l" defTabSz="457200" rtl="0" eaLnBrk="1" fontAlgn="base" hangingPunct="1">
        <a:spcBef>
          <a:spcPct val="0"/>
        </a:spcBef>
        <a:spcAft>
          <a:spcPct val="0"/>
        </a:spcAft>
        <a:defRPr sz="4400">
          <a:solidFill>
            <a:srgbClr val="094B57"/>
          </a:solidFill>
          <a:latin typeface="Frutiger LT Std 65 Bold" pitchFamily="5" charset="0"/>
          <a:ea typeface="ＭＳ Ｐゴシック" pitchFamily="5" charset="-128"/>
        </a:defRPr>
      </a:lvl2pPr>
      <a:lvl3pPr algn="l" defTabSz="457200" rtl="0" eaLnBrk="1" fontAlgn="base" hangingPunct="1">
        <a:spcBef>
          <a:spcPct val="0"/>
        </a:spcBef>
        <a:spcAft>
          <a:spcPct val="0"/>
        </a:spcAft>
        <a:defRPr sz="4400">
          <a:solidFill>
            <a:srgbClr val="094B57"/>
          </a:solidFill>
          <a:latin typeface="Frutiger LT Std 65 Bold" pitchFamily="5" charset="0"/>
          <a:ea typeface="ＭＳ Ｐゴシック" pitchFamily="5" charset="-128"/>
        </a:defRPr>
      </a:lvl3pPr>
      <a:lvl4pPr algn="l" defTabSz="457200" rtl="0" eaLnBrk="1" fontAlgn="base" hangingPunct="1">
        <a:spcBef>
          <a:spcPct val="0"/>
        </a:spcBef>
        <a:spcAft>
          <a:spcPct val="0"/>
        </a:spcAft>
        <a:defRPr sz="4400">
          <a:solidFill>
            <a:srgbClr val="094B57"/>
          </a:solidFill>
          <a:latin typeface="Frutiger LT Std 65 Bold" pitchFamily="5" charset="0"/>
          <a:ea typeface="ＭＳ Ｐゴシック" pitchFamily="5" charset="-128"/>
        </a:defRPr>
      </a:lvl4pPr>
      <a:lvl5pPr algn="l" defTabSz="457200" rtl="0" eaLnBrk="1" fontAlgn="base" hangingPunct="1">
        <a:spcBef>
          <a:spcPct val="0"/>
        </a:spcBef>
        <a:spcAft>
          <a:spcPct val="0"/>
        </a:spcAft>
        <a:defRPr sz="4400">
          <a:solidFill>
            <a:srgbClr val="094B57"/>
          </a:solidFill>
          <a:latin typeface="Frutiger LT Std 65 Bold" pitchFamily="5" charset="0"/>
          <a:ea typeface="ＭＳ Ｐゴシック" pitchFamily="5" charset="-128"/>
        </a:defRPr>
      </a:lvl5pPr>
      <a:lvl6pPr marL="457200" algn="l" defTabSz="457200" rtl="0" eaLnBrk="1" fontAlgn="base" hangingPunct="1">
        <a:spcBef>
          <a:spcPct val="0"/>
        </a:spcBef>
        <a:spcAft>
          <a:spcPct val="0"/>
        </a:spcAft>
        <a:defRPr sz="4400">
          <a:solidFill>
            <a:srgbClr val="094B57"/>
          </a:solidFill>
          <a:latin typeface="Frutiger LT Std 65 Bold" pitchFamily="5" charset="0"/>
          <a:ea typeface="ＭＳ Ｐゴシック" pitchFamily="5" charset="-128"/>
        </a:defRPr>
      </a:lvl6pPr>
      <a:lvl7pPr marL="914400" algn="l" defTabSz="457200" rtl="0" eaLnBrk="1" fontAlgn="base" hangingPunct="1">
        <a:spcBef>
          <a:spcPct val="0"/>
        </a:spcBef>
        <a:spcAft>
          <a:spcPct val="0"/>
        </a:spcAft>
        <a:defRPr sz="4400">
          <a:solidFill>
            <a:srgbClr val="094B57"/>
          </a:solidFill>
          <a:latin typeface="Frutiger LT Std 65 Bold" pitchFamily="5" charset="0"/>
          <a:ea typeface="ＭＳ Ｐゴシック" pitchFamily="5" charset="-128"/>
        </a:defRPr>
      </a:lvl7pPr>
      <a:lvl8pPr marL="1371600" algn="l" defTabSz="457200" rtl="0" eaLnBrk="1" fontAlgn="base" hangingPunct="1">
        <a:spcBef>
          <a:spcPct val="0"/>
        </a:spcBef>
        <a:spcAft>
          <a:spcPct val="0"/>
        </a:spcAft>
        <a:defRPr sz="4400">
          <a:solidFill>
            <a:srgbClr val="094B57"/>
          </a:solidFill>
          <a:latin typeface="Frutiger LT Std 65 Bold" pitchFamily="5" charset="0"/>
          <a:ea typeface="ＭＳ Ｐゴシック" pitchFamily="5" charset="-128"/>
        </a:defRPr>
      </a:lvl8pPr>
      <a:lvl9pPr marL="1828800" algn="l" defTabSz="457200" rtl="0" eaLnBrk="1" fontAlgn="base" hangingPunct="1">
        <a:spcBef>
          <a:spcPct val="0"/>
        </a:spcBef>
        <a:spcAft>
          <a:spcPct val="0"/>
        </a:spcAft>
        <a:defRPr sz="4400">
          <a:solidFill>
            <a:srgbClr val="094B57"/>
          </a:solidFill>
          <a:latin typeface="Frutiger LT Std 65 Bold" pitchFamily="5" charset="0"/>
          <a:ea typeface="ＭＳ Ｐゴシック" pitchFamily="5" charset="-128"/>
        </a:defRPr>
      </a:lvl9pPr>
    </p:titleStyle>
    <p:bodyStyle>
      <a:lvl1pPr marL="342900" indent="-342900" algn="l" defTabSz="457200" rtl="0" eaLnBrk="1" fontAlgn="base" hangingPunct="1">
        <a:spcBef>
          <a:spcPct val="20000"/>
        </a:spcBef>
        <a:spcAft>
          <a:spcPct val="0"/>
        </a:spcAft>
        <a:buClr>
          <a:srgbClr val="2A5CAA"/>
        </a:buClr>
        <a:buFont typeface="Arial" pitchFamily="5" charset="0"/>
        <a:buChar char="•"/>
        <a:defRPr sz="3200" kern="1200">
          <a:solidFill>
            <a:schemeClr val="tx1"/>
          </a:solidFill>
          <a:latin typeface="Helvetica" pitchFamily="2" charset="0"/>
          <a:ea typeface="ＭＳ Ｐゴシック" pitchFamily="5" charset="-128"/>
          <a:cs typeface="Helvetica" pitchFamily="2" charset="0"/>
        </a:defRPr>
      </a:lvl1pPr>
      <a:lvl2pPr marL="742950" indent="-285750" algn="l" defTabSz="457200" rtl="0" eaLnBrk="1" fontAlgn="base" hangingPunct="1">
        <a:spcBef>
          <a:spcPct val="20000"/>
        </a:spcBef>
        <a:spcAft>
          <a:spcPct val="0"/>
        </a:spcAft>
        <a:buClr>
          <a:srgbClr val="299083"/>
        </a:buClr>
        <a:buFont typeface="Arial" pitchFamily="5" charset="0"/>
        <a:buChar char="–"/>
        <a:defRPr sz="2800" kern="1200">
          <a:solidFill>
            <a:schemeClr val="tx1"/>
          </a:solidFill>
          <a:latin typeface="Helvetica" pitchFamily="2" charset="0"/>
          <a:ea typeface="ＭＳ Ｐゴシック" pitchFamily="5" charset="-128"/>
          <a:cs typeface="Helvetica" pitchFamily="2" charset="0"/>
        </a:defRPr>
      </a:lvl2pPr>
      <a:lvl3pPr marL="1143000" indent="-228600" algn="l" defTabSz="457200" rtl="0" eaLnBrk="1" fontAlgn="base" hangingPunct="1">
        <a:spcBef>
          <a:spcPct val="20000"/>
        </a:spcBef>
        <a:spcAft>
          <a:spcPct val="0"/>
        </a:spcAft>
        <a:buClr>
          <a:srgbClr val="2A5CAA"/>
        </a:buClr>
        <a:buFont typeface="Arial" pitchFamily="5" charset="0"/>
        <a:buChar char="•"/>
        <a:defRPr sz="2400" kern="1200">
          <a:solidFill>
            <a:schemeClr val="tx1"/>
          </a:solidFill>
          <a:latin typeface="Helvetica" pitchFamily="2" charset="0"/>
          <a:ea typeface="ＭＳ Ｐゴシック" pitchFamily="5" charset="-128"/>
          <a:cs typeface="Helvetica" pitchFamily="2" charset="0"/>
        </a:defRPr>
      </a:lvl3pPr>
      <a:lvl4pPr marL="1600200" indent="-228600" algn="l" defTabSz="457200" rtl="0" eaLnBrk="1" fontAlgn="base" hangingPunct="1">
        <a:spcBef>
          <a:spcPct val="20000"/>
        </a:spcBef>
        <a:spcAft>
          <a:spcPct val="0"/>
        </a:spcAft>
        <a:buFont typeface="Arial" pitchFamily="5" charset="0"/>
        <a:buChar char="–"/>
        <a:defRPr sz="2000" kern="1200">
          <a:solidFill>
            <a:schemeClr val="tx1"/>
          </a:solidFill>
          <a:latin typeface="Helvetica" pitchFamily="2" charset="0"/>
          <a:ea typeface="ＭＳ Ｐゴシック" pitchFamily="5" charset="-128"/>
          <a:cs typeface="Helvetica" pitchFamily="2" charset="0"/>
        </a:defRPr>
      </a:lvl4pPr>
      <a:lvl5pPr marL="2057400" indent="-228600" algn="l" defTabSz="457200" rtl="0" eaLnBrk="1" fontAlgn="base" hangingPunct="1">
        <a:spcBef>
          <a:spcPct val="20000"/>
        </a:spcBef>
        <a:spcAft>
          <a:spcPct val="0"/>
        </a:spcAft>
        <a:buFont typeface="Arial" pitchFamily="5" charset="0"/>
        <a:buChar char="»"/>
        <a:defRPr sz="2000" kern="1200">
          <a:solidFill>
            <a:schemeClr val="tx1"/>
          </a:solidFill>
          <a:latin typeface="Helvetica" pitchFamily="2" charset="0"/>
          <a:ea typeface="ＭＳ Ｐゴシック" pitchFamily="5" charset="-128"/>
          <a:cs typeface="Helvetica" pitchFamily="2"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ctepolicywatch.acteonline.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https://www.acteonline.org/advocacy/advocacy-resources/" TargetMode="External"/><Relationship Id="rId4" Type="http://schemas.openxmlformats.org/officeDocument/2006/relationships/hyperlink" Target="https://www.acteonline.org/take-action-congressweb-embed/#/"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acteonline.org/" TargetMode="External"/><Relationship Id="rId2" Type="http://schemas.openxmlformats.org/officeDocument/2006/relationships/hyperlink" Target="mailto:ahyslop@acteonline.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115122" y="1775995"/>
            <a:ext cx="9757317" cy="1970815"/>
          </a:xfrm>
        </p:spPr>
        <p:txBody>
          <a:bodyPr wrap="square" anchor="t">
            <a:normAutofit/>
          </a:bodyPr>
          <a:lstStyle/>
          <a:p>
            <a:pPr algn="ctr"/>
            <a:r>
              <a:rPr lang="en-US" sz="4400" dirty="0"/>
              <a:t>Advocacy is in everyone’s job title</a:t>
            </a:r>
            <a:endParaRPr lang="en-US" sz="4400" b="1" dirty="0"/>
          </a:p>
        </p:txBody>
      </p:sp>
      <p:sp>
        <p:nvSpPr>
          <p:cNvPr id="2" name="TextBox 1">
            <a:extLst>
              <a:ext uri="{FF2B5EF4-FFF2-40B4-BE49-F238E27FC236}">
                <a16:creationId xmlns:a16="http://schemas.microsoft.com/office/drawing/2014/main" id="{DD5B19E2-A796-7C60-5E62-171CC8DE5CA0}"/>
              </a:ext>
            </a:extLst>
          </p:cNvPr>
          <p:cNvSpPr txBox="1"/>
          <p:nvPr/>
        </p:nvSpPr>
        <p:spPr>
          <a:xfrm>
            <a:off x="2318314" y="4089362"/>
            <a:ext cx="7772400" cy="1569660"/>
          </a:xfrm>
          <a:prstGeom prst="rect">
            <a:avLst/>
          </a:prstGeom>
          <a:noFill/>
        </p:spPr>
        <p:txBody>
          <a:bodyPr wrap="square" rtlCol="0">
            <a:spAutoFit/>
          </a:bodyPr>
          <a:lstStyle/>
          <a:p>
            <a:pPr algn="ctr"/>
            <a:r>
              <a:rPr lang="en-US" sz="2400" dirty="0"/>
              <a:t>Alisha Hyslop</a:t>
            </a:r>
            <a:br>
              <a:rPr lang="en-US" sz="2400" dirty="0"/>
            </a:br>
            <a:r>
              <a:rPr lang="en-US" sz="2400" dirty="0"/>
              <a:t>Chief Policy, Research &amp; Content Officer</a:t>
            </a:r>
            <a:br>
              <a:rPr lang="en-US" sz="2400" dirty="0"/>
            </a:br>
            <a:r>
              <a:rPr lang="en-US" sz="2400" dirty="0"/>
              <a:t>Association for Career and Technical Education</a:t>
            </a:r>
          </a:p>
          <a:p>
            <a:pPr algn="ctr"/>
            <a:r>
              <a:rPr lang="en-US" sz="2400" dirty="0"/>
              <a:t>July 23, 2026</a:t>
            </a:r>
          </a:p>
        </p:txBody>
      </p:sp>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2F1DF-643D-A37B-6D3E-4CB4512D4CA7}"/>
              </a:ext>
            </a:extLst>
          </p:cNvPr>
          <p:cNvSpPr>
            <a:spLocks noGrp="1"/>
          </p:cNvSpPr>
          <p:nvPr>
            <p:ph type="title"/>
          </p:nvPr>
        </p:nvSpPr>
        <p:spPr/>
        <p:txBody>
          <a:bodyPr/>
          <a:lstStyle/>
          <a:p>
            <a:r>
              <a:rPr lang="en-US" b="1" dirty="0"/>
              <a:t>Advocacy Communication Methods</a:t>
            </a:r>
          </a:p>
        </p:txBody>
      </p:sp>
      <p:sp>
        <p:nvSpPr>
          <p:cNvPr id="3" name="Content Placeholder 2">
            <a:extLst>
              <a:ext uri="{FF2B5EF4-FFF2-40B4-BE49-F238E27FC236}">
                <a16:creationId xmlns:a16="http://schemas.microsoft.com/office/drawing/2014/main" id="{72BDA3B8-5A34-625E-E346-45127358A561}"/>
              </a:ext>
            </a:extLst>
          </p:cNvPr>
          <p:cNvSpPr>
            <a:spLocks noGrp="1"/>
          </p:cNvSpPr>
          <p:nvPr>
            <p:ph idx="1"/>
          </p:nvPr>
        </p:nvSpPr>
        <p:spPr/>
        <p:txBody>
          <a:bodyPr vert="horz" lIns="91440" tIns="45720" rIns="91440" bIns="45720" rtlCol="0" anchor="t">
            <a:normAutofit/>
          </a:bodyPr>
          <a:lstStyle/>
          <a:p>
            <a:pPr>
              <a:buFont typeface="Arial" panose="020B0604020202020204" pitchFamily="34" charset="0"/>
              <a:buChar char="•"/>
            </a:pPr>
            <a:r>
              <a:rPr lang="en-US" sz="3600" dirty="0"/>
              <a:t>Written communications</a:t>
            </a:r>
          </a:p>
          <a:p>
            <a:pPr>
              <a:buFont typeface="Arial" panose="020B0604020202020204" pitchFamily="34" charset="0"/>
              <a:buChar char="•"/>
            </a:pPr>
            <a:r>
              <a:rPr lang="en-US" sz="3600" dirty="0"/>
              <a:t>Phone Calls </a:t>
            </a:r>
          </a:p>
          <a:p>
            <a:pPr>
              <a:buFont typeface="Arial" panose="020B0604020202020204" pitchFamily="34" charset="0"/>
              <a:buChar char="•"/>
            </a:pPr>
            <a:r>
              <a:rPr lang="en-US" sz="3600" dirty="0"/>
              <a:t>Meetings (including virtual and informal)</a:t>
            </a:r>
          </a:p>
          <a:p>
            <a:pPr>
              <a:buFont typeface="Arial" panose="020B0604020202020204" pitchFamily="34" charset="0"/>
              <a:buChar char="•"/>
            </a:pPr>
            <a:r>
              <a:rPr lang="en-US" sz="3600" dirty="0"/>
              <a:t>Social media </a:t>
            </a:r>
          </a:p>
          <a:p>
            <a:pPr>
              <a:buFont typeface="Arial" panose="020B0604020202020204" pitchFamily="34" charset="0"/>
              <a:buChar char="•"/>
            </a:pPr>
            <a:r>
              <a:rPr lang="en-US" sz="3600" dirty="0"/>
              <a:t>Traditional media</a:t>
            </a:r>
            <a:endParaRPr lang="en-US" sz="4400" dirty="0"/>
          </a:p>
        </p:txBody>
      </p:sp>
    </p:spTree>
    <p:extLst>
      <p:ext uri="{BB962C8B-B14F-4D97-AF65-F5344CB8AC3E}">
        <p14:creationId xmlns:p14="http://schemas.microsoft.com/office/powerpoint/2010/main" val="4105926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F320059-FE32-35A2-C9B8-66217A4A7957}"/>
              </a:ext>
            </a:extLst>
          </p:cNvPr>
          <p:cNvSpPr>
            <a:spLocks noGrp="1"/>
          </p:cNvSpPr>
          <p:nvPr>
            <p:ph type="title"/>
          </p:nvPr>
        </p:nvSpPr>
        <p:spPr/>
        <p:txBody>
          <a:bodyPr/>
          <a:lstStyle/>
          <a:p>
            <a:r>
              <a:rPr lang="en-US" b="1">
                <a:latin typeface="Helvetica"/>
                <a:ea typeface="ＭＳ Ｐゴシック"/>
                <a:cs typeface="Helvetica"/>
              </a:rPr>
              <a:t>Local Partnerships</a:t>
            </a:r>
            <a:endParaRPr lang="en-US" b="1"/>
          </a:p>
        </p:txBody>
      </p:sp>
      <p:sp>
        <p:nvSpPr>
          <p:cNvPr id="3" name="Content Placeholder 2">
            <a:extLst>
              <a:ext uri="{FF2B5EF4-FFF2-40B4-BE49-F238E27FC236}">
                <a16:creationId xmlns:a16="http://schemas.microsoft.com/office/drawing/2014/main" id="{C3EE982C-BF13-27BC-BF68-F8E2D34F61D7}"/>
              </a:ext>
            </a:extLst>
          </p:cNvPr>
          <p:cNvSpPr>
            <a:spLocks noGrp="1"/>
          </p:cNvSpPr>
          <p:nvPr>
            <p:ph idx="1"/>
          </p:nvPr>
        </p:nvSpPr>
        <p:spPr/>
        <p:txBody>
          <a:bodyPr/>
          <a:lstStyle/>
          <a:p>
            <a:pPr marL="0" indent="0">
              <a:buNone/>
            </a:pPr>
            <a:r>
              <a:rPr lang="en-US" dirty="0">
                <a:highlight>
                  <a:srgbClr val="FFFFFF"/>
                </a:highlight>
                <a:latin typeface="Helvetica"/>
                <a:ea typeface="ＭＳ Ｐゴシック"/>
                <a:cs typeface="Helvetica"/>
              </a:rPr>
              <a:t>Potential Partners</a:t>
            </a:r>
          </a:p>
          <a:p>
            <a:r>
              <a:rPr lang="en-US" dirty="0">
                <a:highlight>
                  <a:srgbClr val="FFFFFF"/>
                </a:highlight>
                <a:latin typeface="Helvetica"/>
                <a:ea typeface="ＭＳ Ｐゴシック"/>
                <a:cs typeface="Helvetica"/>
              </a:rPr>
              <a:t>Are interested in CTE</a:t>
            </a:r>
          </a:p>
          <a:p>
            <a:r>
              <a:rPr lang="en-US" dirty="0">
                <a:highlight>
                  <a:srgbClr val="FFFFFF"/>
                </a:highlight>
                <a:latin typeface="Helvetica"/>
                <a:ea typeface="ＭＳ Ｐゴシック"/>
                <a:cs typeface="Helvetica"/>
              </a:rPr>
              <a:t>Can disseminate information to the community</a:t>
            </a:r>
          </a:p>
          <a:p>
            <a:r>
              <a:rPr lang="en-US" dirty="0">
                <a:highlight>
                  <a:srgbClr val="FFFFFF"/>
                </a:highlight>
                <a:latin typeface="Helvetica"/>
                <a:ea typeface="ＭＳ Ｐゴシック"/>
                <a:cs typeface="Helvetica"/>
              </a:rPr>
              <a:t>Have experience with grassroots advocacy strategies</a:t>
            </a:r>
          </a:p>
          <a:p>
            <a:pPr marL="0" indent="0">
              <a:buNone/>
            </a:pPr>
            <a:endParaRPr lang="en-US" dirty="0">
              <a:highlight>
                <a:srgbClr val="FFFFFF"/>
              </a:highlight>
              <a:latin typeface="Helvetica"/>
              <a:ea typeface="ＭＳ Ｐゴシック"/>
              <a:cs typeface="Helvetica"/>
            </a:endParaRPr>
          </a:p>
        </p:txBody>
      </p:sp>
    </p:spTree>
    <p:extLst>
      <p:ext uri="{BB962C8B-B14F-4D97-AF65-F5344CB8AC3E}">
        <p14:creationId xmlns:p14="http://schemas.microsoft.com/office/powerpoint/2010/main" val="2442266455"/>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68E7C2-4C6D-539C-7236-DC87D0C0CAE3}"/>
              </a:ext>
            </a:extLst>
          </p:cNvPr>
          <p:cNvSpPr>
            <a:spLocks noGrp="1"/>
          </p:cNvSpPr>
          <p:nvPr>
            <p:ph type="title"/>
          </p:nvPr>
        </p:nvSpPr>
        <p:spPr>
          <a:xfrm>
            <a:off x="1981200" y="1085645"/>
            <a:ext cx="8229600" cy="1143000"/>
          </a:xfrm>
        </p:spPr>
        <p:txBody>
          <a:bodyPr wrap="square" anchor="ctr">
            <a:normAutofit/>
          </a:bodyPr>
          <a:lstStyle/>
          <a:p>
            <a:r>
              <a:rPr lang="en-US" b="1" dirty="0"/>
              <a:t>Engage Your Local Network </a:t>
            </a:r>
          </a:p>
        </p:txBody>
      </p:sp>
      <p:graphicFrame>
        <p:nvGraphicFramePr>
          <p:cNvPr id="9" name="Content Placeholder 4">
            <a:extLst>
              <a:ext uri="{FF2B5EF4-FFF2-40B4-BE49-F238E27FC236}">
                <a16:creationId xmlns:a16="http://schemas.microsoft.com/office/drawing/2014/main" id="{15338C7C-B85A-3162-249C-19A70FA49DB7}"/>
              </a:ext>
            </a:extLst>
          </p:cNvPr>
          <p:cNvGraphicFramePr>
            <a:graphicFrameLocks noGrp="1"/>
          </p:cNvGraphicFramePr>
          <p:nvPr>
            <p:ph idx="1"/>
            <p:extLst>
              <p:ext uri="{D42A27DB-BD31-4B8C-83A1-F6EECF244321}">
                <p14:modId xmlns:p14="http://schemas.microsoft.com/office/powerpoint/2010/main" val="1940425984"/>
              </p:ext>
            </p:extLst>
          </p:nvPr>
        </p:nvGraphicFramePr>
        <p:xfrm>
          <a:off x="1981200" y="2228645"/>
          <a:ext cx="8229600" cy="38975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34086758"/>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DC6C2-71D3-49F5-745A-227DD653BD32}"/>
              </a:ext>
            </a:extLst>
          </p:cNvPr>
          <p:cNvSpPr>
            <a:spLocks noGrp="1"/>
          </p:cNvSpPr>
          <p:nvPr>
            <p:ph type="title"/>
          </p:nvPr>
        </p:nvSpPr>
        <p:spPr/>
        <p:txBody>
          <a:bodyPr/>
          <a:lstStyle/>
          <a:p>
            <a:r>
              <a:rPr lang="en-US" b="1" dirty="0">
                <a:latin typeface="Arial" panose="020B0604020202020204" pitchFamily="34" charset="0"/>
                <a:cs typeface="Arial" panose="020B0604020202020204" pitchFamily="34" charset="0"/>
              </a:rPr>
              <a:t>Other Local Opportunities</a:t>
            </a:r>
          </a:p>
        </p:txBody>
      </p:sp>
      <p:sp>
        <p:nvSpPr>
          <p:cNvPr id="3" name="Content Placeholder 2">
            <a:extLst>
              <a:ext uri="{FF2B5EF4-FFF2-40B4-BE49-F238E27FC236}">
                <a16:creationId xmlns:a16="http://schemas.microsoft.com/office/drawing/2014/main" id="{9243E4CC-2AA2-F3EF-1F51-3F614D0C6D1C}"/>
              </a:ext>
            </a:extLst>
          </p:cNvPr>
          <p:cNvSpPr>
            <a:spLocks noGrp="1"/>
          </p:cNvSpPr>
          <p:nvPr>
            <p:ph idx="1"/>
          </p:nvPr>
        </p:nvSpPr>
        <p:spPr/>
        <p:txBody>
          <a:bodyPr vert="horz" wrap="square" lIns="68580" tIns="34290" rIns="68580" bIns="34290" numCol="1" rtlCol="0" anchor="t" anchorCtr="0" compatLnSpc="1">
            <a:prstTxWarp prst="textNoShape">
              <a:avLst/>
            </a:prstTxWarp>
            <a:normAutofit/>
          </a:bodyPr>
          <a:lstStyle/>
          <a:p>
            <a:r>
              <a:rPr lang="en-US" sz="2400" dirty="0"/>
              <a:t>Community forums</a:t>
            </a:r>
            <a:endParaRPr lang="en-US" sz="2400" dirty="0">
              <a:ea typeface="Calibri"/>
              <a:cs typeface="Calibri"/>
            </a:endParaRPr>
          </a:p>
          <a:p>
            <a:r>
              <a:rPr lang="en-US" sz="2400" dirty="0">
                <a:latin typeface="Helvetica"/>
                <a:ea typeface="ＭＳ Ｐゴシック"/>
                <a:cs typeface="Helvetica"/>
              </a:rPr>
              <a:t>Media tours</a:t>
            </a:r>
          </a:p>
          <a:p>
            <a:r>
              <a:rPr lang="en-US" sz="2400" dirty="0"/>
              <a:t>Listening sessions</a:t>
            </a:r>
            <a:endParaRPr lang="en-US" sz="2400" dirty="0">
              <a:ea typeface="Calibri"/>
              <a:cs typeface="Calibri"/>
            </a:endParaRPr>
          </a:p>
          <a:p>
            <a:r>
              <a:rPr lang="en-US" sz="2400" dirty="0"/>
              <a:t>Candidate forums &amp; debates</a:t>
            </a:r>
            <a:endParaRPr lang="en-US" sz="2400" dirty="0">
              <a:ea typeface="Calibri"/>
              <a:cs typeface="Calibri"/>
            </a:endParaRPr>
          </a:p>
          <a:p>
            <a:r>
              <a:rPr lang="en-US" sz="2400" dirty="0"/>
              <a:t>Candidate appearances at public events</a:t>
            </a:r>
            <a:endParaRPr lang="en-US" sz="2400" dirty="0">
              <a:ea typeface="Calibri"/>
              <a:cs typeface="Calibri"/>
            </a:endParaRPr>
          </a:p>
          <a:p>
            <a:r>
              <a:rPr lang="en-US" sz="2400" dirty="0"/>
              <a:t>Business/employer convenings</a:t>
            </a:r>
            <a:endParaRPr lang="en-US" sz="2400" dirty="0">
              <a:ea typeface="Calibri"/>
              <a:cs typeface="Calibri"/>
            </a:endParaRPr>
          </a:p>
        </p:txBody>
      </p:sp>
    </p:spTree>
    <p:extLst>
      <p:ext uri="{BB962C8B-B14F-4D97-AF65-F5344CB8AC3E}">
        <p14:creationId xmlns:p14="http://schemas.microsoft.com/office/powerpoint/2010/main" val="3054792282"/>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F06087EF-22B7-3474-8FFB-347A6EB78CCC}"/>
              </a:ext>
            </a:extLst>
          </p:cNvPr>
          <p:cNvSpPr>
            <a:spLocks noGrp="1"/>
          </p:cNvSpPr>
          <p:nvPr/>
        </p:nvSpPr>
        <p:spPr bwMode="auto">
          <a:xfrm>
            <a:off x="1981200" y="2580916"/>
            <a:ext cx="8118764" cy="3362685"/>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lvl1pPr marL="342900" indent="-342900" algn="l" defTabSz="457200" rtl="0" eaLnBrk="1" fontAlgn="base" hangingPunct="1">
              <a:spcBef>
                <a:spcPct val="20000"/>
              </a:spcBef>
              <a:spcAft>
                <a:spcPct val="0"/>
              </a:spcAft>
              <a:buClr>
                <a:srgbClr val="2A5CAA"/>
              </a:buClr>
              <a:buFont typeface="Arial" pitchFamily="5" charset="0"/>
              <a:buChar char="•"/>
              <a:defRPr sz="3200" kern="1200">
                <a:solidFill>
                  <a:schemeClr val="tx1"/>
                </a:solidFill>
                <a:latin typeface="Helvetica" pitchFamily="2" charset="0"/>
                <a:ea typeface="ＭＳ Ｐゴシック" pitchFamily="5" charset="-128"/>
                <a:cs typeface="Helvetica" pitchFamily="2" charset="0"/>
              </a:defRPr>
            </a:lvl1pPr>
            <a:lvl2pPr marL="742950" indent="-285750" algn="l" defTabSz="457200" rtl="0" eaLnBrk="1" fontAlgn="base" hangingPunct="1">
              <a:spcBef>
                <a:spcPct val="20000"/>
              </a:spcBef>
              <a:spcAft>
                <a:spcPct val="0"/>
              </a:spcAft>
              <a:buClr>
                <a:srgbClr val="299083"/>
              </a:buClr>
              <a:buFont typeface="Arial" pitchFamily="5" charset="0"/>
              <a:buChar char="–"/>
              <a:defRPr sz="2800" kern="1200">
                <a:solidFill>
                  <a:schemeClr val="tx1"/>
                </a:solidFill>
                <a:latin typeface="Helvetica" pitchFamily="2" charset="0"/>
                <a:ea typeface="ＭＳ Ｐゴシック" pitchFamily="5" charset="-128"/>
                <a:cs typeface="Helvetica" pitchFamily="2" charset="0"/>
              </a:defRPr>
            </a:lvl2pPr>
            <a:lvl3pPr marL="1143000" indent="-228600" algn="l" defTabSz="457200" rtl="0" eaLnBrk="1" fontAlgn="base" hangingPunct="1">
              <a:spcBef>
                <a:spcPct val="20000"/>
              </a:spcBef>
              <a:spcAft>
                <a:spcPct val="0"/>
              </a:spcAft>
              <a:buClr>
                <a:srgbClr val="2A5CAA"/>
              </a:buClr>
              <a:buFont typeface="Arial" pitchFamily="5" charset="0"/>
              <a:buChar char="•"/>
              <a:defRPr sz="2400" kern="1200">
                <a:solidFill>
                  <a:schemeClr val="tx1"/>
                </a:solidFill>
                <a:latin typeface="Helvetica" pitchFamily="2" charset="0"/>
                <a:ea typeface="ＭＳ Ｐゴシック" pitchFamily="5" charset="-128"/>
                <a:cs typeface="Helvetica" pitchFamily="2" charset="0"/>
              </a:defRPr>
            </a:lvl3pPr>
            <a:lvl4pPr marL="1600200" indent="-228600" algn="l" defTabSz="457200" rtl="0" eaLnBrk="1" fontAlgn="base" hangingPunct="1">
              <a:spcBef>
                <a:spcPct val="20000"/>
              </a:spcBef>
              <a:spcAft>
                <a:spcPct val="0"/>
              </a:spcAft>
              <a:buFont typeface="Arial" pitchFamily="5" charset="0"/>
              <a:buChar char="–"/>
              <a:defRPr sz="2000" kern="1200">
                <a:solidFill>
                  <a:schemeClr val="tx1"/>
                </a:solidFill>
                <a:latin typeface="Helvetica" pitchFamily="2" charset="0"/>
                <a:ea typeface="ＭＳ Ｐゴシック" pitchFamily="5" charset="-128"/>
                <a:cs typeface="Helvetica" pitchFamily="2" charset="0"/>
              </a:defRPr>
            </a:lvl4pPr>
            <a:lvl5pPr marL="2057400" indent="-228600" algn="l" defTabSz="457200" rtl="0" eaLnBrk="1" fontAlgn="base" hangingPunct="1">
              <a:spcBef>
                <a:spcPct val="20000"/>
              </a:spcBef>
              <a:spcAft>
                <a:spcPct val="0"/>
              </a:spcAft>
              <a:buFont typeface="Arial" pitchFamily="5" charset="0"/>
              <a:buChar char="»"/>
              <a:defRPr sz="2000" kern="1200">
                <a:solidFill>
                  <a:schemeClr val="tx1"/>
                </a:solidFill>
                <a:latin typeface="Helvetica" pitchFamily="2" charset="0"/>
                <a:ea typeface="ＭＳ Ｐゴシック" pitchFamily="5" charset="-128"/>
                <a:cs typeface="Helvetica" pitchFamily="2"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2400" dirty="0"/>
          </a:p>
        </p:txBody>
      </p:sp>
      <p:sp>
        <p:nvSpPr>
          <p:cNvPr id="3" name="Title 2">
            <a:extLst>
              <a:ext uri="{FF2B5EF4-FFF2-40B4-BE49-F238E27FC236}">
                <a16:creationId xmlns:a16="http://schemas.microsoft.com/office/drawing/2014/main" id="{66C78681-FDCB-F3C3-120A-964C7D2A0CAE}"/>
              </a:ext>
            </a:extLst>
          </p:cNvPr>
          <p:cNvSpPr>
            <a:spLocks noGrp="1"/>
          </p:cNvSpPr>
          <p:nvPr>
            <p:ph type="title"/>
          </p:nvPr>
        </p:nvSpPr>
        <p:spPr/>
        <p:txBody>
          <a:bodyPr/>
          <a:lstStyle/>
          <a:p>
            <a:r>
              <a:rPr lang="en-US" sz="4000" b="1" dirty="0"/>
              <a:t>Communicating with Policymakers</a:t>
            </a:r>
          </a:p>
        </p:txBody>
      </p:sp>
      <p:sp>
        <p:nvSpPr>
          <p:cNvPr id="5" name="Content Placeholder 4">
            <a:extLst>
              <a:ext uri="{FF2B5EF4-FFF2-40B4-BE49-F238E27FC236}">
                <a16:creationId xmlns:a16="http://schemas.microsoft.com/office/drawing/2014/main" id="{4AB0D62A-A3ED-C6DA-BF95-ED0686BE77D7}"/>
              </a:ext>
            </a:extLst>
          </p:cNvPr>
          <p:cNvSpPr>
            <a:spLocks noGrp="1"/>
          </p:cNvSpPr>
          <p:nvPr>
            <p:ph idx="1"/>
          </p:nvPr>
        </p:nvSpPr>
        <p:spPr/>
        <p:txBody>
          <a:bodyPr/>
          <a:lstStyle/>
          <a:p>
            <a:r>
              <a:rPr lang="en-US" sz="2800" dirty="0"/>
              <a:t>Keep it short</a:t>
            </a:r>
          </a:p>
          <a:p>
            <a:r>
              <a:rPr lang="en-US" sz="2800" dirty="0"/>
              <a:t>Be positive</a:t>
            </a:r>
          </a:p>
          <a:p>
            <a:r>
              <a:rPr lang="en-US" sz="2800" dirty="0"/>
              <a:t>Ask for a reply</a:t>
            </a:r>
          </a:p>
          <a:p>
            <a:r>
              <a:rPr lang="en-US" sz="2800" dirty="0"/>
              <a:t>Establish yourself as a resource</a:t>
            </a:r>
          </a:p>
          <a:p>
            <a:r>
              <a:rPr lang="en-US" sz="2800" dirty="0"/>
              <a:t>Use facts</a:t>
            </a:r>
          </a:p>
          <a:p>
            <a:r>
              <a:rPr lang="en-US" sz="2800" dirty="0"/>
              <a:t>Explain the personal narratives behind your interest</a:t>
            </a:r>
          </a:p>
          <a:p>
            <a:r>
              <a:rPr lang="en-US" sz="2800" dirty="0"/>
              <a:t>Thank them for their time and attention</a:t>
            </a:r>
          </a:p>
          <a:p>
            <a:endParaRPr lang="en-US" dirty="0"/>
          </a:p>
        </p:txBody>
      </p:sp>
    </p:spTree>
    <p:extLst>
      <p:ext uri="{BB962C8B-B14F-4D97-AF65-F5344CB8AC3E}">
        <p14:creationId xmlns:p14="http://schemas.microsoft.com/office/powerpoint/2010/main" val="27671544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75771-E5F2-30E8-02E3-218D35906CF9}"/>
              </a:ext>
            </a:extLst>
          </p:cNvPr>
          <p:cNvSpPr>
            <a:spLocks noGrp="1"/>
          </p:cNvSpPr>
          <p:nvPr>
            <p:ph type="title"/>
          </p:nvPr>
        </p:nvSpPr>
        <p:spPr/>
        <p:txBody>
          <a:bodyPr/>
          <a:lstStyle/>
          <a:p>
            <a:r>
              <a:rPr lang="en-US" b="1" dirty="0"/>
              <a:t>Key Messages</a:t>
            </a:r>
          </a:p>
        </p:txBody>
      </p:sp>
      <p:sp>
        <p:nvSpPr>
          <p:cNvPr id="3" name="Content Placeholder 2">
            <a:extLst>
              <a:ext uri="{FF2B5EF4-FFF2-40B4-BE49-F238E27FC236}">
                <a16:creationId xmlns:a16="http://schemas.microsoft.com/office/drawing/2014/main" id="{73083CE0-902D-B8D4-72BE-E7CB97783E3A}"/>
              </a:ext>
            </a:extLst>
          </p:cNvPr>
          <p:cNvSpPr>
            <a:spLocks noGrp="1"/>
          </p:cNvSpPr>
          <p:nvPr>
            <p:ph idx="1"/>
          </p:nvPr>
        </p:nvSpPr>
        <p:spPr/>
        <p:txBody>
          <a:bodyPr/>
          <a:lstStyle/>
          <a:p>
            <a:r>
              <a:rPr lang="en-US" sz="3000" dirty="0"/>
              <a:t>CTE engages students in education</a:t>
            </a:r>
          </a:p>
          <a:p>
            <a:r>
              <a:rPr lang="en-US" sz="3000" dirty="0"/>
              <a:t>CTE provides students with real-world skills</a:t>
            </a:r>
          </a:p>
          <a:p>
            <a:r>
              <a:rPr lang="en-US" sz="3000" dirty="0"/>
              <a:t>CTE helps students find their passion and provides options for college and career success</a:t>
            </a:r>
          </a:p>
          <a:p>
            <a:r>
              <a:rPr lang="en-US" sz="3000" dirty="0"/>
              <a:t>CTE prepares learners to meet the needs of the economy</a:t>
            </a:r>
          </a:p>
        </p:txBody>
      </p:sp>
    </p:spTree>
    <p:extLst>
      <p:ext uri="{BB962C8B-B14F-4D97-AF65-F5344CB8AC3E}">
        <p14:creationId xmlns:p14="http://schemas.microsoft.com/office/powerpoint/2010/main" val="3067692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22049-588D-8156-169C-C0EDEFD4D9FB}"/>
              </a:ext>
            </a:extLst>
          </p:cNvPr>
          <p:cNvSpPr>
            <a:spLocks noGrp="1"/>
          </p:cNvSpPr>
          <p:nvPr>
            <p:ph type="title"/>
          </p:nvPr>
        </p:nvSpPr>
        <p:spPr/>
        <p:txBody>
          <a:bodyPr/>
          <a:lstStyle/>
          <a:p>
            <a:r>
              <a:rPr lang="en-US" b="1" dirty="0"/>
              <a:t>Data and Storytelling</a:t>
            </a:r>
          </a:p>
        </p:txBody>
      </p:sp>
      <p:sp>
        <p:nvSpPr>
          <p:cNvPr id="3" name="Content Placeholder 2">
            <a:extLst>
              <a:ext uri="{FF2B5EF4-FFF2-40B4-BE49-F238E27FC236}">
                <a16:creationId xmlns:a16="http://schemas.microsoft.com/office/drawing/2014/main" id="{0FD8E970-8D40-A1FE-CFD5-F47EAE412146}"/>
              </a:ext>
            </a:extLst>
          </p:cNvPr>
          <p:cNvSpPr>
            <a:spLocks noGrp="1"/>
          </p:cNvSpPr>
          <p:nvPr>
            <p:ph idx="1"/>
          </p:nvPr>
        </p:nvSpPr>
        <p:spPr/>
        <p:txBody>
          <a:bodyPr/>
          <a:lstStyle/>
          <a:p>
            <a:pPr marL="0" indent="0" algn="ctr">
              <a:buNone/>
            </a:pPr>
            <a:r>
              <a:rPr lang="en-US" sz="4800" dirty="0"/>
              <a:t>“Stories give life to data, and data gives authority to stories.”</a:t>
            </a:r>
          </a:p>
          <a:p>
            <a:pPr marL="0" indent="0" algn="ctr">
              <a:buNone/>
            </a:pPr>
            <a:r>
              <a:rPr lang="en-US" sz="4800" dirty="0"/>
              <a:t>- Wendy Newman</a:t>
            </a:r>
          </a:p>
        </p:txBody>
      </p:sp>
    </p:spTree>
    <p:extLst>
      <p:ext uri="{BB962C8B-B14F-4D97-AF65-F5344CB8AC3E}">
        <p14:creationId xmlns:p14="http://schemas.microsoft.com/office/powerpoint/2010/main" val="3986245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CC4AD-DCEB-6AD9-294C-337495258EF9}"/>
              </a:ext>
            </a:extLst>
          </p:cNvPr>
          <p:cNvSpPr>
            <a:spLocks noGrp="1"/>
          </p:cNvSpPr>
          <p:nvPr>
            <p:ph type="title"/>
          </p:nvPr>
        </p:nvSpPr>
        <p:spPr/>
        <p:txBody>
          <a:bodyPr/>
          <a:lstStyle/>
          <a:p>
            <a:r>
              <a:rPr lang="en-US" b="1" dirty="0"/>
              <a:t>Storytelling Tips</a:t>
            </a:r>
          </a:p>
        </p:txBody>
      </p:sp>
      <p:sp>
        <p:nvSpPr>
          <p:cNvPr id="4" name="Rectangle 1">
            <a:extLst>
              <a:ext uri="{FF2B5EF4-FFF2-40B4-BE49-F238E27FC236}">
                <a16:creationId xmlns:a16="http://schemas.microsoft.com/office/drawing/2014/main" id="{38579F85-653B-5B0B-C5EA-814ECB837ADF}"/>
              </a:ext>
            </a:extLst>
          </p:cNvPr>
          <p:cNvSpPr>
            <a:spLocks noGrp="1" noChangeArrowheads="1"/>
          </p:cNvSpPr>
          <p:nvPr>
            <p:ph idx="1"/>
          </p:nvPr>
        </p:nvSpPr>
        <p:spPr bwMode="auto">
          <a:xfrm>
            <a:off x="356839" y="2099911"/>
            <a:ext cx="11541511"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00" eaLnBrk="0" hangingPunct="0">
              <a:spcBef>
                <a:spcPct val="0"/>
              </a:spcBef>
              <a:buClrTx/>
            </a:pPr>
            <a:r>
              <a:rPr lang="en-US" altLang="en-US" sz="2400" b="1" dirty="0">
                <a:latin typeface="Arial" panose="020B0604020202020204" pitchFamily="34" charset="0"/>
              </a:rPr>
              <a:t>Start with a Student</a:t>
            </a:r>
            <a:br>
              <a:rPr lang="en-US" altLang="en-US" sz="2400" dirty="0">
                <a:latin typeface="Arial" panose="020B0604020202020204" pitchFamily="34" charset="0"/>
              </a:rPr>
            </a:br>
            <a:r>
              <a:rPr lang="en-US" altLang="en-US" sz="2400" dirty="0">
                <a:latin typeface="Arial" panose="020B0604020202020204" pitchFamily="34" charset="0"/>
              </a:rPr>
              <a:t>Share a real or relatable story. Who are they? What challenges did they face?</a:t>
            </a:r>
          </a:p>
          <a:p>
            <a:pPr defTabSz="914400" eaLnBrk="0" hangingPunct="0">
              <a:spcBef>
                <a:spcPct val="0"/>
              </a:spcBef>
              <a:buClrTx/>
            </a:pPr>
            <a:r>
              <a:rPr lang="en-US" altLang="en-US" sz="2400" b="1" dirty="0">
                <a:latin typeface="Arial" panose="020B0604020202020204" pitchFamily="34" charset="0"/>
              </a:rPr>
              <a:t>Show the Impact</a:t>
            </a:r>
            <a:br>
              <a:rPr lang="en-US" altLang="en-US" sz="2400" dirty="0">
                <a:latin typeface="Arial" panose="020B0604020202020204" pitchFamily="34" charset="0"/>
              </a:rPr>
            </a:br>
            <a:r>
              <a:rPr lang="en-US" altLang="en-US" sz="2400" dirty="0">
                <a:latin typeface="Arial" panose="020B0604020202020204" pitchFamily="34" charset="0"/>
              </a:rPr>
              <a:t>How did your program help? Use one clear result or change.</a:t>
            </a:r>
          </a:p>
          <a:p>
            <a:pPr defTabSz="914400" eaLnBrk="0" hangingPunct="0">
              <a:spcBef>
                <a:spcPct val="0"/>
              </a:spcBef>
              <a:buClrTx/>
            </a:pPr>
            <a:r>
              <a:rPr lang="en-US" altLang="en-US" sz="2400" b="1" dirty="0">
                <a:latin typeface="Arial" panose="020B0604020202020204" pitchFamily="34" charset="0"/>
              </a:rPr>
              <a:t>Keep It Short</a:t>
            </a:r>
            <a:br>
              <a:rPr lang="en-US" altLang="en-US" sz="2400" dirty="0">
                <a:latin typeface="Arial" panose="020B0604020202020204" pitchFamily="34" charset="0"/>
              </a:rPr>
            </a:br>
            <a:r>
              <a:rPr lang="en-US" altLang="en-US" sz="2400" dirty="0">
                <a:latin typeface="Arial" panose="020B0604020202020204" pitchFamily="34" charset="0"/>
              </a:rPr>
              <a:t>1–2 minutes max. Focus on emotion and outcome, not every detail.</a:t>
            </a:r>
          </a:p>
          <a:p>
            <a:pPr defTabSz="914400" eaLnBrk="0" hangingPunct="0">
              <a:spcBef>
                <a:spcPct val="0"/>
              </a:spcBef>
              <a:buClrTx/>
            </a:pPr>
            <a:r>
              <a:rPr lang="en-US" altLang="en-US" sz="2400" b="1" dirty="0">
                <a:latin typeface="Arial" panose="020B0604020202020204" pitchFamily="34" charset="0"/>
              </a:rPr>
              <a:t>Make It Local</a:t>
            </a:r>
            <a:br>
              <a:rPr lang="en-US" altLang="en-US" sz="2400" dirty="0">
                <a:latin typeface="Arial" panose="020B0604020202020204" pitchFamily="34" charset="0"/>
              </a:rPr>
            </a:br>
            <a:r>
              <a:rPr lang="en-US" altLang="en-US" sz="2400" dirty="0">
                <a:latin typeface="Arial" panose="020B0604020202020204" pitchFamily="34" charset="0"/>
              </a:rPr>
              <a:t>Connect the story to your policymaker’s community or district. </a:t>
            </a:r>
          </a:p>
          <a:p>
            <a:pPr defTabSz="914400" eaLnBrk="0" hangingPunct="0">
              <a:spcBef>
                <a:spcPct val="0"/>
              </a:spcBef>
              <a:buClrTx/>
            </a:pPr>
            <a:r>
              <a:rPr lang="en-US" altLang="en-US" sz="2400" b="1" dirty="0">
                <a:latin typeface="Arial" panose="020B0604020202020204" pitchFamily="34" charset="0"/>
              </a:rPr>
              <a:t>End with a Call to Action</a:t>
            </a:r>
            <a:br>
              <a:rPr lang="en-US" altLang="en-US" sz="2400" dirty="0">
                <a:latin typeface="Arial" panose="020B0604020202020204" pitchFamily="34" charset="0"/>
              </a:rPr>
            </a:br>
            <a:r>
              <a:rPr lang="en-US" altLang="en-US" sz="2400" dirty="0">
                <a:latin typeface="Arial" panose="020B0604020202020204" pitchFamily="34" charset="0"/>
              </a:rPr>
              <a:t>Ask for support. Be clear and direct: “This program works—please help us keep it going.”</a:t>
            </a:r>
          </a:p>
        </p:txBody>
      </p:sp>
    </p:spTree>
    <p:extLst>
      <p:ext uri="{BB962C8B-B14F-4D97-AF65-F5344CB8AC3E}">
        <p14:creationId xmlns:p14="http://schemas.microsoft.com/office/powerpoint/2010/main" val="1190151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FC6B5-A419-47AE-A744-D8A284A66D19}"/>
              </a:ext>
            </a:extLst>
          </p:cNvPr>
          <p:cNvSpPr>
            <a:spLocks noGrp="1"/>
          </p:cNvSpPr>
          <p:nvPr>
            <p:ph type="title"/>
          </p:nvPr>
        </p:nvSpPr>
        <p:spPr/>
        <p:txBody>
          <a:bodyPr/>
          <a:lstStyle/>
          <a:p>
            <a:r>
              <a:rPr lang="en-US" b="1" dirty="0">
                <a:latin typeface="Arial"/>
                <a:cs typeface="Arial"/>
              </a:rPr>
              <a:t>Resources </a:t>
            </a:r>
          </a:p>
        </p:txBody>
      </p:sp>
      <p:sp>
        <p:nvSpPr>
          <p:cNvPr id="35" name="Content Placeholder 2">
            <a:extLst>
              <a:ext uri="{FF2B5EF4-FFF2-40B4-BE49-F238E27FC236}">
                <a16:creationId xmlns:a16="http://schemas.microsoft.com/office/drawing/2014/main" id="{DA7E8158-408D-6C90-F2B7-AFCD4BCE111E}"/>
              </a:ext>
            </a:extLst>
          </p:cNvPr>
          <p:cNvSpPr>
            <a:spLocks noGrp="1"/>
          </p:cNvSpPr>
          <p:nvPr>
            <p:ph idx="1"/>
          </p:nvPr>
        </p:nvSpPr>
        <p:spPr/>
        <p:txBody>
          <a:bodyPr>
            <a:noAutofit/>
          </a:bodyPr>
          <a:lstStyle/>
          <a:p>
            <a:pPr marL="0" indent="0">
              <a:buNone/>
            </a:pPr>
            <a:r>
              <a:rPr lang="en-US" sz="1800" b="1" dirty="0">
                <a:latin typeface="Helvetica"/>
                <a:ea typeface="ＭＳ Ｐゴシック"/>
                <a:cs typeface="Helvetica"/>
              </a:rPr>
              <a:t>CTE Policy Watch Blog</a:t>
            </a:r>
          </a:p>
          <a:p>
            <a:pPr marL="0" indent="0">
              <a:buNone/>
            </a:pPr>
            <a:r>
              <a:rPr lang="en-US" sz="1800" dirty="0">
                <a:latin typeface="Helvetica"/>
                <a:ea typeface="ＭＳ Ｐゴシック"/>
                <a:cs typeface="Helvetica"/>
                <a:hlinkClick r:id="rId3"/>
              </a:rPr>
              <a:t>https://ctepolicywatch.acteonline.org/</a:t>
            </a:r>
            <a:r>
              <a:rPr lang="en-US" sz="1800" dirty="0">
                <a:latin typeface="Helvetica"/>
                <a:ea typeface="ＭＳ Ｐゴシック"/>
                <a:cs typeface="Helvetica"/>
              </a:rPr>
              <a:t> </a:t>
            </a:r>
          </a:p>
          <a:p>
            <a:pPr marL="0" indent="0">
              <a:buNone/>
            </a:pPr>
            <a:r>
              <a:rPr lang="en-US" sz="1800" b="1" dirty="0">
                <a:latin typeface="Helvetica"/>
                <a:ea typeface="ＭＳ Ｐゴシック"/>
                <a:cs typeface="Helvetica"/>
              </a:rPr>
              <a:t>Action Center</a:t>
            </a:r>
          </a:p>
          <a:p>
            <a:pPr marL="0" indent="0">
              <a:buNone/>
            </a:pPr>
            <a:r>
              <a:rPr lang="en-US" sz="1800" dirty="0">
                <a:latin typeface="Helvetica"/>
                <a:ea typeface="ＭＳ Ｐゴシック"/>
                <a:cs typeface="Helvetica"/>
                <a:hlinkClick r:id="rId4"/>
              </a:rPr>
              <a:t>https://www.acteonline.org/take-action-congressweb-embed/#/</a:t>
            </a:r>
            <a:r>
              <a:rPr lang="en-US" sz="1800" dirty="0">
                <a:latin typeface="Helvetica"/>
                <a:ea typeface="ＭＳ Ｐゴシック"/>
                <a:cs typeface="Helvetica"/>
              </a:rPr>
              <a:t> </a:t>
            </a:r>
          </a:p>
          <a:p>
            <a:pPr marL="0" indent="0">
              <a:buNone/>
            </a:pPr>
            <a:r>
              <a:rPr lang="en-US" sz="1800" b="1" dirty="0">
                <a:latin typeface="Helvetica"/>
                <a:ea typeface="ＭＳ Ｐゴシック"/>
                <a:cs typeface="Helvetica"/>
              </a:rPr>
              <a:t>Advocacy Resources</a:t>
            </a:r>
            <a:endParaRPr lang="en-US" sz="1800" dirty="0">
              <a:latin typeface="Helvetica"/>
              <a:ea typeface="ＭＳ Ｐゴシック"/>
              <a:cs typeface="Helvetica"/>
            </a:endParaRPr>
          </a:p>
          <a:p>
            <a:pPr marL="0" indent="0">
              <a:buNone/>
            </a:pPr>
            <a:r>
              <a:rPr lang="en-US" sz="1800" dirty="0">
                <a:latin typeface="Helvetica"/>
                <a:ea typeface="ＭＳ Ｐゴシック"/>
                <a:cs typeface="Helvetica"/>
                <a:hlinkClick r:id="rId5"/>
              </a:rPr>
              <a:t>https://www.acteonline.org/advocacy/advocacy-resources/</a:t>
            </a:r>
            <a:r>
              <a:rPr lang="en-US" sz="1800" dirty="0">
                <a:latin typeface="Helvetica"/>
                <a:ea typeface="ＭＳ Ｐゴシック"/>
                <a:cs typeface="Helvetica"/>
              </a:rPr>
              <a:t> </a:t>
            </a:r>
          </a:p>
          <a:p>
            <a:pPr marL="0" indent="0">
              <a:buNone/>
            </a:pPr>
            <a:endParaRPr lang="en-US" sz="1500" dirty="0"/>
          </a:p>
        </p:txBody>
      </p:sp>
      <p:pic>
        <p:nvPicPr>
          <p:cNvPr id="33" name="Picture 32" descr="A close-up of a police sign&#10;&#10;Description automatically generated">
            <a:extLst>
              <a:ext uri="{FF2B5EF4-FFF2-40B4-BE49-F238E27FC236}">
                <a16:creationId xmlns:a16="http://schemas.microsoft.com/office/drawing/2014/main" id="{92EAC1D5-B6AD-3AF5-1130-94BF88F9BF78}"/>
              </a:ext>
            </a:extLst>
          </p:cNvPr>
          <p:cNvPicPr>
            <a:picLocks noChangeAspect="1"/>
          </p:cNvPicPr>
          <p:nvPr/>
        </p:nvPicPr>
        <p:blipFill>
          <a:blip r:embed="rId6"/>
          <a:stretch>
            <a:fillRect/>
          </a:stretch>
        </p:blipFill>
        <p:spPr>
          <a:xfrm>
            <a:off x="2930605" y="4652857"/>
            <a:ext cx="6330790" cy="1119498"/>
          </a:xfrm>
          <a:prstGeom prst="rect">
            <a:avLst/>
          </a:prstGeom>
        </p:spPr>
      </p:pic>
    </p:spTree>
    <p:extLst>
      <p:ext uri="{BB962C8B-B14F-4D97-AF65-F5344CB8AC3E}">
        <p14:creationId xmlns:p14="http://schemas.microsoft.com/office/powerpoint/2010/main" val="1475030198"/>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841785" y="1887988"/>
            <a:ext cx="4006409" cy="4298741"/>
          </a:xfrm>
          <a:prstGeom prst="rect">
            <a:avLst/>
          </a:prstGeom>
          <a:noFill/>
        </p:spPr>
        <p:txBody>
          <a:bodyPr wrap="square" rtlCol="0">
            <a:spAutoFit/>
          </a:bodyPr>
          <a:lstStyle/>
          <a:p>
            <a:pPr marL="257162" indent="-257162">
              <a:spcBef>
                <a:spcPts val="1351"/>
              </a:spcBef>
              <a:spcAft>
                <a:spcPts val="1351"/>
              </a:spcAft>
              <a:buFont typeface="Arial" panose="020B0604020202020204" pitchFamily="34" charset="0"/>
              <a:buChar char="•"/>
            </a:pPr>
            <a:r>
              <a:rPr lang="en-US" sz="2400" b="1" dirty="0">
                <a:latin typeface="+mn-lt"/>
              </a:rPr>
              <a:t>Engage on key federal education policy priorities ​</a:t>
            </a:r>
          </a:p>
          <a:p>
            <a:pPr marL="257162" indent="-257162">
              <a:spcBef>
                <a:spcPts val="1351"/>
              </a:spcBef>
              <a:spcAft>
                <a:spcPts val="1351"/>
              </a:spcAft>
              <a:buFont typeface="Arial" panose="020B0604020202020204" pitchFamily="34" charset="0"/>
              <a:buChar char="•"/>
            </a:pPr>
            <a:r>
              <a:rPr lang="en-US" sz="2400" b="1" dirty="0">
                <a:latin typeface="+mn-lt"/>
              </a:rPr>
              <a:t>Influence federal policies related to CTE advocacy, research and messaging​</a:t>
            </a:r>
          </a:p>
          <a:p>
            <a:pPr marL="257162" indent="-257162">
              <a:spcBef>
                <a:spcPts val="1351"/>
              </a:spcBef>
              <a:spcAft>
                <a:spcPts val="1351"/>
              </a:spcAft>
              <a:buFont typeface="Arial" panose="020B0604020202020204" pitchFamily="34" charset="0"/>
              <a:buChar char="•"/>
            </a:pPr>
            <a:r>
              <a:rPr lang="en-US" sz="2400" b="1" dirty="0">
                <a:latin typeface="+mn-lt"/>
              </a:rPr>
              <a:t>Participate in Capitol Hill visits</a:t>
            </a:r>
          </a:p>
          <a:p>
            <a:pPr>
              <a:spcBef>
                <a:spcPts val="451"/>
              </a:spcBef>
              <a:spcAft>
                <a:spcPts val="451"/>
              </a:spcAft>
            </a:pPr>
            <a:endParaRPr lang="en-US" sz="1651" i="1" dirty="0">
              <a:latin typeface="+mn-lt"/>
            </a:endParaRPr>
          </a:p>
          <a:p>
            <a:pPr>
              <a:spcBef>
                <a:spcPts val="451"/>
              </a:spcBef>
              <a:spcAft>
                <a:spcPts val="451"/>
              </a:spcAft>
            </a:pPr>
            <a:endParaRPr lang="en-US" dirty="0"/>
          </a:p>
        </p:txBody>
      </p:sp>
      <p:sp>
        <p:nvSpPr>
          <p:cNvPr id="5" name="Google Shape;298;p18">
            <a:extLst>
              <a:ext uri="{FF2B5EF4-FFF2-40B4-BE49-F238E27FC236}">
                <a16:creationId xmlns:a16="http://schemas.microsoft.com/office/drawing/2014/main" id="{7EAFD2A7-AD59-D841-9785-4429A67CF1ED}"/>
              </a:ext>
            </a:extLst>
          </p:cNvPr>
          <p:cNvSpPr txBox="1">
            <a:spLocks noGrp="1"/>
          </p:cNvSpPr>
          <p:nvPr>
            <p:ph type="title"/>
          </p:nvPr>
        </p:nvSpPr>
        <p:spPr>
          <a:xfrm>
            <a:off x="2977962" y="985646"/>
            <a:ext cx="6547040" cy="491729"/>
          </a:xfrm>
          <a:prstGeom prst="rect">
            <a:avLst/>
          </a:prstGeom>
          <a:noFill/>
          <a:ln>
            <a:noFill/>
          </a:ln>
        </p:spPr>
        <p:txBody>
          <a:bodyPr spcFirstLastPara="1" vert="horz" wrap="square" lIns="68569" tIns="34275" rIns="68569" bIns="34275" numCol="1" anchor="ctr" anchorCtr="0" compatLnSpc="1">
            <a:prstTxWarp prst="textNoShape">
              <a:avLst/>
            </a:prstTxWarp>
            <a:noAutofit/>
          </a:bodyPr>
          <a:lstStyle/>
          <a:p>
            <a:pPr algn="ctr">
              <a:spcBef>
                <a:spcPts val="0"/>
              </a:spcBef>
              <a:spcAft>
                <a:spcPts val="0"/>
              </a:spcAft>
            </a:pPr>
            <a:r>
              <a:rPr lang="en-US" sz="1651" b="1">
                <a:solidFill>
                  <a:schemeClr val="bg1"/>
                </a:solidFill>
                <a:latin typeface="+mn-lt"/>
                <a:ea typeface="Helvetica Neue"/>
                <a:cs typeface="Helvetica Neue"/>
                <a:sym typeface="Helvetica Neue"/>
              </a:rPr>
              <a:t>ACTE’s National Policy Seminar</a:t>
            </a:r>
            <a:endParaRPr sz="1651" b="1" i="1">
              <a:solidFill>
                <a:schemeClr val="bg1"/>
              </a:solidFill>
              <a:latin typeface="+mn-lt"/>
              <a:ea typeface="Helvetica Neue"/>
              <a:cs typeface="Helvetica Neue"/>
              <a:sym typeface="Helvetica Neue"/>
            </a:endParaRPr>
          </a:p>
        </p:txBody>
      </p:sp>
      <p:pic>
        <p:nvPicPr>
          <p:cNvPr id="6" name="Picture 5">
            <a:extLst>
              <a:ext uri="{FF2B5EF4-FFF2-40B4-BE49-F238E27FC236}">
                <a16:creationId xmlns:a16="http://schemas.microsoft.com/office/drawing/2014/main" id="{B5D31888-E5DB-20EA-B3F3-E06F886CD158}"/>
              </a:ext>
            </a:extLst>
          </p:cNvPr>
          <p:cNvPicPr>
            <a:picLocks noChangeAspect="1"/>
          </p:cNvPicPr>
          <p:nvPr/>
        </p:nvPicPr>
        <p:blipFill>
          <a:blip r:embed="rId3"/>
          <a:stretch>
            <a:fillRect/>
          </a:stretch>
        </p:blipFill>
        <p:spPr>
          <a:xfrm>
            <a:off x="1261327" y="1126166"/>
            <a:ext cx="3667511" cy="4746188"/>
          </a:xfrm>
          <a:prstGeom prst="rect">
            <a:avLst/>
          </a:prstGeom>
        </p:spPr>
      </p:pic>
    </p:spTree>
    <p:extLst>
      <p:ext uri="{BB962C8B-B14F-4D97-AF65-F5344CB8AC3E}">
        <p14:creationId xmlns:p14="http://schemas.microsoft.com/office/powerpoint/2010/main" val="811305881"/>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E8783-1BA1-3F83-270B-4C7B9C5C8E0B}"/>
              </a:ext>
            </a:extLst>
          </p:cNvPr>
          <p:cNvSpPr>
            <a:spLocks noGrp="1"/>
          </p:cNvSpPr>
          <p:nvPr>
            <p:ph type="title"/>
          </p:nvPr>
        </p:nvSpPr>
        <p:spPr/>
        <p:txBody>
          <a:bodyPr/>
          <a:lstStyle/>
          <a:p>
            <a:r>
              <a:rPr lang="en-US" b="1" dirty="0"/>
              <a:t>Defining Advocacy</a:t>
            </a:r>
          </a:p>
        </p:txBody>
      </p:sp>
      <p:sp>
        <p:nvSpPr>
          <p:cNvPr id="3" name="Content Placeholder 2">
            <a:extLst>
              <a:ext uri="{FF2B5EF4-FFF2-40B4-BE49-F238E27FC236}">
                <a16:creationId xmlns:a16="http://schemas.microsoft.com/office/drawing/2014/main" id="{75725E4A-B12B-F015-3F43-50A80D8889F9}"/>
              </a:ext>
            </a:extLst>
          </p:cNvPr>
          <p:cNvSpPr>
            <a:spLocks noGrp="1"/>
          </p:cNvSpPr>
          <p:nvPr>
            <p:ph idx="1"/>
          </p:nvPr>
        </p:nvSpPr>
        <p:spPr/>
        <p:txBody>
          <a:bodyPr vert="horz" wrap="square" lIns="68580" tIns="34290" rIns="68580" bIns="34290" numCol="1" rtlCol="0" anchor="t" anchorCtr="0" compatLnSpc="1">
            <a:prstTxWarp prst="textNoShape">
              <a:avLst/>
            </a:prstTxWarp>
            <a:normAutofit/>
          </a:bodyPr>
          <a:lstStyle/>
          <a:p>
            <a:r>
              <a:rPr lang="en-US" dirty="0"/>
              <a:t>Advocacy is the act of publicly supporting, recommending, or pleading in favor of a cause, policy, or group</a:t>
            </a:r>
          </a:p>
          <a:p>
            <a:r>
              <a:rPr lang="en-US" dirty="0"/>
              <a:t>Advocacy is the process of sharing knowledge to change and/or influence policies and practices.</a:t>
            </a:r>
          </a:p>
          <a:p>
            <a:r>
              <a:rPr lang="en-US" dirty="0"/>
              <a:t>Advocacy is a process, not a one-way or one-time activity </a:t>
            </a:r>
          </a:p>
          <a:p>
            <a:endParaRPr lang="en-US" dirty="0"/>
          </a:p>
          <a:p>
            <a:endParaRPr lang="en-US" dirty="0"/>
          </a:p>
        </p:txBody>
      </p:sp>
    </p:spTree>
    <p:extLst>
      <p:ext uri="{BB962C8B-B14F-4D97-AF65-F5344CB8AC3E}">
        <p14:creationId xmlns:p14="http://schemas.microsoft.com/office/powerpoint/2010/main" val="3672159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1F08D-6A7A-F717-AB3E-645B0838F4E0}"/>
              </a:ext>
            </a:extLst>
          </p:cNvPr>
          <p:cNvSpPr>
            <a:spLocks noGrp="1"/>
          </p:cNvSpPr>
          <p:nvPr>
            <p:ph type="title"/>
          </p:nvPr>
        </p:nvSpPr>
        <p:spPr/>
        <p:txBody>
          <a:bodyPr/>
          <a:lstStyle/>
          <a:p>
            <a:r>
              <a:rPr lang="en-US" b="1" dirty="0"/>
              <a:t>Contact Info</a:t>
            </a:r>
          </a:p>
        </p:txBody>
      </p:sp>
      <p:sp>
        <p:nvSpPr>
          <p:cNvPr id="3" name="Content Placeholder 2">
            <a:extLst>
              <a:ext uri="{FF2B5EF4-FFF2-40B4-BE49-F238E27FC236}">
                <a16:creationId xmlns:a16="http://schemas.microsoft.com/office/drawing/2014/main" id="{FF25EF37-BC4F-6A3A-9E63-B76D9B6E02FA}"/>
              </a:ext>
            </a:extLst>
          </p:cNvPr>
          <p:cNvSpPr>
            <a:spLocks noGrp="1"/>
          </p:cNvSpPr>
          <p:nvPr>
            <p:ph idx="1"/>
          </p:nvPr>
        </p:nvSpPr>
        <p:spPr/>
        <p:txBody>
          <a:bodyPr/>
          <a:lstStyle/>
          <a:p>
            <a:pPr marL="0" indent="0" algn="ctr">
              <a:buNone/>
            </a:pPr>
            <a:r>
              <a:rPr lang="en-US" b="1" dirty="0"/>
              <a:t>Alisha Hyslop</a:t>
            </a:r>
            <a:br>
              <a:rPr lang="en-US" dirty="0"/>
            </a:br>
            <a:r>
              <a:rPr lang="en-US" dirty="0">
                <a:hlinkClick r:id="rId2"/>
              </a:rPr>
              <a:t>ahyslop@acteonline.org</a:t>
            </a:r>
            <a:br>
              <a:rPr lang="en-US" dirty="0"/>
            </a:br>
            <a:br>
              <a:rPr lang="en-US" dirty="0"/>
            </a:br>
            <a:r>
              <a:rPr lang="en-US" dirty="0">
                <a:hlinkClick r:id="rId3"/>
              </a:rPr>
              <a:t>www.acteonline.org</a:t>
            </a:r>
            <a:br>
              <a:rPr lang="en-US" dirty="0"/>
            </a:br>
            <a:endParaRPr lang="en-US" dirty="0"/>
          </a:p>
          <a:p>
            <a:pPr marL="0" indent="0" algn="ctr">
              <a:buNone/>
            </a:pPr>
            <a:r>
              <a:rPr lang="en-US" dirty="0"/>
              <a:t>@CTEPolicy</a:t>
            </a:r>
          </a:p>
        </p:txBody>
      </p:sp>
    </p:spTree>
    <p:extLst>
      <p:ext uri="{BB962C8B-B14F-4D97-AF65-F5344CB8AC3E}">
        <p14:creationId xmlns:p14="http://schemas.microsoft.com/office/powerpoint/2010/main" val="282320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BEE68-C51A-CB5B-DF40-F150181401B8}"/>
              </a:ext>
            </a:extLst>
          </p:cNvPr>
          <p:cNvSpPr>
            <a:spLocks noGrp="1"/>
          </p:cNvSpPr>
          <p:nvPr>
            <p:ph type="title"/>
          </p:nvPr>
        </p:nvSpPr>
        <p:spPr/>
        <p:txBody>
          <a:bodyPr/>
          <a:lstStyle/>
          <a:p>
            <a:r>
              <a:rPr lang="en-US" b="1" dirty="0">
                <a:latin typeface="Arial"/>
                <a:ea typeface="ＭＳ Ｐゴシック"/>
                <a:cs typeface="Arial"/>
              </a:rPr>
              <a:t>Advocacy</a:t>
            </a:r>
            <a:endParaRPr lang="en-US" b="1" dirty="0">
              <a:latin typeface="Arial"/>
              <a:cs typeface="Arial"/>
            </a:endParaRPr>
          </a:p>
        </p:txBody>
      </p:sp>
      <p:sp>
        <p:nvSpPr>
          <p:cNvPr id="3" name="Content Placeholder 2">
            <a:extLst>
              <a:ext uri="{FF2B5EF4-FFF2-40B4-BE49-F238E27FC236}">
                <a16:creationId xmlns:a16="http://schemas.microsoft.com/office/drawing/2014/main" id="{9623189D-EBE4-B91A-DC4E-CB781DA6C0B3}"/>
              </a:ext>
            </a:extLst>
          </p:cNvPr>
          <p:cNvSpPr>
            <a:spLocks noGrp="1"/>
          </p:cNvSpPr>
          <p:nvPr>
            <p:ph idx="1"/>
          </p:nvPr>
        </p:nvSpPr>
        <p:spPr>
          <a:xfrm>
            <a:off x="1981200" y="2278950"/>
            <a:ext cx="8229600" cy="2519195"/>
          </a:xfrm>
        </p:spPr>
        <p:txBody>
          <a:bodyPr/>
          <a:lstStyle/>
          <a:p>
            <a:pPr marL="0" indent="0" algn="ctr">
              <a:buNone/>
            </a:pPr>
            <a:r>
              <a:rPr lang="en-US" sz="3000" dirty="0">
                <a:latin typeface="Arial"/>
                <a:ea typeface="ＭＳ Ｐゴシック"/>
                <a:cs typeface="Arial"/>
              </a:rPr>
              <a:t>Advocacy requires an </a:t>
            </a:r>
            <a:r>
              <a:rPr lang="en-US" sz="3000" b="1" dirty="0">
                <a:latin typeface="Arial"/>
                <a:ea typeface="ＭＳ Ｐゴシック"/>
                <a:cs typeface="Arial"/>
              </a:rPr>
              <a:t>advocate – a person who speaks on behalf of a cause or proposal. </a:t>
            </a:r>
            <a:r>
              <a:rPr lang="en-US" sz="3000" dirty="0">
                <a:latin typeface="Arial"/>
                <a:ea typeface="ＭＳ Ｐゴシック"/>
                <a:cs typeface="Arial"/>
              </a:rPr>
              <a:t>Becoming an advocate is one of the most important things you can do to secure the future of CTE! </a:t>
            </a:r>
            <a:endParaRPr lang="en-US" dirty="0">
              <a:latin typeface="Arial"/>
              <a:cs typeface="Arial"/>
            </a:endParaRPr>
          </a:p>
          <a:p>
            <a:endParaRPr lang="en-US" dirty="0">
              <a:latin typeface="Arial"/>
              <a:cs typeface="Arial"/>
            </a:endParaRPr>
          </a:p>
        </p:txBody>
      </p:sp>
      <p:pic>
        <p:nvPicPr>
          <p:cNvPr id="6" name="Graphic 5" descr="Sign outline">
            <a:extLst>
              <a:ext uri="{FF2B5EF4-FFF2-40B4-BE49-F238E27FC236}">
                <a16:creationId xmlns:a16="http://schemas.microsoft.com/office/drawing/2014/main" id="{0D244181-1EF9-C3B6-58E9-C2B6B15AA15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840000">
            <a:off x="2611055" y="4738148"/>
            <a:ext cx="1616725" cy="1685580"/>
          </a:xfrm>
          <a:prstGeom prst="rect">
            <a:avLst/>
          </a:prstGeom>
        </p:spPr>
      </p:pic>
      <p:pic>
        <p:nvPicPr>
          <p:cNvPr id="7" name="Graphic 6" descr="Sign with solid fill">
            <a:extLst>
              <a:ext uri="{FF2B5EF4-FFF2-40B4-BE49-F238E27FC236}">
                <a16:creationId xmlns:a16="http://schemas.microsoft.com/office/drawing/2014/main" id="{C526F19F-E3C6-952F-2F73-34E35D04882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200000">
            <a:off x="1302631" y="4557197"/>
            <a:ext cx="1919689" cy="1919689"/>
          </a:xfrm>
          <a:prstGeom prst="rect">
            <a:avLst/>
          </a:prstGeom>
        </p:spPr>
      </p:pic>
      <p:pic>
        <p:nvPicPr>
          <p:cNvPr id="5" name="Graphic 4" descr="Megaphone outline">
            <a:extLst>
              <a:ext uri="{FF2B5EF4-FFF2-40B4-BE49-F238E27FC236}">
                <a16:creationId xmlns:a16="http://schemas.microsoft.com/office/drawing/2014/main" id="{F7338A72-4DAF-291B-AD54-0099F5EF2BF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306780" y="4286796"/>
            <a:ext cx="1808039" cy="1808039"/>
          </a:xfrm>
          <a:prstGeom prst="rect">
            <a:avLst/>
          </a:prstGeom>
        </p:spPr>
      </p:pic>
    </p:spTree>
    <p:extLst>
      <p:ext uri="{BB962C8B-B14F-4D97-AF65-F5344CB8AC3E}">
        <p14:creationId xmlns:p14="http://schemas.microsoft.com/office/powerpoint/2010/main" val="1503144920"/>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C087B-6D94-9F3A-1E7A-BD8CC3C69BE2}"/>
              </a:ext>
            </a:extLst>
          </p:cNvPr>
          <p:cNvSpPr>
            <a:spLocks noGrp="1"/>
          </p:cNvSpPr>
          <p:nvPr/>
        </p:nvSpPr>
        <p:spPr bwMode="auto">
          <a:xfrm>
            <a:off x="551404" y="1241575"/>
            <a:ext cx="8104226" cy="857250"/>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noAutofit/>
          </a:bodyPr>
          <a:lstStyle>
            <a:lvl1pPr algn="l" defTabSz="457200" rtl="0" eaLnBrk="1" fontAlgn="base" hangingPunct="1">
              <a:spcBef>
                <a:spcPct val="0"/>
              </a:spcBef>
              <a:spcAft>
                <a:spcPct val="0"/>
              </a:spcAft>
              <a:defRPr sz="4400" kern="1200">
                <a:solidFill>
                  <a:srgbClr val="000000"/>
                </a:solidFill>
                <a:latin typeface="Helvetica" pitchFamily="2" charset="0"/>
                <a:ea typeface="ＭＳ Ｐゴシック" pitchFamily="5" charset="-128"/>
                <a:cs typeface="Helvetica" pitchFamily="2" charset="0"/>
              </a:defRPr>
            </a:lvl1pPr>
            <a:lvl2pPr algn="l" defTabSz="457200" rtl="0" eaLnBrk="1" fontAlgn="base" hangingPunct="1">
              <a:spcBef>
                <a:spcPct val="0"/>
              </a:spcBef>
              <a:spcAft>
                <a:spcPct val="0"/>
              </a:spcAft>
              <a:defRPr sz="4400">
                <a:solidFill>
                  <a:srgbClr val="094B57"/>
                </a:solidFill>
                <a:latin typeface="Frutiger LT Std 65 Bold" pitchFamily="5" charset="0"/>
                <a:ea typeface="ＭＳ Ｐゴシック" pitchFamily="5" charset="-128"/>
              </a:defRPr>
            </a:lvl2pPr>
            <a:lvl3pPr algn="l" defTabSz="457200" rtl="0" eaLnBrk="1" fontAlgn="base" hangingPunct="1">
              <a:spcBef>
                <a:spcPct val="0"/>
              </a:spcBef>
              <a:spcAft>
                <a:spcPct val="0"/>
              </a:spcAft>
              <a:defRPr sz="4400">
                <a:solidFill>
                  <a:srgbClr val="094B57"/>
                </a:solidFill>
                <a:latin typeface="Frutiger LT Std 65 Bold" pitchFamily="5" charset="0"/>
                <a:ea typeface="ＭＳ Ｐゴシック" pitchFamily="5" charset="-128"/>
              </a:defRPr>
            </a:lvl3pPr>
            <a:lvl4pPr algn="l" defTabSz="457200" rtl="0" eaLnBrk="1" fontAlgn="base" hangingPunct="1">
              <a:spcBef>
                <a:spcPct val="0"/>
              </a:spcBef>
              <a:spcAft>
                <a:spcPct val="0"/>
              </a:spcAft>
              <a:defRPr sz="4400">
                <a:solidFill>
                  <a:srgbClr val="094B57"/>
                </a:solidFill>
                <a:latin typeface="Frutiger LT Std 65 Bold" pitchFamily="5" charset="0"/>
                <a:ea typeface="ＭＳ Ｐゴシック" pitchFamily="5" charset="-128"/>
              </a:defRPr>
            </a:lvl4pPr>
            <a:lvl5pPr algn="l" defTabSz="457200" rtl="0" eaLnBrk="1" fontAlgn="base" hangingPunct="1">
              <a:spcBef>
                <a:spcPct val="0"/>
              </a:spcBef>
              <a:spcAft>
                <a:spcPct val="0"/>
              </a:spcAft>
              <a:defRPr sz="4400">
                <a:solidFill>
                  <a:srgbClr val="094B57"/>
                </a:solidFill>
                <a:latin typeface="Frutiger LT Std 65 Bold" pitchFamily="5" charset="0"/>
                <a:ea typeface="ＭＳ Ｐゴシック" pitchFamily="5" charset="-128"/>
              </a:defRPr>
            </a:lvl5pPr>
            <a:lvl6pPr marL="457200" algn="l" defTabSz="457200" rtl="0" eaLnBrk="1" fontAlgn="base" hangingPunct="1">
              <a:spcBef>
                <a:spcPct val="0"/>
              </a:spcBef>
              <a:spcAft>
                <a:spcPct val="0"/>
              </a:spcAft>
              <a:defRPr sz="4400">
                <a:solidFill>
                  <a:srgbClr val="094B57"/>
                </a:solidFill>
                <a:latin typeface="Frutiger LT Std 65 Bold" pitchFamily="5" charset="0"/>
                <a:ea typeface="ＭＳ Ｐゴシック" pitchFamily="5" charset="-128"/>
              </a:defRPr>
            </a:lvl6pPr>
            <a:lvl7pPr marL="914400" algn="l" defTabSz="457200" rtl="0" eaLnBrk="1" fontAlgn="base" hangingPunct="1">
              <a:spcBef>
                <a:spcPct val="0"/>
              </a:spcBef>
              <a:spcAft>
                <a:spcPct val="0"/>
              </a:spcAft>
              <a:defRPr sz="4400">
                <a:solidFill>
                  <a:srgbClr val="094B57"/>
                </a:solidFill>
                <a:latin typeface="Frutiger LT Std 65 Bold" pitchFamily="5" charset="0"/>
                <a:ea typeface="ＭＳ Ｐゴシック" pitchFamily="5" charset="-128"/>
              </a:defRPr>
            </a:lvl7pPr>
            <a:lvl8pPr marL="1371600" algn="l" defTabSz="457200" rtl="0" eaLnBrk="1" fontAlgn="base" hangingPunct="1">
              <a:spcBef>
                <a:spcPct val="0"/>
              </a:spcBef>
              <a:spcAft>
                <a:spcPct val="0"/>
              </a:spcAft>
              <a:defRPr sz="4400">
                <a:solidFill>
                  <a:srgbClr val="094B57"/>
                </a:solidFill>
                <a:latin typeface="Frutiger LT Std 65 Bold" pitchFamily="5" charset="0"/>
                <a:ea typeface="ＭＳ Ｐゴシック" pitchFamily="5" charset="-128"/>
              </a:defRPr>
            </a:lvl8pPr>
            <a:lvl9pPr marL="1828800" algn="l" defTabSz="457200" rtl="0" eaLnBrk="1" fontAlgn="base" hangingPunct="1">
              <a:spcBef>
                <a:spcPct val="0"/>
              </a:spcBef>
              <a:spcAft>
                <a:spcPct val="0"/>
              </a:spcAft>
              <a:defRPr sz="4400">
                <a:solidFill>
                  <a:srgbClr val="094B57"/>
                </a:solidFill>
                <a:latin typeface="Frutiger LT Std 65 Bold" pitchFamily="5" charset="0"/>
                <a:ea typeface="ＭＳ Ｐゴシック" pitchFamily="5" charset="-128"/>
              </a:defRPr>
            </a:lvl9pPr>
          </a:lstStyle>
          <a:p>
            <a:r>
              <a:rPr lang="en-US" b="1" dirty="0">
                <a:latin typeface="Arial" panose="020B0604020202020204" pitchFamily="34" charset="0"/>
                <a:cs typeface="Arial" panose="020B0604020202020204" pitchFamily="34" charset="0"/>
              </a:rPr>
              <a:t>Why is Advocacy Important?</a:t>
            </a:r>
          </a:p>
        </p:txBody>
      </p:sp>
      <p:sp>
        <p:nvSpPr>
          <p:cNvPr id="5" name="Arrow: Right 4">
            <a:extLst>
              <a:ext uri="{FF2B5EF4-FFF2-40B4-BE49-F238E27FC236}">
                <a16:creationId xmlns:a16="http://schemas.microsoft.com/office/drawing/2014/main" id="{14676ABF-B6A4-23B1-5991-DC37418B6DDA}"/>
              </a:ext>
            </a:extLst>
          </p:cNvPr>
          <p:cNvSpPr/>
          <p:nvPr/>
        </p:nvSpPr>
        <p:spPr>
          <a:xfrm>
            <a:off x="2819812" y="2229906"/>
            <a:ext cx="7263174" cy="3843719"/>
          </a:xfrm>
          <a:prstGeom prst="rightArrow">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6" name="Freeform: Shape 5">
            <a:extLst>
              <a:ext uri="{FF2B5EF4-FFF2-40B4-BE49-F238E27FC236}">
                <a16:creationId xmlns:a16="http://schemas.microsoft.com/office/drawing/2014/main" id="{C9A55802-C152-DA00-7DA4-A5D7DD453EC6}"/>
              </a:ext>
            </a:extLst>
          </p:cNvPr>
          <p:cNvSpPr/>
          <p:nvPr/>
        </p:nvSpPr>
        <p:spPr>
          <a:xfrm>
            <a:off x="2244007" y="3597999"/>
            <a:ext cx="1869947" cy="1107532"/>
          </a:xfrm>
          <a:custGeom>
            <a:avLst/>
            <a:gdLst>
              <a:gd name="connsiteX0" fmla="*/ 0 w 2458303"/>
              <a:gd name="connsiteY0" fmla="*/ 259840 h 1559007"/>
              <a:gd name="connsiteX1" fmla="*/ 259840 w 2458303"/>
              <a:gd name="connsiteY1" fmla="*/ 0 h 1559007"/>
              <a:gd name="connsiteX2" fmla="*/ 2198463 w 2458303"/>
              <a:gd name="connsiteY2" fmla="*/ 0 h 1559007"/>
              <a:gd name="connsiteX3" fmla="*/ 2458303 w 2458303"/>
              <a:gd name="connsiteY3" fmla="*/ 259840 h 1559007"/>
              <a:gd name="connsiteX4" fmla="*/ 2458303 w 2458303"/>
              <a:gd name="connsiteY4" fmla="*/ 1299167 h 1559007"/>
              <a:gd name="connsiteX5" fmla="*/ 2198463 w 2458303"/>
              <a:gd name="connsiteY5" fmla="*/ 1559007 h 1559007"/>
              <a:gd name="connsiteX6" fmla="*/ 259840 w 2458303"/>
              <a:gd name="connsiteY6" fmla="*/ 1559007 h 1559007"/>
              <a:gd name="connsiteX7" fmla="*/ 0 w 2458303"/>
              <a:gd name="connsiteY7" fmla="*/ 1299167 h 1559007"/>
              <a:gd name="connsiteX8" fmla="*/ 0 w 2458303"/>
              <a:gd name="connsiteY8" fmla="*/ 259840 h 155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8303" h="1559007">
                <a:moveTo>
                  <a:pt x="0" y="259840"/>
                </a:moveTo>
                <a:cubicBezTo>
                  <a:pt x="0" y="116334"/>
                  <a:pt x="116334" y="0"/>
                  <a:pt x="259840" y="0"/>
                </a:cubicBezTo>
                <a:lnTo>
                  <a:pt x="2198463" y="0"/>
                </a:lnTo>
                <a:cubicBezTo>
                  <a:pt x="2341969" y="0"/>
                  <a:pt x="2458303" y="116334"/>
                  <a:pt x="2458303" y="259840"/>
                </a:cubicBezTo>
                <a:lnTo>
                  <a:pt x="2458303" y="1299167"/>
                </a:lnTo>
                <a:cubicBezTo>
                  <a:pt x="2458303" y="1442673"/>
                  <a:pt x="2341969" y="1559007"/>
                  <a:pt x="2198463" y="1559007"/>
                </a:cubicBezTo>
                <a:lnTo>
                  <a:pt x="259840" y="1559007"/>
                </a:lnTo>
                <a:cubicBezTo>
                  <a:pt x="116334" y="1559007"/>
                  <a:pt x="0" y="1442673"/>
                  <a:pt x="0" y="1299167"/>
                </a:cubicBezTo>
                <a:lnTo>
                  <a:pt x="0" y="25984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7088" tIns="137088" rIns="137088" bIns="137088" numCol="1" spcCol="1270" anchor="ctr" anchorCtr="0">
            <a:noAutofit/>
          </a:bodyPr>
          <a:lstStyle/>
          <a:p>
            <a:pPr algn="ctr" defTabSz="933450">
              <a:lnSpc>
                <a:spcPct val="90000"/>
              </a:lnSpc>
              <a:spcAft>
                <a:spcPct val="35000"/>
              </a:spcAft>
            </a:pPr>
            <a:r>
              <a:rPr lang="en-US" sz="2100" b="1"/>
              <a:t>Policymakers work for </a:t>
            </a:r>
            <a:r>
              <a:rPr lang="en-US" sz="2100" b="1">
                <a:latin typeface="Calibri"/>
              </a:rPr>
              <a:t>you!</a:t>
            </a:r>
            <a:endParaRPr lang="en-US" sz="2100" b="1"/>
          </a:p>
        </p:txBody>
      </p:sp>
      <p:sp>
        <p:nvSpPr>
          <p:cNvPr id="7" name="Freeform: Shape 6">
            <a:extLst>
              <a:ext uri="{FF2B5EF4-FFF2-40B4-BE49-F238E27FC236}">
                <a16:creationId xmlns:a16="http://schemas.microsoft.com/office/drawing/2014/main" id="{1376E472-AF97-F865-FB19-E9B1DB797C92}"/>
              </a:ext>
            </a:extLst>
          </p:cNvPr>
          <p:cNvSpPr/>
          <p:nvPr/>
        </p:nvSpPr>
        <p:spPr>
          <a:xfrm>
            <a:off x="4884412" y="3597999"/>
            <a:ext cx="1869947" cy="1107532"/>
          </a:xfrm>
          <a:custGeom>
            <a:avLst/>
            <a:gdLst>
              <a:gd name="connsiteX0" fmla="*/ 0 w 2458303"/>
              <a:gd name="connsiteY0" fmla="*/ 259840 h 1559007"/>
              <a:gd name="connsiteX1" fmla="*/ 259840 w 2458303"/>
              <a:gd name="connsiteY1" fmla="*/ 0 h 1559007"/>
              <a:gd name="connsiteX2" fmla="*/ 2198463 w 2458303"/>
              <a:gd name="connsiteY2" fmla="*/ 0 h 1559007"/>
              <a:gd name="connsiteX3" fmla="*/ 2458303 w 2458303"/>
              <a:gd name="connsiteY3" fmla="*/ 259840 h 1559007"/>
              <a:gd name="connsiteX4" fmla="*/ 2458303 w 2458303"/>
              <a:gd name="connsiteY4" fmla="*/ 1299167 h 1559007"/>
              <a:gd name="connsiteX5" fmla="*/ 2198463 w 2458303"/>
              <a:gd name="connsiteY5" fmla="*/ 1559007 h 1559007"/>
              <a:gd name="connsiteX6" fmla="*/ 259840 w 2458303"/>
              <a:gd name="connsiteY6" fmla="*/ 1559007 h 1559007"/>
              <a:gd name="connsiteX7" fmla="*/ 0 w 2458303"/>
              <a:gd name="connsiteY7" fmla="*/ 1299167 h 1559007"/>
              <a:gd name="connsiteX8" fmla="*/ 0 w 2458303"/>
              <a:gd name="connsiteY8" fmla="*/ 259840 h 155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8303" h="1559007">
                <a:moveTo>
                  <a:pt x="0" y="259840"/>
                </a:moveTo>
                <a:cubicBezTo>
                  <a:pt x="0" y="116334"/>
                  <a:pt x="116334" y="0"/>
                  <a:pt x="259840" y="0"/>
                </a:cubicBezTo>
                <a:lnTo>
                  <a:pt x="2198463" y="0"/>
                </a:lnTo>
                <a:cubicBezTo>
                  <a:pt x="2341969" y="0"/>
                  <a:pt x="2458303" y="116334"/>
                  <a:pt x="2458303" y="259840"/>
                </a:cubicBezTo>
                <a:lnTo>
                  <a:pt x="2458303" y="1299167"/>
                </a:lnTo>
                <a:cubicBezTo>
                  <a:pt x="2458303" y="1442673"/>
                  <a:pt x="2341969" y="1559007"/>
                  <a:pt x="2198463" y="1559007"/>
                </a:cubicBezTo>
                <a:lnTo>
                  <a:pt x="259840" y="1559007"/>
                </a:lnTo>
                <a:cubicBezTo>
                  <a:pt x="116334" y="1559007"/>
                  <a:pt x="0" y="1442673"/>
                  <a:pt x="0" y="1299167"/>
                </a:cubicBezTo>
                <a:lnTo>
                  <a:pt x="0" y="25984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7088" tIns="137088" rIns="137088" bIns="137088" numCol="1" spcCol="1270" anchor="ctr" anchorCtr="0">
            <a:noAutofit/>
          </a:bodyPr>
          <a:lstStyle/>
          <a:p>
            <a:pPr algn="ctr" defTabSz="933450">
              <a:lnSpc>
                <a:spcPct val="90000"/>
              </a:lnSpc>
              <a:spcAft>
                <a:spcPct val="35000"/>
              </a:spcAft>
            </a:pPr>
            <a:r>
              <a:rPr lang="en-US" sz="2100" b="1" dirty="0">
                <a:solidFill>
                  <a:schemeClr val="bg1"/>
                </a:solidFill>
                <a:latin typeface="Calibri"/>
              </a:rPr>
              <a:t>You are an excellent resource!</a:t>
            </a:r>
          </a:p>
        </p:txBody>
      </p:sp>
      <p:sp>
        <p:nvSpPr>
          <p:cNvPr id="8" name="Freeform: Shape 7">
            <a:extLst>
              <a:ext uri="{FF2B5EF4-FFF2-40B4-BE49-F238E27FC236}">
                <a16:creationId xmlns:a16="http://schemas.microsoft.com/office/drawing/2014/main" id="{B44CA79D-8159-3770-415B-362F8860264D}"/>
              </a:ext>
            </a:extLst>
          </p:cNvPr>
          <p:cNvSpPr/>
          <p:nvPr/>
        </p:nvSpPr>
        <p:spPr>
          <a:xfrm>
            <a:off x="7483699" y="3597999"/>
            <a:ext cx="1869947" cy="1107532"/>
          </a:xfrm>
          <a:custGeom>
            <a:avLst/>
            <a:gdLst>
              <a:gd name="connsiteX0" fmla="*/ 0 w 2458303"/>
              <a:gd name="connsiteY0" fmla="*/ 259840 h 1559007"/>
              <a:gd name="connsiteX1" fmla="*/ 259840 w 2458303"/>
              <a:gd name="connsiteY1" fmla="*/ 0 h 1559007"/>
              <a:gd name="connsiteX2" fmla="*/ 2198463 w 2458303"/>
              <a:gd name="connsiteY2" fmla="*/ 0 h 1559007"/>
              <a:gd name="connsiteX3" fmla="*/ 2458303 w 2458303"/>
              <a:gd name="connsiteY3" fmla="*/ 259840 h 1559007"/>
              <a:gd name="connsiteX4" fmla="*/ 2458303 w 2458303"/>
              <a:gd name="connsiteY4" fmla="*/ 1299167 h 1559007"/>
              <a:gd name="connsiteX5" fmla="*/ 2198463 w 2458303"/>
              <a:gd name="connsiteY5" fmla="*/ 1559007 h 1559007"/>
              <a:gd name="connsiteX6" fmla="*/ 259840 w 2458303"/>
              <a:gd name="connsiteY6" fmla="*/ 1559007 h 1559007"/>
              <a:gd name="connsiteX7" fmla="*/ 0 w 2458303"/>
              <a:gd name="connsiteY7" fmla="*/ 1299167 h 1559007"/>
              <a:gd name="connsiteX8" fmla="*/ 0 w 2458303"/>
              <a:gd name="connsiteY8" fmla="*/ 259840 h 1559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8303" h="1559007">
                <a:moveTo>
                  <a:pt x="0" y="259840"/>
                </a:moveTo>
                <a:cubicBezTo>
                  <a:pt x="0" y="116334"/>
                  <a:pt x="116334" y="0"/>
                  <a:pt x="259840" y="0"/>
                </a:cubicBezTo>
                <a:lnTo>
                  <a:pt x="2198463" y="0"/>
                </a:lnTo>
                <a:cubicBezTo>
                  <a:pt x="2341969" y="0"/>
                  <a:pt x="2458303" y="116334"/>
                  <a:pt x="2458303" y="259840"/>
                </a:cubicBezTo>
                <a:lnTo>
                  <a:pt x="2458303" y="1299167"/>
                </a:lnTo>
                <a:cubicBezTo>
                  <a:pt x="2458303" y="1442673"/>
                  <a:pt x="2341969" y="1559007"/>
                  <a:pt x="2198463" y="1559007"/>
                </a:cubicBezTo>
                <a:lnTo>
                  <a:pt x="259840" y="1559007"/>
                </a:lnTo>
                <a:cubicBezTo>
                  <a:pt x="116334" y="1559007"/>
                  <a:pt x="0" y="1442673"/>
                  <a:pt x="0" y="1299167"/>
                </a:cubicBezTo>
                <a:lnTo>
                  <a:pt x="0" y="25984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37088" tIns="137088" rIns="137088" bIns="137088" numCol="1" spcCol="1270" anchor="ctr" anchorCtr="0">
            <a:noAutofit/>
          </a:bodyPr>
          <a:lstStyle/>
          <a:p>
            <a:pPr algn="ctr" defTabSz="933450">
              <a:lnSpc>
                <a:spcPct val="90000"/>
              </a:lnSpc>
              <a:spcAft>
                <a:spcPct val="35000"/>
              </a:spcAft>
            </a:pPr>
            <a:r>
              <a:rPr lang="en-US" sz="2100" b="1" dirty="0">
                <a:solidFill>
                  <a:schemeClr val="bg1"/>
                </a:solidFill>
              </a:rPr>
              <a:t>You have the power to make change</a:t>
            </a:r>
            <a:r>
              <a:rPr lang="en-US" sz="2100" b="1" dirty="0">
                <a:solidFill>
                  <a:schemeClr val="bg1"/>
                </a:solidFill>
                <a:latin typeface="Calibri"/>
              </a:rPr>
              <a:t>!</a:t>
            </a:r>
            <a:endParaRPr lang="en-US" sz="2100" b="1" dirty="0">
              <a:solidFill>
                <a:schemeClr val="bg1"/>
              </a:solidFill>
            </a:endParaRPr>
          </a:p>
        </p:txBody>
      </p:sp>
    </p:spTree>
    <p:extLst>
      <p:ext uri="{BB962C8B-B14F-4D97-AF65-F5344CB8AC3E}">
        <p14:creationId xmlns:p14="http://schemas.microsoft.com/office/powerpoint/2010/main" val="17672625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F7B79F8E-4C7E-EC13-500C-498166F9D6BE}"/>
              </a:ext>
            </a:extLst>
          </p:cNvPr>
          <p:cNvGraphicFramePr/>
          <p:nvPr>
            <p:extLst>
              <p:ext uri="{D42A27DB-BD31-4B8C-83A1-F6EECF244321}">
                <p14:modId xmlns:p14="http://schemas.microsoft.com/office/powerpoint/2010/main" val="3832056143"/>
              </p:ext>
            </p:extLst>
          </p:nvPr>
        </p:nvGraphicFramePr>
        <p:xfrm>
          <a:off x="2084295" y="2205318"/>
          <a:ext cx="8034617" cy="365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72" name="TextBox 571">
            <a:extLst>
              <a:ext uri="{FF2B5EF4-FFF2-40B4-BE49-F238E27FC236}">
                <a16:creationId xmlns:a16="http://schemas.microsoft.com/office/drawing/2014/main" id="{D5011E58-C19D-95F7-50D6-192AFA870701}"/>
              </a:ext>
            </a:extLst>
          </p:cNvPr>
          <p:cNvSpPr txBox="1"/>
          <p:nvPr/>
        </p:nvSpPr>
        <p:spPr>
          <a:xfrm>
            <a:off x="1946475" y="3427896"/>
            <a:ext cx="2742065" cy="20928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457200" algn="ctr">
              <a:spcBef>
                <a:spcPts val="0"/>
              </a:spcBef>
              <a:spcAft>
                <a:spcPts val="0"/>
              </a:spcAft>
            </a:pPr>
            <a:r>
              <a:rPr lang="en-US" sz="2600" dirty="0">
                <a:latin typeface="Aptos SemiBold"/>
                <a:ea typeface="ＭＳ Ｐゴシック"/>
                <a:cs typeface="Calibri"/>
              </a:rPr>
              <a:t>Superintendent</a:t>
            </a:r>
            <a:endParaRPr lang="en-US" sz="2600" dirty="0">
              <a:latin typeface="Aptos SemiBold"/>
              <a:ea typeface="ＭＳ Ｐゴシック"/>
            </a:endParaRPr>
          </a:p>
          <a:p>
            <a:pPr indent="-457200" algn="ctr">
              <a:spcBef>
                <a:spcPts val="0"/>
              </a:spcBef>
              <a:spcAft>
                <a:spcPts val="0"/>
              </a:spcAft>
            </a:pPr>
            <a:r>
              <a:rPr lang="en-US" sz="2600" dirty="0">
                <a:latin typeface="Aptos SemiBold"/>
                <a:ea typeface="ＭＳ Ｐゴシック"/>
                <a:cs typeface="Calibri"/>
              </a:rPr>
              <a:t>School Board</a:t>
            </a:r>
          </a:p>
          <a:p>
            <a:pPr indent="-457200" algn="ctr">
              <a:spcBef>
                <a:spcPts val="0"/>
              </a:spcBef>
              <a:spcAft>
                <a:spcPts val="0"/>
              </a:spcAft>
            </a:pPr>
            <a:r>
              <a:rPr lang="en-US" sz="2600" dirty="0">
                <a:latin typeface="Aptos SemiBold"/>
                <a:ea typeface="ＭＳ Ｐゴシック"/>
                <a:cs typeface="Calibri"/>
              </a:rPr>
              <a:t>City Council Mayor</a:t>
            </a:r>
          </a:p>
          <a:p>
            <a:pPr indent="-457200" algn="ctr">
              <a:spcBef>
                <a:spcPts val="0"/>
              </a:spcBef>
              <a:spcAft>
                <a:spcPts val="0"/>
              </a:spcAft>
            </a:pPr>
            <a:r>
              <a:rPr lang="en-US" sz="2600" dirty="0">
                <a:latin typeface="Aptos SemiBold"/>
                <a:ea typeface="ＭＳ Ｐゴシック"/>
                <a:cs typeface="Calibri"/>
              </a:rPr>
              <a:t>&amp; More</a:t>
            </a:r>
            <a:endParaRPr lang="en-US" sz="2600" dirty="0">
              <a:latin typeface="Aptos SemiBold"/>
              <a:ea typeface="ＭＳ Ｐゴシック"/>
            </a:endParaRPr>
          </a:p>
        </p:txBody>
      </p:sp>
      <p:sp>
        <p:nvSpPr>
          <p:cNvPr id="573" name="TextBox 572">
            <a:extLst>
              <a:ext uri="{FF2B5EF4-FFF2-40B4-BE49-F238E27FC236}">
                <a16:creationId xmlns:a16="http://schemas.microsoft.com/office/drawing/2014/main" id="{0C2C6B8C-C48F-8BFC-8BAE-8741DE9DDB6A}"/>
              </a:ext>
            </a:extLst>
          </p:cNvPr>
          <p:cNvSpPr txBox="1"/>
          <p:nvPr/>
        </p:nvSpPr>
        <p:spPr>
          <a:xfrm>
            <a:off x="4735682" y="3427894"/>
            <a:ext cx="2742065"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457200" algn="ctr">
              <a:spcBef>
                <a:spcPts val="0"/>
              </a:spcBef>
              <a:spcAft>
                <a:spcPts val="0"/>
              </a:spcAft>
            </a:pPr>
            <a:r>
              <a:rPr lang="en-US" sz="2400">
                <a:latin typeface="Aptos SemiBold"/>
                <a:ea typeface="ＭＳ Ｐゴシック"/>
                <a:cs typeface="Calibri"/>
              </a:rPr>
              <a:t>State Delegates</a:t>
            </a:r>
            <a:endParaRPr lang="en-US" sz="2400">
              <a:cs typeface="Calibri"/>
            </a:endParaRPr>
          </a:p>
          <a:p>
            <a:pPr indent="-457200" algn="ctr">
              <a:spcBef>
                <a:spcPts val="0"/>
              </a:spcBef>
              <a:spcAft>
                <a:spcPts val="0"/>
              </a:spcAft>
            </a:pPr>
            <a:r>
              <a:rPr lang="en-US" sz="2400">
                <a:latin typeface="Aptos SemiBold"/>
                <a:ea typeface="ＭＳ Ｐゴシック"/>
                <a:cs typeface="Calibri"/>
              </a:rPr>
              <a:t>State Senators</a:t>
            </a:r>
          </a:p>
          <a:p>
            <a:pPr indent="-457200" algn="ctr">
              <a:spcBef>
                <a:spcPts val="0"/>
              </a:spcBef>
              <a:spcAft>
                <a:spcPts val="0"/>
              </a:spcAft>
            </a:pPr>
            <a:r>
              <a:rPr lang="en-US" sz="2400">
                <a:latin typeface="Aptos SemiBold"/>
                <a:ea typeface="ＭＳ Ｐゴシック"/>
                <a:cs typeface="Calibri"/>
              </a:rPr>
              <a:t>Governor</a:t>
            </a:r>
          </a:p>
          <a:p>
            <a:pPr indent="-457200" algn="ctr">
              <a:spcBef>
                <a:spcPts val="0"/>
              </a:spcBef>
              <a:spcAft>
                <a:spcPts val="0"/>
              </a:spcAft>
            </a:pPr>
            <a:r>
              <a:rPr lang="en-US" sz="2400">
                <a:latin typeface="Aptos SemiBold"/>
                <a:ea typeface="ＭＳ Ｐゴシック"/>
                <a:cs typeface="Calibri"/>
              </a:rPr>
              <a:t>Dept of Ed</a:t>
            </a:r>
          </a:p>
          <a:p>
            <a:pPr indent="-457200" algn="ctr">
              <a:spcBef>
                <a:spcPts val="0"/>
              </a:spcBef>
              <a:spcAft>
                <a:spcPts val="0"/>
              </a:spcAft>
            </a:pPr>
            <a:r>
              <a:rPr lang="en-US" sz="2400">
                <a:latin typeface="Aptos SemiBold"/>
                <a:ea typeface="ＭＳ Ｐゴシック"/>
                <a:cs typeface="Calibri"/>
              </a:rPr>
              <a:t>Dept of Labor</a:t>
            </a:r>
          </a:p>
          <a:p>
            <a:pPr indent="-457200" algn="ctr">
              <a:spcBef>
                <a:spcPts val="0"/>
              </a:spcBef>
              <a:spcAft>
                <a:spcPts val="0"/>
              </a:spcAft>
            </a:pPr>
            <a:r>
              <a:rPr lang="en-US" sz="2400">
                <a:latin typeface="Aptos SemiBold"/>
                <a:ea typeface="ＭＳ Ｐゴシック"/>
                <a:cs typeface="Calibri"/>
              </a:rPr>
              <a:t>General Assembly</a:t>
            </a:r>
          </a:p>
        </p:txBody>
      </p:sp>
      <p:sp>
        <p:nvSpPr>
          <p:cNvPr id="574" name="TextBox 573">
            <a:extLst>
              <a:ext uri="{FF2B5EF4-FFF2-40B4-BE49-F238E27FC236}">
                <a16:creationId xmlns:a16="http://schemas.microsoft.com/office/drawing/2014/main" id="{48A765AD-8850-88D2-DC0D-9BC043D77DED}"/>
              </a:ext>
            </a:extLst>
          </p:cNvPr>
          <p:cNvSpPr txBox="1"/>
          <p:nvPr/>
        </p:nvSpPr>
        <p:spPr>
          <a:xfrm>
            <a:off x="7467380" y="3427896"/>
            <a:ext cx="2742065" cy="20928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457200" algn="ctr">
              <a:spcBef>
                <a:spcPts val="0"/>
              </a:spcBef>
              <a:spcAft>
                <a:spcPts val="0"/>
              </a:spcAft>
            </a:pPr>
            <a:r>
              <a:rPr lang="en-US" sz="2600">
                <a:latin typeface="Aptos SemiBold"/>
                <a:ea typeface="ＭＳ Ｐゴシック"/>
                <a:cs typeface="Calibri"/>
              </a:rPr>
              <a:t>Senators</a:t>
            </a:r>
          </a:p>
          <a:p>
            <a:pPr indent="-457200" algn="ctr">
              <a:spcBef>
                <a:spcPts val="0"/>
              </a:spcBef>
              <a:spcAft>
                <a:spcPts val="0"/>
              </a:spcAft>
            </a:pPr>
            <a:r>
              <a:rPr lang="en-US" sz="2600">
                <a:latin typeface="Aptos SemiBold"/>
                <a:ea typeface="ＭＳ Ｐゴシック"/>
                <a:cs typeface="Calibri"/>
              </a:rPr>
              <a:t>House Rep</a:t>
            </a:r>
          </a:p>
          <a:p>
            <a:pPr indent="-457200" algn="ctr">
              <a:spcBef>
                <a:spcPts val="0"/>
              </a:spcBef>
              <a:spcAft>
                <a:spcPts val="0"/>
              </a:spcAft>
            </a:pPr>
            <a:r>
              <a:rPr lang="en-US" sz="2600">
                <a:latin typeface="Aptos SemiBold"/>
                <a:ea typeface="ＭＳ Ｐゴシック"/>
                <a:cs typeface="Calibri"/>
              </a:rPr>
              <a:t>President</a:t>
            </a:r>
          </a:p>
          <a:p>
            <a:pPr indent="-457200" algn="ctr">
              <a:spcBef>
                <a:spcPts val="0"/>
              </a:spcBef>
              <a:spcAft>
                <a:spcPts val="0"/>
              </a:spcAft>
            </a:pPr>
            <a:r>
              <a:rPr lang="en-US" sz="2600">
                <a:latin typeface="Aptos SemiBold"/>
                <a:ea typeface="ＭＳ Ｐゴシック"/>
                <a:cs typeface="Calibri"/>
              </a:rPr>
              <a:t>Dept of Ed</a:t>
            </a:r>
          </a:p>
          <a:p>
            <a:pPr indent="-457200" algn="ctr">
              <a:spcBef>
                <a:spcPts val="0"/>
              </a:spcBef>
              <a:spcAft>
                <a:spcPts val="0"/>
              </a:spcAft>
            </a:pPr>
            <a:r>
              <a:rPr lang="en-US" sz="2600">
                <a:latin typeface="Aptos SemiBold"/>
                <a:ea typeface="ＭＳ Ｐゴシック"/>
                <a:cs typeface="Calibri"/>
              </a:rPr>
              <a:t>Dept of Labor</a:t>
            </a:r>
          </a:p>
        </p:txBody>
      </p:sp>
      <p:sp>
        <p:nvSpPr>
          <p:cNvPr id="6" name="Title 5">
            <a:extLst>
              <a:ext uri="{FF2B5EF4-FFF2-40B4-BE49-F238E27FC236}">
                <a16:creationId xmlns:a16="http://schemas.microsoft.com/office/drawing/2014/main" id="{542C2FEC-F8CD-7D7D-EAF7-C2598412E5ED}"/>
              </a:ext>
            </a:extLst>
          </p:cNvPr>
          <p:cNvSpPr>
            <a:spLocks noGrp="1"/>
          </p:cNvSpPr>
          <p:nvPr>
            <p:ph type="title"/>
          </p:nvPr>
        </p:nvSpPr>
        <p:spPr/>
        <p:txBody>
          <a:bodyPr/>
          <a:lstStyle/>
          <a:p>
            <a:r>
              <a:rPr lang="en-US" b="1" dirty="0"/>
              <a:t>Advocacy Targets</a:t>
            </a:r>
          </a:p>
        </p:txBody>
      </p:sp>
    </p:spTree>
    <p:extLst>
      <p:ext uri="{BB962C8B-B14F-4D97-AF65-F5344CB8AC3E}">
        <p14:creationId xmlns:p14="http://schemas.microsoft.com/office/powerpoint/2010/main" val="90925305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C5A161B-7916-3C41-B7E0-99711E7CDFE7}"/>
              </a:ext>
            </a:extLst>
          </p:cNvPr>
          <p:cNvSpPr>
            <a:spLocks noGrp="1"/>
          </p:cNvSpPr>
          <p:nvPr>
            <p:ph idx="1"/>
          </p:nvPr>
        </p:nvSpPr>
        <p:spPr/>
        <p:txBody>
          <a:bodyPr/>
          <a:lstStyle/>
          <a:p>
            <a:endParaRPr lang="en-US"/>
          </a:p>
        </p:txBody>
      </p:sp>
      <p:pic>
        <p:nvPicPr>
          <p:cNvPr id="9" name="Picture 8">
            <a:extLst>
              <a:ext uri="{FF2B5EF4-FFF2-40B4-BE49-F238E27FC236}">
                <a16:creationId xmlns:a16="http://schemas.microsoft.com/office/drawing/2014/main" id="{3A16DF4B-2C3B-F20A-072A-7CE1C0066114}"/>
              </a:ext>
            </a:extLst>
          </p:cNvPr>
          <p:cNvPicPr>
            <a:picLocks noChangeAspect="1"/>
          </p:cNvPicPr>
          <p:nvPr/>
        </p:nvPicPr>
        <p:blipFill>
          <a:blip r:embed="rId2"/>
          <a:srcRect b="6144"/>
          <a:stretch>
            <a:fillRect/>
          </a:stretch>
        </p:blipFill>
        <p:spPr>
          <a:xfrm>
            <a:off x="2012252" y="1003611"/>
            <a:ext cx="8198549" cy="5122553"/>
          </a:xfrm>
          <a:prstGeom prst="rect">
            <a:avLst/>
          </a:prstGeom>
        </p:spPr>
      </p:pic>
    </p:spTree>
    <p:extLst>
      <p:ext uri="{BB962C8B-B14F-4D97-AF65-F5344CB8AC3E}">
        <p14:creationId xmlns:p14="http://schemas.microsoft.com/office/powerpoint/2010/main" val="1697570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A0756-4A18-D580-D443-EA2CCFFED0DB}"/>
              </a:ext>
            </a:extLst>
          </p:cNvPr>
          <p:cNvSpPr>
            <a:spLocks noGrp="1"/>
          </p:cNvSpPr>
          <p:nvPr>
            <p:ph type="title"/>
          </p:nvPr>
        </p:nvSpPr>
        <p:spPr/>
        <p:txBody>
          <a:bodyPr/>
          <a:lstStyle/>
          <a:p>
            <a:r>
              <a:rPr lang="en-US" b="1" dirty="0"/>
              <a:t>Approaches to Advocacy</a:t>
            </a:r>
          </a:p>
        </p:txBody>
      </p:sp>
      <p:sp>
        <p:nvSpPr>
          <p:cNvPr id="3" name="Content Placeholder 2">
            <a:extLst>
              <a:ext uri="{FF2B5EF4-FFF2-40B4-BE49-F238E27FC236}">
                <a16:creationId xmlns:a16="http://schemas.microsoft.com/office/drawing/2014/main" id="{0F9EFC41-457D-08E2-35F2-1C41A0CAC5DC}"/>
              </a:ext>
            </a:extLst>
          </p:cNvPr>
          <p:cNvSpPr>
            <a:spLocks noGrp="1"/>
          </p:cNvSpPr>
          <p:nvPr>
            <p:ph idx="1"/>
          </p:nvPr>
        </p:nvSpPr>
        <p:spPr/>
        <p:txBody>
          <a:bodyPr/>
          <a:lstStyle/>
          <a:p>
            <a:r>
              <a:rPr lang="en-US" dirty="0"/>
              <a:t>Grassroots Advocacy</a:t>
            </a:r>
          </a:p>
          <a:p>
            <a:r>
              <a:rPr lang="en-US" dirty="0" err="1"/>
              <a:t>Grasstops</a:t>
            </a:r>
            <a:r>
              <a:rPr lang="en-US" dirty="0"/>
              <a:t> Advocacy</a:t>
            </a:r>
          </a:p>
          <a:p>
            <a:r>
              <a:rPr lang="en-US" dirty="0"/>
              <a:t>Policy Advocacy</a:t>
            </a:r>
          </a:p>
          <a:p>
            <a:r>
              <a:rPr lang="en-US" dirty="0"/>
              <a:t>Digital Advocacy</a:t>
            </a:r>
          </a:p>
          <a:p>
            <a:r>
              <a:rPr lang="en-US" dirty="0"/>
              <a:t>Direct Action</a:t>
            </a:r>
          </a:p>
        </p:txBody>
      </p:sp>
    </p:spTree>
    <p:extLst>
      <p:ext uri="{BB962C8B-B14F-4D97-AF65-F5344CB8AC3E}">
        <p14:creationId xmlns:p14="http://schemas.microsoft.com/office/powerpoint/2010/main" val="2190054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381A0-F916-D827-EF53-DAD7E629D573}"/>
              </a:ext>
            </a:extLst>
          </p:cNvPr>
          <p:cNvSpPr>
            <a:spLocks noGrp="1"/>
          </p:cNvSpPr>
          <p:nvPr>
            <p:ph type="title"/>
          </p:nvPr>
        </p:nvSpPr>
        <p:spPr/>
        <p:txBody>
          <a:bodyPr/>
          <a:lstStyle/>
          <a:p>
            <a:r>
              <a:rPr lang="en-US" b="1" dirty="0"/>
              <a:t>Defining Lobbying</a:t>
            </a:r>
          </a:p>
        </p:txBody>
      </p:sp>
      <p:sp>
        <p:nvSpPr>
          <p:cNvPr id="3" name="Content Placeholder 2">
            <a:extLst>
              <a:ext uri="{FF2B5EF4-FFF2-40B4-BE49-F238E27FC236}">
                <a16:creationId xmlns:a16="http://schemas.microsoft.com/office/drawing/2014/main" id="{73DCE6DF-4EA8-1B00-C6E1-B3F7025E7E8D}"/>
              </a:ext>
            </a:extLst>
          </p:cNvPr>
          <p:cNvSpPr>
            <a:spLocks noGrp="1"/>
          </p:cNvSpPr>
          <p:nvPr>
            <p:ph idx="1"/>
          </p:nvPr>
        </p:nvSpPr>
        <p:spPr/>
        <p:txBody>
          <a:bodyPr vert="horz" wrap="square" lIns="68580" tIns="34290" rIns="68580" bIns="34290" numCol="1" rtlCol="0" anchor="t" anchorCtr="0" compatLnSpc="1">
            <a:prstTxWarp prst="textNoShape">
              <a:avLst/>
            </a:prstTxWarp>
            <a:normAutofit fontScale="47500" lnSpcReduction="20000"/>
          </a:bodyPr>
          <a:lstStyle/>
          <a:p>
            <a:r>
              <a:rPr lang="en-US" sz="3800" dirty="0">
                <a:ea typeface="+mj-lt"/>
                <a:cs typeface="+mj-lt"/>
              </a:rPr>
              <a:t>LOBBYING ACTIVITIES .—The term “lobbying activities” means lobbying contacts and efforts in support of such contacts, including preparation and planning activities, research and other background work that is intended, at the time it is performed, for use in contacts, and coordination with the lobbying activities of others.</a:t>
            </a:r>
          </a:p>
          <a:p>
            <a:r>
              <a:rPr lang="en-US" sz="3800" dirty="0">
                <a:ea typeface="+mj-lt"/>
                <a:cs typeface="+mj-lt"/>
              </a:rPr>
              <a:t>LOBBYING CONTACT .—The term “lobbying contact” means any oral or written communication (including an electronic communication) to a covered executive branch official or a covered legislative branch official that is made on behalf of a client with regard to—</a:t>
            </a:r>
          </a:p>
          <a:p>
            <a:pPr lvl="1">
              <a:buClr>
                <a:srgbClr val="8AD0D6"/>
              </a:buClr>
              <a:buFont typeface="Courier New" charset="2"/>
              <a:buChar char="o"/>
            </a:pPr>
            <a:r>
              <a:rPr lang="en-US" sz="2900" dirty="0">
                <a:ea typeface="+mj-lt"/>
                <a:cs typeface="+mj-lt"/>
              </a:rPr>
              <a:t>the formulation, modification, or adoption of Federal legislation (including legislative proposals);</a:t>
            </a:r>
          </a:p>
          <a:p>
            <a:pPr lvl="1">
              <a:buClr>
                <a:srgbClr val="8AD0D6"/>
              </a:buClr>
              <a:buFont typeface="Courier New" charset="2"/>
              <a:buChar char="o"/>
            </a:pPr>
            <a:r>
              <a:rPr lang="en-US" sz="2900" dirty="0">
                <a:ea typeface="+mj-lt"/>
                <a:cs typeface="+mj-lt"/>
              </a:rPr>
              <a:t>the formulation, modification, or adoption of a Federal rule, regulation, Executive order, or any other program, policy, or position of the United States Government;</a:t>
            </a:r>
          </a:p>
          <a:p>
            <a:pPr lvl="1">
              <a:buClr>
                <a:srgbClr val="8AD0D6"/>
              </a:buClr>
              <a:buFont typeface="Courier New" charset="2"/>
              <a:buChar char="o"/>
            </a:pPr>
            <a:r>
              <a:rPr lang="en-US" sz="2900" dirty="0">
                <a:ea typeface="+mj-lt"/>
                <a:cs typeface="+mj-lt"/>
              </a:rPr>
              <a:t>the administration or execution of a Federal program or policy (including the negotiation, award, or administration of a Federal contract, grant, loan, permit, or license); or</a:t>
            </a:r>
          </a:p>
          <a:p>
            <a:pPr lvl="1">
              <a:buClr>
                <a:srgbClr val="8AD0D6"/>
              </a:buClr>
              <a:buFont typeface="Courier New" charset="2"/>
              <a:buChar char="o"/>
            </a:pPr>
            <a:r>
              <a:rPr lang="en-US" sz="2900" dirty="0">
                <a:ea typeface="+mj-lt"/>
                <a:cs typeface="+mj-lt"/>
              </a:rPr>
              <a:t>the nomination or confirmation of a person for a position subject to confirmation by the Senate.</a:t>
            </a:r>
          </a:p>
          <a:p>
            <a:pPr>
              <a:buClr>
                <a:srgbClr val="8AD0D6"/>
              </a:buClr>
              <a:buFont typeface="Arial" panose="020B0604020202020204" pitchFamily="34" charset="0"/>
              <a:buChar char="•"/>
            </a:pPr>
            <a:r>
              <a:rPr lang="en-US" sz="3800" dirty="0">
                <a:ea typeface="+mj-lt"/>
                <a:cs typeface="+mj-lt"/>
              </a:rPr>
              <a:t>Exceptions include mass communications; a request for a meeting, a request for the status of an action, or any other similar administrative request; testimony given before a committee, subcommittee, or task force of the Congress; information provided in writing in response to a request</a:t>
            </a:r>
            <a:endParaRPr lang="en-US" sz="3800" dirty="0"/>
          </a:p>
          <a:p>
            <a:pPr>
              <a:buClr>
                <a:srgbClr val="8AD0D6"/>
              </a:buClr>
            </a:pPr>
            <a:endParaRPr lang="en-US" dirty="0">
              <a:ea typeface="+mj-lt"/>
              <a:cs typeface="+mj-lt"/>
            </a:endParaRPr>
          </a:p>
          <a:p>
            <a:pPr>
              <a:buClr>
                <a:srgbClr val="8AD0D6"/>
              </a:buClr>
            </a:pPr>
            <a:endParaRPr lang="en-US" dirty="0">
              <a:ea typeface="+mj-lt"/>
              <a:cs typeface="+mj-lt"/>
            </a:endParaRPr>
          </a:p>
        </p:txBody>
      </p:sp>
    </p:spTree>
    <p:extLst>
      <p:ext uri="{BB962C8B-B14F-4D97-AF65-F5344CB8AC3E}">
        <p14:creationId xmlns:p14="http://schemas.microsoft.com/office/powerpoint/2010/main" val="2125895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4DED3-62A3-688F-36D5-3AF30572BC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8B65BB-0641-1097-A155-BE52E46AB9F6}"/>
              </a:ext>
            </a:extLst>
          </p:cNvPr>
          <p:cNvSpPr>
            <a:spLocks noGrp="1"/>
          </p:cNvSpPr>
          <p:nvPr>
            <p:ph type="title"/>
          </p:nvPr>
        </p:nvSpPr>
        <p:spPr/>
        <p:txBody>
          <a:bodyPr/>
          <a:lstStyle/>
          <a:p>
            <a:r>
              <a:rPr lang="en-US" b="1" dirty="0"/>
              <a:t>Lobbying for 501(c)(3)'s</a:t>
            </a:r>
          </a:p>
        </p:txBody>
      </p:sp>
      <p:sp>
        <p:nvSpPr>
          <p:cNvPr id="3" name="Content Placeholder 2">
            <a:extLst>
              <a:ext uri="{FF2B5EF4-FFF2-40B4-BE49-F238E27FC236}">
                <a16:creationId xmlns:a16="http://schemas.microsoft.com/office/drawing/2014/main" id="{BFF0B5B0-B343-AA53-F044-204C291DD069}"/>
              </a:ext>
            </a:extLst>
          </p:cNvPr>
          <p:cNvSpPr>
            <a:spLocks noGrp="1"/>
          </p:cNvSpPr>
          <p:nvPr>
            <p:ph idx="1"/>
          </p:nvPr>
        </p:nvSpPr>
        <p:spPr/>
        <p:txBody>
          <a:bodyPr vert="horz" wrap="square" lIns="68580" tIns="34290" rIns="68580" bIns="34290" numCol="1" rtlCol="0" anchor="t" anchorCtr="0" compatLnSpc="1">
            <a:prstTxWarp prst="textNoShape">
              <a:avLst/>
            </a:prstTxWarp>
            <a:normAutofit fontScale="55000" lnSpcReduction="20000"/>
          </a:bodyPr>
          <a:lstStyle/>
          <a:p>
            <a:r>
              <a:rPr lang="en-US" dirty="0"/>
              <a:t>In general, no organization may qualify for section 501(c)(3) status if a substantial part of its activities is attempting to influence legislation (commonly known as lobbying).  A 501(c)(3) organization may engage in some lobbying, but too much lobbying activity risks loss of tax-exempt status.</a:t>
            </a:r>
          </a:p>
          <a:p>
            <a:r>
              <a:rPr lang="en-US" dirty="0"/>
              <a:t>Legislation includes action by Congress, any state legislature, any local council, or similar governing body, with respect to acts, bills, resolutions, or similar items (such as legislative confirmation of appointive office), or by the public in referendum, ballot initiative, constitutional amendment, or similar procedure.  It does not include actions by executive, judicial, or administrative bodies.</a:t>
            </a:r>
          </a:p>
          <a:p>
            <a:r>
              <a:rPr lang="en-US" dirty="0"/>
              <a:t>An organization will be regarded as attempting to influence legislation if it contacts, or urges the public to contact, members or employees of a legislative body for the purpose of proposing, supporting, or opposing legislation, or if the organization advocates the adoption or rejection of legislation.</a:t>
            </a:r>
          </a:p>
          <a:p>
            <a:r>
              <a:rPr lang="en-US" dirty="0"/>
              <a:t>Organizations may, however, involve themselves in issues of public policy without the activity being considered as lobbying.  For example, organizations may conduct educational meetings, prepare and distribute educational materials, or otherwise consider public policy issues in an educational manner without jeopardizing their tax-exempt status.</a:t>
            </a:r>
          </a:p>
          <a:p>
            <a:pPr marL="0" indent="0">
              <a:buNone/>
            </a:pPr>
            <a:endParaRPr lang="en-US" sz="1200" dirty="0">
              <a:ea typeface="+mj-lt"/>
              <a:cs typeface="+mj-lt"/>
            </a:endParaRPr>
          </a:p>
          <a:p>
            <a:pPr marL="0" indent="0">
              <a:buNone/>
            </a:pPr>
            <a:endParaRPr lang="en-US" sz="1200" dirty="0">
              <a:ea typeface="+mj-lt"/>
              <a:cs typeface="+mj-lt"/>
            </a:endParaRPr>
          </a:p>
          <a:p>
            <a:pPr marL="0" indent="0">
              <a:buNone/>
            </a:pPr>
            <a:r>
              <a:rPr lang="en-US" sz="3600" dirty="0">
                <a:ea typeface="+mj-lt"/>
                <a:cs typeface="+mj-lt"/>
              </a:rPr>
              <a:t>https://www.irs.gov/charities-non-profits/lobbying </a:t>
            </a:r>
            <a:endParaRPr lang="en-US" sz="3600" dirty="0"/>
          </a:p>
          <a:p>
            <a:pPr>
              <a:buClr>
                <a:srgbClr val="8AD0D6"/>
              </a:buClr>
            </a:pPr>
            <a:endParaRPr lang="en-US" dirty="0"/>
          </a:p>
        </p:txBody>
      </p:sp>
    </p:spTree>
    <p:extLst>
      <p:ext uri="{BB962C8B-B14F-4D97-AF65-F5344CB8AC3E}">
        <p14:creationId xmlns:p14="http://schemas.microsoft.com/office/powerpoint/2010/main" val="1720163483"/>
      </p:ext>
    </p:extLst>
  </p:cSld>
  <p:clrMapOvr>
    <a:masterClrMapping/>
  </p:clrMapOvr>
</p:sld>
</file>

<file path=ppt/theme/theme1.xml><?xml version="1.0" encoding="utf-8"?>
<a:theme xmlns:a="http://schemas.openxmlformats.org/drawingml/2006/main" name="NPS19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CTE Powerpoint Template (002) [Read-Only]" id="{A57FA2B1-2BD7-42F7-8F69-1F98DE6FC9AD}" vid="{CBEF9958-FECB-49B6-97F3-B86774E0B5D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693E671157D044E95F0162E28733D58" ma:contentTypeVersion="18" ma:contentTypeDescription="Create a new document." ma:contentTypeScope="" ma:versionID="38f1473e96d8eef5696d19dda7634b8f">
  <xsd:schema xmlns:xsd="http://www.w3.org/2001/XMLSchema" xmlns:xs="http://www.w3.org/2001/XMLSchema" xmlns:p="http://schemas.microsoft.com/office/2006/metadata/properties" xmlns:ns2="8a36f93f-62a5-4d8f-8acb-f5a620604acb" xmlns:ns3="fa0bef17-26ed-411d-baf7-5eebe850c537" targetNamespace="http://schemas.microsoft.com/office/2006/metadata/properties" ma:root="true" ma:fieldsID="38f5262c06336e41330c505381b6ddd0" ns2:_="" ns3:_="">
    <xsd:import namespace="8a36f93f-62a5-4d8f-8acb-f5a620604acb"/>
    <xsd:import namespace="fa0bef17-26ed-411d-baf7-5eebe850c53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36f93f-62a5-4d8f-8acb-f5a620604a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6817e45-ca6e-4c38-b674-2708a80477e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a0bef17-26ed-411d-baf7-5eebe850c53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ba51794-3781-4691-ad6b-2393b5943fa0}" ma:internalName="TaxCatchAll" ma:showField="CatchAllData" ma:web="fa0bef17-26ed-411d-baf7-5eebe850c5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a0bef17-26ed-411d-baf7-5eebe850c537" xsi:nil="true"/>
    <lcf76f155ced4ddcb4097134ff3c332f xmlns="8a36f93f-62a5-4d8f-8acb-f5a620604acb">
      <Terms xmlns="http://schemas.microsoft.com/office/infopath/2007/PartnerControls"/>
    </lcf76f155ced4ddcb4097134ff3c332f>
    <MediaLengthInSeconds xmlns="8a36f93f-62a5-4d8f-8acb-f5a620604acb" xsi:nil="true"/>
    <SharedWithUsers xmlns="fa0bef17-26ed-411d-baf7-5eebe850c537">
      <UserInfo>
        <DisplayName/>
        <AccountId xsi:nil="true"/>
        <AccountType/>
      </UserInfo>
    </SharedWithUsers>
  </documentManagement>
</p:properties>
</file>

<file path=customXml/itemProps1.xml><?xml version="1.0" encoding="utf-8"?>
<ds:datastoreItem xmlns:ds="http://schemas.openxmlformats.org/officeDocument/2006/customXml" ds:itemID="{DA25F76F-D19B-416D-9A56-EAFFD1C2063E}">
  <ds:schemaRefs>
    <ds:schemaRef ds:uri="http://schemas.microsoft.com/sharepoint/v3/contenttype/forms"/>
  </ds:schemaRefs>
</ds:datastoreItem>
</file>

<file path=customXml/itemProps2.xml><?xml version="1.0" encoding="utf-8"?>
<ds:datastoreItem xmlns:ds="http://schemas.openxmlformats.org/officeDocument/2006/customXml" ds:itemID="{608EBA1F-BEBE-4DD5-9733-4E80F9BF8B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36f93f-62a5-4d8f-8acb-f5a620604acb"/>
    <ds:schemaRef ds:uri="fa0bef17-26ed-411d-baf7-5eebe850c5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556337C-9F3A-4D2B-85C8-50AD05452617}">
  <ds:schemaRefs>
    <ds:schemaRef ds:uri="http://purl.org/dc/terms/"/>
    <ds:schemaRef ds:uri="http://schemas.microsoft.com/office/2006/documentManagement/types"/>
    <ds:schemaRef ds:uri="http://schemas.microsoft.com/office/infopath/2007/PartnerControls"/>
    <ds:schemaRef ds:uri="fa0bef17-26ed-411d-baf7-5eebe850c537"/>
    <ds:schemaRef ds:uri="http://schemas.microsoft.com/office/2006/metadata/properties"/>
    <ds:schemaRef ds:uri="http://www.w3.org/XML/1998/namespace"/>
    <ds:schemaRef ds:uri="http://purl.org/dc/elements/1.1/"/>
    <ds:schemaRef ds:uri="http://schemas.openxmlformats.org/package/2006/metadata/core-properties"/>
    <ds:schemaRef ds:uri="8a36f93f-62a5-4d8f-8acb-f5a620604acb"/>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955</TotalTime>
  <Words>1513</Words>
  <Application>Microsoft Office PowerPoint</Application>
  <PresentationFormat>Widescreen</PresentationFormat>
  <Paragraphs>156</Paragraphs>
  <Slides>20</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Aptos</vt:lpstr>
      <vt:lpstr>Aptos SemiBold</vt:lpstr>
      <vt:lpstr>Arial</vt:lpstr>
      <vt:lpstr>Calibri</vt:lpstr>
      <vt:lpstr>Courier New</vt:lpstr>
      <vt:lpstr>Frutiger LT Std 65 Bold</vt:lpstr>
      <vt:lpstr>Helvetica</vt:lpstr>
      <vt:lpstr>NPS19 TEMPLATE</vt:lpstr>
      <vt:lpstr>Advocacy is in everyone’s job title</vt:lpstr>
      <vt:lpstr>Defining Advocacy</vt:lpstr>
      <vt:lpstr>Advocacy</vt:lpstr>
      <vt:lpstr>PowerPoint Presentation</vt:lpstr>
      <vt:lpstr>Advocacy Targets</vt:lpstr>
      <vt:lpstr>PowerPoint Presentation</vt:lpstr>
      <vt:lpstr>Approaches to Advocacy</vt:lpstr>
      <vt:lpstr>Defining Lobbying</vt:lpstr>
      <vt:lpstr>Lobbying for 501(c)(3)'s</vt:lpstr>
      <vt:lpstr>Advocacy Communication Methods</vt:lpstr>
      <vt:lpstr>Local Partnerships</vt:lpstr>
      <vt:lpstr>Engage Your Local Network </vt:lpstr>
      <vt:lpstr>Other Local Opportunities</vt:lpstr>
      <vt:lpstr>Communicating with Policymakers</vt:lpstr>
      <vt:lpstr>Key Messages</vt:lpstr>
      <vt:lpstr>Data and Storytelling</vt:lpstr>
      <vt:lpstr>Storytelling Tips</vt:lpstr>
      <vt:lpstr>Resources </vt:lpstr>
      <vt:lpstr>ACTE’s National Policy Seminar</vt:lpstr>
      <vt:lpstr>Contact Info</vt:lpstr>
    </vt:vector>
  </TitlesOfParts>
  <Company>ACTE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ACTE Advocacy</dc:title>
  <dc:creator>E Herring</dc:creator>
  <cp:lastModifiedBy>Alisha Hyslop</cp:lastModifiedBy>
  <cp:revision>47</cp:revision>
  <cp:lastPrinted>2025-10-20T21:43:37Z</cp:lastPrinted>
  <dcterms:created xsi:type="dcterms:W3CDTF">2019-05-28T14:18:49Z</dcterms:created>
  <dcterms:modified xsi:type="dcterms:W3CDTF">2026-07-23T13:00:18Z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0x0101007693E671157D044E95F0162E28733D58</vt:lpwstr>
  </property>
  <property fmtid="{D5CDD505-2E9C-101B-9397-08002B2CF9AE}" pid="3" name="ComplianceAssetId">
    <vt:lpwstr/>
  </property>
  <property fmtid="{D5CDD505-2E9C-101B-9397-08002B2CF9AE}" pid="4" name="_ExtendedDescription">
    <vt:lpwstr/>
  </property>
  <property fmtid="{D5CDD505-2E9C-101B-9397-08002B2CF9AE}" pid="5" name="TriggerFlowInfo">
    <vt:lpwstr/>
  </property>
  <property fmtid="{D5CDD505-2E9C-101B-9397-08002B2CF9AE}" pid="6" name="MediaServiceImageTags">
    <vt:lpwstr/>
  </property>
</Properties>
</file>