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3.xml" ContentType="application/vnd.openxmlformats-officedocument.theme+xml"/>
  <Override PartName="/ppt/slideLayouts/slideLayout7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webextensions/webextension1.xml" ContentType="application/vnd.ms-office.webextension+xml"/>
  <Override PartName="/ppt/webextensions/webextension2.xml" ContentType="application/vnd.ms-office.webextension+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1FF_34D61A45.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 id="2147483751" r:id="rId3"/>
    <p:sldMasterId id="2147483778" r:id="rId4"/>
  </p:sldMasterIdLst>
  <p:notesMasterIdLst>
    <p:notesMasterId r:id="rId35"/>
  </p:notesMasterIdLst>
  <p:sldIdLst>
    <p:sldId id="2145708190" r:id="rId5"/>
    <p:sldId id="257" r:id="rId6"/>
    <p:sldId id="2145708315" r:id="rId7"/>
    <p:sldId id="258" r:id="rId8"/>
    <p:sldId id="2145708316" r:id="rId9"/>
    <p:sldId id="259" r:id="rId10"/>
    <p:sldId id="2145708319" r:id="rId11"/>
    <p:sldId id="2145708320" r:id="rId12"/>
    <p:sldId id="262" r:id="rId13"/>
    <p:sldId id="2145708323" r:id="rId14"/>
    <p:sldId id="2145708324" r:id="rId15"/>
    <p:sldId id="263" r:id="rId16"/>
    <p:sldId id="264" r:id="rId17"/>
    <p:sldId id="2145708322" r:id="rId18"/>
    <p:sldId id="2145708325" r:id="rId19"/>
    <p:sldId id="2145708326" r:id="rId20"/>
    <p:sldId id="2145708327" r:id="rId21"/>
    <p:sldId id="2145708321" r:id="rId22"/>
    <p:sldId id="2145708329" r:id="rId23"/>
    <p:sldId id="2145708330" r:id="rId24"/>
    <p:sldId id="2145708331" r:id="rId25"/>
    <p:sldId id="2145708332" r:id="rId26"/>
    <p:sldId id="2145708333" r:id="rId27"/>
    <p:sldId id="2145708334" r:id="rId28"/>
    <p:sldId id="2145708335" r:id="rId29"/>
    <p:sldId id="2145708336" r:id="rId30"/>
    <p:sldId id="2145708337" r:id="rId31"/>
    <p:sldId id="2145708328" r:id="rId32"/>
    <p:sldId id="256" r:id="rId33"/>
    <p:sldId id="51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5B8A6A6A-C6BA-BA18-7202-1D69660E4FFD}" name="Hurianek, Noah" initials="NH" userId="S::nhurianek@collegeboard.org::28cfb12b-d792-4fa6-b34c-eda6b5e4749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90B7E6-51AA-45CB-AC45-97023EE7A088}" v="3" dt="2026-07-20T03:33:49.1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rianek, Noah" userId="28cfb12b-d792-4fa6-b34c-eda6b5e47499" providerId="ADAL" clId="{330ECD18-39D3-4882-877D-4B3126CB21C9}"/>
    <pc:docChg chg="addSld delSld modSld delMainMaster">
      <pc:chgData name="Hurianek, Noah" userId="28cfb12b-d792-4fa6-b34c-eda6b5e47499" providerId="ADAL" clId="{330ECD18-39D3-4882-877D-4B3126CB21C9}" dt="2026-07-20T03:36:21.576" v="26" actId="207"/>
      <pc:docMkLst>
        <pc:docMk/>
      </pc:docMkLst>
      <pc:sldChg chg="modSp add del mod setBg">
        <pc:chgData name="Hurianek, Noah" userId="28cfb12b-d792-4fa6-b34c-eda6b5e47499" providerId="ADAL" clId="{330ECD18-39D3-4882-877D-4B3126CB21C9}" dt="2026-07-20T03:36:21.576" v="26" actId="207"/>
        <pc:sldMkLst>
          <pc:docMk/>
          <pc:sldMk cId="0" sldId="256"/>
        </pc:sldMkLst>
        <pc:spChg chg="mod">
          <ac:chgData name="Hurianek, Noah" userId="28cfb12b-d792-4fa6-b34c-eda6b5e47499" providerId="ADAL" clId="{330ECD18-39D3-4882-877D-4B3126CB21C9}" dt="2026-07-20T03:34:16.461" v="5" actId="2711"/>
          <ac:spMkLst>
            <pc:docMk/>
            <pc:sldMk cId="0" sldId="256"/>
            <ac:spMk id="2" creationId="{00000000-0000-0000-0000-000000000000}"/>
          </ac:spMkLst>
        </pc:spChg>
        <pc:spChg chg="mod">
          <ac:chgData name="Hurianek, Noah" userId="28cfb12b-d792-4fa6-b34c-eda6b5e47499" providerId="ADAL" clId="{330ECD18-39D3-4882-877D-4B3126CB21C9}" dt="2026-07-20T03:35:10.937" v="11" actId="403"/>
          <ac:spMkLst>
            <pc:docMk/>
            <pc:sldMk cId="0" sldId="256"/>
            <ac:spMk id="4" creationId="{00000000-0000-0000-0000-000000000000}"/>
          </ac:spMkLst>
        </pc:spChg>
        <pc:spChg chg="mod">
          <ac:chgData name="Hurianek, Noah" userId="28cfb12b-d792-4fa6-b34c-eda6b5e47499" providerId="ADAL" clId="{330ECD18-39D3-4882-877D-4B3126CB21C9}" dt="2026-07-20T03:35:17.197" v="13" actId="403"/>
          <ac:spMkLst>
            <pc:docMk/>
            <pc:sldMk cId="0" sldId="256"/>
            <ac:spMk id="6" creationId="{00000000-0000-0000-0000-000000000000}"/>
          </ac:spMkLst>
        </pc:spChg>
        <pc:spChg chg="mod">
          <ac:chgData name="Hurianek, Noah" userId="28cfb12b-d792-4fa6-b34c-eda6b5e47499" providerId="ADAL" clId="{330ECD18-39D3-4882-877D-4B3126CB21C9}" dt="2026-07-20T03:34:33.090" v="7" actId="2711"/>
          <ac:spMkLst>
            <pc:docMk/>
            <pc:sldMk cId="0" sldId="256"/>
            <ac:spMk id="7" creationId="{00000000-0000-0000-0000-000000000000}"/>
          </ac:spMkLst>
        </pc:spChg>
        <pc:spChg chg="mod">
          <ac:chgData name="Hurianek, Noah" userId="28cfb12b-d792-4fa6-b34c-eda6b5e47499" providerId="ADAL" clId="{330ECD18-39D3-4882-877D-4B3126CB21C9}" dt="2026-07-20T03:36:21.576" v="26" actId="207"/>
          <ac:spMkLst>
            <pc:docMk/>
            <pc:sldMk cId="0" sldId="256"/>
            <ac:spMk id="8" creationId="{00000000-0000-0000-0000-000000000000}"/>
          </ac:spMkLst>
        </pc:spChg>
        <pc:spChg chg="mod">
          <ac:chgData name="Hurianek, Noah" userId="28cfb12b-d792-4fa6-b34c-eda6b5e47499" providerId="ADAL" clId="{330ECD18-39D3-4882-877D-4B3126CB21C9}" dt="2026-07-20T03:34:16.461" v="5" actId="2711"/>
          <ac:spMkLst>
            <pc:docMk/>
            <pc:sldMk cId="0" sldId="256"/>
            <ac:spMk id="9" creationId="{00000000-0000-0000-0000-000000000000}"/>
          </ac:spMkLst>
        </pc:spChg>
        <pc:spChg chg="mod">
          <ac:chgData name="Hurianek, Noah" userId="28cfb12b-d792-4fa6-b34c-eda6b5e47499" providerId="ADAL" clId="{330ECD18-39D3-4882-877D-4B3126CB21C9}" dt="2026-07-20T03:34:16.461" v="5" actId="2711"/>
          <ac:spMkLst>
            <pc:docMk/>
            <pc:sldMk cId="0" sldId="256"/>
            <ac:spMk id="10" creationId="{00000000-0000-0000-0000-000000000000}"/>
          </ac:spMkLst>
        </pc:spChg>
        <pc:spChg chg="mod">
          <ac:chgData name="Hurianek, Noah" userId="28cfb12b-d792-4fa6-b34c-eda6b5e47499" providerId="ADAL" clId="{330ECD18-39D3-4882-877D-4B3126CB21C9}" dt="2026-07-20T03:35:46.158" v="20" actId="403"/>
          <ac:spMkLst>
            <pc:docMk/>
            <pc:sldMk cId="0" sldId="256"/>
            <ac:spMk id="12" creationId="{00000000-0000-0000-0000-000000000000}"/>
          </ac:spMkLst>
        </pc:spChg>
        <pc:spChg chg="mod">
          <ac:chgData name="Hurianek, Noah" userId="28cfb12b-d792-4fa6-b34c-eda6b5e47499" providerId="ADAL" clId="{330ECD18-39D3-4882-877D-4B3126CB21C9}" dt="2026-07-20T03:35:58.435" v="23" actId="242"/>
          <ac:spMkLst>
            <pc:docMk/>
            <pc:sldMk cId="0" sldId="256"/>
            <ac:spMk id="13" creationId="{00000000-0000-0000-0000-000000000000}"/>
          </ac:spMkLst>
        </pc:spChg>
        <pc:spChg chg="mod">
          <ac:chgData name="Hurianek, Noah" userId="28cfb12b-d792-4fa6-b34c-eda6b5e47499" providerId="ADAL" clId="{330ECD18-39D3-4882-877D-4B3126CB21C9}" dt="2026-07-20T03:34:16.461" v="5" actId="2711"/>
          <ac:spMkLst>
            <pc:docMk/>
            <pc:sldMk cId="0" sldId="256"/>
            <ac:spMk id="15" creationId="{00000000-0000-0000-0000-000000000000}"/>
          </ac:spMkLst>
        </pc:spChg>
        <pc:spChg chg="mod">
          <ac:chgData name="Hurianek, Noah" userId="28cfb12b-d792-4fa6-b34c-eda6b5e47499" providerId="ADAL" clId="{330ECD18-39D3-4882-877D-4B3126CB21C9}" dt="2026-07-20T03:35:46.158" v="20" actId="403"/>
          <ac:spMkLst>
            <pc:docMk/>
            <pc:sldMk cId="0" sldId="256"/>
            <ac:spMk id="17" creationId="{00000000-0000-0000-0000-000000000000}"/>
          </ac:spMkLst>
        </pc:spChg>
        <pc:spChg chg="mod">
          <ac:chgData name="Hurianek, Noah" userId="28cfb12b-d792-4fa6-b34c-eda6b5e47499" providerId="ADAL" clId="{330ECD18-39D3-4882-877D-4B3126CB21C9}" dt="2026-07-20T03:35:58.435" v="23" actId="242"/>
          <ac:spMkLst>
            <pc:docMk/>
            <pc:sldMk cId="0" sldId="256"/>
            <ac:spMk id="18" creationId="{00000000-0000-0000-0000-000000000000}"/>
          </ac:spMkLst>
        </pc:spChg>
        <pc:spChg chg="mod">
          <ac:chgData name="Hurianek, Noah" userId="28cfb12b-d792-4fa6-b34c-eda6b5e47499" providerId="ADAL" clId="{330ECD18-39D3-4882-877D-4B3126CB21C9}" dt="2026-07-20T03:34:16.461" v="5" actId="2711"/>
          <ac:spMkLst>
            <pc:docMk/>
            <pc:sldMk cId="0" sldId="256"/>
            <ac:spMk id="19" creationId="{00000000-0000-0000-0000-000000000000}"/>
          </ac:spMkLst>
        </pc:spChg>
        <pc:spChg chg="mod">
          <ac:chgData name="Hurianek, Noah" userId="28cfb12b-d792-4fa6-b34c-eda6b5e47499" providerId="ADAL" clId="{330ECD18-39D3-4882-877D-4B3126CB21C9}" dt="2026-07-20T03:34:16.461" v="5" actId="2711"/>
          <ac:spMkLst>
            <pc:docMk/>
            <pc:sldMk cId="0" sldId="256"/>
            <ac:spMk id="20" creationId="{00000000-0000-0000-0000-000000000000}"/>
          </ac:spMkLst>
        </pc:spChg>
        <pc:spChg chg="mod">
          <ac:chgData name="Hurianek, Noah" userId="28cfb12b-d792-4fa6-b34c-eda6b5e47499" providerId="ADAL" clId="{330ECD18-39D3-4882-877D-4B3126CB21C9}" dt="2026-07-20T03:35:46.158" v="20" actId="403"/>
          <ac:spMkLst>
            <pc:docMk/>
            <pc:sldMk cId="0" sldId="256"/>
            <ac:spMk id="22" creationId="{00000000-0000-0000-0000-000000000000}"/>
          </ac:spMkLst>
        </pc:spChg>
        <pc:spChg chg="mod">
          <ac:chgData name="Hurianek, Noah" userId="28cfb12b-d792-4fa6-b34c-eda6b5e47499" providerId="ADAL" clId="{330ECD18-39D3-4882-877D-4B3126CB21C9}" dt="2026-07-20T03:35:58.435" v="23" actId="242"/>
          <ac:spMkLst>
            <pc:docMk/>
            <pc:sldMk cId="0" sldId="256"/>
            <ac:spMk id="23" creationId="{00000000-0000-0000-0000-000000000000}"/>
          </ac:spMkLst>
        </pc:spChg>
        <pc:spChg chg="mod">
          <ac:chgData name="Hurianek, Noah" userId="28cfb12b-d792-4fa6-b34c-eda6b5e47499" providerId="ADAL" clId="{330ECD18-39D3-4882-877D-4B3126CB21C9}" dt="2026-07-20T03:34:16.461" v="5" actId="2711"/>
          <ac:spMkLst>
            <pc:docMk/>
            <pc:sldMk cId="0" sldId="256"/>
            <ac:spMk id="25" creationId="{00000000-0000-0000-0000-000000000000}"/>
          </ac:spMkLst>
        </pc:spChg>
        <pc:spChg chg="mod">
          <ac:chgData name="Hurianek, Noah" userId="28cfb12b-d792-4fa6-b34c-eda6b5e47499" providerId="ADAL" clId="{330ECD18-39D3-4882-877D-4B3126CB21C9}" dt="2026-07-20T03:35:46.158" v="20" actId="403"/>
          <ac:spMkLst>
            <pc:docMk/>
            <pc:sldMk cId="0" sldId="256"/>
            <ac:spMk id="27" creationId="{00000000-0000-0000-0000-000000000000}"/>
          </ac:spMkLst>
        </pc:spChg>
        <pc:spChg chg="mod">
          <ac:chgData name="Hurianek, Noah" userId="28cfb12b-d792-4fa6-b34c-eda6b5e47499" providerId="ADAL" clId="{330ECD18-39D3-4882-877D-4B3126CB21C9}" dt="2026-07-20T03:35:58.435" v="23" actId="242"/>
          <ac:spMkLst>
            <pc:docMk/>
            <pc:sldMk cId="0" sldId="256"/>
            <ac:spMk id="28" creationId="{00000000-0000-0000-0000-000000000000}"/>
          </ac:spMkLst>
        </pc:spChg>
        <pc:spChg chg="mod">
          <ac:chgData name="Hurianek, Noah" userId="28cfb12b-d792-4fa6-b34c-eda6b5e47499" providerId="ADAL" clId="{330ECD18-39D3-4882-877D-4B3126CB21C9}" dt="2026-07-20T03:36:05.671" v="25" actId="403"/>
          <ac:spMkLst>
            <pc:docMk/>
            <pc:sldMk cId="0" sldId="256"/>
            <ac:spMk id="29" creationId="{00000000-0000-0000-0000-000000000000}"/>
          </ac:spMkLst>
        </pc:spChg>
      </pc:sldChg>
      <pc:sldChg chg="del">
        <pc:chgData name="Hurianek, Noah" userId="28cfb12b-d792-4fa6-b34c-eda6b5e47499" providerId="ADAL" clId="{330ECD18-39D3-4882-877D-4B3126CB21C9}" dt="2026-07-20T03:22:41.562" v="1" actId="47"/>
        <pc:sldMkLst>
          <pc:docMk/>
          <pc:sldMk cId="4225469421" sldId="256"/>
        </pc:sldMkLst>
      </pc:sldChg>
      <pc:sldChg chg="del">
        <pc:chgData name="Hurianek, Noah" userId="28cfb12b-d792-4fa6-b34c-eda6b5e47499" providerId="ADAL" clId="{330ECD18-39D3-4882-877D-4B3126CB21C9}" dt="2026-07-20T03:22:38.135" v="0" actId="47"/>
        <pc:sldMkLst>
          <pc:docMk/>
          <pc:sldMk cId="976504569" sldId="2145708309"/>
        </pc:sldMkLst>
      </pc:sldChg>
      <pc:sldMasterChg chg="del delSldLayout">
        <pc:chgData name="Hurianek, Noah" userId="28cfb12b-d792-4fa6-b34c-eda6b5e47499" providerId="ADAL" clId="{330ECD18-39D3-4882-877D-4B3126CB21C9}" dt="2026-07-20T03:22:41.562" v="1" actId="47"/>
        <pc:sldMasterMkLst>
          <pc:docMk/>
          <pc:sldMasterMk cId="2442107413" sldId="2147483648"/>
        </pc:sldMasterMkLst>
        <pc:sldLayoutChg chg="del">
          <pc:chgData name="Hurianek, Noah" userId="28cfb12b-d792-4fa6-b34c-eda6b5e47499" providerId="ADAL" clId="{330ECD18-39D3-4882-877D-4B3126CB21C9}" dt="2026-07-20T03:22:41.562" v="1" actId="47"/>
          <pc:sldLayoutMkLst>
            <pc:docMk/>
            <pc:sldMasterMk cId="2442107413" sldId="2147483648"/>
            <pc:sldLayoutMk cId="553653904" sldId="2147483649"/>
          </pc:sldLayoutMkLst>
        </pc:sldLayoutChg>
        <pc:sldLayoutChg chg="del">
          <pc:chgData name="Hurianek, Noah" userId="28cfb12b-d792-4fa6-b34c-eda6b5e47499" providerId="ADAL" clId="{330ECD18-39D3-4882-877D-4B3126CB21C9}" dt="2026-07-20T03:22:41.562" v="1" actId="47"/>
          <pc:sldLayoutMkLst>
            <pc:docMk/>
            <pc:sldMasterMk cId="2442107413" sldId="2147483648"/>
            <pc:sldLayoutMk cId="2914967091" sldId="2147483650"/>
          </pc:sldLayoutMkLst>
        </pc:sldLayoutChg>
        <pc:sldLayoutChg chg="del">
          <pc:chgData name="Hurianek, Noah" userId="28cfb12b-d792-4fa6-b34c-eda6b5e47499" providerId="ADAL" clId="{330ECD18-39D3-4882-877D-4B3126CB21C9}" dt="2026-07-20T03:22:41.562" v="1" actId="47"/>
          <pc:sldLayoutMkLst>
            <pc:docMk/>
            <pc:sldMasterMk cId="2442107413" sldId="2147483648"/>
            <pc:sldLayoutMk cId="3838723256" sldId="2147483651"/>
          </pc:sldLayoutMkLst>
        </pc:sldLayoutChg>
        <pc:sldLayoutChg chg="del">
          <pc:chgData name="Hurianek, Noah" userId="28cfb12b-d792-4fa6-b34c-eda6b5e47499" providerId="ADAL" clId="{330ECD18-39D3-4882-877D-4B3126CB21C9}" dt="2026-07-20T03:22:41.562" v="1" actId="47"/>
          <pc:sldLayoutMkLst>
            <pc:docMk/>
            <pc:sldMasterMk cId="2442107413" sldId="2147483648"/>
            <pc:sldLayoutMk cId="4018425870" sldId="2147483652"/>
          </pc:sldLayoutMkLst>
        </pc:sldLayoutChg>
        <pc:sldLayoutChg chg="del">
          <pc:chgData name="Hurianek, Noah" userId="28cfb12b-d792-4fa6-b34c-eda6b5e47499" providerId="ADAL" clId="{330ECD18-39D3-4882-877D-4B3126CB21C9}" dt="2026-07-20T03:22:41.562" v="1" actId="47"/>
          <pc:sldLayoutMkLst>
            <pc:docMk/>
            <pc:sldMasterMk cId="2442107413" sldId="2147483648"/>
            <pc:sldLayoutMk cId="1905457247" sldId="2147483653"/>
          </pc:sldLayoutMkLst>
        </pc:sldLayoutChg>
        <pc:sldLayoutChg chg="del">
          <pc:chgData name="Hurianek, Noah" userId="28cfb12b-d792-4fa6-b34c-eda6b5e47499" providerId="ADAL" clId="{330ECD18-39D3-4882-877D-4B3126CB21C9}" dt="2026-07-20T03:22:41.562" v="1" actId="47"/>
          <pc:sldLayoutMkLst>
            <pc:docMk/>
            <pc:sldMasterMk cId="2442107413" sldId="2147483648"/>
            <pc:sldLayoutMk cId="2537632600" sldId="2147483654"/>
          </pc:sldLayoutMkLst>
        </pc:sldLayoutChg>
        <pc:sldLayoutChg chg="del">
          <pc:chgData name="Hurianek, Noah" userId="28cfb12b-d792-4fa6-b34c-eda6b5e47499" providerId="ADAL" clId="{330ECD18-39D3-4882-877D-4B3126CB21C9}" dt="2026-07-20T03:22:41.562" v="1" actId="47"/>
          <pc:sldLayoutMkLst>
            <pc:docMk/>
            <pc:sldMasterMk cId="2442107413" sldId="2147483648"/>
            <pc:sldLayoutMk cId="1595691550" sldId="2147483655"/>
          </pc:sldLayoutMkLst>
        </pc:sldLayoutChg>
        <pc:sldLayoutChg chg="del">
          <pc:chgData name="Hurianek, Noah" userId="28cfb12b-d792-4fa6-b34c-eda6b5e47499" providerId="ADAL" clId="{330ECD18-39D3-4882-877D-4B3126CB21C9}" dt="2026-07-20T03:22:41.562" v="1" actId="47"/>
          <pc:sldLayoutMkLst>
            <pc:docMk/>
            <pc:sldMasterMk cId="2442107413" sldId="2147483648"/>
            <pc:sldLayoutMk cId="3769664626" sldId="2147483656"/>
          </pc:sldLayoutMkLst>
        </pc:sldLayoutChg>
        <pc:sldLayoutChg chg="del">
          <pc:chgData name="Hurianek, Noah" userId="28cfb12b-d792-4fa6-b34c-eda6b5e47499" providerId="ADAL" clId="{330ECD18-39D3-4882-877D-4B3126CB21C9}" dt="2026-07-20T03:22:41.562" v="1" actId="47"/>
          <pc:sldLayoutMkLst>
            <pc:docMk/>
            <pc:sldMasterMk cId="2442107413" sldId="2147483648"/>
            <pc:sldLayoutMk cId="3196326528" sldId="2147483657"/>
          </pc:sldLayoutMkLst>
        </pc:sldLayoutChg>
        <pc:sldLayoutChg chg="del">
          <pc:chgData name="Hurianek, Noah" userId="28cfb12b-d792-4fa6-b34c-eda6b5e47499" providerId="ADAL" clId="{330ECD18-39D3-4882-877D-4B3126CB21C9}" dt="2026-07-20T03:22:41.562" v="1" actId="47"/>
          <pc:sldLayoutMkLst>
            <pc:docMk/>
            <pc:sldMasterMk cId="2442107413" sldId="2147483648"/>
            <pc:sldLayoutMk cId="1347969006" sldId="2147483658"/>
          </pc:sldLayoutMkLst>
        </pc:sldLayoutChg>
        <pc:sldLayoutChg chg="del">
          <pc:chgData name="Hurianek, Noah" userId="28cfb12b-d792-4fa6-b34c-eda6b5e47499" providerId="ADAL" clId="{330ECD18-39D3-4882-877D-4B3126CB21C9}" dt="2026-07-20T03:22:41.562" v="1" actId="47"/>
          <pc:sldLayoutMkLst>
            <pc:docMk/>
            <pc:sldMasterMk cId="2442107413" sldId="2147483648"/>
            <pc:sldLayoutMk cId="3809771169" sldId="2147483659"/>
          </pc:sldLayoutMkLst>
        </pc:sldLayoutChg>
      </pc:sldMasterChg>
      <pc:sldMasterChg chg="del delSldLayout">
        <pc:chgData name="Hurianek, Noah" userId="28cfb12b-d792-4fa6-b34c-eda6b5e47499" providerId="ADAL" clId="{330ECD18-39D3-4882-877D-4B3126CB21C9}" dt="2026-07-20T03:22:38.135" v="0" actId="47"/>
        <pc:sldMasterMkLst>
          <pc:docMk/>
          <pc:sldMasterMk cId="1900114785" sldId="2147483711"/>
        </pc:sldMasterMkLst>
        <pc:sldLayoutChg chg="del">
          <pc:chgData name="Hurianek, Noah" userId="28cfb12b-d792-4fa6-b34c-eda6b5e47499" providerId="ADAL" clId="{330ECD18-39D3-4882-877D-4B3126CB21C9}" dt="2026-07-20T03:22:38.135" v="0" actId="47"/>
          <pc:sldLayoutMkLst>
            <pc:docMk/>
            <pc:sldMasterMk cId="1900114785" sldId="2147483711"/>
            <pc:sldLayoutMk cId="3515048001" sldId="2147483712"/>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3051279629" sldId="2147483713"/>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409666301" sldId="2147483714"/>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1490597325" sldId="2147483715"/>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1260348801" sldId="2147483716"/>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3933113352" sldId="2147483717"/>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2111314154" sldId="2147483718"/>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4067571579" sldId="2147483719"/>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4096360803" sldId="2147483720"/>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1313266639" sldId="2147483721"/>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1161534045" sldId="2147483722"/>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1357155689" sldId="2147483723"/>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3371477953" sldId="2147483724"/>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3259273230" sldId="2147483725"/>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2625546029" sldId="2147483726"/>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4258049769" sldId="2147483727"/>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143614627" sldId="2147483728"/>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1705924823" sldId="2147483729"/>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2795655819" sldId="2147483730"/>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2428906737" sldId="2147483731"/>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1770318562" sldId="2147483732"/>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2940597188" sldId="2147483733"/>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3776414159" sldId="2147483734"/>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3591145030" sldId="2147483735"/>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3260757914" sldId="2147483736"/>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3215684013" sldId="2147483737"/>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714540170" sldId="2147483738"/>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4291267670" sldId="2147483739"/>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1617983334" sldId="2147483740"/>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2252449920" sldId="2147483741"/>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3288695395" sldId="2147483742"/>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4143479608" sldId="2147483743"/>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2947284628" sldId="2147483744"/>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2128131230" sldId="2147483745"/>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2893427206" sldId="2147483746"/>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142281769" sldId="2147483747"/>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3446386290" sldId="2147483748"/>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989250777" sldId="2147483749"/>
          </pc:sldLayoutMkLst>
        </pc:sldLayoutChg>
        <pc:sldLayoutChg chg="del">
          <pc:chgData name="Hurianek, Noah" userId="28cfb12b-d792-4fa6-b34c-eda6b5e47499" providerId="ADAL" clId="{330ECD18-39D3-4882-877D-4B3126CB21C9}" dt="2026-07-20T03:22:38.135" v="0" actId="47"/>
          <pc:sldLayoutMkLst>
            <pc:docMk/>
            <pc:sldMasterMk cId="1900114785" sldId="2147483711"/>
            <pc:sldLayoutMk cId="3707451781" sldId="2147483750"/>
          </pc:sldLayoutMkLst>
        </pc:sldLayoutChg>
      </pc:sldMasterChg>
    </pc:docChg>
  </pc:docChgLst>
</pc:chgInfo>
</file>

<file path=ppt/comments/modernComment_1FF_34D61A45.xml><?xml version="1.0" encoding="utf-8"?>
<p188:cmLst xmlns:a="http://schemas.openxmlformats.org/drawingml/2006/main" xmlns:r="http://schemas.openxmlformats.org/officeDocument/2006/relationships" xmlns:p188="http://schemas.microsoft.com/office/powerpoint/2018/8/main">
  <p188:cm id="{337585EA-092C-434A-AD4E-6D38F3EEA1C5}" authorId="{5B8A6A6A-C6BA-BA18-7202-1D69660E4FFD}" created="2026-07-17T19:11:29.647">
    <ac:txMkLst xmlns:ac="http://schemas.microsoft.com/office/drawing/2013/main/command">
      <pc:docMk xmlns:pc="http://schemas.microsoft.com/office/powerpoint/2013/main/command"/>
      <pc:sldMk xmlns:pc="http://schemas.microsoft.com/office/powerpoint/2013/main/command" cId="886446661" sldId="511"/>
      <ac:spMk id="12" creationId="{0EEEFFD9-881F-B0CC-C6A8-CF65D44220AF}"/>
      <ac:txMk cp="48" len="12">
        <ac:context len="61" hash="2166483531"/>
      </ac:txMk>
    </ac:txMkLst>
    <p188:pos x="2394336" y="1100073"/>
    <p188:txBody>
      <a:bodyPr/>
      <a:lstStyle/>
      <a:p>
        <a:r>
          <a:rPr lang="en-US"/>
          <a:t>@chughes@collegeboard.org Verify if you want your number listed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99824E-153A-4628-96B2-64073A4F441D}" type="datetimeFigureOut">
              <a:rPr lang="en-US" smtClean="0"/>
              <a:t>7/19/2026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D3FF93-3FE8-4D79-A290-FA09E6316AE4}" type="slidenum">
              <a:rPr lang="en-US" smtClean="0"/>
              <a:t>‹#›</a:t>
            </a:fld>
            <a:endParaRPr lang="en-US"/>
          </a:p>
        </p:txBody>
      </p:sp>
    </p:spTree>
    <p:extLst>
      <p:ext uri="{BB962C8B-B14F-4D97-AF65-F5344CB8AC3E}">
        <p14:creationId xmlns:p14="http://schemas.microsoft.com/office/powerpoint/2010/main" val="191919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a:extLst>
            <a:ext uri="{FF2B5EF4-FFF2-40B4-BE49-F238E27FC236}">
              <a16:creationId xmlns:a16="http://schemas.microsoft.com/office/drawing/2014/main" id="{4798D654-9E31-DB15-1934-629DC8B88867}"/>
            </a:ext>
          </a:extLst>
        </p:cNvPr>
        <p:cNvGrpSpPr/>
        <p:nvPr/>
      </p:nvGrpSpPr>
      <p:grpSpPr>
        <a:xfrm>
          <a:off x="0" y="0"/>
          <a:ext cx="0" cy="0"/>
          <a:chOff x="0" y="0"/>
          <a:chExt cx="0" cy="0"/>
        </a:xfrm>
      </p:grpSpPr>
      <p:sp>
        <p:nvSpPr>
          <p:cNvPr id="861" name="Google Shape;861;p21:notes">
            <a:extLst>
              <a:ext uri="{FF2B5EF4-FFF2-40B4-BE49-F238E27FC236}">
                <a16:creationId xmlns:a16="http://schemas.microsoft.com/office/drawing/2014/main" id="{C1BABDDB-D88C-6D69-16CB-BB2AA5773DDF}"/>
              </a:ext>
            </a:extLst>
          </p:cNvPr>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2" name="Google Shape;862;p21:notes">
            <a:extLst>
              <a:ext uri="{FF2B5EF4-FFF2-40B4-BE49-F238E27FC236}">
                <a16:creationId xmlns:a16="http://schemas.microsoft.com/office/drawing/2014/main" id="{54B34948-83CB-ED78-17D8-5BAD83778570}"/>
              </a:ext>
            </a:extLst>
          </p:cNvPr>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r>
              <a:rPr lang="en-US" dirty="0"/>
              <a:t>Colorado school districts are finding practical, scalable ways to expand high-quality career learning while advancing the Big Three and strengthening partnerships with local employers. This session explores how these efforts are helping districts build a more career-ready student population without overextending staff capacity.</a:t>
            </a:r>
          </a:p>
          <a:p>
            <a:br>
              <a:rPr lang="en-US" dirty="0"/>
            </a:br>
            <a:endParaRPr lang="en-US" dirty="0"/>
          </a:p>
          <a:p>
            <a:r>
              <a:rPr lang="en-US" dirty="0"/>
              <a:t>Attendees will learn proven strategies for bridging the gap between classroom and career, including how programs like Teamship immerse students directly in real industry challenges. We'll examine how this work directly supports the Big Three and creates measurable value for districts, students, and employer partners alike.</a:t>
            </a:r>
          </a:p>
          <a:p>
            <a:pPr marL="457200" marR="0" lvl="0" indent="-228600" algn="l" rtl="0">
              <a:lnSpc>
                <a:spcPct val="100000"/>
              </a:lnSpc>
              <a:spcBef>
                <a:spcPts val="0"/>
              </a:spcBef>
              <a:spcAft>
                <a:spcPts val="0"/>
              </a:spcAft>
              <a:buSzPts val="1400"/>
              <a:buNone/>
            </a:pPr>
            <a:endParaRPr lang="en-US" dirty="0"/>
          </a:p>
        </p:txBody>
      </p:sp>
      <p:sp>
        <p:nvSpPr>
          <p:cNvPr id="863" name="Google Shape;863;p21:notes">
            <a:extLst>
              <a:ext uri="{FF2B5EF4-FFF2-40B4-BE49-F238E27FC236}">
                <a16:creationId xmlns:a16="http://schemas.microsoft.com/office/drawing/2014/main" id="{F22A4E63-1DC2-A2C8-0A9F-37C88D89ED60}"/>
              </a:ext>
            </a:extLst>
          </p:cNvPr>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a:t>
            </a:fld>
            <a:endParaRPr kumimoji="0" sz="12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212408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Proof points. 10,000 plus students since 2017. 719 businesses have offered real problems. 83 percent of partners have implemented or plan to implement part of the student solution, that is the strongest line for employer skeptics, students produce work businesses actually use. 9.4 out of 10 partner recommendation score means the employer pipeline sustains itself. Pause here for questions on evidence.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Address the staff capacity concern head on. Teamship carries the heaviest lifts: partner recruitment, problem scoping, the Playbook, and ongoing coach development. District staff focus on students, not logistics. For employer conversations: under 5 hours, no cost, full onboarding, and they walk away with usable ideas. Low lift for partners, high impact for students.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the four takeaways, then open the conversation. Suggested ask: if your district is mapping its Big Three strategy for next year, let's talk about where Teamship fits. Offer to follow up with the alignment mapping from slide 6 and implementation timelines. Leave contact information verbally or in a handout.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01187-9C76-B5D3-D1F4-3A62F0A3FE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FFBDFA-C87F-37DA-A72F-411A24DBB82B}"/>
              </a:ext>
            </a:extLst>
          </p:cNvPr>
          <p:cNvSpPr>
            <a:spLocks noGrp="1" noRot="1" noChangeAspect="1"/>
          </p:cNvSpPr>
          <p:nvPr>
            <p:ph type="sldImg"/>
          </p:nvPr>
        </p:nvSpPr>
        <p:spPr>
          <a:xfrm>
            <a:off x="6283325" y="1571625"/>
            <a:ext cx="7537450" cy="4240213"/>
          </a:xfrm>
        </p:spPr>
      </p:sp>
      <p:sp>
        <p:nvSpPr>
          <p:cNvPr id="3" name="Notes Placeholder 2">
            <a:extLst>
              <a:ext uri="{FF2B5EF4-FFF2-40B4-BE49-F238E27FC236}">
                <a16:creationId xmlns:a16="http://schemas.microsoft.com/office/drawing/2014/main" id="{65CCEE74-D666-0CC4-F715-2674C784E870}"/>
              </a:ext>
            </a:extLst>
          </p:cNvPr>
          <p:cNvSpPr>
            <a:spLocks noGrp="1"/>
          </p:cNvSpPr>
          <p:nvPr>
            <p:ph type="body" idx="1"/>
          </p:nvPr>
        </p:nvSpPr>
        <p:spPr/>
        <p:txBody>
          <a:bodyPr/>
          <a:lstStyle/>
          <a:p>
            <a:r>
              <a:rPr lang="en-US" dirty="0"/>
              <a:t>Todays students are asking for more from their course work</a:t>
            </a:r>
          </a:p>
          <a:p>
            <a:endParaRPr lang="en-US" dirty="0"/>
          </a:p>
          <a:p>
            <a:r>
              <a:rPr lang="en-US" dirty="0"/>
              <a:t>students are disengaged and courses lack relevance </a:t>
            </a:r>
          </a:p>
          <a:p>
            <a:endParaRPr lang="en-US" dirty="0"/>
          </a:p>
          <a:p>
            <a:r>
              <a:rPr lang="en-US" dirty="0"/>
              <a:t>Coursework doesn’t adequately challenge them or allow them to showcase their best</a:t>
            </a:r>
          </a:p>
          <a:p>
            <a:endParaRPr lang="en-US" dirty="0"/>
          </a:p>
          <a:p>
            <a:r>
              <a:rPr lang="en-US" dirty="0"/>
              <a:t>-student want choice and agency</a:t>
            </a:r>
          </a:p>
          <a:p>
            <a:endParaRPr lang="en-US" dirty="0"/>
          </a:p>
          <a:p>
            <a:r>
              <a:rPr lang="en-US" dirty="0"/>
              <a:t>-hands on learning: experiments, simulations, demonstrations </a:t>
            </a:r>
          </a:p>
          <a:p>
            <a:endParaRPr lang="en-US" dirty="0"/>
          </a:p>
          <a:p>
            <a:r>
              <a:rPr lang="en-US" dirty="0"/>
              <a:t>Students seek real life learning opportunities</a:t>
            </a:r>
          </a:p>
          <a:p>
            <a:endParaRPr lang="en-US" dirty="0"/>
          </a:p>
          <a:p>
            <a:r>
              <a:rPr lang="en-US" dirty="0"/>
              <a:t>80% of students want more opportunities to explore careers</a:t>
            </a:r>
          </a:p>
          <a:p>
            <a:endParaRPr lang="en-US" dirty="0"/>
          </a:p>
          <a:p>
            <a:r>
              <a:rPr lang="en-US" dirty="0"/>
              <a:t>Almost every student felt that Financial literacy is important &amp; want more business courses in their high school </a:t>
            </a:r>
          </a:p>
          <a:p>
            <a:endParaRPr lang="en-US" dirty="0"/>
          </a:p>
        </p:txBody>
      </p:sp>
      <p:sp>
        <p:nvSpPr>
          <p:cNvPr id="4" name="Slide Number Placeholder 3">
            <a:extLst>
              <a:ext uri="{FF2B5EF4-FFF2-40B4-BE49-F238E27FC236}">
                <a16:creationId xmlns:a16="http://schemas.microsoft.com/office/drawing/2014/main" id="{79475391-76C1-335C-C6FD-0D66D5FE8C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065A00-0A57-46E2-A0E1-3E5828649A35}"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15893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3685C-BB69-1770-202F-FE99786606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9E0E28-ED99-3F09-45BF-5EDF350451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C028F9-08A5-848F-4C93-13C8BEB933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Short-term pathways matter—but long-term mobility is driven by rigorous academic access.</a:t>
            </a:r>
          </a:p>
          <a:p>
            <a:endParaRPr lang="en-US">
              <a:ea typeface="Calibri"/>
              <a:cs typeface="Calibri"/>
            </a:endParaRPr>
          </a:p>
          <a:p>
            <a:r>
              <a:rPr lang="en-US"/>
              <a:t>While early earnings may favor CTE, but </a:t>
            </a:r>
            <a:r>
              <a:rPr lang="en-US" b="1"/>
              <a:t>long-term earnings favor AP/DE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Students combining AP + Dual Enrollment → </a:t>
            </a:r>
            <a:r>
              <a:rPr lang="en-US" b="1"/>
              <a:t>strongest outcomes</a:t>
            </a:r>
            <a:r>
              <a:rPr lang="en-US"/>
              <a:t> </a:t>
            </a: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7C815277-AE6D-6AA1-F6A1-8BA410E71B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C07AAF-5286-2F49-88D9-44143AA6E3D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87469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327CD-DDDC-CE48-323E-E94BD86CBD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F55A30-223C-15B2-476A-2CB92AF31030}"/>
              </a:ext>
            </a:extLst>
          </p:cNvPr>
          <p:cNvSpPr>
            <a:spLocks noGrp="1" noRot="1" noChangeAspect="1"/>
          </p:cNvSpPr>
          <p:nvPr>
            <p:ph type="sldImg"/>
          </p:nvPr>
        </p:nvSpPr>
        <p:spPr>
          <a:xfrm>
            <a:off x="6283325" y="1571625"/>
            <a:ext cx="7537450" cy="4240213"/>
          </a:xfrm>
        </p:spPr>
      </p:sp>
      <p:sp>
        <p:nvSpPr>
          <p:cNvPr id="3" name="Notes Placeholder 2">
            <a:extLst>
              <a:ext uri="{FF2B5EF4-FFF2-40B4-BE49-F238E27FC236}">
                <a16:creationId xmlns:a16="http://schemas.microsoft.com/office/drawing/2014/main" id="{86901000-2767-EB97-7CA3-66C5F64D5A93}"/>
              </a:ext>
            </a:extLst>
          </p:cNvPr>
          <p:cNvSpPr>
            <a:spLocks noGrp="1"/>
          </p:cNvSpPr>
          <p:nvPr>
            <p:ph type="body" idx="1"/>
          </p:nvPr>
        </p:nvSpPr>
        <p:spPr/>
        <p:txBody>
          <a:bodyPr/>
          <a:lstStyle/>
          <a:p>
            <a:pPr marL="171450" indent="-171450">
              <a:buFont typeface="Arial" panose="020B0604020202020204" pitchFamily="34" charset="0"/>
              <a:buChar char="•"/>
            </a:pPr>
            <a:r>
              <a:rPr lang="en-US" dirty="0"/>
              <a:t>AP Career Kickstart courses are designed to do more than just teach content—they build real career skills in four key ways:</a:t>
            </a:r>
          </a:p>
          <a:p>
            <a:pPr marL="685800" lvl="1" indent="-228600">
              <a:buFont typeface="+mj-lt"/>
              <a:buAutoNum type="arabicPeriod"/>
            </a:pPr>
            <a:endParaRPr lang="en-US" dirty="0"/>
          </a:p>
          <a:p>
            <a:pPr marL="685800" lvl="1" indent="-228600">
              <a:buFont typeface="+mj-lt"/>
              <a:buAutoNum type="arabicPeriod"/>
            </a:pPr>
            <a:r>
              <a:rPr lang="en-US" dirty="0"/>
              <a:t>They help students connect what they’re learning in school to their future college and career goals.</a:t>
            </a:r>
          </a:p>
          <a:p>
            <a:pPr marL="685800" lvl="1" indent="-228600">
              <a:buFont typeface="+mj-lt"/>
              <a:buAutoNum type="arabicPeriod"/>
            </a:pPr>
            <a:r>
              <a:rPr lang="en-US" dirty="0"/>
              <a:t>They focus on </a:t>
            </a:r>
            <a:r>
              <a:rPr lang="en-US" b="1" dirty="0"/>
              <a:t>project-based learning</a:t>
            </a:r>
            <a:r>
              <a:rPr lang="en-US" dirty="0"/>
              <a:t>, so students practice the kinds of tasks they’d face on the job.</a:t>
            </a:r>
          </a:p>
          <a:p>
            <a:pPr marL="685800" lvl="1" indent="-228600">
              <a:buFont typeface="+mj-lt"/>
              <a:buAutoNum type="arabicPeriod"/>
            </a:pPr>
            <a:r>
              <a:rPr lang="en-US" dirty="0"/>
              <a:t>The courses are aligned with </a:t>
            </a:r>
            <a:r>
              <a:rPr lang="en-US" b="1" dirty="0"/>
              <a:t>college and industry standards</a:t>
            </a:r>
            <a:r>
              <a:rPr lang="en-US" dirty="0"/>
              <a:t>, ensuring the skills are relevant and recognized.</a:t>
            </a:r>
          </a:p>
          <a:p>
            <a:pPr marL="685800" lvl="1" indent="-228600">
              <a:buFont typeface="+mj-lt"/>
              <a:buAutoNum type="arabicPeriod"/>
            </a:pPr>
            <a:r>
              <a:rPr lang="en-US" dirty="0"/>
              <a:t>And importantly, we’re partnering with </a:t>
            </a:r>
            <a:r>
              <a:rPr lang="en-US" b="1" dirty="0"/>
              <a:t>employers</a:t>
            </a:r>
            <a:r>
              <a:rPr lang="en-US" dirty="0"/>
              <a:t> to help validate and even score the exams—so students can earn both </a:t>
            </a:r>
            <a:r>
              <a:rPr lang="en-US" b="1" dirty="0"/>
              <a:t>college credit</a:t>
            </a:r>
            <a:r>
              <a:rPr lang="en-US" dirty="0"/>
              <a:t> and an </a:t>
            </a:r>
            <a:r>
              <a:rPr lang="en-US" b="1" dirty="0"/>
              <a:t>employer-endorsed credential</a:t>
            </a:r>
            <a:r>
              <a:rPr lang="en-US" dirty="0"/>
              <a: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Bottom line: these courses deliver on what students are asking for—learning that means something and prepares them for what’s next.</a:t>
            </a:r>
          </a:p>
          <a:p>
            <a:endParaRPr lang="en-US" dirty="0"/>
          </a:p>
          <a:p>
            <a:endParaRPr lang="en-US" dirty="0"/>
          </a:p>
        </p:txBody>
      </p:sp>
      <p:sp>
        <p:nvSpPr>
          <p:cNvPr id="4" name="Slide Number Placeholder 3">
            <a:extLst>
              <a:ext uri="{FF2B5EF4-FFF2-40B4-BE49-F238E27FC236}">
                <a16:creationId xmlns:a16="http://schemas.microsoft.com/office/drawing/2014/main" id="{F1191DE9-4ED7-9DE6-F8FD-8301E0979F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065A00-0A57-46E2-A0E1-3E5828649A35}"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2469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Ground the room in the shared goal. CDE's strategic plan calls for 100 percent of Class of 2029 graduates to complete quality work based learning, college credit, or an industry recognized credential. Most districts have strong momentum on credit and credentials; WBL is where scale gets hard. Ask the room: which of the three is hardest for your district to deliver at scale? Expect WBL to be the common answer, which sets up the next slide.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FCFCF-A0C8-FEF8-FCF4-43A97011E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958447-F885-C86B-600A-D09AE514C8C2}"/>
              </a:ext>
            </a:extLst>
          </p:cNvPr>
          <p:cNvSpPr>
            <a:spLocks noGrp="1" noRot="1" noChangeAspect="1"/>
          </p:cNvSpPr>
          <p:nvPr>
            <p:ph type="sldImg"/>
          </p:nvPr>
        </p:nvSpPr>
        <p:spPr>
          <a:xfrm>
            <a:off x="6283325" y="1571625"/>
            <a:ext cx="7537450" cy="4240213"/>
          </a:xfrm>
        </p:spPr>
      </p:sp>
      <p:sp>
        <p:nvSpPr>
          <p:cNvPr id="3" name="Notes Placeholder 2">
            <a:extLst>
              <a:ext uri="{FF2B5EF4-FFF2-40B4-BE49-F238E27FC236}">
                <a16:creationId xmlns:a16="http://schemas.microsoft.com/office/drawing/2014/main" id="{D8E8E833-DC42-0055-9B95-7E3A2699D793}"/>
              </a:ext>
            </a:extLst>
          </p:cNvPr>
          <p:cNvSpPr>
            <a:spLocks noGrp="1"/>
          </p:cNvSpPr>
          <p:nvPr>
            <p:ph type="body" idx="1"/>
          </p:nvPr>
        </p:nvSpPr>
        <p:spPr/>
        <p:txBody>
          <a:bodyPr/>
          <a:lstStyle/>
          <a:p>
            <a:r>
              <a:rPr lang="en-US" b="1" dirty="0"/>
              <a:t>Fits into what you already offer.</a:t>
            </a:r>
            <a:br>
              <a:rPr lang="en-US" dirty="0"/>
            </a:br>
            <a:r>
              <a:rPr lang="en-US" dirty="0"/>
              <a:t>These courses build on existing business, marketing, finance, IT, and CTE pathways — no need to create a new program from scratch.</a:t>
            </a:r>
          </a:p>
          <a:p>
            <a:endParaRPr lang="en-US" dirty="0"/>
          </a:p>
          <a:p>
            <a:r>
              <a:rPr lang="en-US" b="1" dirty="0"/>
              <a:t>Simple transition to AP.</a:t>
            </a:r>
            <a:br>
              <a:rPr lang="en-US" dirty="0"/>
            </a:br>
            <a:r>
              <a:rPr lang="en-US" dirty="0"/>
              <a:t>Schools can convert an existing introductory course into an AP course — same classroom, same teacher, now with nationally recognized AP credit.</a:t>
            </a:r>
          </a:p>
          <a:p>
            <a:endParaRPr lang="en-US" dirty="0"/>
          </a:p>
          <a:p>
            <a:r>
              <a:rPr lang="en-US" b="1" dirty="0"/>
              <a:t>Flexible implementation models.</a:t>
            </a:r>
            <a:br>
              <a:rPr lang="en-US" dirty="0"/>
            </a:br>
            <a:r>
              <a:rPr lang="en-US" dirty="0"/>
              <a:t>Use it as a replacement course, a sequenced pathway option, or a standalone elective — giving schools scheduling and staffing flexibility.</a:t>
            </a:r>
          </a:p>
          <a:p>
            <a:endParaRPr lang="en-US" dirty="0"/>
          </a:p>
          <a:p>
            <a:r>
              <a:rPr lang="en-US" b="1" dirty="0"/>
              <a:t>No AP experience required for teachers.</a:t>
            </a:r>
            <a:br>
              <a:rPr lang="en-US" dirty="0"/>
            </a:br>
            <a:r>
              <a:rPr lang="en-US" dirty="0"/>
              <a:t>Educators don’t need prior AP certification to begin, lowering barriers and accelerating launch timelines.</a:t>
            </a:r>
          </a:p>
          <a:p>
            <a:endParaRPr lang="en-US" dirty="0"/>
          </a:p>
          <a:p>
            <a:r>
              <a:rPr lang="en-US" b="1" dirty="0"/>
              <a:t>Ready-to-use College Board resources.</a:t>
            </a:r>
            <a:br>
              <a:rPr lang="en-US" dirty="0"/>
            </a:br>
            <a:r>
              <a:rPr lang="en-US" dirty="0"/>
              <a:t>Course frameworks, exam descriptions, and project guides are provided — reducing prep burden and ensuring consistency and quality.</a:t>
            </a:r>
          </a:p>
          <a:p>
            <a:endParaRPr lang="en-US" dirty="0"/>
          </a:p>
          <a:p>
            <a:r>
              <a:rPr lang="en-US" b="1" dirty="0"/>
              <a:t>Professional development included.</a:t>
            </a:r>
            <a:br>
              <a:rPr lang="en-US" dirty="0"/>
            </a:br>
            <a:r>
              <a:rPr lang="en-US" dirty="0"/>
              <a:t>Teachers gain access to AP Summer Institutes and training, building internal capacity and long-term program sustainability.</a:t>
            </a:r>
          </a:p>
          <a:p>
            <a:endParaRPr lang="en-US" dirty="0"/>
          </a:p>
          <a:p>
            <a:endParaRPr lang="en-US" dirty="0"/>
          </a:p>
        </p:txBody>
      </p:sp>
      <p:sp>
        <p:nvSpPr>
          <p:cNvPr id="4" name="Slide Number Placeholder 3">
            <a:extLst>
              <a:ext uri="{FF2B5EF4-FFF2-40B4-BE49-F238E27FC236}">
                <a16:creationId xmlns:a16="http://schemas.microsoft.com/office/drawing/2014/main" id="{7ADCC1AF-37E5-56D8-BCC6-BCFD7D048D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065A00-0A57-46E2-A0E1-3E5828649A35}"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82368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047B0-4FCB-CABF-9ED4-72D7E7EF51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CA1045-5B5A-120F-3C13-278BED49DE8D}"/>
              </a:ext>
            </a:extLst>
          </p:cNvPr>
          <p:cNvSpPr>
            <a:spLocks noGrp="1" noRot="1" noChangeAspect="1"/>
          </p:cNvSpPr>
          <p:nvPr>
            <p:ph type="sldImg"/>
          </p:nvPr>
        </p:nvSpPr>
        <p:spPr>
          <a:xfrm>
            <a:off x="6283325" y="1571625"/>
            <a:ext cx="7537450" cy="4240213"/>
          </a:xfrm>
        </p:spPr>
      </p:sp>
      <p:sp>
        <p:nvSpPr>
          <p:cNvPr id="3" name="Notes Placeholder 2">
            <a:extLst>
              <a:ext uri="{FF2B5EF4-FFF2-40B4-BE49-F238E27FC236}">
                <a16:creationId xmlns:a16="http://schemas.microsoft.com/office/drawing/2014/main" id="{CF720754-895F-0A91-7A1F-8E2E9BF5221F}"/>
              </a:ext>
            </a:extLst>
          </p:cNvPr>
          <p:cNvSpPr>
            <a:spLocks noGrp="1"/>
          </p:cNvSpPr>
          <p:nvPr>
            <p:ph type="body" idx="1"/>
          </p:nvPr>
        </p:nvSpPr>
        <p:spPr/>
        <p:txBody>
          <a:bodyPr/>
          <a:lstStyle/>
          <a:p>
            <a:r>
              <a:rPr lang="en-US" b="1" dirty="0"/>
              <a:t>There’s a clear workforce readiness gap.</a:t>
            </a:r>
            <a:br>
              <a:rPr lang="en-US" dirty="0"/>
            </a:br>
            <a:r>
              <a:rPr lang="en-US" dirty="0"/>
              <a:t>84% of hiring managers say high school students aren’t prepared for the workforce, and 96% say financial literacy is essential — highlighting a major disconnect between school and career expectations.</a:t>
            </a:r>
          </a:p>
          <a:p>
            <a:endParaRPr lang="en-US" dirty="0"/>
          </a:p>
          <a:p>
            <a:r>
              <a:rPr lang="en-US" b="1" dirty="0"/>
              <a:t>AP Career Kickstart is built with employers, not just for students.</a:t>
            </a:r>
            <a:br>
              <a:rPr lang="en-US" dirty="0"/>
            </a:br>
            <a:r>
              <a:rPr lang="en-US" dirty="0"/>
              <a:t>Courses are developed in collaboration with national leaders in business and personal finance, including the U.S. Chamber of Commerce, ensuring real-world relevance and career-connected learning.</a:t>
            </a:r>
          </a:p>
          <a:p>
            <a:endParaRPr lang="en-US" dirty="0"/>
          </a:p>
          <a:p>
            <a:r>
              <a:rPr lang="en-US" b="1" dirty="0"/>
              <a:t>Strong national employer endorsement signals credibility and demand.</a:t>
            </a:r>
            <a:br>
              <a:rPr lang="en-US" dirty="0"/>
            </a:br>
            <a:r>
              <a:rPr lang="en-US" dirty="0"/>
              <a:t>More than 500 employers and local chambers of commerce — including IBM, Nissan, and PenFed — support AP Career Kickstart, reinforcing its role in building a diverse, career-ready talent pipeline.</a:t>
            </a:r>
          </a:p>
          <a:p>
            <a:endParaRPr lang="en-US" dirty="0"/>
          </a:p>
        </p:txBody>
      </p:sp>
      <p:sp>
        <p:nvSpPr>
          <p:cNvPr id="4" name="Slide Number Placeholder 3">
            <a:extLst>
              <a:ext uri="{FF2B5EF4-FFF2-40B4-BE49-F238E27FC236}">
                <a16:creationId xmlns:a16="http://schemas.microsoft.com/office/drawing/2014/main" id="{EEDD13FD-DE06-AE19-5940-A463E99800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065A00-0A57-46E2-A0E1-3E5828649A35}"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96868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7BE29-1744-2E81-1D00-C73B780737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260767-739B-6C03-24EF-39EC02542533}"/>
              </a:ext>
            </a:extLst>
          </p:cNvPr>
          <p:cNvSpPr>
            <a:spLocks noGrp="1" noRot="1" noChangeAspect="1"/>
          </p:cNvSpPr>
          <p:nvPr>
            <p:ph type="sldImg"/>
          </p:nvPr>
        </p:nvSpPr>
        <p:spPr>
          <a:xfrm>
            <a:off x="6283325" y="1571625"/>
            <a:ext cx="7537450" cy="4240213"/>
          </a:xfrm>
        </p:spPr>
      </p:sp>
      <p:sp>
        <p:nvSpPr>
          <p:cNvPr id="3" name="Notes Placeholder 2">
            <a:extLst>
              <a:ext uri="{FF2B5EF4-FFF2-40B4-BE49-F238E27FC236}">
                <a16:creationId xmlns:a16="http://schemas.microsoft.com/office/drawing/2014/main" id="{A637B0EF-8074-DE4A-9102-1471686BF551}"/>
              </a:ext>
            </a:extLst>
          </p:cNvPr>
          <p:cNvSpPr>
            <a:spLocks noGrp="1"/>
          </p:cNvSpPr>
          <p:nvPr>
            <p:ph type="body" idx="1"/>
          </p:nvPr>
        </p:nvSpPr>
        <p:spPr/>
        <p:txBody>
          <a:bodyPr/>
          <a:lstStyle/>
          <a:p>
            <a:r>
              <a:rPr lang="en-US" b="1" dirty="0"/>
              <a:t>Students learn business by doing.</a:t>
            </a:r>
            <a:br>
              <a:rPr lang="en-US" dirty="0"/>
            </a:br>
            <a:r>
              <a:rPr lang="en-US" dirty="0"/>
              <a:t>Through project-based learning and the Business Canvas Project, students actively build and refine a real business idea — applying strategy, marketing, finance, and operations in an integrated way.</a:t>
            </a:r>
          </a:p>
          <a:p>
            <a:endParaRPr lang="en-US" dirty="0"/>
          </a:p>
          <a:p>
            <a:r>
              <a:rPr lang="en-US" b="1" dirty="0"/>
              <a:t>Personal finance strengthens business decision-making.</a:t>
            </a:r>
            <a:br>
              <a:rPr lang="en-US" dirty="0"/>
            </a:br>
            <a:r>
              <a:rPr lang="en-US" dirty="0"/>
              <a:t>By connecting budgeting, saving, borrowing, and investing to business concepts, students see how financial literacy directly impacts entrepreneurial success.</a:t>
            </a:r>
          </a:p>
          <a:p>
            <a:endParaRPr lang="en-US" dirty="0"/>
          </a:p>
          <a:p>
            <a:r>
              <a:rPr lang="en-US" b="1" dirty="0"/>
              <a:t>Structured, comprehensive curriculum.</a:t>
            </a:r>
            <a:br>
              <a:rPr lang="en-US" dirty="0"/>
            </a:br>
            <a:r>
              <a:rPr lang="en-US" dirty="0"/>
              <a:t>The course spans core business foundations — marketing, management, strategy, and finance — while embedding personal finance standards aligned to national benchmarks.</a:t>
            </a:r>
          </a:p>
          <a:p>
            <a:endParaRPr lang="en-US" dirty="0"/>
          </a:p>
          <a:p>
            <a:r>
              <a:rPr lang="en-US" b="1" dirty="0"/>
              <a:t>Real-world case studies drive application.</a:t>
            </a:r>
            <a:br>
              <a:rPr lang="en-US" dirty="0"/>
            </a:br>
            <a:r>
              <a:rPr lang="en-US" dirty="0"/>
              <a:t>Students analyze authentic business scenarios, identify problems, apply core concepts, and make data-informed recommendations — mirroring real professional decision-making.</a:t>
            </a:r>
          </a:p>
          <a:p>
            <a:endParaRPr lang="en-US" dirty="0"/>
          </a:p>
          <a:p>
            <a:r>
              <a:rPr lang="en-US" b="1" dirty="0"/>
              <a:t>Capstone-level financial decision making.</a:t>
            </a:r>
            <a:br>
              <a:rPr lang="en-US" dirty="0"/>
            </a:br>
            <a:r>
              <a:rPr lang="en-US" dirty="0"/>
              <a:t>In the Financial Advisor Project, students demonstrate mastery by creating financial plans tied to life goals, evaluating budgets, exploring careers, and making informed insurance and investment decisions.</a:t>
            </a:r>
          </a:p>
          <a:p>
            <a:endParaRPr lang="en-US" dirty="0"/>
          </a:p>
        </p:txBody>
      </p:sp>
      <p:sp>
        <p:nvSpPr>
          <p:cNvPr id="4" name="Slide Number Placeholder 3">
            <a:extLst>
              <a:ext uri="{FF2B5EF4-FFF2-40B4-BE49-F238E27FC236}">
                <a16:creationId xmlns:a16="http://schemas.microsoft.com/office/drawing/2014/main" id="{DE2C4153-6C53-BE32-5F60-3200F14D65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065A00-0A57-46E2-A0E1-3E5828649A35}"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51833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407B7-3BEC-9CC7-13EF-024FCC64B8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090F59-24CE-F83E-19C6-A519D7B7D707}"/>
              </a:ext>
            </a:extLst>
          </p:cNvPr>
          <p:cNvSpPr>
            <a:spLocks noGrp="1" noRot="1" noChangeAspect="1"/>
          </p:cNvSpPr>
          <p:nvPr>
            <p:ph type="sldImg"/>
          </p:nvPr>
        </p:nvSpPr>
        <p:spPr>
          <a:xfrm>
            <a:off x="6283325" y="1571625"/>
            <a:ext cx="7537450" cy="4240213"/>
          </a:xfrm>
        </p:spPr>
      </p:sp>
      <p:sp>
        <p:nvSpPr>
          <p:cNvPr id="3" name="Notes Placeholder 2">
            <a:extLst>
              <a:ext uri="{FF2B5EF4-FFF2-40B4-BE49-F238E27FC236}">
                <a16:creationId xmlns:a16="http://schemas.microsoft.com/office/drawing/2014/main" id="{F2100086-087D-5E0C-1F58-542A4B779740}"/>
              </a:ext>
            </a:extLst>
          </p:cNvPr>
          <p:cNvSpPr>
            <a:spLocks noGrp="1"/>
          </p:cNvSpPr>
          <p:nvPr>
            <p:ph type="body" idx="1"/>
          </p:nvPr>
        </p:nvSpPr>
        <p:spPr/>
        <p:txBody>
          <a:bodyPr/>
          <a:lstStyle/>
          <a:p>
            <a:r>
              <a:rPr lang="en-US" b="1" dirty="0"/>
              <a:t>Comprehensive, industry-aligned content.</a:t>
            </a:r>
            <a:br>
              <a:rPr lang="en-US" dirty="0"/>
            </a:br>
            <a:r>
              <a:rPr lang="en-US" dirty="0"/>
              <a:t>Students build foundational and advanced cybersecurity knowledge — from social engineering and Wi-Fi threats to network defense, cryptography, and secure programming — reflecting the full security lifecycle.</a:t>
            </a:r>
          </a:p>
          <a:p>
            <a:endParaRPr lang="en-US" dirty="0"/>
          </a:p>
          <a:p>
            <a:r>
              <a:rPr lang="en-US" b="1" dirty="0"/>
              <a:t>Preparation for today’s and tomorrow’s threats.</a:t>
            </a:r>
            <a:br>
              <a:rPr lang="en-US" dirty="0"/>
            </a:br>
            <a:r>
              <a:rPr lang="en-US" dirty="0"/>
              <a:t>The course addresses evolving risks like DDoS attacks, AI-based attacks, malware, and network vulnerabilities, ensuring students are prepared for a rapidly changing digital landscape.</a:t>
            </a:r>
          </a:p>
          <a:p>
            <a:endParaRPr lang="en-US" dirty="0"/>
          </a:p>
          <a:p>
            <a:r>
              <a:rPr lang="en-US" b="1" dirty="0"/>
              <a:t>Skill development that employers value.</a:t>
            </a:r>
            <a:br>
              <a:rPr lang="en-US" dirty="0"/>
            </a:br>
            <a:r>
              <a:rPr lang="en-US" dirty="0"/>
              <a:t>Students strengthen communication, problem-solving, ethical reasoning, and technical analysis skills — competencies critical for both college success and cybersecurity careers.</a:t>
            </a:r>
          </a:p>
          <a:p>
            <a:endParaRPr lang="en-US" dirty="0"/>
          </a:p>
          <a:p>
            <a:r>
              <a:rPr lang="en-US" b="1" dirty="0"/>
              <a:t>Authentic, real-world scenarios.</a:t>
            </a:r>
            <a:br>
              <a:rPr lang="en-US" dirty="0"/>
            </a:br>
            <a:r>
              <a:rPr lang="en-US" dirty="0"/>
              <a:t>Learners engage in hands-on, career-connected simulations such as vulnerability assessments, incident response planning, and securing high-risk environments.</a:t>
            </a:r>
          </a:p>
          <a:p>
            <a:endParaRPr lang="en-US" dirty="0"/>
          </a:p>
          <a:p>
            <a:r>
              <a:rPr lang="en-US" b="1" dirty="0"/>
              <a:t>Applied learning with professional relevance.</a:t>
            </a:r>
            <a:br>
              <a:rPr lang="en-US" dirty="0"/>
            </a:br>
            <a:r>
              <a:rPr lang="en-US" dirty="0"/>
              <a:t>Through project-based tasks — like protecting air-gapped systems or securing naval communications — students practice applying technical knowledge in realistic, high-stakes contexts.</a:t>
            </a:r>
          </a:p>
          <a:p>
            <a:endParaRPr lang="en-US" dirty="0"/>
          </a:p>
        </p:txBody>
      </p:sp>
      <p:sp>
        <p:nvSpPr>
          <p:cNvPr id="4" name="Slide Number Placeholder 3">
            <a:extLst>
              <a:ext uri="{FF2B5EF4-FFF2-40B4-BE49-F238E27FC236}">
                <a16:creationId xmlns:a16="http://schemas.microsoft.com/office/drawing/2014/main" id="{0F63B0F5-CBD5-63DE-1439-D5F8EE6564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065A00-0A57-46E2-A0E1-3E5828649A35}"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329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AAB78-580D-F71F-9567-C0F307E3EC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C257BE-17FA-5F18-5DE7-A05D7D254721}"/>
              </a:ext>
            </a:extLst>
          </p:cNvPr>
          <p:cNvSpPr>
            <a:spLocks noGrp="1" noRot="1" noChangeAspect="1"/>
          </p:cNvSpPr>
          <p:nvPr>
            <p:ph type="sldImg"/>
          </p:nvPr>
        </p:nvSpPr>
        <p:spPr>
          <a:xfrm>
            <a:off x="6283325" y="1571625"/>
            <a:ext cx="7537450" cy="4240213"/>
          </a:xfrm>
        </p:spPr>
      </p:sp>
      <p:sp>
        <p:nvSpPr>
          <p:cNvPr id="3" name="Notes Placeholder 2">
            <a:extLst>
              <a:ext uri="{FF2B5EF4-FFF2-40B4-BE49-F238E27FC236}">
                <a16:creationId xmlns:a16="http://schemas.microsoft.com/office/drawing/2014/main" id="{A0D830A5-D06E-C9F7-FEC6-7F2B17E19454}"/>
              </a:ext>
            </a:extLst>
          </p:cNvPr>
          <p:cNvSpPr>
            <a:spLocks noGrp="1"/>
          </p:cNvSpPr>
          <p:nvPr>
            <p:ph type="body" idx="1"/>
          </p:nvPr>
        </p:nvSpPr>
        <p:spPr/>
        <p:txBody>
          <a:bodyPr/>
          <a:lstStyle/>
          <a:p>
            <a:r>
              <a:rPr lang="en-US" b="1" dirty="0"/>
              <a:t>Expand access to AP through CTE pathways.</a:t>
            </a:r>
            <a:br>
              <a:rPr lang="en-US" dirty="0"/>
            </a:br>
            <a:r>
              <a:rPr lang="en-US" dirty="0"/>
              <a:t>By embedding AP Business with Personal Finance and AP Cybersecurity into existing programs of study, schools can reach students who may not have traditionally enrolled in AP — broadening participation without creating separate tracks.</a:t>
            </a:r>
          </a:p>
          <a:p>
            <a:endParaRPr lang="en-US" dirty="0"/>
          </a:p>
          <a:p>
            <a:r>
              <a:rPr lang="en-US" b="1" dirty="0"/>
              <a:t>Create earlier entry points to advanced coursework.</a:t>
            </a:r>
            <a:br>
              <a:rPr lang="en-US" dirty="0"/>
            </a:br>
            <a:r>
              <a:rPr lang="en-US" dirty="0"/>
              <a:t>Students can take AP courses as early as Year 1 or Year 2, giving them earlier exposure to college-level expectations and building momentum toward continued AP success.</a:t>
            </a:r>
          </a:p>
          <a:p>
            <a:endParaRPr lang="en-US" dirty="0"/>
          </a:p>
          <a:p>
            <a:r>
              <a:rPr lang="en-US" b="1" dirty="0"/>
              <a:t>Connect high school learning to real postsecondary outcomes.</a:t>
            </a:r>
            <a:br>
              <a:rPr lang="en-US" dirty="0"/>
            </a:br>
            <a:r>
              <a:rPr lang="en-US" dirty="0"/>
              <a:t>These courses align directly to workforce credentials, two- and four-year degrees, internships, and apprenticeships — helping students get a head start on both college credit and career pathways.</a:t>
            </a:r>
          </a:p>
          <a:p>
            <a:endParaRPr lang="en-US" dirty="0"/>
          </a:p>
        </p:txBody>
      </p:sp>
      <p:sp>
        <p:nvSpPr>
          <p:cNvPr id="4" name="Slide Number Placeholder 3">
            <a:extLst>
              <a:ext uri="{FF2B5EF4-FFF2-40B4-BE49-F238E27FC236}">
                <a16:creationId xmlns:a16="http://schemas.microsoft.com/office/drawing/2014/main" id="{A336B5C1-D2F3-E52D-F7F1-3AADDD8AC1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065A00-0A57-46E2-A0E1-3E5828649A35}"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9097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C39AB2-244F-4C55-AC70-7D0451FD84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926664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Validate what educators already know. These four barriers came up repeatedly at the PWR regional trainings: employer capacity, transportation and scheduling, network dependent access, and staff bandwidth. Emphasize the last one, coordinating placements one student at a time is the hidden cost. Land the transition line: the question is not whether to expand WBL, it is how to do it at scale.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Teamship as the bridge. Key phrase: delivered through school. That single design choice removes the transportation, scheduling, and network barriers at once. Walk the four capacities briefly, they mirror what employers say durable skills look like in practice. Note this is real client work, not case studies or simulations.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model: Team, Launch, Solve, Pitch, roughly 25 to 40 hours total. Highlight two design details: teams are intentionally diverse because solving complex problems starts with seeing them from all sides, and a certified coach guides the process so students are never navigating alone. The live pitch is the accountability moment, students present directly to the business partner and take questions in real time.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alignment slide for district leaders. Left column is Colorado's WBL quality expectations under SB22-140; right column is how Teamship delivers each one. Spend the most time on the bottom row, equitable access, because delivered through school is what makes 100 percent goals plausible rather than aspirational. Invite questions about how districts document this alignment for reporting.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Connect mindsets to employer demand. Nearly all employers say durable skills like critical thinking and communication should be taught in high school. Analytical, Design, Collective, Self-aware are not soft add-ons, they are the operating system for the whole experience. Coaches are trained to coach on process rather than deliver content, which is also why this does not become one more curriculum for teachers to absorb.</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K12) Cover Slide Mai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1B3E75-42CE-094D-C393-093707B3241E}"/>
              </a:ext>
            </a:extLst>
          </p:cNvPr>
          <p:cNvSpPr/>
          <p:nvPr userDrawn="1"/>
        </p:nvSpPr>
        <p:spPr>
          <a:xfrm>
            <a:off x="355948" y="338589"/>
            <a:ext cx="11520558" cy="581679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329" b="0" i="0">
              <a:solidFill>
                <a:schemeClr val="tx1"/>
              </a:solidFill>
              <a:latin typeface="Arial" panose="020B0604020202020204" pitchFamily="34" charset="0"/>
            </a:endParaRPr>
          </a:p>
        </p:txBody>
      </p:sp>
      <p:sp>
        <p:nvSpPr>
          <p:cNvPr id="6" name="Title 1">
            <a:extLst>
              <a:ext uri="{FF2B5EF4-FFF2-40B4-BE49-F238E27FC236}">
                <a16:creationId xmlns:a16="http://schemas.microsoft.com/office/drawing/2014/main" id="{B0C469F6-51BA-B6D1-EF71-473C286546E9}"/>
              </a:ext>
            </a:extLst>
          </p:cNvPr>
          <p:cNvSpPr>
            <a:spLocks noGrp="1"/>
          </p:cNvSpPr>
          <p:nvPr>
            <p:ph type="ctrTitle" hasCustomPrompt="1"/>
          </p:nvPr>
        </p:nvSpPr>
        <p:spPr>
          <a:xfrm>
            <a:off x="886359" y="1536675"/>
            <a:ext cx="8013169" cy="589709"/>
          </a:xfrm>
          <a:prstGeom prst="rect">
            <a:avLst/>
          </a:prstGeom>
        </p:spPr>
        <p:txBody>
          <a:bodyPr lIns="0" tIns="0" rIns="0" bIns="0" anchor="t" anchorCtr="0">
            <a:noAutofit/>
          </a:bodyPr>
          <a:lstStyle>
            <a:lvl1pPr>
              <a:defRPr sz="4367" b="0">
                <a:solidFill>
                  <a:schemeClr val="tx2"/>
                </a:solidFill>
              </a:defRPr>
            </a:lvl1pPr>
          </a:lstStyle>
          <a:p>
            <a:r>
              <a:rPr lang="en-US"/>
              <a:t>Click to edit cover title</a:t>
            </a:r>
          </a:p>
        </p:txBody>
      </p:sp>
      <p:sp>
        <p:nvSpPr>
          <p:cNvPr id="7" name="Subtitle 2">
            <a:extLst>
              <a:ext uri="{FF2B5EF4-FFF2-40B4-BE49-F238E27FC236}">
                <a16:creationId xmlns:a16="http://schemas.microsoft.com/office/drawing/2014/main" id="{B4257B5A-1B19-3C83-0BEA-0E7433EC2AA1}"/>
              </a:ext>
            </a:extLst>
          </p:cNvPr>
          <p:cNvSpPr>
            <a:spLocks noGrp="1"/>
          </p:cNvSpPr>
          <p:nvPr>
            <p:ph type="subTitle" idx="1" hasCustomPrompt="1"/>
          </p:nvPr>
        </p:nvSpPr>
        <p:spPr>
          <a:xfrm>
            <a:off x="886360" y="5064161"/>
            <a:ext cx="4828269" cy="534662"/>
          </a:xfrm>
          <a:prstGeom prst="rect">
            <a:avLst/>
          </a:prstGeom>
        </p:spPr>
        <p:txBody>
          <a:bodyPr lIns="0" rIns="0">
            <a:noAutofit/>
          </a:bodyPr>
          <a:lstStyle>
            <a:lvl1pPr marL="0" indent="0" algn="l">
              <a:buNone/>
              <a:defRPr sz="1899" b="1" i="0">
                <a:solidFill>
                  <a:schemeClr val="tx2"/>
                </a:solidFill>
                <a:latin typeface="Arial" panose="020B0604020202020204" pitchFamily="34" charset="0"/>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subtitle</a:t>
            </a:r>
          </a:p>
        </p:txBody>
      </p:sp>
      <p:sp>
        <p:nvSpPr>
          <p:cNvPr id="9" name="Text Placeholder 35">
            <a:extLst>
              <a:ext uri="{FF2B5EF4-FFF2-40B4-BE49-F238E27FC236}">
                <a16:creationId xmlns:a16="http://schemas.microsoft.com/office/drawing/2014/main" id="{95AE3692-2A8E-DC66-24BD-4D77A74D2F4E}"/>
              </a:ext>
            </a:extLst>
          </p:cNvPr>
          <p:cNvSpPr>
            <a:spLocks noGrp="1"/>
          </p:cNvSpPr>
          <p:nvPr>
            <p:ph type="body" sz="quarter" idx="11" hasCustomPrompt="1"/>
          </p:nvPr>
        </p:nvSpPr>
        <p:spPr>
          <a:xfrm>
            <a:off x="357481" y="6304778"/>
            <a:ext cx="3932368" cy="274320"/>
          </a:xfrm>
          <a:prstGeom prst="rect">
            <a:avLst/>
          </a:prstGeom>
        </p:spPr>
        <p:txBody>
          <a:bodyPr lIns="0" bIns="0" anchor="b">
            <a:noAutofit/>
          </a:bodyPr>
          <a:lstStyle>
            <a:lvl1pPr marL="0" indent="0">
              <a:buNone/>
              <a:defRPr sz="1519" b="0" i="0">
                <a:solidFill>
                  <a:schemeClr val="tx1"/>
                </a:solidFill>
                <a:latin typeface="Arial" panose="020B0604020202020204" pitchFamily="34" charset="0"/>
              </a:defRPr>
            </a:lvl1pPr>
            <a:lvl2pPr marL="432558" indent="0">
              <a:buNone/>
              <a:defRPr/>
            </a:lvl2pPr>
            <a:lvl3pPr marL="726457" indent="0">
              <a:buNone/>
              <a:defRPr/>
            </a:lvl3pPr>
            <a:lvl4pPr marL="1180659" indent="0">
              <a:buNone/>
              <a:defRPr/>
            </a:lvl4pPr>
            <a:lvl5pPr marL="1863357" indent="0">
              <a:buNone/>
              <a:defRPr/>
            </a:lvl5pPr>
          </a:lstStyle>
          <a:p>
            <a:pPr lvl="0"/>
            <a:r>
              <a:rPr lang="en-US"/>
              <a:t>Insert Date Here</a:t>
            </a:r>
          </a:p>
        </p:txBody>
      </p:sp>
      <p:pic>
        <p:nvPicPr>
          <p:cNvPr id="2" name="Graphic 1">
            <a:extLst>
              <a:ext uri="{FF2B5EF4-FFF2-40B4-BE49-F238E27FC236}">
                <a16:creationId xmlns:a16="http://schemas.microsoft.com/office/drawing/2014/main" id="{F0564D5A-0C28-9345-0189-C32D4194F61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886358" y="808217"/>
            <a:ext cx="972345" cy="434089"/>
          </a:xfrm>
          <a:prstGeom prst="rect">
            <a:avLst/>
          </a:prstGeom>
        </p:spPr>
      </p:pic>
      <p:pic>
        <p:nvPicPr>
          <p:cNvPr id="3" name="Picture 2">
            <a:extLst>
              <a:ext uri="{FF2B5EF4-FFF2-40B4-BE49-F238E27FC236}">
                <a16:creationId xmlns:a16="http://schemas.microsoft.com/office/drawing/2014/main" id="{85A3ABF4-4FD7-7109-3E96-BC7A87D40DD5}"/>
              </a:ext>
            </a:extLst>
          </p:cNvPr>
          <p:cNvPicPr>
            <a:picLocks noChangeAspect="1"/>
          </p:cNvPicPr>
          <p:nvPr userDrawn="1"/>
        </p:nvPicPr>
        <p:blipFill>
          <a:blip r:embed="rId3"/>
          <a:srcRect/>
          <a:stretch/>
        </p:blipFill>
        <p:spPr>
          <a:xfrm>
            <a:off x="10237354" y="5064161"/>
            <a:ext cx="1193728" cy="711423"/>
          </a:xfrm>
          <a:prstGeom prst="rect">
            <a:avLst/>
          </a:prstGeom>
        </p:spPr>
      </p:pic>
    </p:spTree>
    <p:extLst>
      <p:ext uri="{BB962C8B-B14F-4D97-AF65-F5344CB8AC3E}">
        <p14:creationId xmlns:p14="http://schemas.microsoft.com/office/powerpoint/2010/main" val="2310987925"/>
      </p:ext>
    </p:extLst>
  </p:cSld>
  <p:clrMapOvr>
    <a:masterClrMapping/>
  </p:clrMapOvr>
  <p:hf sldNum="0" hdr="0" ftr="0"/>
  <p:extLst>
    <p:ext uri="{DCECCB84-F9BA-43D5-87BE-67443E8EF086}">
      <p15:sldGuideLst xmlns:p15="http://schemas.microsoft.com/office/powerpoint/2012/main">
        <p15:guide id="1" orient="horz" pos="47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12) Title+Sub+Body">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34464AFB-14F5-A65F-92BA-846B943FF77D}"/>
              </a:ext>
            </a:extLst>
          </p:cNvPr>
          <p:cNvSpPr>
            <a:spLocks noGrp="1"/>
          </p:cNvSpPr>
          <p:nvPr>
            <p:ph idx="12"/>
            <p:custDataLst>
              <p:tags r:id="rId1"/>
            </p:custDataLst>
          </p:nvPr>
        </p:nvSpPr>
        <p:spPr>
          <a:xfrm>
            <a:off x="356461" y="1740546"/>
            <a:ext cx="11479079" cy="4400141"/>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Slide title"/>
          <p:cNvSpPr>
            <a:spLocks noGrp="1" noChangeArrowheads="1"/>
          </p:cNvSpPr>
          <p:nvPr>
            <p:ph type="title" hasCustomPrompt="1"/>
          </p:nvPr>
        </p:nvSpPr>
        <p:spPr bwMode="gray">
          <a:xfrm>
            <a:off x="356461" y="538394"/>
            <a:ext cx="11479079" cy="413175"/>
          </a:xfrm>
          <a:prstGeom prst="rect">
            <a:avLst/>
          </a:prstGeom>
          <a:noFill/>
          <a:ln w="9525">
            <a:noFill/>
            <a:miter lim="800000"/>
            <a:headEnd/>
            <a:tailEnd/>
          </a:ln>
          <a:effectLst/>
        </p:spPr>
        <p:txBody>
          <a:bodyPr vert="horz" wrap="square" lIns="0" tIns="0" rIns="0" bIns="0" numCol="1" anchor="t" anchorCtr="0" compatLnSpc="1">
            <a:prstTxWarp prst="textNoShape">
              <a:avLst/>
            </a:prstTxWarp>
            <a:noAutofit/>
          </a:bodyPr>
          <a:lstStyle/>
          <a:p>
            <a:pPr lvl="0"/>
            <a:r>
              <a:rPr lang="en-US" noProof="1"/>
              <a:t>Click to edit title</a:t>
            </a:r>
            <a:endParaRPr lang="en-CA" noProof="1"/>
          </a:p>
        </p:txBody>
      </p:sp>
      <p:sp>
        <p:nvSpPr>
          <p:cNvPr id="5" name="Subtitle 2"/>
          <p:cNvSpPr>
            <a:spLocks noGrp="1"/>
          </p:cNvSpPr>
          <p:nvPr>
            <p:ph type="subTitle" idx="1" hasCustomPrompt="1"/>
          </p:nvPr>
        </p:nvSpPr>
        <p:spPr>
          <a:xfrm>
            <a:off x="356461" y="1078726"/>
            <a:ext cx="11479079" cy="534662"/>
          </a:xfrm>
          <a:prstGeom prst="rect">
            <a:avLst/>
          </a:prstGeom>
        </p:spPr>
        <p:txBody>
          <a:bodyPr lIns="0" rIns="0">
            <a:noAutofit/>
          </a:bodyPr>
          <a:lstStyle>
            <a:lvl1pPr marL="0" indent="0" algn="l">
              <a:buNone/>
              <a:defRPr sz="1709" b="1" i="0">
                <a:solidFill>
                  <a:schemeClr val="accent3"/>
                </a:solidFill>
                <a:latin typeface="Arial" panose="020B0604020202020204" pitchFamily="34" charset="0"/>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subtitle</a:t>
            </a:r>
          </a:p>
        </p:txBody>
      </p:sp>
      <p:sp>
        <p:nvSpPr>
          <p:cNvPr id="6" name="Text Placeholder 5">
            <a:extLst>
              <a:ext uri="{FF2B5EF4-FFF2-40B4-BE49-F238E27FC236}">
                <a16:creationId xmlns:a16="http://schemas.microsoft.com/office/drawing/2014/main" id="{6BEB6A27-E078-AE85-9AAF-64ACD9690DFB}"/>
              </a:ext>
            </a:extLst>
          </p:cNvPr>
          <p:cNvSpPr>
            <a:spLocks noGrp="1"/>
          </p:cNvSpPr>
          <p:nvPr>
            <p:ph type="body" sz="quarter" idx="11" hasCustomPrompt="1"/>
          </p:nvPr>
        </p:nvSpPr>
        <p:spPr>
          <a:xfrm>
            <a:off x="356461" y="6351715"/>
            <a:ext cx="6684875" cy="17363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lvl1pPr marL="0" indent="0">
              <a:buNone/>
              <a:defRPr lang="en-US" sz="1139" b="0" dirty="0" smtClean="0">
                <a:solidFill>
                  <a:srgbClr val="080808"/>
                </a:solidFill>
                <a:cs typeface="Arial" panose="020B0604020202020204" pitchFamily="34" charset="0"/>
              </a:defRPr>
            </a:lvl1pPr>
            <a:lvl2pPr marL="321027" indent="0">
              <a:buNone/>
              <a:defRPr lang="en-US" sz="1709" dirty="0" smtClean="0">
                <a:solidFill>
                  <a:schemeClr val="lt1"/>
                </a:solidFill>
                <a:latin typeface="+mn-lt"/>
              </a:defRPr>
            </a:lvl2pPr>
            <a:lvl3pPr marL="595333" indent="0">
              <a:buNone/>
              <a:defRPr lang="en-US" sz="1709" dirty="0" smtClean="0">
                <a:solidFill>
                  <a:schemeClr val="lt1"/>
                </a:solidFill>
                <a:latin typeface="+mn-lt"/>
              </a:defRPr>
            </a:lvl3pPr>
            <a:lvl4pPr marL="1102527" indent="0">
              <a:buNone/>
              <a:defRPr lang="en-US" sz="1709" dirty="0" smtClean="0">
                <a:solidFill>
                  <a:schemeClr val="lt1"/>
                </a:solidFill>
                <a:latin typeface="+mn-lt"/>
              </a:defRPr>
            </a:lvl4pPr>
            <a:lvl5pPr marL="1503343" indent="0">
              <a:buNone/>
              <a:defRPr lang="en-US" sz="1709" dirty="0">
                <a:solidFill>
                  <a:schemeClr val="lt1"/>
                </a:solidFill>
                <a:latin typeface="+mn-lt"/>
              </a:defRPr>
            </a:lvl5pPr>
          </a:lstStyle>
          <a:p>
            <a:pPr marL="0" lvl="0" defTabSz="868131"/>
            <a:r>
              <a:rPr lang="en-US"/>
              <a:t>Title of Deck (Editable Text)</a:t>
            </a:r>
          </a:p>
        </p:txBody>
      </p:sp>
      <p:cxnSp>
        <p:nvCxnSpPr>
          <p:cNvPr id="4" name="Straight Connector 3">
            <a:extLst>
              <a:ext uri="{FF2B5EF4-FFF2-40B4-BE49-F238E27FC236}">
                <a16:creationId xmlns:a16="http://schemas.microsoft.com/office/drawing/2014/main" id="{27B4217D-7895-5303-076B-509EE8580F5E}"/>
              </a:ext>
            </a:extLst>
          </p:cNvPr>
          <p:cNvCxnSpPr/>
          <p:nvPr userDrawn="1"/>
        </p:nvCxnSpPr>
        <p:spPr>
          <a:xfrm>
            <a:off x="356461" y="432879"/>
            <a:ext cx="11479079"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9328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12) Title+Body">
    <p:spTree>
      <p:nvGrpSpPr>
        <p:cNvPr id="1" name=""/>
        <p:cNvGrpSpPr/>
        <p:nvPr/>
      </p:nvGrpSpPr>
      <p:grpSpPr>
        <a:xfrm>
          <a:off x="0" y="0"/>
          <a:ext cx="0" cy="0"/>
          <a:chOff x="0" y="0"/>
          <a:chExt cx="0" cy="0"/>
        </a:xfrm>
      </p:grpSpPr>
      <p:sp>
        <p:nvSpPr>
          <p:cNvPr id="3" name="Slide title"/>
          <p:cNvSpPr>
            <a:spLocks noGrp="1" noChangeArrowheads="1"/>
          </p:cNvSpPr>
          <p:nvPr>
            <p:ph type="title" hasCustomPrompt="1"/>
          </p:nvPr>
        </p:nvSpPr>
        <p:spPr bwMode="gray">
          <a:xfrm>
            <a:off x="356461" y="538394"/>
            <a:ext cx="11479079" cy="413175"/>
          </a:xfrm>
          <a:prstGeom prst="rect">
            <a:avLst/>
          </a:prstGeom>
          <a:noFill/>
          <a:ln w="9525">
            <a:noFill/>
            <a:miter lim="800000"/>
            <a:headEnd/>
            <a:tailEnd/>
          </a:ln>
          <a:effectLst/>
        </p:spPr>
        <p:txBody>
          <a:bodyPr vert="horz" wrap="square" lIns="0" tIns="0" rIns="0" bIns="0" numCol="1" anchor="t" anchorCtr="0" compatLnSpc="1">
            <a:prstTxWarp prst="textNoShape">
              <a:avLst/>
            </a:prstTxWarp>
            <a:noAutofit/>
          </a:bodyPr>
          <a:lstStyle/>
          <a:p>
            <a:pPr lvl="0"/>
            <a:r>
              <a:rPr lang="en-US" noProof="1"/>
              <a:t>Click to edit title</a:t>
            </a:r>
            <a:endParaRPr lang="en-CA" noProof="1"/>
          </a:p>
        </p:txBody>
      </p:sp>
      <p:sp>
        <p:nvSpPr>
          <p:cNvPr id="6" name="Text Placeholder 5">
            <a:extLst>
              <a:ext uri="{FF2B5EF4-FFF2-40B4-BE49-F238E27FC236}">
                <a16:creationId xmlns:a16="http://schemas.microsoft.com/office/drawing/2014/main" id="{6BEB6A27-E078-AE85-9AAF-64ACD9690DFB}"/>
              </a:ext>
            </a:extLst>
          </p:cNvPr>
          <p:cNvSpPr>
            <a:spLocks noGrp="1"/>
          </p:cNvSpPr>
          <p:nvPr>
            <p:ph type="body" sz="quarter" idx="11" hasCustomPrompt="1"/>
          </p:nvPr>
        </p:nvSpPr>
        <p:spPr>
          <a:xfrm>
            <a:off x="356461" y="6351715"/>
            <a:ext cx="6684875" cy="17363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lvl1pPr marL="0" indent="0">
              <a:buNone/>
              <a:defRPr lang="en-US" sz="1139" b="0" dirty="0" smtClean="0">
                <a:solidFill>
                  <a:srgbClr val="080808"/>
                </a:solidFill>
                <a:cs typeface="Arial" panose="020B0604020202020204" pitchFamily="34" charset="0"/>
              </a:defRPr>
            </a:lvl1pPr>
            <a:lvl2pPr marL="321027" indent="0">
              <a:buNone/>
              <a:defRPr lang="en-US" sz="1709" dirty="0" smtClean="0">
                <a:solidFill>
                  <a:schemeClr val="lt1"/>
                </a:solidFill>
                <a:latin typeface="+mn-lt"/>
              </a:defRPr>
            </a:lvl2pPr>
            <a:lvl3pPr marL="595333" indent="0">
              <a:buNone/>
              <a:defRPr lang="en-US" sz="1709" dirty="0" smtClean="0">
                <a:solidFill>
                  <a:schemeClr val="lt1"/>
                </a:solidFill>
                <a:latin typeface="+mn-lt"/>
              </a:defRPr>
            </a:lvl3pPr>
            <a:lvl4pPr marL="1102527" indent="0">
              <a:buNone/>
              <a:defRPr lang="en-US" sz="1709" dirty="0" smtClean="0">
                <a:solidFill>
                  <a:schemeClr val="lt1"/>
                </a:solidFill>
                <a:latin typeface="+mn-lt"/>
              </a:defRPr>
            </a:lvl4pPr>
            <a:lvl5pPr marL="1503343" indent="0">
              <a:buNone/>
              <a:defRPr lang="en-US" sz="1709" dirty="0">
                <a:solidFill>
                  <a:schemeClr val="lt1"/>
                </a:solidFill>
                <a:latin typeface="+mn-lt"/>
              </a:defRPr>
            </a:lvl5pPr>
          </a:lstStyle>
          <a:p>
            <a:pPr marL="0" lvl="0" defTabSz="868131"/>
            <a:r>
              <a:rPr lang="en-US"/>
              <a:t>Title of Deck (Editable Text)</a:t>
            </a:r>
          </a:p>
        </p:txBody>
      </p:sp>
      <p:sp>
        <p:nvSpPr>
          <p:cNvPr id="8" name="Text Placeholder 10">
            <a:extLst>
              <a:ext uri="{FF2B5EF4-FFF2-40B4-BE49-F238E27FC236}">
                <a16:creationId xmlns:a16="http://schemas.microsoft.com/office/drawing/2014/main" id="{60536A7D-5F11-DA33-FAA7-300050A30923}"/>
              </a:ext>
            </a:extLst>
          </p:cNvPr>
          <p:cNvSpPr>
            <a:spLocks noGrp="1"/>
          </p:cNvSpPr>
          <p:nvPr>
            <p:ph idx="12"/>
            <p:custDataLst>
              <p:tags r:id="rId1"/>
            </p:custDataLst>
          </p:nvPr>
        </p:nvSpPr>
        <p:spPr>
          <a:xfrm>
            <a:off x="356461" y="1228752"/>
            <a:ext cx="11479079" cy="4911935"/>
          </a:xfrm>
          <a:prstGeom prst="rect">
            <a:avLst/>
          </a:prstGeom>
        </p:spPr>
        <p:txBody>
          <a:bodyPr vert="horz" lIns="0" tIns="0" rIns="0" bIns="0" rtlCol="0" anchor="t" anchorCtr="0">
            <a:noAutofit/>
          </a:bodyPr>
          <a:lstStyle>
            <a:lvl1pPr>
              <a:defRPr kumimoji="0" lang="en-US" altLang="zh-CN" b="0" i="0" u="none" strike="noStrike" cap="none" spc="0" normalizeH="0" baseline="0" noProof="1" dirty="0">
                <a:ln>
                  <a:noFill/>
                </a:ln>
                <a:effectLst/>
                <a:uLnTx/>
                <a:uFillTx/>
              </a:defRPr>
            </a:lvl1pPr>
            <a:lvl2pPr>
              <a:defRPr lang="en-US" altLang="zh-CN" sz="1519" b="0" i="0" baseline="0" noProof="1" dirty="0"/>
            </a:lvl2pPr>
            <a:lvl3pPr>
              <a:defRPr lang="en-US" altLang="en-US" sz="1329" b="0" i="0" noProof="1" dirty="0"/>
            </a:lvl3pPr>
            <a:lvl4pPr>
              <a:defRPr lang="en-US" altLang="zh-CN" sz="1234" b="0" i="0" dirty="0"/>
            </a:lvl4pPr>
            <a:lvl5pPr>
              <a:defRPr lang="en-US" sz="1139" dirty="0"/>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2" name="Straight Connector 1">
            <a:extLst>
              <a:ext uri="{FF2B5EF4-FFF2-40B4-BE49-F238E27FC236}">
                <a16:creationId xmlns:a16="http://schemas.microsoft.com/office/drawing/2014/main" id="{CB9F85B0-18E7-1908-E34D-7AD7B097FA69}"/>
              </a:ext>
            </a:extLst>
          </p:cNvPr>
          <p:cNvCxnSpPr/>
          <p:nvPr userDrawn="1"/>
        </p:nvCxnSpPr>
        <p:spPr>
          <a:xfrm>
            <a:off x="356461" y="432879"/>
            <a:ext cx="11479079"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0424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K12) Title+Sub+Body, Highlight L 5th">
    <p:bg>
      <p:bgPr>
        <a:solidFill>
          <a:schemeClr val="tx2">
            <a:alpha val="50000"/>
          </a:schemeClr>
        </a:solidFill>
        <a:effectLst/>
      </p:bgPr>
    </p:bg>
    <p:spTree>
      <p:nvGrpSpPr>
        <p:cNvPr id="1" name=""/>
        <p:cNvGrpSpPr/>
        <p:nvPr/>
      </p:nvGrpSpPr>
      <p:grpSpPr>
        <a:xfrm>
          <a:off x="0" y="0"/>
          <a:ext cx="0" cy="0"/>
          <a:chOff x="0" y="0"/>
          <a:chExt cx="0" cy="0"/>
        </a:xfrm>
      </p:grpSpPr>
      <p:sp>
        <p:nvSpPr>
          <p:cNvPr id="27" name="SlideNumber"/>
          <p:cNvSpPr/>
          <p:nvPr/>
        </p:nvSpPr>
        <p:spPr>
          <a:xfrm>
            <a:off x="11368226" y="6363470"/>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0" i="0" baseline="0" smtClean="0">
                <a:solidFill>
                  <a:srgbClr val="080808"/>
                </a:solidFill>
                <a:latin typeface="Arial" panose="020B0604020202020204" pitchFamily="34" charset="0"/>
              </a:rPr>
              <a:pPr algn="r"/>
              <a:t>‹#›</a:t>
            </a:fld>
            <a:endParaRPr lang="fr-FR" sz="1139" b="0" i="0">
              <a:solidFill>
                <a:srgbClr val="080808"/>
              </a:solidFill>
              <a:latin typeface="Arial" panose="020B0604020202020204" pitchFamily="34" charset="0"/>
            </a:endParaRPr>
          </a:p>
        </p:txBody>
      </p:sp>
      <p:sp>
        <p:nvSpPr>
          <p:cNvPr id="9" name="Slide title"/>
          <p:cNvSpPr>
            <a:spLocks noGrp="1" noChangeArrowheads="1"/>
          </p:cNvSpPr>
          <p:nvPr>
            <p:ph type="title" hasCustomPrompt="1"/>
          </p:nvPr>
        </p:nvSpPr>
        <p:spPr bwMode="gray">
          <a:xfrm>
            <a:off x="2819730" y="538394"/>
            <a:ext cx="9015809" cy="4131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title</a:t>
            </a:r>
            <a:endParaRPr lang="en-CA" noProof="1"/>
          </a:p>
        </p:txBody>
      </p:sp>
      <p:sp>
        <p:nvSpPr>
          <p:cNvPr id="7" name="Text Placeholder 5">
            <a:extLst>
              <a:ext uri="{FF2B5EF4-FFF2-40B4-BE49-F238E27FC236}">
                <a16:creationId xmlns:a16="http://schemas.microsoft.com/office/drawing/2014/main" id="{F69F9D83-2C7C-7702-4D97-A22E7F66B3ED}"/>
              </a:ext>
            </a:extLst>
          </p:cNvPr>
          <p:cNvSpPr>
            <a:spLocks noGrp="1"/>
          </p:cNvSpPr>
          <p:nvPr>
            <p:ph type="body" sz="quarter" idx="11" hasCustomPrompt="1"/>
          </p:nvPr>
        </p:nvSpPr>
        <p:spPr>
          <a:xfrm>
            <a:off x="2819730" y="6351715"/>
            <a:ext cx="8768473" cy="17363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lvl1pPr marL="0" indent="0">
              <a:buNone/>
              <a:defRPr lang="en-US" sz="1139" b="0" dirty="0" smtClean="0">
                <a:solidFill>
                  <a:srgbClr val="080808"/>
                </a:solidFill>
                <a:cs typeface="Arial" panose="020B0604020202020204" pitchFamily="34" charset="0"/>
              </a:defRPr>
            </a:lvl1pPr>
            <a:lvl2pPr marL="321027" indent="0">
              <a:buNone/>
              <a:defRPr lang="en-US" sz="1709" dirty="0" smtClean="0">
                <a:solidFill>
                  <a:schemeClr val="lt1"/>
                </a:solidFill>
                <a:latin typeface="+mn-lt"/>
              </a:defRPr>
            </a:lvl2pPr>
            <a:lvl3pPr marL="595333" indent="0">
              <a:buNone/>
              <a:defRPr lang="en-US" sz="1709" dirty="0" smtClean="0">
                <a:solidFill>
                  <a:schemeClr val="lt1"/>
                </a:solidFill>
                <a:latin typeface="+mn-lt"/>
              </a:defRPr>
            </a:lvl3pPr>
            <a:lvl4pPr marL="1102527" indent="0">
              <a:buNone/>
              <a:defRPr lang="en-US" sz="1709" dirty="0" smtClean="0">
                <a:solidFill>
                  <a:schemeClr val="lt1"/>
                </a:solidFill>
                <a:latin typeface="+mn-lt"/>
              </a:defRPr>
            </a:lvl4pPr>
            <a:lvl5pPr marL="1503343" indent="0">
              <a:buNone/>
              <a:defRPr lang="en-US" sz="1709" dirty="0">
                <a:solidFill>
                  <a:schemeClr val="lt1"/>
                </a:solidFill>
                <a:latin typeface="+mn-lt"/>
              </a:defRPr>
            </a:lvl5pPr>
          </a:lstStyle>
          <a:p>
            <a:pPr marL="0" lvl="0" defTabSz="868131"/>
            <a:r>
              <a:rPr lang="en-US"/>
              <a:t>Title of Deck (Editable Text)</a:t>
            </a:r>
          </a:p>
        </p:txBody>
      </p:sp>
      <p:sp>
        <p:nvSpPr>
          <p:cNvPr id="5" name="Rectangle 4">
            <a:extLst>
              <a:ext uri="{FF2B5EF4-FFF2-40B4-BE49-F238E27FC236}">
                <a16:creationId xmlns:a16="http://schemas.microsoft.com/office/drawing/2014/main" id="{AE8141B2-3B55-C49D-384B-5C1C6FAED8A8}"/>
              </a:ext>
            </a:extLst>
          </p:cNvPr>
          <p:cNvSpPr/>
          <p:nvPr userDrawn="1"/>
        </p:nvSpPr>
        <p:spPr>
          <a:xfrm>
            <a:off x="0" y="0"/>
            <a:ext cx="2438400" cy="685800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694533" rIns="34180" bIns="86817" rtlCol="0" anchor="ctr">
            <a:normAutofit/>
          </a:bodyPr>
          <a:lstStyle/>
          <a:p>
            <a:pPr algn="ctr">
              <a:spcAft>
                <a:spcPts val="1139"/>
              </a:spcAft>
            </a:pPr>
            <a:endParaRPr lang="en-US" sz="1899">
              <a:solidFill>
                <a:schemeClr val="tx2"/>
              </a:solidFill>
              <a:latin typeface="Arial" panose="020B0604020202020204" pitchFamily="34" charset="0"/>
            </a:endParaRPr>
          </a:p>
        </p:txBody>
      </p:sp>
      <p:sp>
        <p:nvSpPr>
          <p:cNvPr id="2" name="Subtitle 2">
            <a:extLst>
              <a:ext uri="{FF2B5EF4-FFF2-40B4-BE49-F238E27FC236}">
                <a16:creationId xmlns:a16="http://schemas.microsoft.com/office/drawing/2014/main" id="{AD1C0D98-E58A-94AE-F65B-12607EE32D6C}"/>
              </a:ext>
            </a:extLst>
          </p:cNvPr>
          <p:cNvSpPr>
            <a:spLocks noGrp="1"/>
          </p:cNvSpPr>
          <p:nvPr>
            <p:ph type="subTitle" idx="1" hasCustomPrompt="1"/>
          </p:nvPr>
        </p:nvSpPr>
        <p:spPr>
          <a:xfrm>
            <a:off x="2819730" y="1078726"/>
            <a:ext cx="9015809" cy="534662"/>
          </a:xfrm>
          <a:prstGeom prst="rect">
            <a:avLst/>
          </a:prstGeom>
        </p:spPr>
        <p:txBody>
          <a:bodyPr lIns="0" rIns="0">
            <a:noAutofit/>
          </a:bodyPr>
          <a:lstStyle>
            <a:lvl1pPr marL="0" indent="0" algn="l">
              <a:buNone/>
              <a:defRPr sz="1709" b="1" i="0">
                <a:solidFill>
                  <a:schemeClr val="accent3"/>
                </a:solidFill>
                <a:latin typeface="Arial" panose="020B0604020202020204" pitchFamily="34" charset="0"/>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subtitle style</a:t>
            </a:r>
          </a:p>
        </p:txBody>
      </p:sp>
      <p:sp>
        <p:nvSpPr>
          <p:cNvPr id="3" name="Text Placeholder 10">
            <a:extLst>
              <a:ext uri="{FF2B5EF4-FFF2-40B4-BE49-F238E27FC236}">
                <a16:creationId xmlns:a16="http://schemas.microsoft.com/office/drawing/2014/main" id="{FA17CFB4-7B12-11B2-6AED-D194D9FBE128}"/>
              </a:ext>
            </a:extLst>
          </p:cNvPr>
          <p:cNvSpPr>
            <a:spLocks noGrp="1"/>
          </p:cNvSpPr>
          <p:nvPr>
            <p:ph idx="14"/>
            <p:custDataLst>
              <p:tags r:id="rId1"/>
            </p:custDataLst>
          </p:nvPr>
        </p:nvSpPr>
        <p:spPr>
          <a:xfrm>
            <a:off x="2819727" y="1740546"/>
            <a:ext cx="9015808" cy="4400141"/>
          </a:xfrm>
          <a:prstGeom prst="rect">
            <a:avLst/>
          </a:prstGeom>
        </p:spPr>
        <p:txBody>
          <a:bodyPr vert="horz" lIns="0" tIns="0" rIns="0" bIns="0" rtlCol="0" anchor="t" anchorCtr="0">
            <a:noAutofit/>
          </a:bodyPr>
          <a:lstStyle>
            <a:lvl1pPr>
              <a:defRPr kumimoji="0" lang="en-US" altLang="zh-CN" b="0" i="0" u="none" strike="noStrike" cap="none" spc="0" normalizeH="0" baseline="0" noProof="1" dirty="0">
                <a:ln>
                  <a:noFill/>
                </a:ln>
                <a:effectLst/>
                <a:uLnTx/>
                <a:uFillTx/>
              </a:defRPr>
            </a:lvl1pPr>
            <a:lvl2pPr>
              <a:defRPr lang="en-US" altLang="zh-CN" sz="1519" b="0" i="0" baseline="0" noProof="1" dirty="0"/>
            </a:lvl2pPr>
            <a:lvl3pPr>
              <a:defRPr lang="en-US" altLang="en-US" sz="1329" b="0" i="0" noProof="1" dirty="0"/>
            </a:lvl3pPr>
            <a:lvl4pPr>
              <a:defRPr lang="en-US" altLang="zh-CN" sz="1234" b="0" i="0" dirty="0"/>
            </a:lvl4pPr>
            <a:lvl5pPr>
              <a:defRPr lang="en-US" sz="1139" dirty="0"/>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4" name="Straight Connector 3">
            <a:extLst>
              <a:ext uri="{FF2B5EF4-FFF2-40B4-BE49-F238E27FC236}">
                <a16:creationId xmlns:a16="http://schemas.microsoft.com/office/drawing/2014/main" id="{3B09BB33-645F-783C-90EF-C3657FFF677B}"/>
              </a:ext>
            </a:extLst>
          </p:cNvPr>
          <p:cNvCxnSpPr>
            <a:cxnSpLocks/>
          </p:cNvCxnSpPr>
          <p:nvPr userDrawn="1"/>
        </p:nvCxnSpPr>
        <p:spPr>
          <a:xfrm>
            <a:off x="2819728" y="432879"/>
            <a:ext cx="9015812"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DB471E9-FC5E-0519-1F71-D82FA65AB335}"/>
              </a:ext>
            </a:extLst>
          </p:cNvPr>
          <p:cNvPicPr>
            <a:picLocks noChangeAspect="1"/>
          </p:cNvPicPr>
          <p:nvPr userDrawn="1"/>
        </p:nvPicPr>
        <p:blipFill>
          <a:blip r:embed="rId3">
            <a:alphaModFix amt="50000"/>
          </a:blip>
          <a:srcRect/>
          <a:stretch/>
        </p:blipFill>
        <p:spPr>
          <a:xfrm>
            <a:off x="676597" y="6169315"/>
            <a:ext cx="1085207" cy="383663"/>
          </a:xfrm>
          <a:prstGeom prst="rect">
            <a:avLst/>
          </a:prstGeom>
        </p:spPr>
      </p:pic>
    </p:spTree>
    <p:extLst>
      <p:ext uri="{BB962C8B-B14F-4D97-AF65-F5344CB8AC3E}">
        <p14:creationId xmlns:p14="http://schemas.microsoft.com/office/powerpoint/2010/main" val="3204158558"/>
      </p:ext>
    </p:extLst>
  </p:cSld>
  <p:clrMapOvr>
    <a:masterClrMapping/>
  </p:clrMapOvr>
  <p:extLst>
    <p:ext uri="{DCECCB84-F9BA-43D5-87BE-67443E8EF086}">
      <p15:sldGuideLst xmlns:p15="http://schemas.microsoft.com/office/powerpoint/2012/main">
        <p15:guide id="1" pos="140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K12) Title+Sub+Body, Highlight L 5th">
    <p:bg>
      <p:bgPr>
        <a:solidFill>
          <a:schemeClr val="tx2">
            <a:alpha val="50000"/>
          </a:schemeClr>
        </a:solidFill>
        <a:effectLst/>
      </p:bgPr>
    </p:bg>
    <p:spTree>
      <p:nvGrpSpPr>
        <p:cNvPr id="1" name=""/>
        <p:cNvGrpSpPr/>
        <p:nvPr/>
      </p:nvGrpSpPr>
      <p:grpSpPr>
        <a:xfrm>
          <a:off x="0" y="0"/>
          <a:ext cx="0" cy="0"/>
          <a:chOff x="0" y="0"/>
          <a:chExt cx="0" cy="0"/>
        </a:xfrm>
      </p:grpSpPr>
      <p:sp>
        <p:nvSpPr>
          <p:cNvPr id="27" name="SlideNumber"/>
          <p:cNvSpPr/>
          <p:nvPr/>
        </p:nvSpPr>
        <p:spPr>
          <a:xfrm>
            <a:off x="11368226" y="6363470"/>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0" i="0" baseline="0" smtClean="0">
                <a:solidFill>
                  <a:srgbClr val="080808"/>
                </a:solidFill>
                <a:latin typeface="Arial" panose="020B0604020202020204" pitchFamily="34" charset="0"/>
              </a:rPr>
              <a:pPr algn="r"/>
              <a:t>‹#›</a:t>
            </a:fld>
            <a:endParaRPr lang="fr-FR" sz="1139" b="0" i="0">
              <a:solidFill>
                <a:srgbClr val="080808"/>
              </a:solidFill>
              <a:latin typeface="Arial" panose="020B0604020202020204" pitchFamily="34" charset="0"/>
            </a:endParaRPr>
          </a:p>
        </p:txBody>
      </p:sp>
      <p:sp>
        <p:nvSpPr>
          <p:cNvPr id="9" name="Slide title"/>
          <p:cNvSpPr>
            <a:spLocks noGrp="1" noChangeArrowheads="1"/>
          </p:cNvSpPr>
          <p:nvPr>
            <p:ph type="title" hasCustomPrompt="1"/>
          </p:nvPr>
        </p:nvSpPr>
        <p:spPr bwMode="gray">
          <a:xfrm>
            <a:off x="2819730" y="538394"/>
            <a:ext cx="9015809" cy="4131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title</a:t>
            </a:r>
            <a:endParaRPr lang="en-CA" noProof="1"/>
          </a:p>
        </p:txBody>
      </p:sp>
      <p:sp>
        <p:nvSpPr>
          <p:cNvPr id="7" name="Text Placeholder 5">
            <a:extLst>
              <a:ext uri="{FF2B5EF4-FFF2-40B4-BE49-F238E27FC236}">
                <a16:creationId xmlns:a16="http://schemas.microsoft.com/office/drawing/2014/main" id="{F69F9D83-2C7C-7702-4D97-A22E7F66B3ED}"/>
              </a:ext>
            </a:extLst>
          </p:cNvPr>
          <p:cNvSpPr>
            <a:spLocks noGrp="1"/>
          </p:cNvSpPr>
          <p:nvPr>
            <p:ph type="body" sz="quarter" idx="11" hasCustomPrompt="1"/>
          </p:nvPr>
        </p:nvSpPr>
        <p:spPr>
          <a:xfrm>
            <a:off x="2819730" y="6351715"/>
            <a:ext cx="8768473" cy="17363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lvl1pPr marL="0" indent="0">
              <a:buNone/>
              <a:defRPr lang="en-US" sz="1139" b="0" dirty="0" smtClean="0">
                <a:solidFill>
                  <a:srgbClr val="080808"/>
                </a:solidFill>
                <a:cs typeface="Arial" panose="020B0604020202020204" pitchFamily="34" charset="0"/>
              </a:defRPr>
            </a:lvl1pPr>
            <a:lvl2pPr marL="321027" indent="0">
              <a:buNone/>
              <a:defRPr lang="en-US" sz="1709" dirty="0" smtClean="0">
                <a:solidFill>
                  <a:schemeClr val="lt1"/>
                </a:solidFill>
                <a:latin typeface="+mn-lt"/>
              </a:defRPr>
            </a:lvl2pPr>
            <a:lvl3pPr marL="595333" indent="0">
              <a:buNone/>
              <a:defRPr lang="en-US" sz="1709" dirty="0" smtClean="0">
                <a:solidFill>
                  <a:schemeClr val="lt1"/>
                </a:solidFill>
                <a:latin typeface="+mn-lt"/>
              </a:defRPr>
            </a:lvl3pPr>
            <a:lvl4pPr marL="1102527" indent="0">
              <a:buNone/>
              <a:defRPr lang="en-US" sz="1709" dirty="0" smtClean="0">
                <a:solidFill>
                  <a:schemeClr val="lt1"/>
                </a:solidFill>
                <a:latin typeface="+mn-lt"/>
              </a:defRPr>
            </a:lvl4pPr>
            <a:lvl5pPr marL="1503343" indent="0">
              <a:buNone/>
              <a:defRPr lang="en-US" sz="1709" dirty="0">
                <a:solidFill>
                  <a:schemeClr val="lt1"/>
                </a:solidFill>
                <a:latin typeface="+mn-lt"/>
              </a:defRPr>
            </a:lvl5pPr>
          </a:lstStyle>
          <a:p>
            <a:pPr marL="0" lvl="0" defTabSz="868131"/>
            <a:r>
              <a:rPr lang="en-US"/>
              <a:t>Title of Deck (Editable Text)</a:t>
            </a:r>
          </a:p>
        </p:txBody>
      </p:sp>
      <p:sp>
        <p:nvSpPr>
          <p:cNvPr id="5" name="Rectangle 4">
            <a:extLst>
              <a:ext uri="{FF2B5EF4-FFF2-40B4-BE49-F238E27FC236}">
                <a16:creationId xmlns:a16="http://schemas.microsoft.com/office/drawing/2014/main" id="{AE8141B2-3B55-C49D-384B-5C1C6FAED8A8}"/>
              </a:ext>
            </a:extLst>
          </p:cNvPr>
          <p:cNvSpPr/>
          <p:nvPr userDrawn="1"/>
        </p:nvSpPr>
        <p:spPr>
          <a:xfrm>
            <a:off x="0" y="0"/>
            <a:ext cx="2438400" cy="685800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694533" rIns="34180" bIns="86817" rtlCol="0" anchor="ctr">
            <a:normAutofit/>
          </a:bodyPr>
          <a:lstStyle/>
          <a:p>
            <a:pPr algn="ctr">
              <a:spcAft>
                <a:spcPts val="1139"/>
              </a:spcAft>
            </a:pPr>
            <a:endParaRPr lang="en-US" sz="1899">
              <a:solidFill>
                <a:schemeClr val="tx2"/>
              </a:solidFill>
              <a:latin typeface="Arial" panose="020B0604020202020204" pitchFamily="34" charset="0"/>
            </a:endParaRPr>
          </a:p>
        </p:txBody>
      </p:sp>
      <p:sp>
        <p:nvSpPr>
          <p:cNvPr id="2" name="Subtitle 2">
            <a:extLst>
              <a:ext uri="{FF2B5EF4-FFF2-40B4-BE49-F238E27FC236}">
                <a16:creationId xmlns:a16="http://schemas.microsoft.com/office/drawing/2014/main" id="{AD1C0D98-E58A-94AE-F65B-12607EE32D6C}"/>
              </a:ext>
            </a:extLst>
          </p:cNvPr>
          <p:cNvSpPr>
            <a:spLocks noGrp="1"/>
          </p:cNvSpPr>
          <p:nvPr>
            <p:ph type="subTitle" idx="1" hasCustomPrompt="1"/>
          </p:nvPr>
        </p:nvSpPr>
        <p:spPr>
          <a:xfrm>
            <a:off x="2819730" y="1078726"/>
            <a:ext cx="9015809" cy="534662"/>
          </a:xfrm>
          <a:prstGeom prst="rect">
            <a:avLst/>
          </a:prstGeom>
        </p:spPr>
        <p:txBody>
          <a:bodyPr lIns="0" rIns="0">
            <a:noAutofit/>
          </a:bodyPr>
          <a:lstStyle>
            <a:lvl1pPr marL="0" indent="0" algn="l">
              <a:buNone/>
              <a:defRPr sz="1709" b="1" i="0">
                <a:solidFill>
                  <a:schemeClr val="accent3"/>
                </a:solidFill>
                <a:latin typeface="Arial" panose="020B0604020202020204" pitchFamily="34" charset="0"/>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subtitle style</a:t>
            </a:r>
          </a:p>
        </p:txBody>
      </p:sp>
      <p:sp>
        <p:nvSpPr>
          <p:cNvPr id="3" name="Text Placeholder 10">
            <a:extLst>
              <a:ext uri="{FF2B5EF4-FFF2-40B4-BE49-F238E27FC236}">
                <a16:creationId xmlns:a16="http://schemas.microsoft.com/office/drawing/2014/main" id="{FA17CFB4-7B12-11B2-6AED-D194D9FBE128}"/>
              </a:ext>
            </a:extLst>
          </p:cNvPr>
          <p:cNvSpPr>
            <a:spLocks noGrp="1"/>
          </p:cNvSpPr>
          <p:nvPr>
            <p:ph idx="14"/>
            <p:custDataLst>
              <p:tags r:id="rId1"/>
            </p:custDataLst>
          </p:nvPr>
        </p:nvSpPr>
        <p:spPr>
          <a:xfrm>
            <a:off x="2819727" y="1740546"/>
            <a:ext cx="9015808" cy="4400141"/>
          </a:xfrm>
          <a:prstGeom prst="rect">
            <a:avLst/>
          </a:prstGeom>
        </p:spPr>
        <p:txBody>
          <a:bodyPr vert="horz" lIns="0" tIns="0" rIns="0" bIns="0" rtlCol="0" anchor="t" anchorCtr="0">
            <a:noAutofit/>
          </a:bodyPr>
          <a:lstStyle>
            <a:lvl1pPr>
              <a:defRPr kumimoji="0" lang="en-US" altLang="zh-CN" b="0" i="0" u="none" strike="noStrike" cap="none" spc="0" normalizeH="0" baseline="0" noProof="1" dirty="0">
                <a:ln>
                  <a:noFill/>
                </a:ln>
                <a:effectLst/>
                <a:uLnTx/>
                <a:uFillTx/>
              </a:defRPr>
            </a:lvl1pPr>
            <a:lvl2pPr>
              <a:defRPr lang="en-US" altLang="zh-CN" sz="1519" b="0" i="0" baseline="0" noProof="1" dirty="0"/>
            </a:lvl2pPr>
            <a:lvl3pPr>
              <a:defRPr lang="en-US" altLang="en-US" sz="1329" b="0" i="0" noProof="1" dirty="0"/>
            </a:lvl3pPr>
            <a:lvl4pPr>
              <a:defRPr lang="en-US" altLang="zh-CN" sz="1234" b="0" i="0" dirty="0"/>
            </a:lvl4pPr>
            <a:lvl5pPr>
              <a:defRPr lang="en-US" sz="1139" dirty="0"/>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4" name="Straight Connector 3">
            <a:extLst>
              <a:ext uri="{FF2B5EF4-FFF2-40B4-BE49-F238E27FC236}">
                <a16:creationId xmlns:a16="http://schemas.microsoft.com/office/drawing/2014/main" id="{3B09BB33-645F-783C-90EF-C3657FFF677B}"/>
              </a:ext>
            </a:extLst>
          </p:cNvPr>
          <p:cNvCxnSpPr>
            <a:cxnSpLocks/>
          </p:cNvCxnSpPr>
          <p:nvPr userDrawn="1"/>
        </p:nvCxnSpPr>
        <p:spPr>
          <a:xfrm>
            <a:off x="2819728" y="432879"/>
            <a:ext cx="9015812"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6143459"/>
      </p:ext>
    </p:extLst>
  </p:cSld>
  <p:clrMapOvr>
    <a:masterClrMapping/>
  </p:clrMapOvr>
  <p:extLst>
    <p:ext uri="{DCECCB84-F9BA-43D5-87BE-67443E8EF086}">
      <p15:sldGuideLst xmlns:p15="http://schemas.microsoft.com/office/powerpoint/2012/main">
        <p15:guide id="1" pos="140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K12) Title+Body, Highlight L 5th">
    <p:spTree>
      <p:nvGrpSpPr>
        <p:cNvPr id="1" name=""/>
        <p:cNvGrpSpPr/>
        <p:nvPr/>
      </p:nvGrpSpPr>
      <p:grpSpPr>
        <a:xfrm>
          <a:off x="0" y="0"/>
          <a:ext cx="0" cy="0"/>
          <a:chOff x="0" y="0"/>
          <a:chExt cx="0" cy="0"/>
        </a:xfrm>
      </p:grpSpPr>
      <p:sp>
        <p:nvSpPr>
          <p:cNvPr id="9" name="Slide title"/>
          <p:cNvSpPr>
            <a:spLocks noGrp="1" noChangeArrowheads="1"/>
          </p:cNvSpPr>
          <p:nvPr>
            <p:ph type="title" hasCustomPrompt="1"/>
          </p:nvPr>
        </p:nvSpPr>
        <p:spPr bwMode="gray">
          <a:xfrm>
            <a:off x="2819730" y="538394"/>
            <a:ext cx="9015809" cy="4131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title</a:t>
            </a:r>
            <a:endParaRPr lang="en-CA" noProof="1"/>
          </a:p>
        </p:txBody>
      </p:sp>
      <p:sp>
        <p:nvSpPr>
          <p:cNvPr id="7" name="Text Placeholder 5">
            <a:extLst>
              <a:ext uri="{FF2B5EF4-FFF2-40B4-BE49-F238E27FC236}">
                <a16:creationId xmlns:a16="http://schemas.microsoft.com/office/drawing/2014/main" id="{F69F9D83-2C7C-7702-4D97-A22E7F66B3ED}"/>
              </a:ext>
            </a:extLst>
          </p:cNvPr>
          <p:cNvSpPr>
            <a:spLocks noGrp="1"/>
          </p:cNvSpPr>
          <p:nvPr>
            <p:ph type="body" sz="quarter" idx="11" hasCustomPrompt="1"/>
          </p:nvPr>
        </p:nvSpPr>
        <p:spPr>
          <a:xfrm>
            <a:off x="2819730" y="6351715"/>
            <a:ext cx="8768473" cy="17363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lvl1pPr marL="0" indent="0">
              <a:buNone/>
              <a:defRPr lang="en-US" sz="1139" b="0" dirty="0" smtClean="0">
                <a:solidFill>
                  <a:srgbClr val="080808"/>
                </a:solidFill>
                <a:cs typeface="Arial" panose="020B0604020202020204" pitchFamily="34" charset="0"/>
              </a:defRPr>
            </a:lvl1pPr>
            <a:lvl2pPr marL="321027" indent="0">
              <a:buNone/>
              <a:defRPr lang="en-US" sz="1709" dirty="0" smtClean="0">
                <a:solidFill>
                  <a:schemeClr val="lt1"/>
                </a:solidFill>
                <a:latin typeface="+mn-lt"/>
              </a:defRPr>
            </a:lvl2pPr>
            <a:lvl3pPr marL="595333" indent="0">
              <a:buNone/>
              <a:defRPr lang="en-US" sz="1709" dirty="0" smtClean="0">
                <a:solidFill>
                  <a:schemeClr val="lt1"/>
                </a:solidFill>
                <a:latin typeface="+mn-lt"/>
              </a:defRPr>
            </a:lvl3pPr>
            <a:lvl4pPr marL="1102527" indent="0">
              <a:buNone/>
              <a:defRPr lang="en-US" sz="1709" dirty="0" smtClean="0">
                <a:solidFill>
                  <a:schemeClr val="lt1"/>
                </a:solidFill>
                <a:latin typeface="+mn-lt"/>
              </a:defRPr>
            </a:lvl4pPr>
            <a:lvl5pPr marL="1503343" indent="0">
              <a:buNone/>
              <a:defRPr lang="en-US" sz="1709" dirty="0">
                <a:solidFill>
                  <a:schemeClr val="lt1"/>
                </a:solidFill>
                <a:latin typeface="+mn-lt"/>
              </a:defRPr>
            </a:lvl5pPr>
          </a:lstStyle>
          <a:p>
            <a:pPr marL="0" lvl="0" defTabSz="868131"/>
            <a:r>
              <a:rPr lang="en-US"/>
              <a:t>Title of Deck (Editable Text)</a:t>
            </a:r>
          </a:p>
        </p:txBody>
      </p:sp>
      <p:sp>
        <p:nvSpPr>
          <p:cNvPr id="5" name="Rectangle 4">
            <a:extLst>
              <a:ext uri="{FF2B5EF4-FFF2-40B4-BE49-F238E27FC236}">
                <a16:creationId xmlns:a16="http://schemas.microsoft.com/office/drawing/2014/main" id="{AE8141B2-3B55-C49D-384B-5C1C6FAED8A8}"/>
              </a:ext>
            </a:extLst>
          </p:cNvPr>
          <p:cNvSpPr/>
          <p:nvPr userDrawn="1"/>
        </p:nvSpPr>
        <p:spPr>
          <a:xfrm>
            <a:off x="0" y="0"/>
            <a:ext cx="2438400" cy="685800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694533" rIns="34180" bIns="86817" rtlCol="0" anchor="ctr">
            <a:normAutofit/>
          </a:bodyPr>
          <a:lstStyle/>
          <a:p>
            <a:pPr algn="ctr">
              <a:spcAft>
                <a:spcPts val="1139"/>
              </a:spcAft>
            </a:pPr>
            <a:endParaRPr lang="en-US" sz="1899">
              <a:solidFill>
                <a:schemeClr val="tx2"/>
              </a:solidFill>
              <a:latin typeface="Arial" panose="020B0604020202020204" pitchFamily="34" charset="0"/>
            </a:endParaRPr>
          </a:p>
        </p:txBody>
      </p:sp>
      <p:sp>
        <p:nvSpPr>
          <p:cNvPr id="2" name="Text Placeholder 10">
            <a:extLst>
              <a:ext uri="{FF2B5EF4-FFF2-40B4-BE49-F238E27FC236}">
                <a16:creationId xmlns:a16="http://schemas.microsoft.com/office/drawing/2014/main" id="{E132DBDA-78FA-0D69-AEB0-30065A8A60F4}"/>
              </a:ext>
            </a:extLst>
          </p:cNvPr>
          <p:cNvSpPr>
            <a:spLocks noGrp="1"/>
          </p:cNvSpPr>
          <p:nvPr>
            <p:ph idx="14"/>
            <p:custDataLst>
              <p:tags r:id="rId1"/>
            </p:custDataLst>
          </p:nvPr>
        </p:nvSpPr>
        <p:spPr>
          <a:xfrm>
            <a:off x="2819729" y="1228752"/>
            <a:ext cx="9015809" cy="4911935"/>
          </a:xfrm>
          <a:prstGeom prst="rect">
            <a:avLst/>
          </a:prstGeom>
        </p:spPr>
        <p:txBody>
          <a:bodyPr vert="horz" lIns="0" tIns="0" rIns="0" bIns="0" rtlCol="0" anchor="t" anchorCtr="0">
            <a:noAutofit/>
          </a:bodyPr>
          <a:lstStyle>
            <a:lvl1pPr>
              <a:defRPr kumimoji="0" lang="en-US" altLang="zh-CN" b="0" i="0" u="none" strike="noStrike" cap="none" spc="0" normalizeH="0" baseline="0" noProof="1" dirty="0">
                <a:ln>
                  <a:noFill/>
                </a:ln>
                <a:effectLst/>
                <a:uLnTx/>
                <a:uFillTx/>
              </a:defRPr>
            </a:lvl1pPr>
            <a:lvl2pPr>
              <a:defRPr lang="en-US" altLang="zh-CN" sz="1519" b="0" i="0" baseline="0" noProof="1" dirty="0"/>
            </a:lvl2pPr>
            <a:lvl3pPr>
              <a:defRPr lang="en-US" altLang="en-US" sz="1329" b="0" i="0" noProof="1" dirty="0"/>
            </a:lvl3pPr>
            <a:lvl4pPr>
              <a:defRPr lang="en-US" altLang="zh-CN" sz="1234" b="0" i="0" dirty="0"/>
            </a:lvl4pPr>
            <a:lvl5pPr>
              <a:defRPr lang="en-US" sz="1139" dirty="0"/>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3" name="Straight Connector 2">
            <a:extLst>
              <a:ext uri="{FF2B5EF4-FFF2-40B4-BE49-F238E27FC236}">
                <a16:creationId xmlns:a16="http://schemas.microsoft.com/office/drawing/2014/main" id="{E54B3609-364A-5F05-C86C-8AE9E88957D3}"/>
              </a:ext>
            </a:extLst>
          </p:cNvPr>
          <p:cNvCxnSpPr>
            <a:cxnSpLocks/>
          </p:cNvCxnSpPr>
          <p:nvPr userDrawn="1"/>
        </p:nvCxnSpPr>
        <p:spPr>
          <a:xfrm>
            <a:off x="2819728" y="432879"/>
            <a:ext cx="9015812"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8CF5E8E-E910-3002-435C-7B53A5D38247}"/>
              </a:ext>
            </a:extLst>
          </p:cNvPr>
          <p:cNvPicPr>
            <a:picLocks noChangeAspect="1"/>
          </p:cNvPicPr>
          <p:nvPr userDrawn="1"/>
        </p:nvPicPr>
        <p:blipFill>
          <a:blip r:embed="rId3">
            <a:alphaModFix amt="50000"/>
          </a:blip>
          <a:srcRect/>
          <a:stretch/>
        </p:blipFill>
        <p:spPr>
          <a:xfrm>
            <a:off x="676597" y="6169315"/>
            <a:ext cx="1085207" cy="383663"/>
          </a:xfrm>
          <a:prstGeom prst="rect">
            <a:avLst/>
          </a:prstGeom>
        </p:spPr>
      </p:pic>
    </p:spTree>
    <p:extLst>
      <p:ext uri="{BB962C8B-B14F-4D97-AF65-F5344CB8AC3E}">
        <p14:creationId xmlns:p14="http://schemas.microsoft.com/office/powerpoint/2010/main" val="3719071246"/>
      </p:ext>
    </p:extLst>
  </p:cSld>
  <p:clrMapOvr>
    <a:masterClrMapping/>
  </p:clrMapOvr>
  <p:extLst>
    <p:ext uri="{DCECCB84-F9BA-43D5-87BE-67443E8EF086}">
      <p15:sldGuideLst xmlns:p15="http://schemas.microsoft.com/office/powerpoint/2012/main">
        <p15:guide id="1" pos="1405">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K12) Title+Body, Highlight L 5th">
    <p:spTree>
      <p:nvGrpSpPr>
        <p:cNvPr id="1" name=""/>
        <p:cNvGrpSpPr/>
        <p:nvPr/>
      </p:nvGrpSpPr>
      <p:grpSpPr>
        <a:xfrm>
          <a:off x="0" y="0"/>
          <a:ext cx="0" cy="0"/>
          <a:chOff x="0" y="0"/>
          <a:chExt cx="0" cy="0"/>
        </a:xfrm>
      </p:grpSpPr>
      <p:sp>
        <p:nvSpPr>
          <p:cNvPr id="9" name="Slide title"/>
          <p:cNvSpPr>
            <a:spLocks noGrp="1" noChangeArrowheads="1"/>
          </p:cNvSpPr>
          <p:nvPr>
            <p:ph type="title" hasCustomPrompt="1"/>
          </p:nvPr>
        </p:nvSpPr>
        <p:spPr bwMode="gray">
          <a:xfrm>
            <a:off x="2819730" y="538394"/>
            <a:ext cx="9015809" cy="4131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title</a:t>
            </a:r>
            <a:endParaRPr lang="en-CA" noProof="1"/>
          </a:p>
        </p:txBody>
      </p:sp>
      <p:sp>
        <p:nvSpPr>
          <p:cNvPr id="7" name="Text Placeholder 5">
            <a:extLst>
              <a:ext uri="{FF2B5EF4-FFF2-40B4-BE49-F238E27FC236}">
                <a16:creationId xmlns:a16="http://schemas.microsoft.com/office/drawing/2014/main" id="{F69F9D83-2C7C-7702-4D97-A22E7F66B3ED}"/>
              </a:ext>
            </a:extLst>
          </p:cNvPr>
          <p:cNvSpPr>
            <a:spLocks noGrp="1"/>
          </p:cNvSpPr>
          <p:nvPr>
            <p:ph type="body" sz="quarter" idx="11" hasCustomPrompt="1"/>
          </p:nvPr>
        </p:nvSpPr>
        <p:spPr>
          <a:xfrm>
            <a:off x="2819730" y="6351715"/>
            <a:ext cx="8768473" cy="17363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lvl1pPr marL="0" indent="0">
              <a:buNone/>
              <a:defRPr lang="en-US" sz="1139" b="0" dirty="0" smtClean="0">
                <a:solidFill>
                  <a:srgbClr val="080808"/>
                </a:solidFill>
                <a:cs typeface="Arial" panose="020B0604020202020204" pitchFamily="34" charset="0"/>
              </a:defRPr>
            </a:lvl1pPr>
            <a:lvl2pPr marL="321027" indent="0">
              <a:buNone/>
              <a:defRPr lang="en-US" sz="1709" dirty="0" smtClean="0">
                <a:solidFill>
                  <a:schemeClr val="lt1"/>
                </a:solidFill>
                <a:latin typeface="+mn-lt"/>
              </a:defRPr>
            </a:lvl2pPr>
            <a:lvl3pPr marL="595333" indent="0">
              <a:buNone/>
              <a:defRPr lang="en-US" sz="1709" dirty="0" smtClean="0">
                <a:solidFill>
                  <a:schemeClr val="lt1"/>
                </a:solidFill>
                <a:latin typeface="+mn-lt"/>
              </a:defRPr>
            </a:lvl3pPr>
            <a:lvl4pPr marL="1102527" indent="0">
              <a:buNone/>
              <a:defRPr lang="en-US" sz="1709" dirty="0" smtClean="0">
                <a:solidFill>
                  <a:schemeClr val="lt1"/>
                </a:solidFill>
                <a:latin typeface="+mn-lt"/>
              </a:defRPr>
            </a:lvl4pPr>
            <a:lvl5pPr marL="1503343" indent="0">
              <a:buNone/>
              <a:defRPr lang="en-US" sz="1709" dirty="0">
                <a:solidFill>
                  <a:schemeClr val="lt1"/>
                </a:solidFill>
                <a:latin typeface="+mn-lt"/>
              </a:defRPr>
            </a:lvl5pPr>
          </a:lstStyle>
          <a:p>
            <a:pPr marL="0" lvl="0" defTabSz="868131"/>
            <a:r>
              <a:rPr lang="en-US"/>
              <a:t>Title of Deck (Editable Text)</a:t>
            </a:r>
          </a:p>
        </p:txBody>
      </p:sp>
      <p:sp>
        <p:nvSpPr>
          <p:cNvPr id="5" name="Rectangle 4">
            <a:extLst>
              <a:ext uri="{FF2B5EF4-FFF2-40B4-BE49-F238E27FC236}">
                <a16:creationId xmlns:a16="http://schemas.microsoft.com/office/drawing/2014/main" id="{AE8141B2-3B55-C49D-384B-5C1C6FAED8A8}"/>
              </a:ext>
            </a:extLst>
          </p:cNvPr>
          <p:cNvSpPr/>
          <p:nvPr userDrawn="1"/>
        </p:nvSpPr>
        <p:spPr>
          <a:xfrm>
            <a:off x="0" y="0"/>
            <a:ext cx="2438400" cy="685800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694533" rIns="34180" bIns="86817" rtlCol="0" anchor="ctr">
            <a:normAutofit/>
          </a:bodyPr>
          <a:lstStyle/>
          <a:p>
            <a:pPr algn="ctr">
              <a:spcAft>
                <a:spcPts val="1139"/>
              </a:spcAft>
            </a:pPr>
            <a:endParaRPr lang="en-US" sz="1899">
              <a:solidFill>
                <a:schemeClr val="tx2"/>
              </a:solidFill>
              <a:latin typeface="Arial" panose="020B0604020202020204" pitchFamily="34" charset="0"/>
            </a:endParaRPr>
          </a:p>
        </p:txBody>
      </p:sp>
      <p:sp>
        <p:nvSpPr>
          <p:cNvPr id="2" name="Text Placeholder 10">
            <a:extLst>
              <a:ext uri="{FF2B5EF4-FFF2-40B4-BE49-F238E27FC236}">
                <a16:creationId xmlns:a16="http://schemas.microsoft.com/office/drawing/2014/main" id="{E132DBDA-78FA-0D69-AEB0-30065A8A60F4}"/>
              </a:ext>
            </a:extLst>
          </p:cNvPr>
          <p:cNvSpPr>
            <a:spLocks noGrp="1"/>
          </p:cNvSpPr>
          <p:nvPr>
            <p:ph idx="14"/>
            <p:custDataLst>
              <p:tags r:id="rId1"/>
            </p:custDataLst>
          </p:nvPr>
        </p:nvSpPr>
        <p:spPr>
          <a:xfrm>
            <a:off x="2819729" y="1228752"/>
            <a:ext cx="9015809" cy="4911935"/>
          </a:xfrm>
          <a:prstGeom prst="rect">
            <a:avLst/>
          </a:prstGeom>
        </p:spPr>
        <p:txBody>
          <a:bodyPr vert="horz" lIns="0" tIns="0" rIns="0" bIns="0" rtlCol="0" anchor="t" anchorCtr="0">
            <a:noAutofit/>
          </a:bodyPr>
          <a:lstStyle>
            <a:lvl1pPr>
              <a:defRPr kumimoji="0" lang="en-US" altLang="zh-CN" b="0" i="0" u="none" strike="noStrike" cap="none" spc="0" normalizeH="0" baseline="0" noProof="1" dirty="0">
                <a:ln>
                  <a:noFill/>
                </a:ln>
                <a:effectLst/>
                <a:uLnTx/>
                <a:uFillTx/>
              </a:defRPr>
            </a:lvl1pPr>
            <a:lvl2pPr>
              <a:defRPr lang="en-US" altLang="zh-CN" sz="1519" b="0" i="0" baseline="0" noProof="1" dirty="0"/>
            </a:lvl2pPr>
            <a:lvl3pPr>
              <a:defRPr lang="en-US" altLang="en-US" sz="1329" b="0" i="0" noProof="1" dirty="0"/>
            </a:lvl3pPr>
            <a:lvl4pPr>
              <a:defRPr lang="en-US" altLang="zh-CN" sz="1234" b="0" i="0" dirty="0"/>
            </a:lvl4pPr>
            <a:lvl5pPr>
              <a:defRPr lang="en-US" sz="1139" dirty="0"/>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3" name="Straight Connector 2">
            <a:extLst>
              <a:ext uri="{FF2B5EF4-FFF2-40B4-BE49-F238E27FC236}">
                <a16:creationId xmlns:a16="http://schemas.microsoft.com/office/drawing/2014/main" id="{E54B3609-364A-5F05-C86C-8AE9E88957D3}"/>
              </a:ext>
            </a:extLst>
          </p:cNvPr>
          <p:cNvCxnSpPr>
            <a:cxnSpLocks/>
          </p:cNvCxnSpPr>
          <p:nvPr userDrawn="1"/>
        </p:nvCxnSpPr>
        <p:spPr>
          <a:xfrm>
            <a:off x="2819728" y="432879"/>
            <a:ext cx="9015812"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6198847"/>
      </p:ext>
    </p:extLst>
  </p:cSld>
  <p:clrMapOvr>
    <a:masterClrMapping/>
  </p:clrMapOvr>
  <p:extLst>
    <p:ext uri="{DCECCB84-F9BA-43D5-87BE-67443E8EF086}">
      <p15:sldGuideLst xmlns:p15="http://schemas.microsoft.com/office/powerpoint/2012/main">
        <p15:guide id="1" pos="140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12) Title+Sub+Body, Highlight L">
    <p:spTree>
      <p:nvGrpSpPr>
        <p:cNvPr id="1" name=""/>
        <p:cNvGrpSpPr/>
        <p:nvPr/>
      </p:nvGrpSpPr>
      <p:grpSpPr>
        <a:xfrm>
          <a:off x="0" y="0"/>
          <a:ext cx="0" cy="0"/>
          <a:chOff x="0" y="0"/>
          <a:chExt cx="0" cy="0"/>
        </a:xfrm>
      </p:grpSpPr>
      <p:sp>
        <p:nvSpPr>
          <p:cNvPr id="12" name="Rectangle 11"/>
          <p:cNvSpPr/>
          <p:nvPr/>
        </p:nvSpPr>
        <p:spPr>
          <a:xfrm>
            <a:off x="0" y="0"/>
            <a:ext cx="4547125" cy="685800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899" b="0" i="0">
              <a:solidFill>
                <a:schemeClr val="tx1"/>
              </a:solidFill>
              <a:latin typeface="Arial" panose="020B0604020202020204" pitchFamily="34" charset="0"/>
            </a:endParaRPr>
          </a:p>
        </p:txBody>
      </p:sp>
      <p:sp>
        <p:nvSpPr>
          <p:cNvPr id="20" name="SlideNumber"/>
          <p:cNvSpPr/>
          <p:nvPr/>
        </p:nvSpPr>
        <p:spPr>
          <a:xfrm>
            <a:off x="11368226" y="6363470"/>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0" i="0" baseline="0" smtClean="0">
                <a:solidFill>
                  <a:srgbClr val="080808"/>
                </a:solidFill>
                <a:latin typeface="Arial" panose="020B0604020202020204" pitchFamily="34" charset="0"/>
              </a:rPr>
              <a:pPr algn="r"/>
              <a:t>‹#›</a:t>
            </a:fld>
            <a:endParaRPr lang="fr-FR" sz="1139" b="0" i="0">
              <a:solidFill>
                <a:srgbClr val="080808"/>
              </a:solidFill>
              <a:latin typeface="Arial" panose="020B0604020202020204" pitchFamily="34" charset="0"/>
            </a:endParaRPr>
          </a:p>
        </p:txBody>
      </p:sp>
      <p:sp>
        <p:nvSpPr>
          <p:cNvPr id="9" name="Slide title"/>
          <p:cNvSpPr>
            <a:spLocks noGrp="1" noChangeArrowheads="1"/>
          </p:cNvSpPr>
          <p:nvPr>
            <p:ph type="title" hasCustomPrompt="1"/>
          </p:nvPr>
        </p:nvSpPr>
        <p:spPr bwMode="gray">
          <a:xfrm>
            <a:off x="4920099" y="538394"/>
            <a:ext cx="6915440" cy="4131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title</a:t>
            </a:r>
            <a:endParaRPr lang="en-CA" noProof="1"/>
          </a:p>
        </p:txBody>
      </p:sp>
      <p:sp>
        <p:nvSpPr>
          <p:cNvPr id="2" name="Text Placeholder 5">
            <a:extLst>
              <a:ext uri="{FF2B5EF4-FFF2-40B4-BE49-F238E27FC236}">
                <a16:creationId xmlns:a16="http://schemas.microsoft.com/office/drawing/2014/main" id="{B6D83AEA-486E-A318-0DA6-9D5700B38CAF}"/>
              </a:ext>
            </a:extLst>
          </p:cNvPr>
          <p:cNvSpPr>
            <a:spLocks noGrp="1"/>
          </p:cNvSpPr>
          <p:nvPr>
            <p:ph type="body" sz="quarter" idx="11" hasCustomPrompt="1"/>
          </p:nvPr>
        </p:nvSpPr>
        <p:spPr>
          <a:xfrm>
            <a:off x="4920099" y="6351715"/>
            <a:ext cx="6684875" cy="17363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lvl1pPr marL="0" indent="0">
              <a:buNone/>
              <a:defRPr lang="en-US" sz="1139" b="0" dirty="0" smtClean="0">
                <a:solidFill>
                  <a:schemeClr val="tx1"/>
                </a:solidFill>
                <a:cs typeface="Arial" panose="020B0604020202020204" pitchFamily="34" charset="0"/>
              </a:defRPr>
            </a:lvl1pPr>
            <a:lvl2pPr marL="321027" indent="0">
              <a:buNone/>
              <a:defRPr lang="en-US" sz="1709" dirty="0" smtClean="0">
                <a:solidFill>
                  <a:schemeClr val="lt1"/>
                </a:solidFill>
                <a:latin typeface="+mn-lt"/>
              </a:defRPr>
            </a:lvl2pPr>
            <a:lvl3pPr marL="595333" indent="0">
              <a:buNone/>
              <a:defRPr lang="en-US" sz="1709" dirty="0" smtClean="0">
                <a:solidFill>
                  <a:schemeClr val="lt1"/>
                </a:solidFill>
                <a:latin typeface="+mn-lt"/>
              </a:defRPr>
            </a:lvl3pPr>
            <a:lvl4pPr marL="1102527" indent="0">
              <a:buNone/>
              <a:defRPr lang="en-US" sz="1709" dirty="0" smtClean="0">
                <a:solidFill>
                  <a:schemeClr val="lt1"/>
                </a:solidFill>
                <a:latin typeface="+mn-lt"/>
              </a:defRPr>
            </a:lvl4pPr>
            <a:lvl5pPr marL="1503343" indent="0">
              <a:buNone/>
              <a:defRPr lang="en-US" sz="1709" dirty="0">
                <a:solidFill>
                  <a:schemeClr val="lt1"/>
                </a:solidFill>
                <a:latin typeface="+mn-lt"/>
              </a:defRPr>
            </a:lvl5pPr>
          </a:lstStyle>
          <a:p>
            <a:pPr marL="0" lvl="0" defTabSz="868131"/>
            <a:r>
              <a:rPr lang="en-US"/>
              <a:t>Title of Deck (Editable Text)</a:t>
            </a:r>
          </a:p>
        </p:txBody>
      </p:sp>
      <p:sp>
        <p:nvSpPr>
          <p:cNvPr id="3" name="Subtitle 2">
            <a:extLst>
              <a:ext uri="{FF2B5EF4-FFF2-40B4-BE49-F238E27FC236}">
                <a16:creationId xmlns:a16="http://schemas.microsoft.com/office/drawing/2014/main" id="{6301ABF8-21CA-0361-5FEF-C7E795738477}"/>
              </a:ext>
            </a:extLst>
          </p:cNvPr>
          <p:cNvSpPr>
            <a:spLocks noGrp="1"/>
          </p:cNvSpPr>
          <p:nvPr>
            <p:ph type="subTitle" idx="1" hasCustomPrompt="1"/>
          </p:nvPr>
        </p:nvSpPr>
        <p:spPr>
          <a:xfrm>
            <a:off x="4920098" y="1078726"/>
            <a:ext cx="6915440" cy="534662"/>
          </a:xfrm>
          <a:prstGeom prst="rect">
            <a:avLst/>
          </a:prstGeom>
        </p:spPr>
        <p:txBody>
          <a:bodyPr lIns="0" rIns="0">
            <a:noAutofit/>
          </a:bodyPr>
          <a:lstStyle>
            <a:lvl1pPr marL="0" indent="0" algn="l">
              <a:buNone/>
              <a:defRPr sz="1709" b="1" i="0">
                <a:solidFill>
                  <a:schemeClr val="accent3"/>
                </a:solidFill>
                <a:latin typeface="Arial" panose="020B0604020202020204" pitchFamily="34" charset="0"/>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subtitle style</a:t>
            </a:r>
          </a:p>
        </p:txBody>
      </p:sp>
      <p:sp>
        <p:nvSpPr>
          <p:cNvPr id="4" name="Text Placeholder 10">
            <a:extLst>
              <a:ext uri="{FF2B5EF4-FFF2-40B4-BE49-F238E27FC236}">
                <a16:creationId xmlns:a16="http://schemas.microsoft.com/office/drawing/2014/main" id="{C1BD3575-6208-ED7C-C1A4-11E8C0FDB9E7}"/>
              </a:ext>
            </a:extLst>
          </p:cNvPr>
          <p:cNvSpPr>
            <a:spLocks noGrp="1"/>
          </p:cNvSpPr>
          <p:nvPr>
            <p:ph idx="12"/>
            <p:custDataLst>
              <p:tags r:id="rId1"/>
            </p:custDataLst>
          </p:nvPr>
        </p:nvSpPr>
        <p:spPr>
          <a:xfrm>
            <a:off x="4920099" y="1740546"/>
            <a:ext cx="6915439" cy="4400141"/>
          </a:xfrm>
          <a:prstGeom prst="rect">
            <a:avLst/>
          </a:prstGeom>
        </p:spPr>
        <p:txBody>
          <a:bodyPr vert="horz" lIns="0" tIns="0" rIns="0" bIns="0" rtlCol="0" anchor="t" anchorCtr="0">
            <a:noAutofit/>
          </a:bodyPr>
          <a:lstStyle>
            <a:lvl1pPr>
              <a:defRPr kumimoji="0" lang="en-US" altLang="zh-CN" b="0" i="0" u="none" strike="noStrike" cap="none" spc="0" normalizeH="0" baseline="0" noProof="1" dirty="0">
                <a:ln>
                  <a:noFill/>
                </a:ln>
                <a:effectLst/>
                <a:uLnTx/>
                <a:uFillTx/>
              </a:defRPr>
            </a:lvl1pPr>
            <a:lvl2pPr>
              <a:defRPr lang="en-US" altLang="zh-CN" sz="1519" b="0" i="0" baseline="0" noProof="1" dirty="0"/>
            </a:lvl2pPr>
            <a:lvl3pPr>
              <a:defRPr lang="en-US" altLang="en-US" sz="1329" b="0" i="0" noProof="1" dirty="0"/>
            </a:lvl3pPr>
            <a:lvl4pPr>
              <a:defRPr lang="en-US" altLang="zh-CN" sz="1234" b="0" i="0" dirty="0"/>
            </a:lvl4pPr>
            <a:lvl5pPr>
              <a:defRPr lang="en-US" sz="1139" dirty="0"/>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5" name="Straight Connector 4">
            <a:extLst>
              <a:ext uri="{FF2B5EF4-FFF2-40B4-BE49-F238E27FC236}">
                <a16:creationId xmlns:a16="http://schemas.microsoft.com/office/drawing/2014/main" id="{39C88001-72C7-2AFA-2184-D333E87118F8}"/>
              </a:ext>
            </a:extLst>
          </p:cNvPr>
          <p:cNvCxnSpPr>
            <a:cxnSpLocks/>
          </p:cNvCxnSpPr>
          <p:nvPr userDrawn="1"/>
        </p:nvCxnSpPr>
        <p:spPr>
          <a:xfrm>
            <a:off x="4920097" y="432879"/>
            <a:ext cx="6915442"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FEFDB1E-004A-A33D-5A2A-954108E1F783}"/>
              </a:ext>
            </a:extLst>
          </p:cNvPr>
          <p:cNvPicPr>
            <a:picLocks noChangeAspect="1"/>
          </p:cNvPicPr>
          <p:nvPr userDrawn="1"/>
        </p:nvPicPr>
        <p:blipFill>
          <a:blip r:embed="rId3">
            <a:alphaModFix amt="50000"/>
          </a:blip>
          <a:srcRect/>
          <a:stretch/>
        </p:blipFill>
        <p:spPr>
          <a:xfrm>
            <a:off x="355948" y="6172743"/>
            <a:ext cx="1085207" cy="383663"/>
          </a:xfrm>
          <a:prstGeom prst="rect">
            <a:avLst/>
          </a:prstGeom>
        </p:spPr>
      </p:pic>
    </p:spTree>
    <p:extLst>
      <p:ext uri="{BB962C8B-B14F-4D97-AF65-F5344CB8AC3E}">
        <p14:creationId xmlns:p14="http://schemas.microsoft.com/office/powerpoint/2010/main" val="544486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K12) Title+Sub+Body, Highlight L">
    <p:spTree>
      <p:nvGrpSpPr>
        <p:cNvPr id="1" name=""/>
        <p:cNvGrpSpPr/>
        <p:nvPr/>
      </p:nvGrpSpPr>
      <p:grpSpPr>
        <a:xfrm>
          <a:off x="0" y="0"/>
          <a:ext cx="0" cy="0"/>
          <a:chOff x="0" y="0"/>
          <a:chExt cx="0" cy="0"/>
        </a:xfrm>
      </p:grpSpPr>
      <p:sp>
        <p:nvSpPr>
          <p:cNvPr id="12" name="Rectangle 11"/>
          <p:cNvSpPr/>
          <p:nvPr/>
        </p:nvSpPr>
        <p:spPr>
          <a:xfrm>
            <a:off x="0" y="0"/>
            <a:ext cx="4547125" cy="685800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899" b="0" i="0">
              <a:solidFill>
                <a:schemeClr val="tx1"/>
              </a:solidFill>
              <a:latin typeface="Arial" panose="020B0604020202020204" pitchFamily="34" charset="0"/>
            </a:endParaRPr>
          </a:p>
        </p:txBody>
      </p:sp>
      <p:sp>
        <p:nvSpPr>
          <p:cNvPr id="20" name="SlideNumber"/>
          <p:cNvSpPr/>
          <p:nvPr/>
        </p:nvSpPr>
        <p:spPr>
          <a:xfrm>
            <a:off x="11368226" y="6363470"/>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0" i="0" baseline="0" smtClean="0">
                <a:solidFill>
                  <a:srgbClr val="080808"/>
                </a:solidFill>
                <a:latin typeface="Arial" panose="020B0604020202020204" pitchFamily="34" charset="0"/>
              </a:rPr>
              <a:pPr algn="r"/>
              <a:t>‹#›</a:t>
            </a:fld>
            <a:endParaRPr lang="fr-FR" sz="1139" b="0" i="0">
              <a:solidFill>
                <a:srgbClr val="080808"/>
              </a:solidFill>
              <a:latin typeface="Arial" panose="020B0604020202020204" pitchFamily="34" charset="0"/>
            </a:endParaRPr>
          </a:p>
        </p:txBody>
      </p:sp>
      <p:sp>
        <p:nvSpPr>
          <p:cNvPr id="9" name="Slide title"/>
          <p:cNvSpPr>
            <a:spLocks noGrp="1" noChangeArrowheads="1"/>
          </p:cNvSpPr>
          <p:nvPr>
            <p:ph type="title" hasCustomPrompt="1"/>
          </p:nvPr>
        </p:nvSpPr>
        <p:spPr bwMode="gray">
          <a:xfrm>
            <a:off x="4920099" y="538394"/>
            <a:ext cx="6915440" cy="4131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title</a:t>
            </a:r>
            <a:endParaRPr lang="en-CA" noProof="1"/>
          </a:p>
        </p:txBody>
      </p:sp>
      <p:sp>
        <p:nvSpPr>
          <p:cNvPr id="2" name="Text Placeholder 5">
            <a:extLst>
              <a:ext uri="{FF2B5EF4-FFF2-40B4-BE49-F238E27FC236}">
                <a16:creationId xmlns:a16="http://schemas.microsoft.com/office/drawing/2014/main" id="{B6D83AEA-486E-A318-0DA6-9D5700B38CAF}"/>
              </a:ext>
            </a:extLst>
          </p:cNvPr>
          <p:cNvSpPr>
            <a:spLocks noGrp="1"/>
          </p:cNvSpPr>
          <p:nvPr>
            <p:ph type="body" sz="quarter" idx="11" hasCustomPrompt="1"/>
          </p:nvPr>
        </p:nvSpPr>
        <p:spPr>
          <a:xfrm>
            <a:off x="4920099" y="6351715"/>
            <a:ext cx="6684875" cy="17363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lvl1pPr marL="0" indent="0">
              <a:buNone/>
              <a:defRPr lang="en-US" sz="1139" b="0" dirty="0" smtClean="0">
                <a:solidFill>
                  <a:schemeClr val="tx1"/>
                </a:solidFill>
                <a:cs typeface="Arial" panose="020B0604020202020204" pitchFamily="34" charset="0"/>
              </a:defRPr>
            </a:lvl1pPr>
            <a:lvl2pPr marL="321027" indent="0">
              <a:buNone/>
              <a:defRPr lang="en-US" sz="1709" dirty="0" smtClean="0">
                <a:solidFill>
                  <a:schemeClr val="lt1"/>
                </a:solidFill>
                <a:latin typeface="+mn-lt"/>
              </a:defRPr>
            </a:lvl2pPr>
            <a:lvl3pPr marL="595333" indent="0">
              <a:buNone/>
              <a:defRPr lang="en-US" sz="1709" dirty="0" smtClean="0">
                <a:solidFill>
                  <a:schemeClr val="lt1"/>
                </a:solidFill>
                <a:latin typeface="+mn-lt"/>
              </a:defRPr>
            </a:lvl3pPr>
            <a:lvl4pPr marL="1102527" indent="0">
              <a:buNone/>
              <a:defRPr lang="en-US" sz="1709" dirty="0" smtClean="0">
                <a:solidFill>
                  <a:schemeClr val="lt1"/>
                </a:solidFill>
                <a:latin typeface="+mn-lt"/>
              </a:defRPr>
            </a:lvl4pPr>
            <a:lvl5pPr marL="1503343" indent="0">
              <a:buNone/>
              <a:defRPr lang="en-US" sz="1709" dirty="0">
                <a:solidFill>
                  <a:schemeClr val="lt1"/>
                </a:solidFill>
                <a:latin typeface="+mn-lt"/>
              </a:defRPr>
            </a:lvl5pPr>
          </a:lstStyle>
          <a:p>
            <a:pPr marL="0" lvl="0" defTabSz="868131"/>
            <a:r>
              <a:rPr lang="en-US"/>
              <a:t>Title of Deck (Editable Text)</a:t>
            </a:r>
          </a:p>
        </p:txBody>
      </p:sp>
      <p:sp>
        <p:nvSpPr>
          <p:cNvPr id="3" name="Subtitle 2">
            <a:extLst>
              <a:ext uri="{FF2B5EF4-FFF2-40B4-BE49-F238E27FC236}">
                <a16:creationId xmlns:a16="http://schemas.microsoft.com/office/drawing/2014/main" id="{6301ABF8-21CA-0361-5FEF-C7E795738477}"/>
              </a:ext>
            </a:extLst>
          </p:cNvPr>
          <p:cNvSpPr>
            <a:spLocks noGrp="1"/>
          </p:cNvSpPr>
          <p:nvPr>
            <p:ph type="subTitle" idx="1" hasCustomPrompt="1"/>
          </p:nvPr>
        </p:nvSpPr>
        <p:spPr>
          <a:xfrm>
            <a:off x="4920098" y="1078726"/>
            <a:ext cx="6915440" cy="534662"/>
          </a:xfrm>
          <a:prstGeom prst="rect">
            <a:avLst/>
          </a:prstGeom>
        </p:spPr>
        <p:txBody>
          <a:bodyPr lIns="0" rIns="0">
            <a:noAutofit/>
          </a:bodyPr>
          <a:lstStyle>
            <a:lvl1pPr marL="0" indent="0" algn="l">
              <a:buNone/>
              <a:defRPr sz="1709" b="1" i="0">
                <a:solidFill>
                  <a:schemeClr val="accent3"/>
                </a:solidFill>
                <a:latin typeface="Arial" panose="020B0604020202020204" pitchFamily="34" charset="0"/>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subtitle style</a:t>
            </a:r>
          </a:p>
        </p:txBody>
      </p:sp>
      <p:sp>
        <p:nvSpPr>
          <p:cNvPr id="4" name="Text Placeholder 10">
            <a:extLst>
              <a:ext uri="{FF2B5EF4-FFF2-40B4-BE49-F238E27FC236}">
                <a16:creationId xmlns:a16="http://schemas.microsoft.com/office/drawing/2014/main" id="{C1BD3575-6208-ED7C-C1A4-11E8C0FDB9E7}"/>
              </a:ext>
            </a:extLst>
          </p:cNvPr>
          <p:cNvSpPr>
            <a:spLocks noGrp="1"/>
          </p:cNvSpPr>
          <p:nvPr>
            <p:ph idx="12"/>
            <p:custDataLst>
              <p:tags r:id="rId1"/>
            </p:custDataLst>
          </p:nvPr>
        </p:nvSpPr>
        <p:spPr>
          <a:xfrm>
            <a:off x="4920099" y="1740546"/>
            <a:ext cx="6915439" cy="4400141"/>
          </a:xfrm>
          <a:prstGeom prst="rect">
            <a:avLst/>
          </a:prstGeom>
        </p:spPr>
        <p:txBody>
          <a:bodyPr vert="horz" lIns="0" tIns="0" rIns="0" bIns="0" rtlCol="0" anchor="t" anchorCtr="0">
            <a:noAutofit/>
          </a:bodyPr>
          <a:lstStyle>
            <a:lvl1pPr>
              <a:defRPr kumimoji="0" lang="en-US" altLang="zh-CN" b="0" i="0" u="none" strike="noStrike" cap="none" spc="0" normalizeH="0" baseline="0" noProof="1" dirty="0">
                <a:ln>
                  <a:noFill/>
                </a:ln>
                <a:effectLst/>
                <a:uLnTx/>
                <a:uFillTx/>
              </a:defRPr>
            </a:lvl1pPr>
            <a:lvl2pPr>
              <a:defRPr lang="en-US" altLang="zh-CN" sz="1519" b="0" i="0" baseline="0" noProof="1" dirty="0"/>
            </a:lvl2pPr>
            <a:lvl3pPr>
              <a:defRPr lang="en-US" altLang="en-US" sz="1329" b="0" i="0" noProof="1" dirty="0"/>
            </a:lvl3pPr>
            <a:lvl4pPr>
              <a:defRPr lang="en-US" altLang="zh-CN" sz="1234" b="0" i="0" dirty="0"/>
            </a:lvl4pPr>
            <a:lvl5pPr>
              <a:defRPr lang="en-US" sz="1139" dirty="0"/>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5" name="Straight Connector 4">
            <a:extLst>
              <a:ext uri="{FF2B5EF4-FFF2-40B4-BE49-F238E27FC236}">
                <a16:creationId xmlns:a16="http://schemas.microsoft.com/office/drawing/2014/main" id="{39C88001-72C7-2AFA-2184-D333E87118F8}"/>
              </a:ext>
            </a:extLst>
          </p:cNvPr>
          <p:cNvCxnSpPr>
            <a:cxnSpLocks/>
          </p:cNvCxnSpPr>
          <p:nvPr userDrawn="1"/>
        </p:nvCxnSpPr>
        <p:spPr>
          <a:xfrm>
            <a:off x="4920097" y="432879"/>
            <a:ext cx="6915442"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92436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12) Title+Body, Highlight L">
    <p:spTree>
      <p:nvGrpSpPr>
        <p:cNvPr id="1" name=""/>
        <p:cNvGrpSpPr/>
        <p:nvPr/>
      </p:nvGrpSpPr>
      <p:grpSpPr>
        <a:xfrm>
          <a:off x="0" y="0"/>
          <a:ext cx="0" cy="0"/>
          <a:chOff x="0" y="0"/>
          <a:chExt cx="0" cy="0"/>
        </a:xfrm>
      </p:grpSpPr>
      <p:sp>
        <p:nvSpPr>
          <p:cNvPr id="12" name="Rectangle 11"/>
          <p:cNvSpPr/>
          <p:nvPr/>
        </p:nvSpPr>
        <p:spPr>
          <a:xfrm>
            <a:off x="0" y="0"/>
            <a:ext cx="4547125" cy="685800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899" b="0" i="0">
              <a:solidFill>
                <a:schemeClr val="tx1"/>
              </a:solidFill>
              <a:latin typeface="Arial" panose="020B0604020202020204" pitchFamily="34" charset="0"/>
            </a:endParaRPr>
          </a:p>
        </p:txBody>
      </p:sp>
      <p:sp>
        <p:nvSpPr>
          <p:cNvPr id="20" name="SlideNumber"/>
          <p:cNvSpPr/>
          <p:nvPr/>
        </p:nvSpPr>
        <p:spPr>
          <a:xfrm>
            <a:off x="11368226" y="6363470"/>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0" i="0" baseline="0" smtClean="0">
                <a:solidFill>
                  <a:srgbClr val="080808"/>
                </a:solidFill>
                <a:latin typeface="Arial" panose="020B0604020202020204" pitchFamily="34" charset="0"/>
              </a:rPr>
              <a:pPr algn="r"/>
              <a:t>‹#›</a:t>
            </a:fld>
            <a:endParaRPr lang="fr-FR" sz="1139" b="0" i="0">
              <a:solidFill>
                <a:srgbClr val="080808"/>
              </a:solidFill>
              <a:latin typeface="Arial" panose="020B0604020202020204" pitchFamily="34" charset="0"/>
            </a:endParaRPr>
          </a:p>
        </p:txBody>
      </p:sp>
      <p:sp>
        <p:nvSpPr>
          <p:cNvPr id="9" name="Slide title"/>
          <p:cNvSpPr>
            <a:spLocks noGrp="1" noChangeArrowheads="1"/>
          </p:cNvSpPr>
          <p:nvPr>
            <p:ph type="title" hasCustomPrompt="1"/>
          </p:nvPr>
        </p:nvSpPr>
        <p:spPr bwMode="gray">
          <a:xfrm>
            <a:off x="4920099" y="538394"/>
            <a:ext cx="6915440" cy="4131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title</a:t>
            </a:r>
            <a:endParaRPr lang="en-CA" noProof="1"/>
          </a:p>
        </p:txBody>
      </p:sp>
      <p:sp>
        <p:nvSpPr>
          <p:cNvPr id="2" name="Text Placeholder 5">
            <a:extLst>
              <a:ext uri="{FF2B5EF4-FFF2-40B4-BE49-F238E27FC236}">
                <a16:creationId xmlns:a16="http://schemas.microsoft.com/office/drawing/2014/main" id="{B6D83AEA-486E-A318-0DA6-9D5700B38CAF}"/>
              </a:ext>
            </a:extLst>
          </p:cNvPr>
          <p:cNvSpPr>
            <a:spLocks noGrp="1"/>
          </p:cNvSpPr>
          <p:nvPr>
            <p:ph type="body" sz="quarter" idx="11" hasCustomPrompt="1"/>
          </p:nvPr>
        </p:nvSpPr>
        <p:spPr>
          <a:xfrm>
            <a:off x="4920099" y="6351715"/>
            <a:ext cx="6684875" cy="17363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lvl1pPr marL="0" indent="0">
              <a:buNone/>
              <a:defRPr lang="en-US" sz="1139" b="0" dirty="0" smtClean="0">
                <a:solidFill>
                  <a:schemeClr val="tx1"/>
                </a:solidFill>
                <a:cs typeface="Arial" panose="020B0604020202020204" pitchFamily="34" charset="0"/>
              </a:defRPr>
            </a:lvl1pPr>
            <a:lvl2pPr marL="321027" indent="0">
              <a:buNone/>
              <a:defRPr lang="en-US" sz="1709" dirty="0" smtClean="0">
                <a:solidFill>
                  <a:schemeClr val="lt1"/>
                </a:solidFill>
                <a:latin typeface="+mn-lt"/>
              </a:defRPr>
            </a:lvl2pPr>
            <a:lvl3pPr marL="595333" indent="0">
              <a:buNone/>
              <a:defRPr lang="en-US" sz="1709" dirty="0" smtClean="0">
                <a:solidFill>
                  <a:schemeClr val="lt1"/>
                </a:solidFill>
                <a:latin typeface="+mn-lt"/>
              </a:defRPr>
            </a:lvl3pPr>
            <a:lvl4pPr marL="1102527" indent="0">
              <a:buNone/>
              <a:defRPr lang="en-US" sz="1709" dirty="0" smtClean="0">
                <a:solidFill>
                  <a:schemeClr val="lt1"/>
                </a:solidFill>
                <a:latin typeface="+mn-lt"/>
              </a:defRPr>
            </a:lvl4pPr>
            <a:lvl5pPr marL="1503343" indent="0">
              <a:buNone/>
              <a:defRPr lang="en-US" sz="1709" dirty="0">
                <a:solidFill>
                  <a:schemeClr val="lt1"/>
                </a:solidFill>
                <a:latin typeface="+mn-lt"/>
              </a:defRPr>
            </a:lvl5pPr>
          </a:lstStyle>
          <a:p>
            <a:pPr marL="0" lvl="0" defTabSz="868131"/>
            <a:r>
              <a:rPr lang="en-US"/>
              <a:t>Title of Deck (Editable Text)</a:t>
            </a:r>
          </a:p>
        </p:txBody>
      </p:sp>
      <p:sp>
        <p:nvSpPr>
          <p:cNvPr id="3" name="Text Placeholder 10">
            <a:extLst>
              <a:ext uri="{FF2B5EF4-FFF2-40B4-BE49-F238E27FC236}">
                <a16:creationId xmlns:a16="http://schemas.microsoft.com/office/drawing/2014/main" id="{B981A47E-3437-20D4-D6E4-324B8B777B1D}"/>
              </a:ext>
            </a:extLst>
          </p:cNvPr>
          <p:cNvSpPr>
            <a:spLocks noGrp="1"/>
          </p:cNvSpPr>
          <p:nvPr>
            <p:ph idx="12"/>
            <p:custDataLst>
              <p:tags r:id="rId1"/>
            </p:custDataLst>
          </p:nvPr>
        </p:nvSpPr>
        <p:spPr>
          <a:xfrm>
            <a:off x="4920097" y="1228752"/>
            <a:ext cx="6915440" cy="4911935"/>
          </a:xfrm>
          <a:prstGeom prst="rect">
            <a:avLst/>
          </a:prstGeom>
        </p:spPr>
        <p:txBody>
          <a:bodyPr vert="horz" lIns="0" tIns="0" rIns="0" bIns="0" rtlCol="0" anchor="t" anchorCtr="0">
            <a:noAutofit/>
          </a:bodyPr>
          <a:lstStyle>
            <a:lvl1pPr>
              <a:defRPr kumimoji="0" lang="en-US" altLang="zh-CN" b="0" i="0" u="none" strike="noStrike" cap="none" spc="0" normalizeH="0" baseline="0" noProof="1" dirty="0">
                <a:ln>
                  <a:noFill/>
                </a:ln>
                <a:effectLst/>
                <a:uLnTx/>
                <a:uFillTx/>
              </a:defRPr>
            </a:lvl1pPr>
            <a:lvl2pPr>
              <a:defRPr lang="en-US" altLang="zh-CN" sz="1519" b="0" i="0" baseline="0" noProof="1" dirty="0"/>
            </a:lvl2pPr>
            <a:lvl3pPr>
              <a:defRPr lang="en-US" altLang="en-US" sz="1329" b="0" i="0" noProof="1" dirty="0"/>
            </a:lvl3pPr>
            <a:lvl4pPr>
              <a:defRPr lang="en-US" altLang="zh-CN" sz="1234" b="0" i="0" dirty="0"/>
            </a:lvl4pPr>
            <a:lvl5pPr>
              <a:defRPr lang="en-US" sz="1139" dirty="0"/>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4" name="Straight Connector 3">
            <a:extLst>
              <a:ext uri="{FF2B5EF4-FFF2-40B4-BE49-F238E27FC236}">
                <a16:creationId xmlns:a16="http://schemas.microsoft.com/office/drawing/2014/main" id="{A4D7249F-2A4B-0C42-912F-E6D265E74DCB}"/>
              </a:ext>
            </a:extLst>
          </p:cNvPr>
          <p:cNvCxnSpPr>
            <a:cxnSpLocks/>
          </p:cNvCxnSpPr>
          <p:nvPr userDrawn="1"/>
        </p:nvCxnSpPr>
        <p:spPr>
          <a:xfrm>
            <a:off x="4920097" y="432879"/>
            <a:ext cx="6915442"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E1A2795-AFE8-E2E3-1771-206840444206}"/>
              </a:ext>
            </a:extLst>
          </p:cNvPr>
          <p:cNvPicPr>
            <a:picLocks noChangeAspect="1"/>
          </p:cNvPicPr>
          <p:nvPr userDrawn="1"/>
        </p:nvPicPr>
        <p:blipFill>
          <a:blip r:embed="rId3">
            <a:alphaModFix amt="50000"/>
          </a:blip>
          <a:srcRect/>
          <a:stretch/>
        </p:blipFill>
        <p:spPr>
          <a:xfrm>
            <a:off x="355948" y="6172743"/>
            <a:ext cx="1085207" cy="383663"/>
          </a:xfrm>
          <a:prstGeom prst="rect">
            <a:avLst/>
          </a:prstGeom>
        </p:spPr>
      </p:pic>
    </p:spTree>
    <p:extLst>
      <p:ext uri="{BB962C8B-B14F-4D97-AF65-F5344CB8AC3E}">
        <p14:creationId xmlns:p14="http://schemas.microsoft.com/office/powerpoint/2010/main" val="1720978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K12) Title+Body, Highlight L">
    <p:spTree>
      <p:nvGrpSpPr>
        <p:cNvPr id="1" name=""/>
        <p:cNvGrpSpPr/>
        <p:nvPr/>
      </p:nvGrpSpPr>
      <p:grpSpPr>
        <a:xfrm>
          <a:off x="0" y="0"/>
          <a:ext cx="0" cy="0"/>
          <a:chOff x="0" y="0"/>
          <a:chExt cx="0" cy="0"/>
        </a:xfrm>
      </p:grpSpPr>
      <p:sp>
        <p:nvSpPr>
          <p:cNvPr id="12" name="Rectangle 11"/>
          <p:cNvSpPr/>
          <p:nvPr/>
        </p:nvSpPr>
        <p:spPr>
          <a:xfrm>
            <a:off x="0" y="0"/>
            <a:ext cx="4547125" cy="685800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899" b="0" i="0">
              <a:solidFill>
                <a:schemeClr val="tx1"/>
              </a:solidFill>
              <a:latin typeface="Arial" panose="020B0604020202020204" pitchFamily="34" charset="0"/>
            </a:endParaRPr>
          </a:p>
        </p:txBody>
      </p:sp>
      <p:sp>
        <p:nvSpPr>
          <p:cNvPr id="20" name="SlideNumber"/>
          <p:cNvSpPr/>
          <p:nvPr/>
        </p:nvSpPr>
        <p:spPr>
          <a:xfrm>
            <a:off x="11368226" y="6363470"/>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0" i="0" baseline="0" smtClean="0">
                <a:solidFill>
                  <a:srgbClr val="080808"/>
                </a:solidFill>
                <a:latin typeface="Arial" panose="020B0604020202020204" pitchFamily="34" charset="0"/>
              </a:rPr>
              <a:pPr algn="r"/>
              <a:t>‹#›</a:t>
            </a:fld>
            <a:endParaRPr lang="fr-FR" sz="1139" b="0" i="0">
              <a:solidFill>
                <a:srgbClr val="080808"/>
              </a:solidFill>
              <a:latin typeface="Arial" panose="020B0604020202020204" pitchFamily="34" charset="0"/>
            </a:endParaRPr>
          </a:p>
        </p:txBody>
      </p:sp>
      <p:sp>
        <p:nvSpPr>
          <p:cNvPr id="9" name="Slide title"/>
          <p:cNvSpPr>
            <a:spLocks noGrp="1" noChangeArrowheads="1"/>
          </p:cNvSpPr>
          <p:nvPr>
            <p:ph type="title" hasCustomPrompt="1"/>
          </p:nvPr>
        </p:nvSpPr>
        <p:spPr bwMode="gray">
          <a:xfrm>
            <a:off x="4920099" y="538394"/>
            <a:ext cx="6915440" cy="4131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title</a:t>
            </a:r>
            <a:endParaRPr lang="en-CA" noProof="1"/>
          </a:p>
        </p:txBody>
      </p:sp>
      <p:sp>
        <p:nvSpPr>
          <p:cNvPr id="2" name="Text Placeholder 5">
            <a:extLst>
              <a:ext uri="{FF2B5EF4-FFF2-40B4-BE49-F238E27FC236}">
                <a16:creationId xmlns:a16="http://schemas.microsoft.com/office/drawing/2014/main" id="{B6D83AEA-486E-A318-0DA6-9D5700B38CAF}"/>
              </a:ext>
            </a:extLst>
          </p:cNvPr>
          <p:cNvSpPr>
            <a:spLocks noGrp="1"/>
          </p:cNvSpPr>
          <p:nvPr>
            <p:ph type="body" sz="quarter" idx="11" hasCustomPrompt="1"/>
          </p:nvPr>
        </p:nvSpPr>
        <p:spPr>
          <a:xfrm>
            <a:off x="4920099" y="6351715"/>
            <a:ext cx="6684875" cy="17363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lvl1pPr marL="0" indent="0">
              <a:buNone/>
              <a:defRPr lang="en-US" sz="1139" b="0" dirty="0" smtClean="0">
                <a:solidFill>
                  <a:schemeClr val="tx1"/>
                </a:solidFill>
                <a:cs typeface="Arial" panose="020B0604020202020204" pitchFamily="34" charset="0"/>
              </a:defRPr>
            </a:lvl1pPr>
            <a:lvl2pPr marL="321027" indent="0">
              <a:buNone/>
              <a:defRPr lang="en-US" sz="1709" dirty="0" smtClean="0">
                <a:solidFill>
                  <a:schemeClr val="lt1"/>
                </a:solidFill>
                <a:latin typeface="+mn-lt"/>
              </a:defRPr>
            </a:lvl2pPr>
            <a:lvl3pPr marL="595333" indent="0">
              <a:buNone/>
              <a:defRPr lang="en-US" sz="1709" dirty="0" smtClean="0">
                <a:solidFill>
                  <a:schemeClr val="lt1"/>
                </a:solidFill>
                <a:latin typeface="+mn-lt"/>
              </a:defRPr>
            </a:lvl3pPr>
            <a:lvl4pPr marL="1102527" indent="0">
              <a:buNone/>
              <a:defRPr lang="en-US" sz="1709" dirty="0" smtClean="0">
                <a:solidFill>
                  <a:schemeClr val="lt1"/>
                </a:solidFill>
                <a:latin typeface="+mn-lt"/>
              </a:defRPr>
            </a:lvl4pPr>
            <a:lvl5pPr marL="1503343" indent="0">
              <a:buNone/>
              <a:defRPr lang="en-US" sz="1709" dirty="0">
                <a:solidFill>
                  <a:schemeClr val="lt1"/>
                </a:solidFill>
                <a:latin typeface="+mn-lt"/>
              </a:defRPr>
            </a:lvl5pPr>
          </a:lstStyle>
          <a:p>
            <a:pPr marL="0" lvl="0" defTabSz="868131"/>
            <a:r>
              <a:rPr lang="en-US"/>
              <a:t>Title of Deck (Editable Text)</a:t>
            </a:r>
          </a:p>
        </p:txBody>
      </p:sp>
      <p:sp>
        <p:nvSpPr>
          <p:cNvPr id="3" name="Text Placeholder 10">
            <a:extLst>
              <a:ext uri="{FF2B5EF4-FFF2-40B4-BE49-F238E27FC236}">
                <a16:creationId xmlns:a16="http://schemas.microsoft.com/office/drawing/2014/main" id="{B981A47E-3437-20D4-D6E4-324B8B777B1D}"/>
              </a:ext>
            </a:extLst>
          </p:cNvPr>
          <p:cNvSpPr>
            <a:spLocks noGrp="1"/>
          </p:cNvSpPr>
          <p:nvPr>
            <p:ph idx="12"/>
            <p:custDataLst>
              <p:tags r:id="rId1"/>
            </p:custDataLst>
          </p:nvPr>
        </p:nvSpPr>
        <p:spPr>
          <a:xfrm>
            <a:off x="4920097" y="1228752"/>
            <a:ext cx="6915440" cy="4911935"/>
          </a:xfrm>
          <a:prstGeom prst="rect">
            <a:avLst/>
          </a:prstGeom>
        </p:spPr>
        <p:txBody>
          <a:bodyPr vert="horz" lIns="0" tIns="0" rIns="0" bIns="0" rtlCol="0" anchor="t" anchorCtr="0">
            <a:noAutofit/>
          </a:bodyPr>
          <a:lstStyle>
            <a:lvl1pPr>
              <a:defRPr kumimoji="0" lang="en-US" altLang="zh-CN" b="0" i="0" u="none" strike="noStrike" cap="none" spc="0" normalizeH="0" baseline="0" noProof="1" dirty="0">
                <a:ln>
                  <a:noFill/>
                </a:ln>
                <a:effectLst/>
                <a:uLnTx/>
                <a:uFillTx/>
              </a:defRPr>
            </a:lvl1pPr>
            <a:lvl2pPr>
              <a:defRPr lang="en-US" altLang="zh-CN" sz="1519" b="0" i="0" baseline="0" noProof="1" dirty="0"/>
            </a:lvl2pPr>
            <a:lvl3pPr>
              <a:defRPr lang="en-US" altLang="en-US" sz="1329" b="0" i="0" noProof="1" dirty="0"/>
            </a:lvl3pPr>
            <a:lvl4pPr>
              <a:defRPr lang="en-US" altLang="zh-CN" sz="1234" b="0" i="0" dirty="0"/>
            </a:lvl4pPr>
            <a:lvl5pPr>
              <a:defRPr lang="en-US" sz="1139" dirty="0"/>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4" name="Straight Connector 3">
            <a:extLst>
              <a:ext uri="{FF2B5EF4-FFF2-40B4-BE49-F238E27FC236}">
                <a16:creationId xmlns:a16="http://schemas.microsoft.com/office/drawing/2014/main" id="{A4D7249F-2A4B-0C42-912F-E6D265E74DCB}"/>
              </a:ext>
            </a:extLst>
          </p:cNvPr>
          <p:cNvCxnSpPr>
            <a:cxnSpLocks/>
          </p:cNvCxnSpPr>
          <p:nvPr userDrawn="1"/>
        </p:nvCxnSpPr>
        <p:spPr>
          <a:xfrm>
            <a:off x="4920097" y="432879"/>
            <a:ext cx="6915442"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8478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K12) Cover Slide Main">
    <p:spTree>
      <p:nvGrpSpPr>
        <p:cNvPr id="1" name=""/>
        <p:cNvGrpSpPr/>
        <p:nvPr/>
      </p:nvGrpSpPr>
      <p:grpSpPr>
        <a:xfrm>
          <a:off x="0" y="0"/>
          <a:ext cx="0" cy="0"/>
          <a:chOff x="0" y="0"/>
          <a:chExt cx="0" cy="0"/>
        </a:xfrm>
      </p:grpSpPr>
      <p:pic>
        <p:nvPicPr>
          <p:cNvPr id="8" name="Picture 7" descr="A picture containing person, person, standing&#10;&#10;Description automatically generated">
            <a:extLst>
              <a:ext uri="{FF2B5EF4-FFF2-40B4-BE49-F238E27FC236}">
                <a16:creationId xmlns:a16="http://schemas.microsoft.com/office/drawing/2014/main" id="{F8FE0A7F-3986-5ECB-4065-743BF7E72D0F}"/>
              </a:ext>
            </a:extLst>
          </p:cNvPr>
          <p:cNvPicPr>
            <a:picLocks noChangeAspect="1"/>
          </p:cNvPicPr>
          <p:nvPr userDrawn="1"/>
        </p:nvPicPr>
        <p:blipFill>
          <a:blip r:embed="rId2">
            <a:extLst>
              <a:ext uri="{28A0092B-C50C-407E-A947-70E740481C1C}">
                <a14:useLocalDpi xmlns:a14="http://schemas.microsoft.com/office/drawing/2010/main" val="0"/>
              </a:ext>
            </a:extLst>
          </a:blip>
          <a:srcRect l="27248" r="13553"/>
          <a:stretch/>
        </p:blipFill>
        <p:spPr>
          <a:xfrm>
            <a:off x="5714628" y="338590"/>
            <a:ext cx="6121424" cy="5816790"/>
          </a:xfrm>
          <a:prstGeom prst="rect">
            <a:avLst/>
          </a:prstGeom>
        </p:spPr>
      </p:pic>
      <p:sp>
        <p:nvSpPr>
          <p:cNvPr id="4" name="Rectangle 3">
            <a:extLst>
              <a:ext uri="{FF2B5EF4-FFF2-40B4-BE49-F238E27FC236}">
                <a16:creationId xmlns:a16="http://schemas.microsoft.com/office/drawing/2014/main" id="{E71B3E75-42CE-094D-C393-093707B3241E}"/>
              </a:ext>
            </a:extLst>
          </p:cNvPr>
          <p:cNvSpPr/>
          <p:nvPr userDrawn="1"/>
        </p:nvSpPr>
        <p:spPr>
          <a:xfrm>
            <a:off x="355948" y="338589"/>
            <a:ext cx="5740052" cy="581679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329" b="0" i="0">
              <a:solidFill>
                <a:schemeClr val="tx1"/>
              </a:solidFill>
              <a:latin typeface="Arial" panose="020B0604020202020204" pitchFamily="34" charset="0"/>
            </a:endParaRPr>
          </a:p>
        </p:txBody>
      </p:sp>
      <p:sp>
        <p:nvSpPr>
          <p:cNvPr id="6" name="Title 1">
            <a:extLst>
              <a:ext uri="{FF2B5EF4-FFF2-40B4-BE49-F238E27FC236}">
                <a16:creationId xmlns:a16="http://schemas.microsoft.com/office/drawing/2014/main" id="{B0C469F6-51BA-B6D1-EF71-473C286546E9}"/>
              </a:ext>
            </a:extLst>
          </p:cNvPr>
          <p:cNvSpPr>
            <a:spLocks noGrp="1"/>
          </p:cNvSpPr>
          <p:nvPr>
            <p:ph type="ctrTitle" hasCustomPrompt="1"/>
          </p:nvPr>
        </p:nvSpPr>
        <p:spPr>
          <a:xfrm>
            <a:off x="886359" y="1536675"/>
            <a:ext cx="4638331" cy="589709"/>
          </a:xfrm>
          <a:prstGeom prst="rect">
            <a:avLst/>
          </a:prstGeom>
        </p:spPr>
        <p:txBody>
          <a:bodyPr lIns="0" tIns="0" rIns="0" bIns="0" anchor="t" anchorCtr="0">
            <a:noAutofit/>
          </a:bodyPr>
          <a:lstStyle>
            <a:lvl1pPr>
              <a:defRPr sz="4367" b="0">
                <a:solidFill>
                  <a:schemeClr val="tx2"/>
                </a:solidFill>
              </a:defRPr>
            </a:lvl1pPr>
          </a:lstStyle>
          <a:p>
            <a:r>
              <a:rPr lang="en-US"/>
              <a:t>Click to edit cover title</a:t>
            </a:r>
          </a:p>
        </p:txBody>
      </p:sp>
      <p:sp>
        <p:nvSpPr>
          <p:cNvPr id="7" name="Subtitle 2">
            <a:extLst>
              <a:ext uri="{FF2B5EF4-FFF2-40B4-BE49-F238E27FC236}">
                <a16:creationId xmlns:a16="http://schemas.microsoft.com/office/drawing/2014/main" id="{B4257B5A-1B19-3C83-0BEA-0E7433EC2AA1}"/>
              </a:ext>
            </a:extLst>
          </p:cNvPr>
          <p:cNvSpPr>
            <a:spLocks noGrp="1"/>
          </p:cNvSpPr>
          <p:nvPr>
            <p:ph type="subTitle" idx="1" hasCustomPrompt="1"/>
          </p:nvPr>
        </p:nvSpPr>
        <p:spPr>
          <a:xfrm>
            <a:off x="886359" y="5064161"/>
            <a:ext cx="4638331" cy="534662"/>
          </a:xfrm>
          <a:prstGeom prst="rect">
            <a:avLst/>
          </a:prstGeom>
        </p:spPr>
        <p:txBody>
          <a:bodyPr lIns="0" rIns="0">
            <a:noAutofit/>
          </a:bodyPr>
          <a:lstStyle>
            <a:lvl1pPr marL="0" indent="0" algn="l">
              <a:buNone/>
              <a:defRPr sz="1899" b="1" i="0">
                <a:solidFill>
                  <a:schemeClr val="tx2"/>
                </a:solidFill>
                <a:latin typeface="Arial" panose="020B0604020202020204" pitchFamily="34" charset="0"/>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subtitle</a:t>
            </a:r>
          </a:p>
        </p:txBody>
      </p:sp>
      <p:sp>
        <p:nvSpPr>
          <p:cNvPr id="9" name="Text Placeholder 35">
            <a:extLst>
              <a:ext uri="{FF2B5EF4-FFF2-40B4-BE49-F238E27FC236}">
                <a16:creationId xmlns:a16="http://schemas.microsoft.com/office/drawing/2014/main" id="{95AE3692-2A8E-DC66-24BD-4D77A74D2F4E}"/>
              </a:ext>
            </a:extLst>
          </p:cNvPr>
          <p:cNvSpPr>
            <a:spLocks noGrp="1"/>
          </p:cNvSpPr>
          <p:nvPr>
            <p:ph type="body" sz="quarter" idx="11" hasCustomPrompt="1"/>
          </p:nvPr>
        </p:nvSpPr>
        <p:spPr>
          <a:xfrm>
            <a:off x="357481" y="6304778"/>
            <a:ext cx="3932368" cy="274320"/>
          </a:xfrm>
          <a:prstGeom prst="rect">
            <a:avLst/>
          </a:prstGeom>
        </p:spPr>
        <p:txBody>
          <a:bodyPr lIns="0" bIns="0" anchor="b">
            <a:noAutofit/>
          </a:bodyPr>
          <a:lstStyle>
            <a:lvl1pPr marL="0" indent="0">
              <a:buNone/>
              <a:defRPr sz="1519" b="0" i="0">
                <a:solidFill>
                  <a:schemeClr val="tx1"/>
                </a:solidFill>
                <a:latin typeface="Arial" panose="020B0604020202020204" pitchFamily="34" charset="0"/>
              </a:defRPr>
            </a:lvl1pPr>
            <a:lvl2pPr marL="432558" indent="0">
              <a:buNone/>
              <a:defRPr/>
            </a:lvl2pPr>
            <a:lvl3pPr marL="726457" indent="0">
              <a:buNone/>
              <a:defRPr/>
            </a:lvl3pPr>
            <a:lvl4pPr marL="1180659" indent="0">
              <a:buNone/>
              <a:defRPr/>
            </a:lvl4pPr>
            <a:lvl5pPr marL="1863357" indent="0">
              <a:buNone/>
              <a:defRPr/>
            </a:lvl5pPr>
          </a:lstStyle>
          <a:p>
            <a:pPr lvl="0"/>
            <a:r>
              <a:rPr lang="en-US"/>
              <a:t>Insert Date Here</a:t>
            </a:r>
          </a:p>
        </p:txBody>
      </p:sp>
      <p:pic>
        <p:nvPicPr>
          <p:cNvPr id="2" name="Graphic 1">
            <a:extLst>
              <a:ext uri="{FF2B5EF4-FFF2-40B4-BE49-F238E27FC236}">
                <a16:creationId xmlns:a16="http://schemas.microsoft.com/office/drawing/2014/main" id="{F0564D5A-0C28-9345-0189-C32D4194F6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86358" y="808217"/>
            <a:ext cx="972345" cy="434089"/>
          </a:xfrm>
          <a:prstGeom prst="rect">
            <a:avLst/>
          </a:prstGeom>
        </p:spPr>
      </p:pic>
      <p:pic>
        <p:nvPicPr>
          <p:cNvPr id="3" name="Picture 2">
            <a:extLst>
              <a:ext uri="{FF2B5EF4-FFF2-40B4-BE49-F238E27FC236}">
                <a16:creationId xmlns:a16="http://schemas.microsoft.com/office/drawing/2014/main" id="{85A3ABF4-4FD7-7109-3E96-BC7A87D40DD5}"/>
              </a:ext>
            </a:extLst>
          </p:cNvPr>
          <p:cNvPicPr>
            <a:picLocks noChangeAspect="1"/>
          </p:cNvPicPr>
          <p:nvPr userDrawn="1"/>
        </p:nvPicPr>
        <p:blipFill>
          <a:blip r:embed="rId4"/>
          <a:srcRect/>
          <a:stretch/>
        </p:blipFill>
        <p:spPr>
          <a:xfrm>
            <a:off x="10512019" y="5278339"/>
            <a:ext cx="1010663" cy="602322"/>
          </a:xfrm>
          <a:prstGeom prst="rect">
            <a:avLst/>
          </a:prstGeom>
        </p:spPr>
      </p:pic>
    </p:spTree>
    <p:extLst>
      <p:ext uri="{BB962C8B-B14F-4D97-AF65-F5344CB8AC3E}">
        <p14:creationId xmlns:p14="http://schemas.microsoft.com/office/powerpoint/2010/main" val="2864154433"/>
      </p:ext>
    </p:extLst>
  </p:cSld>
  <p:clrMapOvr>
    <a:masterClrMapping/>
  </p:clrMapOvr>
  <p:hf sldNum="0" hdr="0" ftr="0"/>
  <p:extLst>
    <p:ext uri="{DCECCB84-F9BA-43D5-87BE-67443E8EF086}">
      <p15:sldGuideLst xmlns:p15="http://schemas.microsoft.com/office/powerpoint/2012/main">
        <p15:guide id="1" orient="horz" pos="47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Quote with Solid BG">
    <p:bg>
      <p:bgPr>
        <a:solidFill>
          <a:schemeClr val="bg1"/>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C1B86722-1668-44E0-6547-E6DE478D4210}"/>
              </a:ext>
            </a:extLst>
          </p:cNvPr>
          <p:cNvSpPr>
            <a:spLocks noGrp="1"/>
          </p:cNvSpPr>
          <p:nvPr>
            <p:ph type="subTitle" idx="1" hasCustomPrompt="1"/>
          </p:nvPr>
        </p:nvSpPr>
        <p:spPr>
          <a:xfrm>
            <a:off x="0" y="4761720"/>
            <a:ext cx="12192000" cy="741021"/>
          </a:xfrm>
          <a:prstGeom prst="rect">
            <a:avLst/>
          </a:prstGeom>
        </p:spPr>
        <p:txBody>
          <a:bodyPr anchor="ctr">
            <a:normAutofit/>
          </a:bodyPr>
          <a:lstStyle>
            <a:lvl1pPr marL="0" indent="0" algn="ctr">
              <a:buNone/>
              <a:defRPr sz="1709">
                <a:solidFill>
                  <a:schemeClr val="tx2"/>
                </a:solidFill>
              </a:defRPr>
            </a:lvl1pPr>
            <a:lvl2pPr marL="434066" indent="0" algn="ctr">
              <a:buNone/>
              <a:defRPr sz="1899"/>
            </a:lvl2pPr>
            <a:lvl3pPr marL="868131" indent="0" algn="ctr">
              <a:buNone/>
              <a:defRPr sz="1709"/>
            </a:lvl3pPr>
            <a:lvl4pPr marL="1302197" indent="0" algn="ctr">
              <a:buNone/>
              <a:defRPr sz="1519"/>
            </a:lvl4pPr>
            <a:lvl5pPr marL="1736263" indent="0" algn="ctr">
              <a:buNone/>
              <a:defRPr sz="1519"/>
            </a:lvl5pPr>
            <a:lvl6pPr marL="2170328" indent="0" algn="ctr">
              <a:buNone/>
              <a:defRPr sz="1519"/>
            </a:lvl6pPr>
            <a:lvl7pPr marL="2604394" indent="0" algn="ctr">
              <a:buNone/>
              <a:defRPr sz="1519"/>
            </a:lvl7pPr>
            <a:lvl8pPr marL="3038460" indent="0" algn="ctr">
              <a:buNone/>
              <a:defRPr sz="1519"/>
            </a:lvl8pPr>
            <a:lvl9pPr marL="3472525" indent="0" algn="ctr">
              <a:buNone/>
              <a:defRPr sz="1519"/>
            </a:lvl9pPr>
          </a:lstStyle>
          <a:p>
            <a:pPr algn="ctr"/>
            <a:r>
              <a:rPr lang="en-US">
                <a:solidFill>
                  <a:schemeClr val="tx2"/>
                </a:solidFill>
              </a:rPr>
              <a:t>FirstName </a:t>
            </a:r>
            <a:r>
              <a:rPr lang="en-US" err="1">
                <a:solidFill>
                  <a:schemeClr val="tx2"/>
                </a:solidFill>
              </a:rPr>
              <a:t>LastName</a:t>
            </a:r>
            <a:endParaRPr lang="en-US">
              <a:solidFill>
                <a:schemeClr val="tx2"/>
              </a:solidFill>
            </a:endParaRPr>
          </a:p>
        </p:txBody>
      </p:sp>
      <p:pic>
        <p:nvPicPr>
          <p:cNvPr id="4" name="Picture 3" descr="Logo&#10;&#10;Description automatically generated">
            <a:extLst>
              <a:ext uri="{FF2B5EF4-FFF2-40B4-BE49-F238E27FC236}">
                <a16:creationId xmlns:a16="http://schemas.microsoft.com/office/drawing/2014/main" id="{3FE22661-A250-E94E-81EA-153E019FB1C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219416" y="1099497"/>
            <a:ext cx="1969447" cy="1736355"/>
          </a:xfrm>
          <a:prstGeom prst="rect">
            <a:avLst/>
          </a:prstGeom>
        </p:spPr>
      </p:pic>
      <p:pic>
        <p:nvPicPr>
          <p:cNvPr id="5" name="Picture 4" descr="Logo&#10;&#10;Description automatically generated">
            <a:extLst>
              <a:ext uri="{FF2B5EF4-FFF2-40B4-BE49-F238E27FC236}">
                <a16:creationId xmlns:a16="http://schemas.microsoft.com/office/drawing/2014/main" id="{E143584F-4022-71DB-3B54-BF1E1C2CCE9F}"/>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33752" y="1099497"/>
            <a:ext cx="1969447" cy="1736355"/>
          </a:xfrm>
          <a:prstGeom prst="rect">
            <a:avLst/>
          </a:prstGeom>
        </p:spPr>
      </p:pic>
      <p:sp>
        <p:nvSpPr>
          <p:cNvPr id="6" name="Title 1">
            <a:extLst>
              <a:ext uri="{FF2B5EF4-FFF2-40B4-BE49-F238E27FC236}">
                <a16:creationId xmlns:a16="http://schemas.microsoft.com/office/drawing/2014/main" id="{6B3D65A8-A254-17E2-EDD0-03BCCBF59138}"/>
              </a:ext>
            </a:extLst>
          </p:cNvPr>
          <p:cNvSpPr>
            <a:spLocks noGrp="1"/>
          </p:cNvSpPr>
          <p:nvPr>
            <p:ph type="ctrTitle" hasCustomPrompt="1"/>
          </p:nvPr>
        </p:nvSpPr>
        <p:spPr>
          <a:xfrm>
            <a:off x="0" y="1099497"/>
            <a:ext cx="12192000" cy="3588923"/>
          </a:xfrm>
          <a:prstGeom prst="rect">
            <a:avLst/>
          </a:prstGeom>
        </p:spPr>
        <p:txBody>
          <a:bodyPr lIns="1920240" tIns="182880" rIns="1920240" bIns="182880" anchor="ctr" anchorCtr="0">
            <a:noAutofit/>
          </a:bodyPr>
          <a:lstStyle>
            <a:lvl1pPr algn="ctr">
              <a:lnSpc>
                <a:spcPct val="100000"/>
              </a:lnSpc>
              <a:defRPr sz="4367" b="0">
                <a:solidFill>
                  <a:schemeClr val="tx2"/>
                </a:solidFill>
              </a:defRPr>
            </a:lvl1pPr>
          </a:lstStyle>
          <a:p>
            <a:r>
              <a:rPr lang="en-US"/>
              <a:t>This is a sample quote to help make a point based on what people are saying.</a:t>
            </a:r>
          </a:p>
        </p:txBody>
      </p:sp>
      <p:pic>
        <p:nvPicPr>
          <p:cNvPr id="7" name="Picture 6">
            <a:extLst>
              <a:ext uri="{FF2B5EF4-FFF2-40B4-BE49-F238E27FC236}">
                <a16:creationId xmlns:a16="http://schemas.microsoft.com/office/drawing/2014/main" id="{5F88985A-CBCB-76BA-16F9-D8F197074C19}"/>
              </a:ext>
            </a:extLst>
          </p:cNvPr>
          <p:cNvPicPr>
            <a:picLocks noChangeAspect="1"/>
          </p:cNvPicPr>
          <p:nvPr userDrawn="1"/>
        </p:nvPicPr>
        <p:blipFill>
          <a:blip r:embed="rId4">
            <a:alphaModFix amt="50000"/>
          </a:blip>
          <a:srcRect/>
          <a:stretch/>
        </p:blipFill>
        <p:spPr>
          <a:xfrm>
            <a:off x="5553397" y="6172743"/>
            <a:ext cx="1085207" cy="383663"/>
          </a:xfrm>
          <a:prstGeom prst="rect">
            <a:avLst/>
          </a:prstGeom>
        </p:spPr>
      </p:pic>
    </p:spTree>
    <p:extLst>
      <p:ext uri="{BB962C8B-B14F-4D97-AF65-F5344CB8AC3E}">
        <p14:creationId xmlns:p14="http://schemas.microsoft.com/office/powerpoint/2010/main" val="428108432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Quote with Solid BG">
    <p:bg>
      <p:bgPr>
        <a:solidFill>
          <a:schemeClr val="bg1"/>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C1B86722-1668-44E0-6547-E6DE478D4210}"/>
              </a:ext>
            </a:extLst>
          </p:cNvPr>
          <p:cNvSpPr>
            <a:spLocks noGrp="1"/>
          </p:cNvSpPr>
          <p:nvPr>
            <p:ph type="subTitle" idx="1" hasCustomPrompt="1"/>
          </p:nvPr>
        </p:nvSpPr>
        <p:spPr>
          <a:xfrm>
            <a:off x="0" y="5158864"/>
            <a:ext cx="12192000" cy="741021"/>
          </a:xfrm>
          <a:prstGeom prst="rect">
            <a:avLst/>
          </a:prstGeom>
        </p:spPr>
        <p:txBody>
          <a:bodyPr anchor="ctr">
            <a:normAutofit/>
          </a:bodyPr>
          <a:lstStyle>
            <a:lvl1pPr marL="0" indent="0" algn="ctr">
              <a:buNone/>
              <a:defRPr sz="1709">
                <a:solidFill>
                  <a:schemeClr val="tx2"/>
                </a:solidFill>
              </a:defRPr>
            </a:lvl1pPr>
            <a:lvl2pPr marL="434066" indent="0" algn="ctr">
              <a:buNone/>
              <a:defRPr sz="1899"/>
            </a:lvl2pPr>
            <a:lvl3pPr marL="868131" indent="0" algn="ctr">
              <a:buNone/>
              <a:defRPr sz="1709"/>
            </a:lvl3pPr>
            <a:lvl4pPr marL="1302197" indent="0" algn="ctr">
              <a:buNone/>
              <a:defRPr sz="1519"/>
            </a:lvl4pPr>
            <a:lvl5pPr marL="1736263" indent="0" algn="ctr">
              <a:buNone/>
              <a:defRPr sz="1519"/>
            </a:lvl5pPr>
            <a:lvl6pPr marL="2170328" indent="0" algn="ctr">
              <a:buNone/>
              <a:defRPr sz="1519"/>
            </a:lvl6pPr>
            <a:lvl7pPr marL="2604394" indent="0" algn="ctr">
              <a:buNone/>
              <a:defRPr sz="1519"/>
            </a:lvl7pPr>
            <a:lvl8pPr marL="3038460" indent="0" algn="ctr">
              <a:buNone/>
              <a:defRPr sz="1519"/>
            </a:lvl8pPr>
            <a:lvl9pPr marL="3472525" indent="0" algn="ctr">
              <a:buNone/>
              <a:defRPr sz="1519"/>
            </a:lvl9pPr>
          </a:lstStyle>
          <a:p>
            <a:pPr algn="ctr"/>
            <a:r>
              <a:rPr lang="en-US">
                <a:solidFill>
                  <a:schemeClr val="tx2"/>
                </a:solidFill>
              </a:rPr>
              <a:t>FirstName </a:t>
            </a:r>
            <a:r>
              <a:rPr lang="en-US" err="1">
                <a:solidFill>
                  <a:schemeClr val="tx2"/>
                </a:solidFill>
              </a:rPr>
              <a:t>LastName</a:t>
            </a:r>
            <a:endParaRPr lang="en-US">
              <a:solidFill>
                <a:schemeClr val="tx2"/>
              </a:solidFill>
            </a:endParaRPr>
          </a:p>
        </p:txBody>
      </p:sp>
      <p:pic>
        <p:nvPicPr>
          <p:cNvPr id="4" name="Picture 3" descr="Logo&#10;&#10;Description automatically generated">
            <a:extLst>
              <a:ext uri="{FF2B5EF4-FFF2-40B4-BE49-F238E27FC236}">
                <a16:creationId xmlns:a16="http://schemas.microsoft.com/office/drawing/2014/main" id="{3FE22661-A250-E94E-81EA-153E019FB1C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219416" y="1496642"/>
            <a:ext cx="1969447" cy="1736355"/>
          </a:xfrm>
          <a:prstGeom prst="rect">
            <a:avLst/>
          </a:prstGeom>
        </p:spPr>
      </p:pic>
      <p:pic>
        <p:nvPicPr>
          <p:cNvPr id="5" name="Picture 4" descr="Logo&#10;&#10;Description automatically generated">
            <a:extLst>
              <a:ext uri="{FF2B5EF4-FFF2-40B4-BE49-F238E27FC236}">
                <a16:creationId xmlns:a16="http://schemas.microsoft.com/office/drawing/2014/main" id="{E143584F-4022-71DB-3B54-BF1E1C2CCE9F}"/>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33752" y="1496642"/>
            <a:ext cx="1969447" cy="1736355"/>
          </a:xfrm>
          <a:prstGeom prst="rect">
            <a:avLst/>
          </a:prstGeom>
        </p:spPr>
      </p:pic>
      <p:sp>
        <p:nvSpPr>
          <p:cNvPr id="6" name="Title 1">
            <a:extLst>
              <a:ext uri="{FF2B5EF4-FFF2-40B4-BE49-F238E27FC236}">
                <a16:creationId xmlns:a16="http://schemas.microsoft.com/office/drawing/2014/main" id="{6B3D65A8-A254-17E2-EDD0-03BCCBF59138}"/>
              </a:ext>
            </a:extLst>
          </p:cNvPr>
          <p:cNvSpPr>
            <a:spLocks noGrp="1"/>
          </p:cNvSpPr>
          <p:nvPr>
            <p:ph type="ctrTitle" hasCustomPrompt="1"/>
          </p:nvPr>
        </p:nvSpPr>
        <p:spPr>
          <a:xfrm>
            <a:off x="0" y="1496642"/>
            <a:ext cx="12192000" cy="3588923"/>
          </a:xfrm>
          <a:prstGeom prst="rect">
            <a:avLst/>
          </a:prstGeom>
        </p:spPr>
        <p:txBody>
          <a:bodyPr lIns="1920240" tIns="182880" rIns="1920240" bIns="182880" anchor="ctr" anchorCtr="0">
            <a:noAutofit/>
          </a:bodyPr>
          <a:lstStyle>
            <a:lvl1pPr algn="ctr">
              <a:lnSpc>
                <a:spcPct val="100000"/>
              </a:lnSpc>
              <a:defRPr sz="4367" b="0">
                <a:solidFill>
                  <a:schemeClr val="tx2"/>
                </a:solidFill>
              </a:defRPr>
            </a:lvl1pPr>
          </a:lstStyle>
          <a:p>
            <a:r>
              <a:rPr lang="en-US"/>
              <a:t>This is a sample quote to help make a point based on what people are saying.</a:t>
            </a:r>
          </a:p>
        </p:txBody>
      </p:sp>
    </p:spTree>
    <p:extLst>
      <p:ext uri="{BB962C8B-B14F-4D97-AF65-F5344CB8AC3E}">
        <p14:creationId xmlns:p14="http://schemas.microsoft.com/office/powerpoint/2010/main" val="3688313002"/>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Full Page Photo">
    <p:spTree>
      <p:nvGrpSpPr>
        <p:cNvPr id="1" name=""/>
        <p:cNvGrpSpPr/>
        <p:nvPr/>
      </p:nvGrpSpPr>
      <p:grpSpPr>
        <a:xfrm>
          <a:off x="0" y="0"/>
          <a:ext cx="0" cy="0"/>
          <a:chOff x="0" y="0"/>
          <a:chExt cx="0" cy="0"/>
        </a:xfrm>
      </p:grpSpPr>
      <p:sp>
        <p:nvSpPr>
          <p:cNvPr id="3" name="Picture Placeholder 7"/>
          <p:cNvSpPr>
            <a:spLocks noGrp="1"/>
          </p:cNvSpPr>
          <p:nvPr>
            <p:ph type="pic" sz="quarter" idx="10" hasCustomPrompt="1"/>
          </p:nvPr>
        </p:nvSpPr>
        <p:spPr>
          <a:xfrm>
            <a:off x="0" y="0"/>
            <a:ext cx="12191999" cy="6858000"/>
          </a:xfrm>
          <a:prstGeom prst="rect">
            <a:avLst/>
          </a:prstGeom>
        </p:spPr>
        <p:txBody>
          <a:bodyPr tIns="2743200" anchor="t">
            <a:normAutofit/>
          </a:bodyPr>
          <a:lstStyle>
            <a:lvl1pPr marL="0" indent="0" algn="ctr">
              <a:buNone/>
              <a:defRPr sz="1899" b="1" baseline="0">
                <a:solidFill>
                  <a:schemeClr val="bg2"/>
                </a:solidFill>
              </a:defRPr>
            </a:lvl1pPr>
          </a:lstStyle>
          <a:p>
            <a:r>
              <a:rPr lang="en-US"/>
              <a:t>Insert Full Background Photo to Highlight a Key Message</a:t>
            </a:r>
          </a:p>
        </p:txBody>
      </p:sp>
    </p:spTree>
    <p:extLst>
      <p:ext uri="{BB962C8B-B14F-4D97-AF65-F5344CB8AC3E}">
        <p14:creationId xmlns:p14="http://schemas.microsoft.com/office/powerpoint/2010/main" val="1430733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5E5BE05A-8DD8-8CBE-0DE4-12C80F4B4F30}"/>
              </a:ext>
            </a:extLst>
          </p:cNvPr>
          <p:cNvSpPr>
            <a:spLocks noGrp="1"/>
          </p:cNvSpPr>
          <p:nvPr>
            <p:ph type="body" sz="quarter" idx="11" hasCustomPrompt="1"/>
          </p:nvPr>
        </p:nvSpPr>
        <p:spPr>
          <a:xfrm>
            <a:off x="356461" y="6351715"/>
            <a:ext cx="9463005" cy="17363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lvl1pPr marL="0" indent="0">
              <a:buNone/>
              <a:defRPr lang="en-US" sz="1139" b="0" dirty="0" smtClean="0">
                <a:solidFill>
                  <a:srgbClr val="080808"/>
                </a:solidFill>
                <a:cs typeface="Arial" panose="020B0604020202020204" pitchFamily="34" charset="0"/>
              </a:defRPr>
            </a:lvl1pPr>
            <a:lvl2pPr marL="321027" indent="0">
              <a:buNone/>
              <a:defRPr lang="en-US" sz="1709" dirty="0" smtClean="0">
                <a:solidFill>
                  <a:schemeClr val="lt1"/>
                </a:solidFill>
                <a:latin typeface="+mn-lt"/>
              </a:defRPr>
            </a:lvl2pPr>
            <a:lvl3pPr marL="595333" indent="0">
              <a:buNone/>
              <a:defRPr lang="en-US" sz="1709" dirty="0" smtClean="0">
                <a:solidFill>
                  <a:schemeClr val="lt1"/>
                </a:solidFill>
                <a:latin typeface="+mn-lt"/>
              </a:defRPr>
            </a:lvl3pPr>
            <a:lvl4pPr marL="1102527" indent="0">
              <a:buNone/>
              <a:defRPr lang="en-US" sz="1709" dirty="0" smtClean="0">
                <a:solidFill>
                  <a:schemeClr val="lt1"/>
                </a:solidFill>
                <a:latin typeface="+mn-lt"/>
              </a:defRPr>
            </a:lvl4pPr>
            <a:lvl5pPr marL="1503343" indent="0">
              <a:buNone/>
              <a:defRPr lang="en-US" sz="1709" dirty="0">
                <a:solidFill>
                  <a:schemeClr val="lt1"/>
                </a:solidFill>
                <a:latin typeface="+mn-lt"/>
              </a:defRPr>
            </a:lvl5pPr>
          </a:lstStyle>
          <a:p>
            <a:pPr marL="0" lvl="0" defTabSz="868131"/>
            <a:r>
              <a:rPr lang="en-US"/>
              <a:t>Title of Deck (Editable Text)</a:t>
            </a:r>
          </a:p>
        </p:txBody>
      </p:sp>
    </p:spTree>
    <p:extLst>
      <p:ext uri="{BB962C8B-B14F-4D97-AF65-F5344CB8AC3E}">
        <p14:creationId xmlns:p14="http://schemas.microsoft.com/office/powerpoint/2010/main" val="34707784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K12) Closing Slide Light">
    <p:spTree>
      <p:nvGrpSpPr>
        <p:cNvPr id="1" name=""/>
        <p:cNvGrpSpPr/>
        <p:nvPr/>
      </p:nvGrpSpPr>
      <p:grpSpPr>
        <a:xfrm>
          <a:off x="0" y="0"/>
          <a:ext cx="0" cy="0"/>
          <a:chOff x="0" y="0"/>
          <a:chExt cx="0" cy="0"/>
        </a:xfrm>
      </p:grpSpPr>
      <p:sp>
        <p:nvSpPr>
          <p:cNvPr id="16" name="Rectangle 15"/>
          <p:cNvSpPr/>
          <p:nvPr/>
        </p:nvSpPr>
        <p:spPr>
          <a:xfrm flipH="1">
            <a:off x="0" y="0"/>
            <a:ext cx="1790485" cy="685800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normAutofit/>
          </a:bodyPr>
          <a:lstStyle/>
          <a:p>
            <a:pPr algn="ctr"/>
            <a:endParaRPr lang="en-US" sz="1899" b="0" i="0">
              <a:solidFill>
                <a:schemeClr val="tx2"/>
              </a:solidFill>
              <a:latin typeface="Arial" panose="020B0604020202020204" pitchFamily="34" charset="0"/>
            </a:endParaRPr>
          </a:p>
        </p:txBody>
      </p:sp>
      <p:sp>
        <p:nvSpPr>
          <p:cNvPr id="3" name="Title 1"/>
          <p:cNvSpPr>
            <a:spLocks noGrp="1"/>
          </p:cNvSpPr>
          <p:nvPr>
            <p:ph type="ctrTitle" hasCustomPrompt="1"/>
          </p:nvPr>
        </p:nvSpPr>
        <p:spPr>
          <a:xfrm>
            <a:off x="2353330" y="504250"/>
            <a:ext cx="8247573" cy="1562720"/>
          </a:xfrm>
          <a:prstGeom prst="rect">
            <a:avLst/>
          </a:prstGeom>
        </p:spPr>
        <p:txBody>
          <a:bodyPr lIns="0" tIns="0" rIns="0" bIns="0" anchor="t" anchorCtr="0">
            <a:noAutofit/>
          </a:bodyPr>
          <a:lstStyle>
            <a:lvl1pPr algn="l">
              <a:defRPr sz="6836" b="1" baseline="0">
                <a:solidFill>
                  <a:schemeClr val="accent3"/>
                </a:solidFill>
              </a:defRPr>
            </a:lvl1pPr>
          </a:lstStyle>
          <a:p>
            <a:r>
              <a:rPr lang="en-US"/>
              <a:t>Thank You</a:t>
            </a:r>
          </a:p>
        </p:txBody>
      </p:sp>
      <p:sp>
        <p:nvSpPr>
          <p:cNvPr id="11" name="Text Placeholder 7">
            <a:extLst>
              <a:ext uri="{FF2B5EF4-FFF2-40B4-BE49-F238E27FC236}">
                <a16:creationId xmlns:a16="http://schemas.microsoft.com/office/drawing/2014/main" id="{6124A734-2A78-AC35-6837-37093B619384}"/>
              </a:ext>
            </a:extLst>
          </p:cNvPr>
          <p:cNvSpPr>
            <a:spLocks noGrp="1"/>
          </p:cNvSpPr>
          <p:nvPr>
            <p:ph type="body" sz="quarter" idx="10" hasCustomPrompt="1"/>
          </p:nvPr>
        </p:nvSpPr>
        <p:spPr>
          <a:xfrm>
            <a:off x="2353330" y="4038124"/>
            <a:ext cx="6077159" cy="434089"/>
          </a:xfrm>
        </p:spPr>
        <p:txBody>
          <a:bodyPr lIns="0" tIns="0" rIns="0" bIns="0"/>
          <a:lstStyle>
            <a:lvl1pPr marL="0" indent="0">
              <a:buNone/>
              <a:defRPr lang="en-US" sz="2279" dirty="0" smtClean="0"/>
            </a:lvl1pPr>
            <a:lvl2pPr>
              <a:defRPr lang="en-US" dirty="0" smtClean="0"/>
            </a:lvl2pPr>
            <a:lvl3pPr>
              <a:defRPr lang="en-US" dirty="0" smtClean="0"/>
            </a:lvl3pPr>
            <a:lvl4pPr>
              <a:defRPr lang="en-US" dirty="0" smtClean="0"/>
            </a:lvl4pPr>
            <a:lvl5pPr>
              <a:defRPr lang="en-US" dirty="0"/>
            </a:lvl5pPr>
          </a:lstStyle>
          <a:p>
            <a:pPr marL="217033" lvl="0" indent="-217033">
              <a:lnSpc>
                <a:spcPct val="100000"/>
              </a:lnSpc>
            </a:pPr>
            <a:r>
              <a:rPr lang="en-US"/>
              <a:t>FirstName </a:t>
            </a:r>
            <a:r>
              <a:rPr lang="en-US" err="1"/>
              <a:t>LastName</a:t>
            </a:r>
            <a:endParaRPr lang="en-US"/>
          </a:p>
        </p:txBody>
      </p:sp>
      <p:sp>
        <p:nvSpPr>
          <p:cNvPr id="12" name="Text Placeholder 7">
            <a:extLst>
              <a:ext uri="{FF2B5EF4-FFF2-40B4-BE49-F238E27FC236}">
                <a16:creationId xmlns:a16="http://schemas.microsoft.com/office/drawing/2014/main" id="{A098185C-F12A-8340-F9D3-26A836BF26DD}"/>
              </a:ext>
            </a:extLst>
          </p:cNvPr>
          <p:cNvSpPr>
            <a:spLocks noGrp="1"/>
          </p:cNvSpPr>
          <p:nvPr>
            <p:ph type="body" sz="quarter" idx="11" hasCustomPrompt="1"/>
          </p:nvPr>
        </p:nvSpPr>
        <p:spPr>
          <a:xfrm>
            <a:off x="2353330" y="4472213"/>
            <a:ext cx="6077159" cy="434089"/>
          </a:xfrm>
        </p:spPr>
        <p:txBody>
          <a:bodyPr lIns="0" tIns="0" rIns="0" bIns="0"/>
          <a:lstStyle>
            <a:lvl1pPr marL="0" indent="0">
              <a:buNone/>
              <a:defRPr lang="en-US" sz="2279" dirty="0" smtClean="0"/>
            </a:lvl1pPr>
            <a:lvl2pPr>
              <a:defRPr lang="en-US" dirty="0" smtClean="0"/>
            </a:lvl2pPr>
            <a:lvl3pPr>
              <a:defRPr lang="en-US" dirty="0" smtClean="0"/>
            </a:lvl3pPr>
            <a:lvl4pPr>
              <a:defRPr lang="en-US" dirty="0" smtClean="0"/>
            </a:lvl4pPr>
            <a:lvl5pPr>
              <a:defRPr lang="en-US" dirty="0"/>
            </a:lvl5pPr>
          </a:lstStyle>
          <a:p>
            <a:pPr marL="217033" lvl="0" indent="-217033">
              <a:lnSpc>
                <a:spcPct val="100000"/>
              </a:lnSpc>
            </a:pPr>
            <a:r>
              <a:rPr lang="en-US"/>
              <a:t>name@collegeboard.org</a:t>
            </a:r>
          </a:p>
        </p:txBody>
      </p:sp>
      <p:sp>
        <p:nvSpPr>
          <p:cNvPr id="14" name="Text Placeholder 7">
            <a:extLst>
              <a:ext uri="{FF2B5EF4-FFF2-40B4-BE49-F238E27FC236}">
                <a16:creationId xmlns:a16="http://schemas.microsoft.com/office/drawing/2014/main" id="{56437778-0CE3-1C27-B490-1A53EB823003}"/>
              </a:ext>
            </a:extLst>
          </p:cNvPr>
          <p:cNvSpPr>
            <a:spLocks noGrp="1"/>
          </p:cNvSpPr>
          <p:nvPr>
            <p:ph type="body" sz="quarter" idx="12" hasCustomPrompt="1"/>
          </p:nvPr>
        </p:nvSpPr>
        <p:spPr>
          <a:xfrm>
            <a:off x="2353330" y="6350797"/>
            <a:ext cx="6077159" cy="260453"/>
          </a:xfrm>
        </p:spPr>
        <p:txBody>
          <a:bodyPr lIns="0" tIns="0" rIns="0" bIns="0"/>
          <a:lstStyle>
            <a:lvl1pPr marL="0" indent="0">
              <a:buNone/>
              <a:defRPr lang="en-US" sz="1519" dirty="0" smtClean="0"/>
            </a:lvl1pPr>
            <a:lvl2pPr>
              <a:defRPr lang="en-US" dirty="0" smtClean="0"/>
            </a:lvl2pPr>
            <a:lvl3pPr>
              <a:defRPr lang="en-US" dirty="0" smtClean="0"/>
            </a:lvl3pPr>
            <a:lvl4pPr>
              <a:defRPr lang="en-US" dirty="0" smtClean="0"/>
            </a:lvl4pPr>
            <a:lvl5pPr>
              <a:defRPr lang="en-US" dirty="0"/>
            </a:lvl5pPr>
          </a:lstStyle>
          <a:p>
            <a:pPr marL="217033" lvl="0" indent="-217033">
              <a:lnSpc>
                <a:spcPct val="100000"/>
              </a:lnSpc>
            </a:pPr>
            <a:r>
              <a:rPr lang="en-US"/>
              <a:t>Insert Date Here</a:t>
            </a:r>
          </a:p>
        </p:txBody>
      </p:sp>
      <p:pic>
        <p:nvPicPr>
          <p:cNvPr id="4" name="Graphic 3">
            <a:extLst>
              <a:ext uri="{FF2B5EF4-FFF2-40B4-BE49-F238E27FC236}">
                <a16:creationId xmlns:a16="http://schemas.microsoft.com/office/drawing/2014/main" id="{6AF11BD9-E61C-11AB-F2D8-C36098C786B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09070" y="721733"/>
            <a:ext cx="972345" cy="434089"/>
          </a:xfrm>
          <a:prstGeom prst="rect">
            <a:avLst/>
          </a:prstGeom>
        </p:spPr>
      </p:pic>
      <p:pic>
        <p:nvPicPr>
          <p:cNvPr id="6" name="Picture 5">
            <a:extLst>
              <a:ext uri="{FF2B5EF4-FFF2-40B4-BE49-F238E27FC236}">
                <a16:creationId xmlns:a16="http://schemas.microsoft.com/office/drawing/2014/main" id="{37A6CBD3-038D-200D-B482-FEA8245CAAB9}"/>
              </a:ext>
            </a:extLst>
          </p:cNvPr>
          <p:cNvPicPr>
            <a:picLocks noChangeAspect="1"/>
          </p:cNvPicPr>
          <p:nvPr userDrawn="1"/>
        </p:nvPicPr>
        <p:blipFill>
          <a:blip r:embed="rId3"/>
          <a:srcRect/>
          <a:stretch/>
        </p:blipFill>
        <p:spPr>
          <a:xfrm>
            <a:off x="308824" y="5853881"/>
            <a:ext cx="1042753" cy="621447"/>
          </a:xfrm>
          <a:prstGeom prst="rect">
            <a:avLst/>
          </a:prstGeom>
        </p:spPr>
      </p:pic>
    </p:spTree>
    <p:extLst>
      <p:ext uri="{BB962C8B-B14F-4D97-AF65-F5344CB8AC3E}">
        <p14:creationId xmlns:p14="http://schemas.microsoft.com/office/powerpoint/2010/main" val="697516636"/>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1_(K12) Closing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17967" y="2734457"/>
            <a:ext cx="4556067" cy="694542"/>
          </a:xfrm>
          <a:prstGeom prst="rect">
            <a:avLst/>
          </a:prstGeom>
        </p:spPr>
        <p:txBody>
          <a:bodyPr lIns="0" tIns="0" rIns="0" bIns="0" anchor="ctr" anchorCtr="0">
            <a:noAutofit/>
          </a:bodyPr>
          <a:lstStyle>
            <a:lvl1pPr algn="ctr">
              <a:defRPr sz="6836" b="0">
                <a:solidFill>
                  <a:schemeClr val="tx2"/>
                </a:solidFill>
              </a:defRPr>
            </a:lvl1pPr>
          </a:lstStyle>
          <a:p>
            <a:r>
              <a:rPr lang="en-US"/>
              <a:t>Thank You</a:t>
            </a:r>
          </a:p>
        </p:txBody>
      </p:sp>
      <p:pic>
        <p:nvPicPr>
          <p:cNvPr id="6" name="Graphic 5">
            <a:extLst>
              <a:ext uri="{FF2B5EF4-FFF2-40B4-BE49-F238E27FC236}">
                <a16:creationId xmlns:a16="http://schemas.microsoft.com/office/drawing/2014/main" id="{064DCB1C-0014-E2D0-02AD-0341787899F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609828" y="872429"/>
            <a:ext cx="972345" cy="434089"/>
          </a:xfrm>
          <a:prstGeom prst="rect">
            <a:avLst/>
          </a:prstGeom>
        </p:spPr>
      </p:pic>
      <p:pic>
        <p:nvPicPr>
          <p:cNvPr id="7" name="Picture 6">
            <a:extLst>
              <a:ext uri="{FF2B5EF4-FFF2-40B4-BE49-F238E27FC236}">
                <a16:creationId xmlns:a16="http://schemas.microsoft.com/office/drawing/2014/main" id="{920591EA-85CD-A714-EC97-EE7C1F835A75}"/>
              </a:ext>
            </a:extLst>
          </p:cNvPr>
          <p:cNvPicPr>
            <a:picLocks noChangeAspect="1"/>
          </p:cNvPicPr>
          <p:nvPr userDrawn="1"/>
        </p:nvPicPr>
        <p:blipFill>
          <a:blip r:embed="rId3"/>
          <a:srcRect/>
          <a:stretch/>
        </p:blipFill>
        <p:spPr>
          <a:xfrm>
            <a:off x="5574624" y="5609161"/>
            <a:ext cx="1042753" cy="621447"/>
          </a:xfrm>
          <a:prstGeom prst="rect">
            <a:avLst/>
          </a:prstGeom>
        </p:spPr>
      </p:pic>
    </p:spTree>
    <p:extLst>
      <p:ext uri="{BB962C8B-B14F-4D97-AF65-F5344CB8AC3E}">
        <p14:creationId xmlns:p14="http://schemas.microsoft.com/office/powerpoint/2010/main" val="934408940"/>
      </p:ext>
    </p:extLst>
  </p:cSld>
  <p:clrMapOvr>
    <a:overrideClrMapping bg1="lt1" tx1="dk1" bg2="lt2" tx2="dk2" accent1="accent1" accent2="accent2" accent3="accent3" accent4="accent4" accent5="accent5" accent6="accent6" hlink="hlink" folHlink="folHlink"/>
  </p:clrMapOvr>
  <p:hf sldNum="0" hdr="0" ftr="0"/>
  <p:extLst>
    <p:ext uri="{DCECCB84-F9BA-43D5-87BE-67443E8EF086}">
      <p15:sldGuideLst xmlns:p15="http://schemas.microsoft.com/office/powerpoint/2012/main">
        <p15:guide id="1" orient="horz" pos="475">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K12) Closing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17967" y="2328366"/>
            <a:ext cx="4556067" cy="589709"/>
          </a:xfrm>
          <a:prstGeom prst="rect">
            <a:avLst/>
          </a:prstGeom>
        </p:spPr>
        <p:txBody>
          <a:bodyPr lIns="0" tIns="0" rIns="0" bIns="0" anchor="ctr" anchorCtr="0">
            <a:noAutofit/>
          </a:bodyPr>
          <a:lstStyle>
            <a:lvl1pPr algn="ctr">
              <a:defRPr sz="6836" b="0">
                <a:solidFill>
                  <a:schemeClr val="tx2"/>
                </a:solidFill>
              </a:defRPr>
            </a:lvl1pPr>
          </a:lstStyle>
          <a:p>
            <a:r>
              <a:rPr lang="en-US"/>
              <a:t>Thank You</a:t>
            </a:r>
          </a:p>
        </p:txBody>
      </p:sp>
      <p:sp>
        <p:nvSpPr>
          <p:cNvPr id="7" name="Text Placeholder 6">
            <a:extLst>
              <a:ext uri="{FF2B5EF4-FFF2-40B4-BE49-F238E27FC236}">
                <a16:creationId xmlns:a16="http://schemas.microsoft.com/office/drawing/2014/main" id="{7F0E72B5-5A1C-2B40-BA86-C1CFD3AE9B99}"/>
              </a:ext>
            </a:extLst>
          </p:cNvPr>
          <p:cNvSpPr>
            <a:spLocks noGrp="1"/>
          </p:cNvSpPr>
          <p:nvPr>
            <p:ph type="body" sz="quarter" idx="10" hasCustomPrompt="1"/>
          </p:nvPr>
        </p:nvSpPr>
        <p:spPr>
          <a:xfrm>
            <a:off x="3817065" y="3939924"/>
            <a:ext cx="4557870" cy="347271"/>
          </a:xfrm>
          <a:noFill/>
          <a:ln w="9525">
            <a:noFill/>
            <a:miter lim="800000"/>
            <a:headEnd/>
            <a:tailEnd/>
          </a:ln>
          <a:effectLst/>
        </p:spPr>
        <p:txBody>
          <a:bodyPr vert="horz" wrap="square" lIns="0" tIns="0" rIns="0" bIns="0" numCol="1" anchor="ctr" anchorCtr="0" compatLnSpc="1">
            <a:prstTxWarp prst="textNoShape">
              <a:avLst/>
            </a:prstTxWarp>
            <a:noAutofit/>
          </a:bodyPr>
          <a:lstStyle>
            <a:lvl1pPr marL="0" indent="0" algn="ctr">
              <a:buNone/>
              <a:defRPr lang="en-US" sz="1899" smtClean="0">
                <a:solidFill>
                  <a:schemeClr val="tx2"/>
                </a:solidFill>
                <a:latin typeface="Arial" panose="020B0604020202020204" pitchFamily="34" charset="0"/>
                <a:ea typeface="+mj-ea"/>
                <a:cs typeface="+mj-cs"/>
              </a:defRPr>
            </a:lvl1pPr>
            <a:lvl2pPr>
              <a:defRPr lang="en-US" smtClean="0"/>
            </a:lvl2pPr>
            <a:lvl3pPr>
              <a:defRPr lang="en-US" smtClean="0"/>
            </a:lvl3pPr>
            <a:lvl4pPr>
              <a:defRPr lang="en-US" smtClean="0"/>
            </a:lvl4pPr>
            <a:lvl5pPr>
              <a:defRPr lang="en-US"/>
            </a:lvl5pPr>
          </a:lstStyle>
          <a:p>
            <a:pPr marL="217033" lvl="0" indent="-217033" algn="ctr" defTabSz="931678">
              <a:spcBef>
                <a:spcPct val="0"/>
              </a:spcBef>
            </a:pPr>
            <a:r>
              <a:rPr lang="en-US"/>
              <a:t>FirstName </a:t>
            </a:r>
            <a:r>
              <a:rPr lang="en-US" err="1"/>
              <a:t>LastName</a:t>
            </a:r>
            <a:endParaRPr lang="en-US"/>
          </a:p>
        </p:txBody>
      </p:sp>
      <p:sp>
        <p:nvSpPr>
          <p:cNvPr id="10" name="Text Placeholder 9">
            <a:extLst>
              <a:ext uri="{FF2B5EF4-FFF2-40B4-BE49-F238E27FC236}">
                <a16:creationId xmlns:a16="http://schemas.microsoft.com/office/drawing/2014/main" id="{7AD3262C-B14D-249D-011B-0727CBC7AAA6}"/>
              </a:ext>
            </a:extLst>
          </p:cNvPr>
          <p:cNvSpPr>
            <a:spLocks noGrp="1"/>
          </p:cNvSpPr>
          <p:nvPr>
            <p:ph type="body" sz="quarter" idx="11" hasCustomPrompt="1"/>
          </p:nvPr>
        </p:nvSpPr>
        <p:spPr>
          <a:xfrm>
            <a:off x="3817065" y="4311131"/>
            <a:ext cx="4557870" cy="347271"/>
          </a:xfrm>
          <a:noFill/>
          <a:ln w="9525">
            <a:noFill/>
            <a:miter lim="800000"/>
            <a:headEnd/>
            <a:tailEnd/>
          </a:ln>
          <a:effectLst/>
        </p:spPr>
        <p:txBody>
          <a:bodyPr vert="horz" wrap="square" lIns="0" tIns="0" rIns="0" bIns="0" numCol="1" anchor="ctr" anchorCtr="0" compatLnSpc="1">
            <a:prstTxWarp prst="textNoShape">
              <a:avLst/>
            </a:prstTxWarp>
            <a:noAutofit/>
          </a:bodyPr>
          <a:lstStyle>
            <a:lvl1pPr marL="0" indent="0" algn="ctr">
              <a:buNone/>
              <a:defRPr lang="en-US" sz="1899" smtClean="0">
                <a:solidFill>
                  <a:schemeClr val="tx2"/>
                </a:solidFill>
                <a:latin typeface="Arial" panose="020B0604020202020204" pitchFamily="34" charset="0"/>
                <a:ea typeface="+mj-ea"/>
                <a:cs typeface="+mj-cs"/>
              </a:defRPr>
            </a:lvl1pPr>
            <a:lvl2pPr>
              <a:defRPr lang="en-US" smtClean="0"/>
            </a:lvl2pPr>
            <a:lvl3pPr>
              <a:defRPr lang="en-US" smtClean="0"/>
            </a:lvl3pPr>
            <a:lvl4pPr>
              <a:defRPr lang="en-US" smtClean="0"/>
            </a:lvl4pPr>
            <a:lvl5pPr>
              <a:defRPr lang="en-US"/>
            </a:lvl5pPr>
          </a:lstStyle>
          <a:p>
            <a:pPr marL="217033" lvl="0" indent="-217033" algn="ctr" defTabSz="931678">
              <a:spcBef>
                <a:spcPct val="0"/>
              </a:spcBef>
            </a:pPr>
            <a:r>
              <a:rPr lang="en-US"/>
              <a:t>name@collegeboard.org</a:t>
            </a:r>
          </a:p>
        </p:txBody>
      </p:sp>
      <p:pic>
        <p:nvPicPr>
          <p:cNvPr id="4" name="Graphic 3">
            <a:extLst>
              <a:ext uri="{FF2B5EF4-FFF2-40B4-BE49-F238E27FC236}">
                <a16:creationId xmlns:a16="http://schemas.microsoft.com/office/drawing/2014/main" id="{8DB1CC3D-0207-315F-641D-7830EDBCCCE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609828" y="872429"/>
            <a:ext cx="972345" cy="434089"/>
          </a:xfrm>
          <a:prstGeom prst="rect">
            <a:avLst/>
          </a:prstGeom>
        </p:spPr>
      </p:pic>
      <p:pic>
        <p:nvPicPr>
          <p:cNvPr id="6" name="Picture 5">
            <a:extLst>
              <a:ext uri="{FF2B5EF4-FFF2-40B4-BE49-F238E27FC236}">
                <a16:creationId xmlns:a16="http://schemas.microsoft.com/office/drawing/2014/main" id="{08045A9C-7D5E-67B6-6C51-F026B67C2C88}"/>
              </a:ext>
            </a:extLst>
          </p:cNvPr>
          <p:cNvPicPr>
            <a:picLocks noChangeAspect="1"/>
          </p:cNvPicPr>
          <p:nvPr userDrawn="1"/>
        </p:nvPicPr>
        <p:blipFill>
          <a:blip r:embed="rId3"/>
          <a:srcRect/>
          <a:stretch/>
        </p:blipFill>
        <p:spPr>
          <a:xfrm>
            <a:off x="5574624" y="5609161"/>
            <a:ext cx="1042753" cy="621447"/>
          </a:xfrm>
          <a:prstGeom prst="rect">
            <a:avLst/>
          </a:prstGeom>
        </p:spPr>
      </p:pic>
    </p:spTree>
    <p:extLst>
      <p:ext uri="{BB962C8B-B14F-4D97-AF65-F5344CB8AC3E}">
        <p14:creationId xmlns:p14="http://schemas.microsoft.com/office/powerpoint/2010/main" val="767901802"/>
      </p:ext>
    </p:extLst>
  </p:cSld>
  <p:clrMapOvr>
    <a:overrideClrMapping bg1="lt1" tx1="dk1" bg2="lt2" tx2="dk2" accent1="accent1" accent2="accent2" accent3="accent3" accent4="accent4" accent5="accent5" accent6="accent6" hlink="hlink" folHlink="folHlink"/>
  </p:clrMapOvr>
  <p:hf sldNum="0" hdr="0" ftr="0"/>
  <p:extLst>
    <p:ext uri="{DCECCB84-F9BA-43D5-87BE-67443E8EF086}">
      <p15:sldGuideLst xmlns:p15="http://schemas.microsoft.com/office/powerpoint/2012/main">
        <p15:guide id="1" orient="horz" pos="475">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K12) Cover Slide No Phot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B990F9E-6131-66CB-4C35-807B9B00C897}"/>
              </a:ext>
            </a:extLst>
          </p:cNvPr>
          <p:cNvSpPr/>
          <p:nvPr userDrawn="1"/>
        </p:nvSpPr>
        <p:spPr>
          <a:xfrm>
            <a:off x="355948" y="338589"/>
            <a:ext cx="11520558" cy="581679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329" b="0" i="0">
              <a:solidFill>
                <a:schemeClr val="tx1"/>
              </a:solidFill>
              <a:latin typeface="Arial" panose="020B0604020202020204" pitchFamily="34" charset="0"/>
            </a:endParaRPr>
          </a:p>
        </p:txBody>
      </p:sp>
      <p:sp>
        <p:nvSpPr>
          <p:cNvPr id="5" name="Title 1">
            <a:extLst>
              <a:ext uri="{FF2B5EF4-FFF2-40B4-BE49-F238E27FC236}">
                <a16:creationId xmlns:a16="http://schemas.microsoft.com/office/drawing/2014/main" id="{88648BD3-9B9C-4628-A276-8B95584B53C6}"/>
              </a:ext>
            </a:extLst>
          </p:cNvPr>
          <p:cNvSpPr>
            <a:spLocks noGrp="1"/>
          </p:cNvSpPr>
          <p:nvPr>
            <p:ph type="ctrTitle" hasCustomPrompt="1"/>
          </p:nvPr>
        </p:nvSpPr>
        <p:spPr>
          <a:xfrm>
            <a:off x="886359" y="1536675"/>
            <a:ext cx="4828269" cy="589709"/>
          </a:xfrm>
          <a:prstGeom prst="rect">
            <a:avLst/>
          </a:prstGeom>
        </p:spPr>
        <p:txBody>
          <a:bodyPr lIns="0" tIns="0" rIns="0" bIns="0" anchor="t" anchorCtr="0">
            <a:noAutofit/>
          </a:bodyPr>
          <a:lstStyle>
            <a:lvl1pPr>
              <a:defRPr sz="4367" b="0">
                <a:solidFill>
                  <a:schemeClr val="tx2"/>
                </a:solidFill>
              </a:defRPr>
            </a:lvl1pPr>
          </a:lstStyle>
          <a:p>
            <a:r>
              <a:rPr lang="en-US"/>
              <a:t>Click to edit title</a:t>
            </a:r>
          </a:p>
        </p:txBody>
      </p:sp>
      <p:sp>
        <p:nvSpPr>
          <p:cNvPr id="8" name="Text Placeholder 35">
            <a:extLst>
              <a:ext uri="{FF2B5EF4-FFF2-40B4-BE49-F238E27FC236}">
                <a16:creationId xmlns:a16="http://schemas.microsoft.com/office/drawing/2014/main" id="{498A8D43-1241-B7C2-A3D8-426C2EB919AD}"/>
              </a:ext>
            </a:extLst>
          </p:cNvPr>
          <p:cNvSpPr>
            <a:spLocks noGrp="1"/>
          </p:cNvSpPr>
          <p:nvPr>
            <p:ph type="body" sz="quarter" idx="11" hasCustomPrompt="1"/>
          </p:nvPr>
        </p:nvSpPr>
        <p:spPr>
          <a:xfrm>
            <a:off x="357481" y="6304778"/>
            <a:ext cx="3932368" cy="274320"/>
          </a:xfrm>
          <a:prstGeom prst="rect">
            <a:avLst/>
          </a:prstGeom>
        </p:spPr>
        <p:txBody>
          <a:bodyPr lIns="0" tIns="0" bIns="0" anchor="b">
            <a:noAutofit/>
          </a:bodyPr>
          <a:lstStyle>
            <a:lvl1pPr marL="0" indent="0">
              <a:buNone/>
              <a:defRPr sz="1519" b="0" i="0">
                <a:solidFill>
                  <a:schemeClr val="tx1"/>
                </a:solidFill>
                <a:latin typeface="Arial" panose="020B0604020202020204" pitchFamily="34" charset="0"/>
              </a:defRPr>
            </a:lvl1pPr>
            <a:lvl2pPr marL="432558" indent="0">
              <a:buNone/>
              <a:defRPr/>
            </a:lvl2pPr>
            <a:lvl3pPr marL="726457" indent="0">
              <a:buNone/>
              <a:defRPr/>
            </a:lvl3pPr>
            <a:lvl4pPr marL="1180659" indent="0">
              <a:buNone/>
              <a:defRPr/>
            </a:lvl4pPr>
            <a:lvl5pPr marL="1863357" indent="0">
              <a:buNone/>
              <a:defRPr/>
            </a:lvl5pPr>
          </a:lstStyle>
          <a:p>
            <a:pPr lvl="0"/>
            <a:r>
              <a:rPr lang="en-US"/>
              <a:t>Insert Date Here</a:t>
            </a:r>
          </a:p>
        </p:txBody>
      </p:sp>
      <p:pic>
        <p:nvPicPr>
          <p:cNvPr id="9" name="Graphic 8">
            <a:extLst>
              <a:ext uri="{FF2B5EF4-FFF2-40B4-BE49-F238E27FC236}">
                <a16:creationId xmlns:a16="http://schemas.microsoft.com/office/drawing/2014/main" id="{EF4B5E86-DACF-F608-62A1-488CE2192A5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886358" y="808217"/>
            <a:ext cx="972345" cy="434089"/>
          </a:xfrm>
          <a:prstGeom prst="rect">
            <a:avLst/>
          </a:prstGeom>
        </p:spPr>
      </p:pic>
      <p:pic>
        <p:nvPicPr>
          <p:cNvPr id="7" name="Graphic 6">
            <a:extLst>
              <a:ext uri="{FF2B5EF4-FFF2-40B4-BE49-F238E27FC236}">
                <a16:creationId xmlns:a16="http://schemas.microsoft.com/office/drawing/2014/main" id="{4C31F381-53E2-8536-BCD5-45B96664F83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27827" y="4106663"/>
            <a:ext cx="2151315" cy="2151345"/>
          </a:xfrm>
          <a:prstGeom prst="rect">
            <a:avLst/>
          </a:prstGeom>
        </p:spPr>
      </p:pic>
      <p:sp>
        <p:nvSpPr>
          <p:cNvPr id="11" name="TextBox 10">
            <a:extLst>
              <a:ext uri="{FF2B5EF4-FFF2-40B4-BE49-F238E27FC236}">
                <a16:creationId xmlns:a16="http://schemas.microsoft.com/office/drawing/2014/main" id="{1682F860-4457-E8F1-D0FC-FBBD15BFE343}"/>
              </a:ext>
            </a:extLst>
          </p:cNvPr>
          <p:cNvSpPr txBox="1"/>
          <p:nvPr userDrawn="1"/>
        </p:nvSpPr>
        <p:spPr>
          <a:xfrm>
            <a:off x="3919007" y="6920895"/>
            <a:ext cx="0" cy="0"/>
          </a:xfrm>
          <a:prstGeom prst="rect">
            <a:avLst/>
          </a:prstGeom>
          <a:noFill/>
        </p:spPr>
        <p:txBody>
          <a:bodyPr wrap="none" lIns="0" tIns="34180" rIns="34180" bIns="34180" rtlCol="0">
            <a:noAutofit/>
          </a:bodyPr>
          <a:lstStyle/>
          <a:p>
            <a:pPr algn="l">
              <a:lnSpc>
                <a:spcPct val="110000"/>
              </a:lnSpc>
            </a:pPr>
            <a:endParaRPr lang="en-US" sz="1709" err="1">
              <a:latin typeface="Arial" panose="020B0604020202020204" pitchFamily="34" charset="0"/>
            </a:endParaRPr>
          </a:p>
        </p:txBody>
      </p:sp>
      <p:sp>
        <p:nvSpPr>
          <p:cNvPr id="12" name="TextBox 11">
            <a:extLst>
              <a:ext uri="{FF2B5EF4-FFF2-40B4-BE49-F238E27FC236}">
                <a16:creationId xmlns:a16="http://schemas.microsoft.com/office/drawing/2014/main" id="{1A787AA9-C1EE-2039-AA6A-B4C57CF51F8E}"/>
              </a:ext>
            </a:extLst>
          </p:cNvPr>
          <p:cNvSpPr txBox="1"/>
          <p:nvPr userDrawn="1"/>
        </p:nvSpPr>
        <p:spPr>
          <a:xfrm>
            <a:off x="4389877" y="6974851"/>
            <a:ext cx="0" cy="0"/>
          </a:xfrm>
          <a:prstGeom prst="rect">
            <a:avLst/>
          </a:prstGeom>
          <a:noFill/>
        </p:spPr>
        <p:txBody>
          <a:bodyPr wrap="none" lIns="0" tIns="34180" rIns="34180" bIns="34180" rtlCol="0">
            <a:noAutofit/>
          </a:bodyPr>
          <a:lstStyle/>
          <a:p>
            <a:pPr algn="l">
              <a:lnSpc>
                <a:spcPct val="110000"/>
              </a:lnSpc>
            </a:pPr>
            <a:endParaRPr lang="en-US" sz="1709" err="1">
              <a:latin typeface="Arial" panose="020B0604020202020204" pitchFamily="34" charset="0"/>
            </a:endParaRPr>
          </a:p>
        </p:txBody>
      </p:sp>
    </p:spTree>
    <p:extLst>
      <p:ext uri="{BB962C8B-B14F-4D97-AF65-F5344CB8AC3E}">
        <p14:creationId xmlns:p14="http://schemas.microsoft.com/office/powerpoint/2010/main" val="3894497691"/>
      </p:ext>
    </p:extLst>
  </p:cSld>
  <p:clrMapOvr>
    <a:masterClrMapping/>
  </p:clrMapOvr>
  <p:hf sldNum="0" hdr="0" ftr="0"/>
  <p:extLst>
    <p:ext uri="{DCECCB84-F9BA-43D5-87BE-67443E8EF086}">
      <p15:sldGuideLst xmlns:p15="http://schemas.microsoft.com/office/powerpoint/2012/main">
        <p15:guide id="1" orient="horz" pos="475">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ver Slide Photo Full BG">
    <p:spTree>
      <p:nvGrpSpPr>
        <p:cNvPr id="1" name=""/>
        <p:cNvGrpSpPr/>
        <p:nvPr/>
      </p:nvGrpSpPr>
      <p:grpSpPr>
        <a:xfrm>
          <a:off x="0" y="0"/>
          <a:ext cx="0" cy="0"/>
          <a:chOff x="0" y="0"/>
          <a:chExt cx="0" cy="0"/>
        </a:xfrm>
      </p:grpSpPr>
      <p:pic>
        <p:nvPicPr>
          <p:cNvPr id="4" name="Picture 3" descr="A picture containing person, standing&#10;&#10;Description automatically generated">
            <a:extLst>
              <a:ext uri="{FF2B5EF4-FFF2-40B4-BE49-F238E27FC236}">
                <a16:creationId xmlns:a16="http://schemas.microsoft.com/office/drawing/2014/main" id="{7C2F3B29-34CA-F9F0-62F4-8270160704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91" y="0"/>
            <a:ext cx="12189420" cy="6858000"/>
          </a:xfrm>
          <a:prstGeom prst="rect">
            <a:avLst/>
          </a:prstGeom>
        </p:spPr>
      </p:pic>
      <p:sp>
        <p:nvSpPr>
          <p:cNvPr id="6" name="Rectangle 5">
            <a:extLst>
              <a:ext uri="{FF2B5EF4-FFF2-40B4-BE49-F238E27FC236}">
                <a16:creationId xmlns:a16="http://schemas.microsoft.com/office/drawing/2014/main" id="{EC53C7E4-A22C-821C-8623-849E887B6D91}"/>
              </a:ext>
            </a:extLst>
          </p:cNvPr>
          <p:cNvSpPr/>
          <p:nvPr userDrawn="1"/>
        </p:nvSpPr>
        <p:spPr>
          <a:xfrm>
            <a:off x="0" y="2"/>
            <a:ext cx="12192000" cy="6857999"/>
          </a:xfrm>
          <a:prstGeom prst="rect">
            <a:avLst/>
          </a:prstGeom>
          <a:gradFill flip="none" rotWithShape="1">
            <a:gsLst>
              <a:gs pos="0">
                <a:schemeClr val="accent3">
                  <a:alpha val="67389"/>
                </a:schemeClr>
              </a:gs>
              <a:gs pos="100000">
                <a:srgbClr val="006298"/>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329" b="1">
              <a:solidFill>
                <a:schemeClr val="tx1"/>
              </a:solidFill>
            </a:endParaRPr>
          </a:p>
        </p:txBody>
      </p:sp>
      <p:sp>
        <p:nvSpPr>
          <p:cNvPr id="9" name="Title 1">
            <a:extLst>
              <a:ext uri="{FF2B5EF4-FFF2-40B4-BE49-F238E27FC236}">
                <a16:creationId xmlns:a16="http://schemas.microsoft.com/office/drawing/2014/main" id="{937901E9-B3CF-332D-7DE9-6CBA150BCC87}"/>
              </a:ext>
            </a:extLst>
          </p:cNvPr>
          <p:cNvSpPr>
            <a:spLocks noGrp="1"/>
          </p:cNvSpPr>
          <p:nvPr>
            <p:ph type="ctrTitle" hasCustomPrompt="1"/>
          </p:nvPr>
        </p:nvSpPr>
        <p:spPr>
          <a:xfrm>
            <a:off x="1375879" y="4450259"/>
            <a:ext cx="9440242" cy="589709"/>
          </a:xfrm>
          <a:prstGeom prst="rect">
            <a:avLst/>
          </a:prstGeom>
        </p:spPr>
        <p:txBody>
          <a:bodyPr lIns="0" tIns="0" rIns="0" bIns="0" anchor="t" anchorCtr="0">
            <a:noAutofit/>
          </a:bodyPr>
          <a:lstStyle>
            <a:lvl1pPr algn="ctr">
              <a:defRPr sz="4365" b="0">
                <a:solidFill>
                  <a:schemeClr val="tx2"/>
                </a:solidFill>
              </a:defRPr>
            </a:lvl1pPr>
          </a:lstStyle>
          <a:p>
            <a:r>
              <a:rPr lang="en-US"/>
              <a:t>Click to edit title</a:t>
            </a:r>
          </a:p>
        </p:txBody>
      </p:sp>
      <p:sp>
        <p:nvSpPr>
          <p:cNvPr id="10" name="Subtitle 2">
            <a:extLst>
              <a:ext uri="{FF2B5EF4-FFF2-40B4-BE49-F238E27FC236}">
                <a16:creationId xmlns:a16="http://schemas.microsoft.com/office/drawing/2014/main" id="{6FC07201-6D8B-11E3-A1DE-7D166E009803}"/>
              </a:ext>
            </a:extLst>
          </p:cNvPr>
          <p:cNvSpPr>
            <a:spLocks noGrp="1"/>
          </p:cNvSpPr>
          <p:nvPr>
            <p:ph type="subTitle" idx="1" hasCustomPrompt="1"/>
          </p:nvPr>
        </p:nvSpPr>
        <p:spPr>
          <a:xfrm>
            <a:off x="3681866" y="5334823"/>
            <a:ext cx="4828269" cy="534662"/>
          </a:xfrm>
          <a:prstGeom prst="rect">
            <a:avLst/>
          </a:prstGeom>
        </p:spPr>
        <p:txBody>
          <a:bodyPr lIns="0" rIns="0">
            <a:noAutofit/>
          </a:bodyPr>
          <a:lstStyle>
            <a:lvl1pPr marL="0" marR="0" indent="0" algn="ctr" defTabSz="931347" rtl="0" eaLnBrk="1" fontAlgn="base" latinLnBrk="0" hangingPunct="1">
              <a:lnSpc>
                <a:spcPct val="110000"/>
              </a:lnSpc>
              <a:spcBef>
                <a:spcPct val="40000"/>
              </a:spcBef>
              <a:spcAft>
                <a:spcPct val="0"/>
              </a:spcAft>
              <a:buClr>
                <a:schemeClr val="accent3"/>
              </a:buClr>
              <a:buSzPts val="2400"/>
              <a:buFont typeface="Verdana" pitchFamily="34" charset="0"/>
              <a:buNone/>
              <a:tabLst/>
              <a:defRPr kumimoji="0" lang="en-US" altLang="zh-CN" sz="1899" b="1" i="0" u="none" strike="noStrike" kern="1200" cap="none" spc="0" normalizeH="0" baseline="0" noProof="1" dirty="0">
                <a:ln>
                  <a:noFill/>
                </a:ln>
                <a:solidFill>
                  <a:schemeClr val="tx2"/>
                </a:solidFill>
                <a:effectLst/>
                <a:uLnTx/>
                <a:uFillTx/>
                <a:latin typeface="Arial" panose="020B0604020202020204" pitchFamily="34" charset="0"/>
                <a:ea typeface="+mn-ea"/>
                <a:cs typeface="+mn-cs"/>
              </a:defRPr>
            </a:lvl1pPr>
            <a:lvl2pPr marL="465754" indent="0" algn="ctr">
              <a:buNone/>
              <a:defRPr>
                <a:solidFill>
                  <a:schemeClr val="tx1">
                    <a:tint val="75000"/>
                  </a:schemeClr>
                </a:solidFill>
              </a:defRPr>
            </a:lvl2pPr>
            <a:lvl3pPr marL="931507" indent="0" algn="ctr">
              <a:buNone/>
              <a:defRPr>
                <a:solidFill>
                  <a:schemeClr val="tx1">
                    <a:tint val="75000"/>
                  </a:schemeClr>
                </a:solidFill>
              </a:defRPr>
            </a:lvl3pPr>
            <a:lvl4pPr marL="1397261" indent="0" algn="ctr">
              <a:buNone/>
              <a:defRPr>
                <a:solidFill>
                  <a:schemeClr val="tx1">
                    <a:tint val="75000"/>
                  </a:schemeClr>
                </a:solidFill>
              </a:defRPr>
            </a:lvl4pPr>
            <a:lvl5pPr marL="1863014" indent="0" algn="ctr">
              <a:buNone/>
              <a:defRPr>
                <a:solidFill>
                  <a:schemeClr val="tx1">
                    <a:tint val="75000"/>
                  </a:schemeClr>
                </a:solidFill>
              </a:defRPr>
            </a:lvl5pPr>
            <a:lvl6pPr marL="2328768" indent="0" algn="ctr">
              <a:buNone/>
              <a:defRPr>
                <a:solidFill>
                  <a:schemeClr val="tx1">
                    <a:tint val="75000"/>
                  </a:schemeClr>
                </a:solidFill>
              </a:defRPr>
            </a:lvl6pPr>
            <a:lvl7pPr marL="2794521" indent="0" algn="ctr">
              <a:buNone/>
              <a:defRPr>
                <a:solidFill>
                  <a:schemeClr val="tx1">
                    <a:tint val="75000"/>
                  </a:schemeClr>
                </a:solidFill>
              </a:defRPr>
            </a:lvl7pPr>
            <a:lvl8pPr marL="3260277" indent="0" algn="ctr">
              <a:buNone/>
              <a:defRPr>
                <a:solidFill>
                  <a:schemeClr val="tx1">
                    <a:tint val="75000"/>
                  </a:schemeClr>
                </a:solidFill>
              </a:defRPr>
            </a:lvl8pPr>
            <a:lvl9pPr marL="3726029" indent="0" algn="ctr">
              <a:buNone/>
              <a:defRPr>
                <a:solidFill>
                  <a:schemeClr val="tx1">
                    <a:tint val="75000"/>
                  </a:schemeClr>
                </a:solidFill>
              </a:defRPr>
            </a:lvl9pPr>
          </a:lstStyle>
          <a:p>
            <a:r>
              <a:rPr lang="en-US"/>
              <a:t>Click to edit subtitle</a:t>
            </a:r>
          </a:p>
        </p:txBody>
      </p:sp>
      <p:sp>
        <p:nvSpPr>
          <p:cNvPr id="12" name="Text Placeholder 35">
            <a:extLst>
              <a:ext uri="{FF2B5EF4-FFF2-40B4-BE49-F238E27FC236}">
                <a16:creationId xmlns:a16="http://schemas.microsoft.com/office/drawing/2014/main" id="{79E6CBBA-C036-84A7-29D6-101B534AA72F}"/>
              </a:ext>
            </a:extLst>
          </p:cNvPr>
          <p:cNvSpPr>
            <a:spLocks noGrp="1"/>
          </p:cNvSpPr>
          <p:nvPr>
            <p:ph type="body" sz="quarter" idx="12" hasCustomPrompt="1"/>
          </p:nvPr>
        </p:nvSpPr>
        <p:spPr>
          <a:xfrm>
            <a:off x="4129818" y="6304778"/>
            <a:ext cx="3932368" cy="274320"/>
          </a:xfrm>
          <a:prstGeom prst="rect">
            <a:avLst/>
          </a:prstGeom>
        </p:spPr>
        <p:txBody>
          <a:bodyPr lIns="0" bIns="0" anchor="b">
            <a:noAutofit/>
          </a:bodyPr>
          <a:lstStyle>
            <a:lvl1pPr marL="0" indent="0" algn="ctr">
              <a:buNone/>
              <a:defRPr sz="1519" b="0" i="0">
                <a:solidFill>
                  <a:schemeClr val="tx2"/>
                </a:solidFill>
                <a:latin typeface="Arial" panose="020B0604020202020204" pitchFamily="34" charset="0"/>
              </a:defRPr>
            </a:lvl1pPr>
            <a:lvl2pPr marL="432518" indent="0">
              <a:buNone/>
              <a:defRPr/>
            </a:lvl2pPr>
            <a:lvl3pPr marL="726391" indent="0">
              <a:buNone/>
              <a:defRPr/>
            </a:lvl3pPr>
            <a:lvl4pPr marL="1180550" indent="0">
              <a:buNone/>
              <a:defRPr/>
            </a:lvl4pPr>
            <a:lvl5pPr marL="1863186" indent="0">
              <a:buNone/>
              <a:defRPr/>
            </a:lvl5pPr>
          </a:lstStyle>
          <a:p>
            <a:pPr lvl="0"/>
            <a:r>
              <a:rPr lang="en-US"/>
              <a:t>Insert Date Here</a:t>
            </a:r>
          </a:p>
        </p:txBody>
      </p:sp>
      <p:pic>
        <p:nvPicPr>
          <p:cNvPr id="2" name="Graphic 1">
            <a:extLst>
              <a:ext uri="{FF2B5EF4-FFF2-40B4-BE49-F238E27FC236}">
                <a16:creationId xmlns:a16="http://schemas.microsoft.com/office/drawing/2014/main" id="{C9E4E5D9-3EFB-6D0F-85B3-282EC77C086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47267" y="347272"/>
            <a:ext cx="972345" cy="434089"/>
          </a:xfrm>
          <a:prstGeom prst="rect">
            <a:avLst/>
          </a:prstGeom>
        </p:spPr>
      </p:pic>
    </p:spTree>
    <p:extLst>
      <p:ext uri="{BB962C8B-B14F-4D97-AF65-F5344CB8AC3E}">
        <p14:creationId xmlns:p14="http://schemas.microsoft.com/office/powerpoint/2010/main" val="787525242"/>
      </p:ext>
    </p:extLst>
  </p:cSld>
  <p:clrMapOvr>
    <a:masterClrMapping/>
  </p:clrMapOvr>
  <p:hf sldNum="0" hdr="0" ftr="0"/>
  <p:extLst>
    <p:ext uri="{DCECCB84-F9BA-43D5-87BE-67443E8EF086}">
      <p15:sldGuideLst xmlns:p15="http://schemas.microsoft.com/office/powerpoint/2012/main">
        <p15:guide id="1" orient="horz" pos="50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2_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6674" y="562637"/>
            <a:ext cx="5130960" cy="516486"/>
          </a:xfrm>
        </p:spPr>
        <p:txBody>
          <a:bodyPr lIns="0" tIns="0" rIns="0" bIns="0"/>
          <a:lstStyle>
            <a:lvl1pPr>
              <a:defRPr sz="3356" b="0" i="0">
                <a:solidFill>
                  <a:schemeClr val="tx1"/>
                </a:solidFill>
                <a:latin typeface="Roboto" panose="02000000000000000000" pitchFamily="2" charset="0"/>
                <a:ea typeface="Roboto" panose="02000000000000000000" pitchFamily="2" charset="0"/>
                <a:cs typeface="Roboto" panose="02000000000000000000" pitchFamily="2" charset="0"/>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a:p>
        </p:txBody>
      </p:sp>
      <p:sp>
        <p:nvSpPr>
          <p:cNvPr id="5" name="Holder 5"/>
          <p:cNvSpPr>
            <a:spLocks noGrp="1"/>
          </p:cNvSpPr>
          <p:nvPr>
            <p:ph type="sldNum" sz="quarter" idx="7"/>
          </p:nvPr>
        </p:nvSpPr>
        <p:spPr/>
        <p:txBody>
          <a:bodyPr lIns="0" tIns="0" rIns="0" bIns="0"/>
          <a:lstStyle>
            <a:lvl1pPr>
              <a:defRPr sz="791" b="0" i="0">
                <a:solidFill>
                  <a:srgbClr val="005B94"/>
                </a:solidFill>
                <a:latin typeface="Calibri"/>
                <a:cs typeface="Calibri"/>
              </a:defRPr>
            </a:lvl1pPr>
          </a:lstStyle>
          <a:p>
            <a:pPr marL="20789">
              <a:spcBef>
                <a:spcPts val="71"/>
              </a:spcBef>
            </a:pPr>
            <a:fld id="{81D60167-4931-47E6-BA6A-407CBD079E47}" type="slidenum">
              <a:rPr lang="en-US" spc="62" smtClean="0"/>
              <a:pPr marL="20789">
                <a:spcBef>
                  <a:spcPts val="71"/>
                </a:spcBef>
              </a:pPr>
              <a:t>‹#›</a:t>
            </a:fld>
            <a:endParaRPr lang="en-US" spc="62"/>
          </a:p>
        </p:txBody>
      </p:sp>
    </p:spTree>
    <p:extLst>
      <p:ext uri="{BB962C8B-B14F-4D97-AF65-F5344CB8AC3E}">
        <p14:creationId xmlns:p14="http://schemas.microsoft.com/office/powerpoint/2010/main" val="3028184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K12) Cover Slide Main">
    <p:spTree>
      <p:nvGrpSpPr>
        <p:cNvPr id="1" name=""/>
        <p:cNvGrpSpPr/>
        <p:nvPr/>
      </p:nvGrpSpPr>
      <p:grpSpPr>
        <a:xfrm>
          <a:off x="0" y="0"/>
          <a:ext cx="0" cy="0"/>
          <a:chOff x="0" y="0"/>
          <a:chExt cx="0" cy="0"/>
        </a:xfrm>
      </p:grpSpPr>
      <p:pic>
        <p:nvPicPr>
          <p:cNvPr id="8" name="Picture 7" descr="A picture containing person, person, standing&#10;&#10;Description automatically generated">
            <a:extLst>
              <a:ext uri="{FF2B5EF4-FFF2-40B4-BE49-F238E27FC236}">
                <a16:creationId xmlns:a16="http://schemas.microsoft.com/office/drawing/2014/main" id="{F8FE0A7F-3986-5ECB-4065-743BF7E72D0F}"/>
              </a:ext>
            </a:extLst>
          </p:cNvPr>
          <p:cNvPicPr>
            <a:picLocks noChangeAspect="1"/>
          </p:cNvPicPr>
          <p:nvPr userDrawn="1"/>
        </p:nvPicPr>
        <p:blipFill>
          <a:blip r:embed="rId2">
            <a:extLst>
              <a:ext uri="{28A0092B-C50C-407E-A947-70E740481C1C}">
                <a14:useLocalDpi xmlns:a14="http://schemas.microsoft.com/office/drawing/2010/main" val="0"/>
              </a:ext>
            </a:extLst>
          </a:blip>
          <a:srcRect l="27248" r="13553"/>
          <a:stretch/>
        </p:blipFill>
        <p:spPr>
          <a:xfrm>
            <a:off x="5714628" y="338590"/>
            <a:ext cx="6121424" cy="5816790"/>
          </a:xfrm>
          <a:prstGeom prst="rect">
            <a:avLst/>
          </a:prstGeom>
        </p:spPr>
      </p:pic>
      <p:sp>
        <p:nvSpPr>
          <p:cNvPr id="4" name="Rectangle 3">
            <a:extLst>
              <a:ext uri="{FF2B5EF4-FFF2-40B4-BE49-F238E27FC236}">
                <a16:creationId xmlns:a16="http://schemas.microsoft.com/office/drawing/2014/main" id="{E71B3E75-42CE-094D-C393-093707B3241E}"/>
              </a:ext>
            </a:extLst>
          </p:cNvPr>
          <p:cNvSpPr/>
          <p:nvPr userDrawn="1"/>
        </p:nvSpPr>
        <p:spPr>
          <a:xfrm>
            <a:off x="355948" y="338589"/>
            <a:ext cx="5740052" cy="581679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329" b="0" i="0">
              <a:solidFill>
                <a:schemeClr val="tx1"/>
              </a:solidFill>
              <a:latin typeface="Arial" panose="020B0604020202020204" pitchFamily="34" charset="0"/>
            </a:endParaRPr>
          </a:p>
        </p:txBody>
      </p:sp>
      <p:sp>
        <p:nvSpPr>
          <p:cNvPr id="6" name="Title 1">
            <a:extLst>
              <a:ext uri="{FF2B5EF4-FFF2-40B4-BE49-F238E27FC236}">
                <a16:creationId xmlns:a16="http://schemas.microsoft.com/office/drawing/2014/main" id="{B0C469F6-51BA-B6D1-EF71-473C286546E9}"/>
              </a:ext>
            </a:extLst>
          </p:cNvPr>
          <p:cNvSpPr>
            <a:spLocks noGrp="1"/>
          </p:cNvSpPr>
          <p:nvPr>
            <p:ph type="ctrTitle" hasCustomPrompt="1"/>
          </p:nvPr>
        </p:nvSpPr>
        <p:spPr>
          <a:xfrm>
            <a:off x="886359" y="1901704"/>
            <a:ext cx="4638331" cy="589709"/>
          </a:xfrm>
          <a:prstGeom prst="rect">
            <a:avLst/>
          </a:prstGeom>
        </p:spPr>
        <p:txBody>
          <a:bodyPr lIns="0" tIns="0" rIns="0" bIns="0" anchor="t" anchorCtr="0">
            <a:noAutofit/>
          </a:bodyPr>
          <a:lstStyle>
            <a:lvl1pPr>
              <a:defRPr sz="4367" b="0">
                <a:solidFill>
                  <a:schemeClr val="tx2"/>
                </a:solidFill>
              </a:defRPr>
            </a:lvl1pPr>
          </a:lstStyle>
          <a:p>
            <a:r>
              <a:rPr lang="en-US"/>
              <a:t>Click to edit cover title</a:t>
            </a:r>
          </a:p>
        </p:txBody>
      </p:sp>
      <p:sp>
        <p:nvSpPr>
          <p:cNvPr id="7" name="Subtitle 2">
            <a:extLst>
              <a:ext uri="{FF2B5EF4-FFF2-40B4-BE49-F238E27FC236}">
                <a16:creationId xmlns:a16="http://schemas.microsoft.com/office/drawing/2014/main" id="{B4257B5A-1B19-3C83-0BEA-0E7433EC2AA1}"/>
              </a:ext>
            </a:extLst>
          </p:cNvPr>
          <p:cNvSpPr>
            <a:spLocks noGrp="1"/>
          </p:cNvSpPr>
          <p:nvPr>
            <p:ph type="subTitle" idx="1" hasCustomPrompt="1"/>
          </p:nvPr>
        </p:nvSpPr>
        <p:spPr>
          <a:xfrm>
            <a:off x="886359" y="5064161"/>
            <a:ext cx="4638331" cy="534662"/>
          </a:xfrm>
          <a:prstGeom prst="rect">
            <a:avLst/>
          </a:prstGeom>
        </p:spPr>
        <p:txBody>
          <a:bodyPr lIns="0" rIns="0">
            <a:noAutofit/>
          </a:bodyPr>
          <a:lstStyle>
            <a:lvl1pPr marL="0" indent="0" algn="l">
              <a:buNone/>
              <a:defRPr sz="1899" b="1" i="0">
                <a:solidFill>
                  <a:schemeClr val="tx2"/>
                </a:solidFill>
                <a:latin typeface="Arial" panose="020B0604020202020204" pitchFamily="34" charset="0"/>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subtitle</a:t>
            </a:r>
          </a:p>
        </p:txBody>
      </p:sp>
      <p:sp>
        <p:nvSpPr>
          <p:cNvPr id="9" name="Text Placeholder 35">
            <a:extLst>
              <a:ext uri="{FF2B5EF4-FFF2-40B4-BE49-F238E27FC236}">
                <a16:creationId xmlns:a16="http://schemas.microsoft.com/office/drawing/2014/main" id="{95AE3692-2A8E-DC66-24BD-4D77A74D2F4E}"/>
              </a:ext>
            </a:extLst>
          </p:cNvPr>
          <p:cNvSpPr>
            <a:spLocks noGrp="1"/>
          </p:cNvSpPr>
          <p:nvPr>
            <p:ph type="body" sz="quarter" idx="11" hasCustomPrompt="1"/>
          </p:nvPr>
        </p:nvSpPr>
        <p:spPr>
          <a:xfrm>
            <a:off x="357481" y="6304778"/>
            <a:ext cx="3932368" cy="274320"/>
          </a:xfrm>
          <a:prstGeom prst="rect">
            <a:avLst/>
          </a:prstGeom>
        </p:spPr>
        <p:txBody>
          <a:bodyPr lIns="0" bIns="0" anchor="b">
            <a:noAutofit/>
          </a:bodyPr>
          <a:lstStyle>
            <a:lvl1pPr marL="0" indent="0">
              <a:buNone/>
              <a:defRPr sz="1519" b="0" i="0">
                <a:solidFill>
                  <a:schemeClr val="tx1"/>
                </a:solidFill>
                <a:latin typeface="Arial" panose="020B0604020202020204" pitchFamily="34" charset="0"/>
              </a:defRPr>
            </a:lvl1pPr>
            <a:lvl2pPr marL="432558" indent="0">
              <a:buNone/>
              <a:defRPr/>
            </a:lvl2pPr>
            <a:lvl3pPr marL="726457" indent="0">
              <a:buNone/>
              <a:defRPr/>
            </a:lvl3pPr>
            <a:lvl4pPr marL="1180659" indent="0">
              <a:buNone/>
              <a:defRPr/>
            </a:lvl4pPr>
            <a:lvl5pPr marL="1863357" indent="0">
              <a:buNone/>
              <a:defRPr/>
            </a:lvl5pPr>
          </a:lstStyle>
          <a:p>
            <a:pPr lvl="0"/>
            <a:r>
              <a:rPr lang="en-US"/>
              <a:t>Insert Date Here</a:t>
            </a:r>
          </a:p>
        </p:txBody>
      </p:sp>
      <p:pic>
        <p:nvPicPr>
          <p:cNvPr id="2" name="Graphic 1">
            <a:extLst>
              <a:ext uri="{FF2B5EF4-FFF2-40B4-BE49-F238E27FC236}">
                <a16:creationId xmlns:a16="http://schemas.microsoft.com/office/drawing/2014/main" id="{F0564D5A-0C28-9345-0189-C32D4194F617}"/>
              </a:ext>
            </a:extLst>
          </p:cNvPr>
          <p:cNvPicPr>
            <a:picLocks noChangeAspect="1"/>
          </p:cNvPicPr>
          <p:nvPr userDrawn="1"/>
        </p:nvPicPr>
        <p:blipFill>
          <a:blip r:embed="rId3"/>
          <a:srcRect/>
          <a:stretch/>
        </p:blipFill>
        <p:spPr>
          <a:xfrm>
            <a:off x="10393650" y="5721290"/>
            <a:ext cx="950289" cy="434089"/>
          </a:xfrm>
          <a:prstGeom prst="rect">
            <a:avLst/>
          </a:prstGeom>
        </p:spPr>
      </p:pic>
      <p:pic>
        <p:nvPicPr>
          <p:cNvPr id="3" name="Picture 2">
            <a:extLst>
              <a:ext uri="{FF2B5EF4-FFF2-40B4-BE49-F238E27FC236}">
                <a16:creationId xmlns:a16="http://schemas.microsoft.com/office/drawing/2014/main" id="{85A3ABF4-4FD7-7109-3E96-BC7A87D40DD5}"/>
              </a:ext>
            </a:extLst>
          </p:cNvPr>
          <p:cNvPicPr>
            <a:picLocks noChangeAspect="1"/>
          </p:cNvPicPr>
          <p:nvPr userDrawn="1"/>
        </p:nvPicPr>
        <p:blipFill>
          <a:blip r:embed="rId4"/>
          <a:srcRect/>
          <a:stretch/>
        </p:blipFill>
        <p:spPr>
          <a:xfrm>
            <a:off x="891497" y="735662"/>
            <a:ext cx="1017275" cy="606263"/>
          </a:xfrm>
          <a:prstGeom prst="rect">
            <a:avLst/>
          </a:prstGeom>
        </p:spPr>
      </p:pic>
    </p:spTree>
    <p:extLst>
      <p:ext uri="{BB962C8B-B14F-4D97-AF65-F5344CB8AC3E}">
        <p14:creationId xmlns:p14="http://schemas.microsoft.com/office/powerpoint/2010/main" val="3242447456"/>
      </p:ext>
    </p:extLst>
  </p:cSld>
  <p:clrMapOvr>
    <a:masterClrMapping/>
  </p:clrMapOvr>
  <p:hf sldNum="0" hdr="0" ftr="0"/>
  <p:extLst>
    <p:ext uri="{DCECCB84-F9BA-43D5-87BE-67443E8EF086}">
      <p15:sldGuideLst xmlns:p15="http://schemas.microsoft.com/office/powerpoint/2012/main">
        <p15:guide id="1" orient="horz" pos="475">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Slide title"/>
          <p:cNvSpPr>
            <a:spLocks noGrp="1" noChangeArrowheads="1"/>
          </p:cNvSpPr>
          <p:nvPr>
            <p:ph type="title"/>
          </p:nvPr>
        </p:nvSpPr>
        <p:spPr bwMode="gray">
          <a:xfrm>
            <a:off x="356462" y="538395"/>
            <a:ext cx="11286153"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spTree>
    <p:extLst>
      <p:ext uri="{BB962C8B-B14F-4D97-AF65-F5344CB8AC3E}">
        <p14:creationId xmlns:p14="http://schemas.microsoft.com/office/powerpoint/2010/main" val="13495072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Highlight Area Lef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7BC0EAB-E834-EA49-815A-D3F3688BC831}"/>
              </a:ext>
            </a:extLst>
          </p:cNvPr>
          <p:cNvSpPr/>
          <p:nvPr userDrawn="1"/>
        </p:nvSpPr>
        <p:spPr>
          <a:xfrm>
            <a:off x="1" y="0"/>
            <a:ext cx="4547125" cy="685800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899">
              <a:solidFill>
                <a:schemeClr val="tx1"/>
              </a:solidFill>
            </a:endParaRPr>
          </a:p>
        </p:txBody>
      </p:sp>
      <p:sp>
        <p:nvSpPr>
          <p:cNvPr id="13" name="SlideNumber">
            <a:extLst>
              <a:ext uri="{FF2B5EF4-FFF2-40B4-BE49-F238E27FC236}">
                <a16:creationId xmlns:a16="http://schemas.microsoft.com/office/drawing/2014/main" id="{4EC5B526-DF1B-E647-9767-6C96764194A9}"/>
              </a:ext>
            </a:extLst>
          </p:cNvPr>
          <p:cNvSpPr/>
          <p:nvPr userDrawn="1"/>
        </p:nvSpPr>
        <p:spPr>
          <a:xfrm>
            <a:off x="11368227" y="6363471"/>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1" i="0" baseline="0" smtClean="0">
                <a:solidFill>
                  <a:srgbClr val="080808"/>
                </a:solidFill>
                <a:latin typeface="Arial" panose="020B0604020202020204" pitchFamily="34" charset="0"/>
              </a:rPr>
              <a:pPr algn="r"/>
              <a:t>‹#›</a:t>
            </a:fld>
            <a:endParaRPr lang="fr-FR" sz="1139" b="1" i="0">
              <a:solidFill>
                <a:srgbClr val="080808"/>
              </a:solidFill>
              <a:latin typeface="Arial" panose="020B0604020202020204" pitchFamily="34" charset="0"/>
            </a:endParaRPr>
          </a:p>
        </p:txBody>
      </p:sp>
      <p:cxnSp>
        <p:nvCxnSpPr>
          <p:cNvPr id="14" name="Straight Connector 13">
            <a:extLst>
              <a:ext uri="{FF2B5EF4-FFF2-40B4-BE49-F238E27FC236}">
                <a16:creationId xmlns:a16="http://schemas.microsoft.com/office/drawing/2014/main" id="{52FDD81B-35F7-6745-9ABA-3626DE146A0C}"/>
              </a:ext>
            </a:extLst>
          </p:cNvPr>
          <p:cNvCxnSpPr/>
          <p:nvPr userDrawn="1"/>
        </p:nvCxnSpPr>
        <p:spPr>
          <a:xfrm>
            <a:off x="4920099" y="6252279"/>
            <a:ext cx="691544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739693F-7928-6246-AB5C-06D929F3DC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20099" y="6363469"/>
            <a:ext cx="1264628" cy="217044"/>
          </a:xfrm>
          <a:prstGeom prst="rect">
            <a:avLst/>
          </a:prstGeom>
        </p:spPr>
      </p:pic>
      <p:sp>
        <p:nvSpPr>
          <p:cNvPr id="17" name="Slide title">
            <a:extLst>
              <a:ext uri="{FF2B5EF4-FFF2-40B4-BE49-F238E27FC236}">
                <a16:creationId xmlns:a16="http://schemas.microsoft.com/office/drawing/2014/main" id="{34067FDF-CC89-AE48-8536-7A58ED7840A2}"/>
              </a:ext>
            </a:extLst>
          </p:cNvPr>
          <p:cNvSpPr>
            <a:spLocks noGrp="1" noChangeArrowheads="1"/>
          </p:cNvSpPr>
          <p:nvPr>
            <p:ph type="title"/>
          </p:nvPr>
        </p:nvSpPr>
        <p:spPr bwMode="gray">
          <a:xfrm>
            <a:off x="4920100" y="538395"/>
            <a:ext cx="6722515"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cxnSp>
        <p:nvCxnSpPr>
          <p:cNvPr id="18" name="Straight Connector 17">
            <a:extLst>
              <a:ext uri="{FF2B5EF4-FFF2-40B4-BE49-F238E27FC236}">
                <a16:creationId xmlns:a16="http://schemas.microsoft.com/office/drawing/2014/main" id="{D45C7589-D97E-BD47-BF95-CE451FB472EB}"/>
              </a:ext>
            </a:extLst>
          </p:cNvPr>
          <p:cNvCxnSpPr/>
          <p:nvPr userDrawn="1"/>
        </p:nvCxnSpPr>
        <p:spPr>
          <a:xfrm>
            <a:off x="4920099" y="432881"/>
            <a:ext cx="6915440" cy="7441"/>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3">
            <a:extLst>
              <a:ext uri="{FF2B5EF4-FFF2-40B4-BE49-F238E27FC236}">
                <a16:creationId xmlns:a16="http://schemas.microsoft.com/office/drawing/2014/main" id="{68F1109A-CC06-B44F-9FAB-1BC548FBC8E8}"/>
              </a:ext>
            </a:extLst>
          </p:cNvPr>
          <p:cNvSpPr>
            <a:spLocks noGrp="1"/>
          </p:cNvSpPr>
          <p:nvPr>
            <p:ph type="body" sz="quarter" idx="10"/>
          </p:nvPr>
        </p:nvSpPr>
        <p:spPr>
          <a:xfrm>
            <a:off x="4920100" y="1740546"/>
            <a:ext cx="6722515" cy="4408714"/>
          </a:xfrm>
        </p:spPr>
        <p:txBody>
          <a:bodyPr/>
          <a:lstStyle>
            <a:lvl1pPr>
              <a:buClr>
                <a:schemeClr val="accent3"/>
              </a:buClr>
              <a:buSzPct val="80000"/>
              <a:defRPr/>
            </a:lvl1pPr>
            <a:lvl2pPr>
              <a:buClr>
                <a:schemeClr val="accent3"/>
              </a:buClr>
              <a:buSzPct val="80000"/>
              <a:defRPr/>
            </a:lvl2pPr>
            <a:lvl3pPr>
              <a:buClr>
                <a:schemeClr val="accent3"/>
              </a:buClr>
              <a:buSzPct val="80000"/>
              <a:defRPr/>
            </a:lvl3pPr>
            <a:lvl4pPr>
              <a:buClr>
                <a:schemeClr val="accent3"/>
              </a:buClr>
              <a:buSzPct val="80000"/>
              <a:defRPr/>
            </a:lvl4pPr>
            <a:lvl5pPr>
              <a:buClr>
                <a:schemeClr val="accent3"/>
              </a:buClr>
              <a:buSzPct val="80000"/>
              <a:defRPr sz="170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06405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1_Section Header">
    <p:bg>
      <p:bgPr>
        <a:solidFill>
          <a:schemeClr val="accent3"/>
        </a:solidFill>
        <a:effectLst/>
      </p:bgPr>
    </p:bg>
    <p:spTree>
      <p:nvGrpSpPr>
        <p:cNvPr id="1" name=""/>
        <p:cNvGrpSpPr/>
        <p:nvPr/>
      </p:nvGrpSpPr>
      <p:grpSpPr>
        <a:xfrm>
          <a:off x="0" y="0"/>
          <a:ext cx="0" cy="0"/>
          <a:chOff x="0" y="0"/>
          <a:chExt cx="0" cy="0"/>
        </a:xfrm>
      </p:grpSpPr>
      <p:sp>
        <p:nvSpPr>
          <p:cNvPr id="16" name="Rectangle 15"/>
          <p:cNvSpPr/>
          <p:nvPr/>
        </p:nvSpPr>
        <p:spPr>
          <a:xfrm>
            <a:off x="1790485" y="589037"/>
            <a:ext cx="10401515" cy="6268965"/>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normAutofit/>
          </a:bodyPr>
          <a:lstStyle/>
          <a:p>
            <a:pPr algn="ctr"/>
            <a:endParaRPr lang="en-US" sz="1899" b="1">
              <a:solidFill>
                <a:schemeClr val="tx2"/>
              </a:solidFill>
              <a:latin typeface="+mj-lt"/>
            </a:endParaRPr>
          </a:p>
        </p:txBody>
      </p:sp>
      <p:sp>
        <p:nvSpPr>
          <p:cNvPr id="3" name="Title 1"/>
          <p:cNvSpPr>
            <a:spLocks noGrp="1"/>
          </p:cNvSpPr>
          <p:nvPr>
            <p:ph type="ctrTitle" hasCustomPrompt="1"/>
          </p:nvPr>
        </p:nvSpPr>
        <p:spPr>
          <a:xfrm>
            <a:off x="2353331" y="877834"/>
            <a:ext cx="8241507" cy="1562892"/>
          </a:xfrm>
          <a:prstGeom prst="rect">
            <a:avLst/>
          </a:prstGeom>
        </p:spPr>
        <p:txBody>
          <a:bodyPr lIns="0" tIns="45720" rIns="0" bIns="45720" anchor="t" anchorCtr="0">
            <a:noAutofit/>
          </a:bodyPr>
          <a:lstStyle>
            <a:lvl1pPr algn="l">
              <a:defRPr sz="5127" b="1" baseline="0">
                <a:solidFill>
                  <a:schemeClr val="accent3"/>
                </a:solidFill>
                <a:latin typeface="Arial" panose="020B0604020202020204" pitchFamily="34" charset="0"/>
                <a:cs typeface="Arial" panose="020B0604020202020204" pitchFamily="34" charset="0"/>
              </a:defRPr>
            </a:lvl1pPr>
          </a:lstStyle>
          <a:p>
            <a:r>
              <a:rPr lang="en-US"/>
              <a:t>Click to add Section title</a:t>
            </a:r>
          </a:p>
        </p:txBody>
      </p:sp>
      <p:sp>
        <p:nvSpPr>
          <p:cNvPr id="4" name="Subtitle 2"/>
          <p:cNvSpPr>
            <a:spLocks noGrp="1"/>
          </p:cNvSpPr>
          <p:nvPr>
            <p:ph type="subTitle" idx="1" hasCustomPrompt="1"/>
          </p:nvPr>
        </p:nvSpPr>
        <p:spPr>
          <a:xfrm>
            <a:off x="2353330" y="5785200"/>
            <a:ext cx="6448450" cy="668799"/>
          </a:xfrm>
          <a:prstGeom prst="rect">
            <a:avLst/>
          </a:prstGeom>
        </p:spPr>
        <p:txBody>
          <a:bodyPr lIns="0" tIns="0" rIns="0" bIns="0" anchor="b">
            <a:noAutofit/>
          </a:bodyPr>
          <a:lstStyle>
            <a:lvl1pPr marL="0" indent="0" algn="l">
              <a:buNone/>
              <a:defRPr sz="2657" b="0">
                <a:solidFill>
                  <a:schemeClr val="accent3"/>
                </a:solidFill>
                <a:latin typeface="Arial" panose="020B0604020202020204" pitchFamily="34" charset="0"/>
                <a:cs typeface="Arial" panose="020B0604020202020204" pitchFamily="34" charset="0"/>
              </a:defRPr>
            </a:lvl1pPr>
            <a:lvl2pPr marL="465797" indent="0" algn="ctr">
              <a:buNone/>
              <a:defRPr>
                <a:solidFill>
                  <a:schemeClr val="tx1">
                    <a:tint val="75000"/>
                  </a:schemeClr>
                </a:solidFill>
              </a:defRPr>
            </a:lvl2pPr>
            <a:lvl3pPr marL="931592" indent="0" algn="ctr">
              <a:buNone/>
              <a:defRPr>
                <a:solidFill>
                  <a:schemeClr val="tx1">
                    <a:tint val="75000"/>
                  </a:schemeClr>
                </a:solidFill>
              </a:defRPr>
            </a:lvl3pPr>
            <a:lvl4pPr marL="1397390" indent="0" algn="ctr">
              <a:buNone/>
              <a:defRPr>
                <a:solidFill>
                  <a:schemeClr val="tx1">
                    <a:tint val="75000"/>
                  </a:schemeClr>
                </a:solidFill>
              </a:defRPr>
            </a:lvl4pPr>
            <a:lvl5pPr marL="1863186" indent="0" algn="ctr">
              <a:buNone/>
              <a:defRPr>
                <a:solidFill>
                  <a:schemeClr val="tx1">
                    <a:tint val="75000"/>
                  </a:schemeClr>
                </a:solidFill>
              </a:defRPr>
            </a:lvl5pPr>
            <a:lvl6pPr marL="2328982" indent="0" algn="ctr">
              <a:buNone/>
              <a:defRPr>
                <a:solidFill>
                  <a:schemeClr val="tx1">
                    <a:tint val="75000"/>
                  </a:schemeClr>
                </a:solidFill>
              </a:defRPr>
            </a:lvl6pPr>
            <a:lvl7pPr marL="2794778" indent="0" algn="ctr">
              <a:buNone/>
              <a:defRPr>
                <a:solidFill>
                  <a:schemeClr val="tx1">
                    <a:tint val="75000"/>
                  </a:schemeClr>
                </a:solidFill>
              </a:defRPr>
            </a:lvl7pPr>
            <a:lvl8pPr marL="3260576" indent="0" algn="ctr">
              <a:buNone/>
              <a:defRPr>
                <a:solidFill>
                  <a:schemeClr val="tx1">
                    <a:tint val="75000"/>
                  </a:schemeClr>
                </a:solidFill>
              </a:defRPr>
            </a:lvl8pPr>
            <a:lvl9pPr marL="3726371" indent="0" algn="ctr">
              <a:buNone/>
              <a:defRPr>
                <a:solidFill>
                  <a:schemeClr val="tx1">
                    <a:tint val="75000"/>
                  </a:schemeClr>
                </a:solidFill>
              </a:defRPr>
            </a:lvl9pPr>
          </a:lstStyle>
          <a:p>
            <a:r>
              <a:rPr lang="en-US"/>
              <a:t>Click to add subtitle</a:t>
            </a:r>
          </a:p>
        </p:txBody>
      </p:sp>
      <p:sp>
        <p:nvSpPr>
          <p:cNvPr id="5" name="Text Placeholder 35"/>
          <p:cNvSpPr>
            <a:spLocks noGrp="1"/>
          </p:cNvSpPr>
          <p:nvPr>
            <p:ph type="body" sz="quarter" idx="11" hasCustomPrompt="1"/>
          </p:nvPr>
        </p:nvSpPr>
        <p:spPr>
          <a:xfrm>
            <a:off x="10215964" y="6152323"/>
            <a:ext cx="1452402" cy="301677"/>
          </a:xfrm>
        </p:spPr>
        <p:txBody>
          <a:bodyPr lIns="0" tIns="0" rIns="0" bIns="0" anchor="b">
            <a:noAutofit/>
          </a:bodyPr>
          <a:lstStyle>
            <a:lvl1pPr marL="0" indent="0" algn="r">
              <a:buNone/>
              <a:defRPr sz="1329">
                <a:solidFill>
                  <a:schemeClr val="accent3"/>
                </a:solidFill>
                <a:latin typeface="Arial" panose="020B0604020202020204" pitchFamily="34" charset="0"/>
                <a:cs typeface="Arial" panose="020B0604020202020204" pitchFamily="34" charset="0"/>
              </a:defRPr>
            </a:lvl1pPr>
            <a:lvl2pPr marL="432518" indent="0">
              <a:buNone/>
              <a:defRPr/>
            </a:lvl2pPr>
            <a:lvl3pPr marL="726391" indent="0">
              <a:buNone/>
              <a:defRPr/>
            </a:lvl3pPr>
            <a:lvl4pPr marL="1180550" indent="0">
              <a:buNone/>
              <a:defRPr/>
            </a:lvl4pPr>
            <a:lvl5pPr marL="1863186" indent="0">
              <a:buNone/>
              <a:defRPr/>
            </a:lvl5pPr>
          </a:lstStyle>
          <a:p>
            <a:pPr lvl="0"/>
            <a:r>
              <a:rPr lang="en-US"/>
              <a:t>Insert Date Here</a:t>
            </a:r>
          </a:p>
        </p:txBody>
      </p:sp>
      <p:sp>
        <p:nvSpPr>
          <p:cNvPr id="17" name="Text Placeholder 35"/>
          <p:cNvSpPr>
            <a:spLocks noGrp="1"/>
          </p:cNvSpPr>
          <p:nvPr>
            <p:ph type="body" sz="quarter" idx="12" hasCustomPrompt="1"/>
          </p:nvPr>
        </p:nvSpPr>
        <p:spPr>
          <a:xfrm>
            <a:off x="242356" y="6152323"/>
            <a:ext cx="1452402" cy="301677"/>
          </a:xfrm>
        </p:spPr>
        <p:txBody>
          <a:bodyPr lIns="0" tIns="0" rIns="0" bIns="0" anchor="b">
            <a:noAutofit/>
          </a:bodyPr>
          <a:lstStyle>
            <a:lvl1pPr marL="0" indent="0" algn="l">
              <a:buNone/>
              <a:defRPr sz="1329">
                <a:solidFill>
                  <a:schemeClr val="tx2"/>
                </a:solidFill>
                <a:latin typeface="Arial" panose="020B0604020202020204" pitchFamily="34" charset="0"/>
                <a:cs typeface="Arial" panose="020B0604020202020204" pitchFamily="34" charset="0"/>
              </a:defRPr>
            </a:lvl1pPr>
            <a:lvl2pPr marL="432518" indent="0">
              <a:buNone/>
              <a:defRPr/>
            </a:lvl2pPr>
            <a:lvl3pPr marL="726391" indent="0">
              <a:buNone/>
              <a:defRPr/>
            </a:lvl3pPr>
            <a:lvl4pPr marL="1180550" indent="0">
              <a:buNone/>
              <a:defRPr/>
            </a:lvl4pPr>
            <a:lvl5pPr marL="1863186" indent="0">
              <a:buNone/>
              <a:defRPr/>
            </a:lvl5pPr>
          </a:lstStyle>
          <a:p>
            <a:pPr lvl="0"/>
            <a:r>
              <a:rPr lang="en-US"/>
              <a:t>Add presenter</a:t>
            </a:r>
          </a:p>
        </p:txBody>
      </p:sp>
      <p:sp>
        <p:nvSpPr>
          <p:cNvPr id="6" name="Rectangle 5">
            <a:extLst>
              <a:ext uri="{FF2B5EF4-FFF2-40B4-BE49-F238E27FC236}">
                <a16:creationId xmlns:a16="http://schemas.microsoft.com/office/drawing/2014/main" id="{3CA2115C-C1CB-F90F-7C38-538877FAACAB}"/>
              </a:ext>
            </a:extLst>
          </p:cNvPr>
          <p:cNvSpPr/>
          <p:nvPr userDrawn="1"/>
        </p:nvSpPr>
        <p:spPr>
          <a:xfrm>
            <a:off x="0" y="0"/>
            <a:ext cx="1790485" cy="589035"/>
          </a:xfrm>
          <a:prstGeom prst="rect">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endParaRPr lang="en-US" sz="1999" b="1">
              <a:solidFill>
                <a:schemeClr val="tx2"/>
              </a:solidFill>
              <a:latin typeface="+mj-lt"/>
            </a:endParaRPr>
          </a:p>
        </p:txBody>
      </p:sp>
    </p:spTree>
    <p:extLst>
      <p:ext uri="{BB962C8B-B14F-4D97-AF65-F5344CB8AC3E}">
        <p14:creationId xmlns:p14="http://schemas.microsoft.com/office/powerpoint/2010/main" val="719285616"/>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Highlight Area Right">
    <p:spTree>
      <p:nvGrpSpPr>
        <p:cNvPr id="1" name=""/>
        <p:cNvGrpSpPr/>
        <p:nvPr/>
      </p:nvGrpSpPr>
      <p:grpSpPr>
        <a:xfrm>
          <a:off x="0" y="0"/>
          <a:ext cx="0" cy="0"/>
          <a:chOff x="0" y="0"/>
          <a:chExt cx="0" cy="0"/>
        </a:xfrm>
      </p:grpSpPr>
      <p:sp>
        <p:nvSpPr>
          <p:cNvPr id="26" name="SlideNumber"/>
          <p:cNvSpPr/>
          <p:nvPr/>
        </p:nvSpPr>
        <p:spPr>
          <a:xfrm>
            <a:off x="6804588" y="6363471"/>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1" i="0" baseline="0" smtClean="0">
                <a:solidFill>
                  <a:srgbClr val="080808"/>
                </a:solidFill>
                <a:latin typeface="Arial" panose="020B0604020202020204" pitchFamily="34" charset="0"/>
              </a:rPr>
              <a:pPr algn="r"/>
              <a:t>‹#›</a:t>
            </a:fld>
            <a:endParaRPr lang="fr-FR" sz="1139" b="1" i="0">
              <a:solidFill>
                <a:srgbClr val="080808"/>
              </a:solidFill>
              <a:latin typeface="Arial" panose="020B0604020202020204" pitchFamily="34" charset="0"/>
            </a:endParaRPr>
          </a:p>
        </p:txBody>
      </p:sp>
      <p:cxnSp>
        <p:nvCxnSpPr>
          <p:cNvPr id="29" name="Straight Connector 28"/>
          <p:cNvCxnSpPr/>
          <p:nvPr/>
        </p:nvCxnSpPr>
        <p:spPr>
          <a:xfrm>
            <a:off x="356462" y="6252279"/>
            <a:ext cx="691544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2974" y="6363469"/>
            <a:ext cx="1264628" cy="217044"/>
          </a:xfrm>
          <a:prstGeom prst="rect">
            <a:avLst/>
          </a:prstGeom>
        </p:spPr>
      </p:pic>
      <p:sp>
        <p:nvSpPr>
          <p:cNvPr id="9" name="Slide title"/>
          <p:cNvSpPr>
            <a:spLocks noGrp="1" noChangeArrowheads="1"/>
          </p:cNvSpPr>
          <p:nvPr>
            <p:ph type="title"/>
          </p:nvPr>
        </p:nvSpPr>
        <p:spPr bwMode="gray">
          <a:xfrm>
            <a:off x="356462" y="538395"/>
            <a:ext cx="6915440"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sp>
        <p:nvSpPr>
          <p:cNvPr id="14" name="Text Placeholder 3"/>
          <p:cNvSpPr>
            <a:spLocks noGrp="1"/>
          </p:cNvSpPr>
          <p:nvPr>
            <p:ph type="body" sz="quarter" idx="10"/>
          </p:nvPr>
        </p:nvSpPr>
        <p:spPr>
          <a:xfrm>
            <a:off x="356462" y="1740546"/>
            <a:ext cx="6915440" cy="4408714"/>
          </a:xfrm>
        </p:spPr>
        <p:txBody>
          <a:bodyPr/>
          <a:lstStyle>
            <a:lvl1pPr>
              <a:buClr>
                <a:schemeClr val="accent3"/>
              </a:buClr>
              <a:buSzPct val="80000"/>
              <a:defRPr/>
            </a:lvl1pPr>
            <a:lvl2pPr>
              <a:buClr>
                <a:schemeClr val="accent3"/>
              </a:buClr>
              <a:buSzPct val="80000"/>
              <a:defRPr/>
            </a:lvl2pPr>
            <a:lvl3pPr>
              <a:buClr>
                <a:schemeClr val="accent3"/>
              </a:buClr>
              <a:buSzPct val="80000"/>
              <a:defRPr/>
            </a:lvl3pPr>
            <a:lvl4pPr>
              <a:buClr>
                <a:schemeClr val="accent3"/>
              </a:buClr>
              <a:buSzPct val="80000"/>
              <a:defRPr/>
            </a:lvl4pPr>
            <a:lvl5pPr>
              <a:buClr>
                <a:schemeClr val="accent3"/>
              </a:buClr>
              <a:buSzPct val="80000"/>
              <a:defRPr sz="170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p:cNvSpPr/>
          <p:nvPr userDrawn="1"/>
        </p:nvSpPr>
        <p:spPr>
          <a:xfrm>
            <a:off x="7644877" y="0"/>
            <a:ext cx="4547125" cy="685800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899">
              <a:solidFill>
                <a:schemeClr val="tx1"/>
              </a:solidFill>
            </a:endParaRPr>
          </a:p>
        </p:txBody>
      </p:sp>
      <p:cxnSp>
        <p:nvCxnSpPr>
          <p:cNvPr id="16" name="Straight Connector 15"/>
          <p:cNvCxnSpPr/>
          <p:nvPr userDrawn="1"/>
        </p:nvCxnSpPr>
        <p:spPr>
          <a:xfrm>
            <a:off x="356462" y="432881"/>
            <a:ext cx="6915440" cy="7441"/>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3628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8961014" y="317916"/>
            <a:ext cx="2310129" cy="328320"/>
          </a:xfrm>
        </p:spPr>
        <p:txBody>
          <a:bodyPr lIns="0" tIns="0" rIns="0" bIns="0"/>
          <a:lstStyle>
            <a:lvl1pPr>
              <a:defRPr sz="2132"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201515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1_Cover Slide Main">
  <p:cSld name="1_Cover Slide Main">
    <p:spTree>
      <p:nvGrpSpPr>
        <p:cNvPr id="1" name="Shape 16"/>
        <p:cNvGrpSpPr/>
        <p:nvPr/>
      </p:nvGrpSpPr>
      <p:grpSpPr>
        <a:xfrm>
          <a:off x="0" y="0"/>
          <a:ext cx="0" cy="0"/>
          <a:chOff x="0" y="0"/>
          <a:chExt cx="0" cy="0"/>
        </a:xfrm>
      </p:grpSpPr>
      <p:sp>
        <p:nvSpPr>
          <p:cNvPr id="17" name="Google Shape;17;p294"/>
          <p:cNvSpPr/>
          <p:nvPr/>
        </p:nvSpPr>
        <p:spPr>
          <a:xfrm>
            <a:off x="357480" y="340639"/>
            <a:ext cx="11517138" cy="5818125"/>
          </a:xfrm>
          <a:prstGeom prst="rect">
            <a:avLst/>
          </a:prstGeom>
          <a:solidFill>
            <a:schemeClr val="accent3"/>
          </a:solidFill>
          <a:ln>
            <a:noFill/>
          </a:ln>
        </p:spPr>
        <p:txBody>
          <a:bodyPr spcFirstLastPara="1" wrap="square" lIns="34175" tIns="34175" rIns="34175" bIns="34175" anchor="ctr" anchorCtr="0">
            <a:noAutofit/>
          </a:bodyPr>
          <a:lstStyle/>
          <a:p>
            <a:pPr marL="0" marR="0" lvl="0" indent="0" algn="ctr" rtl="0">
              <a:lnSpc>
                <a:spcPct val="100000"/>
              </a:lnSpc>
              <a:spcBef>
                <a:spcPts val="0"/>
              </a:spcBef>
              <a:spcAft>
                <a:spcPts val="0"/>
              </a:spcAft>
              <a:buClr>
                <a:srgbClr val="000000"/>
              </a:buClr>
              <a:buSzPts val="1329"/>
              <a:buFont typeface="Arial"/>
              <a:buNone/>
            </a:pPr>
            <a:endParaRPr sz="1329" b="0" i="0" u="none" strike="noStrike" cap="none">
              <a:solidFill>
                <a:schemeClr val="dk1"/>
              </a:solidFill>
              <a:latin typeface="Arial"/>
              <a:ea typeface="Arial"/>
              <a:cs typeface="Arial"/>
              <a:sym typeface="Arial"/>
            </a:endParaRPr>
          </a:p>
        </p:txBody>
      </p:sp>
      <p:sp>
        <p:nvSpPr>
          <p:cNvPr id="18" name="Google Shape;18;p294"/>
          <p:cNvSpPr txBox="1">
            <a:spLocks noGrp="1"/>
          </p:cNvSpPr>
          <p:nvPr>
            <p:ph type="ctrTitle"/>
          </p:nvPr>
        </p:nvSpPr>
        <p:spPr>
          <a:xfrm>
            <a:off x="886359" y="1536675"/>
            <a:ext cx="4828269" cy="589709"/>
          </a:xfrm>
          <a:prstGeom prst="rect">
            <a:avLst/>
          </a:prstGeom>
          <a:noFill/>
          <a:ln>
            <a:noFill/>
          </a:ln>
        </p:spPr>
        <p:txBody>
          <a:bodyPr spcFirstLastPara="1" wrap="square" lIns="0" tIns="45700" rIns="0" bIns="45700" anchor="t" anchorCtr="0">
            <a:noAutofit/>
          </a:bodyPr>
          <a:lstStyle>
            <a:lvl1pPr lvl="0" algn="l">
              <a:lnSpc>
                <a:spcPct val="100000"/>
              </a:lnSpc>
              <a:spcBef>
                <a:spcPts val="0"/>
              </a:spcBef>
              <a:spcAft>
                <a:spcPts val="0"/>
              </a:spcAft>
              <a:buClr>
                <a:schemeClr val="accent2"/>
              </a:buClr>
              <a:buSzPts val="4367"/>
              <a:buFont typeface="Roboto Slab"/>
              <a:buNone/>
              <a:defRPr sz="4367" b="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94"/>
          <p:cNvSpPr txBox="1">
            <a:spLocks noGrp="1"/>
          </p:cNvSpPr>
          <p:nvPr>
            <p:ph type="subTitle" idx="1"/>
          </p:nvPr>
        </p:nvSpPr>
        <p:spPr>
          <a:xfrm>
            <a:off x="886360" y="5064161"/>
            <a:ext cx="4828269" cy="534662"/>
          </a:xfrm>
          <a:prstGeom prst="rect">
            <a:avLst/>
          </a:prstGeom>
          <a:noFill/>
          <a:ln>
            <a:noFill/>
          </a:ln>
        </p:spPr>
        <p:txBody>
          <a:bodyPr spcFirstLastPara="1" wrap="square" lIns="0" tIns="45700" rIns="0" bIns="45700" anchor="t" anchorCtr="0">
            <a:noAutofit/>
          </a:bodyPr>
          <a:lstStyle>
            <a:lvl1pPr lvl="0" algn="l">
              <a:lnSpc>
                <a:spcPct val="100000"/>
              </a:lnSpc>
              <a:spcBef>
                <a:spcPts val="760"/>
              </a:spcBef>
              <a:spcAft>
                <a:spcPts val="0"/>
              </a:spcAft>
              <a:buSzPts val="2400"/>
              <a:buNone/>
              <a:defRPr sz="1899" b="1">
                <a:solidFill>
                  <a:schemeClr val="accent2"/>
                </a:solidFill>
                <a:latin typeface="Roboto Slab"/>
                <a:ea typeface="Roboto Slab"/>
                <a:cs typeface="Roboto Slab"/>
                <a:sym typeface="Roboto Slab"/>
              </a:defRPr>
            </a:lvl1pPr>
            <a:lvl2pPr lvl="1" algn="ctr">
              <a:lnSpc>
                <a:spcPct val="100000"/>
              </a:lnSpc>
              <a:spcBef>
                <a:spcPts val="304"/>
              </a:spcBef>
              <a:spcAft>
                <a:spcPts val="0"/>
              </a:spcAft>
              <a:buSzPts val="2200"/>
              <a:buNone/>
              <a:defRPr>
                <a:solidFill>
                  <a:srgbClr val="898989"/>
                </a:solidFill>
              </a:defRPr>
            </a:lvl2pPr>
            <a:lvl3pPr lvl="2" algn="ctr">
              <a:lnSpc>
                <a:spcPct val="100000"/>
              </a:lnSpc>
              <a:spcBef>
                <a:spcPts val="304"/>
              </a:spcBef>
              <a:spcAft>
                <a:spcPts val="0"/>
              </a:spcAft>
              <a:buSzPts val="2200"/>
              <a:buNone/>
              <a:defRPr>
                <a:solidFill>
                  <a:srgbClr val="898989"/>
                </a:solidFill>
              </a:defRPr>
            </a:lvl3pPr>
            <a:lvl4pPr lvl="3" algn="ctr">
              <a:lnSpc>
                <a:spcPct val="100000"/>
              </a:lnSpc>
              <a:spcBef>
                <a:spcPts val="304"/>
              </a:spcBef>
              <a:spcAft>
                <a:spcPts val="0"/>
              </a:spcAft>
              <a:buSzPts val="1519"/>
              <a:buNone/>
              <a:defRPr>
                <a:solidFill>
                  <a:srgbClr val="898989"/>
                </a:solidFill>
              </a:defRPr>
            </a:lvl4pPr>
            <a:lvl5pPr lvl="4" algn="ctr">
              <a:lnSpc>
                <a:spcPct val="100000"/>
              </a:lnSpc>
              <a:spcBef>
                <a:spcPts val="456"/>
              </a:spcBef>
              <a:spcAft>
                <a:spcPts val="0"/>
              </a:spcAft>
              <a:buClr>
                <a:srgbClr val="898989"/>
              </a:buClr>
              <a:buSzPts val="2279"/>
              <a:buNone/>
              <a:defRPr>
                <a:solidFill>
                  <a:srgbClr val="898989"/>
                </a:solidFill>
              </a:defRPr>
            </a:lvl5pPr>
            <a:lvl6pPr lvl="5" algn="ctr">
              <a:lnSpc>
                <a:spcPct val="100000"/>
              </a:lnSpc>
              <a:spcBef>
                <a:spcPts val="399"/>
              </a:spcBef>
              <a:spcAft>
                <a:spcPts val="0"/>
              </a:spcAft>
              <a:buClr>
                <a:srgbClr val="898989"/>
              </a:buClr>
              <a:buSzPts val="1994"/>
              <a:buNone/>
              <a:defRPr>
                <a:solidFill>
                  <a:srgbClr val="898989"/>
                </a:solidFill>
              </a:defRPr>
            </a:lvl6pPr>
            <a:lvl7pPr lvl="6" algn="ctr">
              <a:lnSpc>
                <a:spcPct val="100000"/>
              </a:lnSpc>
              <a:spcBef>
                <a:spcPts val="399"/>
              </a:spcBef>
              <a:spcAft>
                <a:spcPts val="0"/>
              </a:spcAft>
              <a:buClr>
                <a:srgbClr val="898989"/>
              </a:buClr>
              <a:buSzPts val="1994"/>
              <a:buNone/>
              <a:defRPr>
                <a:solidFill>
                  <a:srgbClr val="898989"/>
                </a:solidFill>
              </a:defRPr>
            </a:lvl7pPr>
            <a:lvl8pPr lvl="7" algn="ctr">
              <a:lnSpc>
                <a:spcPct val="100000"/>
              </a:lnSpc>
              <a:spcBef>
                <a:spcPts val="399"/>
              </a:spcBef>
              <a:spcAft>
                <a:spcPts val="0"/>
              </a:spcAft>
              <a:buClr>
                <a:srgbClr val="898989"/>
              </a:buClr>
              <a:buSzPts val="1994"/>
              <a:buNone/>
              <a:defRPr>
                <a:solidFill>
                  <a:srgbClr val="898989"/>
                </a:solidFill>
              </a:defRPr>
            </a:lvl8pPr>
            <a:lvl9pPr lvl="8" algn="ctr">
              <a:lnSpc>
                <a:spcPct val="100000"/>
              </a:lnSpc>
              <a:spcBef>
                <a:spcPts val="399"/>
              </a:spcBef>
              <a:spcAft>
                <a:spcPts val="0"/>
              </a:spcAft>
              <a:buClr>
                <a:srgbClr val="898989"/>
              </a:buClr>
              <a:buSzPts val="1994"/>
              <a:buNone/>
              <a:defRPr>
                <a:solidFill>
                  <a:srgbClr val="898989"/>
                </a:solidFill>
              </a:defRPr>
            </a:lvl9pPr>
          </a:lstStyle>
          <a:p>
            <a:endParaRPr/>
          </a:p>
        </p:txBody>
      </p:sp>
      <p:sp>
        <p:nvSpPr>
          <p:cNvPr id="20" name="Google Shape;20;p294"/>
          <p:cNvSpPr/>
          <p:nvPr/>
        </p:nvSpPr>
        <p:spPr>
          <a:xfrm>
            <a:off x="6067374" y="347530"/>
            <a:ext cx="5807244" cy="5811235"/>
          </a:xfrm>
          <a:custGeom>
            <a:avLst/>
            <a:gdLst/>
            <a:ahLst/>
            <a:cxnLst/>
            <a:rect l="l" t="t" r="r" b="b"/>
            <a:pathLst>
              <a:path w="6080760" h="6084855" extrusionOk="0">
                <a:moveTo>
                  <a:pt x="2394783" y="0"/>
                </a:moveTo>
                <a:lnTo>
                  <a:pt x="3872619" y="0"/>
                </a:lnTo>
                <a:lnTo>
                  <a:pt x="4065568" y="49612"/>
                </a:lnTo>
                <a:cubicBezTo>
                  <a:pt x="4942564" y="322387"/>
                  <a:pt x="5654401" y="970025"/>
                  <a:pt x="6013655" y="1805104"/>
                </a:cubicBezTo>
                <a:lnTo>
                  <a:pt x="6080760" y="1980033"/>
                </a:lnTo>
                <a:lnTo>
                  <a:pt x="6080760" y="4099313"/>
                </a:lnTo>
                <a:lnTo>
                  <a:pt x="6021140" y="4262206"/>
                </a:lnTo>
                <a:cubicBezTo>
                  <a:pt x="5664348" y="5105755"/>
                  <a:pt x="4948697" y="5760562"/>
                  <a:pt x="4065568" y="6035244"/>
                </a:cubicBezTo>
                <a:lnTo>
                  <a:pt x="3882178" y="6084855"/>
                </a:lnTo>
                <a:lnTo>
                  <a:pt x="2394778" y="6084855"/>
                </a:lnTo>
                <a:lnTo>
                  <a:pt x="2201834" y="6035244"/>
                </a:lnTo>
                <a:cubicBezTo>
                  <a:pt x="926204" y="5638482"/>
                  <a:pt x="0" y="4448618"/>
                  <a:pt x="0" y="3042428"/>
                </a:cubicBezTo>
                <a:cubicBezTo>
                  <a:pt x="0" y="1636239"/>
                  <a:pt x="926204" y="446375"/>
                  <a:pt x="2201834" y="49612"/>
                </a:cubicBezTo>
                <a:close/>
              </a:path>
            </a:pathLst>
          </a:custGeom>
          <a:solidFill>
            <a:schemeClr val="accent4"/>
          </a:solidFill>
          <a:ln>
            <a:noFill/>
          </a:ln>
        </p:spPr>
        <p:txBody>
          <a:bodyPr spcFirstLastPara="1" wrap="square" lIns="34175" tIns="34175" rIns="34175" bIns="34175" anchor="ctr" anchorCtr="0">
            <a:noAutofit/>
          </a:bodyPr>
          <a:lstStyle/>
          <a:p>
            <a:pPr marL="0" marR="0" lvl="0" indent="0" algn="ctr" rtl="0">
              <a:lnSpc>
                <a:spcPct val="100000"/>
              </a:lnSpc>
              <a:spcBef>
                <a:spcPts val="0"/>
              </a:spcBef>
              <a:spcAft>
                <a:spcPts val="0"/>
              </a:spcAft>
              <a:buClr>
                <a:srgbClr val="000000"/>
              </a:buClr>
              <a:buSzPts val="1899"/>
              <a:buFont typeface="Arial"/>
              <a:buNone/>
            </a:pPr>
            <a:endParaRPr sz="1899" b="0" i="0" u="none" strike="noStrike" cap="none">
              <a:solidFill>
                <a:schemeClr val="dk1"/>
              </a:solidFill>
              <a:latin typeface="Arial"/>
              <a:ea typeface="Arial"/>
              <a:cs typeface="Arial"/>
              <a:sym typeface="Arial"/>
            </a:endParaRPr>
          </a:p>
        </p:txBody>
      </p:sp>
      <p:sp>
        <p:nvSpPr>
          <p:cNvPr id="21" name="Google Shape;21;p294"/>
          <p:cNvSpPr txBox="1">
            <a:spLocks noGrp="1"/>
          </p:cNvSpPr>
          <p:nvPr>
            <p:ph type="body" idx="2"/>
          </p:nvPr>
        </p:nvSpPr>
        <p:spPr>
          <a:xfrm>
            <a:off x="357481" y="6304778"/>
            <a:ext cx="3932368" cy="274320"/>
          </a:xfrm>
          <a:prstGeom prst="rect">
            <a:avLst/>
          </a:prstGeom>
          <a:noFill/>
          <a:ln>
            <a:noFill/>
          </a:ln>
        </p:spPr>
        <p:txBody>
          <a:bodyPr spcFirstLastPara="1" wrap="square" lIns="0" tIns="45700" rIns="91425" bIns="45700" anchor="b" anchorCtr="0">
            <a:noAutofit/>
          </a:bodyPr>
          <a:lstStyle>
            <a:lvl1pPr marL="457200" lvl="0" indent="-228600" algn="l">
              <a:lnSpc>
                <a:spcPct val="100000"/>
              </a:lnSpc>
              <a:spcBef>
                <a:spcPts val="608"/>
              </a:spcBef>
              <a:spcAft>
                <a:spcPts val="0"/>
              </a:spcAft>
              <a:buSzPts val="2400"/>
              <a:buNone/>
              <a:defRPr sz="1519">
                <a:solidFill>
                  <a:schemeClr val="dk1"/>
                </a:solidFill>
                <a:latin typeface="Roboto Slab"/>
                <a:ea typeface="Roboto Slab"/>
                <a:cs typeface="Roboto Slab"/>
                <a:sym typeface="Roboto Slab"/>
              </a:defRPr>
            </a:lvl1pPr>
            <a:lvl2pPr marL="914400" lvl="1" indent="-228600" algn="l">
              <a:lnSpc>
                <a:spcPct val="100000"/>
              </a:lnSpc>
              <a:spcBef>
                <a:spcPts val="304"/>
              </a:spcBef>
              <a:spcAft>
                <a:spcPts val="0"/>
              </a:spcAft>
              <a:buSzPts val="2200"/>
              <a:buNone/>
              <a:defRPr/>
            </a:lvl2pPr>
            <a:lvl3pPr marL="1371600" lvl="2" indent="-228600" algn="l">
              <a:lnSpc>
                <a:spcPct val="100000"/>
              </a:lnSpc>
              <a:spcBef>
                <a:spcPts val="304"/>
              </a:spcBef>
              <a:spcAft>
                <a:spcPts val="0"/>
              </a:spcAft>
              <a:buSzPts val="2200"/>
              <a:buNone/>
              <a:defRPr/>
            </a:lvl3pPr>
            <a:lvl4pPr marL="1828800" lvl="3" indent="-228600" algn="l">
              <a:lnSpc>
                <a:spcPct val="100000"/>
              </a:lnSpc>
              <a:spcBef>
                <a:spcPts val="304"/>
              </a:spcBef>
              <a:spcAft>
                <a:spcPts val="0"/>
              </a:spcAft>
              <a:buSzPts val="1519"/>
              <a:buNone/>
              <a:defRPr/>
            </a:lvl4pPr>
            <a:lvl5pPr marL="2286000" lvl="4" indent="-228600" algn="l">
              <a:lnSpc>
                <a:spcPct val="100000"/>
              </a:lnSpc>
              <a:spcBef>
                <a:spcPts val="456"/>
              </a:spcBef>
              <a:spcAft>
                <a:spcPts val="0"/>
              </a:spcAft>
              <a:buClr>
                <a:schemeClr val="dk1"/>
              </a:buClr>
              <a:buSzPts val="2279"/>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2" name="Google Shape;22;p294"/>
          <p:cNvSpPr>
            <a:spLocks noGrp="1"/>
          </p:cNvSpPr>
          <p:nvPr>
            <p:ph type="pic" idx="3"/>
          </p:nvPr>
        </p:nvSpPr>
        <p:spPr>
          <a:xfrm>
            <a:off x="6067374" y="340639"/>
            <a:ext cx="5807245" cy="5824934"/>
          </a:xfrm>
          <a:prstGeom prst="rect">
            <a:avLst/>
          </a:prstGeom>
          <a:noFill/>
          <a:ln>
            <a:noFill/>
          </a:ln>
        </p:spPr>
        <p:txBody>
          <a:bodyPr/>
          <a:lstStyle/>
          <a:p>
            <a:endParaRPr lang="en-US"/>
          </a:p>
        </p:txBody>
      </p:sp>
      <p:sp>
        <p:nvSpPr>
          <p:cNvPr id="23" name="Google Shape;23;p294"/>
          <p:cNvSpPr txBox="1">
            <a:spLocks noGrp="1"/>
          </p:cNvSpPr>
          <p:nvPr>
            <p:ph type="body" idx="4"/>
          </p:nvPr>
        </p:nvSpPr>
        <p:spPr>
          <a:xfrm>
            <a:off x="886252" y="892293"/>
            <a:ext cx="4251902" cy="42956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608"/>
              </a:spcBef>
              <a:spcAft>
                <a:spcPts val="0"/>
              </a:spcAft>
              <a:buSzPts val="2400"/>
              <a:buNone/>
              <a:defRPr sz="1519" b="0" i="0">
                <a:solidFill>
                  <a:schemeClr val="dk2"/>
                </a:solidFill>
              </a:defRPr>
            </a:lvl1pPr>
            <a:lvl2pPr marL="914400" lvl="1" indent="-368300" algn="l">
              <a:lnSpc>
                <a:spcPct val="100000"/>
              </a:lnSpc>
              <a:spcBef>
                <a:spcPts val="360"/>
              </a:spcBef>
              <a:spcAft>
                <a:spcPts val="0"/>
              </a:spcAft>
              <a:buSzPts val="2200"/>
              <a:buChar char="-"/>
              <a:defRPr/>
            </a:lvl2pPr>
            <a:lvl3pPr marL="1371600" lvl="2" indent="-368300" algn="l">
              <a:lnSpc>
                <a:spcPct val="100000"/>
              </a:lnSpc>
              <a:spcBef>
                <a:spcPts val="360"/>
              </a:spcBef>
              <a:spcAft>
                <a:spcPts val="0"/>
              </a:spcAft>
              <a:buSzPts val="2200"/>
              <a:buChar char="8"/>
              <a:defRPr/>
            </a:lvl3pPr>
            <a:lvl4pPr marL="1828800" lvl="3" indent="-342900" algn="l">
              <a:lnSpc>
                <a:spcPct val="100000"/>
              </a:lnSpc>
              <a:spcBef>
                <a:spcPts val="360"/>
              </a:spcBef>
              <a:spcAft>
                <a:spcPts val="0"/>
              </a:spcAft>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149386220"/>
      </p:ext>
    </p:extLst>
  </p:cSld>
  <p:clrMapOvr>
    <a:masterClrMapping/>
  </p:clrMapOvr>
  <p:extLst>
    <p:ext uri="{DCECCB84-F9BA-43D5-87BE-67443E8EF086}">
      <p15:sldGuideLst xmlns:p15="http://schemas.microsoft.com/office/powerpoint/2012/main">
        <p15:guide id="1" orient="horz" pos="45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2C541-BFBD-0280-6E0A-BA9F57B288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680B61-2FF1-8C93-0976-F52B95FF81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8A2D8C-25B2-1CDA-19B4-57F17BC95FFB}"/>
              </a:ext>
            </a:extLst>
          </p:cNvPr>
          <p:cNvSpPr>
            <a:spLocks noGrp="1"/>
          </p:cNvSpPr>
          <p:nvPr>
            <p:ph type="dt" sz="half" idx="10"/>
          </p:nvPr>
        </p:nvSpPr>
        <p:spPr/>
        <p:txBody>
          <a:bodyPr/>
          <a:lstStyle/>
          <a:p>
            <a:fld id="{085CAC05-20FB-44AF-922C-3EB86C8AF27F}" type="datetimeFigureOut">
              <a:rPr lang="en-US" smtClean="0"/>
              <a:t>7/19/2026</a:t>
            </a:fld>
            <a:endParaRPr lang="en-US"/>
          </a:p>
        </p:txBody>
      </p:sp>
      <p:sp>
        <p:nvSpPr>
          <p:cNvPr id="5" name="Footer Placeholder 4">
            <a:extLst>
              <a:ext uri="{FF2B5EF4-FFF2-40B4-BE49-F238E27FC236}">
                <a16:creationId xmlns:a16="http://schemas.microsoft.com/office/drawing/2014/main" id="{135BA831-08EC-7A32-8035-B422A04C50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36A452-82AF-49C8-9EE9-03D01EF9F527}"/>
              </a:ext>
            </a:extLst>
          </p:cNvPr>
          <p:cNvSpPr>
            <a:spLocks noGrp="1"/>
          </p:cNvSpPr>
          <p:nvPr>
            <p:ph type="sldNum" sz="quarter" idx="12"/>
          </p:nvPr>
        </p:nvSpPr>
        <p:spPr/>
        <p:txBody>
          <a:bodyPr/>
          <a:lstStyle/>
          <a:p>
            <a:fld id="{935D8AB3-3C67-4505-9998-680DEC7E54B5}" type="slidenum">
              <a:rPr lang="en-US" smtClean="0"/>
              <a:t>‹#›</a:t>
            </a:fld>
            <a:endParaRPr lang="en-US"/>
          </a:p>
        </p:txBody>
      </p:sp>
    </p:spTree>
    <p:extLst>
      <p:ext uri="{BB962C8B-B14F-4D97-AF65-F5344CB8AC3E}">
        <p14:creationId xmlns:p14="http://schemas.microsoft.com/office/powerpoint/2010/main" val="37671396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A6B09-A6C4-D488-724F-BFBEE10D6D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534BBB-5FC8-0FA3-3FAF-BCD2058DF1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737BF9-A6CF-C943-372E-D35746D47D8F}"/>
              </a:ext>
            </a:extLst>
          </p:cNvPr>
          <p:cNvSpPr>
            <a:spLocks noGrp="1"/>
          </p:cNvSpPr>
          <p:nvPr>
            <p:ph type="dt" sz="half" idx="10"/>
          </p:nvPr>
        </p:nvSpPr>
        <p:spPr/>
        <p:txBody>
          <a:bodyPr/>
          <a:lstStyle/>
          <a:p>
            <a:fld id="{085CAC05-20FB-44AF-922C-3EB86C8AF27F}" type="datetimeFigureOut">
              <a:rPr lang="en-US" smtClean="0"/>
              <a:t>7/19/2026</a:t>
            </a:fld>
            <a:endParaRPr lang="en-US"/>
          </a:p>
        </p:txBody>
      </p:sp>
      <p:sp>
        <p:nvSpPr>
          <p:cNvPr id="5" name="Footer Placeholder 4">
            <a:extLst>
              <a:ext uri="{FF2B5EF4-FFF2-40B4-BE49-F238E27FC236}">
                <a16:creationId xmlns:a16="http://schemas.microsoft.com/office/drawing/2014/main" id="{64DA508A-CC8C-D216-5FA2-019D04D80A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7156B7-026E-6F18-51B2-05BA1DB1C773}"/>
              </a:ext>
            </a:extLst>
          </p:cNvPr>
          <p:cNvSpPr>
            <a:spLocks noGrp="1"/>
          </p:cNvSpPr>
          <p:nvPr>
            <p:ph type="sldNum" sz="quarter" idx="12"/>
          </p:nvPr>
        </p:nvSpPr>
        <p:spPr/>
        <p:txBody>
          <a:bodyPr/>
          <a:lstStyle/>
          <a:p>
            <a:fld id="{935D8AB3-3C67-4505-9998-680DEC7E54B5}" type="slidenum">
              <a:rPr lang="en-US" smtClean="0"/>
              <a:t>‹#›</a:t>
            </a:fld>
            <a:endParaRPr lang="en-US"/>
          </a:p>
        </p:txBody>
      </p:sp>
    </p:spTree>
    <p:extLst>
      <p:ext uri="{BB962C8B-B14F-4D97-AF65-F5344CB8AC3E}">
        <p14:creationId xmlns:p14="http://schemas.microsoft.com/office/powerpoint/2010/main" val="3614964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16777-94E2-0F74-5BF0-651F15DBE2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62CDFD8-BB26-57B9-0F0C-215CE408BE0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0D88AA4-665D-B571-5C0B-76ECAAB36767}"/>
              </a:ext>
            </a:extLst>
          </p:cNvPr>
          <p:cNvSpPr>
            <a:spLocks noGrp="1"/>
          </p:cNvSpPr>
          <p:nvPr>
            <p:ph type="dt" sz="half" idx="10"/>
          </p:nvPr>
        </p:nvSpPr>
        <p:spPr/>
        <p:txBody>
          <a:bodyPr/>
          <a:lstStyle/>
          <a:p>
            <a:fld id="{085CAC05-20FB-44AF-922C-3EB86C8AF27F}" type="datetimeFigureOut">
              <a:rPr lang="en-US" smtClean="0"/>
              <a:t>7/19/2026</a:t>
            </a:fld>
            <a:endParaRPr lang="en-US"/>
          </a:p>
        </p:txBody>
      </p:sp>
      <p:sp>
        <p:nvSpPr>
          <p:cNvPr id="5" name="Footer Placeholder 4">
            <a:extLst>
              <a:ext uri="{FF2B5EF4-FFF2-40B4-BE49-F238E27FC236}">
                <a16:creationId xmlns:a16="http://schemas.microsoft.com/office/drawing/2014/main" id="{1D8F6433-92FA-310F-09B9-404578DAC5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05F1C7-0C4E-AA9F-5438-16568CDB4362}"/>
              </a:ext>
            </a:extLst>
          </p:cNvPr>
          <p:cNvSpPr>
            <a:spLocks noGrp="1"/>
          </p:cNvSpPr>
          <p:nvPr>
            <p:ph type="sldNum" sz="quarter" idx="12"/>
          </p:nvPr>
        </p:nvSpPr>
        <p:spPr/>
        <p:txBody>
          <a:bodyPr/>
          <a:lstStyle/>
          <a:p>
            <a:fld id="{935D8AB3-3C67-4505-9998-680DEC7E54B5}" type="slidenum">
              <a:rPr lang="en-US" smtClean="0"/>
              <a:t>‹#›</a:t>
            </a:fld>
            <a:endParaRPr lang="en-US"/>
          </a:p>
        </p:txBody>
      </p:sp>
    </p:spTree>
    <p:extLst>
      <p:ext uri="{BB962C8B-B14F-4D97-AF65-F5344CB8AC3E}">
        <p14:creationId xmlns:p14="http://schemas.microsoft.com/office/powerpoint/2010/main" val="2662541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44399-43D1-A0B3-C396-C73D26D0CB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07AE5D-A4DD-6DE3-ABE5-98A5FBAEB7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AC0B9D-64CC-F30F-DAC3-A9E556CF1B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AE5927-86D7-4314-BC91-B90DC036FF4B}"/>
              </a:ext>
            </a:extLst>
          </p:cNvPr>
          <p:cNvSpPr>
            <a:spLocks noGrp="1"/>
          </p:cNvSpPr>
          <p:nvPr>
            <p:ph type="dt" sz="half" idx="10"/>
          </p:nvPr>
        </p:nvSpPr>
        <p:spPr/>
        <p:txBody>
          <a:bodyPr/>
          <a:lstStyle/>
          <a:p>
            <a:fld id="{085CAC05-20FB-44AF-922C-3EB86C8AF27F}" type="datetimeFigureOut">
              <a:rPr lang="en-US" smtClean="0"/>
              <a:t>7/19/2026</a:t>
            </a:fld>
            <a:endParaRPr lang="en-US"/>
          </a:p>
        </p:txBody>
      </p:sp>
      <p:sp>
        <p:nvSpPr>
          <p:cNvPr id="6" name="Footer Placeholder 5">
            <a:extLst>
              <a:ext uri="{FF2B5EF4-FFF2-40B4-BE49-F238E27FC236}">
                <a16:creationId xmlns:a16="http://schemas.microsoft.com/office/drawing/2014/main" id="{F8F49B60-2813-2C3B-192A-D399E6F68E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E67CA3-9CF8-7071-360D-A3C4295228EA}"/>
              </a:ext>
            </a:extLst>
          </p:cNvPr>
          <p:cNvSpPr>
            <a:spLocks noGrp="1"/>
          </p:cNvSpPr>
          <p:nvPr>
            <p:ph type="sldNum" sz="quarter" idx="12"/>
          </p:nvPr>
        </p:nvSpPr>
        <p:spPr/>
        <p:txBody>
          <a:bodyPr/>
          <a:lstStyle/>
          <a:p>
            <a:fld id="{935D8AB3-3C67-4505-9998-680DEC7E54B5}" type="slidenum">
              <a:rPr lang="en-US" smtClean="0"/>
              <a:t>‹#›</a:t>
            </a:fld>
            <a:endParaRPr lang="en-US"/>
          </a:p>
        </p:txBody>
      </p:sp>
    </p:spTree>
    <p:extLst>
      <p:ext uri="{BB962C8B-B14F-4D97-AF65-F5344CB8AC3E}">
        <p14:creationId xmlns:p14="http://schemas.microsoft.com/office/powerpoint/2010/main" val="4037246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K12) Cover Slide Main">
    <p:bg>
      <p:bgPr>
        <a:solidFill>
          <a:schemeClr val="tx2"/>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08F0861-F01D-20EE-4403-721267E0F1DE}"/>
              </a:ext>
            </a:extLst>
          </p:cNvPr>
          <p:cNvPicPr>
            <a:picLocks noChangeAspect="1"/>
          </p:cNvPicPr>
          <p:nvPr userDrawn="1"/>
        </p:nvPicPr>
        <p:blipFill>
          <a:blip r:embed="rId2"/>
          <a:srcRect l="24000" t="19184" r="35444" b="19184"/>
          <a:stretch/>
        </p:blipFill>
        <p:spPr>
          <a:xfrm>
            <a:off x="6096001" y="338589"/>
            <a:ext cx="5738520" cy="5816790"/>
          </a:xfrm>
          <a:prstGeom prst="rect">
            <a:avLst/>
          </a:prstGeom>
        </p:spPr>
      </p:pic>
      <p:sp>
        <p:nvSpPr>
          <p:cNvPr id="4" name="Rectangle 3">
            <a:extLst>
              <a:ext uri="{FF2B5EF4-FFF2-40B4-BE49-F238E27FC236}">
                <a16:creationId xmlns:a16="http://schemas.microsoft.com/office/drawing/2014/main" id="{E71B3E75-42CE-094D-C393-093707B3241E}"/>
              </a:ext>
            </a:extLst>
          </p:cNvPr>
          <p:cNvSpPr/>
          <p:nvPr userDrawn="1"/>
        </p:nvSpPr>
        <p:spPr>
          <a:xfrm>
            <a:off x="355948" y="338589"/>
            <a:ext cx="5740052" cy="581679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329" b="0" i="0">
              <a:solidFill>
                <a:schemeClr val="tx1"/>
              </a:solidFill>
              <a:latin typeface="Arial" panose="020B0604020202020204" pitchFamily="34" charset="0"/>
            </a:endParaRPr>
          </a:p>
        </p:txBody>
      </p:sp>
      <p:sp>
        <p:nvSpPr>
          <p:cNvPr id="6" name="Title 1">
            <a:extLst>
              <a:ext uri="{FF2B5EF4-FFF2-40B4-BE49-F238E27FC236}">
                <a16:creationId xmlns:a16="http://schemas.microsoft.com/office/drawing/2014/main" id="{B0C469F6-51BA-B6D1-EF71-473C286546E9}"/>
              </a:ext>
            </a:extLst>
          </p:cNvPr>
          <p:cNvSpPr>
            <a:spLocks noGrp="1"/>
          </p:cNvSpPr>
          <p:nvPr>
            <p:ph type="ctrTitle" hasCustomPrompt="1"/>
          </p:nvPr>
        </p:nvSpPr>
        <p:spPr>
          <a:xfrm>
            <a:off x="886359" y="1536675"/>
            <a:ext cx="4638331" cy="589709"/>
          </a:xfrm>
          <a:prstGeom prst="rect">
            <a:avLst/>
          </a:prstGeom>
        </p:spPr>
        <p:txBody>
          <a:bodyPr lIns="0" tIns="0" rIns="0" bIns="0" anchor="t" anchorCtr="0">
            <a:noAutofit/>
          </a:bodyPr>
          <a:lstStyle>
            <a:lvl1pPr>
              <a:defRPr sz="4367" b="0">
                <a:solidFill>
                  <a:schemeClr val="tx2"/>
                </a:solidFill>
              </a:defRPr>
            </a:lvl1pPr>
          </a:lstStyle>
          <a:p>
            <a:r>
              <a:rPr lang="en-US"/>
              <a:t>Click to edit cover title</a:t>
            </a:r>
          </a:p>
        </p:txBody>
      </p:sp>
      <p:sp>
        <p:nvSpPr>
          <p:cNvPr id="7" name="Subtitle 2">
            <a:extLst>
              <a:ext uri="{FF2B5EF4-FFF2-40B4-BE49-F238E27FC236}">
                <a16:creationId xmlns:a16="http://schemas.microsoft.com/office/drawing/2014/main" id="{B4257B5A-1B19-3C83-0BEA-0E7433EC2AA1}"/>
              </a:ext>
            </a:extLst>
          </p:cNvPr>
          <p:cNvSpPr>
            <a:spLocks noGrp="1"/>
          </p:cNvSpPr>
          <p:nvPr>
            <p:ph type="subTitle" idx="1" hasCustomPrompt="1"/>
          </p:nvPr>
        </p:nvSpPr>
        <p:spPr>
          <a:xfrm>
            <a:off x="886359" y="5064161"/>
            <a:ext cx="4638331" cy="534662"/>
          </a:xfrm>
          <a:prstGeom prst="rect">
            <a:avLst/>
          </a:prstGeom>
        </p:spPr>
        <p:txBody>
          <a:bodyPr lIns="0" rIns="0">
            <a:noAutofit/>
          </a:bodyPr>
          <a:lstStyle>
            <a:lvl1pPr marL="0" indent="0" algn="l">
              <a:buNone/>
              <a:defRPr sz="1899" b="1" i="0">
                <a:solidFill>
                  <a:schemeClr val="tx2"/>
                </a:solidFill>
                <a:latin typeface="Arial" panose="020B0604020202020204" pitchFamily="34" charset="0"/>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subtitle</a:t>
            </a:r>
          </a:p>
        </p:txBody>
      </p:sp>
      <p:sp>
        <p:nvSpPr>
          <p:cNvPr id="9" name="Text Placeholder 35">
            <a:extLst>
              <a:ext uri="{FF2B5EF4-FFF2-40B4-BE49-F238E27FC236}">
                <a16:creationId xmlns:a16="http://schemas.microsoft.com/office/drawing/2014/main" id="{95AE3692-2A8E-DC66-24BD-4D77A74D2F4E}"/>
              </a:ext>
            </a:extLst>
          </p:cNvPr>
          <p:cNvSpPr>
            <a:spLocks noGrp="1"/>
          </p:cNvSpPr>
          <p:nvPr>
            <p:ph type="body" sz="quarter" idx="11" hasCustomPrompt="1"/>
          </p:nvPr>
        </p:nvSpPr>
        <p:spPr>
          <a:xfrm>
            <a:off x="357481" y="6304778"/>
            <a:ext cx="3932368" cy="274320"/>
          </a:xfrm>
          <a:prstGeom prst="rect">
            <a:avLst/>
          </a:prstGeom>
        </p:spPr>
        <p:txBody>
          <a:bodyPr lIns="0" bIns="0" anchor="b">
            <a:noAutofit/>
          </a:bodyPr>
          <a:lstStyle>
            <a:lvl1pPr marL="0" indent="0">
              <a:buNone/>
              <a:defRPr sz="1519" b="0" i="0">
                <a:solidFill>
                  <a:schemeClr val="tx1"/>
                </a:solidFill>
                <a:latin typeface="Arial" panose="020B0604020202020204" pitchFamily="34" charset="0"/>
              </a:defRPr>
            </a:lvl1pPr>
            <a:lvl2pPr marL="432558" indent="0">
              <a:buNone/>
              <a:defRPr/>
            </a:lvl2pPr>
            <a:lvl3pPr marL="726457" indent="0">
              <a:buNone/>
              <a:defRPr/>
            </a:lvl3pPr>
            <a:lvl4pPr marL="1180659" indent="0">
              <a:buNone/>
              <a:defRPr/>
            </a:lvl4pPr>
            <a:lvl5pPr marL="1863357" indent="0">
              <a:buNone/>
              <a:defRPr/>
            </a:lvl5pPr>
          </a:lstStyle>
          <a:p>
            <a:pPr lvl="0"/>
            <a:r>
              <a:rPr lang="en-US"/>
              <a:t>Insert Date Here</a:t>
            </a:r>
          </a:p>
        </p:txBody>
      </p:sp>
      <p:pic>
        <p:nvPicPr>
          <p:cNvPr id="2" name="Graphic 1">
            <a:extLst>
              <a:ext uri="{FF2B5EF4-FFF2-40B4-BE49-F238E27FC236}">
                <a16:creationId xmlns:a16="http://schemas.microsoft.com/office/drawing/2014/main" id="{F0564D5A-0C28-9345-0189-C32D4194F6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86358" y="808217"/>
            <a:ext cx="972345" cy="434089"/>
          </a:xfrm>
          <a:prstGeom prst="rect">
            <a:avLst/>
          </a:prstGeom>
        </p:spPr>
      </p:pic>
      <p:pic>
        <p:nvPicPr>
          <p:cNvPr id="10" name="Picture 9">
            <a:extLst>
              <a:ext uri="{FF2B5EF4-FFF2-40B4-BE49-F238E27FC236}">
                <a16:creationId xmlns:a16="http://schemas.microsoft.com/office/drawing/2014/main" id="{C0C6E25A-FF38-A3D8-7391-3F93693915EF}"/>
              </a:ext>
            </a:extLst>
          </p:cNvPr>
          <p:cNvPicPr>
            <a:picLocks noChangeAspect="1"/>
          </p:cNvPicPr>
          <p:nvPr userDrawn="1"/>
        </p:nvPicPr>
        <p:blipFill>
          <a:blip r:embed="rId4"/>
          <a:srcRect/>
          <a:stretch/>
        </p:blipFill>
        <p:spPr>
          <a:xfrm>
            <a:off x="10512021" y="5278339"/>
            <a:ext cx="1010661" cy="602322"/>
          </a:xfrm>
          <a:prstGeom prst="rect">
            <a:avLst/>
          </a:prstGeom>
        </p:spPr>
      </p:pic>
    </p:spTree>
    <p:extLst>
      <p:ext uri="{BB962C8B-B14F-4D97-AF65-F5344CB8AC3E}">
        <p14:creationId xmlns:p14="http://schemas.microsoft.com/office/powerpoint/2010/main" val="3365579541"/>
      </p:ext>
    </p:extLst>
  </p:cSld>
  <p:clrMapOvr>
    <a:masterClrMapping/>
  </p:clrMapOvr>
  <p:hf sldNum="0" hdr="0" ftr="0"/>
  <p:extLst>
    <p:ext uri="{DCECCB84-F9BA-43D5-87BE-67443E8EF086}">
      <p15:sldGuideLst xmlns:p15="http://schemas.microsoft.com/office/powerpoint/2012/main">
        <p15:guide id="1" orient="horz" pos="475">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C0D78-B036-65A7-DC0B-C394E47870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5F9989E-A0E0-D3FC-75EF-7DFE661551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A11B03-69A5-A562-156E-4BFB74B932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2918B5-B735-57A1-1E58-BBC981C67E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E5173D-B5DA-E9B8-8F87-D20DAFADE4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88F42B-EDA3-125B-90CC-7762C6960152}"/>
              </a:ext>
            </a:extLst>
          </p:cNvPr>
          <p:cNvSpPr>
            <a:spLocks noGrp="1"/>
          </p:cNvSpPr>
          <p:nvPr>
            <p:ph type="dt" sz="half" idx="10"/>
          </p:nvPr>
        </p:nvSpPr>
        <p:spPr/>
        <p:txBody>
          <a:bodyPr/>
          <a:lstStyle/>
          <a:p>
            <a:fld id="{085CAC05-20FB-44AF-922C-3EB86C8AF27F}" type="datetimeFigureOut">
              <a:rPr lang="en-US" smtClean="0"/>
              <a:t>7/19/2026</a:t>
            </a:fld>
            <a:endParaRPr lang="en-US"/>
          </a:p>
        </p:txBody>
      </p:sp>
      <p:sp>
        <p:nvSpPr>
          <p:cNvPr id="8" name="Footer Placeholder 7">
            <a:extLst>
              <a:ext uri="{FF2B5EF4-FFF2-40B4-BE49-F238E27FC236}">
                <a16:creationId xmlns:a16="http://schemas.microsoft.com/office/drawing/2014/main" id="{3648D48A-5BDB-1484-C827-EA546DD535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5C3169-7882-F241-D5E1-40B05794C02C}"/>
              </a:ext>
            </a:extLst>
          </p:cNvPr>
          <p:cNvSpPr>
            <a:spLocks noGrp="1"/>
          </p:cNvSpPr>
          <p:nvPr>
            <p:ph type="sldNum" sz="quarter" idx="12"/>
          </p:nvPr>
        </p:nvSpPr>
        <p:spPr/>
        <p:txBody>
          <a:bodyPr/>
          <a:lstStyle/>
          <a:p>
            <a:fld id="{935D8AB3-3C67-4505-9998-680DEC7E54B5}" type="slidenum">
              <a:rPr lang="en-US" smtClean="0"/>
              <a:t>‹#›</a:t>
            </a:fld>
            <a:endParaRPr lang="en-US"/>
          </a:p>
        </p:txBody>
      </p:sp>
    </p:spTree>
    <p:extLst>
      <p:ext uri="{BB962C8B-B14F-4D97-AF65-F5344CB8AC3E}">
        <p14:creationId xmlns:p14="http://schemas.microsoft.com/office/powerpoint/2010/main" val="39159156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130E9-31DD-1B3D-1C0B-5D1536D523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E5C9697-41F3-E0FC-ED92-220779F256BE}"/>
              </a:ext>
            </a:extLst>
          </p:cNvPr>
          <p:cNvSpPr>
            <a:spLocks noGrp="1"/>
          </p:cNvSpPr>
          <p:nvPr>
            <p:ph type="dt" sz="half" idx="10"/>
          </p:nvPr>
        </p:nvSpPr>
        <p:spPr/>
        <p:txBody>
          <a:bodyPr/>
          <a:lstStyle/>
          <a:p>
            <a:fld id="{085CAC05-20FB-44AF-922C-3EB86C8AF27F}" type="datetimeFigureOut">
              <a:rPr lang="en-US" smtClean="0"/>
              <a:t>7/19/2026</a:t>
            </a:fld>
            <a:endParaRPr lang="en-US"/>
          </a:p>
        </p:txBody>
      </p:sp>
      <p:sp>
        <p:nvSpPr>
          <p:cNvPr id="4" name="Footer Placeholder 3">
            <a:extLst>
              <a:ext uri="{FF2B5EF4-FFF2-40B4-BE49-F238E27FC236}">
                <a16:creationId xmlns:a16="http://schemas.microsoft.com/office/drawing/2014/main" id="{AE6448BA-D4B6-3860-3C1E-21E687C980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2301CD-2156-599B-2481-C044D3C558EE}"/>
              </a:ext>
            </a:extLst>
          </p:cNvPr>
          <p:cNvSpPr>
            <a:spLocks noGrp="1"/>
          </p:cNvSpPr>
          <p:nvPr>
            <p:ph type="sldNum" sz="quarter" idx="12"/>
          </p:nvPr>
        </p:nvSpPr>
        <p:spPr/>
        <p:txBody>
          <a:bodyPr/>
          <a:lstStyle/>
          <a:p>
            <a:fld id="{935D8AB3-3C67-4505-9998-680DEC7E54B5}" type="slidenum">
              <a:rPr lang="en-US" smtClean="0"/>
              <a:t>‹#›</a:t>
            </a:fld>
            <a:endParaRPr lang="en-US"/>
          </a:p>
        </p:txBody>
      </p:sp>
    </p:spTree>
    <p:extLst>
      <p:ext uri="{BB962C8B-B14F-4D97-AF65-F5344CB8AC3E}">
        <p14:creationId xmlns:p14="http://schemas.microsoft.com/office/powerpoint/2010/main" val="29258641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203993-485B-2526-A993-ABEF114A5EA2}"/>
              </a:ext>
            </a:extLst>
          </p:cNvPr>
          <p:cNvSpPr>
            <a:spLocks noGrp="1"/>
          </p:cNvSpPr>
          <p:nvPr>
            <p:ph type="dt" sz="half" idx="10"/>
          </p:nvPr>
        </p:nvSpPr>
        <p:spPr/>
        <p:txBody>
          <a:bodyPr/>
          <a:lstStyle/>
          <a:p>
            <a:fld id="{085CAC05-20FB-44AF-922C-3EB86C8AF27F}" type="datetimeFigureOut">
              <a:rPr lang="en-US" smtClean="0"/>
              <a:t>7/19/2026</a:t>
            </a:fld>
            <a:endParaRPr lang="en-US"/>
          </a:p>
        </p:txBody>
      </p:sp>
      <p:sp>
        <p:nvSpPr>
          <p:cNvPr id="3" name="Footer Placeholder 2">
            <a:extLst>
              <a:ext uri="{FF2B5EF4-FFF2-40B4-BE49-F238E27FC236}">
                <a16:creationId xmlns:a16="http://schemas.microsoft.com/office/drawing/2014/main" id="{28A333AF-3A62-85FF-8296-FBF26391B6E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86A65E-5C11-C197-5140-61095153191E}"/>
              </a:ext>
            </a:extLst>
          </p:cNvPr>
          <p:cNvSpPr>
            <a:spLocks noGrp="1"/>
          </p:cNvSpPr>
          <p:nvPr>
            <p:ph type="sldNum" sz="quarter" idx="12"/>
          </p:nvPr>
        </p:nvSpPr>
        <p:spPr/>
        <p:txBody>
          <a:bodyPr/>
          <a:lstStyle/>
          <a:p>
            <a:fld id="{935D8AB3-3C67-4505-9998-680DEC7E54B5}" type="slidenum">
              <a:rPr lang="en-US" smtClean="0"/>
              <a:t>‹#›</a:t>
            </a:fld>
            <a:endParaRPr lang="en-US"/>
          </a:p>
        </p:txBody>
      </p:sp>
    </p:spTree>
    <p:extLst>
      <p:ext uri="{BB962C8B-B14F-4D97-AF65-F5344CB8AC3E}">
        <p14:creationId xmlns:p14="http://schemas.microsoft.com/office/powerpoint/2010/main" val="23650299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A488F-FF82-D22B-6547-F160D00DEC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C59149-EBB5-E89E-7A4A-7678F8FAAE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EA2A79B-0605-56BE-C338-B555F5E74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C2973A-0896-2CB6-7CC0-FBA789827021}"/>
              </a:ext>
            </a:extLst>
          </p:cNvPr>
          <p:cNvSpPr>
            <a:spLocks noGrp="1"/>
          </p:cNvSpPr>
          <p:nvPr>
            <p:ph type="dt" sz="half" idx="10"/>
          </p:nvPr>
        </p:nvSpPr>
        <p:spPr/>
        <p:txBody>
          <a:bodyPr/>
          <a:lstStyle/>
          <a:p>
            <a:fld id="{085CAC05-20FB-44AF-922C-3EB86C8AF27F}" type="datetimeFigureOut">
              <a:rPr lang="en-US" smtClean="0"/>
              <a:t>7/19/2026</a:t>
            </a:fld>
            <a:endParaRPr lang="en-US"/>
          </a:p>
        </p:txBody>
      </p:sp>
      <p:sp>
        <p:nvSpPr>
          <p:cNvPr id="6" name="Footer Placeholder 5">
            <a:extLst>
              <a:ext uri="{FF2B5EF4-FFF2-40B4-BE49-F238E27FC236}">
                <a16:creationId xmlns:a16="http://schemas.microsoft.com/office/drawing/2014/main" id="{12B3EE79-EBFD-547D-198F-6CB015077D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30C9B6-5147-BCC5-7142-CD316190972B}"/>
              </a:ext>
            </a:extLst>
          </p:cNvPr>
          <p:cNvSpPr>
            <a:spLocks noGrp="1"/>
          </p:cNvSpPr>
          <p:nvPr>
            <p:ph type="sldNum" sz="quarter" idx="12"/>
          </p:nvPr>
        </p:nvSpPr>
        <p:spPr/>
        <p:txBody>
          <a:bodyPr/>
          <a:lstStyle/>
          <a:p>
            <a:fld id="{935D8AB3-3C67-4505-9998-680DEC7E54B5}" type="slidenum">
              <a:rPr lang="en-US" smtClean="0"/>
              <a:t>‹#›</a:t>
            </a:fld>
            <a:endParaRPr lang="en-US"/>
          </a:p>
        </p:txBody>
      </p:sp>
    </p:spTree>
    <p:extLst>
      <p:ext uri="{BB962C8B-B14F-4D97-AF65-F5344CB8AC3E}">
        <p14:creationId xmlns:p14="http://schemas.microsoft.com/office/powerpoint/2010/main" val="3090698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D9DED-A4B0-2A8B-1AD0-4230F4934A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74DD4D-429C-0F6F-23CE-BFDAFDE86E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C1EE61-EB3D-4A3C-AD6A-C8651E94A8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3D0EDD-3B18-61CB-BA20-18301BD6FAFB}"/>
              </a:ext>
            </a:extLst>
          </p:cNvPr>
          <p:cNvSpPr>
            <a:spLocks noGrp="1"/>
          </p:cNvSpPr>
          <p:nvPr>
            <p:ph type="dt" sz="half" idx="10"/>
          </p:nvPr>
        </p:nvSpPr>
        <p:spPr/>
        <p:txBody>
          <a:bodyPr/>
          <a:lstStyle/>
          <a:p>
            <a:fld id="{085CAC05-20FB-44AF-922C-3EB86C8AF27F}" type="datetimeFigureOut">
              <a:rPr lang="en-US" smtClean="0"/>
              <a:t>7/19/2026</a:t>
            </a:fld>
            <a:endParaRPr lang="en-US"/>
          </a:p>
        </p:txBody>
      </p:sp>
      <p:sp>
        <p:nvSpPr>
          <p:cNvPr id="6" name="Footer Placeholder 5">
            <a:extLst>
              <a:ext uri="{FF2B5EF4-FFF2-40B4-BE49-F238E27FC236}">
                <a16:creationId xmlns:a16="http://schemas.microsoft.com/office/drawing/2014/main" id="{6AE31A59-0D5F-1E87-6424-10C4F730D8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23AC38-E41B-940E-F5F4-3D6FBC693893}"/>
              </a:ext>
            </a:extLst>
          </p:cNvPr>
          <p:cNvSpPr>
            <a:spLocks noGrp="1"/>
          </p:cNvSpPr>
          <p:nvPr>
            <p:ph type="sldNum" sz="quarter" idx="12"/>
          </p:nvPr>
        </p:nvSpPr>
        <p:spPr/>
        <p:txBody>
          <a:bodyPr/>
          <a:lstStyle/>
          <a:p>
            <a:fld id="{935D8AB3-3C67-4505-9998-680DEC7E54B5}" type="slidenum">
              <a:rPr lang="en-US" smtClean="0"/>
              <a:t>‹#›</a:t>
            </a:fld>
            <a:endParaRPr lang="en-US"/>
          </a:p>
        </p:txBody>
      </p:sp>
    </p:spTree>
    <p:extLst>
      <p:ext uri="{BB962C8B-B14F-4D97-AF65-F5344CB8AC3E}">
        <p14:creationId xmlns:p14="http://schemas.microsoft.com/office/powerpoint/2010/main" val="39373255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91866-FC0E-FFC5-8B64-04D490DF6FD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FEA3F2-7E04-396D-D838-738181F94C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DBF866-B0A3-C20F-A37C-7787FC814925}"/>
              </a:ext>
            </a:extLst>
          </p:cNvPr>
          <p:cNvSpPr>
            <a:spLocks noGrp="1"/>
          </p:cNvSpPr>
          <p:nvPr>
            <p:ph type="dt" sz="half" idx="10"/>
          </p:nvPr>
        </p:nvSpPr>
        <p:spPr/>
        <p:txBody>
          <a:bodyPr/>
          <a:lstStyle/>
          <a:p>
            <a:fld id="{085CAC05-20FB-44AF-922C-3EB86C8AF27F}" type="datetimeFigureOut">
              <a:rPr lang="en-US" smtClean="0"/>
              <a:t>7/19/2026</a:t>
            </a:fld>
            <a:endParaRPr lang="en-US"/>
          </a:p>
        </p:txBody>
      </p:sp>
      <p:sp>
        <p:nvSpPr>
          <p:cNvPr id="5" name="Footer Placeholder 4">
            <a:extLst>
              <a:ext uri="{FF2B5EF4-FFF2-40B4-BE49-F238E27FC236}">
                <a16:creationId xmlns:a16="http://schemas.microsoft.com/office/drawing/2014/main" id="{0FE194C4-88EC-39BB-44E8-950BA7ACC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F4BC59-A941-6FD8-E71C-D92D5CC9505F}"/>
              </a:ext>
            </a:extLst>
          </p:cNvPr>
          <p:cNvSpPr>
            <a:spLocks noGrp="1"/>
          </p:cNvSpPr>
          <p:nvPr>
            <p:ph type="sldNum" sz="quarter" idx="12"/>
          </p:nvPr>
        </p:nvSpPr>
        <p:spPr/>
        <p:txBody>
          <a:bodyPr/>
          <a:lstStyle/>
          <a:p>
            <a:fld id="{935D8AB3-3C67-4505-9998-680DEC7E54B5}" type="slidenum">
              <a:rPr lang="en-US" smtClean="0"/>
              <a:t>‹#›</a:t>
            </a:fld>
            <a:endParaRPr lang="en-US"/>
          </a:p>
        </p:txBody>
      </p:sp>
    </p:spTree>
    <p:extLst>
      <p:ext uri="{BB962C8B-B14F-4D97-AF65-F5344CB8AC3E}">
        <p14:creationId xmlns:p14="http://schemas.microsoft.com/office/powerpoint/2010/main" val="32709576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214ECE-38C3-EC6E-00B0-4F42042FF3C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8F4AF1-65EB-79FA-B032-432F485D46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6C7292-DD59-2D8F-95C7-E4DF1497B42D}"/>
              </a:ext>
            </a:extLst>
          </p:cNvPr>
          <p:cNvSpPr>
            <a:spLocks noGrp="1"/>
          </p:cNvSpPr>
          <p:nvPr>
            <p:ph type="dt" sz="half" idx="10"/>
          </p:nvPr>
        </p:nvSpPr>
        <p:spPr/>
        <p:txBody>
          <a:bodyPr/>
          <a:lstStyle/>
          <a:p>
            <a:fld id="{085CAC05-20FB-44AF-922C-3EB86C8AF27F}" type="datetimeFigureOut">
              <a:rPr lang="en-US" smtClean="0"/>
              <a:t>7/19/2026</a:t>
            </a:fld>
            <a:endParaRPr lang="en-US"/>
          </a:p>
        </p:txBody>
      </p:sp>
      <p:sp>
        <p:nvSpPr>
          <p:cNvPr id="5" name="Footer Placeholder 4">
            <a:extLst>
              <a:ext uri="{FF2B5EF4-FFF2-40B4-BE49-F238E27FC236}">
                <a16:creationId xmlns:a16="http://schemas.microsoft.com/office/drawing/2014/main" id="{6428608D-00B2-6BAB-6B8E-4F28BFC052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6BEFA1-553A-1D5A-9F1E-3143FF722033}"/>
              </a:ext>
            </a:extLst>
          </p:cNvPr>
          <p:cNvSpPr>
            <a:spLocks noGrp="1"/>
          </p:cNvSpPr>
          <p:nvPr>
            <p:ph type="sldNum" sz="quarter" idx="12"/>
          </p:nvPr>
        </p:nvSpPr>
        <p:spPr/>
        <p:txBody>
          <a:bodyPr/>
          <a:lstStyle/>
          <a:p>
            <a:fld id="{935D8AB3-3C67-4505-9998-680DEC7E54B5}" type="slidenum">
              <a:rPr lang="en-US" smtClean="0"/>
              <a:t>‹#›</a:t>
            </a:fld>
            <a:endParaRPr lang="en-US"/>
          </a:p>
        </p:txBody>
      </p:sp>
    </p:spTree>
    <p:extLst>
      <p:ext uri="{BB962C8B-B14F-4D97-AF65-F5344CB8AC3E}">
        <p14:creationId xmlns:p14="http://schemas.microsoft.com/office/powerpoint/2010/main" val="8589127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76243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751370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itle, SubTitle and Body">
    <p:spTree>
      <p:nvGrpSpPr>
        <p:cNvPr id="1" name=""/>
        <p:cNvGrpSpPr/>
        <p:nvPr/>
      </p:nvGrpSpPr>
      <p:grpSpPr>
        <a:xfrm>
          <a:off x="0" y="0"/>
          <a:ext cx="0" cy="0"/>
          <a:chOff x="0" y="0"/>
          <a:chExt cx="0" cy="0"/>
        </a:xfrm>
      </p:grpSpPr>
      <p:sp>
        <p:nvSpPr>
          <p:cNvPr id="3" name="Slide title"/>
          <p:cNvSpPr>
            <a:spLocks noGrp="1" noChangeArrowheads="1"/>
          </p:cNvSpPr>
          <p:nvPr>
            <p:ph type="title"/>
          </p:nvPr>
        </p:nvSpPr>
        <p:spPr bwMode="gray">
          <a:xfrm>
            <a:off x="356461" y="538394"/>
            <a:ext cx="11459786"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sp>
        <p:nvSpPr>
          <p:cNvPr id="4" name="Text Placeholder 3"/>
          <p:cNvSpPr>
            <a:spLocks noGrp="1"/>
          </p:cNvSpPr>
          <p:nvPr>
            <p:ph type="body" sz="quarter" idx="10"/>
          </p:nvPr>
        </p:nvSpPr>
        <p:spPr>
          <a:xfrm>
            <a:off x="357215" y="1740546"/>
            <a:ext cx="11459786" cy="4408714"/>
          </a:xfrm>
        </p:spPr>
        <p:txBody>
          <a:bodyPr/>
          <a:lstStyle>
            <a:lvl1pPr>
              <a:buClr>
                <a:schemeClr val="accent3"/>
              </a:buClr>
              <a:buSzPct val="80000"/>
              <a:defRPr/>
            </a:lvl1pPr>
            <a:lvl2pPr>
              <a:buClr>
                <a:schemeClr val="accent3"/>
              </a:buClr>
              <a:buSzPct val="80000"/>
              <a:defRPr/>
            </a:lvl2pPr>
            <a:lvl3pPr>
              <a:buClr>
                <a:schemeClr val="accent3"/>
              </a:buClr>
              <a:buSzPct val="80000"/>
              <a:defRPr/>
            </a:lvl3pPr>
            <a:lvl4pPr>
              <a:buClr>
                <a:schemeClr val="accent3"/>
              </a:buClr>
              <a:buSzPct val="80000"/>
              <a:defRPr/>
            </a:lvl4pPr>
            <a:lvl5pPr>
              <a:buClr>
                <a:schemeClr val="accent3"/>
              </a:buClr>
              <a:buSzPct val="80000"/>
              <a:defRPr sz="170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ubtitle 2"/>
          <p:cNvSpPr>
            <a:spLocks noGrp="1"/>
          </p:cNvSpPr>
          <p:nvPr>
            <p:ph type="subTitle" idx="1" hasCustomPrompt="1"/>
          </p:nvPr>
        </p:nvSpPr>
        <p:spPr>
          <a:xfrm>
            <a:off x="356461" y="1078726"/>
            <a:ext cx="6511242" cy="534662"/>
          </a:xfrm>
          <a:prstGeom prst="rect">
            <a:avLst/>
          </a:prstGeom>
        </p:spPr>
        <p:txBody>
          <a:bodyPr lIns="0" rIns="0">
            <a:noAutofit/>
          </a:bodyPr>
          <a:lstStyle>
            <a:lvl1pPr marL="0" indent="0" algn="l">
              <a:buNone/>
              <a:defRPr sz="1709" b="1">
                <a:solidFill>
                  <a:schemeClr val="accent3"/>
                </a:solidFill>
                <a:latin typeface="+mn-lt"/>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subtitle style</a:t>
            </a:r>
          </a:p>
        </p:txBody>
      </p:sp>
    </p:spTree>
    <p:extLst>
      <p:ext uri="{BB962C8B-B14F-4D97-AF65-F5344CB8AC3E}">
        <p14:creationId xmlns:p14="http://schemas.microsoft.com/office/powerpoint/2010/main" val="348432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_(K12) Cover Slide Main">
    <p:bg>
      <p:bgPr>
        <a:solidFill>
          <a:schemeClr val="tx2"/>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D335FCB-260D-30C2-BC09-BC908FEA2A81}"/>
              </a:ext>
            </a:extLst>
          </p:cNvPr>
          <p:cNvPicPr>
            <a:picLocks noChangeAspect="1"/>
          </p:cNvPicPr>
          <p:nvPr userDrawn="1"/>
        </p:nvPicPr>
        <p:blipFill>
          <a:blip r:embed="rId2"/>
          <a:srcRect l="24000" t="19184" r="35444" b="19184"/>
          <a:stretch/>
        </p:blipFill>
        <p:spPr>
          <a:xfrm>
            <a:off x="6096001" y="338589"/>
            <a:ext cx="5738520" cy="5816790"/>
          </a:xfrm>
          <a:prstGeom prst="rect">
            <a:avLst/>
          </a:prstGeom>
        </p:spPr>
      </p:pic>
      <p:sp>
        <p:nvSpPr>
          <p:cNvPr id="4" name="Rectangle 3">
            <a:extLst>
              <a:ext uri="{FF2B5EF4-FFF2-40B4-BE49-F238E27FC236}">
                <a16:creationId xmlns:a16="http://schemas.microsoft.com/office/drawing/2014/main" id="{E71B3E75-42CE-094D-C393-093707B3241E}"/>
              </a:ext>
            </a:extLst>
          </p:cNvPr>
          <p:cNvSpPr/>
          <p:nvPr userDrawn="1"/>
        </p:nvSpPr>
        <p:spPr>
          <a:xfrm>
            <a:off x="355948" y="338589"/>
            <a:ext cx="5740052" cy="581679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329" b="0" i="0">
              <a:solidFill>
                <a:schemeClr val="tx1"/>
              </a:solidFill>
              <a:latin typeface="Arial" panose="020B0604020202020204" pitchFamily="34" charset="0"/>
            </a:endParaRPr>
          </a:p>
        </p:txBody>
      </p:sp>
      <p:sp>
        <p:nvSpPr>
          <p:cNvPr id="6" name="Title 1">
            <a:extLst>
              <a:ext uri="{FF2B5EF4-FFF2-40B4-BE49-F238E27FC236}">
                <a16:creationId xmlns:a16="http://schemas.microsoft.com/office/drawing/2014/main" id="{B0C469F6-51BA-B6D1-EF71-473C286546E9}"/>
              </a:ext>
            </a:extLst>
          </p:cNvPr>
          <p:cNvSpPr>
            <a:spLocks noGrp="1"/>
          </p:cNvSpPr>
          <p:nvPr>
            <p:ph type="ctrTitle" hasCustomPrompt="1"/>
          </p:nvPr>
        </p:nvSpPr>
        <p:spPr>
          <a:xfrm>
            <a:off x="886359" y="1536675"/>
            <a:ext cx="4638331" cy="589709"/>
          </a:xfrm>
          <a:prstGeom prst="rect">
            <a:avLst/>
          </a:prstGeom>
        </p:spPr>
        <p:txBody>
          <a:bodyPr lIns="0" tIns="0" rIns="0" bIns="0" anchor="t" anchorCtr="0">
            <a:noAutofit/>
          </a:bodyPr>
          <a:lstStyle>
            <a:lvl1pPr>
              <a:defRPr sz="4367" b="0">
                <a:solidFill>
                  <a:schemeClr val="tx2"/>
                </a:solidFill>
              </a:defRPr>
            </a:lvl1pPr>
          </a:lstStyle>
          <a:p>
            <a:r>
              <a:rPr lang="en-US"/>
              <a:t>Click to edit cover title</a:t>
            </a:r>
          </a:p>
        </p:txBody>
      </p:sp>
      <p:sp>
        <p:nvSpPr>
          <p:cNvPr id="7" name="Subtitle 2">
            <a:extLst>
              <a:ext uri="{FF2B5EF4-FFF2-40B4-BE49-F238E27FC236}">
                <a16:creationId xmlns:a16="http://schemas.microsoft.com/office/drawing/2014/main" id="{B4257B5A-1B19-3C83-0BEA-0E7433EC2AA1}"/>
              </a:ext>
            </a:extLst>
          </p:cNvPr>
          <p:cNvSpPr>
            <a:spLocks noGrp="1"/>
          </p:cNvSpPr>
          <p:nvPr>
            <p:ph type="subTitle" idx="1" hasCustomPrompt="1"/>
          </p:nvPr>
        </p:nvSpPr>
        <p:spPr>
          <a:xfrm>
            <a:off x="886359" y="5064161"/>
            <a:ext cx="4638331" cy="534662"/>
          </a:xfrm>
          <a:prstGeom prst="rect">
            <a:avLst/>
          </a:prstGeom>
        </p:spPr>
        <p:txBody>
          <a:bodyPr lIns="0" rIns="0">
            <a:noAutofit/>
          </a:bodyPr>
          <a:lstStyle>
            <a:lvl1pPr marL="0" indent="0" algn="l">
              <a:buNone/>
              <a:defRPr sz="1899" b="1" i="0">
                <a:solidFill>
                  <a:schemeClr val="tx2"/>
                </a:solidFill>
                <a:latin typeface="Arial" panose="020B0604020202020204" pitchFamily="34" charset="0"/>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subtitle</a:t>
            </a:r>
          </a:p>
        </p:txBody>
      </p:sp>
      <p:sp>
        <p:nvSpPr>
          <p:cNvPr id="9" name="Text Placeholder 35">
            <a:extLst>
              <a:ext uri="{FF2B5EF4-FFF2-40B4-BE49-F238E27FC236}">
                <a16:creationId xmlns:a16="http://schemas.microsoft.com/office/drawing/2014/main" id="{95AE3692-2A8E-DC66-24BD-4D77A74D2F4E}"/>
              </a:ext>
            </a:extLst>
          </p:cNvPr>
          <p:cNvSpPr>
            <a:spLocks noGrp="1"/>
          </p:cNvSpPr>
          <p:nvPr>
            <p:ph type="body" sz="quarter" idx="11" hasCustomPrompt="1"/>
          </p:nvPr>
        </p:nvSpPr>
        <p:spPr>
          <a:xfrm>
            <a:off x="357481" y="6304778"/>
            <a:ext cx="3932368" cy="274320"/>
          </a:xfrm>
          <a:prstGeom prst="rect">
            <a:avLst/>
          </a:prstGeom>
        </p:spPr>
        <p:txBody>
          <a:bodyPr lIns="0" bIns="0" anchor="b">
            <a:noAutofit/>
          </a:bodyPr>
          <a:lstStyle>
            <a:lvl1pPr marL="0" indent="0">
              <a:buNone/>
              <a:defRPr sz="1519" b="0" i="0">
                <a:solidFill>
                  <a:schemeClr val="tx1"/>
                </a:solidFill>
                <a:latin typeface="Arial" panose="020B0604020202020204" pitchFamily="34" charset="0"/>
              </a:defRPr>
            </a:lvl1pPr>
            <a:lvl2pPr marL="432558" indent="0">
              <a:buNone/>
              <a:defRPr/>
            </a:lvl2pPr>
            <a:lvl3pPr marL="726457" indent="0">
              <a:buNone/>
              <a:defRPr/>
            </a:lvl3pPr>
            <a:lvl4pPr marL="1180659" indent="0">
              <a:buNone/>
              <a:defRPr/>
            </a:lvl4pPr>
            <a:lvl5pPr marL="1863357" indent="0">
              <a:buNone/>
              <a:defRPr/>
            </a:lvl5pPr>
          </a:lstStyle>
          <a:p>
            <a:pPr lvl="0"/>
            <a:r>
              <a:rPr lang="en-US"/>
              <a:t>Insert Date Here</a:t>
            </a:r>
          </a:p>
        </p:txBody>
      </p:sp>
      <p:pic>
        <p:nvPicPr>
          <p:cNvPr id="12" name="Graphic 11">
            <a:extLst>
              <a:ext uri="{FF2B5EF4-FFF2-40B4-BE49-F238E27FC236}">
                <a16:creationId xmlns:a16="http://schemas.microsoft.com/office/drawing/2014/main" id="{7EF13D12-6E44-BC55-686A-528B89BCF1F2}"/>
              </a:ext>
            </a:extLst>
          </p:cNvPr>
          <p:cNvPicPr>
            <a:picLocks noChangeAspect="1"/>
          </p:cNvPicPr>
          <p:nvPr userDrawn="1"/>
        </p:nvPicPr>
        <p:blipFill>
          <a:blip r:embed="rId3"/>
          <a:srcRect/>
          <a:stretch/>
        </p:blipFill>
        <p:spPr>
          <a:xfrm>
            <a:off x="10393650" y="5721290"/>
            <a:ext cx="950289" cy="434089"/>
          </a:xfrm>
          <a:prstGeom prst="rect">
            <a:avLst/>
          </a:prstGeom>
        </p:spPr>
      </p:pic>
      <p:pic>
        <p:nvPicPr>
          <p:cNvPr id="13" name="Picture 12">
            <a:extLst>
              <a:ext uri="{FF2B5EF4-FFF2-40B4-BE49-F238E27FC236}">
                <a16:creationId xmlns:a16="http://schemas.microsoft.com/office/drawing/2014/main" id="{DE271366-4448-4E7A-F2FB-A308308592BE}"/>
              </a:ext>
            </a:extLst>
          </p:cNvPr>
          <p:cNvPicPr>
            <a:picLocks noChangeAspect="1"/>
          </p:cNvPicPr>
          <p:nvPr userDrawn="1"/>
        </p:nvPicPr>
        <p:blipFill>
          <a:blip r:embed="rId4"/>
          <a:srcRect/>
          <a:stretch/>
        </p:blipFill>
        <p:spPr>
          <a:xfrm>
            <a:off x="886359" y="732600"/>
            <a:ext cx="1027551" cy="612387"/>
          </a:xfrm>
          <a:prstGeom prst="rect">
            <a:avLst/>
          </a:prstGeom>
        </p:spPr>
      </p:pic>
    </p:spTree>
    <p:extLst>
      <p:ext uri="{BB962C8B-B14F-4D97-AF65-F5344CB8AC3E}">
        <p14:creationId xmlns:p14="http://schemas.microsoft.com/office/powerpoint/2010/main" val="3153904004"/>
      </p:ext>
    </p:extLst>
  </p:cSld>
  <p:clrMapOvr>
    <a:masterClrMapping/>
  </p:clrMapOvr>
  <p:hf sldNum="0" hdr="0" ftr="0"/>
  <p:extLst>
    <p:ext uri="{DCECCB84-F9BA-43D5-87BE-67443E8EF086}">
      <p15:sldGuideLst xmlns:p15="http://schemas.microsoft.com/office/powerpoint/2012/main">
        <p15:guide id="1" orient="horz" pos="475">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1. Content Slide - Paragraph">
  <p:cSld name="1. Content Slide - Paragraph">
    <p:spTree>
      <p:nvGrpSpPr>
        <p:cNvPr id="1" name="Shape 262"/>
        <p:cNvGrpSpPr/>
        <p:nvPr/>
      </p:nvGrpSpPr>
      <p:grpSpPr>
        <a:xfrm>
          <a:off x="0" y="0"/>
          <a:ext cx="0" cy="0"/>
          <a:chOff x="0" y="0"/>
          <a:chExt cx="0" cy="0"/>
        </a:xfrm>
      </p:grpSpPr>
      <p:sp>
        <p:nvSpPr>
          <p:cNvPr id="263" name="Google Shape;263;p154"/>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9pPr>
          </a:lstStyle>
          <a:p>
            <a:pPr marL="0" lvl="0" indent="0" algn="l" rtl="0">
              <a:spcBef>
                <a:spcPts val="0"/>
              </a:spcBef>
              <a:spcAft>
                <a:spcPts val="0"/>
              </a:spcAft>
              <a:buNone/>
            </a:pPr>
            <a:fld id="{00000000-1234-1234-1234-123412341234}" type="slidenum">
              <a:rPr lang="en-US"/>
              <a:t>‹#›</a:t>
            </a:fld>
            <a:endParaRPr/>
          </a:p>
        </p:txBody>
      </p:sp>
      <p:sp>
        <p:nvSpPr>
          <p:cNvPr id="264" name="Google Shape;264;p154"/>
          <p:cNvSpPr txBox="1">
            <a:spLocks noGrp="1"/>
          </p:cNvSpPr>
          <p:nvPr>
            <p:ph type="body" idx="1"/>
          </p:nvPr>
        </p:nvSpPr>
        <p:spPr>
          <a:xfrm>
            <a:off x="466725" y="1149062"/>
            <a:ext cx="8704734" cy="477054"/>
          </a:xfrm>
          <a:prstGeom prst="rect">
            <a:avLst/>
          </a:prstGeom>
          <a:noFill/>
          <a:ln>
            <a:noFill/>
          </a:ln>
        </p:spPr>
        <p:txBody>
          <a:bodyPr spcFirstLastPara="1" wrap="square" lIns="0" tIns="228600" rIns="0" bIns="0" anchor="t" anchorCtr="0">
            <a:spAutoFit/>
          </a:bodyPr>
          <a:lstStyle>
            <a:lvl1pPr marL="457200" lvl="0" indent="-228600" algn="l">
              <a:lnSpc>
                <a:spcPct val="100000"/>
              </a:lnSpc>
              <a:spcBef>
                <a:spcPts val="640"/>
              </a:spcBef>
              <a:spcAft>
                <a:spcPts val="0"/>
              </a:spcAft>
              <a:buSzPts val="2400"/>
              <a:buNone/>
              <a:defRPr sz="1600" b="1">
                <a:solidFill>
                  <a:srgbClr val="009CDE"/>
                </a:solidFill>
                <a:latin typeface="Roboto Slab"/>
                <a:ea typeface="Roboto Slab"/>
                <a:cs typeface="Roboto Slab"/>
                <a:sym typeface="Roboto Slab"/>
              </a:defRPr>
            </a:lvl1pPr>
            <a:lvl2pPr marL="914400" lvl="1" indent="-368300" algn="l">
              <a:lnSpc>
                <a:spcPct val="100000"/>
              </a:lnSpc>
              <a:spcBef>
                <a:spcPts val="360"/>
              </a:spcBef>
              <a:spcAft>
                <a:spcPts val="0"/>
              </a:spcAft>
              <a:buSzPts val="2200"/>
              <a:buChar char="-"/>
              <a:defRPr/>
            </a:lvl2pPr>
            <a:lvl3pPr marL="1371600" lvl="2" indent="-368300" algn="l">
              <a:lnSpc>
                <a:spcPct val="100000"/>
              </a:lnSpc>
              <a:spcBef>
                <a:spcPts val="360"/>
              </a:spcBef>
              <a:spcAft>
                <a:spcPts val="0"/>
              </a:spcAft>
              <a:buSzPts val="2200"/>
              <a:buChar char="8"/>
              <a:defRPr/>
            </a:lvl3pPr>
            <a:lvl4pPr marL="1828800" lvl="3" indent="-342900" algn="l">
              <a:lnSpc>
                <a:spcPct val="100000"/>
              </a:lnSpc>
              <a:spcBef>
                <a:spcPts val="360"/>
              </a:spcBef>
              <a:spcAft>
                <a:spcPts val="0"/>
              </a:spcAft>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65" name="Google Shape;265;p154"/>
          <p:cNvSpPr txBox="1">
            <a:spLocks noGrp="1"/>
          </p:cNvSpPr>
          <p:nvPr>
            <p:ph type="body" idx="2"/>
          </p:nvPr>
        </p:nvSpPr>
        <p:spPr>
          <a:xfrm>
            <a:off x="466725" y="1917291"/>
            <a:ext cx="4884018" cy="4185943"/>
          </a:xfrm>
          <a:prstGeom prst="rect">
            <a:avLst/>
          </a:prstGeom>
          <a:noFill/>
          <a:ln>
            <a:noFill/>
          </a:ln>
        </p:spPr>
        <p:txBody>
          <a:bodyPr spcFirstLastPara="1" wrap="square" lIns="0" tIns="228600" rIns="0" bIns="0" anchor="t" anchorCtr="0">
            <a:normAutofit/>
          </a:bodyPr>
          <a:lstStyle>
            <a:lvl1pPr marL="457200" lvl="0" indent="-228600" algn="l">
              <a:lnSpc>
                <a:spcPct val="100000"/>
              </a:lnSpc>
              <a:spcBef>
                <a:spcPts val="640"/>
              </a:spcBef>
              <a:spcAft>
                <a:spcPts val="0"/>
              </a:spcAft>
              <a:buClr>
                <a:schemeClr val="accent2"/>
              </a:buClr>
              <a:buSzPts val="2400"/>
              <a:buFont typeface="Arial"/>
              <a:buNone/>
              <a:defRPr sz="1600">
                <a:solidFill>
                  <a:srgbClr val="009CDE"/>
                </a:solidFill>
                <a:latin typeface="Roboto"/>
                <a:ea typeface="Roboto"/>
                <a:cs typeface="Roboto"/>
                <a:sym typeface="Roboto"/>
              </a:defRPr>
            </a:lvl1pPr>
            <a:lvl2pPr marL="914400" lvl="1" indent="-228600" algn="l">
              <a:lnSpc>
                <a:spcPct val="100000"/>
              </a:lnSpc>
              <a:spcBef>
                <a:spcPts val="320"/>
              </a:spcBef>
              <a:spcAft>
                <a:spcPts val="0"/>
              </a:spcAft>
              <a:buClr>
                <a:schemeClr val="accent2"/>
              </a:buClr>
              <a:buSzPts val="2200"/>
              <a:buNone/>
              <a:defRPr sz="1600">
                <a:latin typeface="Roboto"/>
                <a:ea typeface="Roboto"/>
                <a:cs typeface="Roboto"/>
                <a:sym typeface="Roboto"/>
              </a:defRPr>
            </a:lvl2pPr>
            <a:lvl3pPr marL="1371600" lvl="2" indent="-228600" algn="l">
              <a:lnSpc>
                <a:spcPct val="100000"/>
              </a:lnSpc>
              <a:spcBef>
                <a:spcPts val="320"/>
              </a:spcBef>
              <a:spcAft>
                <a:spcPts val="0"/>
              </a:spcAft>
              <a:buClr>
                <a:schemeClr val="accent2"/>
              </a:buClr>
              <a:buSzPts val="2200"/>
              <a:buNone/>
              <a:defRPr sz="1600">
                <a:latin typeface="Roboto"/>
                <a:ea typeface="Roboto"/>
                <a:cs typeface="Roboto"/>
                <a:sym typeface="Roboto"/>
              </a:defRPr>
            </a:lvl3pPr>
            <a:lvl4pPr marL="1828800" lvl="3" indent="-228600" algn="l">
              <a:lnSpc>
                <a:spcPct val="100000"/>
              </a:lnSpc>
              <a:spcBef>
                <a:spcPts val="320"/>
              </a:spcBef>
              <a:spcAft>
                <a:spcPts val="0"/>
              </a:spcAft>
              <a:buClr>
                <a:schemeClr val="accent2"/>
              </a:buClr>
              <a:buSzPts val="1600"/>
              <a:buNone/>
              <a:defRPr sz="1600">
                <a:latin typeface="Roboto"/>
                <a:ea typeface="Roboto"/>
                <a:cs typeface="Roboto"/>
                <a:sym typeface="Roboto"/>
              </a:defRPr>
            </a:lvl4pPr>
            <a:lvl5pPr marL="2286000" lvl="4" indent="-228600" algn="l">
              <a:lnSpc>
                <a:spcPct val="100000"/>
              </a:lnSpc>
              <a:spcBef>
                <a:spcPts val="320"/>
              </a:spcBef>
              <a:spcAft>
                <a:spcPts val="0"/>
              </a:spcAft>
              <a:buClr>
                <a:schemeClr val="accent2"/>
              </a:buClr>
              <a:buSzPts val="1600"/>
              <a:buNone/>
              <a:defRPr sz="1600">
                <a:latin typeface="Roboto"/>
                <a:ea typeface="Roboto"/>
                <a:cs typeface="Roboto"/>
                <a:sym typeface="Roboto"/>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66" name="Google Shape;266;p154"/>
          <p:cNvSpPr txBox="1">
            <a:spLocks noGrp="1"/>
          </p:cNvSpPr>
          <p:nvPr>
            <p:ph type="body" idx="3"/>
          </p:nvPr>
        </p:nvSpPr>
        <p:spPr>
          <a:xfrm>
            <a:off x="5636830" y="1917291"/>
            <a:ext cx="6096678" cy="4185943"/>
          </a:xfrm>
          <a:prstGeom prst="rect">
            <a:avLst/>
          </a:prstGeom>
          <a:noFill/>
          <a:ln>
            <a:noFill/>
          </a:ln>
        </p:spPr>
        <p:txBody>
          <a:bodyPr spcFirstLastPara="1" wrap="square" lIns="0" tIns="228600" rIns="0" bIns="0" anchor="t" anchorCtr="0">
            <a:normAutofit/>
          </a:bodyPr>
          <a:lstStyle>
            <a:lvl1pPr marL="457200" lvl="0" indent="-381000" algn="l">
              <a:lnSpc>
                <a:spcPct val="100000"/>
              </a:lnSpc>
              <a:spcBef>
                <a:spcPts val="640"/>
              </a:spcBef>
              <a:spcAft>
                <a:spcPts val="0"/>
              </a:spcAft>
              <a:buClr>
                <a:srgbClr val="009CDE"/>
              </a:buClr>
              <a:buSzPts val="2400"/>
              <a:buFont typeface="Arial"/>
              <a:buChar char="•"/>
              <a:defRPr sz="1600">
                <a:latin typeface="Roboto"/>
                <a:ea typeface="Roboto"/>
                <a:cs typeface="Roboto"/>
                <a:sym typeface="Roboto"/>
              </a:defRPr>
            </a:lvl1pPr>
            <a:lvl2pPr marL="914400" lvl="1" indent="-368300" algn="l">
              <a:lnSpc>
                <a:spcPct val="100000"/>
              </a:lnSpc>
              <a:spcBef>
                <a:spcPts val="320"/>
              </a:spcBef>
              <a:spcAft>
                <a:spcPts val="0"/>
              </a:spcAft>
              <a:buClr>
                <a:schemeClr val="accent2"/>
              </a:buClr>
              <a:buSzPts val="2200"/>
              <a:buChar char="-"/>
              <a:defRPr sz="1600">
                <a:latin typeface="Roboto"/>
                <a:ea typeface="Roboto"/>
                <a:cs typeface="Roboto"/>
                <a:sym typeface="Roboto"/>
              </a:defRPr>
            </a:lvl2pPr>
            <a:lvl3pPr marL="1371600" lvl="2" indent="-368300" algn="l">
              <a:lnSpc>
                <a:spcPct val="100000"/>
              </a:lnSpc>
              <a:spcBef>
                <a:spcPts val="320"/>
              </a:spcBef>
              <a:spcAft>
                <a:spcPts val="0"/>
              </a:spcAft>
              <a:buClr>
                <a:schemeClr val="accent2"/>
              </a:buClr>
              <a:buSzPts val="2200"/>
              <a:buChar char="8"/>
              <a:defRPr sz="1600">
                <a:latin typeface="Roboto"/>
                <a:ea typeface="Roboto"/>
                <a:cs typeface="Roboto"/>
                <a:sym typeface="Roboto"/>
              </a:defRPr>
            </a:lvl3pPr>
            <a:lvl4pPr marL="1828800" lvl="3" indent="-330200" algn="l">
              <a:lnSpc>
                <a:spcPct val="100000"/>
              </a:lnSpc>
              <a:spcBef>
                <a:spcPts val="320"/>
              </a:spcBef>
              <a:spcAft>
                <a:spcPts val="0"/>
              </a:spcAft>
              <a:buClr>
                <a:schemeClr val="accent2"/>
              </a:buClr>
              <a:buSzPts val="1600"/>
              <a:buChar char="-"/>
              <a:defRPr sz="1600">
                <a:latin typeface="Roboto"/>
                <a:ea typeface="Roboto"/>
                <a:cs typeface="Roboto"/>
                <a:sym typeface="Roboto"/>
              </a:defRPr>
            </a:lvl4pPr>
            <a:lvl5pPr marL="2286000" lvl="4" indent="-330200" algn="l">
              <a:lnSpc>
                <a:spcPct val="100000"/>
              </a:lnSpc>
              <a:spcBef>
                <a:spcPts val="320"/>
              </a:spcBef>
              <a:spcAft>
                <a:spcPts val="0"/>
              </a:spcAft>
              <a:buClr>
                <a:schemeClr val="accent2"/>
              </a:buClr>
              <a:buSzPts val="1600"/>
              <a:buChar char="»"/>
              <a:defRPr sz="1600">
                <a:latin typeface="Roboto"/>
                <a:ea typeface="Roboto"/>
                <a:cs typeface="Roboto"/>
                <a:sym typeface="Roboto"/>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67" name="Google Shape;267;p154"/>
          <p:cNvSpPr txBox="1">
            <a:spLocks noGrp="1"/>
          </p:cNvSpPr>
          <p:nvPr>
            <p:ph type="body" idx="4"/>
          </p:nvPr>
        </p:nvSpPr>
        <p:spPr>
          <a:xfrm>
            <a:off x="466725" y="646979"/>
            <a:ext cx="7697872" cy="494764"/>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439"/>
              </a:spcBef>
              <a:spcAft>
                <a:spcPts val="0"/>
              </a:spcAft>
              <a:buSzPts val="2400"/>
              <a:buNone/>
              <a:defRPr sz="3597">
                <a:latin typeface="Roboto Slab"/>
                <a:ea typeface="Roboto Slab"/>
                <a:cs typeface="Roboto Slab"/>
                <a:sym typeface="Roboto Slab"/>
              </a:defRPr>
            </a:lvl1pPr>
            <a:lvl2pPr marL="914400" lvl="1" indent="-368300" algn="l">
              <a:lnSpc>
                <a:spcPct val="100000"/>
              </a:lnSpc>
              <a:spcBef>
                <a:spcPts val="360"/>
              </a:spcBef>
              <a:spcAft>
                <a:spcPts val="0"/>
              </a:spcAft>
              <a:buSzPts val="2200"/>
              <a:buChar char="-"/>
              <a:defRPr/>
            </a:lvl2pPr>
            <a:lvl3pPr marL="1371600" lvl="2" indent="-368300" algn="l">
              <a:lnSpc>
                <a:spcPct val="100000"/>
              </a:lnSpc>
              <a:spcBef>
                <a:spcPts val="360"/>
              </a:spcBef>
              <a:spcAft>
                <a:spcPts val="0"/>
              </a:spcAft>
              <a:buSzPts val="2200"/>
              <a:buChar char="8"/>
              <a:defRPr/>
            </a:lvl3pPr>
            <a:lvl4pPr marL="1828800" lvl="3" indent="-342900" algn="l">
              <a:lnSpc>
                <a:spcPct val="100000"/>
              </a:lnSpc>
              <a:spcBef>
                <a:spcPts val="360"/>
              </a:spcBef>
              <a:spcAft>
                <a:spcPts val="0"/>
              </a:spcAft>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055541834"/>
      </p:ext>
    </p:extLst>
  </p:cSld>
  <p:clrMapOvr>
    <a:masterClrMapping/>
  </p:clrMapOvr>
  <p:transition spd="slow">
    <p:push/>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68"/>
        <p:cNvGrpSpPr/>
        <p:nvPr/>
      </p:nvGrpSpPr>
      <p:grpSpPr>
        <a:xfrm>
          <a:off x="0" y="0"/>
          <a:ext cx="0" cy="0"/>
          <a:chOff x="0" y="0"/>
          <a:chExt cx="0" cy="0"/>
        </a:xfrm>
      </p:grpSpPr>
      <p:sp>
        <p:nvSpPr>
          <p:cNvPr id="269" name="Google Shape;269;p155"/>
          <p:cNvSpPr txBox="1">
            <a:spLocks noGrp="1"/>
          </p:cNvSpPr>
          <p:nvPr>
            <p:ph type="title"/>
          </p:nvPr>
        </p:nvSpPr>
        <p:spPr>
          <a:xfrm>
            <a:off x="356461" y="538394"/>
            <a:ext cx="11286153" cy="413175"/>
          </a:xfrm>
          <a:prstGeom prst="rect">
            <a:avLst/>
          </a:prstGeom>
          <a:noFill/>
          <a:ln>
            <a:noFill/>
          </a:ln>
        </p:spPr>
        <p:txBody>
          <a:bodyPr spcFirstLastPara="1" wrap="square" lIns="0" tIns="0" rIns="72000" bIns="0" anchor="t"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9526038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Highlight Area Right">
  <p:cSld name="Highlight Area Right">
    <p:spTree>
      <p:nvGrpSpPr>
        <p:cNvPr id="1" name="Shape 283"/>
        <p:cNvGrpSpPr/>
        <p:nvPr/>
      </p:nvGrpSpPr>
      <p:grpSpPr>
        <a:xfrm>
          <a:off x="0" y="0"/>
          <a:ext cx="0" cy="0"/>
          <a:chOff x="0" y="0"/>
          <a:chExt cx="0" cy="0"/>
        </a:xfrm>
      </p:grpSpPr>
      <p:sp>
        <p:nvSpPr>
          <p:cNvPr id="284" name="Google Shape;284;p160"/>
          <p:cNvSpPr/>
          <p:nvPr/>
        </p:nvSpPr>
        <p:spPr>
          <a:xfrm>
            <a:off x="6563333" y="0"/>
            <a:ext cx="5628667" cy="6858000"/>
          </a:xfrm>
          <a:prstGeom prst="rect">
            <a:avLst/>
          </a:prstGeom>
          <a:solidFill>
            <a:schemeClr val="accent3"/>
          </a:solidFill>
          <a:ln>
            <a:noFill/>
          </a:ln>
        </p:spPr>
        <p:txBody>
          <a:bodyPr spcFirstLastPara="1" wrap="square" lIns="34175" tIns="34175" rIns="34175" bIns="34175" anchor="ctr" anchorCtr="0">
            <a:noAutofit/>
          </a:bodyPr>
          <a:lstStyle/>
          <a:p>
            <a:pPr marL="0" marR="0" lvl="0" indent="0" algn="ctr" rtl="0">
              <a:lnSpc>
                <a:spcPct val="100000"/>
              </a:lnSpc>
              <a:spcBef>
                <a:spcPts val="0"/>
              </a:spcBef>
              <a:spcAft>
                <a:spcPts val="0"/>
              </a:spcAft>
              <a:buClr>
                <a:srgbClr val="000000"/>
              </a:buClr>
              <a:buSzPts val="1899"/>
              <a:buFont typeface="Arial"/>
              <a:buNone/>
            </a:pPr>
            <a:endParaRPr sz="1899" b="0" i="0" u="none" strike="noStrike" cap="none">
              <a:solidFill>
                <a:schemeClr val="dk1"/>
              </a:solidFill>
              <a:latin typeface="Roboto"/>
              <a:ea typeface="Roboto"/>
              <a:cs typeface="Roboto"/>
              <a:sym typeface="Roboto"/>
            </a:endParaRPr>
          </a:p>
        </p:txBody>
      </p:sp>
      <p:sp>
        <p:nvSpPr>
          <p:cNvPr id="285" name="Google Shape;285;p160"/>
          <p:cNvSpPr/>
          <p:nvPr/>
        </p:nvSpPr>
        <p:spPr>
          <a:xfrm>
            <a:off x="5728232" y="6363470"/>
            <a:ext cx="467314" cy="14843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139"/>
              <a:buFont typeface="Arial"/>
              <a:buNone/>
            </a:pPr>
            <a:fld id="{00000000-1234-1234-1234-123412341234}" type="slidenum">
              <a:rPr lang="en-US" sz="1139" b="0" i="0" u="none" strike="noStrike" cap="none">
                <a:solidFill>
                  <a:srgbClr val="080808"/>
                </a:solidFill>
                <a:latin typeface="Roboto Slab"/>
                <a:ea typeface="Roboto Slab"/>
                <a:cs typeface="Roboto Slab"/>
                <a:sym typeface="Roboto Slab"/>
              </a:rPr>
              <a:t>‹#›</a:t>
            </a:fld>
            <a:endParaRPr sz="1139" b="0" i="0" u="none" strike="noStrike" cap="none">
              <a:solidFill>
                <a:srgbClr val="080808"/>
              </a:solidFill>
              <a:latin typeface="Roboto Slab"/>
              <a:ea typeface="Roboto Slab"/>
              <a:cs typeface="Roboto Slab"/>
              <a:sym typeface="Roboto Slab"/>
            </a:endParaRPr>
          </a:p>
        </p:txBody>
      </p:sp>
      <p:cxnSp>
        <p:nvCxnSpPr>
          <p:cNvPr id="286" name="Google Shape;286;p160"/>
          <p:cNvCxnSpPr/>
          <p:nvPr/>
        </p:nvCxnSpPr>
        <p:spPr>
          <a:xfrm>
            <a:off x="372974" y="6252279"/>
            <a:ext cx="5822572" cy="0"/>
          </a:xfrm>
          <a:prstGeom prst="straightConnector1">
            <a:avLst/>
          </a:prstGeom>
          <a:noFill/>
          <a:ln w="9525" cap="flat" cmpd="sng">
            <a:solidFill>
              <a:schemeClr val="dk1"/>
            </a:solidFill>
            <a:prstDash val="solid"/>
            <a:round/>
            <a:headEnd type="none" w="sm" len="sm"/>
            <a:tailEnd type="none" w="sm" len="sm"/>
          </a:ln>
        </p:spPr>
      </p:cxnSp>
      <p:pic>
        <p:nvPicPr>
          <p:cNvPr id="287" name="Google Shape;287;p160"/>
          <p:cNvPicPr preferRelativeResize="0"/>
          <p:nvPr/>
        </p:nvPicPr>
        <p:blipFill rotWithShape="1">
          <a:blip r:embed="rId2">
            <a:alphaModFix/>
          </a:blip>
          <a:srcRect/>
          <a:stretch/>
        </p:blipFill>
        <p:spPr>
          <a:xfrm>
            <a:off x="372974" y="6363469"/>
            <a:ext cx="1264628" cy="217044"/>
          </a:xfrm>
          <a:prstGeom prst="rect">
            <a:avLst/>
          </a:prstGeom>
          <a:noFill/>
          <a:ln>
            <a:noFill/>
          </a:ln>
        </p:spPr>
      </p:pic>
      <p:sp>
        <p:nvSpPr>
          <p:cNvPr id="288" name="Google Shape;288;p160"/>
          <p:cNvSpPr txBox="1">
            <a:spLocks noGrp="1"/>
          </p:cNvSpPr>
          <p:nvPr>
            <p:ph type="title"/>
          </p:nvPr>
        </p:nvSpPr>
        <p:spPr>
          <a:xfrm>
            <a:off x="356461" y="538394"/>
            <a:ext cx="5862034" cy="413175"/>
          </a:xfrm>
          <a:prstGeom prst="rect">
            <a:avLst/>
          </a:prstGeom>
          <a:noFill/>
          <a:ln>
            <a:noFill/>
          </a:ln>
        </p:spPr>
        <p:txBody>
          <a:bodyPr spcFirstLastPara="1" wrap="square" lIns="0" tIns="0" rIns="72000" bIns="0" anchor="t"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89" name="Google Shape;289;p160"/>
          <p:cNvCxnSpPr/>
          <p:nvPr/>
        </p:nvCxnSpPr>
        <p:spPr>
          <a:xfrm>
            <a:off x="372974" y="432879"/>
            <a:ext cx="5862034" cy="0"/>
          </a:xfrm>
          <a:prstGeom prst="straightConnector1">
            <a:avLst/>
          </a:prstGeom>
          <a:noFill/>
          <a:ln w="66675" cap="flat" cmpd="sng">
            <a:solidFill>
              <a:schemeClr val="accent3"/>
            </a:solidFill>
            <a:prstDash val="solid"/>
            <a:round/>
            <a:headEnd type="none" w="sm" len="sm"/>
            <a:tailEnd type="none" w="sm" len="sm"/>
          </a:ln>
        </p:spPr>
      </p:cxnSp>
      <p:cxnSp>
        <p:nvCxnSpPr>
          <p:cNvPr id="290" name="Google Shape;290;p160"/>
          <p:cNvCxnSpPr/>
          <p:nvPr/>
        </p:nvCxnSpPr>
        <p:spPr>
          <a:xfrm>
            <a:off x="356461" y="432879"/>
            <a:ext cx="5878547" cy="0"/>
          </a:xfrm>
          <a:prstGeom prst="straightConnector1">
            <a:avLst/>
          </a:prstGeom>
          <a:noFill/>
          <a:ln w="66675" cap="flat" cmpd="sng">
            <a:solidFill>
              <a:schemeClr val="accent3"/>
            </a:solidFill>
            <a:prstDash val="solid"/>
            <a:round/>
            <a:headEnd type="none" w="sm" len="sm"/>
            <a:tailEnd type="none" w="sm" len="sm"/>
          </a:ln>
        </p:spPr>
      </p:cxnSp>
    </p:spTree>
    <p:extLst>
      <p:ext uri="{BB962C8B-B14F-4D97-AF65-F5344CB8AC3E}">
        <p14:creationId xmlns:p14="http://schemas.microsoft.com/office/powerpoint/2010/main" val="41172804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ntent Slide — 1 Column with Sidebar">
  <p:cSld name="Content Slide — 1 Column with Sidebar">
    <p:spTree>
      <p:nvGrpSpPr>
        <p:cNvPr id="1" name="Shape 291"/>
        <p:cNvGrpSpPr/>
        <p:nvPr/>
      </p:nvGrpSpPr>
      <p:grpSpPr>
        <a:xfrm>
          <a:off x="0" y="0"/>
          <a:ext cx="0" cy="0"/>
          <a:chOff x="0" y="0"/>
          <a:chExt cx="0" cy="0"/>
        </a:xfrm>
      </p:grpSpPr>
      <p:sp>
        <p:nvSpPr>
          <p:cNvPr id="292" name="Google Shape;292;p158"/>
          <p:cNvSpPr txBox="1">
            <a:spLocks noGrp="1"/>
          </p:cNvSpPr>
          <p:nvPr>
            <p:ph type="body" idx="1"/>
          </p:nvPr>
        </p:nvSpPr>
        <p:spPr>
          <a:xfrm>
            <a:off x="4773478" y="555809"/>
            <a:ext cx="6960030" cy="5372292"/>
          </a:xfrm>
          <a:prstGeom prst="rect">
            <a:avLst/>
          </a:prstGeom>
          <a:noFill/>
          <a:ln>
            <a:noFill/>
          </a:ln>
        </p:spPr>
        <p:txBody>
          <a:bodyPr spcFirstLastPara="1" wrap="square" lIns="0" tIns="228600" rIns="0" bIns="0" anchor="t" anchorCtr="0">
            <a:normAutofit/>
          </a:bodyPr>
          <a:lstStyle>
            <a:lvl1pPr marL="457200" lvl="0" indent="-381000" algn="l">
              <a:lnSpc>
                <a:spcPct val="100000"/>
              </a:lnSpc>
              <a:spcBef>
                <a:spcPts val="640"/>
              </a:spcBef>
              <a:spcAft>
                <a:spcPts val="0"/>
              </a:spcAft>
              <a:buClr>
                <a:schemeClr val="accent2"/>
              </a:buClr>
              <a:buSzPts val="2400"/>
              <a:buFont typeface="Arial"/>
              <a:buChar char="•"/>
              <a:defRPr sz="1600" b="0" i="0">
                <a:latin typeface="Arial"/>
                <a:ea typeface="Arial"/>
                <a:cs typeface="Arial"/>
                <a:sym typeface="Arial"/>
              </a:defRPr>
            </a:lvl1pPr>
            <a:lvl2pPr marL="914400" lvl="1" indent="-368300" algn="l">
              <a:lnSpc>
                <a:spcPct val="100000"/>
              </a:lnSpc>
              <a:spcBef>
                <a:spcPts val="320"/>
              </a:spcBef>
              <a:spcAft>
                <a:spcPts val="0"/>
              </a:spcAft>
              <a:buClr>
                <a:schemeClr val="accent2"/>
              </a:buClr>
              <a:buSzPts val="2200"/>
              <a:buChar char="-"/>
              <a:defRPr sz="1600" b="0" i="0">
                <a:latin typeface="Arial"/>
                <a:ea typeface="Arial"/>
                <a:cs typeface="Arial"/>
                <a:sym typeface="Arial"/>
              </a:defRPr>
            </a:lvl2pPr>
            <a:lvl3pPr marL="1371600" lvl="2" indent="-368300" algn="l">
              <a:lnSpc>
                <a:spcPct val="100000"/>
              </a:lnSpc>
              <a:spcBef>
                <a:spcPts val="320"/>
              </a:spcBef>
              <a:spcAft>
                <a:spcPts val="0"/>
              </a:spcAft>
              <a:buClr>
                <a:schemeClr val="accent2"/>
              </a:buClr>
              <a:buSzPts val="2200"/>
              <a:buChar char="8"/>
              <a:defRPr sz="1600" b="0" i="0">
                <a:latin typeface="Arial"/>
                <a:ea typeface="Arial"/>
                <a:cs typeface="Arial"/>
                <a:sym typeface="Arial"/>
              </a:defRPr>
            </a:lvl3pPr>
            <a:lvl4pPr marL="1828800" lvl="3" indent="-330200" algn="l">
              <a:lnSpc>
                <a:spcPct val="100000"/>
              </a:lnSpc>
              <a:spcBef>
                <a:spcPts val="320"/>
              </a:spcBef>
              <a:spcAft>
                <a:spcPts val="0"/>
              </a:spcAft>
              <a:buClr>
                <a:schemeClr val="accent2"/>
              </a:buClr>
              <a:buSzPts val="1600"/>
              <a:buChar char="-"/>
              <a:defRPr sz="1600" b="0" i="0">
                <a:latin typeface="Arial"/>
                <a:ea typeface="Arial"/>
                <a:cs typeface="Arial"/>
                <a:sym typeface="Arial"/>
              </a:defRPr>
            </a:lvl4pPr>
            <a:lvl5pPr marL="2286000" lvl="4" indent="-330200" algn="l">
              <a:lnSpc>
                <a:spcPct val="100000"/>
              </a:lnSpc>
              <a:spcBef>
                <a:spcPts val="320"/>
              </a:spcBef>
              <a:spcAft>
                <a:spcPts val="0"/>
              </a:spcAft>
              <a:buClr>
                <a:schemeClr val="accent2"/>
              </a:buClr>
              <a:buSzPts val="1600"/>
              <a:buChar char="»"/>
              <a:defRPr sz="1600" b="0" i="0">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93" name="Google Shape;293;p15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Roboto"/>
                <a:ea typeface="Roboto"/>
                <a:cs typeface="Roboto"/>
                <a:sym typeface="Roboto"/>
              </a:defRPr>
            </a:lvl9pPr>
          </a:lstStyle>
          <a:p>
            <a:pPr marL="0" lvl="0" indent="0" algn="l" rtl="0">
              <a:spcBef>
                <a:spcPts val="0"/>
              </a:spcBef>
              <a:spcAft>
                <a:spcPts val="0"/>
              </a:spcAft>
              <a:buNone/>
            </a:pPr>
            <a:fld id="{00000000-1234-1234-1234-123412341234}" type="slidenum">
              <a:rPr lang="en-US"/>
              <a:t>‹#›</a:t>
            </a:fld>
            <a:endParaRPr/>
          </a:p>
        </p:txBody>
      </p:sp>
      <p:sp>
        <p:nvSpPr>
          <p:cNvPr id="294" name="Google Shape;294;p158"/>
          <p:cNvSpPr txBox="1">
            <a:spLocks noGrp="1"/>
          </p:cNvSpPr>
          <p:nvPr>
            <p:ph type="body" idx="2"/>
          </p:nvPr>
        </p:nvSpPr>
        <p:spPr>
          <a:xfrm>
            <a:off x="466611" y="2420935"/>
            <a:ext cx="3741179" cy="3507166"/>
          </a:xfrm>
          <a:prstGeom prst="rect">
            <a:avLst/>
          </a:prstGeom>
          <a:noFill/>
          <a:ln>
            <a:noFill/>
          </a:ln>
        </p:spPr>
        <p:txBody>
          <a:bodyPr spcFirstLastPara="1" wrap="square" lIns="0" tIns="228600" rIns="0" bIns="0" anchor="t" anchorCtr="0">
            <a:normAutofit/>
          </a:bodyPr>
          <a:lstStyle>
            <a:lvl1pPr marL="457200" lvl="0" indent="-381000" algn="l">
              <a:lnSpc>
                <a:spcPct val="100000"/>
              </a:lnSpc>
              <a:spcBef>
                <a:spcPts val="640"/>
              </a:spcBef>
              <a:spcAft>
                <a:spcPts val="0"/>
              </a:spcAft>
              <a:buClr>
                <a:schemeClr val="accent2"/>
              </a:buClr>
              <a:buSzPts val="2400"/>
              <a:buFont typeface="Arial"/>
              <a:buChar char="•"/>
              <a:defRPr sz="1600" b="0" i="0">
                <a:latin typeface="Arial"/>
                <a:ea typeface="Arial"/>
                <a:cs typeface="Arial"/>
                <a:sym typeface="Arial"/>
              </a:defRPr>
            </a:lvl1pPr>
            <a:lvl2pPr marL="914400" lvl="1" indent="-368300" algn="l">
              <a:lnSpc>
                <a:spcPct val="100000"/>
              </a:lnSpc>
              <a:spcBef>
                <a:spcPts val="320"/>
              </a:spcBef>
              <a:spcAft>
                <a:spcPts val="0"/>
              </a:spcAft>
              <a:buClr>
                <a:schemeClr val="accent2"/>
              </a:buClr>
              <a:buSzPts val="2200"/>
              <a:buChar char="-"/>
              <a:defRPr sz="1600" b="0" i="0">
                <a:latin typeface="Arial"/>
                <a:ea typeface="Arial"/>
                <a:cs typeface="Arial"/>
                <a:sym typeface="Arial"/>
              </a:defRPr>
            </a:lvl2pPr>
            <a:lvl3pPr marL="1371600" lvl="2" indent="-368300" algn="l">
              <a:lnSpc>
                <a:spcPct val="100000"/>
              </a:lnSpc>
              <a:spcBef>
                <a:spcPts val="320"/>
              </a:spcBef>
              <a:spcAft>
                <a:spcPts val="0"/>
              </a:spcAft>
              <a:buClr>
                <a:schemeClr val="accent2"/>
              </a:buClr>
              <a:buSzPts val="2200"/>
              <a:buChar char="8"/>
              <a:defRPr sz="1600" b="0" i="0">
                <a:latin typeface="Arial"/>
                <a:ea typeface="Arial"/>
                <a:cs typeface="Arial"/>
                <a:sym typeface="Arial"/>
              </a:defRPr>
            </a:lvl3pPr>
            <a:lvl4pPr marL="1828800" lvl="3" indent="-330200" algn="l">
              <a:lnSpc>
                <a:spcPct val="100000"/>
              </a:lnSpc>
              <a:spcBef>
                <a:spcPts val="320"/>
              </a:spcBef>
              <a:spcAft>
                <a:spcPts val="0"/>
              </a:spcAft>
              <a:buClr>
                <a:schemeClr val="accent2"/>
              </a:buClr>
              <a:buSzPts val="1600"/>
              <a:buChar char="-"/>
              <a:defRPr sz="1600" b="0" i="0">
                <a:latin typeface="Arial"/>
                <a:ea typeface="Arial"/>
                <a:cs typeface="Arial"/>
                <a:sym typeface="Arial"/>
              </a:defRPr>
            </a:lvl4pPr>
            <a:lvl5pPr marL="2286000" lvl="4" indent="-330200" algn="l">
              <a:lnSpc>
                <a:spcPct val="100000"/>
              </a:lnSpc>
              <a:spcBef>
                <a:spcPts val="320"/>
              </a:spcBef>
              <a:spcAft>
                <a:spcPts val="0"/>
              </a:spcAft>
              <a:buClr>
                <a:schemeClr val="accent2"/>
              </a:buClr>
              <a:buSzPts val="1600"/>
              <a:buChar char="»"/>
              <a:defRPr sz="1600" b="0" i="0">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95" name="Google Shape;295;p158"/>
          <p:cNvSpPr txBox="1">
            <a:spLocks noGrp="1"/>
          </p:cNvSpPr>
          <p:nvPr>
            <p:ph type="body" idx="3"/>
          </p:nvPr>
        </p:nvSpPr>
        <p:spPr>
          <a:xfrm>
            <a:off x="466725" y="1525305"/>
            <a:ext cx="3741738" cy="895630"/>
          </a:xfrm>
          <a:prstGeom prst="rect">
            <a:avLst/>
          </a:prstGeom>
          <a:noFill/>
          <a:ln>
            <a:noFill/>
          </a:ln>
        </p:spPr>
        <p:txBody>
          <a:bodyPr spcFirstLastPara="1" wrap="square" lIns="0" tIns="228600" rIns="0" bIns="0" anchor="t" anchorCtr="0">
            <a:spAutoFit/>
          </a:bodyPr>
          <a:lstStyle>
            <a:lvl1pPr marL="457200" lvl="0" indent="-228600" algn="l">
              <a:lnSpc>
                <a:spcPct val="100000"/>
              </a:lnSpc>
              <a:spcBef>
                <a:spcPts val="640"/>
              </a:spcBef>
              <a:spcAft>
                <a:spcPts val="0"/>
              </a:spcAft>
              <a:buSzPts val="2400"/>
              <a:buNone/>
              <a:defRPr sz="1600" b="1" i="0">
                <a:solidFill>
                  <a:schemeClr val="accent1"/>
                </a:solidFill>
                <a:latin typeface="Arial"/>
                <a:ea typeface="Arial"/>
                <a:cs typeface="Arial"/>
                <a:sym typeface="Arial"/>
              </a:defRPr>
            </a:lvl1pPr>
            <a:lvl2pPr marL="914400" lvl="1" indent="-368300" algn="l">
              <a:lnSpc>
                <a:spcPct val="100000"/>
              </a:lnSpc>
              <a:spcBef>
                <a:spcPts val="360"/>
              </a:spcBef>
              <a:spcAft>
                <a:spcPts val="0"/>
              </a:spcAft>
              <a:buSzPts val="2200"/>
              <a:buChar char="-"/>
              <a:defRPr/>
            </a:lvl2pPr>
            <a:lvl3pPr marL="1371600" lvl="2" indent="-368300" algn="l">
              <a:lnSpc>
                <a:spcPct val="100000"/>
              </a:lnSpc>
              <a:spcBef>
                <a:spcPts val="360"/>
              </a:spcBef>
              <a:spcAft>
                <a:spcPts val="0"/>
              </a:spcAft>
              <a:buSzPts val="2200"/>
              <a:buChar char="8"/>
              <a:defRPr/>
            </a:lvl3pPr>
            <a:lvl4pPr marL="1828800" lvl="3" indent="-342900" algn="l">
              <a:lnSpc>
                <a:spcPct val="100000"/>
              </a:lnSpc>
              <a:spcBef>
                <a:spcPts val="360"/>
              </a:spcBef>
              <a:spcAft>
                <a:spcPts val="0"/>
              </a:spcAft>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96" name="Google Shape;296;p158"/>
          <p:cNvSpPr txBox="1">
            <a:spLocks noGrp="1"/>
          </p:cNvSpPr>
          <p:nvPr>
            <p:ph type="title"/>
          </p:nvPr>
        </p:nvSpPr>
        <p:spPr>
          <a:xfrm>
            <a:off x="466726" y="555809"/>
            <a:ext cx="3741737" cy="969496"/>
          </a:xfrm>
          <a:prstGeom prst="rect">
            <a:avLst/>
          </a:prstGeom>
          <a:noFill/>
          <a:ln>
            <a:noFill/>
          </a:ln>
        </p:spPr>
        <p:txBody>
          <a:bodyPr spcFirstLastPara="1" wrap="square" lIns="0" tIns="137150" rIns="0" bIns="0" anchor="t" anchorCtr="0">
            <a:spAutoFit/>
          </a:bodyPr>
          <a:lstStyle>
            <a:lvl1pPr lvl="0" algn="l">
              <a:lnSpc>
                <a:spcPct val="100000"/>
              </a:lnSpc>
              <a:spcBef>
                <a:spcPts val="0"/>
              </a:spcBef>
              <a:spcAft>
                <a:spcPts val="0"/>
              </a:spcAft>
              <a:buClr>
                <a:schemeClr val="dk1"/>
              </a:buClr>
              <a:buSzPts val="3000"/>
              <a:buFont typeface="Verdana"/>
              <a:buNone/>
              <a:defRPr sz="3000" b="0" i="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715491564"/>
      </p:ext>
    </p:extLst>
  </p:cSld>
  <p:clrMapOvr>
    <a:masterClrMapping/>
  </p:clrMapOvr>
  <p:transition spd="slow">
    <p:push/>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97"/>
        <p:cNvGrpSpPr/>
        <p:nvPr/>
      </p:nvGrpSpPr>
      <p:grpSpPr>
        <a:xfrm>
          <a:off x="0" y="0"/>
          <a:ext cx="0" cy="0"/>
          <a:chOff x="0" y="0"/>
          <a:chExt cx="0" cy="0"/>
        </a:xfrm>
      </p:grpSpPr>
      <p:sp>
        <p:nvSpPr>
          <p:cNvPr id="298" name="Google Shape;298;p307"/>
          <p:cNvSpPr txBox="1">
            <a:spLocks noGrp="1"/>
          </p:cNvSpPr>
          <p:nvPr>
            <p:ph type="title"/>
          </p:nvPr>
        </p:nvSpPr>
        <p:spPr>
          <a:xfrm>
            <a:off x="356461" y="538394"/>
            <a:ext cx="11479079" cy="413175"/>
          </a:xfrm>
          <a:prstGeom prst="rect">
            <a:avLst/>
          </a:prstGeom>
          <a:noFill/>
          <a:ln>
            <a:noFill/>
          </a:ln>
        </p:spPr>
        <p:txBody>
          <a:bodyPr spcFirstLastPara="1" wrap="square" lIns="0" tIns="0" rIns="72000" bIns="0" anchor="t" anchorCtr="0">
            <a:noAutofit/>
          </a:bodyPr>
          <a:lstStyle>
            <a:lvl1pPr lvl="0" algn="l">
              <a:lnSpc>
                <a:spcPct val="100000"/>
              </a:lnSpc>
              <a:spcBef>
                <a:spcPts val="0"/>
              </a:spcBef>
              <a:spcAft>
                <a:spcPts val="0"/>
              </a:spcAft>
              <a:buSzPts val="3418"/>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9" name="Google Shape;299;p307"/>
          <p:cNvSpPr txBox="1">
            <a:spLocks noGrp="1"/>
          </p:cNvSpPr>
          <p:nvPr>
            <p:ph type="body" idx="1"/>
          </p:nvPr>
        </p:nvSpPr>
        <p:spPr>
          <a:xfrm>
            <a:off x="356461" y="1213751"/>
            <a:ext cx="11479079" cy="4400141"/>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84"/>
              </a:spcBef>
              <a:spcAft>
                <a:spcPts val="0"/>
              </a:spcAft>
              <a:buSzPts val="2400"/>
              <a:buChar char="•"/>
              <a:defRPr/>
            </a:lvl1pPr>
            <a:lvl2pPr marL="914400" lvl="1" indent="-368300" algn="l">
              <a:lnSpc>
                <a:spcPct val="100000"/>
              </a:lnSpc>
              <a:spcBef>
                <a:spcPts val="304"/>
              </a:spcBef>
              <a:spcAft>
                <a:spcPts val="0"/>
              </a:spcAft>
              <a:buSzPts val="2200"/>
              <a:buChar char="-"/>
              <a:defRPr/>
            </a:lvl2pPr>
            <a:lvl3pPr marL="1371600" lvl="2" indent="-368300" algn="l">
              <a:lnSpc>
                <a:spcPct val="100000"/>
              </a:lnSpc>
              <a:spcBef>
                <a:spcPts val="304"/>
              </a:spcBef>
              <a:spcAft>
                <a:spcPts val="0"/>
              </a:spcAft>
              <a:buSzPts val="2200"/>
              <a:buChar char="8"/>
              <a:defRPr/>
            </a:lvl3pPr>
            <a:lvl4pPr marL="1828800" lvl="3" indent="-325056" algn="l">
              <a:lnSpc>
                <a:spcPct val="100000"/>
              </a:lnSpc>
              <a:spcBef>
                <a:spcPts val="304"/>
              </a:spcBef>
              <a:spcAft>
                <a:spcPts val="0"/>
              </a:spcAft>
              <a:buSzPts val="1519"/>
              <a:buChar char="-"/>
              <a:defRPr/>
            </a:lvl4pPr>
            <a:lvl5pPr marL="2286000" lvl="4" indent="-373316" algn="l">
              <a:lnSpc>
                <a:spcPct val="100000"/>
              </a:lnSpc>
              <a:spcBef>
                <a:spcPts val="456"/>
              </a:spcBef>
              <a:spcAft>
                <a:spcPts val="0"/>
              </a:spcAft>
              <a:buSzPts val="2279"/>
              <a:buChar char="»"/>
              <a:defRPr/>
            </a:lvl5pPr>
            <a:lvl6pPr marL="2743200" lvl="5" indent="-355219" algn="l">
              <a:lnSpc>
                <a:spcPct val="100000"/>
              </a:lnSpc>
              <a:spcBef>
                <a:spcPts val="399"/>
              </a:spcBef>
              <a:spcAft>
                <a:spcPts val="0"/>
              </a:spcAft>
              <a:buSzPts val="1994"/>
              <a:buChar char="•"/>
              <a:defRPr/>
            </a:lvl6pPr>
            <a:lvl7pPr marL="3200400" lvl="6" indent="-355219" algn="l">
              <a:lnSpc>
                <a:spcPct val="100000"/>
              </a:lnSpc>
              <a:spcBef>
                <a:spcPts val="399"/>
              </a:spcBef>
              <a:spcAft>
                <a:spcPts val="0"/>
              </a:spcAft>
              <a:buSzPts val="1994"/>
              <a:buChar char="•"/>
              <a:defRPr/>
            </a:lvl7pPr>
            <a:lvl8pPr marL="3657600" lvl="7" indent="-355219" algn="l">
              <a:lnSpc>
                <a:spcPct val="100000"/>
              </a:lnSpc>
              <a:spcBef>
                <a:spcPts val="399"/>
              </a:spcBef>
              <a:spcAft>
                <a:spcPts val="0"/>
              </a:spcAft>
              <a:buSzPts val="1994"/>
              <a:buChar char="•"/>
              <a:defRPr/>
            </a:lvl8pPr>
            <a:lvl9pPr marL="4114800" lvl="8" indent="-355219" algn="l">
              <a:lnSpc>
                <a:spcPct val="100000"/>
              </a:lnSpc>
              <a:spcBef>
                <a:spcPts val="399"/>
              </a:spcBef>
              <a:spcAft>
                <a:spcPts val="0"/>
              </a:spcAft>
              <a:buSzPts val="1994"/>
              <a:buChar char="•"/>
              <a:defRPr/>
            </a:lvl9pPr>
          </a:lstStyle>
          <a:p>
            <a:endParaRPr/>
          </a:p>
        </p:txBody>
      </p:sp>
      <p:sp>
        <p:nvSpPr>
          <p:cNvPr id="300" name="Google Shape;300;p307"/>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01" name="Google Shape;301;p307"/>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02" name="Google Shape;302;p307"/>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680257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2_Content Slide — 1 Column with Sidebar">
  <p:cSld name="2_Content Slide — 1 Column with Sidebar">
    <p:spTree>
      <p:nvGrpSpPr>
        <p:cNvPr id="1" name="Shape 303"/>
        <p:cNvGrpSpPr/>
        <p:nvPr/>
      </p:nvGrpSpPr>
      <p:grpSpPr>
        <a:xfrm>
          <a:off x="0" y="0"/>
          <a:ext cx="0" cy="0"/>
          <a:chOff x="0" y="0"/>
          <a:chExt cx="0" cy="0"/>
        </a:xfrm>
      </p:grpSpPr>
      <p:sp>
        <p:nvSpPr>
          <p:cNvPr id="304" name="Google Shape;304;p308"/>
          <p:cNvSpPr txBox="1">
            <a:spLocks noGrp="1"/>
          </p:cNvSpPr>
          <p:nvPr>
            <p:ph type="sldNum" idx="12"/>
          </p:nvPr>
        </p:nvSpPr>
        <p:spPr>
          <a:xfrm>
            <a:off x="8990308" y="619362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05" name="Google Shape;305;p308"/>
          <p:cNvSpPr txBox="1">
            <a:spLocks noGrp="1"/>
          </p:cNvSpPr>
          <p:nvPr>
            <p:ph type="title"/>
          </p:nvPr>
        </p:nvSpPr>
        <p:spPr>
          <a:xfrm>
            <a:off x="466611" y="555811"/>
            <a:ext cx="3741179" cy="1246495"/>
          </a:xfrm>
          <a:prstGeom prst="rect">
            <a:avLst/>
          </a:prstGeom>
          <a:noFill/>
          <a:ln>
            <a:noFill/>
          </a:ln>
        </p:spPr>
        <p:txBody>
          <a:bodyPr spcFirstLastPara="1" wrap="square" lIns="0" tIns="137150" rIns="0" bIns="0" anchor="t" anchorCtr="0">
            <a:spAutoFit/>
          </a:bodyPr>
          <a:lstStyle>
            <a:lvl1pPr lvl="0" algn="l">
              <a:lnSpc>
                <a:spcPct val="100000"/>
              </a:lnSpc>
              <a:spcBef>
                <a:spcPts val="0"/>
              </a:spcBef>
              <a:spcAft>
                <a:spcPts val="0"/>
              </a:spcAft>
              <a:buSzPts val="3418"/>
              <a:buNone/>
              <a:defRPr sz="4000">
                <a:solidFill>
                  <a:schemeClr val="dk1"/>
                </a:solidFill>
                <a:latin typeface="Roboto Slab"/>
                <a:ea typeface="Roboto Slab"/>
                <a:cs typeface="Roboto Slab"/>
                <a:sym typeface="Roboto Slab"/>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6" name="Google Shape;306;p308"/>
          <p:cNvSpPr txBox="1">
            <a:spLocks noGrp="1"/>
          </p:cNvSpPr>
          <p:nvPr>
            <p:ph type="body" idx="1"/>
          </p:nvPr>
        </p:nvSpPr>
        <p:spPr>
          <a:xfrm>
            <a:off x="466611" y="2754105"/>
            <a:ext cx="3741179" cy="3173997"/>
          </a:xfrm>
          <a:prstGeom prst="rect">
            <a:avLst/>
          </a:prstGeom>
          <a:noFill/>
          <a:ln>
            <a:noFill/>
          </a:ln>
        </p:spPr>
        <p:txBody>
          <a:bodyPr spcFirstLastPara="1" wrap="square" lIns="0" tIns="228600" rIns="0" bIns="0" anchor="t" anchorCtr="0">
            <a:normAutofit/>
          </a:bodyPr>
          <a:lstStyle>
            <a:lvl1pPr marL="457200" lvl="0" indent="-381000" algn="l">
              <a:lnSpc>
                <a:spcPct val="100000"/>
              </a:lnSpc>
              <a:spcBef>
                <a:spcPts val="684"/>
              </a:spcBef>
              <a:spcAft>
                <a:spcPts val="0"/>
              </a:spcAft>
              <a:buClr>
                <a:schemeClr val="accent2"/>
              </a:buClr>
              <a:buSzPts val="2400"/>
              <a:buFont typeface="Arial"/>
              <a:buChar char="•"/>
              <a:defRPr sz="1998">
                <a:latin typeface="Roboto"/>
                <a:ea typeface="Roboto"/>
                <a:cs typeface="Roboto"/>
                <a:sym typeface="Roboto"/>
              </a:defRPr>
            </a:lvl1pPr>
            <a:lvl2pPr marL="914400" lvl="1" indent="-368300" algn="l">
              <a:lnSpc>
                <a:spcPct val="100000"/>
              </a:lnSpc>
              <a:spcBef>
                <a:spcPts val="304"/>
              </a:spcBef>
              <a:spcAft>
                <a:spcPts val="0"/>
              </a:spcAft>
              <a:buClr>
                <a:schemeClr val="accent2"/>
              </a:buClr>
              <a:buSzPts val="2200"/>
              <a:buChar char="-"/>
              <a:defRPr sz="1998">
                <a:latin typeface="Roboto"/>
                <a:ea typeface="Roboto"/>
                <a:cs typeface="Roboto"/>
                <a:sym typeface="Roboto"/>
              </a:defRPr>
            </a:lvl2pPr>
            <a:lvl3pPr marL="1371600" lvl="2" indent="-368300" algn="l">
              <a:lnSpc>
                <a:spcPct val="100000"/>
              </a:lnSpc>
              <a:spcBef>
                <a:spcPts val="304"/>
              </a:spcBef>
              <a:spcAft>
                <a:spcPts val="0"/>
              </a:spcAft>
              <a:buClr>
                <a:schemeClr val="accent2"/>
              </a:buClr>
              <a:buSzPts val="2200"/>
              <a:buChar char="8"/>
              <a:defRPr sz="1998">
                <a:latin typeface="Roboto"/>
                <a:ea typeface="Roboto"/>
                <a:cs typeface="Roboto"/>
                <a:sym typeface="Roboto"/>
              </a:defRPr>
            </a:lvl3pPr>
            <a:lvl4pPr marL="1828800" lvl="3" indent="-325056" algn="l">
              <a:lnSpc>
                <a:spcPct val="100000"/>
              </a:lnSpc>
              <a:spcBef>
                <a:spcPts val="304"/>
              </a:spcBef>
              <a:spcAft>
                <a:spcPts val="0"/>
              </a:spcAft>
              <a:buClr>
                <a:schemeClr val="accent2"/>
              </a:buClr>
              <a:buSzPts val="1519"/>
              <a:buChar char="-"/>
              <a:defRPr sz="1998">
                <a:latin typeface="Roboto"/>
                <a:ea typeface="Roboto"/>
                <a:cs typeface="Roboto"/>
                <a:sym typeface="Roboto"/>
              </a:defRPr>
            </a:lvl4pPr>
            <a:lvl5pPr marL="2286000" lvl="4" indent="-373316" algn="l">
              <a:lnSpc>
                <a:spcPct val="100000"/>
              </a:lnSpc>
              <a:spcBef>
                <a:spcPts val="456"/>
              </a:spcBef>
              <a:spcAft>
                <a:spcPts val="0"/>
              </a:spcAft>
              <a:buClr>
                <a:schemeClr val="accent2"/>
              </a:buClr>
              <a:buSzPts val="2279"/>
              <a:buChar char="»"/>
              <a:defRPr sz="1998">
                <a:latin typeface="Roboto"/>
                <a:ea typeface="Roboto"/>
                <a:cs typeface="Roboto"/>
                <a:sym typeface="Roboto"/>
              </a:defRPr>
            </a:lvl5pPr>
            <a:lvl6pPr marL="2743200" lvl="5" indent="-355219" algn="l">
              <a:lnSpc>
                <a:spcPct val="100000"/>
              </a:lnSpc>
              <a:spcBef>
                <a:spcPts val="399"/>
              </a:spcBef>
              <a:spcAft>
                <a:spcPts val="0"/>
              </a:spcAft>
              <a:buSzPts val="1994"/>
              <a:buChar char="•"/>
              <a:defRPr/>
            </a:lvl6pPr>
            <a:lvl7pPr marL="3200400" lvl="6" indent="-355219" algn="l">
              <a:lnSpc>
                <a:spcPct val="100000"/>
              </a:lnSpc>
              <a:spcBef>
                <a:spcPts val="399"/>
              </a:spcBef>
              <a:spcAft>
                <a:spcPts val="0"/>
              </a:spcAft>
              <a:buSzPts val="1994"/>
              <a:buChar char="•"/>
              <a:defRPr/>
            </a:lvl7pPr>
            <a:lvl8pPr marL="3657600" lvl="7" indent="-355219" algn="l">
              <a:lnSpc>
                <a:spcPct val="100000"/>
              </a:lnSpc>
              <a:spcBef>
                <a:spcPts val="399"/>
              </a:spcBef>
              <a:spcAft>
                <a:spcPts val="0"/>
              </a:spcAft>
              <a:buSzPts val="1994"/>
              <a:buChar char="•"/>
              <a:defRPr/>
            </a:lvl8pPr>
            <a:lvl9pPr marL="4114800" lvl="8" indent="-355219" algn="l">
              <a:lnSpc>
                <a:spcPct val="100000"/>
              </a:lnSpc>
              <a:spcBef>
                <a:spcPts val="399"/>
              </a:spcBef>
              <a:spcAft>
                <a:spcPts val="0"/>
              </a:spcAft>
              <a:buSzPts val="1994"/>
              <a:buChar char="•"/>
              <a:defRPr/>
            </a:lvl9pPr>
          </a:lstStyle>
          <a:p>
            <a:endParaRPr/>
          </a:p>
        </p:txBody>
      </p:sp>
      <p:sp>
        <p:nvSpPr>
          <p:cNvPr id="307" name="Google Shape;307;p308"/>
          <p:cNvSpPr txBox="1">
            <a:spLocks noGrp="1"/>
          </p:cNvSpPr>
          <p:nvPr>
            <p:ph type="body" idx="2"/>
          </p:nvPr>
        </p:nvSpPr>
        <p:spPr>
          <a:xfrm>
            <a:off x="466727" y="1692276"/>
            <a:ext cx="3741738" cy="1242969"/>
          </a:xfrm>
          <a:prstGeom prst="rect">
            <a:avLst/>
          </a:prstGeom>
          <a:noFill/>
          <a:ln>
            <a:noFill/>
          </a:ln>
        </p:spPr>
        <p:txBody>
          <a:bodyPr spcFirstLastPara="1" wrap="square" lIns="0" tIns="228600" rIns="0" bIns="0" anchor="t" anchorCtr="0">
            <a:spAutoFit/>
          </a:bodyPr>
          <a:lstStyle>
            <a:lvl1pPr marL="457200" lvl="0" indent="-228600" algn="l">
              <a:lnSpc>
                <a:spcPct val="100000"/>
              </a:lnSpc>
              <a:spcBef>
                <a:spcPts val="684"/>
              </a:spcBef>
              <a:spcAft>
                <a:spcPts val="0"/>
              </a:spcAft>
              <a:buSzPts val="2400"/>
              <a:buNone/>
              <a:defRPr sz="1998" b="1">
                <a:solidFill>
                  <a:schemeClr val="accent1"/>
                </a:solidFill>
                <a:latin typeface="Roboto Slab"/>
                <a:ea typeface="Roboto Slab"/>
                <a:cs typeface="Roboto Slab"/>
                <a:sym typeface="Roboto Slab"/>
              </a:defRPr>
            </a:lvl1pPr>
            <a:lvl2pPr marL="914400" lvl="1" indent="-368300" algn="l">
              <a:lnSpc>
                <a:spcPct val="100000"/>
              </a:lnSpc>
              <a:spcBef>
                <a:spcPts val="304"/>
              </a:spcBef>
              <a:spcAft>
                <a:spcPts val="0"/>
              </a:spcAft>
              <a:buSzPts val="2200"/>
              <a:buChar char="-"/>
              <a:defRPr/>
            </a:lvl2pPr>
            <a:lvl3pPr marL="1371600" lvl="2" indent="-368300" algn="l">
              <a:lnSpc>
                <a:spcPct val="100000"/>
              </a:lnSpc>
              <a:spcBef>
                <a:spcPts val="304"/>
              </a:spcBef>
              <a:spcAft>
                <a:spcPts val="0"/>
              </a:spcAft>
              <a:buSzPts val="2200"/>
              <a:buChar char="8"/>
              <a:defRPr/>
            </a:lvl3pPr>
            <a:lvl4pPr marL="1828800" lvl="3" indent="-325056" algn="l">
              <a:lnSpc>
                <a:spcPct val="100000"/>
              </a:lnSpc>
              <a:spcBef>
                <a:spcPts val="304"/>
              </a:spcBef>
              <a:spcAft>
                <a:spcPts val="0"/>
              </a:spcAft>
              <a:buSzPts val="1519"/>
              <a:buChar char="-"/>
              <a:defRPr/>
            </a:lvl4pPr>
            <a:lvl5pPr marL="2286000" lvl="4" indent="-373316" algn="l">
              <a:lnSpc>
                <a:spcPct val="100000"/>
              </a:lnSpc>
              <a:spcBef>
                <a:spcPts val="456"/>
              </a:spcBef>
              <a:spcAft>
                <a:spcPts val="0"/>
              </a:spcAft>
              <a:buSzPts val="2279"/>
              <a:buChar char="»"/>
              <a:defRPr/>
            </a:lvl5pPr>
            <a:lvl6pPr marL="2743200" lvl="5" indent="-355219" algn="l">
              <a:lnSpc>
                <a:spcPct val="100000"/>
              </a:lnSpc>
              <a:spcBef>
                <a:spcPts val="399"/>
              </a:spcBef>
              <a:spcAft>
                <a:spcPts val="0"/>
              </a:spcAft>
              <a:buSzPts val="1994"/>
              <a:buChar char="•"/>
              <a:defRPr/>
            </a:lvl6pPr>
            <a:lvl7pPr marL="3200400" lvl="6" indent="-355219" algn="l">
              <a:lnSpc>
                <a:spcPct val="100000"/>
              </a:lnSpc>
              <a:spcBef>
                <a:spcPts val="399"/>
              </a:spcBef>
              <a:spcAft>
                <a:spcPts val="0"/>
              </a:spcAft>
              <a:buSzPts val="1994"/>
              <a:buChar char="•"/>
              <a:defRPr/>
            </a:lvl7pPr>
            <a:lvl8pPr marL="3657600" lvl="7" indent="-355219" algn="l">
              <a:lnSpc>
                <a:spcPct val="100000"/>
              </a:lnSpc>
              <a:spcBef>
                <a:spcPts val="399"/>
              </a:spcBef>
              <a:spcAft>
                <a:spcPts val="0"/>
              </a:spcAft>
              <a:buSzPts val="1994"/>
              <a:buChar char="•"/>
              <a:defRPr/>
            </a:lvl8pPr>
            <a:lvl9pPr marL="4114800" lvl="8" indent="-355219" algn="l">
              <a:lnSpc>
                <a:spcPct val="100000"/>
              </a:lnSpc>
              <a:spcBef>
                <a:spcPts val="399"/>
              </a:spcBef>
              <a:spcAft>
                <a:spcPts val="0"/>
              </a:spcAft>
              <a:buSzPts val="1994"/>
              <a:buChar char="•"/>
              <a:defRPr/>
            </a:lvl9pPr>
          </a:lstStyle>
          <a:p>
            <a:endParaRPr/>
          </a:p>
        </p:txBody>
      </p:sp>
      <p:sp>
        <p:nvSpPr>
          <p:cNvPr id="308" name="Google Shape;308;p308"/>
          <p:cNvSpPr txBox="1">
            <a:spLocks noGrp="1"/>
          </p:cNvSpPr>
          <p:nvPr>
            <p:ph type="body" idx="3"/>
          </p:nvPr>
        </p:nvSpPr>
        <p:spPr>
          <a:xfrm>
            <a:off x="4773478" y="568479"/>
            <a:ext cx="6960030" cy="5661431"/>
          </a:xfrm>
          <a:prstGeom prst="rect">
            <a:avLst/>
          </a:prstGeom>
          <a:noFill/>
          <a:ln>
            <a:noFill/>
          </a:ln>
        </p:spPr>
        <p:txBody>
          <a:bodyPr spcFirstLastPara="1" wrap="square" lIns="0" tIns="228600" rIns="0" bIns="0" anchor="t" anchorCtr="0">
            <a:normAutofit/>
          </a:bodyPr>
          <a:lstStyle>
            <a:lvl1pPr marL="457200" lvl="0" indent="-381000" algn="l">
              <a:lnSpc>
                <a:spcPct val="90000"/>
              </a:lnSpc>
              <a:spcBef>
                <a:spcPts val="1000"/>
              </a:spcBef>
              <a:spcAft>
                <a:spcPts val="0"/>
              </a:spcAft>
              <a:buClr>
                <a:schemeClr val="accent2"/>
              </a:buClr>
              <a:buSzPts val="2400"/>
              <a:buFont typeface="Arial"/>
              <a:buChar char="•"/>
              <a:defRPr sz="2400">
                <a:latin typeface="Roboto"/>
                <a:ea typeface="Roboto"/>
                <a:cs typeface="Roboto"/>
                <a:sym typeface="Roboto"/>
              </a:defRPr>
            </a:lvl1pPr>
            <a:lvl2pPr marL="914400" lvl="1" indent="-368300" algn="l">
              <a:lnSpc>
                <a:spcPct val="90000"/>
              </a:lnSpc>
              <a:spcBef>
                <a:spcPts val="1000"/>
              </a:spcBef>
              <a:spcAft>
                <a:spcPts val="0"/>
              </a:spcAft>
              <a:buClr>
                <a:schemeClr val="accent2"/>
              </a:buClr>
              <a:buSzPts val="2200"/>
              <a:buChar char="-"/>
              <a:defRPr sz="2400">
                <a:latin typeface="Roboto"/>
                <a:ea typeface="Roboto"/>
                <a:cs typeface="Roboto"/>
                <a:sym typeface="Roboto"/>
              </a:defRPr>
            </a:lvl2pPr>
            <a:lvl3pPr marL="1371600" lvl="2" indent="-368300" algn="l">
              <a:lnSpc>
                <a:spcPct val="90000"/>
              </a:lnSpc>
              <a:spcBef>
                <a:spcPts val="1000"/>
              </a:spcBef>
              <a:spcAft>
                <a:spcPts val="0"/>
              </a:spcAft>
              <a:buClr>
                <a:schemeClr val="accent2"/>
              </a:buClr>
              <a:buSzPts val="2200"/>
              <a:buChar char="8"/>
              <a:defRPr sz="2400">
                <a:latin typeface="Roboto"/>
                <a:ea typeface="Roboto"/>
                <a:cs typeface="Roboto"/>
                <a:sym typeface="Roboto"/>
              </a:defRPr>
            </a:lvl3pPr>
            <a:lvl4pPr marL="1828800" lvl="3" indent="-325056" algn="l">
              <a:lnSpc>
                <a:spcPct val="90000"/>
              </a:lnSpc>
              <a:spcBef>
                <a:spcPts val="1000"/>
              </a:spcBef>
              <a:spcAft>
                <a:spcPts val="0"/>
              </a:spcAft>
              <a:buClr>
                <a:schemeClr val="accent2"/>
              </a:buClr>
              <a:buSzPts val="1519"/>
              <a:buChar char="-"/>
              <a:defRPr sz="2400">
                <a:latin typeface="Roboto"/>
                <a:ea typeface="Roboto"/>
                <a:cs typeface="Roboto"/>
                <a:sym typeface="Roboto"/>
              </a:defRPr>
            </a:lvl4pPr>
            <a:lvl5pPr marL="2286000" lvl="4" indent="-373316" algn="l">
              <a:lnSpc>
                <a:spcPct val="90000"/>
              </a:lnSpc>
              <a:spcBef>
                <a:spcPts val="1000"/>
              </a:spcBef>
              <a:spcAft>
                <a:spcPts val="0"/>
              </a:spcAft>
              <a:buClr>
                <a:schemeClr val="accent2"/>
              </a:buClr>
              <a:buSzPts val="2279"/>
              <a:buChar char="»"/>
              <a:defRPr sz="2400">
                <a:latin typeface="Roboto"/>
                <a:ea typeface="Roboto"/>
                <a:cs typeface="Roboto"/>
                <a:sym typeface="Roboto"/>
              </a:defRPr>
            </a:lvl5pPr>
            <a:lvl6pPr marL="2743200" lvl="5" indent="-355219" algn="l">
              <a:lnSpc>
                <a:spcPct val="100000"/>
              </a:lnSpc>
              <a:spcBef>
                <a:spcPts val="1000"/>
              </a:spcBef>
              <a:spcAft>
                <a:spcPts val="0"/>
              </a:spcAft>
              <a:buSzPts val="1994"/>
              <a:buChar char="•"/>
              <a:defRPr/>
            </a:lvl6pPr>
            <a:lvl7pPr marL="3200400" lvl="6" indent="-355219" algn="l">
              <a:lnSpc>
                <a:spcPct val="100000"/>
              </a:lnSpc>
              <a:spcBef>
                <a:spcPts val="399"/>
              </a:spcBef>
              <a:spcAft>
                <a:spcPts val="0"/>
              </a:spcAft>
              <a:buSzPts val="1994"/>
              <a:buChar char="•"/>
              <a:defRPr/>
            </a:lvl7pPr>
            <a:lvl8pPr marL="3657600" lvl="7" indent="-355219" algn="l">
              <a:lnSpc>
                <a:spcPct val="100000"/>
              </a:lnSpc>
              <a:spcBef>
                <a:spcPts val="399"/>
              </a:spcBef>
              <a:spcAft>
                <a:spcPts val="0"/>
              </a:spcAft>
              <a:buSzPts val="1994"/>
              <a:buChar char="•"/>
              <a:defRPr/>
            </a:lvl8pPr>
            <a:lvl9pPr marL="4114800" lvl="8" indent="-355219" algn="l">
              <a:lnSpc>
                <a:spcPct val="100000"/>
              </a:lnSpc>
              <a:spcBef>
                <a:spcPts val="399"/>
              </a:spcBef>
              <a:spcAft>
                <a:spcPts val="0"/>
              </a:spcAft>
              <a:buSzPts val="1994"/>
              <a:buChar char="•"/>
              <a:defRPr/>
            </a:lvl9pPr>
          </a:lstStyle>
          <a:p>
            <a:endParaRPr/>
          </a:p>
        </p:txBody>
      </p:sp>
    </p:spTree>
    <p:extLst>
      <p:ext uri="{BB962C8B-B14F-4D97-AF65-F5344CB8AC3E}">
        <p14:creationId xmlns:p14="http://schemas.microsoft.com/office/powerpoint/2010/main" val="7464281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3"/>
        </a:solidFill>
        <a:effectLst/>
      </p:bgPr>
    </p:bg>
    <p:spTree>
      <p:nvGrpSpPr>
        <p:cNvPr id="1" name="Shape 309"/>
        <p:cNvGrpSpPr/>
        <p:nvPr/>
      </p:nvGrpSpPr>
      <p:grpSpPr>
        <a:xfrm>
          <a:off x="0" y="0"/>
          <a:ext cx="0" cy="0"/>
          <a:chOff x="0" y="0"/>
          <a:chExt cx="0" cy="0"/>
        </a:xfrm>
      </p:grpSpPr>
      <p:sp>
        <p:nvSpPr>
          <p:cNvPr id="310" name="Google Shape;310;p153"/>
          <p:cNvSpPr/>
          <p:nvPr/>
        </p:nvSpPr>
        <p:spPr>
          <a:xfrm>
            <a:off x="1790485" y="589036"/>
            <a:ext cx="10401515" cy="6268965"/>
          </a:xfrm>
          <a:prstGeom prst="rect">
            <a:avLst/>
          </a:prstGeom>
          <a:solidFill>
            <a:schemeClr val="dk2"/>
          </a:solidFill>
          <a:ln>
            <a:noFill/>
          </a:ln>
        </p:spPr>
        <p:txBody>
          <a:bodyPr spcFirstLastPara="1" wrap="square" lIns="34175" tIns="34175" rIns="34175" bIns="34175" anchor="ctr" anchorCtr="0">
            <a:normAutofit/>
          </a:bodyPr>
          <a:lstStyle/>
          <a:p>
            <a:pPr marL="0" marR="0" lvl="0" indent="0" algn="ctr" rtl="0">
              <a:lnSpc>
                <a:spcPct val="100000"/>
              </a:lnSpc>
              <a:spcBef>
                <a:spcPts val="0"/>
              </a:spcBef>
              <a:spcAft>
                <a:spcPts val="0"/>
              </a:spcAft>
              <a:buClr>
                <a:srgbClr val="000000"/>
              </a:buClr>
              <a:buSzPts val="1899"/>
              <a:buFont typeface="Arial"/>
              <a:buNone/>
            </a:pPr>
            <a:endParaRPr sz="1899" b="1" i="0" u="none" strike="noStrike" cap="none">
              <a:solidFill>
                <a:schemeClr val="dk2"/>
              </a:solidFill>
              <a:latin typeface="Roboto Slab"/>
              <a:ea typeface="Roboto Slab"/>
              <a:cs typeface="Roboto Slab"/>
              <a:sym typeface="Roboto Slab"/>
            </a:endParaRPr>
          </a:p>
        </p:txBody>
      </p:sp>
      <p:sp>
        <p:nvSpPr>
          <p:cNvPr id="311" name="Google Shape;311;p153"/>
          <p:cNvSpPr txBox="1">
            <a:spLocks noGrp="1"/>
          </p:cNvSpPr>
          <p:nvPr>
            <p:ph type="ctrTitle"/>
          </p:nvPr>
        </p:nvSpPr>
        <p:spPr>
          <a:xfrm>
            <a:off x="2353330" y="877834"/>
            <a:ext cx="8241507" cy="1562892"/>
          </a:xfrm>
          <a:prstGeom prst="rect">
            <a:avLst/>
          </a:prstGeom>
          <a:noFill/>
          <a:ln>
            <a:noFill/>
          </a:ln>
        </p:spPr>
        <p:txBody>
          <a:bodyPr spcFirstLastPara="1" wrap="square" lIns="0" tIns="45700" rIns="0" bIns="45700" anchor="t" anchorCtr="0">
            <a:noAutofit/>
          </a:bodyPr>
          <a:lstStyle>
            <a:lvl1pPr lvl="0" algn="l">
              <a:lnSpc>
                <a:spcPct val="100000"/>
              </a:lnSpc>
              <a:spcBef>
                <a:spcPts val="0"/>
              </a:spcBef>
              <a:spcAft>
                <a:spcPts val="0"/>
              </a:spcAft>
              <a:buClr>
                <a:schemeClr val="accent3"/>
              </a:buClr>
              <a:buSzPts val="5127"/>
              <a:buFont typeface="Roboto Slab"/>
              <a:buNone/>
              <a:defRPr sz="5127"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2" name="Google Shape;312;p153"/>
          <p:cNvSpPr txBox="1">
            <a:spLocks noGrp="1"/>
          </p:cNvSpPr>
          <p:nvPr>
            <p:ph type="subTitle" idx="1"/>
          </p:nvPr>
        </p:nvSpPr>
        <p:spPr>
          <a:xfrm>
            <a:off x="2353330" y="5785200"/>
            <a:ext cx="6448450" cy="668799"/>
          </a:xfrm>
          <a:prstGeom prst="rect">
            <a:avLst/>
          </a:prstGeom>
          <a:noFill/>
          <a:ln>
            <a:noFill/>
          </a:ln>
        </p:spPr>
        <p:txBody>
          <a:bodyPr spcFirstLastPara="1" wrap="square" lIns="0" tIns="0" rIns="0" bIns="0" anchor="b" anchorCtr="0">
            <a:noAutofit/>
          </a:bodyPr>
          <a:lstStyle>
            <a:lvl1pPr lvl="0" algn="l">
              <a:lnSpc>
                <a:spcPct val="100000"/>
              </a:lnSpc>
              <a:spcBef>
                <a:spcPts val="1063"/>
              </a:spcBef>
              <a:spcAft>
                <a:spcPts val="0"/>
              </a:spcAft>
              <a:buSzPts val="2400"/>
              <a:buNone/>
              <a:defRPr sz="2658" b="0">
                <a:solidFill>
                  <a:schemeClr val="accent3"/>
                </a:solidFill>
                <a:latin typeface="Roboto"/>
                <a:ea typeface="Roboto"/>
                <a:cs typeface="Roboto"/>
                <a:sym typeface="Roboto"/>
              </a:defRPr>
            </a:lvl1pPr>
            <a:lvl2pPr lvl="1" algn="ctr">
              <a:lnSpc>
                <a:spcPct val="100000"/>
              </a:lnSpc>
              <a:spcBef>
                <a:spcPts val="304"/>
              </a:spcBef>
              <a:spcAft>
                <a:spcPts val="0"/>
              </a:spcAft>
              <a:buSzPts val="2200"/>
              <a:buNone/>
              <a:defRPr>
                <a:solidFill>
                  <a:srgbClr val="898989"/>
                </a:solidFill>
              </a:defRPr>
            </a:lvl2pPr>
            <a:lvl3pPr lvl="2" algn="ctr">
              <a:lnSpc>
                <a:spcPct val="100000"/>
              </a:lnSpc>
              <a:spcBef>
                <a:spcPts val="304"/>
              </a:spcBef>
              <a:spcAft>
                <a:spcPts val="0"/>
              </a:spcAft>
              <a:buSzPts val="2200"/>
              <a:buNone/>
              <a:defRPr>
                <a:solidFill>
                  <a:srgbClr val="898989"/>
                </a:solidFill>
              </a:defRPr>
            </a:lvl3pPr>
            <a:lvl4pPr lvl="3" algn="ctr">
              <a:lnSpc>
                <a:spcPct val="100000"/>
              </a:lnSpc>
              <a:spcBef>
                <a:spcPts val="304"/>
              </a:spcBef>
              <a:spcAft>
                <a:spcPts val="0"/>
              </a:spcAft>
              <a:buSzPts val="1519"/>
              <a:buNone/>
              <a:defRPr>
                <a:solidFill>
                  <a:srgbClr val="898989"/>
                </a:solidFill>
              </a:defRPr>
            </a:lvl4pPr>
            <a:lvl5pPr lvl="4" algn="ctr">
              <a:lnSpc>
                <a:spcPct val="100000"/>
              </a:lnSpc>
              <a:spcBef>
                <a:spcPts val="456"/>
              </a:spcBef>
              <a:spcAft>
                <a:spcPts val="0"/>
              </a:spcAft>
              <a:buClr>
                <a:srgbClr val="898989"/>
              </a:buClr>
              <a:buSzPts val="2279"/>
              <a:buNone/>
              <a:defRPr>
                <a:solidFill>
                  <a:srgbClr val="898989"/>
                </a:solidFill>
              </a:defRPr>
            </a:lvl5pPr>
            <a:lvl6pPr lvl="5" algn="ctr">
              <a:lnSpc>
                <a:spcPct val="100000"/>
              </a:lnSpc>
              <a:spcBef>
                <a:spcPts val="399"/>
              </a:spcBef>
              <a:spcAft>
                <a:spcPts val="0"/>
              </a:spcAft>
              <a:buClr>
                <a:srgbClr val="898989"/>
              </a:buClr>
              <a:buSzPts val="1994"/>
              <a:buNone/>
              <a:defRPr>
                <a:solidFill>
                  <a:srgbClr val="898989"/>
                </a:solidFill>
              </a:defRPr>
            </a:lvl6pPr>
            <a:lvl7pPr lvl="6" algn="ctr">
              <a:lnSpc>
                <a:spcPct val="100000"/>
              </a:lnSpc>
              <a:spcBef>
                <a:spcPts val="399"/>
              </a:spcBef>
              <a:spcAft>
                <a:spcPts val="0"/>
              </a:spcAft>
              <a:buClr>
                <a:srgbClr val="898989"/>
              </a:buClr>
              <a:buSzPts val="1994"/>
              <a:buNone/>
              <a:defRPr>
                <a:solidFill>
                  <a:srgbClr val="898989"/>
                </a:solidFill>
              </a:defRPr>
            </a:lvl7pPr>
            <a:lvl8pPr lvl="7" algn="ctr">
              <a:lnSpc>
                <a:spcPct val="100000"/>
              </a:lnSpc>
              <a:spcBef>
                <a:spcPts val="399"/>
              </a:spcBef>
              <a:spcAft>
                <a:spcPts val="0"/>
              </a:spcAft>
              <a:buClr>
                <a:srgbClr val="898989"/>
              </a:buClr>
              <a:buSzPts val="1994"/>
              <a:buNone/>
              <a:defRPr>
                <a:solidFill>
                  <a:srgbClr val="898989"/>
                </a:solidFill>
              </a:defRPr>
            </a:lvl8pPr>
            <a:lvl9pPr lvl="8" algn="ctr">
              <a:lnSpc>
                <a:spcPct val="100000"/>
              </a:lnSpc>
              <a:spcBef>
                <a:spcPts val="399"/>
              </a:spcBef>
              <a:spcAft>
                <a:spcPts val="0"/>
              </a:spcAft>
              <a:buClr>
                <a:srgbClr val="898989"/>
              </a:buClr>
              <a:buSzPts val="1994"/>
              <a:buNone/>
              <a:defRPr>
                <a:solidFill>
                  <a:srgbClr val="898989"/>
                </a:solidFill>
              </a:defRPr>
            </a:lvl9pPr>
          </a:lstStyle>
          <a:p>
            <a:endParaRPr/>
          </a:p>
        </p:txBody>
      </p:sp>
      <p:sp>
        <p:nvSpPr>
          <p:cNvPr id="313" name="Google Shape;313;p153"/>
          <p:cNvSpPr txBox="1">
            <a:spLocks noGrp="1"/>
          </p:cNvSpPr>
          <p:nvPr>
            <p:ph type="body" idx="2"/>
          </p:nvPr>
        </p:nvSpPr>
        <p:spPr>
          <a:xfrm>
            <a:off x="10215964" y="6152322"/>
            <a:ext cx="1452402" cy="301677"/>
          </a:xfrm>
          <a:prstGeom prst="rect">
            <a:avLst/>
          </a:prstGeom>
          <a:noFill/>
          <a:ln>
            <a:noFill/>
          </a:ln>
        </p:spPr>
        <p:txBody>
          <a:bodyPr spcFirstLastPara="1" wrap="square" lIns="0" tIns="0" rIns="0" bIns="0" anchor="b" anchorCtr="0">
            <a:noAutofit/>
          </a:bodyPr>
          <a:lstStyle>
            <a:lvl1pPr marL="457200" lvl="0" indent="-228600" algn="r">
              <a:lnSpc>
                <a:spcPct val="100000"/>
              </a:lnSpc>
              <a:spcBef>
                <a:spcPts val="532"/>
              </a:spcBef>
              <a:spcAft>
                <a:spcPts val="0"/>
              </a:spcAft>
              <a:buSzPts val="2400"/>
              <a:buNone/>
              <a:defRPr sz="1329">
                <a:solidFill>
                  <a:schemeClr val="accent3"/>
                </a:solidFill>
                <a:latin typeface="Roboto Slab"/>
                <a:ea typeface="Roboto Slab"/>
                <a:cs typeface="Roboto Slab"/>
                <a:sym typeface="Roboto Slab"/>
              </a:defRPr>
            </a:lvl1pPr>
            <a:lvl2pPr marL="914400" lvl="1" indent="-228600" algn="l">
              <a:lnSpc>
                <a:spcPct val="100000"/>
              </a:lnSpc>
              <a:spcBef>
                <a:spcPts val="304"/>
              </a:spcBef>
              <a:spcAft>
                <a:spcPts val="0"/>
              </a:spcAft>
              <a:buSzPts val="2200"/>
              <a:buNone/>
              <a:defRPr/>
            </a:lvl2pPr>
            <a:lvl3pPr marL="1371600" lvl="2" indent="-228600" algn="l">
              <a:lnSpc>
                <a:spcPct val="100000"/>
              </a:lnSpc>
              <a:spcBef>
                <a:spcPts val="304"/>
              </a:spcBef>
              <a:spcAft>
                <a:spcPts val="0"/>
              </a:spcAft>
              <a:buSzPts val="2200"/>
              <a:buNone/>
              <a:defRPr/>
            </a:lvl3pPr>
            <a:lvl4pPr marL="1828800" lvl="3" indent="-228600" algn="l">
              <a:lnSpc>
                <a:spcPct val="100000"/>
              </a:lnSpc>
              <a:spcBef>
                <a:spcPts val="304"/>
              </a:spcBef>
              <a:spcAft>
                <a:spcPts val="0"/>
              </a:spcAft>
              <a:buSzPts val="1519"/>
              <a:buNone/>
              <a:defRPr/>
            </a:lvl4pPr>
            <a:lvl5pPr marL="2286000" lvl="4" indent="-228600" algn="l">
              <a:lnSpc>
                <a:spcPct val="100000"/>
              </a:lnSpc>
              <a:spcBef>
                <a:spcPts val="456"/>
              </a:spcBef>
              <a:spcAft>
                <a:spcPts val="0"/>
              </a:spcAft>
              <a:buClr>
                <a:schemeClr val="dk1"/>
              </a:buClr>
              <a:buSzPts val="2279"/>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14" name="Google Shape;314;p153"/>
          <p:cNvSpPr txBox="1">
            <a:spLocks noGrp="1"/>
          </p:cNvSpPr>
          <p:nvPr>
            <p:ph type="body" idx="3"/>
          </p:nvPr>
        </p:nvSpPr>
        <p:spPr>
          <a:xfrm>
            <a:off x="242356" y="6152322"/>
            <a:ext cx="1452402" cy="301677"/>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532"/>
              </a:spcBef>
              <a:spcAft>
                <a:spcPts val="0"/>
              </a:spcAft>
              <a:buSzPts val="2400"/>
              <a:buNone/>
              <a:defRPr sz="1329">
                <a:solidFill>
                  <a:schemeClr val="dk2"/>
                </a:solidFill>
                <a:latin typeface="Roboto Slab"/>
                <a:ea typeface="Roboto Slab"/>
                <a:cs typeface="Roboto Slab"/>
                <a:sym typeface="Roboto Slab"/>
              </a:defRPr>
            </a:lvl1pPr>
            <a:lvl2pPr marL="914400" lvl="1" indent="-228600" algn="l">
              <a:lnSpc>
                <a:spcPct val="100000"/>
              </a:lnSpc>
              <a:spcBef>
                <a:spcPts val="304"/>
              </a:spcBef>
              <a:spcAft>
                <a:spcPts val="0"/>
              </a:spcAft>
              <a:buSzPts val="2200"/>
              <a:buNone/>
              <a:defRPr/>
            </a:lvl2pPr>
            <a:lvl3pPr marL="1371600" lvl="2" indent="-228600" algn="l">
              <a:lnSpc>
                <a:spcPct val="100000"/>
              </a:lnSpc>
              <a:spcBef>
                <a:spcPts val="304"/>
              </a:spcBef>
              <a:spcAft>
                <a:spcPts val="0"/>
              </a:spcAft>
              <a:buSzPts val="2200"/>
              <a:buNone/>
              <a:defRPr/>
            </a:lvl3pPr>
            <a:lvl4pPr marL="1828800" lvl="3" indent="-228600" algn="l">
              <a:lnSpc>
                <a:spcPct val="100000"/>
              </a:lnSpc>
              <a:spcBef>
                <a:spcPts val="304"/>
              </a:spcBef>
              <a:spcAft>
                <a:spcPts val="0"/>
              </a:spcAft>
              <a:buSzPts val="1519"/>
              <a:buNone/>
              <a:defRPr/>
            </a:lvl4pPr>
            <a:lvl5pPr marL="2286000" lvl="4" indent="-228600" algn="l">
              <a:lnSpc>
                <a:spcPct val="100000"/>
              </a:lnSpc>
              <a:spcBef>
                <a:spcPts val="456"/>
              </a:spcBef>
              <a:spcAft>
                <a:spcPts val="0"/>
              </a:spcAft>
              <a:buClr>
                <a:schemeClr val="dk1"/>
              </a:buClr>
              <a:buSzPts val="2279"/>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315" name="Google Shape;315;p153"/>
          <p:cNvPicPr preferRelativeResize="0"/>
          <p:nvPr/>
        </p:nvPicPr>
        <p:blipFill rotWithShape="1">
          <a:blip r:embed="rId2">
            <a:alphaModFix/>
          </a:blip>
          <a:srcRect/>
          <a:stretch/>
        </p:blipFill>
        <p:spPr>
          <a:xfrm>
            <a:off x="0" y="0"/>
            <a:ext cx="1790485" cy="589035"/>
          </a:xfrm>
          <a:prstGeom prst="rect">
            <a:avLst/>
          </a:prstGeom>
          <a:noFill/>
          <a:ln>
            <a:noFill/>
          </a:ln>
        </p:spPr>
      </p:pic>
    </p:spTree>
    <p:extLst>
      <p:ext uri="{BB962C8B-B14F-4D97-AF65-F5344CB8AC3E}">
        <p14:creationId xmlns:p14="http://schemas.microsoft.com/office/powerpoint/2010/main" val="24891462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2_Title, SubTitle and Body">
  <p:cSld name="2_Title, SubTitle and Body">
    <p:spTree>
      <p:nvGrpSpPr>
        <p:cNvPr id="1" name="Shape 316"/>
        <p:cNvGrpSpPr/>
        <p:nvPr/>
      </p:nvGrpSpPr>
      <p:grpSpPr>
        <a:xfrm>
          <a:off x="0" y="0"/>
          <a:ext cx="0" cy="0"/>
          <a:chOff x="0" y="0"/>
          <a:chExt cx="0" cy="0"/>
        </a:xfrm>
      </p:grpSpPr>
      <p:sp>
        <p:nvSpPr>
          <p:cNvPr id="317" name="Google Shape;317;p310"/>
          <p:cNvSpPr txBox="1">
            <a:spLocks noGrp="1"/>
          </p:cNvSpPr>
          <p:nvPr>
            <p:ph type="title"/>
          </p:nvPr>
        </p:nvSpPr>
        <p:spPr>
          <a:xfrm>
            <a:off x="356461" y="538394"/>
            <a:ext cx="11459786" cy="413175"/>
          </a:xfrm>
          <a:prstGeom prst="rect">
            <a:avLst/>
          </a:prstGeom>
          <a:noFill/>
          <a:ln>
            <a:noFill/>
          </a:ln>
        </p:spPr>
        <p:txBody>
          <a:bodyPr spcFirstLastPara="1" wrap="square" lIns="0" tIns="0" rIns="72000" bIns="0" anchor="t" anchorCtr="0">
            <a:noAutofit/>
          </a:bodyPr>
          <a:lstStyle>
            <a:lvl1pPr lvl="0" algn="l">
              <a:lnSpc>
                <a:spcPct val="100000"/>
              </a:lnSpc>
              <a:spcBef>
                <a:spcPts val="0"/>
              </a:spcBef>
              <a:spcAft>
                <a:spcPts val="0"/>
              </a:spcAft>
              <a:buSzPts val="3418"/>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8" name="Google Shape;318;p310"/>
          <p:cNvSpPr txBox="1">
            <a:spLocks noGrp="1"/>
          </p:cNvSpPr>
          <p:nvPr>
            <p:ph type="body" idx="1"/>
          </p:nvPr>
        </p:nvSpPr>
        <p:spPr>
          <a:xfrm>
            <a:off x="357215" y="1740546"/>
            <a:ext cx="11459786" cy="4408714"/>
          </a:xfrm>
          <a:prstGeom prst="rect">
            <a:avLst/>
          </a:prstGeom>
          <a:noFill/>
          <a:ln>
            <a:noFill/>
          </a:ln>
        </p:spPr>
        <p:txBody>
          <a:bodyPr spcFirstLastPara="1" wrap="square" lIns="91425" tIns="45700" rIns="91425" bIns="45700" anchor="t" anchorCtr="0">
            <a:normAutofit/>
          </a:bodyPr>
          <a:lstStyle>
            <a:lvl1pPr marL="457200" lvl="0" indent="-315404" algn="l">
              <a:lnSpc>
                <a:spcPct val="100000"/>
              </a:lnSpc>
              <a:spcBef>
                <a:spcPts val="684"/>
              </a:spcBef>
              <a:spcAft>
                <a:spcPts val="0"/>
              </a:spcAft>
              <a:buClr>
                <a:schemeClr val="accent3"/>
              </a:buClr>
              <a:buSzPts val="1367"/>
              <a:buChar char="•"/>
              <a:defRPr/>
            </a:lvl1pPr>
            <a:lvl2pPr marL="914400" lvl="1" indent="-305752" algn="l">
              <a:lnSpc>
                <a:spcPct val="100000"/>
              </a:lnSpc>
              <a:spcBef>
                <a:spcPts val="304"/>
              </a:spcBef>
              <a:spcAft>
                <a:spcPts val="0"/>
              </a:spcAft>
              <a:buClr>
                <a:schemeClr val="accent3"/>
              </a:buClr>
              <a:buSzPts val="1215"/>
              <a:buChar char="-"/>
              <a:defRPr/>
            </a:lvl2pPr>
            <a:lvl3pPr marL="1371600" lvl="2" indent="-305752" algn="l">
              <a:lnSpc>
                <a:spcPct val="100000"/>
              </a:lnSpc>
              <a:spcBef>
                <a:spcPts val="304"/>
              </a:spcBef>
              <a:spcAft>
                <a:spcPts val="0"/>
              </a:spcAft>
              <a:buClr>
                <a:schemeClr val="accent3"/>
              </a:buClr>
              <a:buSzPts val="1215"/>
              <a:buChar char="8"/>
              <a:defRPr/>
            </a:lvl3pPr>
            <a:lvl4pPr marL="1828800" lvl="3" indent="-305752" algn="l">
              <a:lnSpc>
                <a:spcPct val="100000"/>
              </a:lnSpc>
              <a:spcBef>
                <a:spcPts val="304"/>
              </a:spcBef>
              <a:spcAft>
                <a:spcPts val="0"/>
              </a:spcAft>
              <a:buClr>
                <a:schemeClr val="accent3"/>
              </a:buClr>
              <a:buSzPts val="1215"/>
              <a:buChar char="-"/>
              <a:defRPr/>
            </a:lvl4pPr>
            <a:lvl5pPr marL="2286000" lvl="4" indent="-315404" algn="l">
              <a:lnSpc>
                <a:spcPct val="100000"/>
              </a:lnSpc>
              <a:spcBef>
                <a:spcPts val="456"/>
              </a:spcBef>
              <a:spcAft>
                <a:spcPts val="0"/>
              </a:spcAft>
              <a:buClr>
                <a:schemeClr val="accent3"/>
              </a:buClr>
              <a:buSzPts val="1367"/>
              <a:buChar char="»"/>
              <a:defRPr sz="1709"/>
            </a:lvl5pPr>
            <a:lvl6pPr marL="2743200" lvl="5" indent="-355219" algn="l">
              <a:lnSpc>
                <a:spcPct val="100000"/>
              </a:lnSpc>
              <a:spcBef>
                <a:spcPts val="399"/>
              </a:spcBef>
              <a:spcAft>
                <a:spcPts val="0"/>
              </a:spcAft>
              <a:buSzPts val="1994"/>
              <a:buChar char="•"/>
              <a:defRPr/>
            </a:lvl6pPr>
            <a:lvl7pPr marL="3200400" lvl="6" indent="-355219" algn="l">
              <a:lnSpc>
                <a:spcPct val="100000"/>
              </a:lnSpc>
              <a:spcBef>
                <a:spcPts val="399"/>
              </a:spcBef>
              <a:spcAft>
                <a:spcPts val="0"/>
              </a:spcAft>
              <a:buSzPts val="1994"/>
              <a:buChar char="•"/>
              <a:defRPr/>
            </a:lvl7pPr>
            <a:lvl8pPr marL="3657600" lvl="7" indent="-355219" algn="l">
              <a:lnSpc>
                <a:spcPct val="100000"/>
              </a:lnSpc>
              <a:spcBef>
                <a:spcPts val="399"/>
              </a:spcBef>
              <a:spcAft>
                <a:spcPts val="0"/>
              </a:spcAft>
              <a:buSzPts val="1994"/>
              <a:buChar char="•"/>
              <a:defRPr/>
            </a:lvl8pPr>
            <a:lvl9pPr marL="4114800" lvl="8" indent="-355219" algn="l">
              <a:lnSpc>
                <a:spcPct val="100000"/>
              </a:lnSpc>
              <a:spcBef>
                <a:spcPts val="399"/>
              </a:spcBef>
              <a:spcAft>
                <a:spcPts val="0"/>
              </a:spcAft>
              <a:buSzPts val="1994"/>
              <a:buChar char="•"/>
              <a:defRPr/>
            </a:lvl9pPr>
          </a:lstStyle>
          <a:p>
            <a:endParaRPr/>
          </a:p>
        </p:txBody>
      </p:sp>
      <p:sp>
        <p:nvSpPr>
          <p:cNvPr id="319" name="Google Shape;319;p310"/>
          <p:cNvSpPr txBox="1">
            <a:spLocks noGrp="1"/>
          </p:cNvSpPr>
          <p:nvPr>
            <p:ph type="subTitle" idx="2"/>
          </p:nvPr>
        </p:nvSpPr>
        <p:spPr>
          <a:xfrm>
            <a:off x="356461" y="1078726"/>
            <a:ext cx="6511242" cy="534662"/>
          </a:xfrm>
          <a:prstGeom prst="rect">
            <a:avLst/>
          </a:prstGeom>
          <a:noFill/>
          <a:ln>
            <a:noFill/>
          </a:ln>
        </p:spPr>
        <p:txBody>
          <a:bodyPr spcFirstLastPara="1" wrap="square" lIns="0" tIns="45700" rIns="0" bIns="45700" anchor="t" anchorCtr="0">
            <a:noAutofit/>
          </a:bodyPr>
          <a:lstStyle>
            <a:lvl1pPr lvl="0" algn="l">
              <a:lnSpc>
                <a:spcPct val="100000"/>
              </a:lnSpc>
              <a:spcBef>
                <a:spcPts val="684"/>
              </a:spcBef>
              <a:spcAft>
                <a:spcPts val="0"/>
              </a:spcAft>
              <a:buSzPts val="2400"/>
              <a:buNone/>
              <a:defRPr sz="1709" b="1">
                <a:solidFill>
                  <a:schemeClr val="accent3"/>
                </a:solidFill>
                <a:latin typeface="Arial"/>
                <a:ea typeface="Arial"/>
                <a:cs typeface="Arial"/>
                <a:sym typeface="Arial"/>
              </a:defRPr>
            </a:lvl1pPr>
            <a:lvl2pPr lvl="1" algn="ctr">
              <a:lnSpc>
                <a:spcPct val="100000"/>
              </a:lnSpc>
              <a:spcBef>
                <a:spcPts val="304"/>
              </a:spcBef>
              <a:spcAft>
                <a:spcPts val="0"/>
              </a:spcAft>
              <a:buSzPts val="2200"/>
              <a:buNone/>
              <a:defRPr>
                <a:solidFill>
                  <a:srgbClr val="898989"/>
                </a:solidFill>
              </a:defRPr>
            </a:lvl2pPr>
            <a:lvl3pPr lvl="2" algn="ctr">
              <a:lnSpc>
                <a:spcPct val="100000"/>
              </a:lnSpc>
              <a:spcBef>
                <a:spcPts val="304"/>
              </a:spcBef>
              <a:spcAft>
                <a:spcPts val="0"/>
              </a:spcAft>
              <a:buSzPts val="2200"/>
              <a:buNone/>
              <a:defRPr>
                <a:solidFill>
                  <a:srgbClr val="898989"/>
                </a:solidFill>
              </a:defRPr>
            </a:lvl3pPr>
            <a:lvl4pPr lvl="3" algn="ctr">
              <a:lnSpc>
                <a:spcPct val="100000"/>
              </a:lnSpc>
              <a:spcBef>
                <a:spcPts val="304"/>
              </a:spcBef>
              <a:spcAft>
                <a:spcPts val="0"/>
              </a:spcAft>
              <a:buSzPts val="1519"/>
              <a:buNone/>
              <a:defRPr>
                <a:solidFill>
                  <a:srgbClr val="898989"/>
                </a:solidFill>
              </a:defRPr>
            </a:lvl4pPr>
            <a:lvl5pPr lvl="4" algn="ctr">
              <a:lnSpc>
                <a:spcPct val="100000"/>
              </a:lnSpc>
              <a:spcBef>
                <a:spcPts val="456"/>
              </a:spcBef>
              <a:spcAft>
                <a:spcPts val="0"/>
              </a:spcAft>
              <a:buSzPts val="2279"/>
              <a:buNone/>
              <a:defRPr>
                <a:solidFill>
                  <a:srgbClr val="898989"/>
                </a:solidFill>
              </a:defRPr>
            </a:lvl5pPr>
            <a:lvl6pPr lvl="5" algn="ctr">
              <a:lnSpc>
                <a:spcPct val="100000"/>
              </a:lnSpc>
              <a:spcBef>
                <a:spcPts val="399"/>
              </a:spcBef>
              <a:spcAft>
                <a:spcPts val="0"/>
              </a:spcAft>
              <a:buSzPts val="1994"/>
              <a:buNone/>
              <a:defRPr>
                <a:solidFill>
                  <a:srgbClr val="898989"/>
                </a:solidFill>
              </a:defRPr>
            </a:lvl6pPr>
            <a:lvl7pPr lvl="6" algn="ctr">
              <a:lnSpc>
                <a:spcPct val="100000"/>
              </a:lnSpc>
              <a:spcBef>
                <a:spcPts val="399"/>
              </a:spcBef>
              <a:spcAft>
                <a:spcPts val="0"/>
              </a:spcAft>
              <a:buSzPts val="1994"/>
              <a:buNone/>
              <a:defRPr>
                <a:solidFill>
                  <a:srgbClr val="898989"/>
                </a:solidFill>
              </a:defRPr>
            </a:lvl7pPr>
            <a:lvl8pPr lvl="7" algn="ctr">
              <a:lnSpc>
                <a:spcPct val="100000"/>
              </a:lnSpc>
              <a:spcBef>
                <a:spcPts val="399"/>
              </a:spcBef>
              <a:spcAft>
                <a:spcPts val="0"/>
              </a:spcAft>
              <a:buSzPts val="1994"/>
              <a:buNone/>
              <a:defRPr>
                <a:solidFill>
                  <a:srgbClr val="898989"/>
                </a:solidFill>
              </a:defRPr>
            </a:lvl8pPr>
            <a:lvl9pPr lvl="8" algn="ctr">
              <a:lnSpc>
                <a:spcPct val="100000"/>
              </a:lnSpc>
              <a:spcBef>
                <a:spcPts val="399"/>
              </a:spcBef>
              <a:spcAft>
                <a:spcPts val="0"/>
              </a:spcAft>
              <a:buSzPts val="1994"/>
              <a:buNone/>
              <a:defRPr>
                <a:solidFill>
                  <a:srgbClr val="898989"/>
                </a:solidFill>
              </a:defRPr>
            </a:lvl9pPr>
          </a:lstStyle>
          <a:p>
            <a:endParaRPr/>
          </a:p>
        </p:txBody>
      </p:sp>
    </p:spTree>
    <p:extLst>
      <p:ext uri="{BB962C8B-B14F-4D97-AF65-F5344CB8AC3E}">
        <p14:creationId xmlns:p14="http://schemas.microsoft.com/office/powerpoint/2010/main" val="27229761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_SlideAdd25">
  <p:cSld name="1_SlideAdd25">
    <p:spTree>
      <p:nvGrpSpPr>
        <p:cNvPr id="1" name="Shape 320"/>
        <p:cNvGrpSpPr/>
        <p:nvPr/>
      </p:nvGrpSpPr>
      <p:grpSpPr>
        <a:xfrm>
          <a:off x="0" y="0"/>
          <a:ext cx="0" cy="0"/>
          <a:chOff x="0" y="0"/>
          <a:chExt cx="0" cy="0"/>
        </a:xfrm>
      </p:grpSpPr>
      <p:sp>
        <p:nvSpPr>
          <p:cNvPr id="321" name="Google Shape;321;p311"/>
          <p:cNvSpPr>
            <a:spLocks noGrp="1"/>
          </p:cNvSpPr>
          <p:nvPr>
            <p:ph type="pic" idx="2"/>
          </p:nvPr>
        </p:nvSpPr>
        <p:spPr>
          <a:xfrm>
            <a:off x="0" y="1"/>
            <a:ext cx="12192000" cy="4724400"/>
          </a:xfrm>
          <a:prstGeom prst="rect">
            <a:avLst/>
          </a:prstGeom>
          <a:noFill/>
          <a:ln>
            <a:noFill/>
          </a:ln>
        </p:spPr>
        <p:txBody>
          <a:bodyPr/>
          <a:lstStyle/>
          <a:p>
            <a:endParaRPr lang="en-US"/>
          </a:p>
        </p:txBody>
      </p:sp>
    </p:spTree>
    <p:extLst>
      <p:ext uri="{BB962C8B-B14F-4D97-AF65-F5344CB8AC3E}">
        <p14:creationId xmlns:p14="http://schemas.microsoft.com/office/powerpoint/2010/main" val="19711968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itle and Data Area">
  <p:cSld name="Title and Data Area">
    <p:spTree>
      <p:nvGrpSpPr>
        <p:cNvPr id="1" name="Shape 322"/>
        <p:cNvGrpSpPr/>
        <p:nvPr/>
      </p:nvGrpSpPr>
      <p:grpSpPr>
        <a:xfrm>
          <a:off x="0" y="0"/>
          <a:ext cx="0" cy="0"/>
          <a:chOff x="0" y="0"/>
          <a:chExt cx="0" cy="0"/>
        </a:xfrm>
      </p:grpSpPr>
      <p:pic>
        <p:nvPicPr>
          <p:cNvPr id="323" name="Google Shape;323;p166"/>
          <p:cNvPicPr preferRelativeResize="0"/>
          <p:nvPr/>
        </p:nvPicPr>
        <p:blipFill rotWithShape="1">
          <a:blip r:embed="rId2">
            <a:alphaModFix/>
          </a:blip>
          <a:srcRect/>
          <a:stretch/>
        </p:blipFill>
        <p:spPr>
          <a:xfrm>
            <a:off x="356460" y="6363469"/>
            <a:ext cx="1264628" cy="217044"/>
          </a:xfrm>
          <a:prstGeom prst="rect">
            <a:avLst/>
          </a:prstGeom>
          <a:noFill/>
          <a:ln>
            <a:noFill/>
          </a:ln>
        </p:spPr>
      </p:pic>
      <p:sp>
        <p:nvSpPr>
          <p:cNvPr id="324" name="Google Shape;324;p166"/>
          <p:cNvSpPr/>
          <p:nvPr/>
        </p:nvSpPr>
        <p:spPr>
          <a:xfrm>
            <a:off x="356460" y="1167549"/>
            <a:ext cx="11479080" cy="3303566"/>
          </a:xfrm>
          <a:prstGeom prst="rect">
            <a:avLst/>
          </a:prstGeom>
          <a:solidFill>
            <a:srgbClr val="F8F8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709"/>
              <a:buFont typeface="Arial"/>
              <a:buNone/>
            </a:pPr>
            <a:endParaRPr sz="1709" b="0" i="0" u="none" strike="noStrike" cap="none">
              <a:solidFill>
                <a:schemeClr val="dk1"/>
              </a:solidFill>
              <a:latin typeface="Roboto"/>
              <a:ea typeface="Roboto"/>
              <a:cs typeface="Roboto"/>
              <a:sym typeface="Roboto"/>
            </a:endParaRPr>
          </a:p>
        </p:txBody>
      </p:sp>
      <p:sp>
        <p:nvSpPr>
          <p:cNvPr id="325" name="Google Shape;325;p166"/>
          <p:cNvSpPr/>
          <p:nvPr/>
        </p:nvSpPr>
        <p:spPr>
          <a:xfrm>
            <a:off x="11368226" y="6363470"/>
            <a:ext cx="467314" cy="14843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139"/>
              <a:buFont typeface="Arial"/>
              <a:buNone/>
            </a:pPr>
            <a:fld id="{00000000-1234-1234-1234-123412341234}" type="slidenum">
              <a:rPr lang="en-US" sz="1139" b="0" i="0" u="none" strike="noStrike" cap="none">
                <a:solidFill>
                  <a:srgbClr val="080808"/>
                </a:solidFill>
                <a:latin typeface="Roboto Slab"/>
                <a:ea typeface="Roboto Slab"/>
                <a:cs typeface="Roboto Slab"/>
                <a:sym typeface="Roboto Slab"/>
              </a:rPr>
              <a:t>‹#›</a:t>
            </a:fld>
            <a:endParaRPr sz="1139" b="0" i="0" u="none" strike="noStrike" cap="none">
              <a:solidFill>
                <a:srgbClr val="080808"/>
              </a:solidFill>
              <a:latin typeface="Roboto Slab"/>
              <a:ea typeface="Roboto Slab"/>
              <a:cs typeface="Roboto Slab"/>
              <a:sym typeface="Roboto Slab"/>
            </a:endParaRPr>
          </a:p>
        </p:txBody>
      </p:sp>
      <p:cxnSp>
        <p:nvCxnSpPr>
          <p:cNvPr id="326" name="Google Shape;326;p166"/>
          <p:cNvCxnSpPr/>
          <p:nvPr/>
        </p:nvCxnSpPr>
        <p:spPr>
          <a:xfrm>
            <a:off x="372975" y="6252279"/>
            <a:ext cx="11462565" cy="0"/>
          </a:xfrm>
          <a:prstGeom prst="straightConnector1">
            <a:avLst/>
          </a:prstGeom>
          <a:noFill/>
          <a:ln w="9525" cap="flat" cmpd="sng">
            <a:solidFill>
              <a:schemeClr val="dk1"/>
            </a:solidFill>
            <a:prstDash val="solid"/>
            <a:round/>
            <a:headEnd type="none" w="sm" len="sm"/>
            <a:tailEnd type="none" w="sm" len="sm"/>
          </a:ln>
        </p:spPr>
      </p:cxnSp>
      <p:sp>
        <p:nvSpPr>
          <p:cNvPr id="327" name="Google Shape;327;p166"/>
          <p:cNvSpPr txBox="1">
            <a:spLocks noGrp="1"/>
          </p:cNvSpPr>
          <p:nvPr>
            <p:ph type="title"/>
          </p:nvPr>
        </p:nvSpPr>
        <p:spPr>
          <a:xfrm>
            <a:off x="356461" y="538394"/>
            <a:ext cx="11286153" cy="413175"/>
          </a:xfrm>
          <a:prstGeom prst="rect">
            <a:avLst/>
          </a:prstGeom>
          <a:noFill/>
          <a:ln>
            <a:noFill/>
          </a:ln>
        </p:spPr>
        <p:txBody>
          <a:bodyPr spcFirstLastPara="1" wrap="square" lIns="0" tIns="0" rIns="72000" bIns="0" anchor="t"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28" name="Google Shape;328;p166"/>
          <p:cNvCxnSpPr/>
          <p:nvPr/>
        </p:nvCxnSpPr>
        <p:spPr>
          <a:xfrm>
            <a:off x="356461" y="432879"/>
            <a:ext cx="11479079" cy="0"/>
          </a:xfrm>
          <a:prstGeom prst="straightConnector1">
            <a:avLst/>
          </a:prstGeom>
          <a:noFill/>
          <a:ln w="66675" cap="flat" cmpd="sng">
            <a:solidFill>
              <a:schemeClr val="accent3"/>
            </a:solidFill>
            <a:prstDash val="solid"/>
            <a:round/>
            <a:headEnd type="none" w="sm" len="sm"/>
            <a:tailEnd type="none" w="sm" len="sm"/>
          </a:ln>
        </p:spPr>
      </p:cxnSp>
    </p:spTree>
    <p:extLst>
      <p:ext uri="{BB962C8B-B14F-4D97-AF65-F5344CB8AC3E}">
        <p14:creationId xmlns:p14="http://schemas.microsoft.com/office/powerpoint/2010/main" val="1030871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K12) Section Divider">
    <p:spTree>
      <p:nvGrpSpPr>
        <p:cNvPr id="1" name=""/>
        <p:cNvGrpSpPr/>
        <p:nvPr/>
      </p:nvGrpSpPr>
      <p:grpSpPr>
        <a:xfrm>
          <a:off x="0" y="0"/>
          <a:ext cx="0" cy="0"/>
          <a:chOff x="0" y="0"/>
          <a:chExt cx="0" cy="0"/>
        </a:xfrm>
      </p:grpSpPr>
      <p:sp>
        <p:nvSpPr>
          <p:cNvPr id="16" name="Rectangle 15"/>
          <p:cNvSpPr/>
          <p:nvPr/>
        </p:nvSpPr>
        <p:spPr>
          <a:xfrm flipH="1">
            <a:off x="0" y="0"/>
            <a:ext cx="1790485" cy="685800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normAutofit/>
          </a:bodyPr>
          <a:lstStyle/>
          <a:p>
            <a:pPr algn="ctr"/>
            <a:endParaRPr lang="en-US" sz="1899" b="0" i="0">
              <a:solidFill>
                <a:schemeClr val="tx2"/>
              </a:solidFill>
              <a:latin typeface="Arial" panose="020B0604020202020204" pitchFamily="34" charset="0"/>
            </a:endParaRPr>
          </a:p>
        </p:txBody>
      </p:sp>
      <p:sp>
        <p:nvSpPr>
          <p:cNvPr id="3" name="Title 1"/>
          <p:cNvSpPr>
            <a:spLocks noGrp="1"/>
          </p:cNvSpPr>
          <p:nvPr>
            <p:ph type="ctrTitle" hasCustomPrompt="1"/>
          </p:nvPr>
        </p:nvSpPr>
        <p:spPr>
          <a:xfrm>
            <a:off x="2353330" y="504250"/>
            <a:ext cx="8247573" cy="1562720"/>
          </a:xfrm>
          <a:prstGeom prst="rect">
            <a:avLst/>
          </a:prstGeom>
        </p:spPr>
        <p:txBody>
          <a:bodyPr lIns="0" tIns="0" rIns="0" bIns="0" anchor="t" anchorCtr="0">
            <a:noAutofit/>
          </a:bodyPr>
          <a:lstStyle>
            <a:lvl1pPr algn="l">
              <a:defRPr sz="6836" b="1" baseline="0">
                <a:solidFill>
                  <a:schemeClr val="bg1"/>
                </a:solidFill>
              </a:defRPr>
            </a:lvl1pPr>
          </a:lstStyle>
          <a:p>
            <a:r>
              <a:rPr lang="en-US"/>
              <a:t>Click to add Section title</a:t>
            </a:r>
          </a:p>
        </p:txBody>
      </p:sp>
      <p:pic>
        <p:nvPicPr>
          <p:cNvPr id="2" name="Picture 1">
            <a:extLst>
              <a:ext uri="{FF2B5EF4-FFF2-40B4-BE49-F238E27FC236}">
                <a16:creationId xmlns:a16="http://schemas.microsoft.com/office/drawing/2014/main" id="{00811CC6-B804-EF4E-C26E-3F5043BF2049}"/>
              </a:ext>
            </a:extLst>
          </p:cNvPr>
          <p:cNvPicPr>
            <a:picLocks noChangeAspect="1"/>
          </p:cNvPicPr>
          <p:nvPr userDrawn="1"/>
        </p:nvPicPr>
        <p:blipFill>
          <a:blip r:embed="rId2">
            <a:alphaModFix amt="50000"/>
          </a:blip>
          <a:srcRect/>
          <a:stretch/>
        </p:blipFill>
        <p:spPr>
          <a:xfrm>
            <a:off x="352639" y="6169315"/>
            <a:ext cx="1085207" cy="383663"/>
          </a:xfrm>
          <a:prstGeom prst="rect">
            <a:avLst/>
          </a:prstGeom>
        </p:spPr>
      </p:pic>
    </p:spTree>
    <p:extLst>
      <p:ext uri="{BB962C8B-B14F-4D97-AF65-F5344CB8AC3E}">
        <p14:creationId xmlns:p14="http://schemas.microsoft.com/office/powerpoint/2010/main" val="2816901010"/>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Content Slide — 1 Column with Sidebar">
  <p:cSld name="1_Content Slide — 1 Column with Sidebar">
    <p:spTree>
      <p:nvGrpSpPr>
        <p:cNvPr id="1" name="Shape 329"/>
        <p:cNvGrpSpPr/>
        <p:nvPr/>
      </p:nvGrpSpPr>
      <p:grpSpPr>
        <a:xfrm>
          <a:off x="0" y="0"/>
          <a:ext cx="0" cy="0"/>
          <a:chOff x="0" y="0"/>
          <a:chExt cx="0" cy="0"/>
        </a:xfrm>
      </p:grpSpPr>
      <p:sp>
        <p:nvSpPr>
          <p:cNvPr id="330" name="Google Shape;330;p312"/>
          <p:cNvSpPr txBox="1">
            <a:spLocks noGrp="1"/>
          </p:cNvSpPr>
          <p:nvPr>
            <p:ph type="body" idx="1"/>
          </p:nvPr>
        </p:nvSpPr>
        <p:spPr>
          <a:xfrm>
            <a:off x="4773478" y="555810"/>
            <a:ext cx="6960030" cy="5372292"/>
          </a:xfrm>
          <a:prstGeom prst="rect">
            <a:avLst/>
          </a:prstGeom>
          <a:noFill/>
          <a:ln>
            <a:noFill/>
          </a:ln>
        </p:spPr>
        <p:txBody>
          <a:bodyPr spcFirstLastPara="1" wrap="square" lIns="0" tIns="228600" rIns="0" bIns="0" anchor="t" anchorCtr="0">
            <a:normAutofit/>
          </a:bodyPr>
          <a:lstStyle>
            <a:lvl1pPr marL="457200" lvl="0" indent="-381000" algn="l">
              <a:lnSpc>
                <a:spcPct val="100000"/>
              </a:lnSpc>
              <a:spcBef>
                <a:spcPts val="684"/>
              </a:spcBef>
              <a:spcAft>
                <a:spcPts val="0"/>
              </a:spcAft>
              <a:buClr>
                <a:schemeClr val="accent2"/>
              </a:buClr>
              <a:buSzPts val="2400"/>
              <a:buFont typeface="Arial"/>
              <a:buChar char="•"/>
              <a:defRPr sz="1600">
                <a:latin typeface="Roboto"/>
                <a:ea typeface="Roboto"/>
                <a:cs typeface="Roboto"/>
                <a:sym typeface="Roboto"/>
              </a:defRPr>
            </a:lvl1pPr>
            <a:lvl2pPr marL="914400" lvl="1" indent="-368300" algn="l">
              <a:lnSpc>
                <a:spcPct val="100000"/>
              </a:lnSpc>
              <a:spcBef>
                <a:spcPts val="304"/>
              </a:spcBef>
              <a:spcAft>
                <a:spcPts val="0"/>
              </a:spcAft>
              <a:buClr>
                <a:schemeClr val="accent2"/>
              </a:buClr>
              <a:buSzPts val="2200"/>
              <a:buChar char="-"/>
              <a:defRPr sz="1600">
                <a:latin typeface="Roboto"/>
                <a:ea typeface="Roboto"/>
                <a:cs typeface="Roboto"/>
                <a:sym typeface="Roboto"/>
              </a:defRPr>
            </a:lvl2pPr>
            <a:lvl3pPr marL="1371600" lvl="2" indent="-368300" algn="l">
              <a:lnSpc>
                <a:spcPct val="100000"/>
              </a:lnSpc>
              <a:spcBef>
                <a:spcPts val="304"/>
              </a:spcBef>
              <a:spcAft>
                <a:spcPts val="0"/>
              </a:spcAft>
              <a:buClr>
                <a:schemeClr val="accent2"/>
              </a:buClr>
              <a:buSzPts val="2200"/>
              <a:buChar char="8"/>
              <a:defRPr sz="1600">
                <a:latin typeface="Roboto"/>
                <a:ea typeface="Roboto"/>
                <a:cs typeface="Roboto"/>
                <a:sym typeface="Roboto"/>
              </a:defRPr>
            </a:lvl3pPr>
            <a:lvl4pPr marL="1828800" lvl="3" indent="-325056" algn="l">
              <a:lnSpc>
                <a:spcPct val="100000"/>
              </a:lnSpc>
              <a:spcBef>
                <a:spcPts val="304"/>
              </a:spcBef>
              <a:spcAft>
                <a:spcPts val="0"/>
              </a:spcAft>
              <a:buClr>
                <a:schemeClr val="accent2"/>
              </a:buClr>
              <a:buSzPts val="1519"/>
              <a:buChar char="-"/>
              <a:defRPr sz="1600">
                <a:latin typeface="Roboto"/>
                <a:ea typeface="Roboto"/>
                <a:cs typeface="Roboto"/>
                <a:sym typeface="Roboto"/>
              </a:defRPr>
            </a:lvl4pPr>
            <a:lvl5pPr marL="2286000" lvl="4" indent="-373316" algn="l">
              <a:lnSpc>
                <a:spcPct val="100000"/>
              </a:lnSpc>
              <a:spcBef>
                <a:spcPts val="456"/>
              </a:spcBef>
              <a:spcAft>
                <a:spcPts val="0"/>
              </a:spcAft>
              <a:buClr>
                <a:schemeClr val="accent2"/>
              </a:buClr>
              <a:buSzPts val="2279"/>
              <a:buChar char="»"/>
              <a:defRPr sz="1600">
                <a:latin typeface="Roboto"/>
                <a:ea typeface="Roboto"/>
                <a:cs typeface="Roboto"/>
                <a:sym typeface="Roboto"/>
              </a:defRPr>
            </a:lvl5pPr>
            <a:lvl6pPr marL="2743200" lvl="5" indent="-355219" algn="l">
              <a:lnSpc>
                <a:spcPct val="100000"/>
              </a:lnSpc>
              <a:spcBef>
                <a:spcPts val="399"/>
              </a:spcBef>
              <a:spcAft>
                <a:spcPts val="0"/>
              </a:spcAft>
              <a:buSzPts val="1994"/>
              <a:buChar char="•"/>
              <a:defRPr/>
            </a:lvl6pPr>
            <a:lvl7pPr marL="3200400" lvl="6" indent="-355219" algn="l">
              <a:lnSpc>
                <a:spcPct val="100000"/>
              </a:lnSpc>
              <a:spcBef>
                <a:spcPts val="399"/>
              </a:spcBef>
              <a:spcAft>
                <a:spcPts val="0"/>
              </a:spcAft>
              <a:buSzPts val="1994"/>
              <a:buChar char="•"/>
              <a:defRPr/>
            </a:lvl7pPr>
            <a:lvl8pPr marL="3657600" lvl="7" indent="-355219" algn="l">
              <a:lnSpc>
                <a:spcPct val="100000"/>
              </a:lnSpc>
              <a:spcBef>
                <a:spcPts val="399"/>
              </a:spcBef>
              <a:spcAft>
                <a:spcPts val="0"/>
              </a:spcAft>
              <a:buSzPts val="1994"/>
              <a:buChar char="•"/>
              <a:defRPr/>
            </a:lvl8pPr>
            <a:lvl9pPr marL="4114800" lvl="8" indent="-355219" algn="l">
              <a:lnSpc>
                <a:spcPct val="100000"/>
              </a:lnSpc>
              <a:spcBef>
                <a:spcPts val="399"/>
              </a:spcBef>
              <a:spcAft>
                <a:spcPts val="0"/>
              </a:spcAft>
              <a:buSzPts val="1994"/>
              <a:buChar char="•"/>
              <a:defRPr/>
            </a:lvl9pPr>
          </a:lstStyle>
          <a:p>
            <a:endParaRPr/>
          </a:p>
        </p:txBody>
      </p:sp>
      <p:sp>
        <p:nvSpPr>
          <p:cNvPr id="331" name="Google Shape;331;p31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32" name="Google Shape;332;p312"/>
          <p:cNvSpPr txBox="1">
            <a:spLocks noGrp="1"/>
          </p:cNvSpPr>
          <p:nvPr>
            <p:ph type="title"/>
          </p:nvPr>
        </p:nvSpPr>
        <p:spPr>
          <a:xfrm>
            <a:off x="466611" y="555809"/>
            <a:ext cx="3741179" cy="1239616"/>
          </a:xfrm>
          <a:prstGeom prst="rect">
            <a:avLst/>
          </a:prstGeom>
          <a:noFill/>
          <a:ln>
            <a:noFill/>
          </a:ln>
        </p:spPr>
        <p:txBody>
          <a:bodyPr spcFirstLastPara="1" wrap="square" lIns="0" tIns="137150" rIns="0" bIns="0" anchor="t" anchorCtr="0">
            <a:spAutoFit/>
          </a:bodyPr>
          <a:lstStyle>
            <a:lvl1pPr lvl="0" algn="l">
              <a:lnSpc>
                <a:spcPct val="100000"/>
              </a:lnSpc>
              <a:spcBef>
                <a:spcPts val="0"/>
              </a:spcBef>
              <a:spcAft>
                <a:spcPts val="0"/>
              </a:spcAft>
              <a:buSzPts val="3418"/>
              <a:buNone/>
              <a:defRPr sz="3199">
                <a:solidFill>
                  <a:schemeClr val="dk1"/>
                </a:solidFill>
                <a:latin typeface="Roboto Slab"/>
                <a:ea typeface="Roboto Slab"/>
                <a:cs typeface="Roboto Slab"/>
                <a:sym typeface="Roboto Slab"/>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3" name="Google Shape;333;p312"/>
          <p:cNvSpPr txBox="1">
            <a:spLocks noGrp="1"/>
          </p:cNvSpPr>
          <p:nvPr>
            <p:ph type="body" idx="2"/>
          </p:nvPr>
        </p:nvSpPr>
        <p:spPr>
          <a:xfrm>
            <a:off x="466726" y="1692275"/>
            <a:ext cx="3741738" cy="723275"/>
          </a:xfrm>
          <a:prstGeom prst="rect">
            <a:avLst/>
          </a:prstGeom>
          <a:noFill/>
          <a:ln>
            <a:noFill/>
          </a:ln>
        </p:spPr>
        <p:txBody>
          <a:bodyPr spcFirstLastPara="1" wrap="square" lIns="0" tIns="228600" rIns="0" bIns="0" anchor="t" anchorCtr="0">
            <a:spAutoFit/>
          </a:bodyPr>
          <a:lstStyle>
            <a:lvl1pPr marL="457200" lvl="0" indent="-228600" algn="l">
              <a:lnSpc>
                <a:spcPct val="100000"/>
              </a:lnSpc>
              <a:spcBef>
                <a:spcPts val="684"/>
              </a:spcBef>
              <a:spcAft>
                <a:spcPts val="0"/>
              </a:spcAft>
              <a:buSzPts val="2400"/>
              <a:buNone/>
              <a:defRPr sz="1600" b="1">
                <a:solidFill>
                  <a:schemeClr val="accent1"/>
                </a:solidFill>
                <a:latin typeface="Roboto Slab"/>
                <a:ea typeface="Roboto Slab"/>
                <a:cs typeface="Roboto Slab"/>
                <a:sym typeface="Roboto Slab"/>
              </a:defRPr>
            </a:lvl1pPr>
            <a:lvl2pPr marL="914400" lvl="1" indent="-368300" algn="l">
              <a:lnSpc>
                <a:spcPct val="100000"/>
              </a:lnSpc>
              <a:spcBef>
                <a:spcPts val="304"/>
              </a:spcBef>
              <a:spcAft>
                <a:spcPts val="0"/>
              </a:spcAft>
              <a:buSzPts val="2200"/>
              <a:buChar char="-"/>
              <a:defRPr/>
            </a:lvl2pPr>
            <a:lvl3pPr marL="1371600" lvl="2" indent="-368300" algn="l">
              <a:lnSpc>
                <a:spcPct val="100000"/>
              </a:lnSpc>
              <a:spcBef>
                <a:spcPts val="304"/>
              </a:spcBef>
              <a:spcAft>
                <a:spcPts val="0"/>
              </a:spcAft>
              <a:buSzPts val="2200"/>
              <a:buChar char="8"/>
              <a:defRPr/>
            </a:lvl3pPr>
            <a:lvl4pPr marL="1828800" lvl="3" indent="-325056" algn="l">
              <a:lnSpc>
                <a:spcPct val="100000"/>
              </a:lnSpc>
              <a:spcBef>
                <a:spcPts val="304"/>
              </a:spcBef>
              <a:spcAft>
                <a:spcPts val="0"/>
              </a:spcAft>
              <a:buSzPts val="1519"/>
              <a:buChar char="-"/>
              <a:defRPr/>
            </a:lvl4pPr>
            <a:lvl5pPr marL="2286000" lvl="4" indent="-373316" algn="l">
              <a:lnSpc>
                <a:spcPct val="100000"/>
              </a:lnSpc>
              <a:spcBef>
                <a:spcPts val="456"/>
              </a:spcBef>
              <a:spcAft>
                <a:spcPts val="0"/>
              </a:spcAft>
              <a:buSzPts val="2279"/>
              <a:buChar char="»"/>
              <a:defRPr/>
            </a:lvl5pPr>
            <a:lvl6pPr marL="2743200" lvl="5" indent="-355219" algn="l">
              <a:lnSpc>
                <a:spcPct val="100000"/>
              </a:lnSpc>
              <a:spcBef>
                <a:spcPts val="399"/>
              </a:spcBef>
              <a:spcAft>
                <a:spcPts val="0"/>
              </a:spcAft>
              <a:buSzPts val="1994"/>
              <a:buChar char="•"/>
              <a:defRPr/>
            </a:lvl6pPr>
            <a:lvl7pPr marL="3200400" lvl="6" indent="-355219" algn="l">
              <a:lnSpc>
                <a:spcPct val="100000"/>
              </a:lnSpc>
              <a:spcBef>
                <a:spcPts val="399"/>
              </a:spcBef>
              <a:spcAft>
                <a:spcPts val="0"/>
              </a:spcAft>
              <a:buSzPts val="1994"/>
              <a:buChar char="•"/>
              <a:defRPr/>
            </a:lvl7pPr>
            <a:lvl8pPr marL="3657600" lvl="7" indent="-355219" algn="l">
              <a:lnSpc>
                <a:spcPct val="100000"/>
              </a:lnSpc>
              <a:spcBef>
                <a:spcPts val="399"/>
              </a:spcBef>
              <a:spcAft>
                <a:spcPts val="0"/>
              </a:spcAft>
              <a:buSzPts val="1994"/>
              <a:buChar char="•"/>
              <a:defRPr/>
            </a:lvl8pPr>
            <a:lvl9pPr marL="4114800" lvl="8" indent="-355219" algn="l">
              <a:lnSpc>
                <a:spcPct val="100000"/>
              </a:lnSpc>
              <a:spcBef>
                <a:spcPts val="399"/>
              </a:spcBef>
              <a:spcAft>
                <a:spcPts val="0"/>
              </a:spcAft>
              <a:buSzPts val="1994"/>
              <a:buChar char="•"/>
              <a:defRPr/>
            </a:lvl9pPr>
          </a:lstStyle>
          <a:p>
            <a:endParaRPr/>
          </a:p>
        </p:txBody>
      </p:sp>
      <p:sp>
        <p:nvSpPr>
          <p:cNvPr id="334" name="Google Shape;334;p312"/>
          <p:cNvSpPr txBox="1">
            <a:spLocks noGrp="1"/>
          </p:cNvSpPr>
          <p:nvPr>
            <p:ph type="body" idx="3"/>
          </p:nvPr>
        </p:nvSpPr>
        <p:spPr>
          <a:xfrm>
            <a:off x="466611" y="2481943"/>
            <a:ext cx="3741179" cy="3446158"/>
          </a:xfrm>
          <a:prstGeom prst="rect">
            <a:avLst/>
          </a:prstGeom>
          <a:noFill/>
          <a:ln>
            <a:noFill/>
          </a:ln>
        </p:spPr>
        <p:txBody>
          <a:bodyPr spcFirstLastPara="1" wrap="square" lIns="0" tIns="228600" rIns="0" bIns="0" anchor="t" anchorCtr="0">
            <a:normAutofit/>
          </a:bodyPr>
          <a:lstStyle>
            <a:lvl1pPr marL="457200" lvl="0" indent="-381000" algn="l">
              <a:lnSpc>
                <a:spcPct val="100000"/>
              </a:lnSpc>
              <a:spcBef>
                <a:spcPts val="684"/>
              </a:spcBef>
              <a:spcAft>
                <a:spcPts val="0"/>
              </a:spcAft>
              <a:buClr>
                <a:schemeClr val="accent2"/>
              </a:buClr>
              <a:buSzPts val="2400"/>
              <a:buFont typeface="Arial"/>
              <a:buChar char="•"/>
              <a:defRPr sz="1600">
                <a:latin typeface="Roboto"/>
                <a:ea typeface="Roboto"/>
                <a:cs typeface="Roboto"/>
                <a:sym typeface="Roboto"/>
              </a:defRPr>
            </a:lvl1pPr>
            <a:lvl2pPr marL="914400" lvl="1" indent="-368300" algn="l">
              <a:lnSpc>
                <a:spcPct val="100000"/>
              </a:lnSpc>
              <a:spcBef>
                <a:spcPts val="304"/>
              </a:spcBef>
              <a:spcAft>
                <a:spcPts val="0"/>
              </a:spcAft>
              <a:buClr>
                <a:schemeClr val="accent2"/>
              </a:buClr>
              <a:buSzPts val="2200"/>
              <a:buChar char="-"/>
              <a:defRPr sz="1600">
                <a:latin typeface="Roboto"/>
                <a:ea typeface="Roboto"/>
                <a:cs typeface="Roboto"/>
                <a:sym typeface="Roboto"/>
              </a:defRPr>
            </a:lvl2pPr>
            <a:lvl3pPr marL="1371600" lvl="2" indent="-368300" algn="l">
              <a:lnSpc>
                <a:spcPct val="100000"/>
              </a:lnSpc>
              <a:spcBef>
                <a:spcPts val="304"/>
              </a:spcBef>
              <a:spcAft>
                <a:spcPts val="0"/>
              </a:spcAft>
              <a:buClr>
                <a:schemeClr val="accent2"/>
              </a:buClr>
              <a:buSzPts val="2200"/>
              <a:buChar char="8"/>
              <a:defRPr sz="1600">
                <a:latin typeface="Roboto"/>
                <a:ea typeface="Roboto"/>
                <a:cs typeface="Roboto"/>
                <a:sym typeface="Roboto"/>
              </a:defRPr>
            </a:lvl3pPr>
            <a:lvl4pPr marL="1828800" lvl="3" indent="-325056" algn="l">
              <a:lnSpc>
                <a:spcPct val="100000"/>
              </a:lnSpc>
              <a:spcBef>
                <a:spcPts val="304"/>
              </a:spcBef>
              <a:spcAft>
                <a:spcPts val="0"/>
              </a:spcAft>
              <a:buClr>
                <a:schemeClr val="accent2"/>
              </a:buClr>
              <a:buSzPts val="1519"/>
              <a:buChar char="-"/>
              <a:defRPr sz="1600">
                <a:latin typeface="Roboto"/>
                <a:ea typeface="Roboto"/>
                <a:cs typeface="Roboto"/>
                <a:sym typeface="Roboto"/>
              </a:defRPr>
            </a:lvl4pPr>
            <a:lvl5pPr marL="2286000" lvl="4" indent="-373316" algn="l">
              <a:lnSpc>
                <a:spcPct val="100000"/>
              </a:lnSpc>
              <a:spcBef>
                <a:spcPts val="456"/>
              </a:spcBef>
              <a:spcAft>
                <a:spcPts val="0"/>
              </a:spcAft>
              <a:buClr>
                <a:schemeClr val="accent2"/>
              </a:buClr>
              <a:buSzPts val="2279"/>
              <a:buChar char="»"/>
              <a:defRPr sz="1600">
                <a:latin typeface="Roboto"/>
                <a:ea typeface="Roboto"/>
                <a:cs typeface="Roboto"/>
                <a:sym typeface="Roboto"/>
              </a:defRPr>
            </a:lvl5pPr>
            <a:lvl6pPr marL="2743200" lvl="5" indent="-355219" algn="l">
              <a:lnSpc>
                <a:spcPct val="100000"/>
              </a:lnSpc>
              <a:spcBef>
                <a:spcPts val="399"/>
              </a:spcBef>
              <a:spcAft>
                <a:spcPts val="0"/>
              </a:spcAft>
              <a:buSzPts val="1994"/>
              <a:buChar char="•"/>
              <a:defRPr/>
            </a:lvl6pPr>
            <a:lvl7pPr marL="3200400" lvl="6" indent="-355219" algn="l">
              <a:lnSpc>
                <a:spcPct val="100000"/>
              </a:lnSpc>
              <a:spcBef>
                <a:spcPts val="399"/>
              </a:spcBef>
              <a:spcAft>
                <a:spcPts val="0"/>
              </a:spcAft>
              <a:buSzPts val="1994"/>
              <a:buChar char="•"/>
              <a:defRPr/>
            </a:lvl7pPr>
            <a:lvl8pPr marL="3657600" lvl="7" indent="-355219" algn="l">
              <a:lnSpc>
                <a:spcPct val="100000"/>
              </a:lnSpc>
              <a:spcBef>
                <a:spcPts val="399"/>
              </a:spcBef>
              <a:spcAft>
                <a:spcPts val="0"/>
              </a:spcAft>
              <a:buSzPts val="1994"/>
              <a:buChar char="•"/>
              <a:defRPr/>
            </a:lvl8pPr>
            <a:lvl9pPr marL="4114800" lvl="8" indent="-355219" algn="l">
              <a:lnSpc>
                <a:spcPct val="100000"/>
              </a:lnSpc>
              <a:spcBef>
                <a:spcPts val="399"/>
              </a:spcBef>
              <a:spcAft>
                <a:spcPts val="0"/>
              </a:spcAft>
              <a:buSzPts val="1994"/>
              <a:buChar char="•"/>
              <a:defRPr/>
            </a:lvl9pPr>
          </a:lstStyle>
          <a:p>
            <a:endParaRPr/>
          </a:p>
        </p:txBody>
      </p:sp>
    </p:spTree>
    <p:extLst>
      <p:ext uri="{BB962C8B-B14F-4D97-AF65-F5344CB8AC3E}">
        <p14:creationId xmlns:p14="http://schemas.microsoft.com/office/powerpoint/2010/main" val="1023942701"/>
      </p:ext>
    </p:extLst>
  </p:cSld>
  <p:clrMapOvr>
    <a:masterClrMapping/>
  </p:clrMapOvr>
  <p:transition spd="slow">
    <p:push/>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45"/>
        <p:cNvGrpSpPr/>
        <p:nvPr/>
      </p:nvGrpSpPr>
      <p:grpSpPr>
        <a:xfrm>
          <a:off x="0" y="0"/>
          <a:ext cx="0" cy="0"/>
          <a:chOff x="0" y="0"/>
          <a:chExt cx="0" cy="0"/>
        </a:xfrm>
      </p:grpSpPr>
      <p:sp>
        <p:nvSpPr>
          <p:cNvPr id="346" name="Google Shape;346;p313"/>
          <p:cNvSpPr txBox="1">
            <a:spLocks noGrp="1"/>
          </p:cNvSpPr>
          <p:nvPr>
            <p:ph type="ctrTitle"/>
          </p:nvPr>
        </p:nvSpPr>
        <p:spPr>
          <a:xfrm>
            <a:off x="457202" y="1420286"/>
            <a:ext cx="5181600" cy="980016"/>
          </a:xfrm>
          <a:prstGeom prst="rect">
            <a:avLst/>
          </a:prstGeom>
          <a:noFill/>
          <a:ln>
            <a:noFill/>
          </a:ln>
        </p:spPr>
        <p:txBody>
          <a:bodyPr spcFirstLastPara="1" wrap="square" lIns="0" tIns="0" rIns="72000" bIns="0" anchor="t" anchorCtr="0">
            <a:noAutofit/>
          </a:bodyPr>
          <a:lstStyle>
            <a:lvl1pPr lvl="0" algn="l">
              <a:lnSpc>
                <a:spcPct val="100000"/>
              </a:lnSpc>
              <a:spcBef>
                <a:spcPts val="0"/>
              </a:spcBef>
              <a:spcAft>
                <a:spcPts val="0"/>
              </a:spcAft>
              <a:buSzPts val="3418"/>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7" name="Google Shape;347;p313"/>
          <p:cNvSpPr txBox="1">
            <a:spLocks noGrp="1"/>
          </p:cNvSpPr>
          <p:nvPr>
            <p:ph type="subTitle" idx="1"/>
          </p:nvPr>
        </p:nvSpPr>
        <p:spPr>
          <a:xfrm>
            <a:off x="914402" y="2590800"/>
            <a:ext cx="4267200" cy="1168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84"/>
              </a:spcBef>
              <a:spcAft>
                <a:spcPts val="0"/>
              </a:spcAft>
              <a:buSzPts val="2400"/>
              <a:buNone/>
              <a:defRPr>
                <a:solidFill>
                  <a:srgbClr val="898989"/>
                </a:solidFill>
              </a:defRPr>
            </a:lvl1pPr>
            <a:lvl2pPr lvl="1" algn="ctr">
              <a:lnSpc>
                <a:spcPct val="100000"/>
              </a:lnSpc>
              <a:spcBef>
                <a:spcPts val="304"/>
              </a:spcBef>
              <a:spcAft>
                <a:spcPts val="0"/>
              </a:spcAft>
              <a:buSzPts val="2200"/>
              <a:buNone/>
              <a:defRPr>
                <a:solidFill>
                  <a:srgbClr val="898989"/>
                </a:solidFill>
              </a:defRPr>
            </a:lvl2pPr>
            <a:lvl3pPr lvl="2" algn="ctr">
              <a:lnSpc>
                <a:spcPct val="100000"/>
              </a:lnSpc>
              <a:spcBef>
                <a:spcPts val="304"/>
              </a:spcBef>
              <a:spcAft>
                <a:spcPts val="0"/>
              </a:spcAft>
              <a:buSzPts val="2200"/>
              <a:buNone/>
              <a:defRPr>
                <a:solidFill>
                  <a:srgbClr val="898989"/>
                </a:solidFill>
              </a:defRPr>
            </a:lvl3pPr>
            <a:lvl4pPr lvl="3" algn="ctr">
              <a:lnSpc>
                <a:spcPct val="100000"/>
              </a:lnSpc>
              <a:spcBef>
                <a:spcPts val="304"/>
              </a:spcBef>
              <a:spcAft>
                <a:spcPts val="0"/>
              </a:spcAft>
              <a:buSzPts val="1519"/>
              <a:buNone/>
              <a:defRPr>
                <a:solidFill>
                  <a:srgbClr val="898989"/>
                </a:solidFill>
              </a:defRPr>
            </a:lvl4pPr>
            <a:lvl5pPr lvl="4" algn="ctr">
              <a:lnSpc>
                <a:spcPct val="100000"/>
              </a:lnSpc>
              <a:spcBef>
                <a:spcPts val="456"/>
              </a:spcBef>
              <a:spcAft>
                <a:spcPts val="0"/>
              </a:spcAft>
              <a:buSzPts val="2279"/>
              <a:buNone/>
              <a:defRPr>
                <a:solidFill>
                  <a:srgbClr val="898989"/>
                </a:solidFill>
              </a:defRPr>
            </a:lvl5pPr>
            <a:lvl6pPr lvl="5" algn="ctr">
              <a:lnSpc>
                <a:spcPct val="100000"/>
              </a:lnSpc>
              <a:spcBef>
                <a:spcPts val="399"/>
              </a:spcBef>
              <a:spcAft>
                <a:spcPts val="0"/>
              </a:spcAft>
              <a:buSzPts val="1994"/>
              <a:buNone/>
              <a:defRPr>
                <a:solidFill>
                  <a:srgbClr val="898989"/>
                </a:solidFill>
              </a:defRPr>
            </a:lvl6pPr>
            <a:lvl7pPr lvl="6" algn="ctr">
              <a:lnSpc>
                <a:spcPct val="100000"/>
              </a:lnSpc>
              <a:spcBef>
                <a:spcPts val="399"/>
              </a:spcBef>
              <a:spcAft>
                <a:spcPts val="0"/>
              </a:spcAft>
              <a:buSzPts val="1994"/>
              <a:buNone/>
              <a:defRPr>
                <a:solidFill>
                  <a:srgbClr val="898989"/>
                </a:solidFill>
              </a:defRPr>
            </a:lvl7pPr>
            <a:lvl8pPr lvl="7" algn="ctr">
              <a:lnSpc>
                <a:spcPct val="100000"/>
              </a:lnSpc>
              <a:spcBef>
                <a:spcPts val="399"/>
              </a:spcBef>
              <a:spcAft>
                <a:spcPts val="0"/>
              </a:spcAft>
              <a:buSzPts val="1994"/>
              <a:buNone/>
              <a:defRPr>
                <a:solidFill>
                  <a:srgbClr val="898989"/>
                </a:solidFill>
              </a:defRPr>
            </a:lvl8pPr>
            <a:lvl9pPr lvl="8" algn="ctr">
              <a:lnSpc>
                <a:spcPct val="100000"/>
              </a:lnSpc>
              <a:spcBef>
                <a:spcPts val="399"/>
              </a:spcBef>
              <a:spcAft>
                <a:spcPts val="0"/>
              </a:spcAft>
              <a:buSzPts val="1994"/>
              <a:buNone/>
              <a:defRPr>
                <a:solidFill>
                  <a:srgbClr val="898989"/>
                </a:solidFill>
              </a:defRPr>
            </a:lvl9pPr>
          </a:lstStyle>
          <a:p>
            <a:endParaRPr/>
          </a:p>
        </p:txBody>
      </p:sp>
      <p:sp>
        <p:nvSpPr>
          <p:cNvPr id="348" name="Google Shape;348;p31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49" name="Google Shape;349;p31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50" name="Google Shape;350;p313"/>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802229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383"/>
        <p:cNvGrpSpPr/>
        <p:nvPr/>
      </p:nvGrpSpPr>
      <p:grpSpPr>
        <a:xfrm>
          <a:off x="0" y="0"/>
          <a:ext cx="0" cy="0"/>
          <a:chOff x="0" y="0"/>
          <a:chExt cx="0" cy="0"/>
        </a:xfrm>
      </p:grpSpPr>
      <p:sp>
        <p:nvSpPr>
          <p:cNvPr id="384" name="Google Shape;384;p320"/>
          <p:cNvSpPr txBox="1">
            <a:spLocks noGrp="1"/>
          </p:cNvSpPr>
          <p:nvPr>
            <p:ph type="title"/>
          </p:nvPr>
        </p:nvSpPr>
        <p:spPr>
          <a:xfrm>
            <a:off x="356461" y="538394"/>
            <a:ext cx="11286153" cy="413175"/>
          </a:xfrm>
          <a:prstGeom prst="rect">
            <a:avLst/>
          </a:prstGeom>
          <a:noFill/>
          <a:ln>
            <a:noFill/>
          </a:ln>
        </p:spPr>
        <p:txBody>
          <a:bodyPr spcFirstLastPara="1" wrap="square" lIns="0" tIns="0" rIns="72000" bIns="0" anchor="t" anchorCtr="0">
            <a:noAutofit/>
          </a:bodyPr>
          <a:lstStyle>
            <a:lvl1pPr lvl="0" algn="l">
              <a:lnSpc>
                <a:spcPct val="100000"/>
              </a:lnSpc>
              <a:spcBef>
                <a:spcPts val="0"/>
              </a:spcBef>
              <a:spcAft>
                <a:spcPts val="0"/>
              </a:spcAft>
              <a:buSzPts val="3418"/>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00346532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3_Title Only">
  <p:cSld name="3_Title Only">
    <p:spTree>
      <p:nvGrpSpPr>
        <p:cNvPr id="1" name="Shape 389"/>
        <p:cNvGrpSpPr/>
        <p:nvPr/>
      </p:nvGrpSpPr>
      <p:grpSpPr>
        <a:xfrm>
          <a:off x="0" y="0"/>
          <a:ext cx="0" cy="0"/>
          <a:chOff x="0" y="0"/>
          <a:chExt cx="0" cy="0"/>
        </a:xfrm>
      </p:grpSpPr>
      <p:sp>
        <p:nvSpPr>
          <p:cNvPr id="390" name="Google Shape;390;p322"/>
          <p:cNvSpPr txBox="1">
            <a:spLocks noGrp="1"/>
          </p:cNvSpPr>
          <p:nvPr>
            <p:ph type="title"/>
          </p:nvPr>
        </p:nvSpPr>
        <p:spPr>
          <a:xfrm>
            <a:off x="356461" y="538394"/>
            <a:ext cx="11286153" cy="413175"/>
          </a:xfrm>
          <a:prstGeom prst="rect">
            <a:avLst/>
          </a:prstGeom>
          <a:noFill/>
          <a:ln>
            <a:noFill/>
          </a:ln>
        </p:spPr>
        <p:txBody>
          <a:bodyPr spcFirstLastPara="1" wrap="square" lIns="0" tIns="0" rIns="72000" bIns="0" anchor="t" anchorCtr="0">
            <a:noAutofit/>
          </a:bodyPr>
          <a:lstStyle>
            <a:lvl1pPr lvl="0" algn="l">
              <a:lnSpc>
                <a:spcPct val="100000"/>
              </a:lnSpc>
              <a:spcBef>
                <a:spcPts val="0"/>
              </a:spcBef>
              <a:spcAft>
                <a:spcPts val="0"/>
              </a:spcAft>
              <a:buSzPts val="3418"/>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2509875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4_Title Only">
  <p:cSld name="4_Title Only">
    <p:spTree>
      <p:nvGrpSpPr>
        <p:cNvPr id="1" name="Shape 391"/>
        <p:cNvGrpSpPr/>
        <p:nvPr/>
      </p:nvGrpSpPr>
      <p:grpSpPr>
        <a:xfrm>
          <a:off x="0" y="0"/>
          <a:ext cx="0" cy="0"/>
          <a:chOff x="0" y="0"/>
          <a:chExt cx="0" cy="0"/>
        </a:xfrm>
      </p:grpSpPr>
      <p:sp>
        <p:nvSpPr>
          <p:cNvPr id="392" name="Google Shape;392;p323"/>
          <p:cNvSpPr txBox="1">
            <a:spLocks noGrp="1"/>
          </p:cNvSpPr>
          <p:nvPr>
            <p:ph type="title"/>
          </p:nvPr>
        </p:nvSpPr>
        <p:spPr>
          <a:xfrm>
            <a:off x="356461" y="538394"/>
            <a:ext cx="11286153" cy="413175"/>
          </a:xfrm>
          <a:prstGeom prst="rect">
            <a:avLst/>
          </a:prstGeom>
          <a:noFill/>
          <a:ln>
            <a:noFill/>
          </a:ln>
        </p:spPr>
        <p:txBody>
          <a:bodyPr spcFirstLastPara="1" wrap="square" lIns="0" tIns="0" rIns="72000" bIns="0" anchor="t" anchorCtr="0">
            <a:noAutofit/>
          </a:bodyPr>
          <a:lstStyle>
            <a:lvl1pPr lvl="0" algn="l">
              <a:lnSpc>
                <a:spcPct val="100000"/>
              </a:lnSpc>
              <a:spcBef>
                <a:spcPts val="0"/>
              </a:spcBef>
              <a:spcAft>
                <a:spcPts val="0"/>
              </a:spcAft>
              <a:buSzPts val="3418"/>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23532897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6_Title, SubTitle and Body">
  <p:cSld name="6_Title, SubTitle and Body">
    <p:spTree>
      <p:nvGrpSpPr>
        <p:cNvPr id="1" name="Shape 418"/>
        <p:cNvGrpSpPr/>
        <p:nvPr/>
      </p:nvGrpSpPr>
      <p:grpSpPr>
        <a:xfrm>
          <a:off x="0" y="0"/>
          <a:ext cx="0" cy="0"/>
          <a:chOff x="0" y="0"/>
          <a:chExt cx="0" cy="0"/>
        </a:xfrm>
      </p:grpSpPr>
      <p:sp>
        <p:nvSpPr>
          <p:cNvPr id="419" name="Google Shape;419;p328"/>
          <p:cNvSpPr/>
          <p:nvPr/>
        </p:nvSpPr>
        <p:spPr>
          <a:xfrm>
            <a:off x="0" y="6077245"/>
            <a:ext cx="12192000" cy="780757"/>
          </a:xfrm>
          <a:prstGeom prst="rect">
            <a:avLst/>
          </a:prstGeom>
          <a:solidFill>
            <a:srgbClr val="324DC7"/>
          </a:solidFill>
          <a:ln>
            <a:noFill/>
          </a:ln>
        </p:spPr>
        <p:txBody>
          <a:bodyPr spcFirstLastPara="1" wrap="square" lIns="34175" tIns="34175" rIns="34175" bIns="34175" anchor="ctr" anchorCtr="0">
            <a:normAutofit/>
          </a:bodyPr>
          <a:lstStyle/>
          <a:p>
            <a:pPr marL="0" marR="0" lvl="0" indent="0" algn="ctr" rtl="0">
              <a:lnSpc>
                <a:spcPct val="100000"/>
              </a:lnSpc>
              <a:spcBef>
                <a:spcPts val="0"/>
              </a:spcBef>
              <a:spcAft>
                <a:spcPts val="0"/>
              </a:spcAft>
              <a:buClr>
                <a:srgbClr val="000000"/>
              </a:buClr>
              <a:buSzPts val="1899"/>
              <a:buFont typeface="Arial"/>
              <a:buNone/>
            </a:pPr>
            <a:endParaRPr sz="1899" b="1" i="0" u="none" strike="noStrike" cap="none">
              <a:solidFill>
                <a:schemeClr val="lt2"/>
              </a:solidFill>
              <a:latin typeface="Arial"/>
              <a:ea typeface="Arial"/>
              <a:cs typeface="Arial"/>
              <a:sym typeface="Arial"/>
            </a:endParaRPr>
          </a:p>
        </p:txBody>
      </p:sp>
      <p:pic>
        <p:nvPicPr>
          <p:cNvPr id="420" name="Google Shape;420;p328"/>
          <p:cNvPicPr preferRelativeResize="0"/>
          <p:nvPr/>
        </p:nvPicPr>
        <p:blipFill rotWithShape="1">
          <a:blip r:embed="rId2">
            <a:alphaModFix/>
          </a:blip>
          <a:srcRect/>
          <a:stretch/>
        </p:blipFill>
        <p:spPr>
          <a:xfrm>
            <a:off x="453507" y="6289448"/>
            <a:ext cx="1646894" cy="356351"/>
          </a:xfrm>
          <a:prstGeom prst="rect">
            <a:avLst/>
          </a:prstGeom>
          <a:noFill/>
          <a:ln>
            <a:noFill/>
          </a:ln>
        </p:spPr>
      </p:pic>
      <p:sp>
        <p:nvSpPr>
          <p:cNvPr id="421" name="Google Shape;421;p328"/>
          <p:cNvSpPr txBox="1">
            <a:spLocks noGrp="1"/>
          </p:cNvSpPr>
          <p:nvPr>
            <p:ph type="body" idx="1"/>
          </p:nvPr>
        </p:nvSpPr>
        <p:spPr>
          <a:xfrm>
            <a:off x="413587" y="2017055"/>
            <a:ext cx="11459786" cy="4004491"/>
          </a:xfrm>
          <a:prstGeom prst="rect">
            <a:avLst/>
          </a:prstGeom>
          <a:noFill/>
          <a:ln>
            <a:noFill/>
          </a:ln>
        </p:spPr>
        <p:txBody>
          <a:bodyPr spcFirstLastPara="1" wrap="square" lIns="91425" tIns="45700" rIns="91425" bIns="45700" anchor="t" anchorCtr="0">
            <a:normAutofit/>
          </a:bodyPr>
          <a:lstStyle>
            <a:lvl1pPr marL="457200" lvl="0" indent="-315404" algn="l">
              <a:lnSpc>
                <a:spcPct val="100000"/>
              </a:lnSpc>
              <a:spcBef>
                <a:spcPts val="684"/>
              </a:spcBef>
              <a:spcAft>
                <a:spcPts val="0"/>
              </a:spcAft>
              <a:buClr>
                <a:srgbClr val="324DC7"/>
              </a:buClr>
              <a:buSzPts val="1367"/>
              <a:buChar char="•"/>
              <a:defRPr>
                <a:latin typeface="Arial"/>
                <a:ea typeface="Arial"/>
                <a:cs typeface="Arial"/>
                <a:sym typeface="Arial"/>
              </a:defRPr>
            </a:lvl1pPr>
            <a:lvl2pPr marL="914400" lvl="1" indent="-305752" algn="l">
              <a:lnSpc>
                <a:spcPct val="100000"/>
              </a:lnSpc>
              <a:spcBef>
                <a:spcPts val="304"/>
              </a:spcBef>
              <a:spcAft>
                <a:spcPts val="0"/>
              </a:spcAft>
              <a:buClr>
                <a:srgbClr val="324DC7"/>
              </a:buClr>
              <a:buSzPts val="1215"/>
              <a:buChar char="-"/>
              <a:defRPr>
                <a:latin typeface="Arial"/>
                <a:ea typeface="Arial"/>
                <a:cs typeface="Arial"/>
                <a:sym typeface="Arial"/>
              </a:defRPr>
            </a:lvl2pPr>
            <a:lvl3pPr marL="1371600" lvl="2" indent="-305752" algn="l">
              <a:lnSpc>
                <a:spcPct val="100000"/>
              </a:lnSpc>
              <a:spcBef>
                <a:spcPts val="304"/>
              </a:spcBef>
              <a:spcAft>
                <a:spcPts val="0"/>
              </a:spcAft>
              <a:buClr>
                <a:srgbClr val="324DC7"/>
              </a:buClr>
              <a:buSzPts val="1215"/>
              <a:buChar char="8"/>
              <a:defRPr>
                <a:latin typeface="Arial"/>
                <a:ea typeface="Arial"/>
                <a:cs typeface="Arial"/>
                <a:sym typeface="Arial"/>
              </a:defRPr>
            </a:lvl3pPr>
            <a:lvl4pPr marL="1828800" lvl="3" indent="-305752" algn="l">
              <a:lnSpc>
                <a:spcPct val="100000"/>
              </a:lnSpc>
              <a:spcBef>
                <a:spcPts val="304"/>
              </a:spcBef>
              <a:spcAft>
                <a:spcPts val="0"/>
              </a:spcAft>
              <a:buClr>
                <a:srgbClr val="324DC7"/>
              </a:buClr>
              <a:buSzPts val="1215"/>
              <a:buChar char="-"/>
              <a:defRPr>
                <a:latin typeface="Arial"/>
                <a:ea typeface="Arial"/>
                <a:cs typeface="Arial"/>
                <a:sym typeface="Arial"/>
              </a:defRPr>
            </a:lvl4pPr>
            <a:lvl5pPr marL="2286000" lvl="4" indent="-305752" algn="l">
              <a:lnSpc>
                <a:spcPct val="100000"/>
              </a:lnSpc>
              <a:spcBef>
                <a:spcPts val="456"/>
              </a:spcBef>
              <a:spcAft>
                <a:spcPts val="0"/>
              </a:spcAft>
              <a:buClr>
                <a:srgbClr val="324DC7"/>
              </a:buClr>
              <a:buSzPts val="1215"/>
              <a:buChar char="»"/>
              <a:defRPr sz="1519">
                <a:latin typeface="Arial"/>
                <a:ea typeface="Arial"/>
                <a:cs typeface="Arial"/>
                <a:sym typeface="Arial"/>
              </a:defRPr>
            </a:lvl5pPr>
            <a:lvl6pPr marL="2743200" lvl="5" indent="-355219" algn="l">
              <a:lnSpc>
                <a:spcPct val="100000"/>
              </a:lnSpc>
              <a:spcBef>
                <a:spcPts val="399"/>
              </a:spcBef>
              <a:spcAft>
                <a:spcPts val="0"/>
              </a:spcAft>
              <a:buSzPts val="1994"/>
              <a:buChar char="•"/>
              <a:defRPr/>
            </a:lvl6pPr>
            <a:lvl7pPr marL="3200400" lvl="6" indent="-355219" algn="l">
              <a:lnSpc>
                <a:spcPct val="100000"/>
              </a:lnSpc>
              <a:spcBef>
                <a:spcPts val="399"/>
              </a:spcBef>
              <a:spcAft>
                <a:spcPts val="0"/>
              </a:spcAft>
              <a:buSzPts val="1994"/>
              <a:buChar char="•"/>
              <a:defRPr/>
            </a:lvl7pPr>
            <a:lvl8pPr marL="3657600" lvl="7" indent="-355219" algn="l">
              <a:lnSpc>
                <a:spcPct val="100000"/>
              </a:lnSpc>
              <a:spcBef>
                <a:spcPts val="399"/>
              </a:spcBef>
              <a:spcAft>
                <a:spcPts val="0"/>
              </a:spcAft>
              <a:buSzPts val="1994"/>
              <a:buChar char="•"/>
              <a:defRPr/>
            </a:lvl8pPr>
            <a:lvl9pPr marL="4114800" lvl="8" indent="-355219" algn="l">
              <a:lnSpc>
                <a:spcPct val="100000"/>
              </a:lnSpc>
              <a:spcBef>
                <a:spcPts val="399"/>
              </a:spcBef>
              <a:spcAft>
                <a:spcPts val="0"/>
              </a:spcAft>
              <a:buSzPts val="1994"/>
              <a:buChar char="•"/>
              <a:defRPr/>
            </a:lvl9pPr>
          </a:lstStyle>
          <a:p>
            <a:endParaRPr/>
          </a:p>
        </p:txBody>
      </p:sp>
      <p:sp>
        <p:nvSpPr>
          <p:cNvPr id="422" name="Google Shape;422;p328"/>
          <p:cNvSpPr txBox="1">
            <a:spLocks noGrp="1"/>
          </p:cNvSpPr>
          <p:nvPr>
            <p:ph type="subTitle" idx="2"/>
          </p:nvPr>
        </p:nvSpPr>
        <p:spPr>
          <a:xfrm>
            <a:off x="412834" y="1328317"/>
            <a:ext cx="6511242" cy="534662"/>
          </a:xfrm>
          <a:prstGeom prst="rect">
            <a:avLst/>
          </a:prstGeom>
          <a:noFill/>
          <a:ln>
            <a:noFill/>
          </a:ln>
        </p:spPr>
        <p:txBody>
          <a:bodyPr spcFirstLastPara="1" wrap="square" lIns="0" tIns="45700" rIns="0" bIns="45700" anchor="t" anchorCtr="0">
            <a:noAutofit/>
          </a:bodyPr>
          <a:lstStyle>
            <a:lvl1pPr lvl="0" algn="l">
              <a:lnSpc>
                <a:spcPct val="100000"/>
              </a:lnSpc>
              <a:spcBef>
                <a:spcPts val="684"/>
              </a:spcBef>
              <a:spcAft>
                <a:spcPts val="0"/>
              </a:spcAft>
              <a:buSzPts val="2400"/>
              <a:buNone/>
              <a:defRPr sz="1709" b="0" i="0">
                <a:solidFill>
                  <a:srgbClr val="324DC7"/>
                </a:solidFill>
                <a:latin typeface="Roboto Medium"/>
                <a:ea typeface="Roboto Medium"/>
                <a:cs typeface="Roboto Medium"/>
                <a:sym typeface="Roboto Medium"/>
              </a:defRPr>
            </a:lvl1pPr>
            <a:lvl2pPr lvl="1" algn="ctr">
              <a:lnSpc>
                <a:spcPct val="100000"/>
              </a:lnSpc>
              <a:spcBef>
                <a:spcPts val="304"/>
              </a:spcBef>
              <a:spcAft>
                <a:spcPts val="0"/>
              </a:spcAft>
              <a:buSzPts val="2200"/>
              <a:buNone/>
              <a:defRPr>
                <a:solidFill>
                  <a:srgbClr val="898989"/>
                </a:solidFill>
              </a:defRPr>
            </a:lvl2pPr>
            <a:lvl3pPr lvl="2" algn="ctr">
              <a:lnSpc>
                <a:spcPct val="100000"/>
              </a:lnSpc>
              <a:spcBef>
                <a:spcPts val="304"/>
              </a:spcBef>
              <a:spcAft>
                <a:spcPts val="0"/>
              </a:spcAft>
              <a:buSzPts val="2200"/>
              <a:buNone/>
              <a:defRPr>
                <a:solidFill>
                  <a:srgbClr val="898989"/>
                </a:solidFill>
              </a:defRPr>
            </a:lvl3pPr>
            <a:lvl4pPr lvl="3" algn="ctr">
              <a:lnSpc>
                <a:spcPct val="100000"/>
              </a:lnSpc>
              <a:spcBef>
                <a:spcPts val="304"/>
              </a:spcBef>
              <a:spcAft>
                <a:spcPts val="0"/>
              </a:spcAft>
              <a:buSzPts val="1519"/>
              <a:buNone/>
              <a:defRPr>
                <a:solidFill>
                  <a:srgbClr val="898989"/>
                </a:solidFill>
              </a:defRPr>
            </a:lvl4pPr>
            <a:lvl5pPr lvl="4" algn="ctr">
              <a:lnSpc>
                <a:spcPct val="100000"/>
              </a:lnSpc>
              <a:spcBef>
                <a:spcPts val="456"/>
              </a:spcBef>
              <a:spcAft>
                <a:spcPts val="0"/>
              </a:spcAft>
              <a:buSzPts val="2279"/>
              <a:buNone/>
              <a:defRPr>
                <a:solidFill>
                  <a:srgbClr val="898989"/>
                </a:solidFill>
              </a:defRPr>
            </a:lvl5pPr>
            <a:lvl6pPr lvl="5" algn="ctr">
              <a:lnSpc>
                <a:spcPct val="100000"/>
              </a:lnSpc>
              <a:spcBef>
                <a:spcPts val="399"/>
              </a:spcBef>
              <a:spcAft>
                <a:spcPts val="0"/>
              </a:spcAft>
              <a:buSzPts val="1994"/>
              <a:buNone/>
              <a:defRPr>
                <a:solidFill>
                  <a:srgbClr val="898989"/>
                </a:solidFill>
              </a:defRPr>
            </a:lvl6pPr>
            <a:lvl7pPr lvl="6" algn="ctr">
              <a:lnSpc>
                <a:spcPct val="100000"/>
              </a:lnSpc>
              <a:spcBef>
                <a:spcPts val="399"/>
              </a:spcBef>
              <a:spcAft>
                <a:spcPts val="0"/>
              </a:spcAft>
              <a:buSzPts val="1994"/>
              <a:buNone/>
              <a:defRPr>
                <a:solidFill>
                  <a:srgbClr val="898989"/>
                </a:solidFill>
              </a:defRPr>
            </a:lvl7pPr>
            <a:lvl8pPr lvl="7" algn="ctr">
              <a:lnSpc>
                <a:spcPct val="100000"/>
              </a:lnSpc>
              <a:spcBef>
                <a:spcPts val="399"/>
              </a:spcBef>
              <a:spcAft>
                <a:spcPts val="0"/>
              </a:spcAft>
              <a:buSzPts val="1994"/>
              <a:buNone/>
              <a:defRPr>
                <a:solidFill>
                  <a:srgbClr val="898989"/>
                </a:solidFill>
              </a:defRPr>
            </a:lvl8pPr>
            <a:lvl9pPr lvl="8" algn="ctr">
              <a:lnSpc>
                <a:spcPct val="100000"/>
              </a:lnSpc>
              <a:spcBef>
                <a:spcPts val="399"/>
              </a:spcBef>
              <a:spcAft>
                <a:spcPts val="0"/>
              </a:spcAft>
              <a:buSzPts val="1994"/>
              <a:buNone/>
              <a:defRPr>
                <a:solidFill>
                  <a:srgbClr val="898989"/>
                </a:solidFill>
              </a:defRPr>
            </a:lvl9pPr>
          </a:lstStyle>
          <a:p>
            <a:endParaRPr/>
          </a:p>
        </p:txBody>
      </p:sp>
      <p:sp>
        <p:nvSpPr>
          <p:cNvPr id="423" name="Google Shape;423;p328"/>
          <p:cNvSpPr txBox="1">
            <a:spLocks noGrp="1"/>
          </p:cNvSpPr>
          <p:nvPr>
            <p:ph type="body" idx="3"/>
          </p:nvPr>
        </p:nvSpPr>
        <p:spPr>
          <a:xfrm>
            <a:off x="8700327" y="6300706"/>
            <a:ext cx="3136356" cy="289393"/>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684"/>
              </a:spcBef>
              <a:spcAft>
                <a:spcPts val="0"/>
              </a:spcAft>
              <a:buSzPts val="2400"/>
              <a:buNone/>
              <a:defRPr sz="1329">
                <a:solidFill>
                  <a:schemeClr val="lt2"/>
                </a:solidFill>
                <a:latin typeface="Roboto"/>
                <a:ea typeface="Roboto"/>
                <a:cs typeface="Roboto"/>
                <a:sym typeface="Roboto"/>
              </a:defRPr>
            </a:lvl1pPr>
            <a:lvl2pPr marL="914400" lvl="1" indent="-228600" algn="r">
              <a:lnSpc>
                <a:spcPct val="100000"/>
              </a:lnSpc>
              <a:spcBef>
                <a:spcPts val="304"/>
              </a:spcBef>
              <a:spcAft>
                <a:spcPts val="0"/>
              </a:spcAft>
              <a:buSzPts val="2200"/>
              <a:buNone/>
              <a:defRPr>
                <a:solidFill>
                  <a:schemeClr val="lt2"/>
                </a:solidFill>
                <a:latin typeface="Roboto"/>
                <a:ea typeface="Roboto"/>
                <a:cs typeface="Roboto"/>
                <a:sym typeface="Roboto"/>
              </a:defRPr>
            </a:lvl2pPr>
            <a:lvl3pPr marL="1371600" lvl="2" indent="-228600" algn="r">
              <a:lnSpc>
                <a:spcPct val="100000"/>
              </a:lnSpc>
              <a:spcBef>
                <a:spcPts val="304"/>
              </a:spcBef>
              <a:spcAft>
                <a:spcPts val="0"/>
              </a:spcAft>
              <a:buSzPts val="2200"/>
              <a:buNone/>
              <a:defRPr>
                <a:solidFill>
                  <a:schemeClr val="lt2"/>
                </a:solidFill>
                <a:latin typeface="Roboto"/>
                <a:ea typeface="Roboto"/>
                <a:cs typeface="Roboto"/>
                <a:sym typeface="Roboto"/>
              </a:defRPr>
            </a:lvl3pPr>
            <a:lvl4pPr marL="1828800" lvl="3" indent="-228600" algn="r">
              <a:lnSpc>
                <a:spcPct val="100000"/>
              </a:lnSpc>
              <a:spcBef>
                <a:spcPts val="304"/>
              </a:spcBef>
              <a:spcAft>
                <a:spcPts val="0"/>
              </a:spcAft>
              <a:buSzPts val="1519"/>
              <a:buNone/>
              <a:defRPr>
                <a:solidFill>
                  <a:schemeClr val="lt2"/>
                </a:solidFill>
                <a:latin typeface="Roboto"/>
                <a:ea typeface="Roboto"/>
                <a:cs typeface="Roboto"/>
                <a:sym typeface="Roboto"/>
              </a:defRPr>
            </a:lvl4pPr>
            <a:lvl5pPr marL="2286000" lvl="4" indent="-228600" algn="r">
              <a:lnSpc>
                <a:spcPct val="100000"/>
              </a:lnSpc>
              <a:spcBef>
                <a:spcPts val="456"/>
              </a:spcBef>
              <a:spcAft>
                <a:spcPts val="0"/>
              </a:spcAft>
              <a:buSzPts val="2279"/>
              <a:buNone/>
              <a:defRPr>
                <a:solidFill>
                  <a:schemeClr val="lt2"/>
                </a:solidFill>
                <a:latin typeface="Roboto"/>
                <a:ea typeface="Roboto"/>
                <a:cs typeface="Roboto"/>
                <a:sym typeface="Roboto"/>
              </a:defRPr>
            </a:lvl5pPr>
            <a:lvl6pPr marL="2743200" lvl="5" indent="-355219" algn="l">
              <a:lnSpc>
                <a:spcPct val="100000"/>
              </a:lnSpc>
              <a:spcBef>
                <a:spcPts val="399"/>
              </a:spcBef>
              <a:spcAft>
                <a:spcPts val="0"/>
              </a:spcAft>
              <a:buSzPts val="1994"/>
              <a:buChar char="•"/>
              <a:defRPr/>
            </a:lvl6pPr>
            <a:lvl7pPr marL="3200400" lvl="6" indent="-355219" algn="l">
              <a:lnSpc>
                <a:spcPct val="100000"/>
              </a:lnSpc>
              <a:spcBef>
                <a:spcPts val="399"/>
              </a:spcBef>
              <a:spcAft>
                <a:spcPts val="0"/>
              </a:spcAft>
              <a:buSzPts val="1994"/>
              <a:buChar char="•"/>
              <a:defRPr/>
            </a:lvl7pPr>
            <a:lvl8pPr marL="3657600" lvl="7" indent="-355219" algn="l">
              <a:lnSpc>
                <a:spcPct val="100000"/>
              </a:lnSpc>
              <a:spcBef>
                <a:spcPts val="399"/>
              </a:spcBef>
              <a:spcAft>
                <a:spcPts val="0"/>
              </a:spcAft>
              <a:buSzPts val="1994"/>
              <a:buChar char="•"/>
              <a:defRPr/>
            </a:lvl8pPr>
            <a:lvl9pPr marL="4114800" lvl="8" indent="-355219" algn="l">
              <a:lnSpc>
                <a:spcPct val="100000"/>
              </a:lnSpc>
              <a:spcBef>
                <a:spcPts val="399"/>
              </a:spcBef>
              <a:spcAft>
                <a:spcPts val="0"/>
              </a:spcAft>
              <a:buSzPts val="1994"/>
              <a:buChar char="•"/>
              <a:defRPr/>
            </a:lvl9pPr>
          </a:lstStyle>
          <a:p>
            <a:endParaRPr/>
          </a:p>
        </p:txBody>
      </p:sp>
      <p:sp>
        <p:nvSpPr>
          <p:cNvPr id="424" name="Google Shape;424;p328"/>
          <p:cNvSpPr txBox="1">
            <a:spLocks noGrp="1"/>
          </p:cNvSpPr>
          <p:nvPr>
            <p:ph type="title"/>
          </p:nvPr>
        </p:nvSpPr>
        <p:spPr>
          <a:xfrm>
            <a:off x="417504" y="788294"/>
            <a:ext cx="11455870" cy="534662"/>
          </a:xfrm>
          <a:prstGeom prst="rect">
            <a:avLst/>
          </a:prstGeom>
          <a:noFill/>
          <a:ln>
            <a:noFill/>
          </a:ln>
        </p:spPr>
        <p:txBody>
          <a:bodyPr spcFirstLastPara="1" wrap="square" lIns="0" tIns="0" rIns="72000" bIns="0" anchor="t" anchorCtr="0">
            <a:noAutofit/>
          </a:bodyPr>
          <a:lstStyle>
            <a:lvl1pPr lvl="0" algn="l">
              <a:lnSpc>
                <a:spcPct val="100000"/>
              </a:lnSpc>
              <a:spcBef>
                <a:spcPts val="0"/>
              </a:spcBef>
              <a:spcAft>
                <a:spcPts val="0"/>
              </a:spcAft>
              <a:buSzPts val="3418"/>
              <a:buNone/>
              <a:defRPr sz="3987">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927324157"/>
      </p:ext>
    </p:extLst>
  </p:cSld>
  <p:clrMapOvr>
    <a:masterClrMapping/>
  </p:clrMapOvr>
  <p:extLst>
    <p:ext uri="{DCECCB84-F9BA-43D5-87BE-67443E8EF086}">
      <p15:sldGuideLst xmlns:p15="http://schemas.microsoft.com/office/powerpoint/2012/main">
        <p15:guide id="1" orient="horz" pos="523">
          <p15:clr>
            <a:srgbClr val="FBAE40"/>
          </p15:clr>
        </p15:guide>
        <p15:guide id="2" pos="4044">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7_Title, SubTitle and Body">
  <p:cSld name="7_Title, SubTitle and Body">
    <p:spTree>
      <p:nvGrpSpPr>
        <p:cNvPr id="1" name="Shape 425"/>
        <p:cNvGrpSpPr/>
        <p:nvPr/>
      </p:nvGrpSpPr>
      <p:grpSpPr>
        <a:xfrm>
          <a:off x="0" y="0"/>
          <a:ext cx="0" cy="0"/>
          <a:chOff x="0" y="0"/>
          <a:chExt cx="0" cy="0"/>
        </a:xfrm>
      </p:grpSpPr>
      <p:sp>
        <p:nvSpPr>
          <p:cNvPr id="426" name="Google Shape;426;p329"/>
          <p:cNvSpPr/>
          <p:nvPr/>
        </p:nvSpPr>
        <p:spPr>
          <a:xfrm>
            <a:off x="0" y="6077245"/>
            <a:ext cx="12192000" cy="780757"/>
          </a:xfrm>
          <a:prstGeom prst="rect">
            <a:avLst/>
          </a:prstGeom>
          <a:solidFill>
            <a:srgbClr val="324DC7"/>
          </a:solidFill>
          <a:ln>
            <a:noFill/>
          </a:ln>
        </p:spPr>
        <p:txBody>
          <a:bodyPr spcFirstLastPara="1" wrap="square" lIns="34175" tIns="34175" rIns="34175" bIns="34175" anchor="ctr" anchorCtr="0">
            <a:normAutofit/>
          </a:bodyPr>
          <a:lstStyle/>
          <a:p>
            <a:pPr marL="0" marR="0" lvl="0" indent="0" algn="ctr" rtl="0">
              <a:lnSpc>
                <a:spcPct val="100000"/>
              </a:lnSpc>
              <a:spcBef>
                <a:spcPts val="0"/>
              </a:spcBef>
              <a:spcAft>
                <a:spcPts val="0"/>
              </a:spcAft>
              <a:buClr>
                <a:srgbClr val="000000"/>
              </a:buClr>
              <a:buSzPts val="1899"/>
              <a:buFont typeface="Arial"/>
              <a:buNone/>
            </a:pPr>
            <a:endParaRPr sz="1899" b="1" i="0" u="none" strike="noStrike" cap="none">
              <a:solidFill>
                <a:schemeClr val="lt2"/>
              </a:solidFill>
              <a:latin typeface="Arial"/>
              <a:ea typeface="Arial"/>
              <a:cs typeface="Arial"/>
              <a:sym typeface="Arial"/>
            </a:endParaRPr>
          </a:p>
        </p:txBody>
      </p:sp>
      <p:pic>
        <p:nvPicPr>
          <p:cNvPr id="427" name="Google Shape;427;p329"/>
          <p:cNvPicPr preferRelativeResize="0"/>
          <p:nvPr/>
        </p:nvPicPr>
        <p:blipFill rotWithShape="1">
          <a:blip r:embed="rId2">
            <a:alphaModFix/>
          </a:blip>
          <a:srcRect/>
          <a:stretch/>
        </p:blipFill>
        <p:spPr>
          <a:xfrm>
            <a:off x="453507" y="6289448"/>
            <a:ext cx="1646894" cy="356351"/>
          </a:xfrm>
          <a:prstGeom prst="rect">
            <a:avLst/>
          </a:prstGeom>
          <a:noFill/>
          <a:ln>
            <a:noFill/>
          </a:ln>
        </p:spPr>
      </p:pic>
      <p:sp>
        <p:nvSpPr>
          <p:cNvPr id="428" name="Google Shape;428;p329"/>
          <p:cNvSpPr txBox="1">
            <a:spLocks noGrp="1"/>
          </p:cNvSpPr>
          <p:nvPr>
            <p:ph type="body" idx="1"/>
          </p:nvPr>
        </p:nvSpPr>
        <p:spPr>
          <a:xfrm>
            <a:off x="413587" y="2017055"/>
            <a:ext cx="11459786" cy="4004491"/>
          </a:xfrm>
          <a:prstGeom prst="rect">
            <a:avLst/>
          </a:prstGeom>
          <a:noFill/>
          <a:ln>
            <a:noFill/>
          </a:ln>
        </p:spPr>
        <p:txBody>
          <a:bodyPr spcFirstLastPara="1" wrap="square" lIns="91425" tIns="45700" rIns="91425" bIns="45700" anchor="t" anchorCtr="0">
            <a:normAutofit/>
          </a:bodyPr>
          <a:lstStyle>
            <a:lvl1pPr marL="457200" lvl="0" indent="-315404" algn="l">
              <a:lnSpc>
                <a:spcPct val="100000"/>
              </a:lnSpc>
              <a:spcBef>
                <a:spcPts val="684"/>
              </a:spcBef>
              <a:spcAft>
                <a:spcPts val="0"/>
              </a:spcAft>
              <a:buClr>
                <a:srgbClr val="324DC7"/>
              </a:buClr>
              <a:buSzPts val="1367"/>
              <a:buChar char="•"/>
              <a:defRPr>
                <a:latin typeface="Arial"/>
                <a:ea typeface="Arial"/>
                <a:cs typeface="Arial"/>
                <a:sym typeface="Arial"/>
              </a:defRPr>
            </a:lvl1pPr>
            <a:lvl2pPr marL="914400" lvl="1" indent="-305752" algn="l">
              <a:lnSpc>
                <a:spcPct val="100000"/>
              </a:lnSpc>
              <a:spcBef>
                <a:spcPts val="304"/>
              </a:spcBef>
              <a:spcAft>
                <a:spcPts val="0"/>
              </a:spcAft>
              <a:buClr>
                <a:srgbClr val="324DC7"/>
              </a:buClr>
              <a:buSzPts val="1215"/>
              <a:buChar char="-"/>
              <a:defRPr>
                <a:latin typeface="Arial"/>
                <a:ea typeface="Arial"/>
                <a:cs typeface="Arial"/>
                <a:sym typeface="Arial"/>
              </a:defRPr>
            </a:lvl2pPr>
            <a:lvl3pPr marL="1371600" lvl="2" indent="-305752" algn="l">
              <a:lnSpc>
                <a:spcPct val="100000"/>
              </a:lnSpc>
              <a:spcBef>
                <a:spcPts val="304"/>
              </a:spcBef>
              <a:spcAft>
                <a:spcPts val="0"/>
              </a:spcAft>
              <a:buClr>
                <a:srgbClr val="324DC7"/>
              </a:buClr>
              <a:buSzPts val="1215"/>
              <a:buChar char="8"/>
              <a:defRPr>
                <a:latin typeface="Arial"/>
                <a:ea typeface="Arial"/>
                <a:cs typeface="Arial"/>
                <a:sym typeface="Arial"/>
              </a:defRPr>
            </a:lvl3pPr>
            <a:lvl4pPr marL="1828800" lvl="3" indent="-305752" algn="l">
              <a:lnSpc>
                <a:spcPct val="100000"/>
              </a:lnSpc>
              <a:spcBef>
                <a:spcPts val="304"/>
              </a:spcBef>
              <a:spcAft>
                <a:spcPts val="0"/>
              </a:spcAft>
              <a:buClr>
                <a:srgbClr val="324DC7"/>
              </a:buClr>
              <a:buSzPts val="1215"/>
              <a:buChar char="-"/>
              <a:defRPr>
                <a:latin typeface="Arial"/>
                <a:ea typeface="Arial"/>
                <a:cs typeface="Arial"/>
                <a:sym typeface="Arial"/>
              </a:defRPr>
            </a:lvl4pPr>
            <a:lvl5pPr marL="2286000" lvl="4" indent="-305752" algn="l">
              <a:lnSpc>
                <a:spcPct val="100000"/>
              </a:lnSpc>
              <a:spcBef>
                <a:spcPts val="456"/>
              </a:spcBef>
              <a:spcAft>
                <a:spcPts val="0"/>
              </a:spcAft>
              <a:buClr>
                <a:srgbClr val="324DC7"/>
              </a:buClr>
              <a:buSzPts val="1215"/>
              <a:buChar char="»"/>
              <a:defRPr sz="1519">
                <a:latin typeface="Arial"/>
                <a:ea typeface="Arial"/>
                <a:cs typeface="Arial"/>
                <a:sym typeface="Arial"/>
              </a:defRPr>
            </a:lvl5pPr>
            <a:lvl6pPr marL="2743200" lvl="5" indent="-355219" algn="l">
              <a:lnSpc>
                <a:spcPct val="100000"/>
              </a:lnSpc>
              <a:spcBef>
                <a:spcPts val="399"/>
              </a:spcBef>
              <a:spcAft>
                <a:spcPts val="0"/>
              </a:spcAft>
              <a:buSzPts val="1994"/>
              <a:buChar char="•"/>
              <a:defRPr/>
            </a:lvl6pPr>
            <a:lvl7pPr marL="3200400" lvl="6" indent="-355219" algn="l">
              <a:lnSpc>
                <a:spcPct val="100000"/>
              </a:lnSpc>
              <a:spcBef>
                <a:spcPts val="399"/>
              </a:spcBef>
              <a:spcAft>
                <a:spcPts val="0"/>
              </a:spcAft>
              <a:buSzPts val="1994"/>
              <a:buChar char="•"/>
              <a:defRPr/>
            </a:lvl7pPr>
            <a:lvl8pPr marL="3657600" lvl="7" indent="-355219" algn="l">
              <a:lnSpc>
                <a:spcPct val="100000"/>
              </a:lnSpc>
              <a:spcBef>
                <a:spcPts val="399"/>
              </a:spcBef>
              <a:spcAft>
                <a:spcPts val="0"/>
              </a:spcAft>
              <a:buSzPts val="1994"/>
              <a:buChar char="•"/>
              <a:defRPr/>
            </a:lvl8pPr>
            <a:lvl9pPr marL="4114800" lvl="8" indent="-355219" algn="l">
              <a:lnSpc>
                <a:spcPct val="100000"/>
              </a:lnSpc>
              <a:spcBef>
                <a:spcPts val="399"/>
              </a:spcBef>
              <a:spcAft>
                <a:spcPts val="0"/>
              </a:spcAft>
              <a:buSzPts val="1994"/>
              <a:buChar char="•"/>
              <a:defRPr/>
            </a:lvl9pPr>
          </a:lstStyle>
          <a:p>
            <a:endParaRPr/>
          </a:p>
        </p:txBody>
      </p:sp>
      <p:sp>
        <p:nvSpPr>
          <p:cNvPr id="429" name="Google Shape;429;p329"/>
          <p:cNvSpPr txBox="1">
            <a:spLocks noGrp="1"/>
          </p:cNvSpPr>
          <p:nvPr>
            <p:ph type="subTitle" idx="2"/>
          </p:nvPr>
        </p:nvSpPr>
        <p:spPr>
          <a:xfrm>
            <a:off x="412834" y="1328317"/>
            <a:ext cx="6511242" cy="534662"/>
          </a:xfrm>
          <a:prstGeom prst="rect">
            <a:avLst/>
          </a:prstGeom>
          <a:noFill/>
          <a:ln>
            <a:noFill/>
          </a:ln>
        </p:spPr>
        <p:txBody>
          <a:bodyPr spcFirstLastPara="1" wrap="square" lIns="0" tIns="45700" rIns="0" bIns="45700" anchor="t" anchorCtr="0">
            <a:noAutofit/>
          </a:bodyPr>
          <a:lstStyle>
            <a:lvl1pPr lvl="0" algn="l">
              <a:lnSpc>
                <a:spcPct val="100000"/>
              </a:lnSpc>
              <a:spcBef>
                <a:spcPts val="684"/>
              </a:spcBef>
              <a:spcAft>
                <a:spcPts val="0"/>
              </a:spcAft>
              <a:buSzPts val="2400"/>
              <a:buNone/>
              <a:defRPr sz="1709" b="0" i="0">
                <a:solidFill>
                  <a:srgbClr val="324DC7"/>
                </a:solidFill>
                <a:latin typeface="Roboto Medium"/>
                <a:ea typeface="Roboto Medium"/>
                <a:cs typeface="Roboto Medium"/>
                <a:sym typeface="Roboto Medium"/>
              </a:defRPr>
            </a:lvl1pPr>
            <a:lvl2pPr lvl="1" algn="ctr">
              <a:lnSpc>
                <a:spcPct val="100000"/>
              </a:lnSpc>
              <a:spcBef>
                <a:spcPts val="304"/>
              </a:spcBef>
              <a:spcAft>
                <a:spcPts val="0"/>
              </a:spcAft>
              <a:buSzPts val="2200"/>
              <a:buNone/>
              <a:defRPr>
                <a:solidFill>
                  <a:srgbClr val="898989"/>
                </a:solidFill>
              </a:defRPr>
            </a:lvl2pPr>
            <a:lvl3pPr lvl="2" algn="ctr">
              <a:lnSpc>
                <a:spcPct val="100000"/>
              </a:lnSpc>
              <a:spcBef>
                <a:spcPts val="304"/>
              </a:spcBef>
              <a:spcAft>
                <a:spcPts val="0"/>
              </a:spcAft>
              <a:buSzPts val="2200"/>
              <a:buNone/>
              <a:defRPr>
                <a:solidFill>
                  <a:srgbClr val="898989"/>
                </a:solidFill>
              </a:defRPr>
            </a:lvl3pPr>
            <a:lvl4pPr lvl="3" algn="ctr">
              <a:lnSpc>
                <a:spcPct val="100000"/>
              </a:lnSpc>
              <a:spcBef>
                <a:spcPts val="304"/>
              </a:spcBef>
              <a:spcAft>
                <a:spcPts val="0"/>
              </a:spcAft>
              <a:buSzPts val="1519"/>
              <a:buNone/>
              <a:defRPr>
                <a:solidFill>
                  <a:srgbClr val="898989"/>
                </a:solidFill>
              </a:defRPr>
            </a:lvl4pPr>
            <a:lvl5pPr lvl="4" algn="ctr">
              <a:lnSpc>
                <a:spcPct val="100000"/>
              </a:lnSpc>
              <a:spcBef>
                <a:spcPts val="456"/>
              </a:spcBef>
              <a:spcAft>
                <a:spcPts val="0"/>
              </a:spcAft>
              <a:buSzPts val="2279"/>
              <a:buNone/>
              <a:defRPr>
                <a:solidFill>
                  <a:srgbClr val="898989"/>
                </a:solidFill>
              </a:defRPr>
            </a:lvl5pPr>
            <a:lvl6pPr lvl="5" algn="ctr">
              <a:lnSpc>
                <a:spcPct val="100000"/>
              </a:lnSpc>
              <a:spcBef>
                <a:spcPts val="399"/>
              </a:spcBef>
              <a:spcAft>
                <a:spcPts val="0"/>
              </a:spcAft>
              <a:buSzPts val="1994"/>
              <a:buNone/>
              <a:defRPr>
                <a:solidFill>
                  <a:srgbClr val="898989"/>
                </a:solidFill>
              </a:defRPr>
            </a:lvl6pPr>
            <a:lvl7pPr lvl="6" algn="ctr">
              <a:lnSpc>
                <a:spcPct val="100000"/>
              </a:lnSpc>
              <a:spcBef>
                <a:spcPts val="399"/>
              </a:spcBef>
              <a:spcAft>
                <a:spcPts val="0"/>
              </a:spcAft>
              <a:buSzPts val="1994"/>
              <a:buNone/>
              <a:defRPr>
                <a:solidFill>
                  <a:srgbClr val="898989"/>
                </a:solidFill>
              </a:defRPr>
            </a:lvl7pPr>
            <a:lvl8pPr lvl="7" algn="ctr">
              <a:lnSpc>
                <a:spcPct val="100000"/>
              </a:lnSpc>
              <a:spcBef>
                <a:spcPts val="399"/>
              </a:spcBef>
              <a:spcAft>
                <a:spcPts val="0"/>
              </a:spcAft>
              <a:buSzPts val="1994"/>
              <a:buNone/>
              <a:defRPr>
                <a:solidFill>
                  <a:srgbClr val="898989"/>
                </a:solidFill>
              </a:defRPr>
            </a:lvl8pPr>
            <a:lvl9pPr lvl="8" algn="ctr">
              <a:lnSpc>
                <a:spcPct val="100000"/>
              </a:lnSpc>
              <a:spcBef>
                <a:spcPts val="399"/>
              </a:spcBef>
              <a:spcAft>
                <a:spcPts val="0"/>
              </a:spcAft>
              <a:buSzPts val="1994"/>
              <a:buNone/>
              <a:defRPr>
                <a:solidFill>
                  <a:srgbClr val="898989"/>
                </a:solidFill>
              </a:defRPr>
            </a:lvl9pPr>
          </a:lstStyle>
          <a:p>
            <a:endParaRPr/>
          </a:p>
        </p:txBody>
      </p:sp>
      <p:sp>
        <p:nvSpPr>
          <p:cNvPr id="430" name="Google Shape;430;p329"/>
          <p:cNvSpPr txBox="1">
            <a:spLocks noGrp="1"/>
          </p:cNvSpPr>
          <p:nvPr>
            <p:ph type="body" idx="3"/>
          </p:nvPr>
        </p:nvSpPr>
        <p:spPr>
          <a:xfrm>
            <a:off x="8700327" y="6300706"/>
            <a:ext cx="3136356" cy="289393"/>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684"/>
              </a:spcBef>
              <a:spcAft>
                <a:spcPts val="0"/>
              </a:spcAft>
              <a:buSzPts val="2400"/>
              <a:buNone/>
              <a:defRPr sz="1329">
                <a:solidFill>
                  <a:schemeClr val="lt2"/>
                </a:solidFill>
                <a:latin typeface="Roboto"/>
                <a:ea typeface="Roboto"/>
                <a:cs typeface="Roboto"/>
                <a:sym typeface="Roboto"/>
              </a:defRPr>
            </a:lvl1pPr>
            <a:lvl2pPr marL="914400" lvl="1" indent="-228600" algn="r">
              <a:lnSpc>
                <a:spcPct val="100000"/>
              </a:lnSpc>
              <a:spcBef>
                <a:spcPts val="304"/>
              </a:spcBef>
              <a:spcAft>
                <a:spcPts val="0"/>
              </a:spcAft>
              <a:buSzPts val="2200"/>
              <a:buNone/>
              <a:defRPr>
                <a:solidFill>
                  <a:schemeClr val="lt2"/>
                </a:solidFill>
                <a:latin typeface="Roboto"/>
                <a:ea typeface="Roboto"/>
                <a:cs typeface="Roboto"/>
                <a:sym typeface="Roboto"/>
              </a:defRPr>
            </a:lvl2pPr>
            <a:lvl3pPr marL="1371600" lvl="2" indent="-228600" algn="r">
              <a:lnSpc>
                <a:spcPct val="100000"/>
              </a:lnSpc>
              <a:spcBef>
                <a:spcPts val="304"/>
              </a:spcBef>
              <a:spcAft>
                <a:spcPts val="0"/>
              </a:spcAft>
              <a:buSzPts val="2200"/>
              <a:buNone/>
              <a:defRPr>
                <a:solidFill>
                  <a:schemeClr val="lt2"/>
                </a:solidFill>
                <a:latin typeface="Roboto"/>
                <a:ea typeface="Roboto"/>
                <a:cs typeface="Roboto"/>
                <a:sym typeface="Roboto"/>
              </a:defRPr>
            </a:lvl3pPr>
            <a:lvl4pPr marL="1828800" lvl="3" indent="-228600" algn="r">
              <a:lnSpc>
                <a:spcPct val="100000"/>
              </a:lnSpc>
              <a:spcBef>
                <a:spcPts val="304"/>
              </a:spcBef>
              <a:spcAft>
                <a:spcPts val="0"/>
              </a:spcAft>
              <a:buSzPts val="1519"/>
              <a:buNone/>
              <a:defRPr>
                <a:solidFill>
                  <a:schemeClr val="lt2"/>
                </a:solidFill>
                <a:latin typeface="Roboto"/>
                <a:ea typeface="Roboto"/>
                <a:cs typeface="Roboto"/>
                <a:sym typeface="Roboto"/>
              </a:defRPr>
            </a:lvl4pPr>
            <a:lvl5pPr marL="2286000" lvl="4" indent="-228600" algn="r">
              <a:lnSpc>
                <a:spcPct val="100000"/>
              </a:lnSpc>
              <a:spcBef>
                <a:spcPts val="456"/>
              </a:spcBef>
              <a:spcAft>
                <a:spcPts val="0"/>
              </a:spcAft>
              <a:buSzPts val="2279"/>
              <a:buNone/>
              <a:defRPr>
                <a:solidFill>
                  <a:schemeClr val="lt2"/>
                </a:solidFill>
                <a:latin typeface="Roboto"/>
                <a:ea typeface="Roboto"/>
                <a:cs typeface="Roboto"/>
                <a:sym typeface="Roboto"/>
              </a:defRPr>
            </a:lvl5pPr>
            <a:lvl6pPr marL="2743200" lvl="5" indent="-355219" algn="l">
              <a:lnSpc>
                <a:spcPct val="100000"/>
              </a:lnSpc>
              <a:spcBef>
                <a:spcPts val="399"/>
              </a:spcBef>
              <a:spcAft>
                <a:spcPts val="0"/>
              </a:spcAft>
              <a:buSzPts val="1994"/>
              <a:buChar char="•"/>
              <a:defRPr/>
            </a:lvl6pPr>
            <a:lvl7pPr marL="3200400" lvl="6" indent="-355219" algn="l">
              <a:lnSpc>
                <a:spcPct val="100000"/>
              </a:lnSpc>
              <a:spcBef>
                <a:spcPts val="399"/>
              </a:spcBef>
              <a:spcAft>
                <a:spcPts val="0"/>
              </a:spcAft>
              <a:buSzPts val="1994"/>
              <a:buChar char="•"/>
              <a:defRPr/>
            </a:lvl7pPr>
            <a:lvl8pPr marL="3657600" lvl="7" indent="-355219" algn="l">
              <a:lnSpc>
                <a:spcPct val="100000"/>
              </a:lnSpc>
              <a:spcBef>
                <a:spcPts val="399"/>
              </a:spcBef>
              <a:spcAft>
                <a:spcPts val="0"/>
              </a:spcAft>
              <a:buSzPts val="1994"/>
              <a:buChar char="•"/>
              <a:defRPr/>
            </a:lvl8pPr>
            <a:lvl9pPr marL="4114800" lvl="8" indent="-355219" algn="l">
              <a:lnSpc>
                <a:spcPct val="100000"/>
              </a:lnSpc>
              <a:spcBef>
                <a:spcPts val="399"/>
              </a:spcBef>
              <a:spcAft>
                <a:spcPts val="0"/>
              </a:spcAft>
              <a:buSzPts val="1994"/>
              <a:buChar char="•"/>
              <a:defRPr/>
            </a:lvl9pPr>
          </a:lstStyle>
          <a:p>
            <a:endParaRPr/>
          </a:p>
        </p:txBody>
      </p:sp>
      <p:sp>
        <p:nvSpPr>
          <p:cNvPr id="431" name="Google Shape;431;p329"/>
          <p:cNvSpPr txBox="1">
            <a:spLocks noGrp="1"/>
          </p:cNvSpPr>
          <p:nvPr>
            <p:ph type="title"/>
          </p:nvPr>
        </p:nvSpPr>
        <p:spPr>
          <a:xfrm>
            <a:off x="417504" y="788294"/>
            <a:ext cx="11455870" cy="534662"/>
          </a:xfrm>
          <a:prstGeom prst="rect">
            <a:avLst/>
          </a:prstGeom>
          <a:noFill/>
          <a:ln>
            <a:noFill/>
          </a:ln>
        </p:spPr>
        <p:txBody>
          <a:bodyPr spcFirstLastPara="1" wrap="square" lIns="0" tIns="0" rIns="72000" bIns="0" anchor="t" anchorCtr="0">
            <a:noAutofit/>
          </a:bodyPr>
          <a:lstStyle>
            <a:lvl1pPr lvl="0" algn="l">
              <a:lnSpc>
                <a:spcPct val="100000"/>
              </a:lnSpc>
              <a:spcBef>
                <a:spcPts val="0"/>
              </a:spcBef>
              <a:spcAft>
                <a:spcPts val="0"/>
              </a:spcAft>
              <a:buSzPts val="3418"/>
              <a:buNone/>
              <a:defRPr sz="3987">
                <a:latin typeface="Roboto"/>
                <a:ea typeface="Roboto"/>
                <a:cs typeface="Roboto"/>
                <a:sym typeface="Robo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639280674"/>
      </p:ext>
    </p:extLst>
  </p:cSld>
  <p:clrMapOvr>
    <a:masterClrMapping/>
  </p:clrMapOvr>
  <p:extLst>
    <p:ext uri="{DCECCB84-F9BA-43D5-87BE-67443E8EF086}">
      <p15:sldGuideLst xmlns:p15="http://schemas.microsoft.com/office/powerpoint/2012/main">
        <p15:guide id="1" orient="horz" pos="523">
          <p15:clr>
            <a:srgbClr val="FBAE40"/>
          </p15:clr>
        </p15:guide>
        <p15:guide id="2" pos="404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8_Title, SubTitle and Body">
  <p:cSld name="8_Title, SubTitle and Body">
    <p:spTree>
      <p:nvGrpSpPr>
        <p:cNvPr id="1" name="Shape 434"/>
        <p:cNvGrpSpPr/>
        <p:nvPr/>
      </p:nvGrpSpPr>
      <p:grpSpPr>
        <a:xfrm>
          <a:off x="0" y="0"/>
          <a:ext cx="0" cy="0"/>
          <a:chOff x="0" y="0"/>
          <a:chExt cx="0" cy="0"/>
        </a:xfrm>
      </p:grpSpPr>
      <p:sp>
        <p:nvSpPr>
          <p:cNvPr id="435" name="Google Shape;435;p331"/>
          <p:cNvSpPr txBox="1">
            <a:spLocks noGrp="1"/>
          </p:cNvSpPr>
          <p:nvPr>
            <p:ph type="title"/>
          </p:nvPr>
        </p:nvSpPr>
        <p:spPr>
          <a:xfrm>
            <a:off x="356461" y="538395"/>
            <a:ext cx="11459786" cy="413175"/>
          </a:xfrm>
          <a:prstGeom prst="rect">
            <a:avLst/>
          </a:prstGeom>
          <a:noFill/>
          <a:ln>
            <a:noFill/>
          </a:ln>
        </p:spPr>
        <p:txBody>
          <a:bodyPr spcFirstLastPara="1" wrap="square" lIns="0" tIns="0" rIns="72000" bIns="0" anchor="t" anchorCtr="0">
            <a:noAutofit/>
          </a:bodyPr>
          <a:lstStyle>
            <a:lvl1pPr lvl="0" algn="l">
              <a:lnSpc>
                <a:spcPct val="100000"/>
              </a:lnSpc>
              <a:spcBef>
                <a:spcPts val="0"/>
              </a:spcBef>
              <a:spcAft>
                <a:spcPts val="0"/>
              </a:spcAft>
              <a:buSzPts val="3418"/>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6" name="Google Shape;436;p331"/>
          <p:cNvSpPr txBox="1">
            <a:spLocks noGrp="1"/>
          </p:cNvSpPr>
          <p:nvPr>
            <p:ph type="body" idx="1"/>
          </p:nvPr>
        </p:nvSpPr>
        <p:spPr>
          <a:xfrm>
            <a:off x="357215" y="1740546"/>
            <a:ext cx="11459786" cy="4408714"/>
          </a:xfrm>
          <a:prstGeom prst="rect">
            <a:avLst/>
          </a:prstGeom>
          <a:noFill/>
          <a:ln>
            <a:noFill/>
          </a:ln>
        </p:spPr>
        <p:txBody>
          <a:bodyPr spcFirstLastPara="1" wrap="square" lIns="91425" tIns="45700" rIns="91425" bIns="45700" anchor="t" anchorCtr="0">
            <a:normAutofit/>
          </a:bodyPr>
          <a:lstStyle>
            <a:lvl1pPr marL="457200" lvl="0" indent="-315404" algn="l">
              <a:lnSpc>
                <a:spcPct val="100000"/>
              </a:lnSpc>
              <a:spcBef>
                <a:spcPts val="684"/>
              </a:spcBef>
              <a:spcAft>
                <a:spcPts val="0"/>
              </a:spcAft>
              <a:buClr>
                <a:schemeClr val="accent3"/>
              </a:buClr>
              <a:buSzPts val="1367"/>
              <a:buChar char="•"/>
              <a:defRPr/>
            </a:lvl1pPr>
            <a:lvl2pPr marL="914400" lvl="1" indent="-305752" algn="l">
              <a:lnSpc>
                <a:spcPct val="100000"/>
              </a:lnSpc>
              <a:spcBef>
                <a:spcPts val="304"/>
              </a:spcBef>
              <a:spcAft>
                <a:spcPts val="0"/>
              </a:spcAft>
              <a:buClr>
                <a:schemeClr val="accent3"/>
              </a:buClr>
              <a:buSzPts val="1215"/>
              <a:buChar char="-"/>
              <a:defRPr/>
            </a:lvl2pPr>
            <a:lvl3pPr marL="1371600" lvl="2" indent="-305752" algn="l">
              <a:lnSpc>
                <a:spcPct val="100000"/>
              </a:lnSpc>
              <a:spcBef>
                <a:spcPts val="304"/>
              </a:spcBef>
              <a:spcAft>
                <a:spcPts val="0"/>
              </a:spcAft>
              <a:buClr>
                <a:schemeClr val="accent3"/>
              </a:buClr>
              <a:buSzPts val="1215"/>
              <a:buChar char="8"/>
              <a:defRPr/>
            </a:lvl3pPr>
            <a:lvl4pPr marL="1828800" lvl="3" indent="-305752" algn="l">
              <a:lnSpc>
                <a:spcPct val="100000"/>
              </a:lnSpc>
              <a:spcBef>
                <a:spcPts val="304"/>
              </a:spcBef>
              <a:spcAft>
                <a:spcPts val="0"/>
              </a:spcAft>
              <a:buClr>
                <a:schemeClr val="accent3"/>
              </a:buClr>
              <a:buSzPts val="1215"/>
              <a:buChar char="-"/>
              <a:defRPr/>
            </a:lvl4pPr>
            <a:lvl5pPr marL="2286000" lvl="4" indent="-315404" algn="l">
              <a:lnSpc>
                <a:spcPct val="100000"/>
              </a:lnSpc>
              <a:spcBef>
                <a:spcPts val="456"/>
              </a:spcBef>
              <a:spcAft>
                <a:spcPts val="0"/>
              </a:spcAft>
              <a:buClr>
                <a:schemeClr val="accent3"/>
              </a:buClr>
              <a:buSzPts val="1367"/>
              <a:buChar char="»"/>
              <a:defRPr sz="1709"/>
            </a:lvl5pPr>
            <a:lvl6pPr marL="2743200" lvl="5" indent="-355219" algn="l">
              <a:lnSpc>
                <a:spcPct val="100000"/>
              </a:lnSpc>
              <a:spcBef>
                <a:spcPts val="399"/>
              </a:spcBef>
              <a:spcAft>
                <a:spcPts val="0"/>
              </a:spcAft>
              <a:buSzPts val="1994"/>
              <a:buChar char="•"/>
              <a:defRPr/>
            </a:lvl6pPr>
            <a:lvl7pPr marL="3200400" lvl="6" indent="-355219" algn="l">
              <a:lnSpc>
                <a:spcPct val="100000"/>
              </a:lnSpc>
              <a:spcBef>
                <a:spcPts val="399"/>
              </a:spcBef>
              <a:spcAft>
                <a:spcPts val="0"/>
              </a:spcAft>
              <a:buSzPts val="1994"/>
              <a:buChar char="•"/>
              <a:defRPr/>
            </a:lvl7pPr>
            <a:lvl8pPr marL="3657600" lvl="7" indent="-355219" algn="l">
              <a:lnSpc>
                <a:spcPct val="100000"/>
              </a:lnSpc>
              <a:spcBef>
                <a:spcPts val="399"/>
              </a:spcBef>
              <a:spcAft>
                <a:spcPts val="0"/>
              </a:spcAft>
              <a:buSzPts val="1994"/>
              <a:buChar char="•"/>
              <a:defRPr/>
            </a:lvl8pPr>
            <a:lvl9pPr marL="4114800" lvl="8" indent="-355219" algn="l">
              <a:lnSpc>
                <a:spcPct val="100000"/>
              </a:lnSpc>
              <a:spcBef>
                <a:spcPts val="399"/>
              </a:spcBef>
              <a:spcAft>
                <a:spcPts val="0"/>
              </a:spcAft>
              <a:buSzPts val="1994"/>
              <a:buChar char="•"/>
              <a:defRPr/>
            </a:lvl9pPr>
          </a:lstStyle>
          <a:p>
            <a:endParaRPr/>
          </a:p>
        </p:txBody>
      </p:sp>
      <p:sp>
        <p:nvSpPr>
          <p:cNvPr id="437" name="Google Shape;437;p331"/>
          <p:cNvSpPr txBox="1">
            <a:spLocks noGrp="1"/>
          </p:cNvSpPr>
          <p:nvPr>
            <p:ph type="subTitle" idx="2"/>
          </p:nvPr>
        </p:nvSpPr>
        <p:spPr>
          <a:xfrm>
            <a:off x="356461" y="1078726"/>
            <a:ext cx="6511242" cy="534662"/>
          </a:xfrm>
          <a:prstGeom prst="rect">
            <a:avLst/>
          </a:prstGeom>
          <a:noFill/>
          <a:ln>
            <a:noFill/>
          </a:ln>
        </p:spPr>
        <p:txBody>
          <a:bodyPr spcFirstLastPara="1" wrap="square" lIns="0" tIns="45700" rIns="0" bIns="45700" anchor="t" anchorCtr="0">
            <a:noAutofit/>
          </a:bodyPr>
          <a:lstStyle>
            <a:lvl1pPr lvl="0" algn="l">
              <a:lnSpc>
                <a:spcPct val="100000"/>
              </a:lnSpc>
              <a:spcBef>
                <a:spcPts val="684"/>
              </a:spcBef>
              <a:spcAft>
                <a:spcPts val="0"/>
              </a:spcAft>
              <a:buSzPts val="2400"/>
              <a:buNone/>
              <a:defRPr sz="1709" b="1">
                <a:solidFill>
                  <a:schemeClr val="accent3"/>
                </a:solidFill>
                <a:latin typeface="Arial"/>
                <a:ea typeface="Arial"/>
                <a:cs typeface="Arial"/>
                <a:sym typeface="Arial"/>
              </a:defRPr>
            </a:lvl1pPr>
            <a:lvl2pPr lvl="1" algn="ctr">
              <a:lnSpc>
                <a:spcPct val="100000"/>
              </a:lnSpc>
              <a:spcBef>
                <a:spcPts val="304"/>
              </a:spcBef>
              <a:spcAft>
                <a:spcPts val="0"/>
              </a:spcAft>
              <a:buSzPts val="2200"/>
              <a:buNone/>
              <a:defRPr>
                <a:solidFill>
                  <a:srgbClr val="898989"/>
                </a:solidFill>
              </a:defRPr>
            </a:lvl2pPr>
            <a:lvl3pPr lvl="2" algn="ctr">
              <a:lnSpc>
                <a:spcPct val="100000"/>
              </a:lnSpc>
              <a:spcBef>
                <a:spcPts val="304"/>
              </a:spcBef>
              <a:spcAft>
                <a:spcPts val="0"/>
              </a:spcAft>
              <a:buSzPts val="2200"/>
              <a:buNone/>
              <a:defRPr>
                <a:solidFill>
                  <a:srgbClr val="898989"/>
                </a:solidFill>
              </a:defRPr>
            </a:lvl3pPr>
            <a:lvl4pPr lvl="3" algn="ctr">
              <a:lnSpc>
                <a:spcPct val="100000"/>
              </a:lnSpc>
              <a:spcBef>
                <a:spcPts val="304"/>
              </a:spcBef>
              <a:spcAft>
                <a:spcPts val="0"/>
              </a:spcAft>
              <a:buSzPts val="1519"/>
              <a:buNone/>
              <a:defRPr>
                <a:solidFill>
                  <a:srgbClr val="898989"/>
                </a:solidFill>
              </a:defRPr>
            </a:lvl4pPr>
            <a:lvl5pPr lvl="4" algn="ctr">
              <a:lnSpc>
                <a:spcPct val="100000"/>
              </a:lnSpc>
              <a:spcBef>
                <a:spcPts val="456"/>
              </a:spcBef>
              <a:spcAft>
                <a:spcPts val="0"/>
              </a:spcAft>
              <a:buSzPts val="2279"/>
              <a:buNone/>
              <a:defRPr>
                <a:solidFill>
                  <a:srgbClr val="898989"/>
                </a:solidFill>
              </a:defRPr>
            </a:lvl5pPr>
            <a:lvl6pPr lvl="5" algn="ctr">
              <a:lnSpc>
                <a:spcPct val="100000"/>
              </a:lnSpc>
              <a:spcBef>
                <a:spcPts val="399"/>
              </a:spcBef>
              <a:spcAft>
                <a:spcPts val="0"/>
              </a:spcAft>
              <a:buSzPts val="1994"/>
              <a:buNone/>
              <a:defRPr>
                <a:solidFill>
                  <a:srgbClr val="898989"/>
                </a:solidFill>
              </a:defRPr>
            </a:lvl6pPr>
            <a:lvl7pPr lvl="6" algn="ctr">
              <a:lnSpc>
                <a:spcPct val="100000"/>
              </a:lnSpc>
              <a:spcBef>
                <a:spcPts val="399"/>
              </a:spcBef>
              <a:spcAft>
                <a:spcPts val="0"/>
              </a:spcAft>
              <a:buSzPts val="1994"/>
              <a:buNone/>
              <a:defRPr>
                <a:solidFill>
                  <a:srgbClr val="898989"/>
                </a:solidFill>
              </a:defRPr>
            </a:lvl7pPr>
            <a:lvl8pPr lvl="7" algn="ctr">
              <a:lnSpc>
                <a:spcPct val="100000"/>
              </a:lnSpc>
              <a:spcBef>
                <a:spcPts val="399"/>
              </a:spcBef>
              <a:spcAft>
                <a:spcPts val="0"/>
              </a:spcAft>
              <a:buSzPts val="1994"/>
              <a:buNone/>
              <a:defRPr>
                <a:solidFill>
                  <a:srgbClr val="898989"/>
                </a:solidFill>
              </a:defRPr>
            </a:lvl8pPr>
            <a:lvl9pPr lvl="8" algn="ctr">
              <a:lnSpc>
                <a:spcPct val="100000"/>
              </a:lnSpc>
              <a:spcBef>
                <a:spcPts val="399"/>
              </a:spcBef>
              <a:spcAft>
                <a:spcPts val="0"/>
              </a:spcAft>
              <a:buSzPts val="1994"/>
              <a:buNone/>
              <a:defRPr>
                <a:solidFill>
                  <a:srgbClr val="898989"/>
                </a:solidFill>
              </a:defRPr>
            </a:lvl9pPr>
          </a:lstStyle>
          <a:p>
            <a:endParaRPr/>
          </a:p>
        </p:txBody>
      </p:sp>
    </p:spTree>
    <p:extLst>
      <p:ext uri="{BB962C8B-B14F-4D97-AF65-F5344CB8AC3E}">
        <p14:creationId xmlns:p14="http://schemas.microsoft.com/office/powerpoint/2010/main" val="2115076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1. Content Slide - Paragrap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1E9C267-FC72-D447-BF05-09A3351C68CB}" type="slidenum">
              <a:rPr lang="en-US" smtClean="0"/>
              <a:t>‹#›</a:t>
            </a:fld>
            <a:endParaRPr lang="en-US"/>
          </a:p>
        </p:txBody>
      </p:sp>
      <p:sp>
        <p:nvSpPr>
          <p:cNvPr id="7" name="Text Placeholder 14"/>
          <p:cNvSpPr>
            <a:spLocks noGrp="1"/>
          </p:cNvSpPr>
          <p:nvPr>
            <p:ph type="body" sz="quarter" idx="13" hasCustomPrompt="1"/>
          </p:nvPr>
        </p:nvSpPr>
        <p:spPr>
          <a:xfrm>
            <a:off x="466725" y="1149062"/>
            <a:ext cx="8704734" cy="477054"/>
          </a:xfrm>
          <a:prstGeom prst="rect">
            <a:avLst/>
          </a:prstGeom>
          <a:noFill/>
        </p:spPr>
        <p:txBody>
          <a:bodyPr wrap="square" lIns="0" tIns="228600" rIns="0" bIns="0">
            <a:spAutoFit/>
          </a:bodyPr>
          <a:lstStyle>
            <a:lvl1pPr marL="0" indent="0">
              <a:buNone/>
              <a:defRPr sz="1600" b="1">
                <a:solidFill>
                  <a:srgbClr val="009CDE"/>
                </a:solidFill>
                <a:latin typeface="Roboto Slab" charset="0"/>
                <a:ea typeface="Roboto Slab" charset="0"/>
                <a:cs typeface="Roboto Slab" charset="0"/>
              </a:defRPr>
            </a:lvl1pPr>
          </a:lstStyle>
          <a:p>
            <a:pPr lvl="0"/>
            <a:r>
              <a:rPr lang="en-US"/>
              <a:t>Subtitle goes here — align top of subtitle box with bottom of title box. </a:t>
            </a:r>
          </a:p>
        </p:txBody>
      </p:sp>
      <p:sp>
        <p:nvSpPr>
          <p:cNvPr id="8" name="Content Placeholder 2"/>
          <p:cNvSpPr>
            <a:spLocks noGrp="1"/>
          </p:cNvSpPr>
          <p:nvPr>
            <p:ph idx="14" hasCustomPrompt="1"/>
          </p:nvPr>
        </p:nvSpPr>
        <p:spPr>
          <a:xfrm>
            <a:off x="466725" y="1917291"/>
            <a:ext cx="4884018" cy="4185943"/>
          </a:xfrm>
          <a:prstGeom prst="rect">
            <a:avLst/>
          </a:prstGeom>
        </p:spPr>
        <p:txBody>
          <a:bodyPr lIns="0" tIns="228600" rIns="0" bIns="0"/>
          <a:lstStyle>
            <a:lvl1pPr marL="0" indent="0">
              <a:lnSpc>
                <a:spcPct val="100000"/>
              </a:lnSpc>
              <a:buClr>
                <a:schemeClr val="accent2"/>
              </a:buClr>
              <a:buFont typeface="Arial" charset="0"/>
              <a:buNone/>
              <a:defRPr sz="1600" baseline="0">
                <a:solidFill>
                  <a:srgbClr val="009CDE"/>
                </a:solidFill>
                <a:latin typeface="Roboto" charset="0"/>
                <a:ea typeface="Roboto" charset="0"/>
                <a:cs typeface="Roboto" charset="0"/>
              </a:defRPr>
            </a:lvl1pPr>
            <a:lvl2pPr marL="457025" indent="0">
              <a:buClr>
                <a:schemeClr val="accent2"/>
              </a:buClr>
              <a:buNone/>
              <a:defRPr sz="1600">
                <a:latin typeface="Roboto" charset="0"/>
                <a:ea typeface="Roboto" charset="0"/>
                <a:cs typeface="Roboto" charset="0"/>
              </a:defRPr>
            </a:lvl2pPr>
            <a:lvl3pPr marL="914049" indent="0">
              <a:buClr>
                <a:schemeClr val="accent2"/>
              </a:buClr>
              <a:buNone/>
              <a:defRPr sz="1600">
                <a:latin typeface="Roboto" charset="0"/>
                <a:ea typeface="Roboto" charset="0"/>
                <a:cs typeface="Roboto" charset="0"/>
              </a:defRPr>
            </a:lvl3pPr>
            <a:lvl4pPr marL="1371074" indent="0">
              <a:buClr>
                <a:schemeClr val="accent2"/>
              </a:buClr>
              <a:buNone/>
              <a:defRPr sz="1600">
                <a:latin typeface="Roboto" charset="0"/>
                <a:ea typeface="Roboto" charset="0"/>
                <a:cs typeface="Roboto" charset="0"/>
              </a:defRPr>
            </a:lvl4pPr>
            <a:lvl5pPr marL="1828098" indent="0">
              <a:buClr>
                <a:schemeClr val="accent2"/>
              </a:buClr>
              <a:buNone/>
              <a:defRPr sz="1600">
                <a:latin typeface="Roboto" charset="0"/>
                <a:ea typeface="Roboto" charset="0"/>
                <a:cs typeface="Roboto" charset="0"/>
              </a:defRPr>
            </a:lvl5pPr>
          </a:lstStyle>
          <a:p>
            <a:pPr lvl="0"/>
            <a:r>
              <a:rPr lang="en-US"/>
              <a:t>Paragraph describing content to the right. </a:t>
            </a:r>
          </a:p>
        </p:txBody>
      </p:sp>
      <p:sp>
        <p:nvSpPr>
          <p:cNvPr id="9" name="Content Placeholder 2"/>
          <p:cNvSpPr>
            <a:spLocks noGrp="1"/>
          </p:cNvSpPr>
          <p:nvPr>
            <p:ph idx="15"/>
          </p:nvPr>
        </p:nvSpPr>
        <p:spPr>
          <a:xfrm>
            <a:off x="5636830" y="1917291"/>
            <a:ext cx="6096678" cy="4185943"/>
          </a:xfrm>
          <a:prstGeom prst="rect">
            <a:avLst/>
          </a:prstGeom>
        </p:spPr>
        <p:txBody>
          <a:bodyPr lIns="0" tIns="228600" rIns="0" bIns="0"/>
          <a:lstStyle>
            <a:lvl1pPr marL="285640" indent="-285640">
              <a:buClr>
                <a:srgbClr val="009CDE"/>
              </a:buClr>
              <a:buFont typeface="Arial" charset="0"/>
              <a:buChar char="•"/>
              <a:defRPr sz="1600">
                <a:latin typeface="Roboto" charset="0"/>
                <a:ea typeface="Roboto" charset="0"/>
                <a:cs typeface="Roboto" charset="0"/>
              </a:defRPr>
            </a:lvl1pPr>
            <a:lvl2pPr>
              <a:buClr>
                <a:schemeClr val="accent2"/>
              </a:buClr>
              <a:defRPr sz="1600">
                <a:latin typeface="Roboto" charset="0"/>
                <a:ea typeface="Roboto" charset="0"/>
                <a:cs typeface="Roboto" charset="0"/>
              </a:defRPr>
            </a:lvl2pPr>
            <a:lvl3pPr>
              <a:buClr>
                <a:schemeClr val="accent2"/>
              </a:buClr>
              <a:defRPr sz="1600">
                <a:latin typeface="Roboto" charset="0"/>
                <a:ea typeface="Roboto" charset="0"/>
                <a:cs typeface="Roboto" charset="0"/>
              </a:defRPr>
            </a:lvl3pPr>
            <a:lvl4pPr>
              <a:buClr>
                <a:schemeClr val="accent2"/>
              </a:buClr>
              <a:defRPr sz="1600">
                <a:latin typeface="Roboto" charset="0"/>
                <a:ea typeface="Roboto" charset="0"/>
                <a:cs typeface="Roboto" charset="0"/>
              </a:defRPr>
            </a:lvl4pPr>
            <a:lvl5pPr>
              <a:buClr>
                <a:schemeClr val="accent2"/>
              </a:buClr>
              <a:defRPr sz="1600">
                <a:latin typeface="Roboto" charset="0"/>
                <a:ea typeface="Roboto" charset="0"/>
                <a:cs typeface="Roboto" charset="0"/>
              </a:defRPr>
            </a:lvl5pPr>
          </a:lstStyle>
          <a:p>
            <a:pPr lvl="0"/>
            <a:r>
              <a:rPr lang="en-US"/>
              <a:t>Click to edit Master text styles</a:t>
            </a:r>
          </a:p>
        </p:txBody>
      </p:sp>
      <p:sp>
        <p:nvSpPr>
          <p:cNvPr id="10" name="Text Placeholder 23"/>
          <p:cNvSpPr>
            <a:spLocks noGrp="1"/>
          </p:cNvSpPr>
          <p:nvPr>
            <p:ph type="body" sz="quarter" idx="16" hasCustomPrompt="1"/>
          </p:nvPr>
        </p:nvSpPr>
        <p:spPr>
          <a:xfrm>
            <a:off x="466725" y="646979"/>
            <a:ext cx="7697872" cy="494764"/>
          </a:xfrm>
          <a:prstGeom prst="rect">
            <a:avLst/>
          </a:prstGeom>
        </p:spPr>
        <p:txBody>
          <a:bodyPr vert="horz" lIns="0" tIns="0" rIns="0" bIns="0" anchor="t"/>
          <a:lstStyle>
            <a:lvl1pPr marL="0" indent="0">
              <a:buNone/>
              <a:defRPr sz="3597" baseline="0">
                <a:latin typeface="Roboto Slab Regular"/>
                <a:cs typeface="Roboto Slab Regular"/>
              </a:defRPr>
            </a:lvl1pPr>
          </a:lstStyle>
          <a:p>
            <a:pPr lvl="0"/>
            <a:r>
              <a:rPr lang="en-US"/>
              <a:t>Title of slide goes here.</a:t>
            </a:r>
          </a:p>
        </p:txBody>
      </p:sp>
    </p:spTree>
    <p:extLst>
      <p:ext uri="{BB962C8B-B14F-4D97-AF65-F5344CB8AC3E}">
        <p14:creationId xmlns:p14="http://schemas.microsoft.com/office/powerpoint/2010/main" val="3192324048"/>
      </p:ext>
    </p:extLst>
  </p:cSld>
  <p:clrMapOvr>
    <a:masterClrMapping/>
  </p:clrMapOvr>
  <p:transition spd="slow">
    <p:push dir="u"/>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3" name="Slide title"/>
          <p:cNvSpPr>
            <a:spLocks noGrp="1" noChangeArrowheads="1"/>
          </p:cNvSpPr>
          <p:nvPr>
            <p:ph type="title"/>
          </p:nvPr>
        </p:nvSpPr>
        <p:spPr bwMode="gray">
          <a:xfrm>
            <a:off x="356461" y="538394"/>
            <a:ext cx="11286153"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spTree>
    <p:extLst>
      <p:ext uri="{BB962C8B-B14F-4D97-AF65-F5344CB8AC3E}">
        <p14:creationId xmlns:p14="http://schemas.microsoft.com/office/powerpoint/2010/main" val="2880505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K12) Section Divider">
    <p:spTree>
      <p:nvGrpSpPr>
        <p:cNvPr id="1" name=""/>
        <p:cNvGrpSpPr/>
        <p:nvPr/>
      </p:nvGrpSpPr>
      <p:grpSpPr>
        <a:xfrm>
          <a:off x="0" y="0"/>
          <a:ext cx="0" cy="0"/>
          <a:chOff x="0" y="0"/>
          <a:chExt cx="0" cy="0"/>
        </a:xfrm>
      </p:grpSpPr>
      <p:sp>
        <p:nvSpPr>
          <p:cNvPr id="16" name="Rectangle 15"/>
          <p:cNvSpPr/>
          <p:nvPr/>
        </p:nvSpPr>
        <p:spPr>
          <a:xfrm flipH="1">
            <a:off x="0" y="0"/>
            <a:ext cx="1790485" cy="685800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normAutofit/>
          </a:bodyPr>
          <a:lstStyle/>
          <a:p>
            <a:pPr algn="ctr"/>
            <a:endParaRPr lang="en-US" sz="1899" b="0" i="0">
              <a:solidFill>
                <a:schemeClr val="tx2"/>
              </a:solidFill>
              <a:latin typeface="Arial" panose="020B0604020202020204" pitchFamily="34" charset="0"/>
            </a:endParaRPr>
          </a:p>
        </p:txBody>
      </p:sp>
      <p:sp>
        <p:nvSpPr>
          <p:cNvPr id="3" name="Title 1"/>
          <p:cNvSpPr>
            <a:spLocks noGrp="1"/>
          </p:cNvSpPr>
          <p:nvPr>
            <p:ph type="ctrTitle" hasCustomPrompt="1"/>
          </p:nvPr>
        </p:nvSpPr>
        <p:spPr>
          <a:xfrm>
            <a:off x="2353330" y="504250"/>
            <a:ext cx="8247573" cy="1562720"/>
          </a:xfrm>
          <a:prstGeom prst="rect">
            <a:avLst/>
          </a:prstGeom>
        </p:spPr>
        <p:txBody>
          <a:bodyPr lIns="0" tIns="0" rIns="0" bIns="0" anchor="t" anchorCtr="0">
            <a:noAutofit/>
          </a:bodyPr>
          <a:lstStyle>
            <a:lvl1pPr algn="l">
              <a:defRPr sz="6836" b="1" baseline="0">
                <a:solidFill>
                  <a:schemeClr val="accent3"/>
                </a:solidFill>
              </a:defRPr>
            </a:lvl1pPr>
          </a:lstStyle>
          <a:p>
            <a:r>
              <a:rPr lang="en-US"/>
              <a:t>Click to add Section title</a:t>
            </a:r>
          </a:p>
        </p:txBody>
      </p:sp>
    </p:spTree>
    <p:extLst>
      <p:ext uri="{BB962C8B-B14F-4D97-AF65-F5344CB8AC3E}">
        <p14:creationId xmlns:p14="http://schemas.microsoft.com/office/powerpoint/2010/main" val="2708056829"/>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799259" y="2952884"/>
            <a:ext cx="4556067" cy="589709"/>
          </a:xfrm>
          <a:prstGeom prst="rect">
            <a:avLst/>
          </a:prstGeom>
        </p:spPr>
        <p:txBody>
          <a:bodyPr lIns="0" tIns="45720" rIns="0" bIns="45720" anchor="ctr" anchorCtr="0">
            <a:noAutofit/>
          </a:bodyPr>
          <a:lstStyle>
            <a:lvl1pPr algn="ctr">
              <a:defRPr sz="5695" b="1">
                <a:solidFill>
                  <a:schemeClr val="accent2"/>
                </a:solidFill>
              </a:defRPr>
            </a:lvl1pPr>
          </a:lstStyle>
          <a:p>
            <a:r>
              <a:rPr lang="en-US"/>
              <a:t>Thank you</a:t>
            </a:r>
          </a:p>
        </p:txBody>
      </p:sp>
      <p:pic>
        <p:nvPicPr>
          <p:cNvPr id="3" name="Picture 2" descr="A white text on a black background&#10;&#10;Description automatically generated">
            <a:extLst>
              <a:ext uri="{FF2B5EF4-FFF2-40B4-BE49-F238E27FC236}">
                <a16:creationId xmlns:a16="http://schemas.microsoft.com/office/drawing/2014/main" id="{B4292D95-3D43-5110-19DD-8A770A963E6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14812" y="5914335"/>
            <a:ext cx="1762376" cy="314882"/>
          </a:xfrm>
          <a:prstGeom prst="rect">
            <a:avLst/>
          </a:prstGeom>
        </p:spPr>
      </p:pic>
    </p:spTree>
    <p:extLst>
      <p:ext uri="{BB962C8B-B14F-4D97-AF65-F5344CB8AC3E}">
        <p14:creationId xmlns:p14="http://schemas.microsoft.com/office/powerpoint/2010/main" val="2490651477"/>
      </p:ext>
    </p:extLst>
  </p:cSld>
  <p:clrMapOvr>
    <a:overrideClrMapping bg1="lt1" tx1="dk1" bg2="lt2" tx2="dk2" accent1="accent1" accent2="accent2" accent3="accent3" accent4="accent4" accent5="accent5" accent6="accent6" hlink="hlink" folHlink="folHlink"/>
  </p:clrMapOvr>
  <p:hf sldNum="0" hdr="0" ftr="0"/>
  <p:extLst>
    <p:ext uri="{DCECCB84-F9BA-43D5-87BE-67443E8EF086}">
      <p15:sldGuideLst xmlns:p15="http://schemas.microsoft.com/office/powerpoint/2012/main">
        <p15:guide id="1" orient="horz" pos="475">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SubTitle and Body">
  <p:cSld name="Title, SubTitle and Body">
    <p:spTree>
      <p:nvGrpSpPr>
        <p:cNvPr id="1" name="Shape 270"/>
        <p:cNvGrpSpPr/>
        <p:nvPr/>
      </p:nvGrpSpPr>
      <p:grpSpPr>
        <a:xfrm>
          <a:off x="0" y="0"/>
          <a:ext cx="0" cy="0"/>
          <a:chOff x="0" y="0"/>
          <a:chExt cx="0" cy="0"/>
        </a:xfrm>
      </p:grpSpPr>
      <p:sp>
        <p:nvSpPr>
          <p:cNvPr id="271" name="Google Shape;271;p156"/>
          <p:cNvSpPr txBox="1">
            <a:spLocks noGrp="1"/>
          </p:cNvSpPr>
          <p:nvPr>
            <p:ph type="title"/>
          </p:nvPr>
        </p:nvSpPr>
        <p:spPr>
          <a:xfrm>
            <a:off x="356461" y="538394"/>
            <a:ext cx="11459786" cy="413175"/>
          </a:xfrm>
          <a:prstGeom prst="rect">
            <a:avLst/>
          </a:prstGeom>
          <a:noFill/>
          <a:ln>
            <a:noFill/>
          </a:ln>
        </p:spPr>
        <p:txBody>
          <a:bodyPr spcFirstLastPara="1" wrap="square" lIns="0" tIns="0" rIns="72000" bIns="0" anchor="t"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2" name="Google Shape;272;p156"/>
          <p:cNvSpPr txBox="1">
            <a:spLocks noGrp="1"/>
          </p:cNvSpPr>
          <p:nvPr>
            <p:ph type="body" idx="1"/>
          </p:nvPr>
        </p:nvSpPr>
        <p:spPr>
          <a:xfrm>
            <a:off x="357215" y="1740546"/>
            <a:ext cx="11459786" cy="4408714"/>
          </a:xfrm>
          <a:prstGeom prst="rect">
            <a:avLst/>
          </a:prstGeom>
          <a:noFill/>
          <a:ln>
            <a:noFill/>
          </a:ln>
        </p:spPr>
        <p:txBody>
          <a:bodyPr spcFirstLastPara="1" wrap="square" lIns="91425" tIns="45700" rIns="91425" bIns="45700" anchor="t" anchorCtr="0">
            <a:normAutofit/>
          </a:bodyPr>
          <a:lstStyle>
            <a:lvl1pPr marL="457200" lvl="0" indent="-315404" algn="l">
              <a:lnSpc>
                <a:spcPct val="100000"/>
              </a:lnSpc>
              <a:spcBef>
                <a:spcPts val="684"/>
              </a:spcBef>
              <a:spcAft>
                <a:spcPts val="0"/>
              </a:spcAft>
              <a:buClr>
                <a:schemeClr val="accent3"/>
              </a:buClr>
              <a:buSzPts val="1367"/>
              <a:buChar char="•"/>
              <a:defRPr/>
            </a:lvl1pPr>
            <a:lvl2pPr marL="914400" lvl="1" indent="-305752" algn="l">
              <a:lnSpc>
                <a:spcPct val="100000"/>
              </a:lnSpc>
              <a:spcBef>
                <a:spcPts val="304"/>
              </a:spcBef>
              <a:spcAft>
                <a:spcPts val="0"/>
              </a:spcAft>
              <a:buClr>
                <a:schemeClr val="accent3"/>
              </a:buClr>
              <a:buSzPts val="1215"/>
              <a:buChar char="-"/>
              <a:defRPr/>
            </a:lvl2pPr>
            <a:lvl3pPr marL="1371600" lvl="2" indent="-305752" algn="l">
              <a:lnSpc>
                <a:spcPct val="100000"/>
              </a:lnSpc>
              <a:spcBef>
                <a:spcPts val="304"/>
              </a:spcBef>
              <a:spcAft>
                <a:spcPts val="0"/>
              </a:spcAft>
              <a:buClr>
                <a:schemeClr val="accent3"/>
              </a:buClr>
              <a:buSzPts val="1215"/>
              <a:buChar char="8"/>
              <a:defRPr/>
            </a:lvl3pPr>
            <a:lvl4pPr marL="1828800" lvl="3" indent="-305752" algn="l">
              <a:lnSpc>
                <a:spcPct val="100000"/>
              </a:lnSpc>
              <a:spcBef>
                <a:spcPts val="304"/>
              </a:spcBef>
              <a:spcAft>
                <a:spcPts val="0"/>
              </a:spcAft>
              <a:buClr>
                <a:schemeClr val="accent3"/>
              </a:buClr>
              <a:buSzPts val="1215"/>
              <a:buChar char="-"/>
              <a:defRPr/>
            </a:lvl4pPr>
            <a:lvl5pPr marL="2286000" lvl="4" indent="-315404" algn="l">
              <a:lnSpc>
                <a:spcPct val="100000"/>
              </a:lnSpc>
              <a:spcBef>
                <a:spcPts val="342"/>
              </a:spcBef>
              <a:spcAft>
                <a:spcPts val="0"/>
              </a:spcAft>
              <a:buClr>
                <a:schemeClr val="accent3"/>
              </a:buClr>
              <a:buSzPts val="1367"/>
              <a:buChar char="»"/>
              <a:defRPr sz="1709"/>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73" name="Google Shape;273;p156"/>
          <p:cNvSpPr txBox="1">
            <a:spLocks noGrp="1"/>
          </p:cNvSpPr>
          <p:nvPr>
            <p:ph type="subTitle" idx="2"/>
          </p:nvPr>
        </p:nvSpPr>
        <p:spPr>
          <a:xfrm>
            <a:off x="356461" y="1078726"/>
            <a:ext cx="6511242" cy="534662"/>
          </a:xfrm>
          <a:prstGeom prst="rect">
            <a:avLst/>
          </a:prstGeom>
          <a:noFill/>
          <a:ln>
            <a:noFill/>
          </a:ln>
        </p:spPr>
        <p:txBody>
          <a:bodyPr spcFirstLastPara="1" wrap="square" lIns="0" tIns="45700" rIns="0" bIns="45700" anchor="t" anchorCtr="0">
            <a:noAutofit/>
          </a:bodyPr>
          <a:lstStyle>
            <a:lvl1pPr lvl="0" algn="l">
              <a:lnSpc>
                <a:spcPct val="100000"/>
              </a:lnSpc>
              <a:spcBef>
                <a:spcPts val="684"/>
              </a:spcBef>
              <a:spcAft>
                <a:spcPts val="0"/>
              </a:spcAft>
              <a:buSzPts val="2400"/>
              <a:buNone/>
              <a:defRPr sz="1709" b="1">
                <a:solidFill>
                  <a:schemeClr val="accent3"/>
                </a:solidFill>
                <a:latin typeface="Roboto"/>
                <a:ea typeface="Roboto"/>
                <a:cs typeface="Roboto"/>
                <a:sym typeface="Roboto"/>
              </a:defRPr>
            </a:lvl1pPr>
            <a:lvl2pPr lvl="1" algn="ctr">
              <a:lnSpc>
                <a:spcPct val="100000"/>
              </a:lnSpc>
              <a:spcBef>
                <a:spcPts val="304"/>
              </a:spcBef>
              <a:spcAft>
                <a:spcPts val="0"/>
              </a:spcAft>
              <a:buSzPts val="2200"/>
              <a:buNone/>
              <a:defRPr>
                <a:solidFill>
                  <a:srgbClr val="898989"/>
                </a:solidFill>
              </a:defRPr>
            </a:lvl2pPr>
            <a:lvl3pPr lvl="2" algn="ctr">
              <a:lnSpc>
                <a:spcPct val="100000"/>
              </a:lnSpc>
              <a:spcBef>
                <a:spcPts val="304"/>
              </a:spcBef>
              <a:spcAft>
                <a:spcPts val="0"/>
              </a:spcAft>
              <a:buSzPts val="2200"/>
              <a:buNone/>
              <a:defRPr>
                <a:solidFill>
                  <a:srgbClr val="898989"/>
                </a:solidFill>
              </a:defRPr>
            </a:lvl3pPr>
            <a:lvl4pPr lvl="3" algn="ctr">
              <a:lnSpc>
                <a:spcPct val="100000"/>
              </a:lnSpc>
              <a:spcBef>
                <a:spcPts val="304"/>
              </a:spcBef>
              <a:spcAft>
                <a:spcPts val="0"/>
              </a:spcAft>
              <a:buSzPts val="1519"/>
              <a:buNone/>
              <a:defRPr>
                <a:solidFill>
                  <a:srgbClr val="898989"/>
                </a:solidFill>
              </a:defRPr>
            </a:lvl4pPr>
            <a:lvl5pPr lvl="4" algn="ctr">
              <a:lnSpc>
                <a:spcPct val="100000"/>
              </a:lnSpc>
              <a:spcBef>
                <a:spcPts val="456"/>
              </a:spcBef>
              <a:spcAft>
                <a:spcPts val="0"/>
              </a:spcAft>
              <a:buClr>
                <a:srgbClr val="898989"/>
              </a:buClr>
              <a:buSzPts val="2279"/>
              <a:buNone/>
              <a:defRPr>
                <a:solidFill>
                  <a:srgbClr val="898989"/>
                </a:solidFill>
              </a:defRPr>
            </a:lvl5pPr>
            <a:lvl6pPr lvl="5" algn="ctr">
              <a:lnSpc>
                <a:spcPct val="100000"/>
              </a:lnSpc>
              <a:spcBef>
                <a:spcPts val="399"/>
              </a:spcBef>
              <a:spcAft>
                <a:spcPts val="0"/>
              </a:spcAft>
              <a:buClr>
                <a:srgbClr val="898989"/>
              </a:buClr>
              <a:buSzPts val="1994"/>
              <a:buNone/>
              <a:defRPr>
                <a:solidFill>
                  <a:srgbClr val="898989"/>
                </a:solidFill>
              </a:defRPr>
            </a:lvl6pPr>
            <a:lvl7pPr lvl="6" algn="ctr">
              <a:lnSpc>
                <a:spcPct val="100000"/>
              </a:lnSpc>
              <a:spcBef>
                <a:spcPts val="399"/>
              </a:spcBef>
              <a:spcAft>
                <a:spcPts val="0"/>
              </a:spcAft>
              <a:buClr>
                <a:srgbClr val="898989"/>
              </a:buClr>
              <a:buSzPts val="1994"/>
              <a:buNone/>
              <a:defRPr>
                <a:solidFill>
                  <a:srgbClr val="898989"/>
                </a:solidFill>
              </a:defRPr>
            </a:lvl7pPr>
            <a:lvl8pPr lvl="7" algn="ctr">
              <a:lnSpc>
                <a:spcPct val="100000"/>
              </a:lnSpc>
              <a:spcBef>
                <a:spcPts val="399"/>
              </a:spcBef>
              <a:spcAft>
                <a:spcPts val="0"/>
              </a:spcAft>
              <a:buClr>
                <a:srgbClr val="898989"/>
              </a:buClr>
              <a:buSzPts val="1994"/>
              <a:buNone/>
              <a:defRPr>
                <a:solidFill>
                  <a:srgbClr val="898989"/>
                </a:solidFill>
              </a:defRPr>
            </a:lvl8pPr>
            <a:lvl9pPr lvl="8" algn="ctr">
              <a:lnSpc>
                <a:spcPct val="100000"/>
              </a:lnSpc>
              <a:spcBef>
                <a:spcPts val="399"/>
              </a:spcBef>
              <a:spcAft>
                <a:spcPts val="0"/>
              </a:spcAft>
              <a:buClr>
                <a:srgbClr val="898989"/>
              </a:buClr>
              <a:buSzPts val="1994"/>
              <a:buNone/>
              <a:defRPr>
                <a:solidFill>
                  <a:srgbClr val="898989"/>
                </a:solidFill>
              </a:defRPr>
            </a:lvl9pPr>
          </a:lstStyle>
          <a:p>
            <a:endParaRPr/>
          </a:p>
        </p:txBody>
      </p:sp>
    </p:spTree>
    <p:extLst>
      <p:ext uri="{BB962C8B-B14F-4D97-AF65-F5344CB8AC3E}">
        <p14:creationId xmlns:p14="http://schemas.microsoft.com/office/powerpoint/2010/main" val="21751788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cSld name="3_Section Header">
    <p:bg>
      <p:bgPr>
        <a:solidFill>
          <a:schemeClr val="accent3"/>
        </a:solidFill>
        <a:effectLst/>
      </p:bgPr>
    </p:bg>
    <p:spTree>
      <p:nvGrpSpPr>
        <p:cNvPr id="1" name=""/>
        <p:cNvGrpSpPr/>
        <p:nvPr/>
      </p:nvGrpSpPr>
      <p:grpSpPr>
        <a:xfrm>
          <a:off x="0" y="0"/>
          <a:ext cx="0" cy="0"/>
          <a:chOff x="0" y="0"/>
          <a:chExt cx="0" cy="0"/>
        </a:xfrm>
      </p:grpSpPr>
      <p:sp>
        <p:nvSpPr>
          <p:cNvPr id="16" name="Rectangle 15"/>
          <p:cNvSpPr/>
          <p:nvPr/>
        </p:nvSpPr>
        <p:spPr>
          <a:xfrm>
            <a:off x="1790485" y="589036"/>
            <a:ext cx="10401515" cy="6268965"/>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normAutofit/>
          </a:bodyPr>
          <a:lstStyle/>
          <a:p>
            <a:pPr algn="ctr"/>
            <a:endParaRPr lang="en-US" sz="1899" b="1">
              <a:solidFill>
                <a:schemeClr val="tx2"/>
              </a:solidFill>
              <a:latin typeface="+mj-lt"/>
            </a:endParaRPr>
          </a:p>
        </p:txBody>
      </p:sp>
      <p:sp>
        <p:nvSpPr>
          <p:cNvPr id="3" name="Title 1"/>
          <p:cNvSpPr>
            <a:spLocks noGrp="1"/>
          </p:cNvSpPr>
          <p:nvPr>
            <p:ph type="ctrTitle" hasCustomPrompt="1"/>
          </p:nvPr>
        </p:nvSpPr>
        <p:spPr>
          <a:xfrm>
            <a:off x="2353330" y="877834"/>
            <a:ext cx="8241507" cy="1562892"/>
          </a:xfrm>
          <a:prstGeom prst="rect">
            <a:avLst/>
          </a:prstGeom>
        </p:spPr>
        <p:txBody>
          <a:bodyPr lIns="0" tIns="45720" rIns="0" bIns="45720" anchor="t" anchorCtr="0">
            <a:noAutofit/>
          </a:bodyPr>
          <a:lstStyle>
            <a:lvl1pPr algn="l">
              <a:defRPr sz="5127" b="1" baseline="0">
                <a:solidFill>
                  <a:schemeClr val="accent3"/>
                </a:solidFill>
              </a:defRPr>
            </a:lvl1pPr>
          </a:lstStyle>
          <a:p>
            <a:r>
              <a:rPr lang="en-US"/>
              <a:t>Click to add Section title</a:t>
            </a:r>
          </a:p>
        </p:txBody>
      </p:sp>
      <p:sp>
        <p:nvSpPr>
          <p:cNvPr id="4" name="Subtitle 2"/>
          <p:cNvSpPr>
            <a:spLocks noGrp="1"/>
          </p:cNvSpPr>
          <p:nvPr>
            <p:ph type="subTitle" idx="1" hasCustomPrompt="1"/>
          </p:nvPr>
        </p:nvSpPr>
        <p:spPr>
          <a:xfrm>
            <a:off x="2353330" y="5785200"/>
            <a:ext cx="6448450" cy="668799"/>
          </a:xfrm>
          <a:prstGeom prst="rect">
            <a:avLst/>
          </a:prstGeom>
        </p:spPr>
        <p:txBody>
          <a:bodyPr lIns="0" tIns="0" rIns="0" bIns="0" anchor="b">
            <a:noAutofit/>
          </a:bodyPr>
          <a:lstStyle>
            <a:lvl1pPr marL="0" indent="0" algn="l">
              <a:buNone/>
              <a:defRPr sz="2658" b="0">
                <a:solidFill>
                  <a:schemeClr val="accent3"/>
                </a:solidFill>
                <a:latin typeface="+mn-lt"/>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add subtitle</a:t>
            </a:r>
          </a:p>
        </p:txBody>
      </p:sp>
      <p:sp>
        <p:nvSpPr>
          <p:cNvPr id="5" name="Text Placeholder 35"/>
          <p:cNvSpPr>
            <a:spLocks noGrp="1"/>
          </p:cNvSpPr>
          <p:nvPr>
            <p:ph type="body" sz="quarter" idx="11" hasCustomPrompt="1"/>
          </p:nvPr>
        </p:nvSpPr>
        <p:spPr>
          <a:xfrm>
            <a:off x="10215964" y="6152322"/>
            <a:ext cx="1452402" cy="301677"/>
          </a:xfrm>
        </p:spPr>
        <p:txBody>
          <a:bodyPr lIns="0" tIns="0" rIns="0" bIns="0" anchor="b">
            <a:noAutofit/>
          </a:bodyPr>
          <a:lstStyle>
            <a:lvl1pPr marL="0" indent="0" algn="r">
              <a:buNone/>
              <a:defRPr sz="1329">
                <a:solidFill>
                  <a:schemeClr val="accent3"/>
                </a:solidFill>
                <a:latin typeface="+mj-lt"/>
              </a:defRPr>
            </a:lvl1pPr>
            <a:lvl2pPr marL="432558" indent="0">
              <a:buNone/>
              <a:defRPr/>
            </a:lvl2pPr>
            <a:lvl3pPr marL="726457" indent="0">
              <a:buNone/>
              <a:defRPr/>
            </a:lvl3pPr>
            <a:lvl4pPr marL="1180659" indent="0">
              <a:buNone/>
              <a:defRPr/>
            </a:lvl4pPr>
            <a:lvl5pPr marL="1863357" indent="0">
              <a:buNone/>
              <a:defRPr/>
            </a:lvl5pPr>
          </a:lstStyle>
          <a:p>
            <a:pPr lvl="0"/>
            <a:r>
              <a:rPr lang="en-US"/>
              <a:t>Insert Date Here</a:t>
            </a:r>
          </a:p>
        </p:txBody>
      </p:sp>
      <p:sp>
        <p:nvSpPr>
          <p:cNvPr id="17" name="Text Placeholder 35"/>
          <p:cNvSpPr>
            <a:spLocks noGrp="1"/>
          </p:cNvSpPr>
          <p:nvPr>
            <p:ph type="body" sz="quarter" idx="12" hasCustomPrompt="1"/>
          </p:nvPr>
        </p:nvSpPr>
        <p:spPr>
          <a:xfrm>
            <a:off x="242356" y="6152322"/>
            <a:ext cx="1452402" cy="301677"/>
          </a:xfrm>
        </p:spPr>
        <p:txBody>
          <a:bodyPr lIns="0" tIns="0" rIns="0" bIns="0" anchor="b">
            <a:noAutofit/>
          </a:bodyPr>
          <a:lstStyle>
            <a:lvl1pPr marL="0" indent="0" algn="l">
              <a:buNone/>
              <a:defRPr sz="1329">
                <a:solidFill>
                  <a:schemeClr val="tx2"/>
                </a:solidFill>
                <a:latin typeface="+mj-lt"/>
              </a:defRPr>
            </a:lvl1pPr>
            <a:lvl2pPr marL="432558" indent="0">
              <a:buNone/>
              <a:defRPr/>
            </a:lvl2pPr>
            <a:lvl3pPr marL="726457" indent="0">
              <a:buNone/>
              <a:defRPr/>
            </a:lvl3pPr>
            <a:lvl4pPr marL="1180659" indent="0">
              <a:buNone/>
              <a:defRPr/>
            </a:lvl4pPr>
            <a:lvl5pPr marL="1863357" indent="0">
              <a:buNone/>
              <a:defRPr/>
            </a:lvl5pPr>
          </a:lstStyle>
          <a:p>
            <a:pPr lvl="0"/>
            <a:r>
              <a:rPr lang="en-US"/>
              <a:t>Add presenter</a:t>
            </a:r>
          </a:p>
        </p:txBody>
      </p:sp>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790485" cy="589035"/>
          </a:xfrm>
          <a:prstGeom prst="rect">
            <a:avLst/>
          </a:prstGeom>
        </p:spPr>
      </p:pic>
    </p:spTree>
    <p:extLst>
      <p:ext uri="{BB962C8B-B14F-4D97-AF65-F5344CB8AC3E}">
        <p14:creationId xmlns:p14="http://schemas.microsoft.com/office/powerpoint/2010/main" val="12850371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cSld name="1_Data Right">
    <p:spTree>
      <p:nvGrpSpPr>
        <p:cNvPr id="1" name=""/>
        <p:cNvGrpSpPr/>
        <p:nvPr/>
      </p:nvGrpSpPr>
      <p:grpSpPr>
        <a:xfrm>
          <a:off x="0" y="0"/>
          <a:ext cx="0" cy="0"/>
          <a:chOff x="0" y="0"/>
          <a:chExt cx="0" cy="0"/>
        </a:xfrm>
      </p:grpSpPr>
      <p:sp>
        <p:nvSpPr>
          <p:cNvPr id="12" name="Rectangle 11"/>
          <p:cNvSpPr/>
          <p:nvPr/>
        </p:nvSpPr>
        <p:spPr>
          <a:xfrm>
            <a:off x="7644877" y="0"/>
            <a:ext cx="4547125" cy="6858000"/>
          </a:xfrm>
          <a:prstGeom prst="rect">
            <a:avLst/>
          </a:prstGeom>
          <a:solidFill>
            <a:srgbClr val="F8F8F8"/>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marL="0" marR="0" lvl="0" indent="0" algn="ctr" defTabSz="914316" rtl="0" eaLnBrk="1" fontAlgn="auto" latinLnBrk="0" hangingPunct="1">
              <a:lnSpc>
                <a:spcPct val="100000"/>
              </a:lnSpc>
              <a:spcBef>
                <a:spcPts val="0"/>
              </a:spcBef>
              <a:spcAft>
                <a:spcPts val="0"/>
              </a:spcAft>
              <a:buClrTx/>
              <a:buSzTx/>
              <a:buFontTx/>
              <a:buNone/>
              <a:tabLst/>
              <a:defRPr/>
            </a:pPr>
            <a:endParaRPr kumimoji="0" lang="en-US" sz="1899" b="0" i="0" u="none" strike="noStrike" kern="1200" cap="none" spc="0" normalizeH="0" baseline="0" noProof="0">
              <a:ln>
                <a:noFill/>
              </a:ln>
              <a:solidFill>
                <a:srgbClr val="1E1E1E"/>
              </a:solidFill>
              <a:effectLst/>
              <a:uLnTx/>
              <a:uFillTx/>
              <a:latin typeface="Roboto"/>
              <a:ea typeface="+mn-ea"/>
              <a:cs typeface="+mn-cs"/>
            </a:endParaRPr>
          </a:p>
        </p:txBody>
      </p:sp>
      <p:sp>
        <p:nvSpPr>
          <p:cNvPr id="20" name="SlideNumber"/>
          <p:cNvSpPr/>
          <p:nvPr/>
        </p:nvSpPr>
        <p:spPr>
          <a:xfrm>
            <a:off x="6804588" y="6363471"/>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r" defTabSz="914316" rtl="0" eaLnBrk="1" fontAlgn="auto" latinLnBrk="0" hangingPunct="1">
              <a:lnSpc>
                <a:spcPct val="100000"/>
              </a:lnSpc>
              <a:spcBef>
                <a:spcPts val="0"/>
              </a:spcBef>
              <a:spcAft>
                <a:spcPts val="0"/>
              </a:spcAft>
              <a:buClrTx/>
              <a:buSzTx/>
              <a:buFontTx/>
              <a:buNone/>
              <a:tabLst/>
              <a:defRPr/>
            </a:pPr>
            <a:fld id="{BB69BBE8-4DB2-4642-B003-B220ACD5A2FD}" type="slidenum">
              <a:rPr kumimoji="0" lang="en-US" sz="1139" b="0" i="0" u="none" strike="noStrike" kern="1200" cap="none" spc="0" normalizeH="0" baseline="0" noProof="0" smtClean="0">
                <a:ln>
                  <a:noFill/>
                </a:ln>
                <a:solidFill>
                  <a:srgbClr val="080808"/>
                </a:solidFill>
                <a:effectLst/>
                <a:uLnTx/>
                <a:uFillTx/>
                <a:latin typeface="Roboto"/>
                <a:ea typeface="+mn-ea"/>
                <a:cs typeface="+mn-cs"/>
              </a:rPr>
              <a:pPr marL="0" marR="0" lvl="0" indent="0" algn="r" defTabSz="914316" rtl="0" eaLnBrk="1" fontAlgn="auto" latinLnBrk="0" hangingPunct="1">
                <a:lnSpc>
                  <a:spcPct val="100000"/>
                </a:lnSpc>
                <a:spcBef>
                  <a:spcPts val="0"/>
                </a:spcBef>
                <a:spcAft>
                  <a:spcPts val="0"/>
                </a:spcAft>
                <a:buClrTx/>
                <a:buSzTx/>
                <a:buFontTx/>
                <a:buNone/>
                <a:tabLst/>
                <a:defRPr/>
              </a:pPr>
              <a:t>‹#›</a:t>
            </a:fld>
            <a:endParaRPr kumimoji="0" lang="fr-FR" sz="1139" b="0" i="0" u="none" strike="noStrike" kern="1200" cap="none" spc="0" normalizeH="0" baseline="0" noProof="0">
              <a:ln>
                <a:noFill/>
              </a:ln>
              <a:solidFill>
                <a:srgbClr val="080808"/>
              </a:solidFill>
              <a:effectLst/>
              <a:uLnTx/>
              <a:uFillTx/>
              <a:latin typeface="Roboto"/>
              <a:ea typeface="+mn-ea"/>
              <a:cs typeface="+mn-cs"/>
            </a:endParaRPr>
          </a:p>
        </p:txBody>
      </p:sp>
      <p:cxnSp>
        <p:nvCxnSpPr>
          <p:cNvPr id="23" name="Straight Connector 22"/>
          <p:cNvCxnSpPr/>
          <p:nvPr/>
        </p:nvCxnSpPr>
        <p:spPr>
          <a:xfrm>
            <a:off x="356462" y="6252279"/>
            <a:ext cx="691544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2974" y="6363469"/>
            <a:ext cx="1264628" cy="217044"/>
          </a:xfrm>
          <a:prstGeom prst="rect">
            <a:avLst/>
          </a:prstGeom>
        </p:spPr>
      </p:pic>
      <p:sp>
        <p:nvSpPr>
          <p:cNvPr id="9" name="Slide title"/>
          <p:cNvSpPr>
            <a:spLocks noGrp="1" noChangeArrowheads="1"/>
          </p:cNvSpPr>
          <p:nvPr>
            <p:ph type="title"/>
          </p:nvPr>
        </p:nvSpPr>
        <p:spPr bwMode="gray">
          <a:xfrm>
            <a:off x="356462" y="538395"/>
            <a:ext cx="6915440"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sp>
        <p:nvSpPr>
          <p:cNvPr id="13" name="Text Placeholder 3"/>
          <p:cNvSpPr>
            <a:spLocks noGrp="1"/>
          </p:cNvSpPr>
          <p:nvPr>
            <p:ph type="body" sz="quarter" idx="10"/>
          </p:nvPr>
        </p:nvSpPr>
        <p:spPr>
          <a:xfrm>
            <a:off x="356462" y="1740546"/>
            <a:ext cx="6915440" cy="4408714"/>
          </a:xfrm>
        </p:spPr>
        <p:txBody>
          <a:bodyPr/>
          <a:lstStyle>
            <a:lvl1pPr>
              <a:buClr>
                <a:schemeClr val="accent3"/>
              </a:buClr>
              <a:buSzPct val="80000"/>
              <a:defRPr/>
            </a:lvl1pPr>
            <a:lvl2pPr>
              <a:buClr>
                <a:schemeClr val="accent3"/>
              </a:buClr>
              <a:buSzPct val="80000"/>
              <a:defRPr/>
            </a:lvl2pPr>
            <a:lvl3pPr>
              <a:buClr>
                <a:schemeClr val="accent3"/>
              </a:buClr>
              <a:buSzPct val="80000"/>
              <a:defRPr/>
            </a:lvl3pPr>
            <a:lvl4pPr>
              <a:buClr>
                <a:schemeClr val="accent3"/>
              </a:buClr>
              <a:buSzPct val="80000"/>
              <a:defRPr/>
            </a:lvl4pPr>
            <a:lvl5pPr>
              <a:buClr>
                <a:schemeClr val="accent3"/>
              </a:buClr>
              <a:buSzPct val="80000"/>
              <a:defRPr sz="170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p:cNvCxnSpPr/>
          <p:nvPr/>
        </p:nvCxnSpPr>
        <p:spPr>
          <a:xfrm>
            <a:off x="356462" y="432881"/>
            <a:ext cx="6915440" cy="7441"/>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56462" y="432881"/>
            <a:ext cx="6915440" cy="7441"/>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44921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043348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Highlight Area Left">
  <p:cSld name="Highlight Area Left">
    <p:spTree>
      <p:nvGrpSpPr>
        <p:cNvPr id="1" name="Shape 116"/>
        <p:cNvGrpSpPr/>
        <p:nvPr/>
      </p:nvGrpSpPr>
      <p:grpSpPr>
        <a:xfrm>
          <a:off x="0" y="0"/>
          <a:ext cx="0" cy="0"/>
          <a:chOff x="0" y="0"/>
          <a:chExt cx="0" cy="0"/>
        </a:xfrm>
      </p:grpSpPr>
      <p:sp>
        <p:nvSpPr>
          <p:cNvPr id="117" name="Google Shape;117;p350"/>
          <p:cNvSpPr/>
          <p:nvPr/>
        </p:nvSpPr>
        <p:spPr>
          <a:xfrm>
            <a:off x="1" y="0"/>
            <a:ext cx="4547125" cy="6858000"/>
          </a:xfrm>
          <a:prstGeom prst="rect">
            <a:avLst/>
          </a:prstGeom>
          <a:solidFill>
            <a:schemeClr val="accent3"/>
          </a:solidFill>
          <a:ln>
            <a:noFill/>
          </a:ln>
        </p:spPr>
        <p:txBody>
          <a:bodyPr spcFirstLastPara="1" wrap="square" lIns="34175" tIns="34175" rIns="34175" bIns="34175" anchor="ctr" anchorCtr="0">
            <a:noAutofit/>
          </a:bodyPr>
          <a:lstStyle/>
          <a:p>
            <a:pPr marL="0" marR="0" lvl="0" indent="0" algn="ctr" rtl="0">
              <a:lnSpc>
                <a:spcPct val="100000"/>
              </a:lnSpc>
              <a:spcBef>
                <a:spcPts val="0"/>
              </a:spcBef>
              <a:spcAft>
                <a:spcPts val="0"/>
              </a:spcAft>
              <a:buClr>
                <a:srgbClr val="000000"/>
              </a:buClr>
              <a:buSzPts val="1899"/>
              <a:buFont typeface="Arial"/>
              <a:buNone/>
            </a:pPr>
            <a:endParaRPr sz="1899" b="0" i="0" u="none" strike="noStrike" cap="none">
              <a:solidFill>
                <a:schemeClr val="dk1"/>
              </a:solidFill>
              <a:latin typeface="Arial"/>
              <a:ea typeface="Arial"/>
              <a:cs typeface="Arial"/>
              <a:sym typeface="Arial"/>
            </a:endParaRPr>
          </a:p>
        </p:txBody>
      </p:sp>
      <p:sp>
        <p:nvSpPr>
          <p:cNvPr id="118" name="Google Shape;118;p350"/>
          <p:cNvSpPr/>
          <p:nvPr/>
        </p:nvSpPr>
        <p:spPr>
          <a:xfrm>
            <a:off x="11368227" y="6363471"/>
            <a:ext cx="467314" cy="14843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139"/>
              <a:buFont typeface="Arial"/>
              <a:buNone/>
            </a:pPr>
            <a:fld id="{00000000-1234-1234-1234-123412341234}" type="slidenum">
              <a:rPr lang="en-US" sz="1139" b="0" i="0" u="none" strike="noStrike" cap="none">
                <a:solidFill>
                  <a:srgbClr val="080808"/>
                </a:solidFill>
                <a:latin typeface="Roboto Slab"/>
                <a:ea typeface="Roboto Slab"/>
                <a:cs typeface="Roboto Slab"/>
                <a:sym typeface="Roboto Slab"/>
              </a:rPr>
              <a:pPr marL="0" marR="0" lvl="0" indent="0" algn="r" rtl="0">
                <a:lnSpc>
                  <a:spcPct val="100000"/>
                </a:lnSpc>
                <a:spcBef>
                  <a:spcPts val="0"/>
                </a:spcBef>
                <a:spcAft>
                  <a:spcPts val="0"/>
                </a:spcAft>
                <a:buClr>
                  <a:srgbClr val="000000"/>
                </a:buClr>
                <a:buSzPts val="1139"/>
                <a:buFont typeface="Arial"/>
                <a:buNone/>
              </a:pPr>
              <a:t>‹#›</a:t>
            </a:fld>
            <a:endParaRPr sz="1139" b="0" i="0" u="none" strike="noStrike" cap="none">
              <a:solidFill>
                <a:srgbClr val="080808"/>
              </a:solidFill>
              <a:latin typeface="Roboto Slab"/>
              <a:ea typeface="Roboto Slab"/>
              <a:cs typeface="Roboto Slab"/>
              <a:sym typeface="Roboto Slab"/>
            </a:endParaRPr>
          </a:p>
        </p:txBody>
      </p:sp>
      <p:cxnSp>
        <p:nvCxnSpPr>
          <p:cNvPr id="119" name="Google Shape;119;p350"/>
          <p:cNvCxnSpPr/>
          <p:nvPr/>
        </p:nvCxnSpPr>
        <p:spPr>
          <a:xfrm>
            <a:off x="4920099" y="6252279"/>
            <a:ext cx="6915440" cy="0"/>
          </a:xfrm>
          <a:prstGeom prst="straightConnector1">
            <a:avLst/>
          </a:prstGeom>
          <a:noFill/>
          <a:ln w="9525" cap="flat" cmpd="sng">
            <a:solidFill>
              <a:schemeClr val="dk1"/>
            </a:solidFill>
            <a:prstDash val="solid"/>
            <a:round/>
            <a:headEnd type="none" w="sm" len="sm"/>
            <a:tailEnd type="none" w="sm" len="sm"/>
          </a:ln>
        </p:spPr>
      </p:cxnSp>
      <p:pic>
        <p:nvPicPr>
          <p:cNvPr id="120" name="Google Shape;120;p350"/>
          <p:cNvPicPr preferRelativeResize="0"/>
          <p:nvPr/>
        </p:nvPicPr>
        <p:blipFill rotWithShape="1">
          <a:blip r:embed="rId2">
            <a:alphaModFix/>
          </a:blip>
          <a:srcRect/>
          <a:stretch/>
        </p:blipFill>
        <p:spPr>
          <a:xfrm>
            <a:off x="4920099" y="6363469"/>
            <a:ext cx="1264628" cy="217044"/>
          </a:xfrm>
          <a:prstGeom prst="rect">
            <a:avLst/>
          </a:prstGeom>
          <a:noFill/>
          <a:ln>
            <a:noFill/>
          </a:ln>
        </p:spPr>
      </p:pic>
      <p:sp>
        <p:nvSpPr>
          <p:cNvPr id="121" name="Google Shape;121;p350"/>
          <p:cNvSpPr txBox="1">
            <a:spLocks noGrp="1"/>
          </p:cNvSpPr>
          <p:nvPr>
            <p:ph type="title"/>
          </p:nvPr>
        </p:nvSpPr>
        <p:spPr>
          <a:xfrm>
            <a:off x="4920100" y="538395"/>
            <a:ext cx="6722515" cy="413175"/>
          </a:xfrm>
          <a:prstGeom prst="rect">
            <a:avLst/>
          </a:prstGeom>
          <a:noFill/>
          <a:ln>
            <a:noFill/>
          </a:ln>
        </p:spPr>
        <p:txBody>
          <a:bodyPr spcFirstLastPara="1" wrap="square" lIns="0" tIns="0" rIns="72000" bIns="0" anchor="t"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22" name="Google Shape;122;p350"/>
          <p:cNvCxnSpPr/>
          <p:nvPr/>
        </p:nvCxnSpPr>
        <p:spPr>
          <a:xfrm>
            <a:off x="4920099" y="432881"/>
            <a:ext cx="6915440" cy="7441"/>
          </a:xfrm>
          <a:prstGeom prst="straightConnector1">
            <a:avLst/>
          </a:prstGeom>
          <a:noFill/>
          <a:ln w="66675" cap="flat" cmpd="sng">
            <a:solidFill>
              <a:schemeClr val="accent3"/>
            </a:solidFill>
            <a:prstDash val="solid"/>
            <a:round/>
            <a:headEnd type="none" w="sm" len="sm"/>
            <a:tailEnd type="none" w="sm" len="sm"/>
          </a:ln>
        </p:spPr>
      </p:cxnSp>
      <p:sp>
        <p:nvSpPr>
          <p:cNvPr id="123" name="Google Shape;123;p350"/>
          <p:cNvSpPr txBox="1">
            <a:spLocks noGrp="1"/>
          </p:cNvSpPr>
          <p:nvPr>
            <p:ph type="body" idx="1"/>
          </p:nvPr>
        </p:nvSpPr>
        <p:spPr>
          <a:xfrm>
            <a:off x="4920100" y="1740546"/>
            <a:ext cx="6722515" cy="4408714"/>
          </a:xfrm>
          <a:prstGeom prst="rect">
            <a:avLst/>
          </a:prstGeom>
          <a:noFill/>
          <a:ln>
            <a:noFill/>
          </a:ln>
        </p:spPr>
        <p:txBody>
          <a:bodyPr spcFirstLastPara="1" wrap="square" lIns="91425" tIns="45700" rIns="91425" bIns="45700" anchor="t" anchorCtr="0">
            <a:normAutofit/>
          </a:bodyPr>
          <a:lstStyle>
            <a:lvl1pPr marL="457158" lvl="0" indent="-315375" algn="l">
              <a:lnSpc>
                <a:spcPct val="100000"/>
              </a:lnSpc>
              <a:spcBef>
                <a:spcPts val="684"/>
              </a:spcBef>
              <a:spcAft>
                <a:spcPts val="0"/>
              </a:spcAft>
              <a:buClr>
                <a:schemeClr val="accent3"/>
              </a:buClr>
              <a:buSzPts val="1367"/>
              <a:buChar char="•"/>
              <a:defRPr/>
            </a:lvl1pPr>
            <a:lvl2pPr marL="914316" lvl="1" indent="-305724" algn="l">
              <a:lnSpc>
                <a:spcPct val="100000"/>
              </a:lnSpc>
              <a:spcBef>
                <a:spcPts val="304"/>
              </a:spcBef>
              <a:spcAft>
                <a:spcPts val="0"/>
              </a:spcAft>
              <a:buClr>
                <a:schemeClr val="accent3"/>
              </a:buClr>
              <a:buSzPts val="1215"/>
              <a:buChar char="-"/>
              <a:defRPr/>
            </a:lvl2pPr>
            <a:lvl3pPr marL="1371474" lvl="2" indent="-305724" algn="l">
              <a:lnSpc>
                <a:spcPct val="100000"/>
              </a:lnSpc>
              <a:spcBef>
                <a:spcPts val="304"/>
              </a:spcBef>
              <a:spcAft>
                <a:spcPts val="0"/>
              </a:spcAft>
              <a:buClr>
                <a:schemeClr val="accent3"/>
              </a:buClr>
              <a:buSzPts val="1215"/>
              <a:buChar char="8"/>
              <a:defRPr/>
            </a:lvl3pPr>
            <a:lvl4pPr marL="1828632" lvl="3" indent="-305724" algn="l">
              <a:lnSpc>
                <a:spcPct val="100000"/>
              </a:lnSpc>
              <a:spcBef>
                <a:spcPts val="304"/>
              </a:spcBef>
              <a:spcAft>
                <a:spcPts val="0"/>
              </a:spcAft>
              <a:buClr>
                <a:schemeClr val="accent3"/>
              </a:buClr>
              <a:buSzPts val="1215"/>
              <a:buChar char="-"/>
              <a:defRPr/>
            </a:lvl4pPr>
            <a:lvl5pPr marL="2285790" lvl="4" indent="-315375" algn="l">
              <a:lnSpc>
                <a:spcPct val="100000"/>
              </a:lnSpc>
              <a:spcBef>
                <a:spcPts val="342"/>
              </a:spcBef>
              <a:spcAft>
                <a:spcPts val="0"/>
              </a:spcAft>
              <a:buClr>
                <a:schemeClr val="accent3"/>
              </a:buClr>
              <a:buSzPts val="1367"/>
              <a:buChar char="»"/>
              <a:defRPr sz="1709"/>
            </a:lvl5pPr>
            <a:lvl6pPr marL="2742948" lvl="5" indent="-342868" algn="l">
              <a:lnSpc>
                <a:spcPct val="100000"/>
              </a:lnSpc>
              <a:spcBef>
                <a:spcPts val="360"/>
              </a:spcBef>
              <a:spcAft>
                <a:spcPts val="0"/>
              </a:spcAft>
              <a:buClr>
                <a:schemeClr val="dk1"/>
              </a:buClr>
              <a:buSzPts val="1800"/>
              <a:buChar char="•"/>
              <a:defRPr/>
            </a:lvl6pPr>
            <a:lvl7pPr marL="3200106" lvl="6" indent="-342868" algn="l">
              <a:lnSpc>
                <a:spcPct val="100000"/>
              </a:lnSpc>
              <a:spcBef>
                <a:spcPts val="360"/>
              </a:spcBef>
              <a:spcAft>
                <a:spcPts val="0"/>
              </a:spcAft>
              <a:buClr>
                <a:schemeClr val="dk1"/>
              </a:buClr>
              <a:buSzPts val="1800"/>
              <a:buChar char="•"/>
              <a:defRPr/>
            </a:lvl7pPr>
            <a:lvl8pPr marL="3657263" lvl="7" indent="-342868" algn="l">
              <a:lnSpc>
                <a:spcPct val="100000"/>
              </a:lnSpc>
              <a:spcBef>
                <a:spcPts val="360"/>
              </a:spcBef>
              <a:spcAft>
                <a:spcPts val="0"/>
              </a:spcAft>
              <a:buClr>
                <a:schemeClr val="dk1"/>
              </a:buClr>
              <a:buSzPts val="1800"/>
              <a:buChar char="•"/>
              <a:defRPr/>
            </a:lvl8pPr>
            <a:lvl9pPr marL="4114421" lvl="8" indent="-342868" algn="l">
              <a:lnSpc>
                <a:spcPct val="100000"/>
              </a:lnSpc>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8727328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3161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Flag/Banner Slide">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34464AFB-14F5-A65F-92BA-846B943FF77D}"/>
              </a:ext>
            </a:extLst>
          </p:cNvPr>
          <p:cNvSpPr>
            <a:spLocks noGrp="1"/>
          </p:cNvSpPr>
          <p:nvPr>
            <p:ph idx="12"/>
            <p:custDataLst>
              <p:tags r:id="rId1"/>
            </p:custDataLst>
          </p:nvPr>
        </p:nvSpPr>
        <p:spPr>
          <a:xfrm>
            <a:off x="356461" y="1740546"/>
            <a:ext cx="11459786" cy="4400141"/>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Slide title"/>
          <p:cNvSpPr>
            <a:spLocks noGrp="1" noChangeArrowheads="1"/>
          </p:cNvSpPr>
          <p:nvPr>
            <p:ph type="title" hasCustomPrompt="1"/>
          </p:nvPr>
        </p:nvSpPr>
        <p:spPr bwMode="gray">
          <a:xfrm>
            <a:off x="356461" y="538394"/>
            <a:ext cx="10074021" cy="413175"/>
          </a:xfrm>
          <a:prstGeom prst="rect">
            <a:avLst/>
          </a:prstGeom>
          <a:noFill/>
          <a:ln w="9525">
            <a:noFill/>
            <a:miter lim="800000"/>
            <a:headEnd/>
            <a:tailEnd/>
          </a:ln>
          <a:effectLst/>
        </p:spPr>
        <p:txBody>
          <a:bodyPr vert="horz" wrap="square" lIns="0" tIns="0" rIns="0" bIns="0" numCol="1" anchor="t" anchorCtr="0" compatLnSpc="1">
            <a:prstTxWarp prst="textNoShape">
              <a:avLst/>
            </a:prstTxWarp>
            <a:noAutofit/>
          </a:bodyPr>
          <a:lstStyle/>
          <a:p>
            <a:pPr lvl="0"/>
            <a:r>
              <a:rPr lang="en-US" noProof="1"/>
              <a:t>Click to edit title</a:t>
            </a:r>
            <a:endParaRPr lang="en-CA" noProof="1"/>
          </a:p>
        </p:txBody>
      </p:sp>
      <p:sp>
        <p:nvSpPr>
          <p:cNvPr id="5" name="Subtitle 2"/>
          <p:cNvSpPr>
            <a:spLocks noGrp="1"/>
          </p:cNvSpPr>
          <p:nvPr>
            <p:ph type="subTitle" idx="1" hasCustomPrompt="1"/>
          </p:nvPr>
        </p:nvSpPr>
        <p:spPr>
          <a:xfrm>
            <a:off x="356461" y="1078726"/>
            <a:ext cx="10074021" cy="534662"/>
          </a:xfrm>
          <a:prstGeom prst="rect">
            <a:avLst/>
          </a:prstGeom>
        </p:spPr>
        <p:txBody>
          <a:bodyPr lIns="0" rIns="0">
            <a:noAutofit/>
          </a:bodyPr>
          <a:lstStyle>
            <a:lvl1pPr marL="0" indent="0" algn="l">
              <a:buNone/>
              <a:defRPr sz="1709" b="1" i="0">
                <a:solidFill>
                  <a:schemeClr val="accent3"/>
                </a:solidFill>
                <a:latin typeface="Arial" panose="020B0604020202020204" pitchFamily="34" charset="0"/>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subtitle</a:t>
            </a:r>
          </a:p>
        </p:txBody>
      </p:sp>
      <p:sp>
        <p:nvSpPr>
          <p:cNvPr id="6" name="Text Placeholder 5">
            <a:extLst>
              <a:ext uri="{FF2B5EF4-FFF2-40B4-BE49-F238E27FC236}">
                <a16:creationId xmlns:a16="http://schemas.microsoft.com/office/drawing/2014/main" id="{6BEB6A27-E078-AE85-9AAF-64ACD9690DFB}"/>
              </a:ext>
            </a:extLst>
          </p:cNvPr>
          <p:cNvSpPr>
            <a:spLocks noGrp="1"/>
          </p:cNvSpPr>
          <p:nvPr>
            <p:ph type="body" sz="quarter" idx="11" hasCustomPrompt="1"/>
          </p:nvPr>
        </p:nvSpPr>
        <p:spPr>
          <a:xfrm>
            <a:off x="356461" y="6351715"/>
            <a:ext cx="6684875" cy="17363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lvl1pPr marL="0" indent="0">
              <a:buNone/>
              <a:defRPr lang="en-US" sz="1139" b="0" dirty="0" smtClean="0">
                <a:solidFill>
                  <a:srgbClr val="080808"/>
                </a:solidFill>
                <a:cs typeface="Arial" panose="020B0604020202020204" pitchFamily="34" charset="0"/>
              </a:defRPr>
            </a:lvl1pPr>
            <a:lvl2pPr marL="321027" indent="0">
              <a:buNone/>
              <a:defRPr lang="en-US" sz="1709" dirty="0" smtClean="0">
                <a:solidFill>
                  <a:schemeClr val="lt1"/>
                </a:solidFill>
                <a:latin typeface="+mn-lt"/>
              </a:defRPr>
            </a:lvl2pPr>
            <a:lvl3pPr marL="595333" indent="0">
              <a:buNone/>
              <a:defRPr lang="en-US" sz="1709" dirty="0" smtClean="0">
                <a:solidFill>
                  <a:schemeClr val="lt1"/>
                </a:solidFill>
                <a:latin typeface="+mn-lt"/>
              </a:defRPr>
            </a:lvl3pPr>
            <a:lvl4pPr marL="1102527" indent="0">
              <a:buNone/>
              <a:defRPr lang="en-US" sz="1709" dirty="0" smtClean="0">
                <a:solidFill>
                  <a:schemeClr val="lt1"/>
                </a:solidFill>
                <a:latin typeface="+mn-lt"/>
              </a:defRPr>
            </a:lvl4pPr>
            <a:lvl5pPr marL="1503343" indent="0">
              <a:buNone/>
              <a:defRPr lang="en-US" sz="1709" dirty="0">
                <a:solidFill>
                  <a:schemeClr val="lt1"/>
                </a:solidFill>
                <a:latin typeface="+mn-lt"/>
              </a:defRPr>
            </a:lvl5pPr>
          </a:lstStyle>
          <a:p>
            <a:pPr marL="0" lvl="0" defTabSz="868131"/>
            <a:r>
              <a:rPr lang="en-US"/>
              <a:t>Title of Deck (Editable Text)</a:t>
            </a:r>
          </a:p>
        </p:txBody>
      </p:sp>
      <p:cxnSp>
        <p:nvCxnSpPr>
          <p:cNvPr id="7" name="Straight Connector 6">
            <a:extLst>
              <a:ext uri="{FF2B5EF4-FFF2-40B4-BE49-F238E27FC236}">
                <a16:creationId xmlns:a16="http://schemas.microsoft.com/office/drawing/2014/main" id="{257E1369-8F80-CD59-6870-4BF54B57E158}"/>
              </a:ext>
            </a:extLst>
          </p:cNvPr>
          <p:cNvCxnSpPr>
            <a:cxnSpLocks/>
          </p:cNvCxnSpPr>
          <p:nvPr userDrawn="1"/>
        </p:nvCxnSpPr>
        <p:spPr>
          <a:xfrm>
            <a:off x="356462" y="432879"/>
            <a:ext cx="10074021"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C119F656-E468-5C54-5181-FB344AD11234}"/>
              </a:ext>
            </a:extLst>
          </p:cNvPr>
          <p:cNvPicPr>
            <a:picLocks noChangeAspect="1"/>
          </p:cNvPicPr>
          <p:nvPr userDrawn="1"/>
        </p:nvPicPr>
        <p:blipFill>
          <a:blip r:embed="rId3">
            <a:alphaModFix amt="20000"/>
          </a:blip>
          <a:srcRect/>
          <a:stretch/>
        </p:blipFill>
        <p:spPr>
          <a:xfrm>
            <a:off x="10646635" y="397873"/>
            <a:ext cx="1169611" cy="413505"/>
          </a:xfrm>
          <a:prstGeom prst="rect">
            <a:avLst/>
          </a:prstGeom>
        </p:spPr>
      </p:pic>
    </p:spTree>
    <p:extLst>
      <p:ext uri="{BB962C8B-B14F-4D97-AF65-F5344CB8AC3E}">
        <p14:creationId xmlns:p14="http://schemas.microsoft.com/office/powerpoint/2010/main" val="2736099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Flag/Banner Slide">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34464AFB-14F5-A65F-92BA-846B943FF77D}"/>
              </a:ext>
            </a:extLst>
          </p:cNvPr>
          <p:cNvSpPr>
            <a:spLocks noGrp="1"/>
          </p:cNvSpPr>
          <p:nvPr>
            <p:ph idx="12"/>
            <p:custDataLst>
              <p:tags r:id="rId1"/>
            </p:custDataLst>
          </p:nvPr>
        </p:nvSpPr>
        <p:spPr>
          <a:xfrm>
            <a:off x="356461" y="1499583"/>
            <a:ext cx="11459786" cy="4641105"/>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Slide title"/>
          <p:cNvSpPr>
            <a:spLocks noGrp="1" noChangeArrowheads="1"/>
          </p:cNvSpPr>
          <p:nvPr>
            <p:ph type="title"/>
          </p:nvPr>
        </p:nvSpPr>
        <p:spPr bwMode="gray">
          <a:xfrm>
            <a:off x="356461" y="538394"/>
            <a:ext cx="10074021" cy="413175"/>
          </a:xfrm>
          <a:prstGeom prst="rect">
            <a:avLst/>
          </a:prstGeom>
          <a:noFill/>
          <a:ln w="9525">
            <a:noFill/>
            <a:miter lim="800000"/>
            <a:headEnd/>
            <a:tailEnd/>
          </a:ln>
          <a:effectLst/>
        </p:spPr>
        <p:txBody>
          <a:bodyPr vert="horz" wrap="square" lIns="0" tIns="0" rIns="0" bIns="0" numCol="1" anchor="t" anchorCtr="0" compatLnSpc="1">
            <a:prstTxWarp prst="textNoShape">
              <a:avLst/>
            </a:prstTxWarp>
            <a:noAutofit/>
          </a:bodyPr>
          <a:lstStyle/>
          <a:p>
            <a:pPr lvl="0"/>
            <a:endParaRPr lang="en-CA" noProof="1"/>
          </a:p>
        </p:txBody>
      </p:sp>
      <p:sp>
        <p:nvSpPr>
          <p:cNvPr id="6" name="Text Placeholder 5">
            <a:extLst>
              <a:ext uri="{FF2B5EF4-FFF2-40B4-BE49-F238E27FC236}">
                <a16:creationId xmlns:a16="http://schemas.microsoft.com/office/drawing/2014/main" id="{6BEB6A27-E078-AE85-9AAF-64ACD9690DFB}"/>
              </a:ext>
            </a:extLst>
          </p:cNvPr>
          <p:cNvSpPr>
            <a:spLocks noGrp="1"/>
          </p:cNvSpPr>
          <p:nvPr>
            <p:ph type="body" sz="quarter" idx="11" hasCustomPrompt="1"/>
          </p:nvPr>
        </p:nvSpPr>
        <p:spPr>
          <a:xfrm>
            <a:off x="356461" y="6351715"/>
            <a:ext cx="6684875" cy="17363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noAutofit/>
          </a:bodyPr>
          <a:lstStyle>
            <a:lvl1pPr marL="0" indent="0">
              <a:buNone/>
              <a:defRPr lang="en-US" sz="1139" b="0" dirty="0" smtClean="0">
                <a:solidFill>
                  <a:srgbClr val="080808"/>
                </a:solidFill>
                <a:cs typeface="Arial" panose="020B0604020202020204" pitchFamily="34" charset="0"/>
              </a:defRPr>
            </a:lvl1pPr>
            <a:lvl2pPr marL="321027" indent="0">
              <a:buNone/>
              <a:defRPr lang="en-US" sz="1709" dirty="0" smtClean="0">
                <a:solidFill>
                  <a:schemeClr val="lt1"/>
                </a:solidFill>
                <a:latin typeface="+mn-lt"/>
              </a:defRPr>
            </a:lvl2pPr>
            <a:lvl3pPr marL="595333" indent="0">
              <a:buNone/>
              <a:defRPr lang="en-US" sz="1709" dirty="0" smtClean="0">
                <a:solidFill>
                  <a:schemeClr val="lt1"/>
                </a:solidFill>
                <a:latin typeface="+mn-lt"/>
              </a:defRPr>
            </a:lvl3pPr>
            <a:lvl4pPr marL="1102527" indent="0">
              <a:buNone/>
              <a:defRPr lang="en-US" sz="1709" dirty="0" smtClean="0">
                <a:solidFill>
                  <a:schemeClr val="lt1"/>
                </a:solidFill>
                <a:latin typeface="+mn-lt"/>
              </a:defRPr>
            </a:lvl4pPr>
            <a:lvl5pPr marL="1503343" indent="0">
              <a:buNone/>
              <a:defRPr lang="en-US" sz="1709" dirty="0">
                <a:solidFill>
                  <a:schemeClr val="lt1"/>
                </a:solidFill>
                <a:latin typeface="+mn-lt"/>
              </a:defRPr>
            </a:lvl5pPr>
          </a:lstStyle>
          <a:p>
            <a:pPr marL="0" lvl="0" defTabSz="868131"/>
            <a:r>
              <a:rPr lang="en-US"/>
              <a:t>Title of Deck (Editable Text)</a:t>
            </a:r>
          </a:p>
        </p:txBody>
      </p:sp>
      <p:cxnSp>
        <p:nvCxnSpPr>
          <p:cNvPr id="7" name="Straight Connector 6">
            <a:extLst>
              <a:ext uri="{FF2B5EF4-FFF2-40B4-BE49-F238E27FC236}">
                <a16:creationId xmlns:a16="http://schemas.microsoft.com/office/drawing/2014/main" id="{257E1369-8F80-CD59-6870-4BF54B57E158}"/>
              </a:ext>
            </a:extLst>
          </p:cNvPr>
          <p:cNvCxnSpPr>
            <a:cxnSpLocks/>
          </p:cNvCxnSpPr>
          <p:nvPr userDrawn="1"/>
        </p:nvCxnSpPr>
        <p:spPr>
          <a:xfrm>
            <a:off x="356462" y="432879"/>
            <a:ext cx="10074021"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0DD6DD27-54FA-58A1-3E63-1AC7BF3DBFDB}"/>
              </a:ext>
            </a:extLst>
          </p:cNvPr>
          <p:cNvPicPr>
            <a:picLocks noChangeAspect="1"/>
          </p:cNvPicPr>
          <p:nvPr userDrawn="1"/>
        </p:nvPicPr>
        <p:blipFill>
          <a:blip r:embed="rId3">
            <a:alphaModFix amt="20000"/>
          </a:blip>
          <a:srcRect/>
          <a:stretch/>
        </p:blipFill>
        <p:spPr>
          <a:xfrm>
            <a:off x="10646635" y="397873"/>
            <a:ext cx="1169611" cy="413505"/>
          </a:xfrm>
          <a:prstGeom prst="rect">
            <a:avLst/>
          </a:prstGeom>
        </p:spPr>
      </p:pic>
    </p:spTree>
    <p:extLst>
      <p:ext uri="{BB962C8B-B14F-4D97-AF65-F5344CB8AC3E}">
        <p14:creationId xmlns:p14="http://schemas.microsoft.com/office/powerpoint/2010/main" val="202173889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ags" Target="../tags/tag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theme" Target="../theme/theme2.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image" Target="../media/image16.jpeg"/><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2" name="Slide title"/>
          <p:cNvSpPr>
            <a:spLocks noGrp="1" noChangeArrowheads="1"/>
          </p:cNvSpPr>
          <p:nvPr>
            <p:ph type="title"/>
          </p:nvPr>
        </p:nvSpPr>
        <p:spPr bwMode="gray">
          <a:xfrm>
            <a:off x="356461" y="538394"/>
            <a:ext cx="11479079" cy="4131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CA" noProof="1"/>
              <a:t>Click to edit title</a:t>
            </a:r>
          </a:p>
        </p:txBody>
      </p:sp>
      <p:sp>
        <p:nvSpPr>
          <p:cNvPr id="11" name="Text Placeholder 10"/>
          <p:cNvSpPr>
            <a:spLocks noGrp="1"/>
          </p:cNvSpPr>
          <p:nvPr>
            <p:ph type="body" idx="1"/>
            <p:custDataLst>
              <p:tags r:id="rId38"/>
            </p:custDataLst>
          </p:nvPr>
        </p:nvSpPr>
        <p:spPr>
          <a:xfrm>
            <a:off x="356461" y="1213751"/>
            <a:ext cx="11479079" cy="4400141"/>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SlideNumber"/>
          <p:cNvSpPr/>
          <p:nvPr/>
        </p:nvSpPr>
        <p:spPr>
          <a:xfrm>
            <a:off x="11368226" y="6363470"/>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0" i="0" baseline="0" smtClean="0">
                <a:solidFill>
                  <a:srgbClr val="080808"/>
                </a:solidFill>
                <a:latin typeface="Arial" panose="020B0604020202020204" pitchFamily="34" charset="0"/>
              </a:rPr>
              <a:pPr algn="r"/>
              <a:t>‹#›</a:t>
            </a:fld>
            <a:endParaRPr lang="fr-FR" sz="1139" b="0" i="0">
              <a:solidFill>
                <a:srgbClr val="080808"/>
              </a:solidFill>
              <a:latin typeface="Arial" panose="020B0604020202020204" pitchFamily="34" charset="0"/>
            </a:endParaRPr>
          </a:p>
        </p:txBody>
      </p:sp>
      <p:sp>
        <p:nvSpPr>
          <p:cNvPr id="2" name="TextBox 1">
            <a:extLst>
              <a:ext uri="{FF2B5EF4-FFF2-40B4-BE49-F238E27FC236}">
                <a16:creationId xmlns:a16="http://schemas.microsoft.com/office/drawing/2014/main" id="{B5C7F280-CEC0-CFC8-492F-7F5188AAEBC5}"/>
              </a:ext>
            </a:extLst>
          </p:cNvPr>
          <p:cNvSpPr txBox="1"/>
          <p:nvPr userDrawn="1"/>
        </p:nvSpPr>
        <p:spPr>
          <a:xfrm>
            <a:off x="5420741" y="5092603"/>
            <a:ext cx="0" cy="0"/>
          </a:xfrm>
          <a:prstGeom prst="rect">
            <a:avLst/>
          </a:prstGeom>
          <a:noFill/>
        </p:spPr>
        <p:txBody>
          <a:bodyPr wrap="none" lIns="0" tIns="34180" rIns="34180" bIns="34180" rtlCol="0">
            <a:noAutofit/>
          </a:bodyPr>
          <a:lstStyle/>
          <a:p>
            <a:pPr algn="l">
              <a:lnSpc>
                <a:spcPct val="110000"/>
              </a:lnSpc>
            </a:pPr>
            <a:endParaRPr lang="en-US" sz="1709" err="1">
              <a:latin typeface="Arial" panose="020B0604020202020204" pitchFamily="34" charset="0"/>
            </a:endParaRPr>
          </a:p>
        </p:txBody>
      </p:sp>
    </p:spTree>
    <p:custDataLst>
      <p:tags r:id="rId37"/>
    </p:custDataLst>
    <p:extLst>
      <p:ext uri="{BB962C8B-B14F-4D97-AF65-F5344CB8AC3E}">
        <p14:creationId xmlns:p14="http://schemas.microsoft.com/office/powerpoint/2010/main" val="382202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p:txStyles>
    <p:titleStyle>
      <a:lvl1pPr algn="l" defTabSz="931678" rtl="0" eaLnBrk="1" latinLnBrk="0" hangingPunct="1">
        <a:spcBef>
          <a:spcPct val="0"/>
        </a:spcBef>
        <a:buNone/>
        <a:defRPr sz="3418" b="0" i="0" kern="1200">
          <a:solidFill>
            <a:schemeClr val="tx1"/>
          </a:solidFill>
          <a:latin typeface="Arial" panose="020B0604020202020204" pitchFamily="34" charset="0"/>
          <a:ea typeface="+mj-ea"/>
          <a:cs typeface="+mj-cs"/>
        </a:defRPr>
      </a:lvl1pPr>
    </p:titleStyle>
    <p:bodyStyle>
      <a:lvl1pPr marL="217033" marR="0" indent="-217033" algn="l" defTabSz="931433" rtl="0" eaLnBrk="1" fontAlgn="base" latinLnBrk="0" hangingPunct="1">
        <a:lnSpc>
          <a:spcPct val="110000"/>
        </a:lnSpc>
        <a:spcBef>
          <a:spcPts val="570"/>
        </a:spcBef>
        <a:spcAft>
          <a:spcPct val="0"/>
        </a:spcAft>
        <a:buClr>
          <a:schemeClr val="accent3"/>
        </a:buClr>
        <a:buSzPct val="80000"/>
        <a:buFont typeface="Arial" panose="020B0604020202020204" pitchFamily="34" charset="0"/>
        <a:buChar char="•"/>
        <a:tabLst/>
        <a:defRPr kumimoji="0" lang="en-US" altLang="zh-CN" sz="1709" b="0" i="0" u="none" strike="noStrike" kern="1200" cap="none" spc="0" normalizeH="0" baseline="0" noProof="1">
          <a:ln>
            <a:noFill/>
          </a:ln>
          <a:solidFill>
            <a:schemeClr val="tx1"/>
          </a:solidFill>
          <a:effectLst/>
          <a:uLnTx/>
          <a:uFillTx/>
          <a:latin typeface="+mn-lt"/>
          <a:ea typeface="+mn-ea"/>
          <a:cs typeface="+mn-cs"/>
        </a:defRPr>
      </a:lvl1pPr>
      <a:lvl2pPr marL="434066" marR="0" indent="-217033" algn="l" defTabSz="931433" rtl="0" eaLnBrk="1" fontAlgn="base" latinLnBrk="0" hangingPunct="1">
        <a:lnSpc>
          <a:spcPct val="110000"/>
        </a:lnSpc>
        <a:spcBef>
          <a:spcPts val="285"/>
        </a:spcBef>
        <a:spcAft>
          <a:spcPct val="0"/>
        </a:spcAft>
        <a:buClr>
          <a:schemeClr val="accent3"/>
        </a:buClr>
        <a:buSzPct val="100000"/>
        <a:buFont typeface="Arial" panose="020B0604020202020204" pitchFamily="34" charset="0"/>
        <a:buChar char="–"/>
        <a:tabLst/>
        <a:defRPr lang="en-CA" altLang="zh-CN" sz="1519" b="0" i="0" kern="1200" baseline="0" noProof="1">
          <a:solidFill>
            <a:schemeClr val="tx1"/>
          </a:solidFill>
          <a:latin typeface="+mn-lt"/>
          <a:ea typeface="+mn-ea"/>
          <a:cs typeface="+mn-cs"/>
        </a:defRPr>
      </a:lvl2pPr>
      <a:lvl3pPr marL="651099" marR="0" indent="-217033" algn="l" defTabSz="931433" rtl="0" eaLnBrk="1" fontAlgn="base" latinLnBrk="0" hangingPunct="1">
        <a:lnSpc>
          <a:spcPct val="110000"/>
        </a:lnSpc>
        <a:spcBef>
          <a:spcPts val="285"/>
        </a:spcBef>
        <a:spcAft>
          <a:spcPct val="0"/>
        </a:spcAft>
        <a:buClr>
          <a:schemeClr val="accent3"/>
        </a:buClr>
        <a:buSzPct val="100000"/>
        <a:buFont typeface="Wingdings" panose="05000000000000000000" pitchFamily="2" charset="2"/>
        <a:buChar char=""/>
        <a:tabLst/>
        <a:defRPr lang="zh-CN" altLang="en-US" sz="1329" b="0" i="0" kern="1200" noProof="1">
          <a:solidFill>
            <a:schemeClr val="tx1"/>
          </a:solidFill>
          <a:latin typeface="+mn-lt"/>
          <a:ea typeface="+mn-ea"/>
          <a:cs typeface="+mn-cs"/>
        </a:defRPr>
      </a:lvl3pPr>
      <a:lvl4pPr marL="868131" marR="0" indent="-217033" algn="l" defTabSz="931678" rtl="0" eaLnBrk="1" fontAlgn="auto" latinLnBrk="0" hangingPunct="1">
        <a:lnSpc>
          <a:spcPct val="110000"/>
        </a:lnSpc>
        <a:spcBef>
          <a:spcPts val="285"/>
        </a:spcBef>
        <a:spcAft>
          <a:spcPts val="0"/>
        </a:spcAft>
        <a:buClr>
          <a:schemeClr val="accent3"/>
        </a:buClr>
        <a:buSzPct val="100000"/>
        <a:buFont typeface="Arial" panose="020B0604020202020204" pitchFamily="34" charset="0"/>
        <a:buChar char="–"/>
        <a:tabLst/>
        <a:defRPr lang="en-CA" altLang="zh-CN" sz="1329" b="0" i="0" kern="1200">
          <a:solidFill>
            <a:schemeClr val="tx1"/>
          </a:solidFill>
          <a:latin typeface="+mn-lt"/>
          <a:ea typeface="+mn-ea"/>
          <a:cs typeface="+mn-cs"/>
        </a:defRPr>
      </a:lvl4pPr>
      <a:lvl5pPr marL="1389010" indent="-173626" algn="l" defTabSz="931678" rtl="0" eaLnBrk="1" latinLnBrk="0" hangingPunct="1">
        <a:spcBef>
          <a:spcPts val="570"/>
        </a:spcBef>
        <a:buClr>
          <a:schemeClr val="accent3"/>
        </a:buClr>
        <a:buFont typeface="Arial" panose="020B0604020202020204" pitchFamily="34" charset="0"/>
        <a:buChar char="»"/>
        <a:defRPr sz="1139" kern="1200">
          <a:solidFill>
            <a:schemeClr val="tx1"/>
          </a:solidFill>
          <a:latin typeface="+mn-lt"/>
          <a:ea typeface="+mn-ea"/>
          <a:cs typeface="+mn-cs"/>
        </a:defRPr>
      </a:lvl5pPr>
      <a:lvl6pPr marL="2562116" indent="-232920" algn="l" defTabSz="931678" rtl="0" eaLnBrk="1" latinLnBrk="0" hangingPunct="1">
        <a:spcBef>
          <a:spcPct val="20000"/>
        </a:spcBef>
        <a:buFont typeface="Arial" pitchFamily="34" charset="0"/>
        <a:buChar char="•"/>
        <a:defRPr sz="1994" kern="1200">
          <a:solidFill>
            <a:schemeClr val="tx1"/>
          </a:solidFill>
          <a:latin typeface="+mn-lt"/>
          <a:ea typeface="+mn-ea"/>
          <a:cs typeface="+mn-cs"/>
        </a:defRPr>
      </a:lvl6pPr>
      <a:lvl7pPr marL="3027956" indent="-232920" algn="l" defTabSz="931678" rtl="0" eaLnBrk="1" latinLnBrk="0" hangingPunct="1">
        <a:spcBef>
          <a:spcPct val="20000"/>
        </a:spcBef>
        <a:buFont typeface="Arial" pitchFamily="34" charset="0"/>
        <a:buChar char="•"/>
        <a:defRPr sz="1994" kern="1200">
          <a:solidFill>
            <a:schemeClr val="tx1"/>
          </a:solidFill>
          <a:latin typeface="+mn-lt"/>
          <a:ea typeface="+mn-ea"/>
          <a:cs typeface="+mn-cs"/>
        </a:defRPr>
      </a:lvl7pPr>
      <a:lvl8pPr marL="3493795" indent="-232920" algn="l" defTabSz="931678" rtl="0" eaLnBrk="1" latinLnBrk="0" hangingPunct="1">
        <a:spcBef>
          <a:spcPct val="20000"/>
        </a:spcBef>
        <a:buFont typeface="Arial" pitchFamily="34" charset="0"/>
        <a:buChar char="•"/>
        <a:defRPr sz="1994" kern="1200">
          <a:solidFill>
            <a:schemeClr val="tx1"/>
          </a:solidFill>
          <a:latin typeface="+mn-lt"/>
          <a:ea typeface="+mn-ea"/>
          <a:cs typeface="+mn-cs"/>
        </a:defRPr>
      </a:lvl8pPr>
      <a:lvl9pPr marL="3959634" indent="-232920" algn="l" defTabSz="931678" rtl="0" eaLnBrk="1" latinLnBrk="0" hangingPunct="1">
        <a:spcBef>
          <a:spcPct val="20000"/>
        </a:spcBef>
        <a:buFont typeface="Arial" pitchFamily="34" charset="0"/>
        <a:buChar char="•"/>
        <a:defRPr sz="1994" kern="1200">
          <a:solidFill>
            <a:schemeClr val="tx1"/>
          </a:solidFill>
          <a:latin typeface="+mn-lt"/>
          <a:ea typeface="+mn-ea"/>
          <a:cs typeface="+mn-cs"/>
        </a:defRPr>
      </a:lvl9pPr>
    </p:bodyStyle>
    <p:otherStyle>
      <a:defPPr>
        <a:defRPr lang="en-US"/>
      </a:defPPr>
      <a:lvl1pPr marL="0" algn="l" defTabSz="931678" rtl="0" eaLnBrk="1" latinLnBrk="0" hangingPunct="1">
        <a:defRPr sz="1709" kern="1200">
          <a:solidFill>
            <a:schemeClr val="tx1"/>
          </a:solidFill>
          <a:latin typeface="+mn-lt"/>
          <a:ea typeface="+mn-ea"/>
          <a:cs typeface="+mn-cs"/>
        </a:defRPr>
      </a:lvl1pPr>
      <a:lvl2pPr marL="465839" algn="l" defTabSz="931678" rtl="0" eaLnBrk="1" latinLnBrk="0" hangingPunct="1">
        <a:defRPr sz="1804" kern="1200">
          <a:solidFill>
            <a:schemeClr val="tx1"/>
          </a:solidFill>
          <a:latin typeface="+mn-lt"/>
          <a:ea typeface="+mn-ea"/>
          <a:cs typeface="+mn-cs"/>
        </a:defRPr>
      </a:lvl2pPr>
      <a:lvl3pPr marL="931678" algn="l" defTabSz="931678" rtl="0" eaLnBrk="1" latinLnBrk="0" hangingPunct="1">
        <a:defRPr sz="1804" kern="1200">
          <a:solidFill>
            <a:schemeClr val="tx1"/>
          </a:solidFill>
          <a:latin typeface="+mn-lt"/>
          <a:ea typeface="+mn-ea"/>
          <a:cs typeface="+mn-cs"/>
        </a:defRPr>
      </a:lvl3pPr>
      <a:lvl4pPr marL="1397518" algn="l" defTabSz="931678" rtl="0" eaLnBrk="1" latinLnBrk="0" hangingPunct="1">
        <a:defRPr sz="1804" kern="1200">
          <a:solidFill>
            <a:schemeClr val="tx1"/>
          </a:solidFill>
          <a:latin typeface="+mn-lt"/>
          <a:ea typeface="+mn-ea"/>
          <a:cs typeface="+mn-cs"/>
        </a:defRPr>
      </a:lvl4pPr>
      <a:lvl5pPr marL="1863357" algn="l" defTabSz="931678" rtl="0" eaLnBrk="1" latinLnBrk="0" hangingPunct="1">
        <a:defRPr sz="1804" kern="1200">
          <a:solidFill>
            <a:schemeClr val="tx1"/>
          </a:solidFill>
          <a:latin typeface="+mn-lt"/>
          <a:ea typeface="+mn-ea"/>
          <a:cs typeface="+mn-cs"/>
        </a:defRPr>
      </a:lvl5pPr>
      <a:lvl6pPr marL="2329196" algn="l" defTabSz="931678" rtl="0" eaLnBrk="1" latinLnBrk="0" hangingPunct="1">
        <a:defRPr sz="1804" kern="1200">
          <a:solidFill>
            <a:schemeClr val="tx1"/>
          </a:solidFill>
          <a:latin typeface="+mn-lt"/>
          <a:ea typeface="+mn-ea"/>
          <a:cs typeface="+mn-cs"/>
        </a:defRPr>
      </a:lvl6pPr>
      <a:lvl7pPr marL="2795035" algn="l" defTabSz="931678" rtl="0" eaLnBrk="1" latinLnBrk="0" hangingPunct="1">
        <a:defRPr sz="1804" kern="1200">
          <a:solidFill>
            <a:schemeClr val="tx1"/>
          </a:solidFill>
          <a:latin typeface="+mn-lt"/>
          <a:ea typeface="+mn-ea"/>
          <a:cs typeface="+mn-cs"/>
        </a:defRPr>
      </a:lvl7pPr>
      <a:lvl8pPr marL="3260875" algn="l" defTabSz="931678" rtl="0" eaLnBrk="1" latinLnBrk="0" hangingPunct="1">
        <a:defRPr sz="1804" kern="1200">
          <a:solidFill>
            <a:schemeClr val="tx1"/>
          </a:solidFill>
          <a:latin typeface="+mn-lt"/>
          <a:ea typeface="+mn-ea"/>
          <a:cs typeface="+mn-cs"/>
        </a:defRPr>
      </a:lvl8pPr>
      <a:lvl9pPr marL="3726714" algn="l" defTabSz="931678" rtl="0" eaLnBrk="1" latinLnBrk="0" hangingPunct="1">
        <a:defRPr sz="180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275">
          <p15:clr>
            <a:srgbClr val="F26B43"/>
          </p15:clr>
        </p15:guide>
        <p15:guide id="2" pos="404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CFCAD7-09AB-1B91-CC2E-45746266C2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9E4944F-9AEE-60D4-1224-704100E4A4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5594934-644F-308A-26D1-E0BC699EB0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85CAC05-20FB-44AF-922C-3EB86C8AF27F}" type="datetimeFigureOut">
              <a:rPr lang="en-US" smtClean="0"/>
              <a:t>7/19/2026</a:t>
            </a:fld>
            <a:endParaRPr lang="en-US"/>
          </a:p>
        </p:txBody>
      </p:sp>
      <p:sp>
        <p:nvSpPr>
          <p:cNvPr id="5" name="Footer Placeholder 4">
            <a:extLst>
              <a:ext uri="{FF2B5EF4-FFF2-40B4-BE49-F238E27FC236}">
                <a16:creationId xmlns:a16="http://schemas.microsoft.com/office/drawing/2014/main" id="{E20A8892-D434-1BB3-4A8B-E0BA282168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C786D9E-4D1A-4917-3E6B-7F45D1EC3F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35D8AB3-3C67-4505-9998-680DEC7E54B5}" type="slidenum">
              <a:rPr lang="en-US" smtClean="0"/>
              <a:t>‹#›</a:t>
            </a:fld>
            <a:endParaRPr lang="en-US"/>
          </a:p>
        </p:txBody>
      </p:sp>
    </p:spTree>
    <p:extLst>
      <p:ext uri="{BB962C8B-B14F-4D97-AF65-F5344CB8AC3E}">
        <p14:creationId xmlns:p14="http://schemas.microsoft.com/office/powerpoint/2010/main" val="41074360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Lst>
  <p:txStyles>
    <p:titleStyle>
      <a:lvl1pPr algn="l" defTabSz="914400" rtl="0" eaLnBrk="1" latinLnBrk="0" hangingPunct="1">
        <a:lnSpc>
          <a:spcPct val="90000"/>
        </a:lnSpc>
        <a:spcBef>
          <a:spcPct val="0"/>
        </a:spcBef>
        <a:buNone/>
        <a:defRPr sz="4400" kern="1200">
          <a:solidFill>
            <a:schemeClr val="tx1"/>
          </a:solidFill>
          <a:latin typeface="Roboto Slab Bold" pitchFamily="2" charset="0"/>
          <a:ea typeface="Roboto Slab Bold" pitchFamily="2" charset="0"/>
          <a:cs typeface="Roboto Slab Bold"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51"/>
        <p:cNvGrpSpPr/>
        <p:nvPr/>
      </p:nvGrpSpPr>
      <p:grpSpPr>
        <a:xfrm>
          <a:off x="0" y="0"/>
          <a:ext cx="0" cy="0"/>
          <a:chOff x="0" y="0"/>
          <a:chExt cx="0" cy="0"/>
        </a:xfrm>
      </p:grpSpPr>
      <p:pic>
        <p:nvPicPr>
          <p:cNvPr id="252" name="Google Shape;252;p148"/>
          <p:cNvPicPr preferRelativeResize="0"/>
          <p:nvPr/>
        </p:nvPicPr>
        <p:blipFill rotWithShape="1">
          <a:blip r:embed="rId28">
            <a:alphaModFix/>
          </a:blip>
          <a:srcRect/>
          <a:stretch/>
        </p:blipFill>
        <p:spPr>
          <a:xfrm>
            <a:off x="356460" y="6363469"/>
            <a:ext cx="1264628" cy="217044"/>
          </a:xfrm>
          <a:prstGeom prst="rect">
            <a:avLst/>
          </a:prstGeom>
          <a:noFill/>
          <a:ln>
            <a:noFill/>
          </a:ln>
        </p:spPr>
      </p:pic>
      <p:sp>
        <p:nvSpPr>
          <p:cNvPr id="253" name="Google Shape;253;p148"/>
          <p:cNvSpPr txBox="1">
            <a:spLocks noGrp="1"/>
          </p:cNvSpPr>
          <p:nvPr>
            <p:ph type="title"/>
          </p:nvPr>
        </p:nvSpPr>
        <p:spPr>
          <a:xfrm>
            <a:off x="356461" y="538394"/>
            <a:ext cx="11479079" cy="413175"/>
          </a:xfrm>
          <a:prstGeom prst="rect">
            <a:avLst/>
          </a:prstGeom>
          <a:noFill/>
          <a:ln>
            <a:noFill/>
          </a:ln>
        </p:spPr>
        <p:txBody>
          <a:bodyPr spcFirstLastPara="1" wrap="square" lIns="0" tIns="0" rIns="72000" bIns="0" anchor="t" anchorCtr="0">
            <a:noAutofit/>
          </a:bodyPr>
          <a:lstStyle>
            <a:lvl1pPr marR="0" lvl="0" algn="l" rtl="0">
              <a:lnSpc>
                <a:spcPct val="100000"/>
              </a:lnSpc>
              <a:spcBef>
                <a:spcPts val="0"/>
              </a:spcBef>
              <a:spcAft>
                <a:spcPts val="0"/>
              </a:spcAft>
              <a:buClr>
                <a:schemeClr val="dk1"/>
              </a:buClr>
              <a:buSzPts val="3418"/>
              <a:buFont typeface="Roboto Slab"/>
              <a:buNone/>
              <a:defRPr sz="3418"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54" name="Google Shape;254;p148"/>
          <p:cNvSpPr txBox="1">
            <a:spLocks noGrp="1"/>
          </p:cNvSpPr>
          <p:nvPr>
            <p:ph type="body" idx="1"/>
          </p:nvPr>
        </p:nvSpPr>
        <p:spPr>
          <a:xfrm>
            <a:off x="356461" y="1213751"/>
            <a:ext cx="11479079" cy="440014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100000"/>
              </a:lnSpc>
              <a:spcBef>
                <a:spcPts val="684"/>
              </a:spcBef>
              <a:spcAft>
                <a:spcPts val="0"/>
              </a:spcAft>
              <a:buClr>
                <a:schemeClr val="accent3"/>
              </a:buClr>
              <a:buSzPts val="2400"/>
              <a:buFont typeface="Verdana"/>
              <a:buChar char="•"/>
              <a:defRPr sz="1709" b="0" i="0" u="none" strike="noStrike" cap="none">
                <a:solidFill>
                  <a:schemeClr val="dk1"/>
                </a:solidFill>
                <a:latin typeface="Roboto"/>
                <a:ea typeface="Roboto"/>
                <a:cs typeface="Roboto"/>
                <a:sym typeface="Roboto"/>
              </a:defRPr>
            </a:lvl1pPr>
            <a:lvl2pPr marL="914400" marR="0" lvl="1" indent="-368300" algn="l" rtl="0">
              <a:lnSpc>
                <a:spcPct val="100000"/>
              </a:lnSpc>
              <a:spcBef>
                <a:spcPts val="304"/>
              </a:spcBef>
              <a:spcAft>
                <a:spcPts val="0"/>
              </a:spcAft>
              <a:buClr>
                <a:schemeClr val="accent3"/>
              </a:buClr>
              <a:buSzPts val="2200"/>
              <a:buFont typeface="Verdana"/>
              <a:buChar char="-"/>
              <a:defRPr sz="1519" b="0" i="0" u="none" strike="noStrike" cap="none">
                <a:solidFill>
                  <a:schemeClr val="dk1"/>
                </a:solidFill>
                <a:latin typeface="Roboto"/>
                <a:ea typeface="Roboto"/>
                <a:cs typeface="Roboto"/>
                <a:sym typeface="Roboto"/>
              </a:defRPr>
            </a:lvl2pPr>
            <a:lvl3pPr marL="1371600" marR="0" lvl="2" indent="-368300" algn="l" rtl="0">
              <a:lnSpc>
                <a:spcPct val="100000"/>
              </a:lnSpc>
              <a:spcBef>
                <a:spcPts val="304"/>
              </a:spcBef>
              <a:spcAft>
                <a:spcPts val="0"/>
              </a:spcAft>
              <a:buClr>
                <a:schemeClr val="accent3"/>
              </a:buClr>
              <a:buSzPts val="2200"/>
              <a:buFont typeface="Arial"/>
              <a:buChar char="8"/>
              <a:defRPr sz="1519" b="0" i="0" u="none" strike="noStrike" cap="none">
                <a:solidFill>
                  <a:schemeClr val="dk1"/>
                </a:solidFill>
                <a:latin typeface="Roboto"/>
                <a:ea typeface="Roboto"/>
                <a:cs typeface="Roboto"/>
                <a:sym typeface="Roboto"/>
              </a:defRPr>
            </a:lvl3pPr>
            <a:lvl4pPr marL="1828800" marR="0" lvl="3" indent="-325056" algn="l" rtl="0">
              <a:lnSpc>
                <a:spcPct val="100000"/>
              </a:lnSpc>
              <a:spcBef>
                <a:spcPts val="304"/>
              </a:spcBef>
              <a:spcAft>
                <a:spcPts val="0"/>
              </a:spcAft>
              <a:buClr>
                <a:schemeClr val="accent3"/>
              </a:buClr>
              <a:buSzPts val="1519"/>
              <a:buFont typeface="Verdana"/>
              <a:buChar char="-"/>
              <a:defRPr sz="1519" b="0" i="0" u="none" strike="noStrike" cap="none">
                <a:solidFill>
                  <a:schemeClr val="dk1"/>
                </a:solidFill>
                <a:latin typeface="Roboto"/>
                <a:ea typeface="Roboto"/>
                <a:cs typeface="Roboto"/>
                <a:sym typeface="Roboto"/>
              </a:defRPr>
            </a:lvl4pPr>
            <a:lvl5pPr marL="2286000" marR="0" lvl="4" indent="-373316" algn="l" rtl="0">
              <a:lnSpc>
                <a:spcPct val="100000"/>
              </a:lnSpc>
              <a:spcBef>
                <a:spcPts val="456"/>
              </a:spcBef>
              <a:spcAft>
                <a:spcPts val="0"/>
              </a:spcAft>
              <a:buClr>
                <a:schemeClr val="dk1"/>
              </a:buClr>
              <a:buSzPts val="2279"/>
              <a:buFont typeface="Arial"/>
              <a:buChar char="»"/>
              <a:defRPr sz="2279" b="0" i="0" u="none" strike="noStrike" cap="none">
                <a:solidFill>
                  <a:schemeClr val="dk1"/>
                </a:solidFill>
                <a:latin typeface="Verdana"/>
                <a:ea typeface="Verdana"/>
                <a:cs typeface="Verdana"/>
                <a:sym typeface="Verdana"/>
              </a:defRPr>
            </a:lvl5pPr>
            <a:lvl6pPr marL="2743200" marR="0" lvl="5" indent="-355219" algn="l" rtl="0">
              <a:lnSpc>
                <a:spcPct val="100000"/>
              </a:lnSpc>
              <a:spcBef>
                <a:spcPts val="399"/>
              </a:spcBef>
              <a:spcAft>
                <a:spcPts val="0"/>
              </a:spcAft>
              <a:buClr>
                <a:schemeClr val="dk1"/>
              </a:buClr>
              <a:buSzPts val="1994"/>
              <a:buFont typeface="Arial"/>
              <a:buChar char="•"/>
              <a:defRPr sz="1994" b="0" i="0" u="none" strike="noStrike" cap="none">
                <a:solidFill>
                  <a:schemeClr val="dk1"/>
                </a:solidFill>
                <a:latin typeface="Roboto"/>
                <a:ea typeface="Roboto"/>
                <a:cs typeface="Roboto"/>
                <a:sym typeface="Roboto"/>
              </a:defRPr>
            </a:lvl6pPr>
            <a:lvl7pPr marL="3200400" marR="0" lvl="6" indent="-355219" algn="l" rtl="0">
              <a:lnSpc>
                <a:spcPct val="100000"/>
              </a:lnSpc>
              <a:spcBef>
                <a:spcPts val="399"/>
              </a:spcBef>
              <a:spcAft>
                <a:spcPts val="0"/>
              </a:spcAft>
              <a:buClr>
                <a:schemeClr val="dk1"/>
              </a:buClr>
              <a:buSzPts val="1994"/>
              <a:buFont typeface="Arial"/>
              <a:buChar char="•"/>
              <a:defRPr sz="1994" b="0" i="0" u="none" strike="noStrike" cap="none">
                <a:solidFill>
                  <a:schemeClr val="dk1"/>
                </a:solidFill>
                <a:latin typeface="Roboto"/>
                <a:ea typeface="Roboto"/>
                <a:cs typeface="Roboto"/>
                <a:sym typeface="Roboto"/>
              </a:defRPr>
            </a:lvl7pPr>
            <a:lvl8pPr marL="3657600" marR="0" lvl="7" indent="-355219" algn="l" rtl="0">
              <a:lnSpc>
                <a:spcPct val="100000"/>
              </a:lnSpc>
              <a:spcBef>
                <a:spcPts val="399"/>
              </a:spcBef>
              <a:spcAft>
                <a:spcPts val="0"/>
              </a:spcAft>
              <a:buClr>
                <a:schemeClr val="dk1"/>
              </a:buClr>
              <a:buSzPts val="1994"/>
              <a:buFont typeface="Arial"/>
              <a:buChar char="•"/>
              <a:defRPr sz="1994" b="0" i="0" u="none" strike="noStrike" cap="none">
                <a:solidFill>
                  <a:schemeClr val="dk1"/>
                </a:solidFill>
                <a:latin typeface="Roboto"/>
                <a:ea typeface="Roboto"/>
                <a:cs typeface="Roboto"/>
                <a:sym typeface="Roboto"/>
              </a:defRPr>
            </a:lvl8pPr>
            <a:lvl9pPr marL="4114800" marR="0" lvl="8" indent="-355219" algn="l" rtl="0">
              <a:lnSpc>
                <a:spcPct val="100000"/>
              </a:lnSpc>
              <a:spcBef>
                <a:spcPts val="399"/>
              </a:spcBef>
              <a:spcAft>
                <a:spcPts val="0"/>
              </a:spcAft>
              <a:buClr>
                <a:schemeClr val="dk1"/>
              </a:buClr>
              <a:buSzPts val="1994"/>
              <a:buFont typeface="Arial"/>
              <a:buChar char="•"/>
              <a:defRPr sz="1994" b="0" i="0" u="none" strike="noStrike" cap="none">
                <a:solidFill>
                  <a:schemeClr val="dk1"/>
                </a:solidFill>
                <a:latin typeface="Roboto"/>
                <a:ea typeface="Roboto"/>
                <a:cs typeface="Roboto"/>
                <a:sym typeface="Roboto"/>
              </a:defRPr>
            </a:lvl9pPr>
          </a:lstStyle>
          <a:p>
            <a:endParaRPr/>
          </a:p>
        </p:txBody>
      </p:sp>
      <p:sp>
        <p:nvSpPr>
          <p:cNvPr id="255" name="Google Shape;255;p148"/>
          <p:cNvSpPr/>
          <p:nvPr/>
        </p:nvSpPr>
        <p:spPr>
          <a:xfrm>
            <a:off x="11368226" y="6363470"/>
            <a:ext cx="467314" cy="14843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139"/>
              <a:buFont typeface="Arial"/>
              <a:buNone/>
            </a:pPr>
            <a:fld id="{00000000-1234-1234-1234-123412341234}" type="slidenum">
              <a:rPr lang="en-US" sz="1139" b="0" i="0" u="none" strike="noStrike" cap="none">
                <a:solidFill>
                  <a:srgbClr val="080808"/>
                </a:solidFill>
                <a:latin typeface="Roboto Slab"/>
                <a:ea typeface="Roboto Slab"/>
                <a:cs typeface="Roboto Slab"/>
                <a:sym typeface="Roboto Slab"/>
              </a:rPr>
              <a:t>‹#›</a:t>
            </a:fld>
            <a:endParaRPr sz="1139" b="0" i="0" u="none" strike="noStrike" cap="none">
              <a:solidFill>
                <a:srgbClr val="080808"/>
              </a:solidFill>
              <a:latin typeface="Roboto Slab"/>
              <a:ea typeface="Roboto Slab"/>
              <a:cs typeface="Roboto Slab"/>
              <a:sym typeface="Roboto Slab"/>
            </a:endParaRPr>
          </a:p>
        </p:txBody>
      </p:sp>
      <p:cxnSp>
        <p:nvCxnSpPr>
          <p:cNvPr id="256" name="Google Shape;256;p148"/>
          <p:cNvCxnSpPr/>
          <p:nvPr/>
        </p:nvCxnSpPr>
        <p:spPr>
          <a:xfrm>
            <a:off x="356461" y="432879"/>
            <a:ext cx="11479079" cy="0"/>
          </a:xfrm>
          <a:prstGeom prst="straightConnector1">
            <a:avLst/>
          </a:prstGeom>
          <a:noFill/>
          <a:ln w="66675" cap="flat" cmpd="sng">
            <a:solidFill>
              <a:schemeClr val="accent3"/>
            </a:solidFill>
            <a:prstDash val="solid"/>
            <a:round/>
            <a:headEnd type="none" w="sm" len="sm"/>
            <a:tailEnd type="none" w="sm" len="sm"/>
          </a:ln>
        </p:spPr>
      </p:cxnSp>
      <p:cxnSp>
        <p:nvCxnSpPr>
          <p:cNvPr id="257" name="Google Shape;257;p148"/>
          <p:cNvCxnSpPr/>
          <p:nvPr/>
        </p:nvCxnSpPr>
        <p:spPr>
          <a:xfrm>
            <a:off x="372975" y="6252279"/>
            <a:ext cx="11462565" cy="0"/>
          </a:xfrm>
          <a:prstGeom prst="straightConnector1">
            <a:avLst/>
          </a:prstGeom>
          <a:noFill/>
          <a:ln w="9525"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4063670776"/>
      </p:ext>
    </p:extLst>
  </p:cSld>
  <p:clrMap bg1="lt1" tx1="dk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769" r:id="rId18"/>
    <p:sldLayoutId id="2147483770" r:id="rId19"/>
    <p:sldLayoutId id="2147483771" r:id="rId20"/>
    <p:sldLayoutId id="2147483772" r:id="rId21"/>
    <p:sldLayoutId id="2147483773" r:id="rId22"/>
    <p:sldLayoutId id="2147483774" r:id="rId23"/>
    <p:sldLayoutId id="2147483775" r:id="rId24"/>
    <p:sldLayoutId id="2147483776" r:id="rId25"/>
    <p:sldLayoutId id="2147483777" r:id="rId2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0995875"/>
      </p:ext>
    </p:extLst>
  </p:cSld>
  <p:clrMap bg1="lt1" tx1="dk1" bg2="lt2" tx2="dk2" accent1="accent1" accent2="accent2" accent3="accent3" accent4="accent4" accent5="accent5" accent6="accent6" hlink="hlink" folHlink="folHlink"/>
  <p:sldLayoutIdLst>
    <p:sldLayoutId id="214748377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5.xml"/><Relationship Id="rId1" Type="http://schemas.openxmlformats.org/officeDocument/2006/relationships/tags" Target="../tags/tag1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76.xml"/><Relationship Id="rId5" Type="http://schemas.openxmlformats.org/officeDocument/2006/relationships/image" Target="../media/image43.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47.xml"/><Relationship Id="rId6" Type="http://schemas.openxmlformats.org/officeDocument/2006/relationships/image" Target="../media/image46.png"/><Relationship Id="rId5" Type="http://schemas.openxmlformats.org/officeDocument/2006/relationships/image" Target="../media/image41.png"/><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47.xml"/><Relationship Id="rId6" Type="http://schemas.openxmlformats.org/officeDocument/2006/relationships/image" Target="../media/image27.png"/><Relationship Id="rId5" Type="http://schemas.openxmlformats.org/officeDocument/2006/relationships/image" Target="../media/image48.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7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7.png"/><Relationship Id="rId7"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76.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41.png"/><Relationship Id="rId9" Type="http://schemas.openxmlformats.org/officeDocument/2006/relationships/image" Target="../media/image55.png"/></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76.xml"/><Relationship Id="rId4" Type="http://schemas.openxmlformats.org/officeDocument/2006/relationships/image" Target="../media/image59.jpeg"/></Relationships>
</file>

<file path=ppt/slides/_rels/slide1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76.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47.xml"/><Relationship Id="rId4" Type="http://schemas.openxmlformats.org/officeDocument/2006/relationships/image" Target="../media/image61.jpeg"/></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47.xml"/><Relationship Id="rId5" Type="http://schemas.openxmlformats.org/officeDocument/2006/relationships/image" Target="../media/image27.png"/><Relationship Id="rId4" Type="http://schemas.openxmlformats.org/officeDocument/2006/relationships/image" Target="../media/image26.png"/></Relationships>
</file>

<file path=ppt/slides/_rels/slide20.xml.rels><?xml version="1.0" encoding="UTF-8" standalone="yes"?>
<Relationships xmlns="http://schemas.openxmlformats.org/package/2006/relationships"><Relationship Id="rId3" Type="http://schemas.openxmlformats.org/officeDocument/2006/relationships/hyperlink" Target="https://ccrc.tc.columbia.edu/wp-content/uploads/2025/10/promising-combinations-dual-enrollment-ap-ib-cte-2.pdf" TargetMode="External"/><Relationship Id="rId2" Type="http://schemas.openxmlformats.org/officeDocument/2006/relationships/image" Target="../media/image63.png"/><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3" Type="http://schemas.openxmlformats.org/officeDocument/2006/relationships/hyperlink" Target="https://ccrc.tc.columbia.edu/wp-content/uploads/2025/10/promising-combinations-dual-enrollment-ap-ib-cte-2.pdf" TargetMode="External"/><Relationship Id="rId2" Type="http://schemas.openxmlformats.org/officeDocument/2006/relationships/notesSlide" Target="../notesSlides/notesSlide18.xml"/><Relationship Id="rId1" Type="http://schemas.openxmlformats.org/officeDocument/2006/relationships/slideLayout" Target="../slideLayouts/slideLayout49.xml"/><Relationship Id="rId4"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9.xml"/><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1.xm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2.xml"/><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76.xml"/><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6.xml"/><Relationship Id="rId1" Type="http://schemas.openxmlformats.org/officeDocument/2006/relationships/slideLayout" Target="../slideLayouts/slideLayout76.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microsoft.com/office/2011/relationships/webextension" Target="../webextensions/webextension1.xml"/><Relationship Id="rId1" Type="http://schemas.openxmlformats.org/officeDocument/2006/relationships/slideLayout" Target="../slideLayouts/slideLayout22.xml"/><Relationship Id="rId5" Type="http://schemas.openxmlformats.org/officeDocument/2006/relationships/image" Target="../media/image29.png"/><Relationship Id="rId4" Type="http://schemas.microsoft.com/office/2011/relationships/webextension" Target="../webextensions/webextension2.xml"/></Relationships>
</file>

<file path=ppt/slides/_rels/slide30.xml.rels><?xml version="1.0" encoding="UTF-8" standalone="yes"?>
<Relationships xmlns="http://schemas.openxmlformats.org/package/2006/relationships"><Relationship Id="rId8" Type="http://schemas.openxmlformats.org/officeDocument/2006/relationships/image" Target="../media/image78.jpeg"/><Relationship Id="rId3" Type="http://schemas.microsoft.com/office/2018/10/relationships/comments" Target="../comments/modernComment_1FF_34D61A45.xml"/><Relationship Id="rId7" Type="http://schemas.openxmlformats.org/officeDocument/2006/relationships/image" Target="../media/image77.jpeg"/><Relationship Id="rId2" Type="http://schemas.openxmlformats.org/officeDocument/2006/relationships/notesSlide" Target="../notesSlides/notesSlide27.xml"/><Relationship Id="rId1" Type="http://schemas.openxmlformats.org/officeDocument/2006/relationships/slideLayout" Target="../slideLayouts/slideLayout70.xml"/><Relationship Id="rId6" Type="http://schemas.openxmlformats.org/officeDocument/2006/relationships/image" Target="../media/image76.jpeg"/><Relationship Id="rId5" Type="http://schemas.openxmlformats.org/officeDocument/2006/relationships/hyperlink" Target="mailto:lscurto@collegeboard.org" TargetMode="External"/><Relationship Id="rId10" Type="http://schemas.openxmlformats.org/officeDocument/2006/relationships/image" Target="../media/image80.png"/><Relationship Id="rId4" Type="http://schemas.openxmlformats.org/officeDocument/2006/relationships/image" Target="../media/image75.png"/><Relationship Id="rId9" Type="http://schemas.openxmlformats.org/officeDocument/2006/relationships/image" Target="../media/image79.png"/></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4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47.xml"/><Relationship Id="rId6" Type="http://schemas.openxmlformats.org/officeDocument/2006/relationships/image" Target="../media/image30.png"/><Relationship Id="rId5" Type="http://schemas.openxmlformats.org/officeDocument/2006/relationships/image" Target="../media/image36.png"/><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4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4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4">
          <a:extLst>
            <a:ext uri="{FF2B5EF4-FFF2-40B4-BE49-F238E27FC236}">
              <a16:creationId xmlns:a16="http://schemas.microsoft.com/office/drawing/2014/main" id="{1946D0B9-098E-2AE5-AFA4-6DF186B620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7E87B8A-729A-C31B-A1CD-F3C9D0C6F37C}"/>
              </a:ext>
            </a:extLst>
          </p:cNvPr>
          <p:cNvSpPr/>
          <p:nvPr/>
        </p:nvSpPr>
        <p:spPr>
          <a:xfrm>
            <a:off x="345057" y="322502"/>
            <a:ext cx="11573400" cy="5839984"/>
          </a:xfrm>
          <a:prstGeom prst="rect">
            <a:avLst/>
          </a:prstGeom>
          <a:solidFill>
            <a:srgbClr val="C6E109"/>
          </a:solidFill>
        </p:spPr>
        <p:txBody>
          <a:bodyPr wrap="square" lIns="0" rtlCol="0" anchor="ctr">
            <a:noAutofit/>
          </a:bodyPr>
          <a:lstStyle/>
          <a:p>
            <a:pPr marL="171450" marR="0" lvl="0" indent="-171450" algn="l" defTabSz="914400" rtl="0" eaLnBrk="1" fontAlgn="auto" latinLnBrk="0" hangingPunct="1">
              <a:lnSpc>
                <a:spcPct val="100000"/>
              </a:lnSpc>
              <a:spcBef>
                <a:spcPts val="0"/>
              </a:spcBef>
              <a:spcAft>
                <a:spcPts val="0"/>
              </a:spcAft>
              <a:buClr>
                <a:srgbClr val="009CDE"/>
              </a:buClr>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865" name="Google Shape;865;p21">
            <a:extLst>
              <a:ext uri="{FF2B5EF4-FFF2-40B4-BE49-F238E27FC236}">
                <a16:creationId xmlns:a16="http://schemas.microsoft.com/office/drawing/2014/main" id="{70AA16DF-4EE8-6868-E8A9-76BC88C2AD92}"/>
              </a:ext>
            </a:extLst>
          </p:cNvPr>
          <p:cNvSpPr txBox="1">
            <a:spLocks noGrp="1"/>
          </p:cNvSpPr>
          <p:nvPr>
            <p:ph type="ctrTitle"/>
          </p:nvPr>
        </p:nvSpPr>
        <p:spPr>
          <a:xfrm>
            <a:off x="623098" y="2419201"/>
            <a:ext cx="5471487" cy="3196592"/>
          </a:xfrm>
          <a:prstGeom prst="rect">
            <a:avLst/>
          </a:prstGeom>
          <a:noFill/>
          <a:ln>
            <a:noFill/>
          </a:ln>
        </p:spPr>
        <p:txBody>
          <a:bodyPr spcFirstLastPara="1" wrap="square" lIns="0" tIns="45700" rIns="0" bIns="45700" anchor="t" anchorCtr="0">
            <a:noAutofit/>
          </a:bodyPr>
          <a:lstStyle/>
          <a:p>
            <a:pPr>
              <a:buClr>
                <a:schemeClr val="dk2"/>
              </a:buClr>
              <a:buSzPts val="5000"/>
            </a:pPr>
            <a:r>
              <a:rPr lang="en-US" sz="5000" b="1" i="0" u="none" strike="noStrike" cap="none" dirty="0">
                <a:solidFill>
                  <a:schemeClr val="tx1"/>
                </a:solidFill>
                <a:sym typeface="Roboto"/>
              </a:rPr>
              <a:t>From</a:t>
            </a:r>
            <a:r>
              <a:rPr lang="en-US" sz="5000" b="1" i="0" u="none" strike="noStrike" cap="none" dirty="0">
                <a:solidFill>
                  <a:schemeClr val="dk2"/>
                </a:solidFill>
                <a:sym typeface="Roboto"/>
              </a:rPr>
              <a:t> </a:t>
            </a:r>
            <a:r>
              <a:rPr lang="en-US" sz="5000" b="1" i="0" u="none" strike="noStrike" cap="none" dirty="0">
                <a:solidFill>
                  <a:sysClr val="windowText" lastClr="000000"/>
                </a:solidFill>
                <a:sym typeface="Roboto"/>
              </a:rPr>
              <a:t>Classroom To Career: How Teamship Supports WBL</a:t>
            </a:r>
            <a:endParaRPr lang="en-US" sz="5000" b="1" i="0" u="none" strike="noStrike" cap="none" dirty="0">
              <a:solidFill>
                <a:sysClr val="windowText" lastClr="000000"/>
              </a:solidFill>
            </a:endParaRPr>
          </a:p>
        </p:txBody>
      </p:sp>
      <p:sp>
        <p:nvSpPr>
          <p:cNvPr id="866" name="Google Shape;866;p21">
            <a:extLst>
              <a:ext uri="{FF2B5EF4-FFF2-40B4-BE49-F238E27FC236}">
                <a16:creationId xmlns:a16="http://schemas.microsoft.com/office/drawing/2014/main" id="{A19D6A79-F9EB-A700-AB69-482FB599A5F0}"/>
              </a:ext>
            </a:extLst>
          </p:cNvPr>
          <p:cNvSpPr/>
          <p:nvPr/>
        </p:nvSpPr>
        <p:spPr>
          <a:xfrm>
            <a:off x="516342" y="6267828"/>
            <a:ext cx="2842500" cy="274200"/>
          </a:xfrm>
          <a:prstGeom prst="rect">
            <a:avLst/>
          </a:prstGeom>
          <a:noFill/>
          <a:ln>
            <a:noFill/>
          </a:ln>
        </p:spPr>
        <p:txBody>
          <a:bodyPr spcFirstLastPara="1" wrap="square" lIns="0" tIns="43400" rIns="86800" bIns="43400" anchor="b" anchorCtr="0">
            <a:noAutofit/>
          </a:bodyPr>
          <a:lstStyle/>
          <a:p>
            <a:pPr marL="0" marR="0" lvl="0" indent="0" algn="l" defTabSz="914400" rtl="0" eaLnBrk="1" fontAlgn="auto" latinLnBrk="0" hangingPunct="1">
              <a:lnSpc>
                <a:spcPct val="100000"/>
              </a:lnSpc>
              <a:spcBef>
                <a:spcPts val="0"/>
              </a:spcBef>
              <a:spcAft>
                <a:spcPts val="0"/>
              </a:spcAft>
              <a:buClrTx/>
              <a:buSzPts val="1600"/>
              <a:buFontTx/>
              <a:buNone/>
              <a:tabLst/>
              <a:defRPr/>
            </a:pPr>
            <a:r>
              <a:rPr kumimoji="0" lang="en-US" sz="1600" b="1" i="0" u="none" strike="noStrike" kern="1200" cap="none" spc="0" normalizeH="0" baseline="0" noProof="0">
                <a:ln>
                  <a:noFill/>
                </a:ln>
                <a:solidFill>
                  <a:srgbClr val="1E1E1E"/>
                </a:solidFill>
                <a:effectLst/>
                <a:uLnTx/>
                <a:uFillTx/>
                <a:latin typeface="Roboto"/>
                <a:ea typeface="Roboto"/>
                <a:cs typeface="Roboto"/>
                <a:sym typeface="Roboto"/>
              </a:rPr>
              <a:t>July 2026</a:t>
            </a:r>
            <a:endParaRPr kumimoji="0" sz="1709" b="0" i="0" u="none" strike="noStrike" kern="1200" cap="none" spc="0" normalizeH="0" baseline="0" noProof="0">
              <a:ln>
                <a:noFill/>
              </a:ln>
              <a:solidFill>
                <a:srgbClr val="000000"/>
              </a:solidFill>
              <a:effectLst/>
              <a:uLnTx/>
              <a:uFillTx/>
              <a:latin typeface="Roboto"/>
              <a:ea typeface="Roboto"/>
              <a:cs typeface="Roboto"/>
              <a:sym typeface="Roboto"/>
            </a:endParaRPr>
          </a:p>
        </p:txBody>
      </p:sp>
      <p:pic>
        <p:nvPicPr>
          <p:cNvPr id="9" name="Picture 8">
            <a:extLst>
              <a:ext uri="{FF2B5EF4-FFF2-40B4-BE49-F238E27FC236}">
                <a16:creationId xmlns:a16="http://schemas.microsoft.com/office/drawing/2014/main" id="{532D2093-E951-1862-C9DD-D7520CDEC97C}"/>
              </a:ext>
            </a:extLst>
          </p:cNvPr>
          <p:cNvPicPr>
            <a:picLocks noChangeAspect="1"/>
          </p:cNvPicPr>
          <p:nvPr/>
        </p:nvPicPr>
        <p:blipFill>
          <a:blip r:embed="rId4"/>
          <a:stretch>
            <a:fillRect/>
          </a:stretch>
        </p:blipFill>
        <p:spPr>
          <a:xfrm>
            <a:off x="345057" y="313876"/>
            <a:ext cx="11573400" cy="1962424"/>
          </a:xfrm>
          <a:prstGeom prst="rect">
            <a:avLst/>
          </a:prstGeom>
        </p:spPr>
      </p:pic>
      <p:pic>
        <p:nvPicPr>
          <p:cNvPr id="9222" name="Picture 6">
            <a:extLst>
              <a:ext uri="{FF2B5EF4-FFF2-40B4-BE49-F238E27FC236}">
                <a16:creationId xmlns:a16="http://schemas.microsoft.com/office/drawing/2014/main" id="{F5DD2658-B380-5F3F-3116-73376C92CF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098" y="795435"/>
            <a:ext cx="3033467" cy="999306"/>
          </a:xfrm>
          <a:prstGeom prst="rect">
            <a:avLst/>
          </a:prstGeom>
          <a:noFill/>
          <a:extLst>
            <a:ext uri="{909E8E84-426E-40DD-AFC4-6F175D3DCCD1}">
              <a14:hiddenFill xmlns:a14="http://schemas.microsoft.com/office/drawing/2010/main">
                <a:solidFill>
                  <a:srgbClr val="FFFFFF"/>
                </a:solidFill>
              </a14:hiddenFill>
            </a:ext>
          </a:extLst>
        </p:spPr>
      </p:pic>
      <p:pic>
        <p:nvPicPr>
          <p:cNvPr id="867" name="Google Shape;867;p21">
            <a:extLst>
              <a:ext uri="{FF2B5EF4-FFF2-40B4-BE49-F238E27FC236}">
                <a16:creationId xmlns:a16="http://schemas.microsoft.com/office/drawing/2014/main" id="{774A188F-D2A7-E6CB-A6DB-8C4B650C5576}"/>
              </a:ext>
            </a:extLst>
          </p:cNvPr>
          <p:cNvPicPr preferRelativeResize="0"/>
          <p:nvPr/>
        </p:nvPicPr>
        <p:blipFill rotWithShape="1">
          <a:blip r:embed="rId6">
            <a:alphaModFix/>
            <a:extLst>
              <a:ext uri="{28A0092B-C50C-407E-A947-70E740481C1C}">
                <a14:useLocalDpi xmlns:a14="http://schemas.microsoft.com/office/drawing/2010/main" val="0"/>
              </a:ext>
            </a:extLst>
          </a:blip>
          <a:srcRect t="691" b="691"/>
          <a:stretch/>
        </p:blipFill>
        <p:spPr>
          <a:xfrm>
            <a:off x="6065725" y="313876"/>
            <a:ext cx="5852732" cy="5839984"/>
          </a:xfrm>
          <a:custGeom>
            <a:avLst/>
            <a:gdLst/>
            <a:ahLst/>
            <a:cxnLst/>
            <a:rect l="l" t="t" r="r" b="b"/>
            <a:pathLst>
              <a:path w="6080761" h="6099200" extrusionOk="0">
                <a:moveTo>
                  <a:pt x="2428341" y="0"/>
                </a:moveTo>
                <a:lnTo>
                  <a:pt x="3846583" y="0"/>
                </a:lnTo>
                <a:lnTo>
                  <a:pt x="4063129" y="58581"/>
                </a:lnTo>
                <a:cubicBezTo>
                  <a:pt x="4945729" y="333098"/>
                  <a:pt x="5660951" y="987512"/>
                  <a:pt x="6017528" y="1830555"/>
                </a:cubicBezTo>
                <a:lnTo>
                  <a:pt x="6080761" y="2003320"/>
                </a:lnTo>
                <a:lnTo>
                  <a:pt x="6080761" y="4095880"/>
                </a:lnTo>
                <a:lnTo>
                  <a:pt x="6017528" y="4268646"/>
                </a:lnTo>
                <a:cubicBezTo>
                  <a:pt x="5660951" y="5111689"/>
                  <a:pt x="4945728" y="5766103"/>
                  <a:pt x="4063129" y="6040620"/>
                </a:cubicBezTo>
                <a:lnTo>
                  <a:pt x="3846583" y="6099200"/>
                </a:lnTo>
                <a:lnTo>
                  <a:pt x="2428341" y="6099200"/>
                </a:lnTo>
                <a:lnTo>
                  <a:pt x="2200513" y="6040620"/>
                </a:lnTo>
                <a:cubicBezTo>
                  <a:pt x="925648" y="5644095"/>
                  <a:pt x="0" y="4454946"/>
                  <a:pt x="0" y="3049600"/>
                </a:cubicBezTo>
                <a:cubicBezTo>
                  <a:pt x="0" y="1644255"/>
                  <a:pt x="925648" y="455105"/>
                  <a:pt x="2200513" y="58581"/>
                </a:cubicBezTo>
                <a:close/>
              </a:path>
            </a:pathLst>
          </a:custGeom>
          <a:noFill/>
          <a:ln>
            <a:noFill/>
          </a:ln>
        </p:spPr>
      </p:pic>
    </p:spTree>
    <p:custDataLst>
      <p:tags r:id="rId1"/>
    </p:custDataLst>
    <p:extLst>
      <p:ext uri="{BB962C8B-B14F-4D97-AF65-F5344CB8AC3E}">
        <p14:creationId xmlns:p14="http://schemas.microsoft.com/office/powerpoint/2010/main" val="4198610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320040"/>
            <a:ext cx="11064240" cy="73152"/>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 name="Text 1"/>
          <p:cNvSpPr/>
          <p:nvPr/>
        </p:nvSpPr>
        <p:spPr>
          <a:xfrm>
            <a:off x="548640" y="457200"/>
            <a:ext cx="1005840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E242B"/>
                </a:solidFill>
                <a:effectLst/>
                <a:uLnTx/>
                <a:uFillTx/>
                <a:latin typeface="Roboto Slab Bold" pitchFamily="2" charset="0"/>
                <a:ea typeface="Roboto Slab Bold" pitchFamily="2" charset="0"/>
                <a:cs typeface="Roboto Slab Bold" pitchFamily="2" charset="0"/>
              </a:rPr>
              <a:t>What Makes Teamship Different</a:t>
            </a:r>
            <a:endParaRPr kumimoji="0" lang="en-US" sz="32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sp>
        <p:nvSpPr>
          <p:cNvPr id="4" name="Shape 2"/>
          <p:cNvSpPr/>
          <p:nvPr/>
        </p:nvSpPr>
        <p:spPr>
          <a:xfrm>
            <a:off x="868680" y="1280160"/>
            <a:ext cx="100584" cy="100584"/>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Text 3"/>
          <p:cNvSpPr/>
          <p:nvPr/>
        </p:nvSpPr>
        <p:spPr>
          <a:xfrm>
            <a:off x="1143000" y="1143000"/>
            <a:ext cx="100584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Full business partner services reduce burden on schools and employers.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6" name="Shape 4"/>
          <p:cNvSpPr/>
          <p:nvPr/>
        </p:nvSpPr>
        <p:spPr>
          <a:xfrm>
            <a:off x="868680" y="1664208"/>
            <a:ext cx="100584" cy="100584"/>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7" name="Text 5"/>
          <p:cNvSpPr/>
          <p:nvPr/>
        </p:nvSpPr>
        <p:spPr>
          <a:xfrm>
            <a:off x="1143000" y="1527048"/>
            <a:ext cx="100584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Students work on real business problems with real impact.</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8" name="Shape 6"/>
          <p:cNvSpPr/>
          <p:nvPr/>
        </p:nvSpPr>
        <p:spPr>
          <a:xfrm>
            <a:off x="868680" y="2048256"/>
            <a:ext cx="100584" cy="100584"/>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9" name="Text 7"/>
          <p:cNvSpPr/>
          <p:nvPr/>
        </p:nvSpPr>
        <p:spPr>
          <a:xfrm>
            <a:off x="1143000" y="1911096"/>
            <a:ext cx="100584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Coach Institute certifies and supports educators.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0" name="Shape 8"/>
          <p:cNvSpPr/>
          <p:nvPr/>
        </p:nvSpPr>
        <p:spPr>
          <a:xfrm>
            <a:off x="548640" y="2450592"/>
            <a:ext cx="11064240" cy="1207008"/>
          </a:xfrm>
          <a:prstGeom prst="roundRect">
            <a:avLst>
              <a:gd name="adj" fmla="val 5303"/>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1" name="Shape 9"/>
          <p:cNvSpPr/>
          <p:nvPr/>
        </p:nvSpPr>
        <p:spPr>
          <a:xfrm>
            <a:off x="777240" y="2679192"/>
            <a:ext cx="822960" cy="822960"/>
          </a:xfrm>
          <a:prstGeom prst="roundRect">
            <a:avLst>
              <a:gd name="adj" fmla="val 11111"/>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2" name="Image 0" descr="preencoded.png"/>
          <p:cNvPicPr>
            <a:picLocks noChangeAspect="1"/>
          </p:cNvPicPr>
          <p:nvPr/>
        </p:nvPicPr>
        <p:blipFill>
          <a:blip r:embed="rId3"/>
          <a:stretch>
            <a:fillRect/>
          </a:stretch>
        </p:blipFill>
        <p:spPr>
          <a:xfrm>
            <a:off x="941832" y="2843784"/>
            <a:ext cx="493776" cy="493776"/>
          </a:xfrm>
          <a:prstGeom prst="rect">
            <a:avLst/>
          </a:prstGeom>
        </p:spPr>
      </p:pic>
      <p:sp>
        <p:nvSpPr>
          <p:cNvPr id="13" name="Text 10"/>
          <p:cNvSpPr/>
          <p:nvPr/>
        </p:nvSpPr>
        <p:spPr>
          <a:xfrm>
            <a:off x="1874520" y="2491983"/>
            <a:ext cx="95097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Equitable Access</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4" name="Text 11"/>
          <p:cNvSpPr/>
          <p:nvPr/>
        </p:nvSpPr>
        <p:spPr>
          <a:xfrm>
            <a:off x="1874520" y="2839455"/>
            <a:ext cx="9509760" cy="777240"/>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Traditional internship opportunities favor students with social capital and family connections. Teamship removes those barriers. Delivered through school, Teamship provides access for more students.</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5" name="Shape 12"/>
          <p:cNvSpPr/>
          <p:nvPr/>
        </p:nvSpPr>
        <p:spPr>
          <a:xfrm>
            <a:off x="548640" y="3785616"/>
            <a:ext cx="11064240" cy="1207008"/>
          </a:xfrm>
          <a:prstGeom prst="roundRect">
            <a:avLst>
              <a:gd name="adj" fmla="val 5303"/>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6" name="Shape 13"/>
          <p:cNvSpPr/>
          <p:nvPr/>
        </p:nvSpPr>
        <p:spPr>
          <a:xfrm>
            <a:off x="777240" y="4014216"/>
            <a:ext cx="822960" cy="822960"/>
          </a:xfrm>
          <a:prstGeom prst="roundRect">
            <a:avLst>
              <a:gd name="adj" fmla="val 11111"/>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7" name="Image 1" descr="preencoded.png"/>
          <p:cNvPicPr>
            <a:picLocks noChangeAspect="1"/>
          </p:cNvPicPr>
          <p:nvPr/>
        </p:nvPicPr>
        <p:blipFill>
          <a:blip r:embed="rId4"/>
          <a:stretch>
            <a:fillRect/>
          </a:stretch>
        </p:blipFill>
        <p:spPr>
          <a:xfrm>
            <a:off x="941832" y="4178808"/>
            <a:ext cx="493776" cy="493776"/>
          </a:xfrm>
          <a:prstGeom prst="rect">
            <a:avLst/>
          </a:prstGeom>
        </p:spPr>
      </p:pic>
      <p:sp>
        <p:nvSpPr>
          <p:cNvPr id="18" name="Text 14"/>
          <p:cNvSpPr/>
          <p:nvPr/>
        </p:nvSpPr>
        <p:spPr>
          <a:xfrm>
            <a:off x="1874520" y="3827007"/>
            <a:ext cx="95097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Rigorous Coaching</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9" name="Text 15"/>
          <p:cNvSpPr/>
          <p:nvPr/>
        </p:nvSpPr>
        <p:spPr>
          <a:xfrm>
            <a:off x="1874520" y="4174479"/>
            <a:ext cx="9509760" cy="777240"/>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Traditional internships are often overseen by busy managers with little time, where students are left to figure things out alone. In Teamship, certified educators provide structured coaching to help student teams navigate challenges and build confidence.</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0" name="Shape 16"/>
          <p:cNvSpPr/>
          <p:nvPr/>
        </p:nvSpPr>
        <p:spPr>
          <a:xfrm>
            <a:off x="548640" y="5120640"/>
            <a:ext cx="11064240" cy="1207008"/>
          </a:xfrm>
          <a:prstGeom prst="roundRect">
            <a:avLst>
              <a:gd name="adj" fmla="val 5303"/>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1" name="Shape 17"/>
          <p:cNvSpPr/>
          <p:nvPr/>
        </p:nvSpPr>
        <p:spPr>
          <a:xfrm>
            <a:off x="777240" y="5349240"/>
            <a:ext cx="822960" cy="822960"/>
          </a:xfrm>
          <a:prstGeom prst="roundRect">
            <a:avLst>
              <a:gd name="adj" fmla="val 11111"/>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2" name="Image 2" descr="preencoded.png"/>
          <p:cNvPicPr>
            <a:picLocks noChangeAspect="1"/>
          </p:cNvPicPr>
          <p:nvPr/>
        </p:nvPicPr>
        <p:blipFill>
          <a:blip r:embed="rId5"/>
          <a:stretch>
            <a:fillRect/>
          </a:stretch>
        </p:blipFill>
        <p:spPr>
          <a:xfrm>
            <a:off x="941832" y="5513832"/>
            <a:ext cx="493776" cy="493776"/>
          </a:xfrm>
          <a:prstGeom prst="rect">
            <a:avLst/>
          </a:prstGeom>
        </p:spPr>
      </p:pic>
      <p:sp>
        <p:nvSpPr>
          <p:cNvPr id="23" name="Text 18"/>
          <p:cNvSpPr/>
          <p:nvPr/>
        </p:nvSpPr>
        <p:spPr>
          <a:xfrm>
            <a:off x="1874520" y="5162031"/>
            <a:ext cx="95097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Durable Skills</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4" name="Text 19"/>
          <p:cNvSpPr/>
          <p:nvPr/>
        </p:nvSpPr>
        <p:spPr>
          <a:xfrm>
            <a:off x="1874520" y="5509503"/>
            <a:ext cx="9509760" cy="777240"/>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The workplace today rewards those who can adapt, collaborate, and solve ambiguous problems. Teamship mirrors that world, where there's no script, no single right answer, and success comes from learning how to coordinate with others to do hard things.</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5" name="Text 20"/>
          <p:cNvSpPr/>
          <p:nvPr/>
        </p:nvSpPr>
        <p:spPr>
          <a:xfrm>
            <a:off x="457200" y="6510528"/>
            <a:ext cx="640080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College Board Teamship  |  From Classroom to Career</a:t>
            </a:r>
            <a:endParaRPr kumimoji="0" lang="en-US" sz="95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6" name="Text 21"/>
          <p:cNvSpPr/>
          <p:nvPr/>
        </p:nvSpPr>
        <p:spPr>
          <a:xfrm>
            <a:off x="11274552" y="6510528"/>
            <a:ext cx="457200" cy="256032"/>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22</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10972800" cy="5943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E242B"/>
                </a:solidFill>
                <a:effectLst/>
                <a:uLnTx/>
                <a:uFillTx/>
                <a:latin typeface="Roboto Slab Bold" pitchFamily="2" charset="0"/>
                <a:ea typeface="Roboto Slab Bold" pitchFamily="2" charset="0"/>
                <a:cs typeface="Roboto Slab Bold" pitchFamily="2" charset="0"/>
              </a:rPr>
              <a:t>What Students Take Away From Teamship</a:t>
            </a:r>
            <a:endParaRPr kumimoji="0" lang="en-US" sz="30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sp>
        <p:nvSpPr>
          <p:cNvPr id="3" name="Text 1"/>
          <p:cNvSpPr/>
          <p:nvPr/>
        </p:nvSpPr>
        <p:spPr>
          <a:xfrm>
            <a:off x="548640" y="960120"/>
            <a:ext cx="10972800" cy="5029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The student experience in Teamship builds real work credentials, durable growth, broader thinking, and impact that reaches beyond the classroom.</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4" name="Shape 2"/>
          <p:cNvSpPr/>
          <p:nvPr/>
        </p:nvSpPr>
        <p:spPr>
          <a:xfrm>
            <a:off x="548640" y="1600200"/>
            <a:ext cx="5440680" cy="2331720"/>
          </a:xfrm>
          <a:prstGeom prst="roundRect">
            <a:avLst>
              <a:gd name="adj" fmla="val 2745"/>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Shape 3"/>
          <p:cNvSpPr/>
          <p:nvPr/>
        </p:nvSpPr>
        <p:spPr>
          <a:xfrm>
            <a:off x="768096" y="1819656"/>
            <a:ext cx="530352" cy="530352"/>
          </a:xfrm>
          <a:prstGeom prst="roundRect">
            <a:avLst>
              <a:gd name="adj" fmla="val 17241"/>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6" name="Image 0" descr="preencoded.png"/>
          <p:cNvPicPr>
            <a:picLocks noChangeAspect="1"/>
          </p:cNvPicPr>
          <p:nvPr/>
        </p:nvPicPr>
        <p:blipFill>
          <a:blip r:embed="rId3"/>
          <a:stretch>
            <a:fillRect/>
          </a:stretch>
        </p:blipFill>
        <p:spPr>
          <a:xfrm>
            <a:off x="874166" y="1925726"/>
            <a:ext cx="318211" cy="318211"/>
          </a:xfrm>
          <a:prstGeom prst="rect">
            <a:avLst/>
          </a:prstGeom>
        </p:spPr>
      </p:pic>
      <p:sp>
        <p:nvSpPr>
          <p:cNvPr id="7" name="Text 4"/>
          <p:cNvSpPr/>
          <p:nvPr/>
        </p:nvSpPr>
        <p:spPr>
          <a:xfrm>
            <a:off x="1444752" y="1783080"/>
            <a:ext cx="434340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Real work experience that stands out</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8" name="Text 5"/>
          <p:cNvSpPr/>
          <p:nvPr/>
        </p:nvSpPr>
        <p:spPr>
          <a:xfrm>
            <a:off x="768096" y="2468880"/>
            <a:ext cx="5001768" cy="914400"/>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A reimagined internship that goes beyond shadowing or simulations. Students push through the productive struggle of a hard problem and present ideas to real professionals.</a:t>
            </a:r>
            <a:endParaRPr kumimoji="0" lang="en-US" sz="1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9" name="Shape 6"/>
          <p:cNvSpPr/>
          <p:nvPr/>
        </p:nvSpPr>
        <p:spPr>
          <a:xfrm>
            <a:off x="768096" y="3429000"/>
            <a:ext cx="45720" cy="384048"/>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0" name="Text 7"/>
          <p:cNvSpPr/>
          <p:nvPr/>
        </p:nvSpPr>
        <p:spPr>
          <a:xfrm>
            <a:off x="932688" y="3401568"/>
            <a:ext cx="4837176" cy="45720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The kind of experience that stands out on college applications and in job interviews.</a:t>
            </a:r>
            <a:endParaRPr kumimoji="0" lang="en-US" sz="1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1" name="Shape 8"/>
          <p:cNvSpPr/>
          <p:nvPr/>
        </p:nvSpPr>
        <p:spPr>
          <a:xfrm>
            <a:off x="6217920" y="1600200"/>
            <a:ext cx="5440680" cy="2331720"/>
          </a:xfrm>
          <a:prstGeom prst="roundRect">
            <a:avLst>
              <a:gd name="adj" fmla="val 2745"/>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2" name="Shape 9"/>
          <p:cNvSpPr/>
          <p:nvPr/>
        </p:nvSpPr>
        <p:spPr>
          <a:xfrm>
            <a:off x="6437376" y="1819656"/>
            <a:ext cx="530352" cy="530352"/>
          </a:xfrm>
          <a:prstGeom prst="roundRect">
            <a:avLst>
              <a:gd name="adj" fmla="val 17241"/>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3" name="Image 1" descr="preencoded.png"/>
          <p:cNvPicPr>
            <a:picLocks noChangeAspect="1"/>
          </p:cNvPicPr>
          <p:nvPr/>
        </p:nvPicPr>
        <p:blipFill>
          <a:blip r:embed="rId4"/>
          <a:stretch>
            <a:fillRect/>
          </a:stretch>
        </p:blipFill>
        <p:spPr>
          <a:xfrm>
            <a:off x="6543446" y="1925726"/>
            <a:ext cx="318211" cy="318211"/>
          </a:xfrm>
          <a:prstGeom prst="rect">
            <a:avLst/>
          </a:prstGeom>
        </p:spPr>
      </p:pic>
      <p:sp>
        <p:nvSpPr>
          <p:cNvPr id="14" name="Text 10"/>
          <p:cNvSpPr/>
          <p:nvPr/>
        </p:nvSpPr>
        <p:spPr>
          <a:xfrm>
            <a:off x="7114032" y="1783080"/>
            <a:ext cx="434340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Growth that stays with you</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5" name="Text 11"/>
          <p:cNvSpPr/>
          <p:nvPr/>
        </p:nvSpPr>
        <p:spPr>
          <a:xfrm>
            <a:off x="6437376" y="2468880"/>
            <a:ext cx="5001768" cy="914400"/>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In the AI age, making sense of complexity matters more than memorizing facts. Students practice breaking problems down, pushing through uncertainty, and bringing people together.</a:t>
            </a:r>
            <a:endParaRPr kumimoji="0" lang="en-US" sz="1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6" name="Shape 12"/>
          <p:cNvSpPr/>
          <p:nvPr/>
        </p:nvSpPr>
        <p:spPr>
          <a:xfrm>
            <a:off x="6437376" y="3429000"/>
            <a:ext cx="45720" cy="384048"/>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7" name="Text 13"/>
          <p:cNvSpPr/>
          <p:nvPr/>
        </p:nvSpPr>
        <p:spPr>
          <a:xfrm>
            <a:off x="6601968" y="3401568"/>
            <a:ext cx="4837176" cy="45720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Practicing these mindsets builds confidence, competence, and the ability to make an impact.</a:t>
            </a:r>
            <a:endParaRPr kumimoji="0" lang="en-US" sz="1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8" name="Shape 14"/>
          <p:cNvSpPr/>
          <p:nvPr/>
        </p:nvSpPr>
        <p:spPr>
          <a:xfrm>
            <a:off x="548640" y="4160520"/>
            <a:ext cx="5440680" cy="2331720"/>
          </a:xfrm>
          <a:prstGeom prst="roundRect">
            <a:avLst>
              <a:gd name="adj" fmla="val 2745"/>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9" name="Shape 15"/>
          <p:cNvSpPr/>
          <p:nvPr/>
        </p:nvSpPr>
        <p:spPr>
          <a:xfrm>
            <a:off x="768096" y="4379976"/>
            <a:ext cx="530352" cy="530352"/>
          </a:xfrm>
          <a:prstGeom prst="roundRect">
            <a:avLst>
              <a:gd name="adj" fmla="val 17241"/>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0" name="Image 2" descr="preencoded.png"/>
          <p:cNvPicPr>
            <a:picLocks noChangeAspect="1"/>
          </p:cNvPicPr>
          <p:nvPr/>
        </p:nvPicPr>
        <p:blipFill>
          <a:blip r:embed="rId5"/>
          <a:stretch>
            <a:fillRect/>
          </a:stretch>
        </p:blipFill>
        <p:spPr>
          <a:xfrm>
            <a:off x="874166" y="4486046"/>
            <a:ext cx="318211" cy="318211"/>
          </a:xfrm>
          <a:prstGeom prst="rect">
            <a:avLst/>
          </a:prstGeom>
        </p:spPr>
      </p:pic>
      <p:sp>
        <p:nvSpPr>
          <p:cNvPr id="21" name="Text 16"/>
          <p:cNvSpPr/>
          <p:nvPr/>
        </p:nvSpPr>
        <p:spPr>
          <a:xfrm>
            <a:off x="1444752" y="4343400"/>
            <a:ext cx="434340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Perspectives that expand how you think</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2" name="Text 17"/>
          <p:cNvSpPr/>
          <p:nvPr/>
        </p:nvSpPr>
        <p:spPr>
          <a:xfrm>
            <a:off x="768096" y="5029200"/>
            <a:ext cx="5001768" cy="914400"/>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Students work alongside teammates who approach problems, communicate, and decide differently, broadening their thinking and learning from one another.</a:t>
            </a:r>
            <a:endParaRPr kumimoji="0" lang="en-US" sz="1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3" name="Shape 18"/>
          <p:cNvSpPr/>
          <p:nvPr/>
        </p:nvSpPr>
        <p:spPr>
          <a:xfrm>
            <a:off x="768096" y="5989320"/>
            <a:ext cx="45720" cy="384048"/>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4" name="Text 19"/>
          <p:cNvSpPr/>
          <p:nvPr/>
        </p:nvSpPr>
        <p:spPr>
          <a:xfrm>
            <a:off x="932688" y="5961888"/>
            <a:ext cx="4837176" cy="45720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They learn to listen more closely, challenge assumptions, and build ideas that go further.</a:t>
            </a:r>
            <a:endParaRPr kumimoji="0" lang="en-US" sz="1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5" name="Shape 20"/>
          <p:cNvSpPr/>
          <p:nvPr/>
        </p:nvSpPr>
        <p:spPr>
          <a:xfrm>
            <a:off x="6217920" y="4160520"/>
            <a:ext cx="5440680" cy="2331720"/>
          </a:xfrm>
          <a:prstGeom prst="roundRect">
            <a:avLst>
              <a:gd name="adj" fmla="val 2745"/>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6" name="Shape 21"/>
          <p:cNvSpPr/>
          <p:nvPr/>
        </p:nvSpPr>
        <p:spPr>
          <a:xfrm>
            <a:off x="6437376" y="4379976"/>
            <a:ext cx="530352" cy="530352"/>
          </a:xfrm>
          <a:prstGeom prst="roundRect">
            <a:avLst>
              <a:gd name="adj" fmla="val 17241"/>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7" name="Image 3" descr="preencoded.png"/>
          <p:cNvPicPr>
            <a:picLocks noChangeAspect="1"/>
          </p:cNvPicPr>
          <p:nvPr/>
        </p:nvPicPr>
        <p:blipFill>
          <a:blip r:embed="rId6"/>
          <a:stretch>
            <a:fillRect/>
          </a:stretch>
        </p:blipFill>
        <p:spPr>
          <a:xfrm>
            <a:off x="6543446" y="4486046"/>
            <a:ext cx="318211" cy="318211"/>
          </a:xfrm>
          <a:prstGeom prst="rect">
            <a:avLst/>
          </a:prstGeom>
        </p:spPr>
      </p:pic>
      <p:sp>
        <p:nvSpPr>
          <p:cNvPr id="28" name="Text 22"/>
          <p:cNvSpPr/>
          <p:nvPr/>
        </p:nvSpPr>
        <p:spPr>
          <a:xfrm>
            <a:off x="7114032" y="4343400"/>
            <a:ext cx="434340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Impact that goes beyond the classroom</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9" name="Text 23"/>
          <p:cNvSpPr/>
          <p:nvPr/>
        </p:nvSpPr>
        <p:spPr>
          <a:xfrm>
            <a:off x="6437376" y="5029200"/>
            <a:ext cx="5001768" cy="914400"/>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Teams work with real businesses on real problems, improving employee training, redesigning an app, or shaping a startup's growth strategy.</a:t>
            </a:r>
            <a:endParaRPr kumimoji="0" lang="en-US" sz="1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0" name="Shape 24"/>
          <p:cNvSpPr/>
          <p:nvPr/>
        </p:nvSpPr>
        <p:spPr>
          <a:xfrm>
            <a:off x="6437376" y="5989320"/>
            <a:ext cx="45720" cy="384048"/>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1" name="Text 25"/>
          <p:cNvSpPr/>
          <p:nvPr/>
        </p:nvSpPr>
        <p:spPr>
          <a:xfrm>
            <a:off x="6601968" y="5961888"/>
            <a:ext cx="4837176" cy="45720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The work is real, the stakes are real, and student ideas can create meaningful change.</a:t>
            </a:r>
            <a:endParaRPr kumimoji="0" lang="en-US" sz="1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2" name="Text 26"/>
          <p:cNvSpPr/>
          <p:nvPr/>
        </p:nvSpPr>
        <p:spPr>
          <a:xfrm>
            <a:off x="457200" y="6473952"/>
            <a:ext cx="6400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Calibri" pitchFamily="34" charset="0"/>
                <a:ea typeface="Calibri" pitchFamily="34" charset="-122"/>
                <a:cs typeface="Calibri" pitchFamily="34" charset="-120"/>
              </a:rPr>
              <a:t>College Board Teamship  |  From Classroom to Career</a:t>
            </a: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48640" y="411480"/>
            <a:ext cx="10515600" cy="6400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E242B"/>
                </a:solidFill>
                <a:effectLst/>
                <a:uLnTx/>
                <a:uFillTx/>
                <a:latin typeface="Roboto Slab Bold" pitchFamily="2" charset="0"/>
                <a:ea typeface="Roboto Slab Bold" pitchFamily="2" charset="0"/>
                <a:cs typeface="Roboto Slab Bold" pitchFamily="2" charset="0"/>
              </a:rPr>
              <a:t>Measurable Value for Every Stakeholder</a:t>
            </a:r>
            <a:endParaRPr kumimoji="0" lang="en-US" sz="32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sp>
        <p:nvSpPr>
          <p:cNvPr id="4" name="Text 1"/>
          <p:cNvSpPr/>
          <p:nvPr/>
        </p:nvSpPr>
        <p:spPr>
          <a:xfrm>
            <a:off x="548640" y="1051560"/>
            <a:ext cx="107899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Teamship creates value districts, students, and employer partners can all see and measure.</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Shape 2"/>
          <p:cNvSpPr/>
          <p:nvPr/>
        </p:nvSpPr>
        <p:spPr>
          <a:xfrm>
            <a:off x="548640" y="1920240"/>
            <a:ext cx="11064240" cy="1024128"/>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6" name="Text 3"/>
          <p:cNvSpPr/>
          <p:nvPr/>
        </p:nvSpPr>
        <p:spPr>
          <a:xfrm>
            <a:off x="868680" y="1920240"/>
            <a:ext cx="2194560" cy="10241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Calibri" pitchFamily="34" charset="-120"/>
              </a:rPr>
              <a:t>10,000+</a:t>
            </a:r>
            <a:endParaRPr kumimoji="0" lang="en-US" sz="4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7" name="Text 4"/>
          <p:cNvSpPr/>
          <p:nvPr/>
        </p:nvSpPr>
        <p:spPr>
          <a:xfrm>
            <a:off x="3246120" y="1920240"/>
            <a:ext cx="8046720" cy="1024128"/>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Calibri" pitchFamily="34" charset="-120"/>
              </a:rPr>
              <a:t>Students served through Teamship since 2017, delivered through school so access does not depend on networks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8" name="Shape 5"/>
          <p:cNvSpPr/>
          <p:nvPr/>
        </p:nvSpPr>
        <p:spPr>
          <a:xfrm>
            <a:off x="548640" y="3035808"/>
            <a:ext cx="11064240" cy="1024128"/>
          </a:xfrm>
          <a:prstGeom prst="rect">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9" name="Text 6"/>
          <p:cNvSpPr/>
          <p:nvPr/>
        </p:nvSpPr>
        <p:spPr>
          <a:xfrm>
            <a:off x="868680" y="3035808"/>
            <a:ext cx="2194560" cy="10241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Calibri" pitchFamily="34" charset="-120"/>
              </a:rPr>
              <a:t>719</a:t>
            </a:r>
            <a:endParaRPr kumimoji="0" lang="en-US" sz="4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0" name="Text 7"/>
          <p:cNvSpPr/>
          <p:nvPr/>
        </p:nvSpPr>
        <p:spPr>
          <a:xfrm>
            <a:off x="3246120" y="3035808"/>
            <a:ext cx="8046720" cy="1024128"/>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Calibri" pitchFamily="34" charset="-120"/>
              </a:rPr>
              <a:t>Businesses have offered real problems through Teamship, expanding employer engagement without district legwork</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1" name="Shape 8"/>
          <p:cNvSpPr/>
          <p:nvPr/>
        </p:nvSpPr>
        <p:spPr>
          <a:xfrm>
            <a:off x="548640" y="4151376"/>
            <a:ext cx="11064240" cy="1024128"/>
          </a:xfrm>
          <a:prstGeom prst="rect">
            <a:avLst/>
          </a:prstGeom>
          <a:solidFill>
            <a:srgbClr val="3A465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2" name="Text 9"/>
          <p:cNvSpPr/>
          <p:nvPr/>
        </p:nvSpPr>
        <p:spPr>
          <a:xfrm>
            <a:off x="868680" y="4151376"/>
            <a:ext cx="2194560" cy="10241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Calibri" pitchFamily="34" charset="-120"/>
              </a:rPr>
              <a:t>83%</a:t>
            </a:r>
            <a:endParaRPr kumimoji="0" lang="en-US" sz="4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3" name="Text 10"/>
          <p:cNvSpPr/>
          <p:nvPr/>
        </p:nvSpPr>
        <p:spPr>
          <a:xfrm>
            <a:off x="3246120" y="4151376"/>
            <a:ext cx="8046720" cy="1024128"/>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Calibri" pitchFamily="34" charset="-120"/>
              </a:rPr>
              <a:t>Of business partners have implemented, or plan to implement, at least part of the student proposed solution</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4" name="Shape 11"/>
          <p:cNvSpPr/>
          <p:nvPr/>
        </p:nvSpPr>
        <p:spPr>
          <a:xfrm>
            <a:off x="548640" y="5266944"/>
            <a:ext cx="11064240" cy="1024128"/>
          </a:xfrm>
          <a:prstGeom prst="rect">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5" name="Text 12"/>
          <p:cNvSpPr/>
          <p:nvPr/>
        </p:nvSpPr>
        <p:spPr>
          <a:xfrm>
            <a:off x="868680" y="5266944"/>
            <a:ext cx="2194560" cy="102412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9.4</a:t>
            </a:r>
            <a:endParaRPr kumimoji="0" lang="en-US" sz="4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6" name="Text 13"/>
          <p:cNvSpPr/>
          <p:nvPr/>
        </p:nvSpPr>
        <p:spPr>
          <a:xfrm>
            <a:off x="3246120" y="5266944"/>
            <a:ext cx="8046720" cy="1024128"/>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Average rating (out of 10) from business partners asked if they would recommend Teamship to another leader</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8" name="Text 15"/>
          <p:cNvSpPr/>
          <p:nvPr/>
        </p:nvSpPr>
        <p:spPr>
          <a:xfrm>
            <a:off x="457200" y="6473952"/>
            <a:ext cx="6400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College Board Teamship  |  From Classroom to Career</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9" name="Text 16"/>
          <p:cNvSpPr/>
          <p:nvPr/>
        </p:nvSpPr>
        <p:spPr>
          <a:xfrm>
            <a:off x="11274552" y="6473952"/>
            <a:ext cx="4572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8</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5677A"/>
        </a:solidFill>
        <a:effectLst/>
      </p:bgPr>
    </p:bg>
    <p:spTree>
      <p:nvGrpSpPr>
        <p:cNvPr id="1" name=""/>
        <p:cNvGrpSpPr/>
        <p:nvPr/>
      </p:nvGrpSpPr>
      <p:grpSpPr>
        <a:xfrm>
          <a:off x="0" y="0"/>
          <a:ext cx="0" cy="0"/>
          <a:chOff x="0" y="0"/>
          <a:chExt cx="0" cy="0"/>
        </a:xfrm>
      </p:grpSpPr>
      <p:sp>
        <p:nvSpPr>
          <p:cNvPr id="3" name="Text 0"/>
          <p:cNvSpPr/>
          <p:nvPr/>
        </p:nvSpPr>
        <p:spPr>
          <a:xfrm>
            <a:off x="548640" y="411480"/>
            <a:ext cx="10515600" cy="6400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Roboto Slab Bold" pitchFamily="2" charset="0"/>
                <a:ea typeface="Roboto Slab Bold" pitchFamily="2" charset="0"/>
                <a:cs typeface="Roboto Slab Bold" pitchFamily="2" charset="0"/>
              </a:rPr>
              <a:t>Scale Without Overextending Staff</a:t>
            </a:r>
            <a:endParaRPr kumimoji="0" lang="en-US" sz="32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sp>
        <p:nvSpPr>
          <p:cNvPr id="4" name="Text 1"/>
          <p:cNvSpPr/>
          <p:nvPr/>
        </p:nvSpPr>
        <p:spPr>
          <a:xfrm>
            <a:off x="548640" y="1051560"/>
            <a:ext cx="10789920" cy="5486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2E7EC"/>
                </a:solidFill>
                <a:effectLst/>
                <a:uLnTx/>
                <a:uFillTx/>
                <a:latin typeface="Roboto" panose="02000000000000000000" pitchFamily="2" charset="0"/>
                <a:ea typeface="Roboto" panose="02000000000000000000" pitchFamily="2" charset="0"/>
                <a:cs typeface="Calibri" pitchFamily="34" charset="-120"/>
              </a:rPr>
              <a:t>Teamship carries the heaviest lifts, partner recruitment, problem scoping, and coach development, so district staff can focus on students.</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Shape 2"/>
          <p:cNvSpPr/>
          <p:nvPr/>
        </p:nvSpPr>
        <p:spPr>
          <a:xfrm>
            <a:off x="548640" y="1920240"/>
            <a:ext cx="5349240" cy="1828800"/>
          </a:xfrm>
          <a:prstGeom prst="roundRect">
            <a:avLst>
              <a:gd name="adj" fmla="val 400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6" name="Shape 3"/>
          <p:cNvSpPr/>
          <p:nvPr/>
        </p:nvSpPr>
        <p:spPr>
          <a:xfrm>
            <a:off x="777240" y="2157984"/>
            <a:ext cx="566928" cy="566928"/>
          </a:xfrm>
          <a:prstGeom prst="roundRect">
            <a:avLst>
              <a:gd name="adj" fmla="val 16129"/>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7" name="Image 0" descr="preencoded.png"/>
          <p:cNvPicPr>
            <a:picLocks noChangeAspect="1"/>
          </p:cNvPicPr>
          <p:nvPr/>
        </p:nvPicPr>
        <p:blipFill>
          <a:blip r:embed="rId3"/>
          <a:stretch>
            <a:fillRect/>
          </a:stretch>
        </p:blipFill>
        <p:spPr>
          <a:xfrm>
            <a:off x="901964" y="2282708"/>
            <a:ext cx="317480" cy="317480"/>
          </a:xfrm>
          <a:prstGeom prst="rect">
            <a:avLst/>
          </a:prstGeom>
        </p:spPr>
      </p:pic>
      <p:sp>
        <p:nvSpPr>
          <p:cNvPr id="8" name="Text 4"/>
          <p:cNvSpPr/>
          <p:nvPr/>
        </p:nvSpPr>
        <p:spPr>
          <a:xfrm>
            <a:off x="1508760" y="2121408"/>
            <a:ext cx="416052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Business partnerships handled for you</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9" name="Text 5"/>
          <p:cNvSpPr/>
          <p:nvPr/>
        </p:nvSpPr>
        <p:spPr>
          <a:xfrm>
            <a:off x="777240" y="2852928"/>
            <a:ext cx="4892040" cy="822960"/>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Teamship maintains the employer network, secures partners, scopes problems, and manages relationships.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0" name="Shape 6"/>
          <p:cNvSpPr/>
          <p:nvPr/>
        </p:nvSpPr>
        <p:spPr>
          <a:xfrm>
            <a:off x="6217920" y="1920240"/>
            <a:ext cx="5349240" cy="1828800"/>
          </a:xfrm>
          <a:prstGeom prst="roundRect">
            <a:avLst>
              <a:gd name="adj" fmla="val 400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1" name="Shape 7"/>
          <p:cNvSpPr/>
          <p:nvPr/>
        </p:nvSpPr>
        <p:spPr>
          <a:xfrm>
            <a:off x="6446520" y="2157984"/>
            <a:ext cx="566928" cy="566928"/>
          </a:xfrm>
          <a:prstGeom prst="roundRect">
            <a:avLst>
              <a:gd name="adj" fmla="val 16129"/>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2" name="Image 1" descr="preencoded.png"/>
          <p:cNvPicPr>
            <a:picLocks noChangeAspect="1"/>
          </p:cNvPicPr>
          <p:nvPr/>
        </p:nvPicPr>
        <p:blipFill>
          <a:blip r:embed="rId4"/>
          <a:stretch>
            <a:fillRect/>
          </a:stretch>
        </p:blipFill>
        <p:spPr>
          <a:xfrm>
            <a:off x="6571244" y="2282708"/>
            <a:ext cx="317480" cy="317480"/>
          </a:xfrm>
          <a:prstGeom prst="rect">
            <a:avLst/>
          </a:prstGeom>
        </p:spPr>
      </p:pic>
      <p:sp>
        <p:nvSpPr>
          <p:cNvPr id="13" name="Text 8"/>
          <p:cNvSpPr/>
          <p:nvPr/>
        </p:nvSpPr>
        <p:spPr>
          <a:xfrm>
            <a:off x="7178040" y="2121408"/>
            <a:ext cx="416052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Readiness &amp; implementation support</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4" name="Text 9"/>
          <p:cNvSpPr/>
          <p:nvPr/>
        </p:nvSpPr>
        <p:spPr>
          <a:xfrm>
            <a:off x="6446520" y="2852928"/>
            <a:ext cx="4892040" cy="822960"/>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The Teamship team plans the implementation with you and supports coaches at any time after launch.</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5" name="Shape 10"/>
          <p:cNvSpPr/>
          <p:nvPr/>
        </p:nvSpPr>
        <p:spPr>
          <a:xfrm>
            <a:off x="548640" y="4023360"/>
            <a:ext cx="5349240" cy="1828800"/>
          </a:xfrm>
          <a:prstGeom prst="roundRect">
            <a:avLst>
              <a:gd name="adj" fmla="val 400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6" name="Shape 11"/>
          <p:cNvSpPr/>
          <p:nvPr/>
        </p:nvSpPr>
        <p:spPr>
          <a:xfrm>
            <a:off x="777240" y="4261104"/>
            <a:ext cx="566928" cy="566928"/>
          </a:xfrm>
          <a:prstGeom prst="roundRect">
            <a:avLst>
              <a:gd name="adj" fmla="val 16129"/>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7" name="Image 2" descr="preencoded.png"/>
          <p:cNvPicPr>
            <a:picLocks noChangeAspect="1"/>
          </p:cNvPicPr>
          <p:nvPr/>
        </p:nvPicPr>
        <p:blipFill>
          <a:blip r:embed="rId5"/>
          <a:stretch>
            <a:fillRect/>
          </a:stretch>
        </p:blipFill>
        <p:spPr>
          <a:xfrm>
            <a:off x="901964" y="4385828"/>
            <a:ext cx="317480" cy="317480"/>
          </a:xfrm>
          <a:prstGeom prst="rect">
            <a:avLst/>
          </a:prstGeom>
        </p:spPr>
      </p:pic>
      <p:sp>
        <p:nvSpPr>
          <p:cNvPr id="18" name="Text 12"/>
          <p:cNvSpPr/>
          <p:nvPr/>
        </p:nvSpPr>
        <p:spPr>
          <a:xfrm>
            <a:off x="1508760" y="4224528"/>
            <a:ext cx="416052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The Teamship Playbook</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9" name="Text 13"/>
          <p:cNvSpPr/>
          <p:nvPr/>
        </p:nvSpPr>
        <p:spPr>
          <a:xfrm>
            <a:off x="777240" y="4956048"/>
            <a:ext cx="4892040" cy="822960"/>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Program planning resources, coaching slides and notes, and a video library of professional development.</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0" name="Shape 14"/>
          <p:cNvSpPr/>
          <p:nvPr/>
        </p:nvSpPr>
        <p:spPr>
          <a:xfrm>
            <a:off x="6217920" y="4023360"/>
            <a:ext cx="5349240" cy="1828800"/>
          </a:xfrm>
          <a:prstGeom prst="roundRect">
            <a:avLst>
              <a:gd name="adj" fmla="val 400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1" name="Shape 15"/>
          <p:cNvSpPr/>
          <p:nvPr/>
        </p:nvSpPr>
        <p:spPr>
          <a:xfrm>
            <a:off x="6446520" y="4261104"/>
            <a:ext cx="566928" cy="566928"/>
          </a:xfrm>
          <a:prstGeom prst="roundRect">
            <a:avLst>
              <a:gd name="adj" fmla="val 16129"/>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2" name="Image 3" descr="preencoded.png"/>
          <p:cNvPicPr>
            <a:picLocks noChangeAspect="1"/>
          </p:cNvPicPr>
          <p:nvPr/>
        </p:nvPicPr>
        <p:blipFill>
          <a:blip r:embed="rId6"/>
          <a:stretch>
            <a:fillRect/>
          </a:stretch>
        </p:blipFill>
        <p:spPr>
          <a:xfrm>
            <a:off x="6571244" y="4385828"/>
            <a:ext cx="317480" cy="317480"/>
          </a:xfrm>
          <a:prstGeom prst="rect">
            <a:avLst/>
          </a:prstGeom>
        </p:spPr>
      </p:pic>
      <p:sp>
        <p:nvSpPr>
          <p:cNvPr id="23" name="Text 16"/>
          <p:cNvSpPr/>
          <p:nvPr/>
        </p:nvSpPr>
        <p:spPr>
          <a:xfrm>
            <a:off x="7178040" y="4224528"/>
            <a:ext cx="416052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Ongoing professional development</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4" name="Text 17"/>
          <p:cNvSpPr/>
          <p:nvPr/>
        </p:nvSpPr>
        <p:spPr>
          <a:xfrm>
            <a:off x="6446520" y="4956048"/>
            <a:ext cx="4892040" cy="822960"/>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Certified coaches get continuing development through recordings and live events, no district PD burden.</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5" name="Text 18"/>
          <p:cNvSpPr/>
          <p:nvPr/>
        </p:nvSpPr>
        <p:spPr>
          <a:xfrm>
            <a:off x="563880" y="6089904"/>
            <a:ext cx="1106424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C6E109"/>
                </a:solidFill>
                <a:effectLst/>
                <a:uLnTx/>
                <a:uFillTx/>
                <a:latin typeface="Roboto" panose="02000000000000000000" pitchFamily="2" charset="0"/>
                <a:ea typeface="Roboto" panose="02000000000000000000" pitchFamily="2" charset="0"/>
                <a:cs typeface="Calibri" pitchFamily="34" charset="-120"/>
              </a:rPr>
              <a:t>Employer commitment is under 5 hours, at no cost, with full onboarding, low lift for partners, high impact for students.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6" name="Text 19"/>
          <p:cNvSpPr/>
          <p:nvPr/>
        </p:nvSpPr>
        <p:spPr>
          <a:xfrm>
            <a:off x="457200" y="6473952"/>
            <a:ext cx="6400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9D2DB"/>
                </a:solidFill>
                <a:effectLst/>
                <a:uLnTx/>
                <a:uFillTx/>
                <a:latin typeface="Roboto" panose="02000000000000000000" pitchFamily="2" charset="0"/>
                <a:ea typeface="Roboto" panose="02000000000000000000" pitchFamily="2" charset="0"/>
                <a:cs typeface="Calibri" pitchFamily="34" charset="-120"/>
              </a:rPr>
              <a:t>College Board Teamship  |  From Classroom to Career</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7" name="Text 20"/>
          <p:cNvSpPr/>
          <p:nvPr/>
        </p:nvSpPr>
        <p:spPr>
          <a:xfrm>
            <a:off x="11274552" y="6473952"/>
            <a:ext cx="4572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9D2DB"/>
                </a:solidFill>
                <a:effectLst/>
                <a:uLnTx/>
                <a:uFillTx/>
                <a:latin typeface="Roboto" panose="02000000000000000000" pitchFamily="2" charset="0"/>
                <a:ea typeface="Roboto" panose="02000000000000000000" pitchFamily="2" charset="0"/>
                <a:cs typeface="Calibri" pitchFamily="34" charset="-120"/>
              </a:rPr>
              <a:t>9</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5677A"/>
        </a:solidFill>
        <a:effectLst/>
      </p:bgPr>
    </p:bg>
    <p:spTree>
      <p:nvGrpSpPr>
        <p:cNvPr id="1" name=""/>
        <p:cNvGrpSpPr/>
        <p:nvPr/>
      </p:nvGrpSpPr>
      <p:grpSpPr>
        <a:xfrm>
          <a:off x="0" y="0"/>
          <a:ext cx="0" cy="0"/>
          <a:chOff x="0" y="0"/>
          <a:chExt cx="0" cy="0"/>
        </a:xfrm>
      </p:grpSpPr>
      <p:sp>
        <p:nvSpPr>
          <p:cNvPr id="2" name="Text 0"/>
          <p:cNvSpPr/>
          <p:nvPr/>
        </p:nvSpPr>
        <p:spPr>
          <a:xfrm>
            <a:off x="548640" y="457200"/>
            <a:ext cx="11064240" cy="32004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200" normalizeH="0" baseline="0" noProof="0" dirty="0">
                <a:ln>
                  <a:noFill/>
                </a:ln>
                <a:solidFill>
                  <a:srgbClr val="C6E109"/>
                </a:solidFill>
                <a:effectLst/>
                <a:uLnTx/>
                <a:uFillTx/>
                <a:latin typeface="Roboto" panose="02000000000000000000" pitchFamily="2" charset="0"/>
                <a:ea typeface="Roboto" panose="02000000000000000000" pitchFamily="2" charset="0"/>
                <a:cs typeface="Calibri" pitchFamily="34" charset="-120"/>
              </a:rPr>
              <a:t>BUSINESS PARTNER COMMITMENT</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 name="Text 1"/>
          <p:cNvSpPr/>
          <p:nvPr/>
        </p:nvSpPr>
        <p:spPr>
          <a:xfrm>
            <a:off x="548640" y="777240"/>
            <a:ext cx="11064240" cy="685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Roboto Slab Bold" pitchFamily="2" charset="0"/>
                <a:ea typeface="Roboto Slab Bold" pitchFamily="2" charset="0"/>
                <a:cs typeface="Roboto Slab Bold" pitchFamily="2" charset="0"/>
              </a:rPr>
              <a:t>Low-lift. High-impact for students.</a:t>
            </a:r>
            <a:endParaRPr kumimoji="0" lang="en-US" sz="32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sp>
        <p:nvSpPr>
          <p:cNvPr id="4" name="Text 2"/>
          <p:cNvSpPr/>
          <p:nvPr/>
        </p:nvSpPr>
        <p:spPr>
          <a:xfrm>
            <a:off x="2489334" y="1467612"/>
            <a:ext cx="7228572" cy="685800"/>
          </a:xfrm>
          <a:prstGeom prst="rect">
            <a:avLst/>
          </a:prstGeom>
          <a:noFill/>
          <a:ln/>
        </p:spPr>
        <p:txBody>
          <a:bodyPr wrap="square" lIns="0" tIns="0" rIns="0" bIns="0"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2E7EC"/>
                </a:solidFill>
                <a:effectLst/>
                <a:uLnTx/>
                <a:uFillTx/>
                <a:latin typeface="Roboto" panose="02000000000000000000" pitchFamily="2" charset="0"/>
                <a:ea typeface="Roboto" panose="02000000000000000000" pitchFamily="2" charset="0"/>
                <a:cs typeface="Calibri" pitchFamily="34" charset="-120"/>
              </a:rPr>
              <a:t>Full onboarding and support are provided, and business walk away with a fresh perspective on a business problem they are facing.</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Shape 3"/>
          <p:cNvSpPr/>
          <p:nvPr/>
        </p:nvSpPr>
        <p:spPr>
          <a:xfrm>
            <a:off x="594360" y="2423160"/>
            <a:ext cx="5349240" cy="960120"/>
          </a:xfrm>
          <a:prstGeom prst="roundRect">
            <a:avLst>
              <a:gd name="adj" fmla="val 6667"/>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6" name="Shape 4"/>
          <p:cNvSpPr/>
          <p:nvPr/>
        </p:nvSpPr>
        <p:spPr>
          <a:xfrm>
            <a:off x="777240" y="2624328"/>
            <a:ext cx="548640" cy="548640"/>
          </a:xfrm>
          <a:prstGeom prst="roundRect">
            <a:avLst>
              <a:gd name="adj" fmla="val 15000"/>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7" name="Image 0" descr="preencoded.png"/>
          <p:cNvPicPr>
            <a:picLocks noChangeAspect="1"/>
          </p:cNvPicPr>
          <p:nvPr/>
        </p:nvPicPr>
        <p:blipFill>
          <a:blip r:embed="rId3"/>
          <a:stretch>
            <a:fillRect/>
          </a:stretch>
        </p:blipFill>
        <p:spPr>
          <a:xfrm>
            <a:off x="877824" y="2724912"/>
            <a:ext cx="347472" cy="347472"/>
          </a:xfrm>
          <a:prstGeom prst="rect">
            <a:avLst/>
          </a:prstGeom>
        </p:spPr>
      </p:pic>
      <p:sp>
        <p:nvSpPr>
          <p:cNvPr id="8" name="Text 5"/>
          <p:cNvSpPr/>
          <p:nvPr/>
        </p:nvSpPr>
        <p:spPr>
          <a:xfrm>
            <a:off x="1508760" y="2455888"/>
            <a:ext cx="42519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Less than 5 hours of your time</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9" name="Text 6"/>
          <p:cNvSpPr/>
          <p:nvPr/>
        </p:nvSpPr>
        <p:spPr>
          <a:xfrm>
            <a:off x="1508760" y="2821648"/>
            <a:ext cx="4251960" cy="411480"/>
          </a:xfrm>
          <a:prstGeom prst="rect">
            <a:avLst/>
          </a:prstGeom>
          <a:noFill/>
          <a:ln/>
        </p:spPr>
        <p:txBody>
          <a:bodyPr wrap="square" lIns="0" tIns="0" rIns="0" bIns="0"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The full engagement fits inside a single workweek's spare hours.</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0" name="Shape 7"/>
          <p:cNvSpPr/>
          <p:nvPr/>
        </p:nvSpPr>
        <p:spPr>
          <a:xfrm>
            <a:off x="6263640" y="2423160"/>
            <a:ext cx="5349240" cy="960120"/>
          </a:xfrm>
          <a:prstGeom prst="roundRect">
            <a:avLst>
              <a:gd name="adj" fmla="val 6667"/>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1" name="Shape 8"/>
          <p:cNvSpPr/>
          <p:nvPr/>
        </p:nvSpPr>
        <p:spPr>
          <a:xfrm>
            <a:off x="6446520" y="2624328"/>
            <a:ext cx="548640" cy="548640"/>
          </a:xfrm>
          <a:prstGeom prst="roundRect">
            <a:avLst>
              <a:gd name="adj" fmla="val 15000"/>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2" name="Image 1" descr="preencoded.png"/>
          <p:cNvPicPr>
            <a:picLocks noChangeAspect="1"/>
          </p:cNvPicPr>
          <p:nvPr/>
        </p:nvPicPr>
        <p:blipFill>
          <a:blip r:embed="rId3"/>
          <a:stretch>
            <a:fillRect/>
          </a:stretch>
        </p:blipFill>
        <p:spPr>
          <a:xfrm>
            <a:off x="6547104" y="2724912"/>
            <a:ext cx="347472" cy="347472"/>
          </a:xfrm>
          <a:prstGeom prst="rect">
            <a:avLst/>
          </a:prstGeom>
        </p:spPr>
      </p:pic>
      <p:sp>
        <p:nvSpPr>
          <p:cNvPr id="13" name="Text 9"/>
          <p:cNvSpPr/>
          <p:nvPr/>
        </p:nvSpPr>
        <p:spPr>
          <a:xfrm>
            <a:off x="7178040" y="2455888"/>
            <a:ext cx="42519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Full support &amp; onboarding</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4" name="Text 10"/>
          <p:cNvSpPr/>
          <p:nvPr/>
        </p:nvSpPr>
        <p:spPr>
          <a:xfrm>
            <a:off x="7178040" y="2821648"/>
            <a:ext cx="4251960" cy="411480"/>
          </a:xfrm>
          <a:prstGeom prst="rect">
            <a:avLst/>
          </a:prstGeom>
          <a:noFill/>
          <a:ln/>
        </p:spPr>
        <p:txBody>
          <a:bodyPr wrap="square" lIns="0" tIns="0" rIns="0" bIns="0"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Teamship prepares you for every touchpoint, no guesswork required.</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5" name="Shape 11"/>
          <p:cNvSpPr/>
          <p:nvPr/>
        </p:nvSpPr>
        <p:spPr>
          <a:xfrm>
            <a:off x="594360" y="3584448"/>
            <a:ext cx="5349240" cy="960120"/>
          </a:xfrm>
          <a:prstGeom prst="roundRect">
            <a:avLst>
              <a:gd name="adj" fmla="val 6667"/>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6" name="Shape 12"/>
          <p:cNvSpPr/>
          <p:nvPr/>
        </p:nvSpPr>
        <p:spPr>
          <a:xfrm>
            <a:off x="777240" y="3785616"/>
            <a:ext cx="548640" cy="548640"/>
          </a:xfrm>
          <a:prstGeom prst="roundRect">
            <a:avLst>
              <a:gd name="adj" fmla="val 15000"/>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7" name="Image 2" descr="preencoded.png"/>
          <p:cNvPicPr>
            <a:picLocks noChangeAspect="1"/>
          </p:cNvPicPr>
          <p:nvPr/>
        </p:nvPicPr>
        <p:blipFill>
          <a:blip r:embed="rId4"/>
          <a:stretch>
            <a:fillRect/>
          </a:stretch>
        </p:blipFill>
        <p:spPr>
          <a:xfrm>
            <a:off x="877824" y="3886200"/>
            <a:ext cx="347472" cy="347472"/>
          </a:xfrm>
          <a:prstGeom prst="rect">
            <a:avLst/>
          </a:prstGeom>
        </p:spPr>
      </p:pic>
      <p:sp>
        <p:nvSpPr>
          <p:cNvPr id="18" name="Text 13"/>
          <p:cNvSpPr/>
          <p:nvPr/>
        </p:nvSpPr>
        <p:spPr>
          <a:xfrm>
            <a:off x="1508760" y="3617176"/>
            <a:ext cx="42519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3 facilitated student meetings</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9" name="Text 14"/>
          <p:cNvSpPr/>
          <p:nvPr/>
        </p:nvSpPr>
        <p:spPr>
          <a:xfrm>
            <a:off x="1508760" y="3982936"/>
            <a:ext cx="4251960" cy="411480"/>
          </a:xfrm>
          <a:prstGeom prst="rect">
            <a:avLst/>
          </a:prstGeom>
          <a:noFill/>
          <a:ln/>
        </p:spPr>
        <p:txBody>
          <a:bodyPr wrap="square" lIns="0" tIns="0" rIns="0" bIns="0"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Every conversation is structured and guided by a certified coach.</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0" name="Shape 15"/>
          <p:cNvSpPr/>
          <p:nvPr/>
        </p:nvSpPr>
        <p:spPr>
          <a:xfrm>
            <a:off x="6263640" y="3584448"/>
            <a:ext cx="5349240" cy="960120"/>
          </a:xfrm>
          <a:prstGeom prst="roundRect">
            <a:avLst>
              <a:gd name="adj" fmla="val 6667"/>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1" name="Shape 16"/>
          <p:cNvSpPr/>
          <p:nvPr/>
        </p:nvSpPr>
        <p:spPr>
          <a:xfrm>
            <a:off x="6446520" y="3785616"/>
            <a:ext cx="548640" cy="548640"/>
          </a:xfrm>
          <a:prstGeom prst="roundRect">
            <a:avLst>
              <a:gd name="adj" fmla="val 15000"/>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2" name="Image 3" descr="preencoded.png"/>
          <p:cNvPicPr>
            <a:picLocks noChangeAspect="1"/>
          </p:cNvPicPr>
          <p:nvPr/>
        </p:nvPicPr>
        <p:blipFill>
          <a:blip r:embed="rId5"/>
          <a:stretch>
            <a:fillRect/>
          </a:stretch>
        </p:blipFill>
        <p:spPr>
          <a:xfrm>
            <a:off x="6547104" y="3886200"/>
            <a:ext cx="347472" cy="347472"/>
          </a:xfrm>
          <a:prstGeom prst="rect">
            <a:avLst/>
          </a:prstGeom>
        </p:spPr>
      </p:pic>
      <p:sp>
        <p:nvSpPr>
          <p:cNvPr id="23" name="Text 17"/>
          <p:cNvSpPr/>
          <p:nvPr/>
        </p:nvSpPr>
        <p:spPr>
          <a:xfrm>
            <a:off x="7178040" y="3617176"/>
            <a:ext cx="42519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No cost to your organization</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4" name="Text 18"/>
          <p:cNvSpPr/>
          <p:nvPr/>
        </p:nvSpPr>
        <p:spPr>
          <a:xfrm>
            <a:off x="7178040" y="3982936"/>
            <a:ext cx="4251960" cy="411480"/>
          </a:xfrm>
          <a:prstGeom prst="rect">
            <a:avLst/>
          </a:prstGeom>
          <a:noFill/>
          <a:ln/>
        </p:spPr>
        <p:txBody>
          <a:bodyPr wrap="square" lIns="0" tIns="0" rIns="0" bIns="0"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There is no fee to participate as a business partner.</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5" name="Shape 19"/>
          <p:cNvSpPr/>
          <p:nvPr/>
        </p:nvSpPr>
        <p:spPr>
          <a:xfrm>
            <a:off x="594360" y="4745736"/>
            <a:ext cx="5349240" cy="960120"/>
          </a:xfrm>
          <a:prstGeom prst="roundRect">
            <a:avLst>
              <a:gd name="adj" fmla="val 6667"/>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6" name="Shape 20"/>
          <p:cNvSpPr/>
          <p:nvPr/>
        </p:nvSpPr>
        <p:spPr>
          <a:xfrm>
            <a:off x="777240" y="4946904"/>
            <a:ext cx="548640" cy="548640"/>
          </a:xfrm>
          <a:prstGeom prst="roundRect">
            <a:avLst>
              <a:gd name="adj" fmla="val 15000"/>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7" name="Image 4" descr="preencoded.png"/>
          <p:cNvPicPr>
            <a:picLocks noChangeAspect="1"/>
          </p:cNvPicPr>
          <p:nvPr/>
        </p:nvPicPr>
        <p:blipFill>
          <a:blip r:embed="rId6"/>
          <a:stretch>
            <a:fillRect/>
          </a:stretch>
        </p:blipFill>
        <p:spPr>
          <a:xfrm>
            <a:off x="877824" y="5047488"/>
            <a:ext cx="347472" cy="347472"/>
          </a:xfrm>
          <a:prstGeom prst="rect">
            <a:avLst/>
          </a:prstGeom>
        </p:spPr>
      </p:pic>
      <p:sp>
        <p:nvSpPr>
          <p:cNvPr id="28" name="Text 21"/>
          <p:cNvSpPr/>
          <p:nvPr/>
        </p:nvSpPr>
        <p:spPr>
          <a:xfrm>
            <a:off x="1508760" y="4778464"/>
            <a:ext cx="42519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Scheduled well in advance</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9" name="Text 22"/>
          <p:cNvSpPr/>
          <p:nvPr/>
        </p:nvSpPr>
        <p:spPr>
          <a:xfrm>
            <a:off x="1508760" y="5144224"/>
            <a:ext cx="4251960" cy="411480"/>
          </a:xfrm>
          <a:prstGeom prst="rect">
            <a:avLst/>
          </a:prstGeom>
          <a:noFill/>
          <a:ln/>
        </p:spPr>
        <p:txBody>
          <a:bodyPr wrap="square" lIns="0" tIns="0" rIns="0" bIns="0"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Dates are locked early so the commitment never surprises your calendar.</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0" name="Shape 23"/>
          <p:cNvSpPr/>
          <p:nvPr/>
        </p:nvSpPr>
        <p:spPr>
          <a:xfrm>
            <a:off x="6263640" y="4745736"/>
            <a:ext cx="5349240" cy="960120"/>
          </a:xfrm>
          <a:prstGeom prst="roundRect">
            <a:avLst>
              <a:gd name="adj" fmla="val 6667"/>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1" name="Shape 24"/>
          <p:cNvSpPr/>
          <p:nvPr/>
        </p:nvSpPr>
        <p:spPr>
          <a:xfrm>
            <a:off x="6446520" y="4946904"/>
            <a:ext cx="548640" cy="548640"/>
          </a:xfrm>
          <a:prstGeom prst="roundRect">
            <a:avLst>
              <a:gd name="adj" fmla="val 15000"/>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32" name="Image 5" descr="preencoded.png"/>
          <p:cNvPicPr>
            <a:picLocks noChangeAspect="1"/>
          </p:cNvPicPr>
          <p:nvPr/>
        </p:nvPicPr>
        <p:blipFill>
          <a:blip r:embed="rId7"/>
          <a:stretch>
            <a:fillRect/>
          </a:stretch>
        </p:blipFill>
        <p:spPr>
          <a:xfrm>
            <a:off x="6547104" y="5047488"/>
            <a:ext cx="347472" cy="347472"/>
          </a:xfrm>
          <a:prstGeom prst="rect">
            <a:avLst/>
          </a:prstGeom>
        </p:spPr>
      </p:pic>
      <p:sp>
        <p:nvSpPr>
          <p:cNvPr id="33" name="Text 25"/>
          <p:cNvSpPr/>
          <p:nvPr/>
        </p:nvSpPr>
        <p:spPr>
          <a:xfrm>
            <a:off x="7178040" y="4778464"/>
            <a:ext cx="42519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Fresh ideas &amp; insights you can use</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4" name="Text 26"/>
          <p:cNvSpPr/>
          <p:nvPr/>
        </p:nvSpPr>
        <p:spPr>
          <a:xfrm>
            <a:off x="7178040" y="5144224"/>
            <a:ext cx="4251960" cy="411480"/>
          </a:xfrm>
          <a:prstGeom prst="rect">
            <a:avLst/>
          </a:prstGeom>
          <a:noFill/>
          <a:ln/>
        </p:spPr>
        <p:txBody>
          <a:bodyPr wrap="square" lIns="0" tIns="0" rIns="0" bIns="0"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Student teams deliver proposals grounded in real research on your problem.</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5" name="Shape 27"/>
          <p:cNvSpPr/>
          <p:nvPr/>
        </p:nvSpPr>
        <p:spPr>
          <a:xfrm>
            <a:off x="594360" y="6035040"/>
            <a:ext cx="11018520" cy="502920"/>
          </a:xfrm>
          <a:prstGeom prst="roundRect">
            <a:avLst>
              <a:gd name="adj" fmla="val 12727"/>
            </a:avLst>
          </a:prstGeom>
          <a:solidFill>
            <a:srgbClr val="3A465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6" name="Text 28"/>
          <p:cNvSpPr/>
          <p:nvPr/>
        </p:nvSpPr>
        <p:spPr>
          <a:xfrm>
            <a:off x="777240" y="6035040"/>
            <a:ext cx="1065276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6E109"/>
                </a:solidFill>
                <a:effectLst/>
                <a:uLnTx/>
                <a:uFillTx/>
                <a:latin typeface="Roboto" panose="02000000000000000000" pitchFamily="2" charset="0"/>
                <a:ea typeface="Roboto" panose="02000000000000000000" pitchFamily="2" charset="0"/>
                <a:cs typeface="Calibri" pitchFamily="34" charset="-120"/>
              </a:rPr>
              <a:t>83%</a:t>
            </a:r>
            <a:r>
              <a:rPr kumimoji="0" lang="en-US" sz="1600" b="0" i="0" u="none" strike="noStrike" kern="1200" cap="none" spc="0" normalizeH="0" baseline="0" noProof="0" dirty="0">
                <a:ln>
                  <a:noFill/>
                </a:ln>
                <a:solidFill>
                  <a:srgbClr val="E2E7EC"/>
                </a:solidFill>
                <a:effectLst/>
                <a:uLnTx/>
                <a:uFillTx/>
                <a:latin typeface="Roboto" panose="02000000000000000000" pitchFamily="2" charset="0"/>
                <a:ea typeface="Roboto" panose="02000000000000000000" pitchFamily="2" charset="0"/>
                <a:cs typeface="Calibri" pitchFamily="34" charset="-120"/>
              </a:rPr>
              <a:t> of partners implement or plan to implement student solutions      </a:t>
            </a:r>
            <a:r>
              <a:rPr kumimoji="0" lang="en-US" sz="1600" b="1" i="0" u="none" strike="noStrike" kern="1200" cap="none" spc="0" normalizeH="0" baseline="0" noProof="0" dirty="0">
                <a:ln>
                  <a:noFill/>
                </a:ln>
                <a:solidFill>
                  <a:srgbClr val="C6E109"/>
                </a:solidFill>
                <a:effectLst/>
                <a:uLnTx/>
                <a:uFillTx/>
                <a:latin typeface="Roboto" panose="02000000000000000000" pitchFamily="2" charset="0"/>
                <a:ea typeface="Roboto" panose="02000000000000000000" pitchFamily="2" charset="0"/>
                <a:cs typeface="Calibri" pitchFamily="34" charset="-120"/>
              </a:rPr>
              <a:t>9.4 / 10</a:t>
            </a:r>
            <a:r>
              <a:rPr kumimoji="0" lang="en-US" sz="1600" b="0" i="0" u="none" strike="noStrike" kern="1200" cap="none" spc="0" normalizeH="0" baseline="0" noProof="0" dirty="0">
                <a:ln>
                  <a:noFill/>
                </a:ln>
                <a:solidFill>
                  <a:srgbClr val="E2E7EC"/>
                </a:solidFill>
                <a:effectLst/>
                <a:uLnTx/>
                <a:uFillTx/>
                <a:latin typeface="Roboto" panose="02000000000000000000" pitchFamily="2" charset="0"/>
                <a:ea typeface="Roboto" panose="02000000000000000000" pitchFamily="2" charset="0"/>
                <a:cs typeface="Calibri" pitchFamily="34" charset="-120"/>
              </a:rPr>
              <a:t> average partner recommendation rating</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7" name="Text 29"/>
          <p:cNvSpPr/>
          <p:nvPr/>
        </p:nvSpPr>
        <p:spPr>
          <a:xfrm>
            <a:off x="457200" y="6565392"/>
            <a:ext cx="640080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EB9C4"/>
                </a:solidFill>
                <a:effectLst/>
                <a:uLnTx/>
                <a:uFillTx/>
                <a:latin typeface="Roboto" panose="02000000000000000000" pitchFamily="2" charset="0"/>
                <a:ea typeface="Roboto" panose="02000000000000000000" pitchFamily="2" charset="0"/>
                <a:cs typeface="Calibri" pitchFamily="34" charset="-120"/>
              </a:rPr>
              <a:t>College Board Teamship  |  From Classroom to Career</a:t>
            </a:r>
            <a:endParaRPr kumimoji="0" lang="en-US" sz="95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4297680" cy="6858000"/>
          </a:xfrm>
          <a:prstGeom prst="rect">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 name="Text 1"/>
          <p:cNvSpPr/>
          <p:nvPr/>
        </p:nvSpPr>
        <p:spPr>
          <a:xfrm>
            <a:off x="320040" y="502920"/>
            <a:ext cx="3657600" cy="868680"/>
          </a:xfrm>
          <a:prstGeom prst="rect">
            <a:avLst/>
          </a:prstGeom>
          <a:noFill/>
          <a:ln/>
        </p:spPr>
        <p:txBody>
          <a:bodyPr wrap="square" lIns="0" tIns="0" rIns="0" bIns="0" rtlCol="0" anchor="ctr"/>
          <a:lstStyle/>
          <a:p>
            <a:pPr marL="0" marR="0" lvl="0" indent="0" algn="ctr" defTabSz="914400" rtl="0" eaLnBrk="1" fontAlgn="auto" latinLnBrk="0" hangingPunct="1">
              <a:lnSpc>
                <a:spcPct val="10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Schools and Business Partners We Work With</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4" name="Text 2"/>
          <p:cNvSpPr/>
          <p:nvPr/>
        </p:nvSpPr>
        <p:spPr>
          <a:xfrm>
            <a:off x="365760" y="1319257"/>
            <a:ext cx="3566160" cy="868680"/>
          </a:xfrm>
          <a:prstGeom prst="rect">
            <a:avLst/>
          </a:prstGeom>
          <a:noFill/>
          <a:ln/>
        </p:spPr>
        <p:txBody>
          <a:bodyPr wrap="square" lIns="0" tIns="0" rIns="0" bIns="0"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Join the </a:t>
            </a:r>
            <a:r>
              <a:rPr kumimoji="0" lang="en-US" sz="1800" b="1"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700+ businesses</a:t>
            </a:r>
            <a:r>
              <a:rPr kumimoji="0" lang="en-US" sz="1800" b="0"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 big and small who have worked with students in the Teamship program.</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7" name="Text 15"/>
          <p:cNvSpPr/>
          <p:nvPr/>
        </p:nvSpPr>
        <p:spPr>
          <a:xfrm>
            <a:off x="365760" y="4955898"/>
            <a:ext cx="3566160" cy="685800"/>
          </a:xfrm>
          <a:prstGeom prst="rect">
            <a:avLst/>
          </a:prstGeom>
          <a:noFill/>
          <a:ln/>
        </p:spPr>
        <p:txBody>
          <a:bodyPr wrap="square" lIns="0" tIns="0" rIns="0" bIns="0" rtlCol="0" anchor="ctr"/>
          <a:lstStyle/>
          <a:p>
            <a:pPr marL="0" marR="0" lvl="0" indent="0" algn="ctr" defTabSz="914400" rtl="0" eaLnBrk="1" fontAlgn="auto" latinLnBrk="0" hangingPunct="1">
              <a:lnSpc>
                <a:spcPct val="112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Join our growing network of businesses preparing the next generation of talent.</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8" name="Shape 16"/>
          <p:cNvSpPr/>
          <p:nvPr/>
        </p:nvSpPr>
        <p:spPr>
          <a:xfrm>
            <a:off x="685800" y="5820111"/>
            <a:ext cx="3017520" cy="502920"/>
          </a:xfrm>
          <a:prstGeom prst="roundRect">
            <a:avLst>
              <a:gd name="adj" fmla="val 9091"/>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9" name="Text 17"/>
          <p:cNvSpPr/>
          <p:nvPr/>
        </p:nvSpPr>
        <p:spPr>
          <a:xfrm>
            <a:off x="685800" y="5820111"/>
            <a:ext cx="30175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5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BECOME A BUSINESS PARTNER  ↗</a:t>
            </a:r>
            <a:endPar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0" name="Shape 18"/>
          <p:cNvSpPr/>
          <p:nvPr/>
        </p:nvSpPr>
        <p:spPr>
          <a:xfrm>
            <a:off x="4754880" y="384048"/>
            <a:ext cx="6885432" cy="73152"/>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1" name="Text 19"/>
          <p:cNvSpPr/>
          <p:nvPr/>
        </p:nvSpPr>
        <p:spPr>
          <a:xfrm>
            <a:off x="4754880" y="530352"/>
            <a:ext cx="6976872" cy="86868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E242B"/>
                </a:solidFill>
                <a:effectLst/>
                <a:uLnTx/>
                <a:uFillTx/>
                <a:latin typeface="Roboto Slab Bold" pitchFamily="2" charset="0"/>
                <a:ea typeface="Roboto Slab Bold" pitchFamily="2" charset="0"/>
                <a:cs typeface="Roboto Slab Bold" pitchFamily="2" charset="0"/>
              </a:rPr>
              <a:t>Solving real business challenges while shaping the future workforce</a:t>
            </a:r>
            <a:endParaRPr kumimoji="0" lang="en-US" sz="32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sp>
        <p:nvSpPr>
          <p:cNvPr id="22" name="Shape 20"/>
          <p:cNvSpPr/>
          <p:nvPr/>
        </p:nvSpPr>
        <p:spPr>
          <a:xfrm>
            <a:off x="4754880" y="1892808"/>
            <a:ext cx="1051560" cy="1051560"/>
          </a:xfrm>
          <a:prstGeom prst="roundRect">
            <a:avLst>
              <a:gd name="adj" fmla="val 8696"/>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3" name="Image 0" descr="preencoded.png"/>
          <p:cNvPicPr>
            <a:picLocks noChangeAspect="1"/>
          </p:cNvPicPr>
          <p:nvPr/>
        </p:nvPicPr>
        <p:blipFill>
          <a:blip r:embed="rId3"/>
          <a:stretch>
            <a:fillRect/>
          </a:stretch>
        </p:blipFill>
        <p:spPr>
          <a:xfrm>
            <a:off x="4974336" y="2112264"/>
            <a:ext cx="612648" cy="612648"/>
          </a:xfrm>
          <a:prstGeom prst="rect">
            <a:avLst/>
          </a:prstGeom>
        </p:spPr>
      </p:pic>
      <p:sp>
        <p:nvSpPr>
          <p:cNvPr id="24" name="Text 21"/>
          <p:cNvSpPr/>
          <p:nvPr/>
        </p:nvSpPr>
        <p:spPr>
          <a:xfrm>
            <a:off x="6126480" y="1737360"/>
            <a:ext cx="5513832"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Pose a Real Business Problem</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5" name="Text 22"/>
          <p:cNvSpPr/>
          <p:nvPr/>
        </p:nvSpPr>
        <p:spPr>
          <a:xfrm>
            <a:off x="6126480" y="2167128"/>
            <a:ext cx="5513832" cy="868680"/>
          </a:xfrm>
          <a:prstGeom prst="rect">
            <a:avLst/>
          </a:prstGeom>
          <a:noFill/>
          <a:ln/>
        </p:spPr>
        <p:txBody>
          <a:bodyPr wrap="square" lIns="0" tIns="0" rIns="0" bIns="0" rtlCol="0" anchor="ctr"/>
          <a:lstStyle/>
          <a:p>
            <a:pPr marL="0" marR="0" lvl="0" indent="0" algn="l" defTabSz="914400" rtl="0" eaLnBrk="1" fontAlgn="auto" latinLnBrk="0" hangingPunct="1">
              <a:lnSpc>
                <a:spcPct val="118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Real-world problems are messy, complex, and open-ended. They are also opportunities for real-world learning and innovation.</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6" name="Shape 23"/>
          <p:cNvSpPr/>
          <p:nvPr/>
        </p:nvSpPr>
        <p:spPr>
          <a:xfrm>
            <a:off x="4754880" y="3511296"/>
            <a:ext cx="1051560" cy="1051560"/>
          </a:xfrm>
          <a:prstGeom prst="roundRect">
            <a:avLst>
              <a:gd name="adj" fmla="val 8696"/>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7" name="Image 1" descr="preencoded.png"/>
          <p:cNvPicPr>
            <a:picLocks noChangeAspect="1"/>
          </p:cNvPicPr>
          <p:nvPr/>
        </p:nvPicPr>
        <p:blipFill>
          <a:blip r:embed="rId4"/>
          <a:stretch>
            <a:fillRect/>
          </a:stretch>
        </p:blipFill>
        <p:spPr>
          <a:xfrm>
            <a:off x="4974336" y="3730752"/>
            <a:ext cx="612648" cy="612648"/>
          </a:xfrm>
          <a:prstGeom prst="rect">
            <a:avLst/>
          </a:prstGeom>
        </p:spPr>
      </p:pic>
      <p:sp>
        <p:nvSpPr>
          <p:cNvPr id="28" name="Text 24"/>
          <p:cNvSpPr/>
          <p:nvPr/>
        </p:nvSpPr>
        <p:spPr>
          <a:xfrm>
            <a:off x="6126480" y="3355848"/>
            <a:ext cx="5513832"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Get Fresh Insights</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9" name="Text 25"/>
          <p:cNvSpPr/>
          <p:nvPr/>
        </p:nvSpPr>
        <p:spPr>
          <a:xfrm>
            <a:off x="6126480" y="3785616"/>
            <a:ext cx="5513832" cy="868680"/>
          </a:xfrm>
          <a:prstGeom prst="rect">
            <a:avLst/>
          </a:prstGeom>
          <a:noFill/>
          <a:ln/>
        </p:spPr>
        <p:txBody>
          <a:bodyPr wrap="square" lIns="0" tIns="0" rIns="0" bIns="0" rtlCol="0" anchor="ctr"/>
          <a:lstStyle/>
          <a:p>
            <a:pPr marL="0" marR="0" lvl="0" indent="0" algn="l" defTabSz="914400" rtl="0" eaLnBrk="1" fontAlgn="auto" latinLnBrk="0" hangingPunct="1">
              <a:lnSpc>
                <a:spcPct val="118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See firsthand the fresh perspectives and innovative solutions student teams have to offer.</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0" name="Shape 26"/>
          <p:cNvSpPr/>
          <p:nvPr/>
        </p:nvSpPr>
        <p:spPr>
          <a:xfrm>
            <a:off x="4754880" y="5129784"/>
            <a:ext cx="1051560" cy="1051560"/>
          </a:xfrm>
          <a:prstGeom prst="roundRect">
            <a:avLst>
              <a:gd name="adj" fmla="val 8696"/>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31" name="Image 2" descr="preencoded.png"/>
          <p:cNvPicPr>
            <a:picLocks noChangeAspect="1"/>
          </p:cNvPicPr>
          <p:nvPr/>
        </p:nvPicPr>
        <p:blipFill>
          <a:blip r:embed="rId5"/>
          <a:stretch>
            <a:fillRect/>
          </a:stretch>
        </p:blipFill>
        <p:spPr>
          <a:xfrm>
            <a:off x="4974336" y="5349240"/>
            <a:ext cx="612648" cy="612648"/>
          </a:xfrm>
          <a:prstGeom prst="rect">
            <a:avLst/>
          </a:prstGeom>
        </p:spPr>
      </p:pic>
      <p:sp>
        <p:nvSpPr>
          <p:cNvPr id="32" name="Text 27"/>
          <p:cNvSpPr/>
          <p:nvPr/>
        </p:nvSpPr>
        <p:spPr>
          <a:xfrm>
            <a:off x="6126480" y="4974336"/>
            <a:ext cx="5513832"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Provide Valuable Experience</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3" name="Text 28"/>
          <p:cNvSpPr/>
          <p:nvPr/>
        </p:nvSpPr>
        <p:spPr>
          <a:xfrm>
            <a:off x="6126480" y="5404104"/>
            <a:ext cx="5513832" cy="868680"/>
          </a:xfrm>
          <a:prstGeom prst="rect">
            <a:avLst/>
          </a:prstGeom>
          <a:noFill/>
          <a:ln/>
        </p:spPr>
        <p:txBody>
          <a:bodyPr wrap="square" lIns="0" tIns="0" rIns="0" bIns="0" rtlCol="0" anchor="ctr"/>
          <a:lstStyle/>
          <a:p>
            <a:pPr marL="0" marR="0" lvl="0" indent="0" algn="l" defTabSz="914400" rtl="0" eaLnBrk="1" fontAlgn="auto" latinLnBrk="0" hangingPunct="1">
              <a:lnSpc>
                <a:spcPct val="118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Real-world collaboration is preparing tomorrow's workforce today. Your participation benefits the businesses at the heart of our communities.</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4" name="Text 29"/>
          <p:cNvSpPr/>
          <p:nvPr/>
        </p:nvSpPr>
        <p:spPr>
          <a:xfrm>
            <a:off x="11274552" y="6510528"/>
            <a:ext cx="457200" cy="256032"/>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23</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grpSp>
        <p:nvGrpSpPr>
          <p:cNvPr id="39" name="Group 38">
            <a:extLst>
              <a:ext uri="{FF2B5EF4-FFF2-40B4-BE49-F238E27FC236}">
                <a16:creationId xmlns:a16="http://schemas.microsoft.com/office/drawing/2014/main" id="{86F9FF8D-C7BC-4CC2-500C-36953E9F0FCE}"/>
              </a:ext>
            </a:extLst>
          </p:cNvPr>
          <p:cNvGrpSpPr/>
          <p:nvPr/>
        </p:nvGrpSpPr>
        <p:grpSpPr>
          <a:xfrm>
            <a:off x="406508" y="2267712"/>
            <a:ext cx="3484664" cy="2602048"/>
            <a:chOff x="8296841" y="1785338"/>
            <a:chExt cx="4078560" cy="3045519"/>
          </a:xfrm>
        </p:grpSpPr>
        <p:pic>
          <p:nvPicPr>
            <p:cNvPr id="1042" name="Picture 18" descr="Advocate Health Care">
              <a:extLst>
                <a:ext uri="{FF2B5EF4-FFF2-40B4-BE49-F238E27FC236}">
                  <a16:creationId xmlns:a16="http://schemas.microsoft.com/office/drawing/2014/main" id="{6DB90D46-2C90-78D5-7B40-41EBDA2A68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13276" y="1785338"/>
              <a:ext cx="1762125" cy="9906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ApSeed Early Childhood Education">
              <a:extLst>
                <a:ext uri="{FF2B5EF4-FFF2-40B4-BE49-F238E27FC236}">
                  <a16:creationId xmlns:a16="http://schemas.microsoft.com/office/drawing/2014/main" id="{DE26986E-A239-5704-08AD-D59B7E4FB0B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13274" y="3807121"/>
              <a:ext cx="1762125" cy="990600"/>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Bridgestone">
              <a:extLst>
                <a:ext uri="{FF2B5EF4-FFF2-40B4-BE49-F238E27FC236}">
                  <a16:creationId xmlns:a16="http://schemas.microsoft.com/office/drawing/2014/main" id="{81E5790F-0DE1-37C1-4833-6C7ACDE0632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13274" y="2788966"/>
              <a:ext cx="1762125" cy="990600"/>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Dell">
              <a:extLst>
                <a:ext uri="{FF2B5EF4-FFF2-40B4-BE49-F238E27FC236}">
                  <a16:creationId xmlns:a16="http://schemas.microsoft.com/office/drawing/2014/main" id="{B9257F98-D3A8-EB66-B7D2-482696B922D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96841" y="1798366"/>
              <a:ext cx="1762125" cy="9906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Gameflo">
              <a:extLst>
                <a:ext uri="{FF2B5EF4-FFF2-40B4-BE49-F238E27FC236}">
                  <a16:creationId xmlns:a16="http://schemas.microsoft.com/office/drawing/2014/main" id="{877F5AC5-840E-FF34-9404-8C3AACF8547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04927" y="2816521"/>
              <a:ext cx="1762125" cy="99060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Northwestern Mutual">
              <a:extLst>
                <a:ext uri="{FF2B5EF4-FFF2-40B4-BE49-F238E27FC236}">
                  <a16:creationId xmlns:a16="http://schemas.microsoft.com/office/drawing/2014/main" id="{F60CD37E-25CD-5BD3-6F60-81BBC5B3A30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04927" y="3840257"/>
              <a:ext cx="1762125" cy="99060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9125712" y="0"/>
            <a:ext cx="3063240" cy="6858000"/>
          </a:xfrm>
          <a:prstGeom prst="rect">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Text 3"/>
          <p:cNvSpPr/>
          <p:nvPr/>
        </p:nvSpPr>
        <p:spPr>
          <a:xfrm>
            <a:off x="9582912" y="1005840"/>
            <a:ext cx="2148840" cy="16093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U.S. Chamber</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of Commerce</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8" name="Text 6"/>
          <p:cNvSpPr/>
          <p:nvPr/>
        </p:nvSpPr>
        <p:spPr>
          <a:xfrm>
            <a:off x="9582912" y="3063240"/>
            <a:ext cx="2148840" cy="16093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Colorado Chamber</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of Commerce</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9" name="Text 7"/>
          <p:cNvSpPr/>
          <p:nvPr/>
        </p:nvSpPr>
        <p:spPr>
          <a:xfrm>
            <a:off x="9445752" y="5686124"/>
            <a:ext cx="2423160" cy="822960"/>
          </a:xfrm>
          <a:prstGeom prst="rect">
            <a:avLst/>
          </a:prstGeom>
          <a:noFill/>
          <a:ln/>
        </p:spPr>
        <p:txBody>
          <a:bodyPr wrap="square" lIns="0" tIns="0" rIns="0" bIns="0"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DFE5EA"/>
                </a:solidFill>
                <a:effectLst/>
                <a:uLnTx/>
                <a:uFillTx/>
                <a:latin typeface="Roboto" panose="02000000000000000000" pitchFamily="2" charset="0"/>
                <a:ea typeface="Roboto" panose="02000000000000000000" pitchFamily="2" charset="0"/>
                <a:cs typeface="Calibri" pitchFamily="34" charset="-120"/>
              </a:rPr>
              <a:t>National and state partners bringing employers to the table</a:t>
            </a:r>
            <a:endParaRPr kumimoji="0" lang="en-US"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0" name="Shape 8"/>
          <p:cNvSpPr/>
          <p:nvPr/>
        </p:nvSpPr>
        <p:spPr>
          <a:xfrm>
            <a:off x="548640" y="365760"/>
            <a:ext cx="8028432" cy="73152"/>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1" name="Text 9"/>
          <p:cNvSpPr/>
          <p:nvPr/>
        </p:nvSpPr>
        <p:spPr>
          <a:xfrm>
            <a:off x="548640" y="502920"/>
            <a:ext cx="8028432"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E242B"/>
                </a:solidFill>
                <a:effectLst/>
                <a:uLnTx/>
                <a:uFillTx/>
                <a:latin typeface="Roboto Slab Bold" pitchFamily="2" charset="0"/>
                <a:ea typeface="Roboto Slab Bold" pitchFamily="2" charset="0"/>
                <a:cs typeface="Roboto Slab Bold" pitchFamily="2" charset="0"/>
              </a:rPr>
              <a:t>Employer Engagement</a:t>
            </a:r>
            <a:endParaRPr kumimoji="0" lang="en-US" sz="32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sp>
        <p:nvSpPr>
          <p:cNvPr id="12" name="Shape 10"/>
          <p:cNvSpPr/>
          <p:nvPr/>
        </p:nvSpPr>
        <p:spPr>
          <a:xfrm>
            <a:off x="548640" y="1472184"/>
            <a:ext cx="146304" cy="292608"/>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3" name="Text 11"/>
          <p:cNvSpPr/>
          <p:nvPr/>
        </p:nvSpPr>
        <p:spPr>
          <a:xfrm>
            <a:off x="841248" y="1417320"/>
            <a:ext cx="7662672"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400+ Employer Endorsements and Counting!</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4" name="Text 12"/>
          <p:cNvSpPr/>
          <p:nvPr/>
        </p:nvSpPr>
        <p:spPr>
          <a:xfrm>
            <a:off x="841248" y="1874520"/>
            <a:ext cx="7571232" cy="96012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AP Business with Personal Finance and AP Cybersecurity courses offer high school students the opportunity to earn credentials that validate professional skills and meet industry needs.</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5" name="Shape 13"/>
          <p:cNvSpPr/>
          <p:nvPr/>
        </p:nvSpPr>
        <p:spPr>
          <a:xfrm>
            <a:off x="548640" y="3163824"/>
            <a:ext cx="146304" cy="292608"/>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6" name="Text 14"/>
          <p:cNvSpPr/>
          <p:nvPr/>
        </p:nvSpPr>
        <p:spPr>
          <a:xfrm>
            <a:off x="841248" y="3108960"/>
            <a:ext cx="7662672"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Addressing the Readiness Gap</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7" name="Text 15"/>
          <p:cNvSpPr/>
          <p:nvPr/>
        </p:nvSpPr>
        <p:spPr>
          <a:xfrm>
            <a:off x="841248" y="3566160"/>
            <a:ext cx="7571232" cy="96012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College Board is partnering with the U.S. Chamber of Commerce to bring additional employers to the table and partner with educators.</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8" name="Shape 16"/>
          <p:cNvSpPr/>
          <p:nvPr/>
        </p:nvSpPr>
        <p:spPr>
          <a:xfrm>
            <a:off x="548640" y="4855464"/>
            <a:ext cx="146304" cy="292608"/>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9" name="Text 17"/>
          <p:cNvSpPr/>
          <p:nvPr/>
        </p:nvSpPr>
        <p:spPr>
          <a:xfrm>
            <a:off x="841248" y="4800600"/>
            <a:ext cx="7662672"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Workforce Development Initiative</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0" name="Text 18"/>
          <p:cNvSpPr/>
          <p:nvPr/>
        </p:nvSpPr>
        <p:spPr>
          <a:xfrm>
            <a:off x="841248" y="5257800"/>
            <a:ext cx="7571232" cy="96012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College Board is working with local Colorado Chambers, Districts, Workforce Development Boards, and Career Focused Intermediaries to host employer engagement events.</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1" name="Text 19"/>
          <p:cNvSpPr/>
          <p:nvPr/>
        </p:nvSpPr>
        <p:spPr>
          <a:xfrm>
            <a:off x="548640" y="6510528"/>
            <a:ext cx="594360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College Board Teamship  |  From Classroom to Career</a:t>
            </a:r>
            <a:endParaRPr kumimoji="0" lang="en-US" sz="95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2" name="Text 20"/>
          <p:cNvSpPr/>
          <p:nvPr/>
        </p:nvSpPr>
        <p:spPr>
          <a:xfrm>
            <a:off x="8302752" y="6510528"/>
            <a:ext cx="457200" cy="256032"/>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24</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grpSp>
        <p:nvGrpSpPr>
          <p:cNvPr id="26" name="Group 25">
            <a:extLst>
              <a:ext uri="{FF2B5EF4-FFF2-40B4-BE49-F238E27FC236}">
                <a16:creationId xmlns:a16="http://schemas.microsoft.com/office/drawing/2014/main" id="{8BF0BB2E-D72B-ACCB-72B8-278772A19DBD}"/>
              </a:ext>
            </a:extLst>
          </p:cNvPr>
          <p:cNvGrpSpPr/>
          <p:nvPr/>
        </p:nvGrpSpPr>
        <p:grpSpPr>
          <a:xfrm>
            <a:off x="9445751" y="502920"/>
            <a:ext cx="2423161" cy="2240280"/>
            <a:chOff x="9445751" y="502920"/>
            <a:chExt cx="2423161" cy="2240280"/>
          </a:xfrm>
        </p:grpSpPr>
        <p:sp>
          <p:nvSpPr>
            <p:cNvPr id="3" name="Shape 1"/>
            <p:cNvSpPr/>
            <p:nvPr/>
          </p:nvSpPr>
          <p:spPr>
            <a:xfrm>
              <a:off x="9445752" y="502920"/>
              <a:ext cx="2423160" cy="2240280"/>
            </a:xfrm>
            <a:prstGeom prst="roundRect">
              <a:avLst>
                <a:gd name="adj" fmla="val 4211"/>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4" name="Shape 2"/>
            <p:cNvSpPr/>
            <p:nvPr/>
          </p:nvSpPr>
          <p:spPr>
            <a:xfrm>
              <a:off x="9445752" y="2615184"/>
              <a:ext cx="2423160" cy="128016"/>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026" name="Picture 2" descr="U.S. Chamber of Commerce">
              <a:extLst>
                <a:ext uri="{FF2B5EF4-FFF2-40B4-BE49-F238E27FC236}">
                  <a16:creationId xmlns:a16="http://schemas.microsoft.com/office/drawing/2014/main" id="{B9EE262F-C9E6-D159-F1E7-6BB28AF6A1C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267" b="19116"/>
            <a:stretch>
              <a:fillRect/>
            </a:stretch>
          </p:blipFill>
          <p:spPr bwMode="auto">
            <a:xfrm>
              <a:off x="9445751" y="707199"/>
              <a:ext cx="2423160" cy="171116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id="{EF49426A-4EEA-6499-B891-68DBEA3A44F2}"/>
              </a:ext>
            </a:extLst>
          </p:cNvPr>
          <p:cNvGrpSpPr/>
          <p:nvPr/>
        </p:nvGrpSpPr>
        <p:grpSpPr>
          <a:xfrm>
            <a:off x="9445751" y="2986350"/>
            <a:ext cx="2423160" cy="2256901"/>
            <a:chOff x="9530444" y="2872883"/>
            <a:chExt cx="2423160" cy="2256901"/>
          </a:xfrm>
        </p:grpSpPr>
        <p:grpSp>
          <p:nvGrpSpPr>
            <p:cNvPr id="24" name="Group 23">
              <a:extLst>
                <a:ext uri="{FF2B5EF4-FFF2-40B4-BE49-F238E27FC236}">
                  <a16:creationId xmlns:a16="http://schemas.microsoft.com/office/drawing/2014/main" id="{A60BBCD7-3CF8-DFEF-B527-8F379BA7D62A}"/>
                </a:ext>
              </a:extLst>
            </p:cNvPr>
            <p:cNvGrpSpPr/>
            <p:nvPr/>
          </p:nvGrpSpPr>
          <p:grpSpPr>
            <a:xfrm>
              <a:off x="9530444" y="2872883"/>
              <a:ext cx="2423160" cy="2256901"/>
              <a:chOff x="9530444" y="2872883"/>
              <a:chExt cx="2423160" cy="2256901"/>
            </a:xfrm>
          </p:grpSpPr>
          <p:sp>
            <p:nvSpPr>
              <p:cNvPr id="23" name="Shape 1">
                <a:extLst>
                  <a:ext uri="{FF2B5EF4-FFF2-40B4-BE49-F238E27FC236}">
                    <a16:creationId xmlns:a16="http://schemas.microsoft.com/office/drawing/2014/main" id="{9BD77CCD-6D15-988A-18A8-37C0FB9A742C}"/>
                  </a:ext>
                </a:extLst>
              </p:cNvPr>
              <p:cNvSpPr/>
              <p:nvPr/>
            </p:nvSpPr>
            <p:spPr>
              <a:xfrm>
                <a:off x="9530444" y="2872883"/>
                <a:ext cx="2423160" cy="2240280"/>
              </a:xfrm>
              <a:prstGeom prst="roundRect">
                <a:avLst>
                  <a:gd name="adj" fmla="val 4211"/>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7" name="Shape 5"/>
              <p:cNvSpPr/>
              <p:nvPr/>
            </p:nvSpPr>
            <p:spPr>
              <a:xfrm>
                <a:off x="9530444" y="5001768"/>
                <a:ext cx="2423160" cy="128016"/>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grpSp>
        <p:pic>
          <p:nvPicPr>
            <p:cNvPr id="1028" name="Picture 4" descr="Colorado Chamber of Commerce (@coloradochamber) • Instagram photos and  videos">
              <a:extLst>
                <a:ext uri="{FF2B5EF4-FFF2-40B4-BE49-F238E27FC236}">
                  <a16:creationId xmlns:a16="http://schemas.microsoft.com/office/drawing/2014/main" id="{CD653904-63ED-406A-6CF0-D93D6E78F4C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367" t="12359" r="12502" b="18773"/>
            <a:stretch>
              <a:fillRect/>
            </a:stretch>
          </p:blipFill>
          <p:spPr bwMode="auto">
            <a:xfrm>
              <a:off x="9582912" y="2947479"/>
              <a:ext cx="2300777" cy="2054289"/>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 name="Shape 2">
            <a:extLst>
              <a:ext uri="{FF2B5EF4-FFF2-40B4-BE49-F238E27FC236}">
                <a16:creationId xmlns:a16="http://schemas.microsoft.com/office/drawing/2014/main" id="{320B986E-73DB-08B3-2B8F-F074CE821052}"/>
              </a:ext>
            </a:extLst>
          </p:cNvPr>
          <p:cNvSpPr/>
          <p:nvPr/>
        </p:nvSpPr>
        <p:spPr>
          <a:xfrm>
            <a:off x="453520" y="4114800"/>
            <a:ext cx="5440680" cy="1668754"/>
          </a:xfrm>
          <a:prstGeom prst="roundRect">
            <a:avLst>
              <a:gd name="adj" fmla="val 2745"/>
            </a:avLst>
          </a:prstGeom>
          <a:solidFill>
            <a:schemeClr val="tx1">
              <a:lumMod val="65000"/>
              <a:lumOff val="35000"/>
            </a:scheme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 name="Shape 0"/>
          <p:cNvSpPr/>
          <p:nvPr/>
        </p:nvSpPr>
        <p:spPr>
          <a:xfrm>
            <a:off x="548640" y="411480"/>
            <a:ext cx="6035040" cy="73152"/>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 name="Text 1"/>
          <p:cNvSpPr/>
          <p:nvPr/>
        </p:nvSpPr>
        <p:spPr>
          <a:xfrm>
            <a:off x="548640" y="594360"/>
            <a:ext cx="6035040" cy="1051560"/>
          </a:xfrm>
          <a:prstGeom prst="rect">
            <a:avLst/>
          </a:prstGeom>
          <a:noFill/>
          <a:ln/>
        </p:spPr>
        <p:txBody>
          <a:bodyPr wrap="square" lIns="0" tIns="0" rIns="0" bIns="0"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E242B"/>
                </a:solidFill>
                <a:effectLst/>
                <a:uLnTx/>
                <a:uFillTx/>
                <a:latin typeface="Roboto Slab Bold" pitchFamily="2" charset="0"/>
                <a:ea typeface="Roboto Slab Bold" pitchFamily="2" charset="0"/>
                <a:cs typeface="Roboto Slab Bold" pitchFamily="2" charset="0"/>
              </a:rPr>
              <a:t>Pueblo School District 60 Spotlight</a:t>
            </a:r>
            <a:endParaRPr kumimoji="0" lang="en-US" sz="32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grpSp>
        <p:nvGrpSpPr>
          <p:cNvPr id="21" name="Group 20">
            <a:extLst>
              <a:ext uri="{FF2B5EF4-FFF2-40B4-BE49-F238E27FC236}">
                <a16:creationId xmlns:a16="http://schemas.microsoft.com/office/drawing/2014/main" id="{F7F51020-35F7-3AAE-73F7-33C22B511848}"/>
              </a:ext>
            </a:extLst>
          </p:cNvPr>
          <p:cNvGrpSpPr/>
          <p:nvPr/>
        </p:nvGrpSpPr>
        <p:grpSpPr>
          <a:xfrm>
            <a:off x="548640" y="2169425"/>
            <a:ext cx="6035040" cy="1508760"/>
            <a:chOff x="548640" y="1965960"/>
            <a:chExt cx="6035040" cy="1508760"/>
          </a:xfrm>
        </p:grpSpPr>
        <p:sp>
          <p:nvSpPr>
            <p:cNvPr id="4" name="Text 2"/>
            <p:cNvSpPr/>
            <p:nvPr/>
          </p:nvSpPr>
          <p:spPr>
            <a:xfrm>
              <a:off x="548640" y="1965960"/>
              <a:ext cx="603504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Marci Imes</a:t>
              </a:r>
              <a:endPar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Text 3"/>
            <p:cNvSpPr/>
            <p:nvPr/>
          </p:nvSpPr>
          <p:spPr>
            <a:xfrm>
              <a:off x="548640" y="2468880"/>
              <a:ext cx="5669280" cy="100584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Executive Director of Secondary and Career and Technical Education</a:t>
              </a:r>
              <a:endParaRPr kumimoji="0" lang="en-US" sz="2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grpSp>
      <p:sp>
        <p:nvSpPr>
          <p:cNvPr id="6" name="Shape 4"/>
          <p:cNvSpPr/>
          <p:nvPr/>
        </p:nvSpPr>
        <p:spPr>
          <a:xfrm>
            <a:off x="548640" y="6291072"/>
            <a:ext cx="6035040" cy="0"/>
          </a:xfrm>
          <a:prstGeom prst="line">
            <a:avLst/>
          </a:prstGeom>
          <a:noFill/>
          <a:ln w="12700">
            <a:solidFill>
              <a:srgbClr val="D8DC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7" name="Text 5"/>
          <p:cNvSpPr/>
          <p:nvPr/>
        </p:nvSpPr>
        <p:spPr>
          <a:xfrm>
            <a:off x="548640" y="6400800"/>
            <a:ext cx="27432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CollegeBoard</a:t>
            </a:r>
            <a:endPar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8" name="Text 6"/>
          <p:cNvSpPr/>
          <p:nvPr/>
        </p:nvSpPr>
        <p:spPr>
          <a:xfrm>
            <a:off x="6035040" y="6400800"/>
            <a:ext cx="548640" cy="292608"/>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27</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9" name="Shape 7"/>
          <p:cNvSpPr/>
          <p:nvPr/>
        </p:nvSpPr>
        <p:spPr>
          <a:xfrm>
            <a:off x="6959065" y="0"/>
            <a:ext cx="5239512" cy="6858000"/>
          </a:xfrm>
          <a:prstGeom prst="rect">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grpSp>
        <p:nvGrpSpPr>
          <p:cNvPr id="22" name="Group 21">
            <a:extLst>
              <a:ext uri="{FF2B5EF4-FFF2-40B4-BE49-F238E27FC236}">
                <a16:creationId xmlns:a16="http://schemas.microsoft.com/office/drawing/2014/main" id="{4255C2BC-7000-08C5-7200-3B7B86BD97AD}"/>
              </a:ext>
            </a:extLst>
          </p:cNvPr>
          <p:cNvGrpSpPr/>
          <p:nvPr/>
        </p:nvGrpSpPr>
        <p:grpSpPr>
          <a:xfrm>
            <a:off x="548639" y="4201690"/>
            <a:ext cx="5034013" cy="1495022"/>
            <a:chOff x="548639" y="3799354"/>
            <a:chExt cx="5034013" cy="1495022"/>
          </a:xfrm>
        </p:grpSpPr>
        <p:sp>
          <p:nvSpPr>
            <p:cNvPr id="10" name="Text 8"/>
            <p:cNvSpPr/>
            <p:nvPr/>
          </p:nvSpPr>
          <p:spPr>
            <a:xfrm>
              <a:off x="548640" y="3799354"/>
              <a:ext cx="4325112"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Calibri" pitchFamily="34" charset="-120"/>
                </a:rPr>
                <a:t>Supporting the Big 3</a:t>
              </a:r>
              <a:endParaRPr kumimoji="0" lang="en-US" sz="30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11" name="Shape 9"/>
            <p:cNvSpPr/>
            <p:nvPr/>
          </p:nvSpPr>
          <p:spPr>
            <a:xfrm>
              <a:off x="548640" y="4567450"/>
              <a:ext cx="1188720" cy="0"/>
            </a:xfrm>
            <a:prstGeom prst="line">
              <a:avLst/>
            </a:prstGeom>
            <a:noFill/>
            <a:ln w="38100">
              <a:solidFill>
                <a:srgbClr val="C6E10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2" name="Text 10"/>
            <p:cNvSpPr/>
            <p:nvPr/>
          </p:nvSpPr>
          <p:spPr>
            <a:xfrm>
              <a:off x="548639" y="4654296"/>
              <a:ext cx="5034013"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C6E109"/>
                  </a:solidFill>
                  <a:effectLst/>
                  <a:uLnTx/>
                  <a:uFillTx/>
                  <a:latin typeface="Roboto" panose="02000000000000000000" pitchFamily="2" charset="0"/>
                  <a:ea typeface="Roboto" panose="02000000000000000000" pitchFamily="2" charset="0"/>
                  <a:cs typeface="Calibri" pitchFamily="34" charset="-120"/>
                </a:rPr>
                <a:t>Launching Teamship in 2026</a:t>
              </a:r>
              <a:endParaRPr kumimoji="0" lang="en-US" sz="3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grpSp>
      <p:sp>
        <p:nvSpPr>
          <p:cNvPr id="14" name="Text 12"/>
          <p:cNvSpPr/>
          <p:nvPr/>
        </p:nvSpPr>
        <p:spPr>
          <a:xfrm>
            <a:off x="8151876" y="3703320"/>
            <a:ext cx="283464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SCHOOL DISTRICT</a:t>
            </a:r>
            <a:endParaRPr kumimoji="0" lang="en-US" sz="1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5" name="Text 13"/>
          <p:cNvSpPr/>
          <p:nvPr/>
        </p:nvSpPr>
        <p:spPr>
          <a:xfrm>
            <a:off x="8151876" y="4069080"/>
            <a:ext cx="2834640" cy="12801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grpSp>
        <p:nvGrpSpPr>
          <p:cNvPr id="20" name="Group 19">
            <a:extLst>
              <a:ext uri="{FF2B5EF4-FFF2-40B4-BE49-F238E27FC236}">
                <a16:creationId xmlns:a16="http://schemas.microsoft.com/office/drawing/2014/main" id="{0B54A234-152C-1CC2-B761-C7616C5AD082}"/>
              </a:ext>
            </a:extLst>
          </p:cNvPr>
          <p:cNvGrpSpPr/>
          <p:nvPr/>
        </p:nvGrpSpPr>
        <p:grpSpPr>
          <a:xfrm>
            <a:off x="7424928" y="1402166"/>
            <a:ext cx="4288536" cy="4145108"/>
            <a:chOff x="7900416" y="1805940"/>
            <a:chExt cx="3337560" cy="3340198"/>
          </a:xfrm>
        </p:grpSpPr>
        <p:grpSp>
          <p:nvGrpSpPr>
            <p:cNvPr id="19" name="Group 18">
              <a:extLst>
                <a:ext uri="{FF2B5EF4-FFF2-40B4-BE49-F238E27FC236}">
                  <a16:creationId xmlns:a16="http://schemas.microsoft.com/office/drawing/2014/main" id="{D634D3F0-73C8-52A0-8322-4EB32DBE3522}"/>
                </a:ext>
              </a:extLst>
            </p:cNvPr>
            <p:cNvGrpSpPr/>
            <p:nvPr/>
          </p:nvGrpSpPr>
          <p:grpSpPr>
            <a:xfrm>
              <a:off x="7900416" y="1805940"/>
              <a:ext cx="3337560" cy="3340198"/>
              <a:chOff x="7682564" y="2764741"/>
              <a:chExt cx="3337560" cy="3340198"/>
            </a:xfrm>
          </p:grpSpPr>
          <p:sp>
            <p:nvSpPr>
              <p:cNvPr id="13" name="Shape 11"/>
              <p:cNvSpPr/>
              <p:nvPr/>
            </p:nvSpPr>
            <p:spPr>
              <a:xfrm>
                <a:off x="7682564" y="2764741"/>
                <a:ext cx="3329836" cy="3337560"/>
              </a:xfrm>
              <a:prstGeom prst="roundRect">
                <a:avLst>
                  <a:gd name="adj" fmla="val 3333"/>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6" name="Shape 14"/>
              <p:cNvSpPr/>
              <p:nvPr/>
            </p:nvSpPr>
            <p:spPr>
              <a:xfrm>
                <a:off x="7682564" y="5993553"/>
                <a:ext cx="1737360" cy="109728"/>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8" name="Shape 14">
                <a:extLst>
                  <a:ext uri="{FF2B5EF4-FFF2-40B4-BE49-F238E27FC236}">
                    <a16:creationId xmlns:a16="http://schemas.microsoft.com/office/drawing/2014/main" id="{CEAFAF8A-5A45-887F-2925-82680C379B77}"/>
                  </a:ext>
                </a:extLst>
              </p:cNvPr>
              <p:cNvSpPr/>
              <p:nvPr/>
            </p:nvSpPr>
            <p:spPr>
              <a:xfrm>
                <a:off x="9282764" y="5995211"/>
                <a:ext cx="1737360" cy="109728"/>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grpSp>
        <p:pic>
          <p:nvPicPr>
            <p:cNvPr id="17410" name="Picture 2" descr="Administration - Pueblo School District 60">
              <a:extLst>
                <a:ext uri="{FF2B5EF4-FFF2-40B4-BE49-F238E27FC236}">
                  <a16:creationId xmlns:a16="http://schemas.microsoft.com/office/drawing/2014/main" id="{26F62C52-03D6-7367-EDAF-40A708AD6E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0024" y="2122540"/>
              <a:ext cx="3110619" cy="261292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6E109"/>
        </a:solidFill>
        <a:effectLst/>
      </p:bgPr>
    </p:bg>
    <p:spTree>
      <p:nvGrpSpPr>
        <p:cNvPr id="1" name=""/>
        <p:cNvGrpSpPr/>
        <p:nvPr/>
      </p:nvGrpSpPr>
      <p:grpSpPr>
        <a:xfrm>
          <a:off x="0" y="0"/>
          <a:ext cx="0" cy="0"/>
          <a:chOff x="0" y="0"/>
          <a:chExt cx="0" cy="0"/>
        </a:xfrm>
      </p:grpSpPr>
      <p:sp>
        <p:nvSpPr>
          <p:cNvPr id="3" name="Shape 0"/>
          <p:cNvSpPr/>
          <p:nvPr/>
        </p:nvSpPr>
        <p:spPr>
          <a:xfrm>
            <a:off x="0" y="0"/>
            <a:ext cx="12188952" cy="1417320"/>
          </a:xfrm>
          <a:prstGeom prst="rect">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Text 3"/>
          <p:cNvSpPr/>
          <p:nvPr/>
        </p:nvSpPr>
        <p:spPr>
          <a:xfrm>
            <a:off x="502920" y="1572768"/>
            <a:ext cx="6260189" cy="137160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Calibri" pitchFamily="34" charset="-120"/>
              </a:rPr>
              <a:t>From classroom to career, for every student.</a:t>
            </a:r>
            <a:endParaRPr kumimoji="0" lang="en-US" sz="2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7" name="Shape 4"/>
          <p:cNvSpPr/>
          <p:nvPr/>
        </p:nvSpPr>
        <p:spPr>
          <a:xfrm>
            <a:off x="502920" y="2862072"/>
            <a:ext cx="126731" cy="128016"/>
          </a:xfrm>
          <a:prstGeom prst="rect">
            <a:avLst/>
          </a:prstGeom>
          <a:solidFill>
            <a:srgbClr val="3A465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8" name="Text 5"/>
          <p:cNvSpPr/>
          <p:nvPr/>
        </p:nvSpPr>
        <p:spPr>
          <a:xfrm>
            <a:off x="822960" y="2697480"/>
            <a:ext cx="6174606"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Calibri" pitchFamily="34" charset="-120"/>
              </a:rPr>
              <a:t>Teamship delivers the WBL leg of the Big Three, at scale and through school</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grpSp>
        <p:nvGrpSpPr>
          <p:cNvPr id="17" name="Group 16">
            <a:extLst>
              <a:ext uri="{FF2B5EF4-FFF2-40B4-BE49-F238E27FC236}">
                <a16:creationId xmlns:a16="http://schemas.microsoft.com/office/drawing/2014/main" id="{FBC8597F-816C-1A2A-FDC1-E840F9BFD026}"/>
              </a:ext>
            </a:extLst>
          </p:cNvPr>
          <p:cNvGrpSpPr/>
          <p:nvPr/>
        </p:nvGrpSpPr>
        <p:grpSpPr>
          <a:xfrm>
            <a:off x="502920" y="3374395"/>
            <a:ext cx="6494646" cy="457200"/>
            <a:chOff x="502920" y="3520440"/>
            <a:chExt cx="6494646" cy="457200"/>
          </a:xfrm>
        </p:grpSpPr>
        <p:sp>
          <p:nvSpPr>
            <p:cNvPr id="9" name="Shape 6"/>
            <p:cNvSpPr/>
            <p:nvPr/>
          </p:nvSpPr>
          <p:spPr>
            <a:xfrm>
              <a:off x="502920" y="3685032"/>
              <a:ext cx="126731" cy="128016"/>
            </a:xfrm>
            <a:prstGeom prst="rect">
              <a:avLst/>
            </a:prstGeom>
            <a:solidFill>
              <a:srgbClr val="3A465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0" name="Text 7"/>
            <p:cNvSpPr/>
            <p:nvPr/>
          </p:nvSpPr>
          <p:spPr>
            <a:xfrm>
              <a:off x="822960" y="3520440"/>
              <a:ext cx="6174606"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Calibri" pitchFamily="34" charset="-120"/>
                </a:rPr>
                <a:t>Every student gets access, not just the well connected</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grpSp>
      <p:grpSp>
        <p:nvGrpSpPr>
          <p:cNvPr id="18" name="Group 17">
            <a:extLst>
              <a:ext uri="{FF2B5EF4-FFF2-40B4-BE49-F238E27FC236}">
                <a16:creationId xmlns:a16="http://schemas.microsoft.com/office/drawing/2014/main" id="{FD6A2B30-E511-C65C-599E-6FB32AFBC005}"/>
              </a:ext>
            </a:extLst>
          </p:cNvPr>
          <p:cNvGrpSpPr/>
          <p:nvPr/>
        </p:nvGrpSpPr>
        <p:grpSpPr>
          <a:xfrm>
            <a:off x="502920" y="3923294"/>
            <a:ext cx="6602976" cy="457200"/>
            <a:chOff x="502920" y="4069080"/>
            <a:chExt cx="6602976" cy="457200"/>
          </a:xfrm>
        </p:grpSpPr>
        <p:sp>
          <p:nvSpPr>
            <p:cNvPr id="11" name="Shape 8"/>
            <p:cNvSpPr/>
            <p:nvPr/>
          </p:nvSpPr>
          <p:spPr>
            <a:xfrm>
              <a:off x="502920" y="4233672"/>
              <a:ext cx="126731" cy="128016"/>
            </a:xfrm>
            <a:prstGeom prst="rect">
              <a:avLst/>
            </a:prstGeom>
            <a:solidFill>
              <a:srgbClr val="3A465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2" name="Text 9"/>
            <p:cNvSpPr/>
            <p:nvPr/>
          </p:nvSpPr>
          <p:spPr>
            <a:xfrm>
              <a:off x="822960" y="4069080"/>
              <a:ext cx="6282936"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Calibri" pitchFamily="34" charset="-120"/>
                </a:rPr>
                <a:t>Employers engage at low lift and see measurable value</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grpSp>
      <p:grpSp>
        <p:nvGrpSpPr>
          <p:cNvPr id="19" name="Group 18">
            <a:extLst>
              <a:ext uri="{FF2B5EF4-FFF2-40B4-BE49-F238E27FC236}">
                <a16:creationId xmlns:a16="http://schemas.microsoft.com/office/drawing/2014/main" id="{A7D3C759-CEF0-2FBC-F937-1D08BFEE544C}"/>
              </a:ext>
            </a:extLst>
          </p:cNvPr>
          <p:cNvGrpSpPr/>
          <p:nvPr/>
        </p:nvGrpSpPr>
        <p:grpSpPr>
          <a:xfrm>
            <a:off x="502920" y="4599173"/>
            <a:ext cx="6494646" cy="457200"/>
            <a:chOff x="502920" y="4617720"/>
            <a:chExt cx="6494646" cy="457200"/>
          </a:xfrm>
        </p:grpSpPr>
        <p:sp>
          <p:nvSpPr>
            <p:cNvPr id="13" name="Shape 10"/>
            <p:cNvSpPr/>
            <p:nvPr/>
          </p:nvSpPr>
          <p:spPr>
            <a:xfrm>
              <a:off x="502920" y="4782312"/>
              <a:ext cx="126731" cy="128016"/>
            </a:xfrm>
            <a:prstGeom prst="rect">
              <a:avLst/>
            </a:prstGeom>
            <a:solidFill>
              <a:srgbClr val="3A465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4" name="Text 11"/>
            <p:cNvSpPr/>
            <p:nvPr/>
          </p:nvSpPr>
          <p:spPr>
            <a:xfrm>
              <a:off x="822960" y="4617720"/>
              <a:ext cx="6174606"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Calibri" pitchFamily="34" charset="-120"/>
                </a:rPr>
                <a:t>District staff get structure, support, and a proven playbook</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grpSp>
      <p:sp>
        <p:nvSpPr>
          <p:cNvPr id="15" name="Text 12"/>
          <p:cNvSpPr/>
          <p:nvPr/>
        </p:nvSpPr>
        <p:spPr>
          <a:xfrm>
            <a:off x="548640" y="5897880"/>
            <a:ext cx="5179068"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Let's talk about what a Teamship implementation could look like in your district.</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 name="Picture 6">
            <a:extLst>
              <a:ext uri="{FF2B5EF4-FFF2-40B4-BE49-F238E27FC236}">
                <a16:creationId xmlns:a16="http://schemas.microsoft.com/office/drawing/2014/main" id="{2BD53538-686D-1135-0426-FE5265FF32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 y="229257"/>
            <a:ext cx="3033467" cy="99930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A group of people looking at a device&#10;&#10;AI-generated content may be incorrect.">
            <a:extLst>
              <a:ext uri="{FF2B5EF4-FFF2-40B4-BE49-F238E27FC236}">
                <a16:creationId xmlns:a16="http://schemas.microsoft.com/office/drawing/2014/main" id="{42E65D4E-39FE-F460-B7EE-D6206A6E64E4}"/>
              </a:ext>
            </a:extLst>
          </p:cNvPr>
          <p:cNvPicPr>
            <a:picLocks noChangeAspect="1"/>
          </p:cNvPicPr>
          <p:nvPr/>
        </p:nvPicPr>
        <p:blipFill>
          <a:blip r:embed="rId4"/>
          <a:srcRect/>
          <a:stretch>
            <a:fillRect/>
          </a:stretch>
        </p:blipFill>
        <p:spPr>
          <a:xfrm>
            <a:off x="7105896" y="-32186"/>
            <a:ext cx="5179068" cy="689018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375AB-5B01-4CD0-D8F4-FA469ECB943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47A8268-D53E-C94E-A498-48464B530526}"/>
              </a:ext>
            </a:extLst>
          </p:cNvPr>
          <p:cNvPicPr>
            <a:picLocks noChangeAspect="1"/>
          </p:cNvPicPr>
          <p:nvPr/>
        </p:nvPicPr>
        <p:blipFill>
          <a:blip r:embed="rId3"/>
          <a:srcRect r="-58" b="15372"/>
          <a:stretch>
            <a:fillRect/>
          </a:stretch>
        </p:blipFill>
        <p:spPr>
          <a:xfrm>
            <a:off x="0" y="-1"/>
            <a:ext cx="12211154" cy="6448927"/>
          </a:xfrm>
          <a:prstGeom prst="rect">
            <a:avLst/>
          </a:prstGeom>
        </p:spPr>
      </p:pic>
    </p:spTree>
    <p:extLst>
      <p:ext uri="{BB962C8B-B14F-4D97-AF65-F5344CB8AC3E}">
        <p14:creationId xmlns:p14="http://schemas.microsoft.com/office/powerpoint/2010/main" val="2435545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a:extLst>
              <a:ext uri="{FF2B5EF4-FFF2-40B4-BE49-F238E27FC236}">
                <a16:creationId xmlns:a16="http://schemas.microsoft.com/office/drawing/2014/main" id="{17436CBC-4A6A-589E-4119-67912E29FA53}"/>
              </a:ext>
            </a:extLst>
          </p:cNvPr>
          <p:cNvSpPr>
            <a:spLocks/>
          </p:cNvSpPr>
          <p:nvPr/>
        </p:nvSpPr>
        <p:spPr>
          <a:xfrm>
            <a:off x="548640" y="5532119"/>
            <a:ext cx="11094720" cy="731519"/>
          </a:xfrm>
          <a:prstGeom prst="roundRect">
            <a:avLst>
              <a:gd name="adj" fmla="val 2222"/>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 name="Text 0"/>
          <p:cNvSpPr/>
          <p:nvPr/>
        </p:nvSpPr>
        <p:spPr>
          <a:xfrm>
            <a:off x="548640" y="411480"/>
            <a:ext cx="10515600" cy="6400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E242B"/>
                </a:solidFill>
                <a:effectLst/>
                <a:uLnTx/>
                <a:uFillTx/>
                <a:latin typeface="Roboto Slab Bold" pitchFamily="2" charset="0"/>
                <a:ea typeface="Roboto Slab Bold" pitchFamily="2" charset="0"/>
                <a:cs typeface="Roboto Slab Bold" pitchFamily="2" charset="0"/>
              </a:rPr>
              <a:t>The Colorado Moment: The Big Three</a:t>
            </a:r>
            <a:endParaRPr kumimoji="0" lang="en-US" sz="32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sp>
        <p:nvSpPr>
          <p:cNvPr id="5" name="Shape 2"/>
          <p:cNvSpPr/>
          <p:nvPr/>
        </p:nvSpPr>
        <p:spPr>
          <a:xfrm>
            <a:off x="548640" y="1261874"/>
            <a:ext cx="3520440" cy="3995926"/>
          </a:xfrm>
          <a:prstGeom prst="roundRect">
            <a:avLst>
              <a:gd name="adj" fmla="val 2222"/>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grpSp>
        <p:nvGrpSpPr>
          <p:cNvPr id="25" name="Group 24">
            <a:extLst>
              <a:ext uri="{FF2B5EF4-FFF2-40B4-BE49-F238E27FC236}">
                <a16:creationId xmlns:a16="http://schemas.microsoft.com/office/drawing/2014/main" id="{CA28949F-78BD-018E-DC70-BB47B4E25141}"/>
              </a:ext>
            </a:extLst>
          </p:cNvPr>
          <p:cNvGrpSpPr/>
          <p:nvPr/>
        </p:nvGrpSpPr>
        <p:grpSpPr>
          <a:xfrm>
            <a:off x="822960" y="1536192"/>
            <a:ext cx="731520" cy="731520"/>
            <a:chOff x="822960" y="2240280"/>
            <a:chExt cx="731520" cy="731520"/>
          </a:xfrm>
        </p:grpSpPr>
        <p:sp>
          <p:nvSpPr>
            <p:cNvPr id="6" name="Shape 3"/>
            <p:cNvSpPr/>
            <p:nvPr/>
          </p:nvSpPr>
          <p:spPr>
            <a:xfrm>
              <a:off x="822960" y="2240280"/>
              <a:ext cx="731520" cy="731520"/>
            </a:xfrm>
            <a:prstGeom prst="roundRect">
              <a:avLst>
                <a:gd name="adj" fmla="val 12500"/>
              </a:avLst>
            </a:prstGeom>
            <a:solidFill>
              <a:srgbClr val="3A465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7" name="Image 0" descr="preencoded.png"/>
            <p:cNvPicPr>
              <a:picLocks noChangeAspect="1"/>
            </p:cNvPicPr>
            <p:nvPr/>
          </p:nvPicPr>
          <p:blipFill>
            <a:blip r:embed="rId3"/>
            <a:stretch>
              <a:fillRect/>
            </a:stretch>
          </p:blipFill>
          <p:spPr>
            <a:xfrm>
              <a:off x="983894" y="2401214"/>
              <a:ext cx="409651" cy="409651"/>
            </a:xfrm>
            <a:prstGeom prst="rect">
              <a:avLst/>
            </a:prstGeom>
          </p:spPr>
        </p:pic>
      </p:grpSp>
      <p:sp>
        <p:nvSpPr>
          <p:cNvPr id="8" name="Text 4"/>
          <p:cNvSpPr/>
          <p:nvPr/>
        </p:nvSpPr>
        <p:spPr>
          <a:xfrm>
            <a:off x="822960" y="2428646"/>
            <a:ext cx="2971800" cy="777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Quality Work B</a:t>
            </a:r>
            <a:r>
              <a:rPr kumimoji="0" lang="en-US" sz="2400" b="1" i="0" u="none" strike="noStrike" kern="1200" cap="none" spc="0" normalizeH="0" baseline="0" noProof="0" dirty="0" err="1">
                <a:ln>
                  <a:noFill/>
                </a:ln>
                <a:solidFill>
                  <a:srgbClr val="1E242B"/>
                </a:solidFill>
                <a:effectLst/>
                <a:uLnTx/>
                <a:uFillTx/>
                <a:latin typeface="Roboto" panose="02000000000000000000" pitchFamily="2" charset="0"/>
                <a:ea typeface="Roboto" panose="02000000000000000000" pitchFamily="2" charset="0"/>
                <a:cs typeface="Calibri" pitchFamily="34" charset="-120"/>
              </a:rPr>
              <a:t>ased</a:t>
            </a:r>
            <a:r>
              <a:rPr kumimoji="0" lang="en-US" sz="24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 Learning</a:t>
            </a:r>
            <a:endParaRPr kumimoji="0" lang="en-US" sz="2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9" name="Text 5"/>
          <p:cNvSpPr/>
          <p:nvPr/>
        </p:nvSpPr>
        <p:spPr>
          <a:xfrm>
            <a:off x="822960" y="3643882"/>
            <a:ext cx="2971800" cy="118872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Calibri" pitchFamily="34" charset="-120"/>
              </a:rPr>
              <a:t>An authentic experience aligned to Colorado's WBL quality expectations, including labor market alignment and structured reflection.</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0" name="Shape 6"/>
          <p:cNvSpPr/>
          <p:nvPr/>
        </p:nvSpPr>
        <p:spPr>
          <a:xfrm>
            <a:off x="4343400" y="1261874"/>
            <a:ext cx="3520440" cy="3995926"/>
          </a:xfrm>
          <a:prstGeom prst="roundRect">
            <a:avLst>
              <a:gd name="adj" fmla="val 2222"/>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grpSp>
        <p:nvGrpSpPr>
          <p:cNvPr id="24" name="Group 23">
            <a:extLst>
              <a:ext uri="{FF2B5EF4-FFF2-40B4-BE49-F238E27FC236}">
                <a16:creationId xmlns:a16="http://schemas.microsoft.com/office/drawing/2014/main" id="{02B0F521-F21E-806F-F237-017583215AF1}"/>
              </a:ext>
            </a:extLst>
          </p:cNvPr>
          <p:cNvGrpSpPr/>
          <p:nvPr/>
        </p:nvGrpSpPr>
        <p:grpSpPr>
          <a:xfrm>
            <a:off x="4617720" y="1536192"/>
            <a:ext cx="731520" cy="731520"/>
            <a:chOff x="4617720" y="2240280"/>
            <a:chExt cx="731520" cy="731520"/>
          </a:xfrm>
        </p:grpSpPr>
        <p:sp>
          <p:nvSpPr>
            <p:cNvPr id="11" name="Shape 7"/>
            <p:cNvSpPr/>
            <p:nvPr/>
          </p:nvSpPr>
          <p:spPr>
            <a:xfrm>
              <a:off x="4617720" y="2240280"/>
              <a:ext cx="731520" cy="731520"/>
            </a:xfrm>
            <a:prstGeom prst="roundRect">
              <a:avLst>
                <a:gd name="adj" fmla="val 12500"/>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2" name="Image 1" descr="preencoded.png"/>
            <p:cNvPicPr>
              <a:picLocks noChangeAspect="1"/>
            </p:cNvPicPr>
            <p:nvPr/>
          </p:nvPicPr>
          <p:blipFill>
            <a:blip r:embed="rId4"/>
            <a:stretch>
              <a:fillRect/>
            </a:stretch>
          </p:blipFill>
          <p:spPr>
            <a:xfrm>
              <a:off x="4778654" y="2401214"/>
              <a:ext cx="409651" cy="409651"/>
            </a:xfrm>
            <a:prstGeom prst="rect">
              <a:avLst/>
            </a:prstGeom>
          </p:spPr>
        </p:pic>
      </p:grpSp>
      <p:sp>
        <p:nvSpPr>
          <p:cNvPr id="13" name="Text 8"/>
          <p:cNvSpPr/>
          <p:nvPr/>
        </p:nvSpPr>
        <p:spPr>
          <a:xfrm>
            <a:off x="4617720" y="2428646"/>
            <a:ext cx="2971800" cy="777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College Credits</a:t>
            </a:r>
            <a:endParaRPr kumimoji="0" lang="en-US" sz="2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4" name="Text 9"/>
          <p:cNvSpPr/>
          <p:nvPr/>
        </p:nvSpPr>
        <p:spPr>
          <a:xfrm>
            <a:off x="4617720" y="3643882"/>
            <a:ext cx="2971800" cy="118872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Credit earned in high school that is aligned to a clear postsecondary pathway.</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5" name="Shape 10"/>
          <p:cNvSpPr/>
          <p:nvPr/>
        </p:nvSpPr>
        <p:spPr>
          <a:xfrm>
            <a:off x="8138160" y="1261874"/>
            <a:ext cx="3520440" cy="3995926"/>
          </a:xfrm>
          <a:prstGeom prst="roundRect">
            <a:avLst>
              <a:gd name="adj" fmla="val 2222"/>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grpSp>
        <p:nvGrpSpPr>
          <p:cNvPr id="23" name="Group 22">
            <a:extLst>
              <a:ext uri="{FF2B5EF4-FFF2-40B4-BE49-F238E27FC236}">
                <a16:creationId xmlns:a16="http://schemas.microsoft.com/office/drawing/2014/main" id="{8821A924-6C5B-2944-1F7F-CD359681BFC8}"/>
              </a:ext>
            </a:extLst>
          </p:cNvPr>
          <p:cNvGrpSpPr/>
          <p:nvPr/>
        </p:nvGrpSpPr>
        <p:grpSpPr>
          <a:xfrm>
            <a:off x="8412480" y="1536192"/>
            <a:ext cx="731520" cy="731520"/>
            <a:chOff x="8412480" y="2240280"/>
            <a:chExt cx="731520" cy="731520"/>
          </a:xfrm>
        </p:grpSpPr>
        <p:sp>
          <p:nvSpPr>
            <p:cNvPr id="16" name="Shape 11"/>
            <p:cNvSpPr/>
            <p:nvPr/>
          </p:nvSpPr>
          <p:spPr>
            <a:xfrm>
              <a:off x="8412480" y="2240280"/>
              <a:ext cx="731520" cy="731520"/>
            </a:xfrm>
            <a:prstGeom prst="roundRect">
              <a:avLst>
                <a:gd name="adj" fmla="val 12500"/>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7" name="Image 2" descr="preencoded.png"/>
            <p:cNvPicPr>
              <a:picLocks noChangeAspect="1"/>
            </p:cNvPicPr>
            <p:nvPr/>
          </p:nvPicPr>
          <p:blipFill>
            <a:blip r:embed="rId5"/>
            <a:stretch>
              <a:fillRect/>
            </a:stretch>
          </p:blipFill>
          <p:spPr>
            <a:xfrm>
              <a:off x="8573414" y="2401214"/>
              <a:ext cx="409651" cy="409651"/>
            </a:xfrm>
            <a:prstGeom prst="rect">
              <a:avLst/>
            </a:prstGeom>
          </p:spPr>
        </p:pic>
      </p:grpSp>
      <p:sp>
        <p:nvSpPr>
          <p:cNvPr id="18" name="Text 12"/>
          <p:cNvSpPr/>
          <p:nvPr/>
        </p:nvSpPr>
        <p:spPr>
          <a:xfrm>
            <a:off x="8412480" y="2428646"/>
            <a:ext cx="2971800" cy="777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Industry Recognized C</a:t>
            </a:r>
            <a:r>
              <a:rPr kumimoji="0" lang="en-US" sz="2400" b="1" i="0" u="none" strike="noStrike" kern="1200" cap="none" spc="0" normalizeH="0" baseline="0" noProof="0" dirty="0" err="1">
                <a:ln>
                  <a:noFill/>
                </a:ln>
                <a:solidFill>
                  <a:srgbClr val="1E242B"/>
                </a:solidFill>
                <a:effectLst/>
                <a:uLnTx/>
                <a:uFillTx/>
                <a:latin typeface="Roboto" panose="02000000000000000000" pitchFamily="2" charset="0"/>
                <a:ea typeface="Roboto" panose="02000000000000000000" pitchFamily="2" charset="0"/>
                <a:cs typeface="Calibri" pitchFamily="34" charset="-120"/>
              </a:rPr>
              <a:t>redentials</a:t>
            </a:r>
            <a:endParaRPr kumimoji="0" lang="en-US" sz="2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9" name="Text 13"/>
          <p:cNvSpPr/>
          <p:nvPr/>
        </p:nvSpPr>
        <p:spPr>
          <a:xfrm>
            <a:off x="8412480" y="3643882"/>
            <a:ext cx="2971800" cy="118872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An in-demand credential that signals real skills to Colorado employers.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0" name="Text 14"/>
          <p:cNvSpPr/>
          <p:nvPr/>
        </p:nvSpPr>
        <p:spPr>
          <a:xfrm>
            <a:off x="548640" y="5669278"/>
            <a:ext cx="109728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Calibri" pitchFamily="34" charset="-120"/>
              </a:rPr>
              <a:t>Today's focus: how districts can deliver the WBL leg of the Big Three at scale, without overextending staff.</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1" name="Text 15"/>
          <p:cNvSpPr/>
          <p:nvPr/>
        </p:nvSpPr>
        <p:spPr>
          <a:xfrm>
            <a:off x="457200" y="6473952"/>
            <a:ext cx="6400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College Board Teamship  |  From Classroom to Career</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2" name="Text 16"/>
          <p:cNvSpPr/>
          <p:nvPr/>
        </p:nvSpPr>
        <p:spPr>
          <a:xfrm>
            <a:off x="11274552" y="6473952"/>
            <a:ext cx="4572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2</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BE75B8-0333-C7C8-9DFF-7C2B8D458678}"/>
              </a:ext>
            </a:extLst>
          </p:cNvPr>
          <p:cNvPicPr>
            <a:picLocks noChangeAspect="1"/>
          </p:cNvPicPr>
          <p:nvPr/>
        </p:nvPicPr>
        <p:blipFill>
          <a:blip r:embed="rId2"/>
          <a:srcRect l="1843" t="657" b="-1"/>
          <a:stretch>
            <a:fillRect/>
          </a:stretch>
        </p:blipFill>
        <p:spPr>
          <a:xfrm>
            <a:off x="-110536" y="48"/>
            <a:ext cx="5893292" cy="6857906"/>
          </a:xfrm>
          <a:prstGeom prst="rect">
            <a:avLst/>
          </a:prstGeom>
          <a:effectLst>
            <a:outerShdw blurRad="50800" dist="38100" algn="l" rotWithShape="0">
              <a:prstClr val="black">
                <a:alpha val="40000"/>
              </a:prstClr>
            </a:outerShdw>
          </a:effectLst>
        </p:spPr>
      </p:pic>
      <p:sp>
        <p:nvSpPr>
          <p:cNvPr id="6" name="TextBox 5">
            <a:extLst>
              <a:ext uri="{FF2B5EF4-FFF2-40B4-BE49-F238E27FC236}">
                <a16:creationId xmlns:a16="http://schemas.microsoft.com/office/drawing/2014/main" id="{821D9877-2707-42A4-EEFE-A724B7C21247}"/>
              </a:ext>
            </a:extLst>
          </p:cNvPr>
          <p:cNvSpPr txBox="1"/>
          <p:nvPr/>
        </p:nvSpPr>
        <p:spPr>
          <a:xfrm>
            <a:off x="6096000" y="573688"/>
            <a:ext cx="5862556" cy="3832331"/>
          </a:xfrm>
          <a:prstGeom prst="rect">
            <a:avLst/>
          </a:prstGeom>
          <a:noFill/>
        </p:spPr>
        <p:txBody>
          <a:bodyPr wrap="square">
            <a:spAutoFit/>
          </a:bodyPr>
          <a:lstStyle/>
          <a:p>
            <a:pPr marL="0" marR="0" lvl="0" indent="0" algn="l" defTabSz="868131" rtl="0" eaLnBrk="1" fontAlgn="auto" latinLnBrk="0" hangingPunct="1">
              <a:lnSpc>
                <a:spcPct val="100000"/>
              </a:lnSpc>
              <a:spcBef>
                <a:spcPts val="0"/>
              </a:spcBef>
              <a:spcAft>
                <a:spcPts val="0"/>
              </a:spcAft>
              <a:buClrTx/>
              <a:buSzTx/>
              <a:buFontTx/>
              <a:buNone/>
              <a:tabLst/>
              <a:defRPr/>
            </a:pPr>
            <a:r>
              <a:rPr kumimoji="0" lang="en-US" sz="3038" b="0" i="0" u="none" strike="noStrike" kern="1200" cap="none" spc="0" normalizeH="0" baseline="0" noProof="0" dirty="0">
                <a:ln>
                  <a:noFill/>
                </a:ln>
                <a:solidFill>
                  <a:srgbClr val="000000"/>
                </a:solidFill>
                <a:effectLst/>
                <a:uLnTx/>
                <a:uFillTx/>
                <a:latin typeface="Arial"/>
                <a:ea typeface="+mn-ea"/>
                <a:cs typeface="+mn-cs"/>
              </a:rPr>
              <a:t>“Students who </a:t>
            </a:r>
            <a:r>
              <a:rPr kumimoji="0" lang="en-US" sz="3038" b="1" i="0" u="none" strike="noStrike" kern="1200" cap="none" spc="0" normalizeH="0" baseline="0" noProof="0" dirty="0">
                <a:ln>
                  <a:noFill/>
                </a:ln>
                <a:solidFill>
                  <a:srgbClr val="000000"/>
                </a:solidFill>
                <a:effectLst/>
                <a:uLnTx/>
                <a:uFillTx/>
                <a:latin typeface="Arial"/>
                <a:ea typeface="+mn-ea"/>
                <a:cs typeface="+mn-cs"/>
              </a:rPr>
              <a:t>combine career-and-college-accelerated coursework</a:t>
            </a:r>
            <a:r>
              <a:rPr kumimoji="0" lang="en-US" sz="3038" b="0" i="0" u="none" strike="noStrike" kern="1200" cap="none" spc="0" normalizeH="0" baseline="0" noProof="0" dirty="0">
                <a:ln>
                  <a:noFill/>
                </a:ln>
                <a:solidFill>
                  <a:srgbClr val="000000"/>
                </a:solidFill>
                <a:effectLst/>
                <a:uLnTx/>
                <a:uFillTx/>
                <a:latin typeface="Arial"/>
                <a:ea typeface="+mn-ea"/>
                <a:cs typeface="+mn-cs"/>
              </a:rPr>
              <a:t> … have stronger postsecondary attainment and sustained earnings gains by age 24 compared to students with a </a:t>
            </a:r>
            <a:r>
              <a:rPr kumimoji="0" lang="en-US" sz="3038" b="0" i="0" u="none" strike="noStrike" kern="1200" cap="none" spc="0" normalizeH="0" baseline="0" noProof="0" dirty="0">
                <a:ln>
                  <a:noFill/>
                </a:ln>
                <a:solidFill>
                  <a:srgbClr val="000000"/>
                </a:solidFill>
                <a:effectLst/>
                <a:uLnTx/>
                <a:uFillTx/>
                <a:latin typeface="Aptos" panose="02110004020202020204"/>
                <a:ea typeface="+mn-ea"/>
                <a:cs typeface="+mn-cs"/>
              </a:rPr>
              <a:t>CTE-focus-only</a:t>
            </a:r>
            <a:r>
              <a:rPr kumimoji="0" lang="en-US" sz="3038" b="0" i="0" u="none" strike="noStrike" kern="1200" cap="none" spc="0" normalizeH="0" baseline="0" noProof="0" dirty="0">
                <a:ln>
                  <a:noFill/>
                </a:ln>
                <a:solidFill>
                  <a:srgbClr val="000000"/>
                </a:solidFill>
                <a:effectLst/>
                <a:uLnTx/>
                <a:uFillTx/>
                <a:latin typeface="Arial"/>
                <a:ea typeface="+mn-ea"/>
                <a:cs typeface="+mn-cs"/>
              </a:rPr>
              <a:t> approach or no accelerated coursework.”</a:t>
            </a:r>
          </a:p>
        </p:txBody>
      </p:sp>
      <p:sp>
        <p:nvSpPr>
          <p:cNvPr id="7" name="TextBox 6">
            <a:extLst>
              <a:ext uri="{FF2B5EF4-FFF2-40B4-BE49-F238E27FC236}">
                <a16:creationId xmlns:a16="http://schemas.microsoft.com/office/drawing/2014/main" id="{47BDF1F8-A9C4-52C5-B346-8339048DF9E8}"/>
              </a:ext>
            </a:extLst>
          </p:cNvPr>
          <p:cNvSpPr txBox="1"/>
          <p:nvPr/>
        </p:nvSpPr>
        <p:spPr>
          <a:xfrm>
            <a:off x="6022203" y="5276959"/>
            <a:ext cx="5753473" cy="900024"/>
          </a:xfrm>
          <a:prstGeom prst="rect">
            <a:avLst/>
          </a:prstGeom>
          <a:noFill/>
        </p:spPr>
        <p:txBody>
          <a:bodyPr rot="0" spcFirstLastPara="0" vertOverflow="overflow" horzOverflow="overflow" vert="horz" wrap="square" lIns="34180" tIns="34180" rIns="34180" bIns="34180" numCol="1" spcCol="0" rtlCol="0" fromWordArt="0" anchor="t" anchorCtr="0" forceAA="0" compatLnSpc="1">
            <a:prstTxWarp prst="textNoShape">
              <a:avLst/>
            </a:prstTxWarp>
            <a:spAutoFit/>
          </a:bodyPr>
          <a:lstStyle/>
          <a:p>
            <a:pPr marL="0" marR="0" lvl="0" indent="0" algn="l" defTabSz="914316"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1E1E1E"/>
                </a:solidFill>
                <a:effectLst/>
                <a:uLnTx/>
                <a:uFillTx/>
                <a:latin typeface="Roboto"/>
                <a:ea typeface="Roboto"/>
                <a:cs typeface="Roboto"/>
              </a:rPr>
              <a:t>Source: </a:t>
            </a:r>
            <a:r>
              <a:rPr kumimoji="0" lang="en-US" sz="1800" b="0" i="0" u="none" strike="noStrike" kern="1200" cap="none" spc="0" normalizeH="0" baseline="0" noProof="0" dirty="0">
                <a:ln>
                  <a:noFill/>
                </a:ln>
                <a:solidFill>
                  <a:srgbClr val="0070C0"/>
                </a:solidFill>
                <a:effectLst/>
                <a:uLnTx/>
                <a:uFillTx/>
                <a:latin typeface="Roboto"/>
                <a:ea typeface="Roboto"/>
                <a:cs typeface="Roboto"/>
                <a:hlinkClick r:id="rId3">
                  <a:extLst>
                    <a:ext uri="{A12FA001-AC4F-418D-AE19-62706E023703}">
                      <ahyp:hlinkClr xmlns:ahyp="http://schemas.microsoft.com/office/drawing/2018/hyperlinkcolor" val="tx"/>
                    </a:ext>
                  </a:extLst>
                </a:hlinkClick>
              </a:rPr>
              <a:t>https://ccrc.tc.columbia.edu/wp-content/uploads/2025/10/promising-combinations-dual-enrollment-ap-ib-cte-2.pdf</a:t>
            </a:r>
            <a:endParaRPr kumimoji="0" lang="en-US" sz="1800" b="0" i="1" u="none" strike="noStrike" kern="1200" cap="none" spc="0" normalizeH="0" baseline="0" noProof="0" dirty="0">
              <a:ln>
                <a:noFill/>
              </a:ln>
              <a:solidFill>
                <a:srgbClr val="0070C0"/>
              </a:solidFill>
              <a:effectLst/>
              <a:uLnTx/>
              <a:uFillTx/>
              <a:latin typeface="Roboto"/>
              <a:ea typeface="Roboto"/>
              <a:cs typeface="Roboto"/>
            </a:endParaRPr>
          </a:p>
        </p:txBody>
      </p:sp>
      <p:sp>
        <p:nvSpPr>
          <p:cNvPr id="4" name="Rectangle 3">
            <a:extLst>
              <a:ext uri="{FF2B5EF4-FFF2-40B4-BE49-F238E27FC236}">
                <a16:creationId xmlns:a16="http://schemas.microsoft.com/office/drawing/2014/main" id="{2631D407-88CF-864C-4F29-F11BB5B27961}"/>
              </a:ext>
            </a:extLst>
          </p:cNvPr>
          <p:cNvSpPr/>
          <p:nvPr/>
        </p:nvSpPr>
        <p:spPr>
          <a:xfrm>
            <a:off x="-116249" y="77002"/>
            <a:ext cx="5698156" cy="673768"/>
          </a:xfrm>
          <a:prstGeom prst="rect">
            <a:avLst/>
          </a:prstGeom>
          <a:solidFill>
            <a:schemeClr val="tx2"/>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E2841"/>
              </a:solidFill>
              <a:effectLst/>
              <a:uLnTx/>
              <a:uFillTx/>
              <a:latin typeface="Aptos Display" panose="02110004020202020204"/>
              <a:ea typeface="+mn-ea"/>
              <a:cs typeface="+mn-cs"/>
            </a:endParaRPr>
          </a:p>
        </p:txBody>
      </p:sp>
      <p:pic>
        <p:nvPicPr>
          <p:cNvPr id="2" name="Picture 1">
            <a:extLst>
              <a:ext uri="{FF2B5EF4-FFF2-40B4-BE49-F238E27FC236}">
                <a16:creationId xmlns:a16="http://schemas.microsoft.com/office/drawing/2014/main" id="{CBAC0859-2E9C-2CDA-5B5B-5FCC21FED9C0}"/>
              </a:ext>
            </a:extLst>
          </p:cNvPr>
          <p:cNvPicPr>
            <a:picLocks noChangeAspect="1"/>
          </p:cNvPicPr>
          <p:nvPr/>
        </p:nvPicPr>
        <p:blipFill>
          <a:blip r:embed="rId2"/>
          <a:srcRect l="1843" t="656" r="20647" b="89444"/>
          <a:stretch>
            <a:fillRect/>
          </a:stretch>
        </p:blipFill>
        <p:spPr>
          <a:xfrm>
            <a:off x="-110537" y="192500"/>
            <a:ext cx="5899005" cy="866274"/>
          </a:xfrm>
          <a:prstGeom prst="rect">
            <a:avLst/>
          </a:prstGeom>
          <a:effectLst>
            <a:outerShdw blurRad="50800" sx="1000" sy="1000" algn="l" rotWithShape="0">
              <a:prstClr val="black"/>
            </a:outerShdw>
          </a:effectLst>
        </p:spPr>
      </p:pic>
    </p:spTree>
    <p:extLst>
      <p:ext uri="{BB962C8B-B14F-4D97-AF65-F5344CB8AC3E}">
        <p14:creationId xmlns:p14="http://schemas.microsoft.com/office/powerpoint/2010/main" val="1331165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0B4F9-B724-E5AB-1D09-75D7460283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762AC4-3C88-9C99-1957-BC5E586AA06D}"/>
              </a:ext>
            </a:extLst>
          </p:cNvPr>
          <p:cNvSpPr>
            <a:spLocks noGrp="1"/>
          </p:cNvSpPr>
          <p:nvPr>
            <p:ph type="title"/>
          </p:nvPr>
        </p:nvSpPr>
        <p:spPr/>
        <p:txBody>
          <a:bodyPr>
            <a:normAutofit fontScale="90000"/>
          </a:bodyPr>
          <a:lstStyle/>
          <a:p>
            <a:r>
              <a:rPr lang="en-US" sz="3600" dirty="0">
                <a:latin typeface="Roboto Slab" pitchFamily="2" charset="0"/>
                <a:ea typeface="Roboto Slab" pitchFamily="2" charset="0"/>
                <a:cs typeface="Roboto Slab" pitchFamily="2" charset="0"/>
              </a:rPr>
              <a:t>Leverage Point: Combining Advanced Coursework</a:t>
            </a:r>
          </a:p>
        </p:txBody>
      </p:sp>
      <p:sp>
        <p:nvSpPr>
          <p:cNvPr id="4" name="Subtitle 3">
            <a:extLst>
              <a:ext uri="{FF2B5EF4-FFF2-40B4-BE49-F238E27FC236}">
                <a16:creationId xmlns:a16="http://schemas.microsoft.com/office/drawing/2014/main" id="{20E608FF-6569-AB7B-8FF7-96BADEFEC44F}"/>
              </a:ext>
            </a:extLst>
          </p:cNvPr>
          <p:cNvSpPr>
            <a:spLocks noGrp="1"/>
          </p:cNvSpPr>
          <p:nvPr>
            <p:ph type="subTitle" idx="1"/>
          </p:nvPr>
        </p:nvSpPr>
        <p:spPr>
          <a:xfrm>
            <a:off x="356540" y="1078791"/>
            <a:ext cx="11446751" cy="410166"/>
          </a:xfrm>
        </p:spPr>
        <p:txBody>
          <a:bodyPr/>
          <a:lstStyle/>
          <a:p>
            <a:r>
              <a:rPr lang="en-US" sz="1800" b="0" dirty="0">
                <a:latin typeface="+mn-lt"/>
                <a:ea typeface="+mn-lt"/>
                <a:cs typeface="+mn-lt"/>
              </a:rPr>
              <a:t>Students with a CTE focus earn more than others in the first three years after high school, but after six years, students with DE, AP</a:t>
            </a:r>
            <a:r>
              <a:rPr lang="en-US" sz="1800" b="0" dirty="0">
                <a:ea typeface="+mn-lt"/>
                <a:cs typeface="+mn-lt"/>
              </a:rPr>
              <a:t>, and/or </a:t>
            </a:r>
            <a:r>
              <a:rPr lang="en-US" sz="1800" b="0" dirty="0">
                <a:latin typeface="+mn-lt"/>
                <a:ea typeface="+mn-lt"/>
                <a:cs typeface="+mn-lt"/>
              </a:rPr>
              <a:t>IB are the highest earners</a:t>
            </a:r>
            <a:endParaRPr lang="en-US" sz="1800" dirty="0">
              <a:latin typeface="+mn-lt"/>
            </a:endParaRPr>
          </a:p>
        </p:txBody>
      </p:sp>
      <p:sp>
        <p:nvSpPr>
          <p:cNvPr id="7" name="TextBox 6">
            <a:extLst>
              <a:ext uri="{FF2B5EF4-FFF2-40B4-BE49-F238E27FC236}">
                <a16:creationId xmlns:a16="http://schemas.microsoft.com/office/drawing/2014/main" id="{A45171F3-D433-A001-D7F0-B8B54C8E0BDB}"/>
              </a:ext>
            </a:extLst>
          </p:cNvPr>
          <p:cNvSpPr txBox="1"/>
          <p:nvPr/>
        </p:nvSpPr>
        <p:spPr>
          <a:xfrm>
            <a:off x="2375759" y="6367051"/>
            <a:ext cx="7440483" cy="229745"/>
          </a:xfrm>
          <a:prstGeom prst="rect">
            <a:avLst/>
          </a:prstGeom>
          <a:noFill/>
        </p:spPr>
        <p:txBody>
          <a:bodyPr rot="0" spcFirstLastPara="0" vertOverflow="overflow" horzOverflow="overflow" vert="horz" wrap="square" lIns="34180" tIns="34180" rIns="34180" bIns="34180" numCol="1" spcCol="0" rtlCol="0" fromWordArt="0" anchor="t" anchorCtr="0" forceAA="0" compatLnSpc="1">
            <a:prstTxWarp prst="textNoShape">
              <a:avLst/>
            </a:prstTxWarp>
            <a:spAutoFit/>
          </a:bodyPr>
          <a:lstStyle/>
          <a:p>
            <a:pPr marL="0" marR="0" lvl="0" indent="0" algn="ctr" defTabSz="914316" rtl="0" eaLnBrk="1" fontAlgn="auto" latinLnBrk="0" hangingPunct="1">
              <a:lnSpc>
                <a:spcPct val="100000"/>
              </a:lnSpc>
              <a:spcBef>
                <a:spcPts val="0"/>
              </a:spcBef>
              <a:spcAft>
                <a:spcPts val="0"/>
              </a:spcAft>
              <a:buClrTx/>
              <a:buSzTx/>
              <a:buFontTx/>
              <a:buNone/>
              <a:tabLst/>
              <a:defRPr/>
            </a:pPr>
            <a:r>
              <a:rPr kumimoji="0" lang="en-US" sz="1044" b="0" i="1" u="none" strike="noStrike" kern="1200" cap="none" spc="0" normalizeH="0" baseline="0" noProof="0">
                <a:ln>
                  <a:noFill/>
                </a:ln>
                <a:solidFill>
                  <a:srgbClr val="1E1E1E"/>
                </a:solidFill>
                <a:effectLst/>
                <a:uLnTx/>
                <a:uFillTx/>
                <a:latin typeface="Roboto"/>
                <a:ea typeface="Roboto"/>
                <a:cs typeface="Roboto"/>
              </a:rPr>
              <a:t>Source: </a:t>
            </a:r>
            <a:r>
              <a:rPr kumimoji="0" lang="en-US" sz="1044" b="0" i="0" u="none" strike="noStrike" kern="1200" cap="none" spc="0" normalizeH="0" baseline="0" noProof="0">
                <a:ln>
                  <a:noFill/>
                </a:ln>
                <a:solidFill>
                  <a:srgbClr val="0070C0"/>
                </a:solidFill>
                <a:effectLst/>
                <a:uLnTx/>
                <a:uFillTx/>
                <a:latin typeface="Roboto"/>
                <a:ea typeface="Roboto"/>
                <a:cs typeface="Roboto"/>
                <a:hlinkClick r:id="rId3">
                  <a:extLst>
                    <a:ext uri="{A12FA001-AC4F-418D-AE19-62706E023703}">
                      <ahyp:hlinkClr xmlns:ahyp="http://schemas.microsoft.com/office/drawing/2018/hyperlinkcolor" val="tx"/>
                    </a:ext>
                  </a:extLst>
                </a:hlinkClick>
              </a:rPr>
              <a:t>https://ccrc.tc.columbia.edu/wp-content/uploads/2025/10/promising-combinations-dual-enrollment-ap-ib-cte-2.pdf</a:t>
            </a:r>
            <a:endParaRPr kumimoji="0" lang="en-US" sz="1044" b="0" i="1" u="none" strike="noStrike" kern="1200" cap="none" spc="0" normalizeH="0" baseline="0" noProof="0">
              <a:ln>
                <a:noFill/>
              </a:ln>
              <a:solidFill>
                <a:srgbClr val="0070C0"/>
              </a:solidFill>
              <a:effectLst/>
              <a:uLnTx/>
              <a:uFillTx/>
              <a:latin typeface="Roboto"/>
              <a:ea typeface="Roboto"/>
              <a:cs typeface="Roboto"/>
            </a:endParaRPr>
          </a:p>
        </p:txBody>
      </p:sp>
      <p:pic>
        <p:nvPicPr>
          <p:cNvPr id="3" name="Picture 2">
            <a:extLst>
              <a:ext uri="{FF2B5EF4-FFF2-40B4-BE49-F238E27FC236}">
                <a16:creationId xmlns:a16="http://schemas.microsoft.com/office/drawing/2014/main" id="{3BF65260-C225-90CC-D618-503C12A86E68}"/>
              </a:ext>
            </a:extLst>
          </p:cNvPr>
          <p:cNvPicPr>
            <a:picLocks noChangeAspect="1"/>
          </p:cNvPicPr>
          <p:nvPr/>
        </p:nvPicPr>
        <p:blipFill>
          <a:blip r:embed="rId4"/>
          <a:srcRect b="11165"/>
          <a:stretch>
            <a:fillRect/>
          </a:stretch>
        </p:blipFill>
        <p:spPr>
          <a:xfrm>
            <a:off x="1143985" y="1733951"/>
            <a:ext cx="9904029" cy="4502257"/>
          </a:xfrm>
          <a:prstGeom prst="rect">
            <a:avLst/>
          </a:prstGeom>
        </p:spPr>
      </p:pic>
    </p:spTree>
    <p:extLst>
      <p:ext uri="{BB962C8B-B14F-4D97-AF65-F5344CB8AC3E}">
        <p14:creationId xmlns:p14="http://schemas.microsoft.com/office/powerpoint/2010/main" val="28155627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8FB73-AA2A-803B-5132-EF238677F42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645D976-80FC-D0FF-2F1E-0CC6DE8E4D1F}"/>
              </a:ext>
            </a:extLst>
          </p:cNvPr>
          <p:cNvPicPr>
            <a:picLocks noChangeAspect="1"/>
          </p:cNvPicPr>
          <p:nvPr/>
        </p:nvPicPr>
        <p:blipFill>
          <a:blip r:embed="rId3"/>
          <a:srcRect l="112" b="12421"/>
          <a:stretch>
            <a:fillRect/>
          </a:stretch>
        </p:blipFill>
        <p:spPr>
          <a:xfrm>
            <a:off x="2260" y="-9625"/>
            <a:ext cx="12189740" cy="6660682"/>
          </a:xfrm>
          <a:prstGeom prst="rect">
            <a:avLst/>
          </a:prstGeom>
        </p:spPr>
      </p:pic>
    </p:spTree>
    <p:extLst>
      <p:ext uri="{BB962C8B-B14F-4D97-AF65-F5344CB8AC3E}">
        <p14:creationId xmlns:p14="http://schemas.microsoft.com/office/powerpoint/2010/main" val="2257658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362F1-62E4-054C-F77E-BDDA4EEB873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21557E3-570E-1C4D-4FF6-EA6220E3E308}"/>
              </a:ext>
            </a:extLst>
          </p:cNvPr>
          <p:cNvPicPr>
            <a:picLocks noChangeAspect="1"/>
          </p:cNvPicPr>
          <p:nvPr/>
        </p:nvPicPr>
        <p:blipFill>
          <a:blip r:embed="rId3"/>
          <a:srcRect b="10877"/>
          <a:stretch>
            <a:fillRect/>
          </a:stretch>
        </p:blipFill>
        <p:spPr>
          <a:xfrm>
            <a:off x="-599" y="0"/>
            <a:ext cx="12192599" cy="6766560"/>
          </a:xfrm>
          <a:prstGeom prst="rect">
            <a:avLst/>
          </a:prstGeom>
        </p:spPr>
      </p:pic>
    </p:spTree>
    <p:extLst>
      <p:ext uri="{BB962C8B-B14F-4D97-AF65-F5344CB8AC3E}">
        <p14:creationId xmlns:p14="http://schemas.microsoft.com/office/powerpoint/2010/main" val="2780608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FB631-548D-BB8B-4C04-662F8279118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22BEB90-6FC4-10B4-D110-C3033D04751B}"/>
              </a:ext>
            </a:extLst>
          </p:cNvPr>
          <p:cNvPicPr>
            <a:picLocks noChangeAspect="1"/>
          </p:cNvPicPr>
          <p:nvPr/>
        </p:nvPicPr>
        <p:blipFill>
          <a:blip r:embed="rId3"/>
          <a:srcRect b="9333"/>
          <a:stretch>
            <a:fillRect/>
          </a:stretch>
        </p:blipFill>
        <p:spPr>
          <a:xfrm>
            <a:off x="0" y="-2"/>
            <a:ext cx="12252960" cy="6941458"/>
          </a:xfrm>
          <a:prstGeom prst="rect">
            <a:avLst/>
          </a:prstGeom>
        </p:spPr>
      </p:pic>
    </p:spTree>
    <p:extLst>
      <p:ext uri="{BB962C8B-B14F-4D97-AF65-F5344CB8AC3E}">
        <p14:creationId xmlns:p14="http://schemas.microsoft.com/office/powerpoint/2010/main" val="3130062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57507-2C78-3F19-1243-16052A1CC10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7608F7D-0525-22AF-FAD2-7FA2DFFE4624}"/>
              </a:ext>
            </a:extLst>
          </p:cNvPr>
          <p:cNvPicPr>
            <a:picLocks noChangeAspect="1"/>
          </p:cNvPicPr>
          <p:nvPr/>
        </p:nvPicPr>
        <p:blipFill>
          <a:blip r:embed="rId3"/>
          <a:srcRect b="6260"/>
          <a:stretch>
            <a:fillRect/>
          </a:stretch>
        </p:blipFill>
        <p:spPr>
          <a:xfrm>
            <a:off x="244851" y="0"/>
            <a:ext cx="11702297" cy="6858000"/>
          </a:xfrm>
          <a:prstGeom prst="rect">
            <a:avLst/>
          </a:prstGeom>
        </p:spPr>
      </p:pic>
    </p:spTree>
    <p:extLst>
      <p:ext uri="{BB962C8B-B14F-4D97-AF65-F5344CB8AC3E}">
        <p14:creationId xmlns:p14="http://schemas.microsoft.com/office/powerpoint/2010/main" val="14898371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DC6E5-DED2-AD4D-59C2-022068B0A0A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EF67136-97D0-A771-D40C-8A5639AADC27}"/>
              </a:ext>
            </a:extLst>
          </p:cNvPr>
          <p:cNvPicPr>
            <a:picLocks noChangeAspect="1"/>
          </p:cNvPicPr>
          <p:nvPr/>
        </p:nvPicPr>
        <p:blipFill>
          <a:blip r:embed="rId3"/>
          <a:srcRect b="6807"/>
          <a:stretch>
            <a:fillRect/>
          </a:stretch>
        </p:blipFill>
        <p:spPr>
          <a:xfrm>
            <a:off x="194448" y="0"/>
            <a:ext cx="11803104" cy="6858000"/>
          </a:xfrm>
          <a:prstGeom prst="rect">
            <a:avLst/>
          </a:prstGeom>
        </p:spPr>
      </p:pic>
    </p:spTree>
    <p:extLst>
      <p:ext uri="{BB962C8B-B14F-4D97-AF65-F5344CB8AC3E}">
        <p14:creationId xmlns:p14="http://schemas.microsoft.com/office/powerpoint/2010/main" val="3533684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A2D86-3B26-4B1F-BF65-D9DB3B8EEB2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6BF556C-746F-89F5-18AA-8EB2320EEB66}"/>
              </a:ext>
            </a:extLst>
          </p:cNvPr>
          <p:cNvPicPr>
            <a:picLocks noChangeAspect="1"/>
          </p:cNvPicPr>
          <p:nvPr/>
        </p:nvPicPr>
        <p:blipFill>
          <a:blip r:embed="rId3"/>
          <a:srcRect b="9895"/>
          <a:stretch>
            <a:fillRect/>
          </a:stretch>
        </p:blipFill>
        <p:spPr>
          <a:xfrm>
            <a:off x="-1" y="0"/>
            <a:ext cx="12215887" cy="6858000"/>
          </a:xfrm>
          <a:prstGeom prst="rect">
            <a:avLst/>
          </a:prstGeom>
        </p:spPr>
      </p:pic>
    </p:spTree>
    <p:extLst>
      <p:ext uri="{BB962C8B-B14F-4D97-AF65-F5344CB8AC3E}">
        <p14:creationId xmlns:p14="http://schemas.microsoft.com/office/powerpoint/2010/main" val="17355253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65760"/>
            <a:ext cx="1106424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One Goal, Two Programs: Delivering the Big Three</a:t>
            </a:r>
            <a:endParaRPr kumimoji="0" lang="en-US" sz="3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 name="Text 1"/>
          <p:cNvSpPr/>
          <p:nvPr/>
        </p:nvSpPr>
        <p:spPr>
          <a:xfrm>
            <a:off x="548640" y="960120"/>
            <a:ext cx="1106424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Together, Teamship and Career Kickstart give districts a complete, scalable path to Colorado's Big Three.</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4" name="Shape 2"/>
          <p:cNvSpPr/>
          <p:nvPr/>
        </p:nvSpPr>
        <p:spPr>
          <a:xfrm>
            <a:off x="548640" y="1600200"/>
            <a:ext cx="3520440" cy="3794760"/>
          </a:xfrm>
          <a:prstGeom prst="roundRect">
            <a:avLst>
              <a:gd name="adj" fmla="val 2078"/>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Shape 3"/>
          <p:cNvSpPr/>
          <p:nvPr/>
        </p:nvSpPr>
        <p:spPr>
          <a:xfrm>
            <a:off x="822960" y="1874520"/>
            <a:ext cx="731520" cy="731520"/>
          </a:xfrm>
          <a:prstGeom prst="roundRect">
            <a:avLst>
              <a:gd name="adj" fmla="val 12500"/>
            </a:avLst>
          </a:prstGeom>
          <a:solidFill>
            <a:srgbClr val="3A465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6" name="Image 0" descr="preencoded.png"/>
          <p:cNvPicPr>
            <a:picLocks noChangeAspect="1"/>
          </p:cNvPicPr>
          <p:nvPr/>
        </p:nvPicPr>
        <p:blipFill>
          <a:blip r:embed="rId3"/>
          <a:stretch>
            <a:fillRect/>
          </a:stretch>
        </p:blipFill>
        <p:spPr>
          <a:xfrm>
            <a:off x="978408" y="2029968"/>
            <a:ext cx="420624" cy="420624"/>
          </a:xfrm>
          <a:prstGeom prst="rect">
            <a:avLst/>
          </a:prstGeom>
        </p:spPr>
      </p:pic>
      <p:sp>
        <p:nvSpPr>
          <p:cNvPr id="7" name="Shape 4"/>
          <p:cNvSpPr/>
          <p:nvPr/>
        </p:nvSpPr>
        <p:spPr>
          <a:xfrm>
            <a:off x="1856232" y="1984248"/>
            <a:ext cx="1938528" cy="466344"/>
          </a:xfrm>
          <a:prstGeom prst="roundRect">
            <a:avLst>
              <a:gd name="adj" fmla="val 50000"/>
            </a:avLst>
          </a:prstGeom>
          <a:solidFill>
            <a:srgbClr val="3A465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8" name="Text 5"/>
          <p:cNvSpPr/>
          <p:nvPr/>
        </p:nvSpPr>
        <p:spPr>
          <a:xfrm>
            <a:off x="2011680" y="2055235"/>
            <a:ext cx="1607419" cy="332793"/>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100" normalizeH="0" baseline="0" noProof="0" dirty="0">
                <a:ln>
                  <a:noFill/>
                </a:ln>
                <a:solidFill>
                  <a:srgbClr val="C6E109"/>
                </a:solidFill>
                <a:effectLst/>
                <a:uLnTx/>
                <a:uFillTx/>
                <a:latin typeface="Roboto" panose="02000000000000000000" pitchFamily="2" charset="0"/>
                <a:ea typeface="Roboto" panose="02000000000000000000" pitchFamily="2" charset="0"/>
                <a:cs typeface="Calibri" pitchFamily="34" charset="-120"/>
              </a:rPr>
              <a:t>TEAMSHIP</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9" name="Text 6"/>
          <p:cNvSpPr/>
          <p:nvPr/>
        </p:nvSpPr>
        <p:spPr>
          <a:xfrm>
            <a:off x="822960" y="2834640"/>
            <a:ext cx="2971800" cy="82296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Quality Work Based Learning</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0" name="Text 7"/>
          <p:cNvSpPr/>
          <p:nvPr/>
        </p:nvSpPr>
        <p:spPr>
          <a:xfrm>
            <a:off x="822960" y="3703320"/>
            <a:ext cx="2971800" cy="1554480"/>
          </a:xfrm>
          <a:prstGeom prst="rect">
            <a:avLst/>
          </a:prstGeom>
          <a:noFill/>
          <a:ln/>
        </p:spPr>
        <p:txBody>
          <a:bodyPr wrap="square" lIns="0" tIns="0" rIns="0" bIns="0" rtlCol="0" anchor="ctr"/>
          <a:lstStyle/>
          <a:p>
            <a:pPr marL="0" marR="0" lvl="0" indent="0" algn="l" defTabSz="914400" rtl="0" eaLnBrk="1" fontAlgn="auto" latinLnBrk="0" hangingPunct="1">
              <a:lnSpc>
                <a:spcPct val="118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Teamship immerses student teams in real business problems, an authentic experience aligned to Colorado's WBL quality expectations, delivered through school.</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1" name="Shape 8"/>
          <p:cNvSpPr/>
          <p:nvPr/>
        </p:nvSpPr>
        <p:spPr>
          <a:xfrm>
            <a:off x="4343400" y="1600200"/>
            <a:ext cx="3520440" cy="3794760"/>
          </a:xfrm>
          <a:prstGeom prst="roundRect">
            <a:avLst>
              <a:gd name="adj" fmla="val 2078"/>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2" name="Shape 9"/>
          <p:cNvSpPr/>
          <p:nvPr/>
        </p:nvSpPr>
        <p:spPr>
          <a:xfrm>
            <a:off x="4617720" y="1874520"/>
            <a:ext cx="731520" cy="731520"/>
          </a:xfrm>
          <a:prstGeom prst="roundRect">
            <a:avLst>
              <a:gd name="adj" fmla="val 12500"/>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3" name="Image 1" descr="preencoded.png"/>
          <p:cNvPicPr>
            <a:picLocks noChangeAspect="1"/>
          </p:cNvPicPr>
          <p:nvPr/>
        </p:nvPicPr>
        <p:blipFill>
          <a:blip r:embed="rId4"/>
          <a:stretch>
            <a:fillRect/>
          </a:stretch>
        </p:blipFill>
        <p:spPr>
          <a:xfrm>
            <a:off x="4773168" y="2029968"/>
            <a:ext cx="420624" cy="420624"/>
          </a:xfrm>
          <a:prstGeom prst="rect">
            <a:avLst/>
          </a:prstGeom>
        </p:spPr>
      </p:pic>
      <p:sp>
        <p:nvSpPr>
          <p:cNvPr id="14" name="Shape 10"/>
          <p:cNvSpPr/>
          <p:nvPr/>
        </p:nvSpPr>
        <p:spPr>
          <a:xfrm>
            <a:off x="5630779" y="1997964"/>
            <a:ext cx="1958741" cy="466344"/>
          </a:xfrm>
          <a:prstGeom prst="roundRect">
            <a:avLst>
              <a:gd name="adj" fmla="val 50000"/>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5" name="Text 11"/>
          <p:cNvSpPr/>
          <p:nvPr/>
        </p:nvSpPr>
        <p:spPr>
          <a:xfrm>
            <a:off x="5718609" y="2030449"/>
            <a:ext cx="1783080"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10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CAREER KICKSTART</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6" name="Text 12"/>
          <p:cNvSpPr/>
          <p:nvPr/>
        </p:nvSpPr>
        <p:spPr>
          <a:xfrm>
            <a:off x="4617720" y="2834640"/>
            <a:ext cx="2971800" cy="82296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College Credits</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7" name="Text 13"/>
          <p:cNvSpPr/>
          <p:nvPr/>
        </p:nvSpPr>
        <p:spPr>
          <a:xfrm>
            <a:off x="4617720" y="3703320"/>
            <a:ext cx="2971800" cy="1554480"/>
          </a:xfrm>
          <a:prstGeom prst="rect">
            <a:avLst/>
          </a:prstGeom>
          <a:noFill/>
          <a:ln/>
        </p:spPr>
        <p:txBody>
          <a:bodyPr wrap="square" lIns="0" tIns="0" rIns="0" bIns="0" rtlCol="0" anchor="ctr"/>
          <a:lstStyle/>
          <a:p>
            <a:pPr marL="0" marR="0" lvl="0" indent="0" algn="l" defTabSz="914400" rtl="0" eaLnBrk="1" fontAlgn="auto" latinLnBrk="0" hangingPunct="1">
              <a:lnSpc>
                <a:spcPct val="118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Career Kickstart courses are built to college level standards, giving students the opportunity to earn credit aligned to a clear postsecondary pathway.</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8" name="Shape 14"/>
          <p:cNvSpPr/>
          <p:nvPr/>
        </p:nvSpPr>
        <p:spPr>
          <a:xfrm>
            <a:off x="8138160" y="1600200"/>
            <a:ext cx="3520440" cy="3794760"/>
          </a:xfrm>
          <a:prstGeom prst="roundRect">
            <a:avLst>
              <a:gd name="adj" fmla="val 2078"/>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9" name="Shape 15"/>
          <p:cNvSpPr/>
          <p:nvPr/>
        </p:nvSpPr>
        <p:spPr>
          <a:xfrm>
            <a:off x="8412480" y="1874520"/>
            <a:ext cx="731520" cy="731520"/>
          </a:xfrm>
          <a:prstGeom prst="roundRect">
            <a:avLst>
              <a:gd name="adj" fmla="val 12500"/>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0" name="Image 2" descr="preencoded.png"/>
          <p:cNvPicPr>
            <a:picLocks noChangeAspect="1"/>
          </p:cNvPicPr>
          <p:nvPr/>
        </p:nvPicPr>
        <p:blipFill>
          <a:blip r:embed="rId5"/>
          <a:stretch>
            <a:fillRect/>
          </a:stretch>
        </p:blipFill>
        <p:spPr>
          <a:xfrm>
            <a:off x="8567928" y="2029968"/>
            <a:ext cx="420624" cy="420624"/>
          </a:xfrm>
          <a:prstGeom prst="rect">
            <a:avLst/>
          </a:prstGeom>
        </p:spPr>
      </p:pic>
      <p:sp>
        <p:nvSpPr>
          <p:cNvPr id="23" name="Text 18"/>
          <p:cNvSpPr/>
          <p:nvPr/>
        </p:nvSpPr>
        <p:spPr>
          <a:xfrm>
            <a:off x="8412480" y="2834640"/>
            <a:ext cx="2971800" cy="822960"/>
          </a:xfrm>
          <a:prstGeom prst="rect">
            <a:avLst/>
          </a:prstGeom>
          <a:noFill/>
          <a:ln/>
        </p:spPr>
        <p:txBody>
          <a:bodyPr wrap="square" lIns="0" tIns="0" rIns="0" bIns="0"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Industry Recognized Credentials</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4" name="Text 19"/>
          <p:cNvSpPr/>
          <p:nvPr/>
        </p:nvSpPr>
        <p:spPr>
          <a:xfrm>
            <a:off x="8412480" y="3703320"/>
            <a:ext cx="2971800" cy="1554480"/>
          </a:xfrm>
          <a:prstGeom prst="rect">
            <a:avLst/>
          </a:prstGeom>
          <a:noFill/>
          <a:ln/>
        </p:spPr>
        <p:txBody>
          <a:bodyPr wrap="square" lIns="0" tIns="0" rIns="0" bIns="0" rtlCol="0" anchor="ctr"/>
          <a:lstStyle/>
          <a:p>
            <a:pPr marL="0" marR="0" lvl="0" indent="0" algn="l" defTabSz="914400" rtl="0" eaLnBrk="1" fontAlgn="auto" latinLnBrk="0" hangingPunct="1">
              <a:lnSpc>
                <a:spcPct val="118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Career Kickstart pathways in fields like cybersecurity and business prepare students for in-demand credentials, backed by 400+ employer endorsements.</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5" name="Shape 20"/>
          <p:cNvSpPr/>
          <p:nvPr/>
        </p:nvSpPr>
        <p:spPr>
          <a:xfrm>
            <a:off x="548640" y="5669280"/>
            <a:ext cx="11064240" cy="640080"/>
          </a:xfrm>
          <a:prstGeom prst="rect">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6" name="Text 21"/>
          <p:cNvSpPr/>
          <p:nvPr/>
        </p:nvSpPr>
        <p:spPr>
          <a:xfrm>
            <a:off x="777240" y="5669280"/>
            <a:ext cx="1060704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Calibri" pitchFamily="34" charset="-120"/>
              </a:rPr>
              <a:t>The wrap-up: one strategy, every student. Career Kickstart builds the credentials and credit; Teamship delivers the real world experience.</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7" name="Text 22"/>
          <p:cNvSpPr/>
          <p:nvPr/>
        </p:nvSpPr>
        <p:spPr>
          <a:xfrm>
            <a:off x="548640" y="6510528"/>
            <a:ext cx="685800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College Board Teamship &amp; Career Kickstart  |  From Classroom to Career</a:t>
            </a:r>
            <a:endParaRPr kumimoji="0" lang="en-US" sz="95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0" name="Shape 10">
            <a:extLst>
              <a:ext uri="{FF2B5EF4-FFF2-40B4-BE49-F238E27FC236}">
                <a16:creationId xmlns:a16="http://schemas.microsoft.com/office/drawing/2014/main" id="{5A8D7DCB-12DB-F6F8-3272-D493729D84AB}"/>
              </a:ext>
            </a:extLst>
          </p:cNvPr>
          <p:cNvSpPr/>
          <p:nvPr/>
        </p:nvSpPr>
        <p:spPr>
          <a:xfrm>
            <a:off x="9425539" y="1984248"/>
            <a:ext cx="1958741" cy="466344"/>
          </a:xfrm>
          <a:prstGeom prst="roundRect">
            <a:avLst>
              <a:gd name="adj" fmla="val 50000"/>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1" name="Text 11">
            <a:extLst>
              <a:ext uri="{FF2B5EF4-FFF2-40B4-BE49-F238E27FC236}">
                <a16:creationId xmlns:a16="http://schemas.microsoft.com/office/drawing/2014/main" id="{AD5E2E31-0A34-45D3-FA17-827E126AED7A}"/>
              </a:ext>
            </a:extLst>
          </p:cNvPr>
          <p:cNvSpPr/>
          <p:nvPr/>
        </p:nvSpPr>
        <p:spPr>
          <a:xfrm>
            <a:off x="9513369" y="2016733"/>
            <a:ext cx="1783080"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10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CAREER KICKSTART</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6E109"/>
        </a:solidFill>
        <a:effectLst/>
      </p:bgPr>
    </p:bg>
    <p:spTree>
      <p:nvGrpSpPr>
        <p:cNvPr id="1" name=""/>
        <p:cNvGrpSpPr/>
        <p:nvPr/>
      </p:nvGrpSpPr>
      <p:grpSpPr>
        <a:xfrm>
          <a:off x="0" y="0"/>
          <a:ext cx="0" cy="0"/>
          <a:chOff x="0" y="0"/>
          <a:chExt cx="0" cy="0"/>
        </a:xfrm>
      </p:grpSpPr>
      <p:sp>
        <p:nvSpPr>
          <p:cNvPr id="2" name="Shape 0"/>
          <p:cNvSpPr/>
          <p:nvPr/>
        </p:nvSpPr>
        <p:spPr>
          <a:xfrm>
            <a:off x="0" y="0"/>
            <a:ext cx="12188952" cy="1371600"/>
          </a:xfrm>
          <a:prstGeom prst="rect">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sp>
        <p:nvSpPr>
          <p:cNvPr id="3" name="Text 1"/>
          <p:cNvSpPr/>
          <p:nvPr/>
        </p:nvSpPr>
        <p:spPr>
          <a:xfrm>
            <a:off x="548640" y="256032"/>
            <a:ext cx="54864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Calibri" pitchFamily="34" charset="-120"/>
              </a:rPr>
              <a:t>CollegeBoard  +  Teamship</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4" name="Text 2"/>
          <p:cNvSpPr/>
          <p:nvPr/>
        </p:nvSpPr>
        <p:spPr>
          <a:xfrm>
            <a:off x="548640" y="731520"/>
            <a:ext cx="82296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D9E0E6"/>
                </a:solidFill>
                <a:effectLst/>
                <a:uLnTx/>
                <a:uFillTx/>
                <a:latin typeface="Roboto" panose="02000000000000000000" pitchFamily="2" charset="0"/>
                <a:ea typeface="Roboto" panose="02000000000000000000" pitchFamily="2" charset="0"/>
                <a:cs typeface="Calibri" pitchFamily="34" charset="-120"/>
              </a:rPr>
              <a:t>CACTE CareerTech Summit 2026  |  Pueblo, CO</a:t>
            </a:r>
            <a:endParaRPr kumimoji="0" lang="en-US" sz="2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5" name="Shape 3"/>
          <p:cNvSpPr/>
          <p:nvPr/>
        </p:nvSpPr>
        <p:spPr>
          <a:xfrm>
            <a:off x="8988552" y="411480"/>
            <a:ext cx="2651760" cy="548640"/>
          </a:xfrm>
          <a:prstGeom prst="roundRect">
            <a:avLst>
              <a:gd name="adj" fmla="val 50000"/>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sp>
        <p:nvSpPr>
          <p:cNvPr id="6" name="Text 4"/>
          <p:cNvSpPr/>
          <p:nvPr/>
        </p:nvSpPr>
        <p:spPr>
          <a:xfrm>
            <a:off x="8988552" y="411480"/>
            <a:ext cx="265176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0" cap="none" spc="15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COWBL DIVISION</a:t>
            </a:r>
            <a:endParaRPr kumimoji="0" lang="en-US"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7" name="Text 5"/>
          <p:cNvSpPr/>
          <p:nvPr/>
        </p:nvSpPr>
        <p:spPr>
          <a:xfrm>
            <a:off x="548640" y="1691640"/>
            <a:ext cx="11064240" cy="777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E242B"/>
                </a:solidFill>
                <a:effectLst/>
                <a:uLnTx/>
                <a:uFillTx/>
                <a:latin typeface="Roboto Slab Bold" pitchFamily="2" charset="0"/>
                <a:ea typeface="Roboto Slab Bold" pitchFamily="2" charset="0"/>
                <a:cs typeface="Roboto Slab Bold" pitchFamily="2" charset="0"/>
              </a:rPr>
              <a:t>Evening Social on the Riverwalk</a:t>
            </a:r>
            <a:endParaRPr kumimoji="0" lang="en-US" sz="40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sp>
        <p:nvSpPr>
          <p:cNvPr id="8" name="Text 6"/>
          <p:cNvSpPr/>
          <p:nvPr/>
        </p:nvSpPr>
        <p:spPr>
          <a:xfrm>
            <a:off x="548640" y="2514600"/>
            <a:ext cx="11064240" cy="64008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b="0" i="1" u="none" strike="noStrike" kern="1200" cap="none" spc="0" normalizeH="0" baseline="0" noProof="0" dirty="0">
                <a:ln>
                  <a:noFill/>
                </a:ln>
                <a:effectLst/>
                <a:uLnTx/>
                <a:uFillTx/>
                <a:latin typeface="Roboto" panose="02000000000000000000" pitchFamily="2" charset="0"/>
                <a:ea typeface="Roboto" panose="02000000000000000000" pitchFamily="2" charset="0"/>
                <a:cs typeface="Calibri" pitchFamily="34" charset="-120"/>
              </a:rPr>
              <a:t>We're fixin' to gather for some top-tier mingling, mouth-watering grub, and a whole mess of fun. Here's the full rundown so you don't get left out in the cold!</a:t>
            </a:r>
            <a:endParaRPr kumimoji="0" lang="en-US"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9" name="Shape 7"/>
          <p:cNvSpPr/>
          <p:nvPr/>
        </p:nvSpPr>
        <p:spPr>
          <a:xfrm>
            <a:off x="548640" y="3429000"/>
            <a:ext cx="2651760" cy="2331720"/>
          </a:xfrm>
          <a:prstGeom prst="roundRect">
            <a:avLst>
              <a:gd name="adj" fmla="val 3529"/>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sp>
        <p:nvSpPr>
          <p:cNvPr id="10" name="Shape 8"/>
          <p:cNvSpPr/>
          <p:nvPr/>
        </p:nvSpPr>
        <p:spPr>
          <a:xfrm>
            <a:off x="777240" y="3657600"/>
            <a:ext cx="640080" cy="640080"/>
          </a:xfrm>
          <a:prstGeom prst="roundRect">
            <a:avLst>
              <a:gd name="adj" fmla="val 12857"/>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pic>
        <p:nvPicPr>
          <p:cNvPr id="11" name="Image 0" descr="preencoded.png"/>
          <p:cNvPicPr>
            <a:picLocks noChangeAspect="1"/>
          </p:cNvPicPr>
          <p:nvPr/>
        </p:nvPicPr>
        <p:blipFill>
          <a:blip r:embed="rId3"/>
          <a:stretch>
            <a:fillRect/>
          </a:stretch>
        </p:blipFill>
        <p:spPr>
          <a:xfrm>
            <a:off x="905256" y="3785616"/>
            <a:ext cx="384048" cy="384048"/>
          </a:xfrm>
          <a:prstGeom prst="rect">
            <a:avLst/>
          </a:prstGeom>
        </p:spPr>
      </p:pic>
      <p:sp>
        <p:nvSpPr>
          <p:cNvPr id="12" name="Text 9"/>
          <p:cNvSpPr/>
          <p:nvPr/>
        </p:nvSpPr>
        <p:spPr>
          <a:xfrm>
            <a:off x="777240" y="4434840"/>
            <a:ext cx="219456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15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THE DATE</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13" name="Text 10"/>
          <p:cNvSpPr/>
          <p:nvPr/>
        </p:nvSpPr>
        <p:spPr>
          <a:xfrm>
            <a:off x="777240" y="4782312"/>
            <a:ext cx="2194560" cy="914400"/>
          </a:xfrm>
          <a:prstGeom prst="rect">
            <a:avLst/>
          </a:prstGeom>
          <a:noFill/>
          <a:ln/>
        </p:spPr>
        <p:txBody>
          <a:bodyPr wrap="square" lIns="0" tIns="0" rIns="0" bIns="0" rtlCol="0" anchor="t"/>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Wednesday,</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July 22, 2026</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14" name="Shape 11"/>
          <p:cNvSpPr/>
          <p:nvPr/>
        </p:nvSpPr>
        <p:spPr>
          <a:xfrm>
            <a:off x="3355848" y="3429000"/>
            <a:ext cx="2651760" cy="2331720"/>
          </a:xfrm>
          <a:prstGeom prst="roundRect">
            <a:avLst>
              <a:gd name="adj" fmla="val 3529"/>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sp>
        <p:nvSpPr>
          <p:cNvPr id="15" name="Shape 12"/>
          <p:cNvSpPr/>
          <p:nvPr/>
        </p:nvSpPr>
        <p:spPr>
          <a:xfrm>
            <a:off x="3584448" y="3657600"/>
            <a:ext cx="640080" cy="640080"/>
          </a:xfrm>
          <a:prstGeom prst="roundRect">
            <a:avLst>
              <a:gd name="adj" fmla="val 12857"/>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pic>
        <p:nvPicPr>
          <p:cNvPr id="16" name="Image 1" descr="preencoded.png"/>
          <p:cNvPicPr>
            <a:picLocks noChangeAspect="1"/>
          </p:cNvPicPr>
          <p:nvPr/>
        </p:nvPicPr>
        <p:blipFill>
          <a:blip r:embed="rId4"/>
          <a:stretch>
            <a:fillRect/>
          </a:stretch>
        </p:blipFill>
        <p:spPr>
          <a:xfrm>
            <a:off x="3712464" y="3785616"/>
            <a:ext cx="384048" cy="384048"/>
          </a:xfrm>
          <a:prstGeom prst="rect">
            <a:avLst/>
          </a:prstGeom>
        </p:spPr>
      </p:pic>
      <p:sp>
        <p:nvSpPr>
          <p:cNvPr id="17" name="Text 13"/>
          <p:cNvSpPr/>
          <p:nvPr/>
        </p:nvSpPr>
        <p:spPr>
          <a:xfrm>
            <a:off x="3584448" y="4434840"/>
            <a:ext cx="219456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15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THE TIME</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18" name="Text 14"/>
          <p:cNvSpPr/>
          <p:nvPr/>
        </p:nvSpPr>
        <p:spPr>
          <a:xfrm>
            <a:off x="3584448" y="4782312"/>
            <a:ext cx="2194560" cy="914400"/>
          </a:xfrm>
          <a:prstGeom prst="rect">
            <a:avLst/>
          </a:prstGeom>
          <a:noFill/>
          <a:ln/>
        </p:spPr>
        <p:txBody>
          <a:bodyPr wrap="square" lIns="0" tIns="0" rIns="0" bIns="0" rtlCol="0" anchor="t"/>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6:00 PM – 8:00 PM</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Right when the sun starts dipping!</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19" name="Shape 15"/>
          <p:cNvSpPr/>
          <p:nvPr/>
        </p:nvSpPr>
        <p:spPr>
          <a:xfrm>
            <a:off x="6163056" y="3429000"/>
            <a:ext cx="2651760" cy="2331720"/>
          </a:xfrm>
          <a:prstGeom prst="roundRect">
            <a:avLst>
              <a:gd name="adj" fmla="val 3529"/>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sp>
        <p:nvSpPr>
          <p:cNvPr id="20" name="Shape 16"/>
          <p:cNvSpPr/>
          <p:nvPr/>
        </p:nvSpPr>
        <p:spPr>
          <a:xfrm>
            <a:off x="6391656" y="3657600"/>
            <a:ext cx="640080" cy="640080"/>
          </a:xfrm>
          <a:prstGeom prst="roundRect">
            <a:avLst>
              <a:gd name="adj" fmla="val 12857"/>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pic>
        <p:nvPicPr>
          <p:cNvPr id="21" name="Image 2" descr="preencoded.png"/>
          <p:cNvPicPr>
            <a:picLocks noChangeAspect="1"/>
          </p:cNvPicPr>
          <p:nvPr/>
        </p:nvPicPr>
        <p:blipFill>
          <a:blip r:embed="rId5"/>
          <a:stretch>
            <a:fillRect/>
          </a:stretch>
        </p:blipFill>
        <p:spPr>
          <a:xfrm>
            <a:off x="6519672" y="3785616"/>
            <a:ext cx="384048" cy="384048"/>
          </a:xfrm>
          <a:prstGeom prst="rect">
            <a:avLst/>
          </a:prstGeom>
        </p:spPr>
      </p:pic>
      <p:sp>
        <p:nvSpPr>
          <p:cNvPr id="22" name="Text 17"/>
          <p:cNvSpPr/>
          <p:nvPr/>
        </p:nvSpPr>
        <p:spPr>
          <a:xfrm>
            <a:off x="6391656" y="4434840"/>
            <a:ext cx="219456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15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THE PLACE</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23" name="Text 18"/>
          <p:cNvSpPr/>
          <p:nvPr/>
        </p:nvSpPr>
        <p:spPr>
          <a:xfrm>
            <a:off x="6391656" y="4782312"/>
            <a:ext cx="2194560" cy="914400"/>
          </a:xfrm>
          <a:prstGeom prst="rect">
            <a:avLst/>
          </a:prstGeom>
          <a:noFill/>
          <a:ln/>
        </p:spPr>
        <p:txBody>
          <a:bodyPr wrap="square" lIns="0" tIns="0" rIns="0" bIns="0" rtlCol="0" anchor="t"/>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Angelo's Pizza</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On the beautiful Pueblo Riverwalk</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24" name="Shape 19"/>
          <p:cNvSpPr/>
          <p:nvPr/>
        </p:nvSpPr>
        <p:spPr>
          <a:xfrm>
            <a:off x="8970264" y="3429000"/>
            <a:ext cx="2651760" cy="2331720"/>
          </a:xfrm>
          <a:prstGeom prst="roundRect">
            <a:avLst>
              <a:gd name="adj" fmla="val 3529"/>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sp>
        <p:nvSpPr>
          <p:cNvPr id="25" name="Shape 20"/>
          <p:cNvSpPr/>
          <p:nvPr/>
        </p:nvSpPr>
        <p:spPr>
          <a:xfrm>
            <a:off x="9198864" y="3657600"/>
            <a:ext cx="640080" cy="640080"/>
          </a:xfrm>
          <a:prstGeom prst="roundRect">
            <a:avLst>
              <a:gd name="adj" fmla="val 12857"/>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pic>
        <p:nvPicPr>
          <p:cNvPr id="26" name="Image 3" descr="preencoded.png"/>
          <p:cNvPicPr>
            <a:picLocks noChangeAspect="1"/>
          </p:cNvPicPr>
          <p:nvPr/>
        </p:nvPicPr>
        <p:blipFill>
          <a:blip r:embed="rId6"/>
          <a:stretch>
            <a:fillRect/>
          </a:stretch>
        </p:blipFill>
        <p:spPr>
          <a:xfrm>
            <a:off x="9326880" y="3785616"/>
            <a:ext cx="384048" cy="384048"/>
          </a:xfrm>
          <a:prstGeom prst="rect">
            <a:avLst/>
          </a:prstGeom>
        </p:spPr>
      </p:pic>
      <p:sp>
        <p:nvSpPr>
          <p:cNvPr id="27" name="Text 21"/>
          <p:cNvSpPr/>
          <p:nvPr/>
        </p:nvSpPr>
        <p:spPr>
          <a:xfrm>
            <a:off x="9198864" y="4434840"/>
            <a:ext cx="219456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15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THE VIBE</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28" name="Text 22"/>
          <p:cNvSpPr/>
          <p:nvPr/>
        </p:nvSpPr>
        <p:spPr>
          <a:xfrm>
            <a:off x="9198864" y="4782312"/>
            <a:ext cx="2194560" cy="914400"/>
          </a:xfrm>
          <a:prstGeom prst="rect">
            <a:avLst/>
          </a:prstGeom>
          <a:noFill/>
          <a:ln/>
        </p:spPr>
        <p:txBody>
          <a:bodyPr wrap="square" lIns="0" tIns="0" rIns="0" bIns="0" rtlCol="0" anchor="t"/>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Where the heart of NYC</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meets the soul of Pueblo, CO</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endParaRPr>
          </a:p>
        </p:txBody>
      </p:sp>
      <p:sp>
        <p:nvSpPr>
          <p:cNvPr id="29" name="Text 23"/>
          <p:cNvSpPr/>
          <p:nvPr/>
        </p:nvSpPr>
        <p:spPr>
          <a:xfrm>
            <a:off x="548640" y="6035040"/>
            <a:ext cx="1106424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1" u="none" strike="noStrike" kern="1200" cap="none" spc="0" normalizeH="0" baseline="0" noProof="0" dirty="0">
                <a:ln>
                  <a:noFill/>
                </a:ln>
                <a:effectLst/>
                <a:uLnTx/>
                <a:uFillTx/>
                <a:latin typeface="Roboto" panose="02000000000000000000" pitchFamily="2" charset="0"/>
                <a:ea typeface="Roboto" panose="02000000000000000000" pitchFamily="2" charset="0"/>
                <a:cs typeface="Calibri" pitchFamily="34" charset="-120"/>
              </a:rPr>
              <a:t>Come hungry, leave connected. See you on the Riverwalk!</a:t>
            </a:r>
            <a:endParaRPr kumimoji="0" lang="en-US"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3" name="Add-in 2" title="Forms for PowerPoint">
                <a:extLst>
                  <a:ext uri="{FF2B5EF4-FFF2-40B4-BE49-F238E27FC236}">
                    <a16:creationId xmlns:a16="http://schemas.microsoft.com/office/drawing/2014/main" id="{4A3AAF52-D7D8-C391-2662-1F3BE9850A5B}"/>
                  </a:ext>
                </a:extLst>
              </p:cNvPr>
              <p:cNvGraphicFramePr>
                <a:graphicFrameLocks noGrp="1"/>
              </p:cNvGraphicFramePr>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3" name="Add-in 2" title="Forms for PowerPoint">
                <a:extLst>
                  <a:ext uri="{FF2B5EF4-FFF2-40B4-BE49-F238E27FC236}">
                    <a16:creationId xmlns:a16="http://schemas.microsoft.com/office/drawing/2014/main" id="{4A3AAF52-D7D8-C391-2662-1F3BE9850A5B}"/>
                  </a:ext>
                </a:extLst>
              </p:cNvPr>
              <p:cNvPicPr>
                <a:picLocks noGrp="1" noRot="1" noChangeAspect="1" noMove="1" noResize="1" noEditPoints="1" noAdjustHandles="1" noChangeArrowheads="1" noChangeShapeType="1"/>
              </p:cNvPicPr>
              <p:nvPr/>
            </p:nvPicPr>
            <p:blipFill>
              <a:blip r:embed="rId3"/>
              <a:stretch>
                <a:fillRect/>
              </a:stretch>
            </p:blipFill>
            <p:spPr>
              <a:xfrm>
                <a:off x="0" y="0"/>
                <a:ext cx="12192000" cy="6858000"/>
              </a:xfrm>
              <a:prstGeom prst="rect">
                <a:avLst/>
              </a:prstGeom>
            </p:spPr>
          </p:pic>
        </mc:Fallback>
      </mc:AlternateContent>
      <mc:AlternateContent xmlns:mc="http://schemas.openxmlformats.org/markup-compatibility/2006">
        <mc:Choice xmlns:we="http://schemas.microsoft.com/office/webextensions/webextension/2010/11" xmlns:pca="http://schemas.microsoft.com/office/powerpoint/2013/contentapp" Requires="we pca">
          <p:graphicFrame>
            <p:nvGraphicFramePr>
              <p:cNvPr id="4" name="Add-in 3" title="Forms for PowerPoint">
                <a:extLst>
                  <a:ext uri="{FF2B5EF4-FFF2-40B4-BE49-F238E27FC236}">
                    <a16:creationId xmlns:a16="http://schemas.microsoft.com/office/drawing/2014/main" id="{25432488-F0CE-8E20-5027-DFE3060721A8}"/>
                  </a:ext>
                </a:extLst>
              </p:cNvPr>
              <p:cNvGraphicFramePr>
                <a:graphicFrameLocks noGrp="1"/>
              </p:cNvGraphicFramePr>
              <p:nvPr/>
            </p:nvGraphicFramePr>
            <p:xfrm>
              <a:off x="0" y="0"/>
              <a:ext cx="12192000" cy="6858000"/>
            </p:xfrm>
            <a:graphic>
              <a:graphicData uri="http://schemas.microsoft.com/office/webextensions/webextension/2010/11">
                <we:webextensionref xmlns:we="http://schemas.microsoft.com/office/webextensions/webextension/2010/11" xmlns:r="http://schemas.openxmlformats.org/officeDocument/2006/relationships" r:id="rId4"/>
              </a:graphicData>
            </a:graphic>
          </p:graphicFrame>
        </mc:Choice>
        <mc:Fallback>
          <p:pic>
            <p:nvPicPr>
              <p:cNvPr id="4" name="Add-in 3" title="Forms for PowerPoint">
                <a:extLst>
                  <a:ext uri="{FF2B5EF4-FFF2-40B4-BE49-F238E27FC236}">
                    <a16:creationId xmlns:a16="http://schemas.microsoft.com/office/drawing/2014/main" id="{25432488-F0CE-8E20-5027-DFE3060721A8}"/>
                  </a:ext>
                </a:extLst>
              </p:cNvPr>
              <p:cNvPicPr>
                <a:picLocks noGrp="1" noRot="1" noChangeAspect="1" noMove="1" noResize="1" noEditPoints="1" noAdjustHandles="1" noChangeArrowheads="1" noChangeShapeType="1"/>
              </p:cNvPicPr>
              <p:nvPr/>
            </p:nvPicPr>
            <p:blipFill>
              <a:blip r:embed="rId5"/>
              <a:stretch>
                <a:fillRect/>
              </a:stretch>
            </p:blipFill>
            <p:spPr>
              <a:xfrm>
                <a:off x="0" y="0"/>
                <a:ext cx="12192000" cy="6858000"/>
              </a:xfrm>
              <a:prstGeom prst="rect">
                <a:avLst/>
              </a:prstGeom>
            </p:spPr>
          </p:pic>
        </mc:Fallback>
      </mc:AlternateContent>
    </p:spTree>
    <p:extLst>
      <p:ext uri="{BB962C8B-B14F-4D97-AF65-F5344CB8AC3E}">
        <p14:creationId xmlns:p14="http://schemas.microsoft.com/office/powerpoint/2010/main" val="22158091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FECB3-1881-114E-7248-13B2A529E3C8}"/>
              </a:ext>
            </a:extLst>
          </p:cNvPr>
          <p:cNvSpPr>
            <a:spLocks noGrp="1"/>
          </p:cNvSpPr>
          <p:nvPr>
            <p:ph type="ctrTitle"/>
          </p:nvPr>
        </p:nvSpPr>
        <p:spPr/>
        <p:txBody>
          <a:bodyPr/>
          <a:lstStyle/>
          <a:p>
            <a:r>
              <a:rPr lang="en-US" sz="5999"/>
              <a:t>Thank You!</a:t>
            </a:r>
          </a:p>
        </p:txBody>
      </p:sp>
      <p:grpSp>
        <p:nvGrpSpPr>
          <p:cNvPr id="21" name="Group 20">
            <a:extLst>
              <a:ext uri="{FF2B5EF4-FFF2-40B4-BE49-F238E27FC236}">
                <a16:creationId xmlns:a16="http://schemas.microsoft.com/office/drawing/2014/main" id="{54543956-F01C-8A9B-01F6-7ECC5DD0DE99}"/>
              </a:ext>
            </a:extLst>
          </p:cNvPr>
          <p:cNvGrpSpPr/>
          <p:nvPr/>
        </p:nvGrpSpPr>
        <p:grpSpPr>
          <a:xfrm>
            <a:off x="443132" y="109503"/>
            <a:ext cx="3114692" cy="4290767"/>
            <a:chOff x="4505750" y="460237"/>
            <a:chExt cx="2936014" cy="4044622"/>
          </a:xfrm>
        </p:grpSpPr>
        <p:pic>
          <p:nvPicPr>
            <p:cNvPr id="11" name="Google Shape;2677;p291" descr="A black and white square with a black border&#10;&#10;Description automatically generated">
              <a:extLst>
                <a:ext uri="{FF2B5EF4-FFF2-40B4-BE49-F238E27FC236}">
                  <a16:creationId xmlns:a16="http://schemas.microsoft.com/office/drawing/2014/main" id="{031B2A53-B6A9-4F70-10FB-18D5119D9DAE}"/>
                </a:ext>
              </a:extLst>
            </p:cNvPr>
            <p:cNvPicPr preferRelativeResize="0"/>
            <p:nvPr/>
          </p:nvPicPr>
          <p:blipFill rotWithShape="1">
            <a:blip r:embed="rId4">
              <a:alphaModFix/>
            </a:blip>
            <a:srcRect/>
            <a:stretch/>
          </p:blipFill>
          <p:spPr>
            <a:xfrm>
              <a:off x="4512915" y="460237"/>
              <a:ext cx="2785370" cy="4044622"/>
            </a:xfrm>
            <a:prstGeom prst="rect">
              <a:avLst/>
            </a:prstGeom>
            <a:noFill/>
            <a:ln>
              <a:noFill/>
            </a:ln>
          </p:spPr>
        </p:pic>
        <p:sp>
          <p:nvSpPr>
            <p:cNvPr id="12" name="Google Shape;2678;p291">
              <a:extLst>
                <a:ext uri="{FF2B5EF4-FFF2-40B4-BE49-F238E27FC236}">
                  <a16:creationId xmlns:a16="http://schemas.microsoft.com/office/drawing/2014/main" id="{0EEEFFD9-881F-B0CC-C6A8-CF65D44220AF}"/>
                </a:ext>
              </a:extLst>
            </p:cNvPr>
            <p:cNvSpPr txBox="1"/>
            <p:nvPr/>
          </p:nvSpPr>
          <p:spPr>
            <a:xfrm>
              <a:off x="4505750" y="3034408"/>
              <a:ext cx="2936014" cy="1152821"/>
            </a:xfrm>
            <a:prstGeom prst="rect">
              <a:avLst/>
            </a:prstGeom>
            <a:noFill/>
            <a:ln>
              <a:noFill/>
            </a:ln>
          </p:spPr>
          <p:txBody>
            <a:bodyPr spcFirstLastPara="1" wrap="square" lIns="37917" tIns="37917" rIns="37917" bIns="37917"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9pPr>
            </a:lstStyle>
            <a:p>
              <a:pPr marL="0" marR="0" lvl="0" indent="0" algn="ctr" defTabSz="914316" rtl="0" eaLnBrk="1" fontAlgn="auto" latinLnBrk="0" hangingPunct="1">
                <a:lnSpc>
                  <a:spcPct val="100000"/>
                </a:lnSpc>
                <a:spcBef>
                  <a:spcPts val="0"/>
                </a:spcBef>
                <a:spcAft>
                  <a:spcPts val="0"/>
                </a:spcAft>
                <a:buClr>
                  <a:srgbClr val="000000"/>
                </a:buClr>
                <a:buSzPts val="2000"/>
                <a:buFont typeface="Arial"/>
                <a:buNone/>
                <a:tabLst/>
                <a:defRPr/>
              </a:pPr>
              <a:r>
                <a:rPr kumimoji="0" lang="en-US" sz="2100" b="0" i="0" u="none" strike="noStrike" kern="1200" cap="none" spc="0" normalizeH="0" baseline="0" noProof="0" dirty="0">
                  <a:ln>
                    <a:noFill/>
                  </a:ln>
                  <a:solidFill>
                    <a:srgbClr val="000000"/>
                  </a:solidFill>
                  <a:effectLst/>
                  <a:uLnTx/>
                  <a:uFillTx/>
                  <a:latin typeface="Roboto"/>
                  <a:ea typeface="Roboto"/>
                  <a:cs typeface="Roboto"/>
                  <a:sym typeface="Arial"/>
                </a:rPr>
                <a:t> Chris Hughes</a:t>
              </a:r>
              <a:endParaRPr kumimoji="0" lang="en-US" sz="2106" b="0" i="0" u="none" strike="noStrike" kern="1200" cap="none" spc="0" normalizeH="0" baseline="0" noProof="0" dirty="0">
                <a:ln>
                  <a:noFill/>
                </a:ln>
                <a:solidFill>
                  <a:srgbClr val="000000"/>
                </a:solidFill>
                <a:effectLst/>
                <a:uLnTx/>
                <a:uFillTx/>
                <a:latin typeface="Roboto"/>
                <a:ea typeface="Roboto"/>
                <a:cs typeface="Roboto"/>
                <a:sym typeface="Arial"/>
              </a:endParaRPr>
            </a:p>
            <a:p>
              <a:pPr marL="0" marR="0" lvl="0" indent="0" algn="ctr" defTabSz="914316" rtl="0" eaLnBrk="1" fontAlgn="auto" latinLnBrk="0" hangingPunct="1">
                <a:lnSpc>
                  <a:spcPct val="100000"/>
                </a:lnSpc>
                <a:spcBef>
                  <a:spcPts val="0"/>
                </a:spcBef>
                <a:spcAft>
                  <a:spcPts val="0"/>
                </a:spcAft>
                <a:buClr>
                  <a:srgbClr val="000000"/>
                </a:buClr>
                <a:buSzPts val="1800"/>
                <a:buFont typeface="Arial"/>
                <a:buNone/>
                <a:tabLst/>
                <a:defRPr/>
              </a:pPr>
              <a:r>
                <a:rPr kumimoji="0" lang="en-US" sz="1896" b="0" i="0" u="none" strike="noStrike" kern="1200" cap="none" spc="0" normalizeH="0" baseline="0" noProof="0" dirty="0">
                  <a:ln>
                    <a:noFill/>
                  </a:ln>
                  <a:solidFill>
                    <a:srgbClr val="000000"/>
                  </a:solidFill>
                  <a:effectLst/>
                  <a:uLnTx/>
                  <a:uFillTx/>
                  <a:latin typeface="Roboto"/>
                  <a:ea typeface="Roboto"/>
                  <a:cs typeface="Roboto"/>
                  <a:sym typeface="Roboto"/>
                </a:rPr>
                <a:t>Director</a:t>
              </a:r>
              <a:endParaRPr kumimoji="0" sz="1896" b="0" i="0" u="none" strike="noStrike" kern="1200" cap="none" spc="0" normalizeH="0" baseline="0" noProof="0" dirty="0">
                <a:ln>
                  <a:noFill/>
                </a:ln>
                <a:solidFill>
                  <a:srgbClr val="000000"/>
                </a:solidFill>
                <a:effectLst/>
                <a:uLnTx/>
                <a:uFillTx/>
                <a:latin typeface="Roboto"/>
                <a:ea typeface="Roboto"/>
                <a:cs typeface="Roboto"/>
                <a:sym typeface="Roboto"/>
              </a:endParaRPr>
            </a:p>
            <a:p>
              <a:pPr marL="0" marR="0" lvl="0" indent="0" algn="ctr" defTabSz="914316" rtl="0" eaLnBrk="1" fontAlgn="auto" latinLnBrk="0" hangingPunct="1">
                <a:lnSpc>
                  <a:spcPct val="100000"/>
                </a:lnSpc>
                <a:spcBef>
                  <a:spcPts val="0"/>
                </a:spcBef>
                <a:spcAft>
                  <a:spcPts val="0"/>
                </a:spcAft>
                <a:buClr>
                  <a:srgbClr val="000000"/>
                </a:buClr>
                <a:buSzPts val="1400"/>
                <a:buFont typeface="Arial"/>
                <a:buNone/>
                <a:tabLst/>
                <a:defRPr/>
              </a:pPr>
              <a:r>
                <a:rPr kumimoji="0" lang="en-US" sz="1550" b="0" i="0" u="none" strike="noStrike" kern="1200" cap="none" spc="0" normalizeH="0" baseline="0" noProof="0" dirty="0">
                  <a:ln>
                    <a:noFill/>
                  </a:ln>
                  <a:solidFill>
                    <a:srgbClr val="000000"/>
                  </a:solidFill>
                  <a:effectLst/>
                  <a:uLnTx/>
                  <a:uFillTx/>
                  <a:latin typeface="Arial"/>
                  <a:cs typeface="Arial"/>
                  <a:sym typeface="Arial"/>
                  <a:hlinkClick r:id="rId5"/>
                </a:rPr>
                <a:t>chughes</a:t>
              </a:r>
              <a:r>
                <a:rPr kumimoji="0" lang="en-US" sz="1450" b="0" i="0" u="none" strike="noStrike" kern="1200" cap="none" spc="0" normalizeH="0" baseline="0" noProof="0" dirty="0">
                  <a:ln>
                    <a:noFill/>
                  </a:ln>
                  <a:solidFill>
                    <a:srgbClr val="000000"/>
                  </a:solidFill>
                  <a:effectLst/>
                  <a:uLnTx/>
                  <a:uFillTx/>
                  <a:latin typeface="Arial"/>
                  <a:cs typeface="Arial"/>
                  <a:sym typeface="Arial"/>
                  <a:hlinkClick r:id="rId5"/>
                </a:rPr>
                <a:t>@collegeboard.org</a:t>
              </a:r>
              <a:endParaRPr kumimoji="0" lang="en-US" sz="1450" b="0" i="0" u="none" strike="noStrike" kern="1200" cap="none" spc="0" normalizeH="0" baseline="0" noProof="0" dirty="0">
                <a:ln>
                  <a:noFill/>
                </a:ln>
                <a:solidFill>
                  <a:srgbClr val="000000"/>
                </a:solidFill>
                <a:effectLst/>
                <a:uLnTx/>
                <a:uFillTx/>
                <a:latin typeface="Arial"/>
                <a:cs typeface="Arial"/>
                <a:sym typeface="Arial"/>
              </a:endParaRPr>
            </a:p>
            <a:p>
              <a:pPr marL="0" marR="0" lvl="0" indent="0" algn="ctr" defTabSz="914316" rtl="0" eaLnBrk="1" fontAlgn="auto" latinLnBrk="0" hangingPunct="1">
                <a:lnSpc>
                  <a:spcPct val="100000"/>
                </a:lnSpc>
                <a:spcBef>
                  <a:spcPts val="0"/>
                </a:spcBef>
                <a:spcAft>
                  <a:spcPts val="0"/>
                </a:spcAft>
                <a:buClr>
                  <a:srgbClr val="000000"/>
                </a:buClr>
                <a:buSzTx/>
                <a:buFont typeface="Arial"/>
                <a:buNone/>
                <a:tabLst/>
                <a:defRPr/>
              </a:pPr>
              <a:r>
                <a:rPr kumimoji="0" lang="en-US" sz="1896" b="0" i="0" u="none" strike="noStrike" kern="1200" cap="none" spc="0" normalizeH="0" baseline="0" noProof="0" dirty="0">
                  <a:ln>
                    <a:noFill/>
                  </a:ln>
                  <a:solidFill>
                    <a:srgbClr val="000000"/>
                  </a:solidFill>
                  <a:effectLst/>
                  <a:uLnTx/>
                  <a:uFillTx/>
                  <a:latin typeface="Roboto"/>
                  <a:ea typeface="Roboto"/>
                  <a:cs typeface="Roboto"/>
                  <a:sym typeface="Arial"/>
                </a:rPr>
                <a:t>970-623-1611</a:t>
              </a:r>
            </a:p>
          </p:txBody>
        </p:sp>
        <p:pic>
          <p:nvPicPr>
            <p:cNvPr id="13" name="Picture 12" descr="Lindsay (Talbot) Scurto, M.Ed.">
              <a:extLst>
                <a:ext uri="{FF2B5EF4-FFF2-40B4-BE49-F238E27FC236}">
                  <a16:creationId xmlns:a16="http://schemas.microsoft.com/office/drawing/2014/main" id="{F4D4E659-34F3-0F4F-66A6-529F2B3FE478}"/>
                </a:ext>
              </a:extLst>
            </p:cNvPr>
            <p:cNvPicPr>
              <a:picLocks noChangeAspect="1"/>
            </p:cNvPicPr>
            <p:nvPr/>
          </p:nvPicPr>
          <p:blipFill>
            <a:blip r:embed="rId6"/>
            <a:stretch>
              <a:fillRect/>
            </a:stretch>
          </p:blipFill>
          <p:spPr>
            <a:xfrm>
              <a:off x="4914065" y="862587"/>
              <a:ext cx="2006424" cy="2006424"/>
            </a:xfrm>
            <a:prstGeom prst="rect">
              <a:avLst/>
            </a:prstGeom>
          </p:spPr>
        </p:pic>
      </p:grpSp>
      <p:grpSp>
        <p:nvGrpSpPr>
          <p:cNvPr id="20" name="Group 19">
            <a:extLst>
              <a:ext uri="{FF2B5EF4-FFF2-40B4-BE49-F238E27FC236}">
                <a16:creationId xmlns:a16="http://schemas.microsoft.com/office/drawing/2014/main" id="{BD611153-184B-9A2D-F083-39E205617086}"/>
              </a:ext>
            </a:extLst>
          </p:cNvPr>
          <p:cNvGrpSpPr/>
          <p:nvPr/>
        </p:nvGrpSpPr>
        <p:grpSpPr>
          <a:xfrm>
            <a:off x="8605747" y="54252"/>
            <a:ext cx="3044477" cy="4401270"/>
            <a:chOff x="7307451" y="491838"/>
            <a:chExt cx="2797774" cy="4044622"/>
          </a:xfrm>
        </p:grpSpPr>
        <p:pic>
          <p:nvPicPr>
            <p:cNvPr id="14" name="Google Shape;2677;p291" descr="A black and white square with a black border&#10;&#10;Description automatically generated">
              <a:extLst>
                <a:ext uri="{FF2B5EF4-FFF2-40B4-BE49-F238E27FC236}">
                  <a16:creationId xmlns:a16="http://schemas.microsoft.com/office/drawing/2014/main" id="{13867770-4539-0149-D733-CD45C832BD4B}"/>
                </a:ext>
              </a:extLst>
            </p:cNvPr>
            <p:cNvPicPr preferRelativeResize="0"/>
            <p:nvPr/>
          </p:nvPicPr>
          <p:blipFill rotWithShape="1">
            <a:blip r:embed="rId4">
              <a:alphaModFix/>
            </a:blip>
            <a:srcRect/>
            <a:stretch/>
          </p:blipFill>
          <p:spPr>
            <a:xfrm>
              <a:off x="7312531" y="491838"/>
              <a:ext cx="2785370" cy="4044622"/>
            </a:xfrm>
            <a:prstGeom prst="rect">
              <a:avLst/>
            </a:prstGeom>
            <a:noFill/>
            <a:ln>
              <a:noFill/>
            </a:ln>
          </p:spPr>
        </p:pic>
        <p:pic>
          <p:nvPicPr>
            <p:cNvPr id="15" name="Picture 14" descr="A person in a suit smiling&#10;&#10;AI-generated content may be incorrect.">
              <a:extLst>
                <a:ext uri="{FF2B5EF4-FFF2-40B4-BE49-F238E27FC236}">
                  <a16:creationId xmlns:a16="http://schemas.microsoft.com/office/drawing/2014/main" id="{C78B7C1A-A23C-49B0-BECE-F316BE10F0C0}"/>
                </a:ext>
              </a:extLst>
            </p:cNvPr>
            <p:cNvPicPr>
              <a:picLocks noChangeAspect="1"/>
            </p:cNvPicPr>
            <p:nvPr/>
          </p:nvPicPr>
          <p:blipFill>
            <a:blip r:embed="rId7"/>
            <a:stretch>
              <a:fillRect/>
            </a:stretch>
          </p:blipFill>
          <p:spPr>
            <a:xfrm>
              <a:off x="7678850" y="936609"/>
              <a:ext cx="2006424" cy="2006424"/>
            </a:xfrm>
            <a:prstGeom prst="rect">
              <a:avLst/>
            </a:prstGeom>
          </p:spPr>
        </p:pic>
        <p:sp>
          <p:nvSpPr>
            <p:cNvPr id="18" name="Google Shape;2680;p291">
              <a:extLst>
                <a:ext uri="{FF2B5EF4-FFF2-40B4-BE49-F238E27FC236}">
                  <a16:creationId xmlns:a16="http://schemas.microsoft.com/office/drawing/2014/main" id="{455198D6-29B8-D4F6-59EF-79A0223C9517}"/>
                </a:ext>
              </a:extLst>
            </p:cNvPr>
            <p:cNvSpPr txBox="1"/>
            <p:nvPr/>
          </p:nvSpPr>
          <p:spPr>
            <a:xfrm>
              <a:off x="7307451" y="3108429"/>
              <a:ext cx="2797774" cy="1123877"/>
            </a:xfrm>
            <a:prstGeom prst="rect">
              <a:avLst/>
            </a:prstGeom>
            <a:noFill/>
            <a:ln>
              <a:noFill/>
            </a:ln>
          </p:spPr>
          <p:txBody>
            <a:bodyPr spcFirstLastPara="1" wrap="square" lIns="37917" tIns="37917" rIns="37917" bIns="37917"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74" b="0" i="0" u="none" strike="noStrike" cap="none">
                  <a:solidFill>
                    <a:srgbClr val="000000"/>
                  </a:solidFill>
                  <a:latin typeface="Arial"/>
                  <a:ea typeface="Arial"/>
                  <a:cs typeface="Arial"/>
                  <a:sym typeface="Arial"/>
                </a:defRPr>
              </a:lvl9pPr>
            </a:lstStyle>
            <a:p>
              <a:pPr marL="0" marR="0" lvl="0" indent="0" algn="ctr" defTabSz="914316" rtl="0" eaLnBrk="1" fontAlgn="auto" latinLnBrk="0" hangingPunct="1">
                <a:lnSpc>
                  <a:spcPct val="100000"/>
                </a:lnSpc>
                <a:spcBef>
                  <a:spcPts val="0"/>
                </a:spcBef>
                <a:spcAft>
                  <a:spcPts val="0"/>
                </a:spcAft>
                <a:buClr>
                  <a:srgbClr val="000000"/>
                </a:buClr>
                <a:buSzTx/>
                <a:buFont typeface="Arial"/>
                <a:buNone/>
                <a:tabLst/>
                <a:defRPr/>
              </a:pPr>
              <a:r>
                <a:rPr kumimoji="0" lang="en-US" sz="2106" b="0" i="0" u="none" strike="noStrike" kern="1200" cap="none" spc="0" normalizeH="0" baseline="0" noProof="0">
                  <a:ln>
                    <a:noFill/>
                  </a:ln>
                  <a:solidFill>
                    <a:srgbClr val="000000"/>
                  </a:solidFill>
                  <a:effectLst/>
                  <a:uLnTx/>
                  <a:uFillTx/>
                  <a:latin typeface="Roboto"/>
                  <a:ea typeface="Roboto"/>
                  <a:cs typeface="Roboto"/>
                  <a:sym typeface="Roboto"/>
                </a:rPr>
                <a:t>Noah Hurianek</a:t>
              </a:r>
              <a:endParaRPr kumimoji="0" lang="en-US" sz="1552" b="0" i="0" u="none" strike="noStrike" kern="1200" cap="none" spc="0" normalizeH="0" baseline="0" noProof="0">
                <a:ln>
                  <a:noFill/>
                </a:ln>
                <a:solidFill>
                  <a:srgbClr val="000000"/>
                </a:solidFill>
                <a:effectLst/>
                <a:uLnTx/>
                <a:uFillTx/>
                <a:latin typeface="Arial"/>
                <a:cs typeface="Arial"/>
                <a:sym typeface="Arial"/>
              </a:endParaRPr>
            </a:p>
            <a:p>
              <a:pPr marL="0" marR="0" lvl="0" indent="0" algn="ctr" defTabSz="914316" rtl="0" eaLnBrk="1" fontAlgn="auto" latinLnBrk="0" hangingPunct="1">
                <a:lnSpc>
                  <a:spcPct val="100000"/>
                </a:lnSpc>
                <a:spcBef>
                  <a:spcPts val="0"/>
                </a:spcBef>
                <a:spcAft>
                  <a:spcPts val="0"/>
                </a:spcAft>
                <a:buClr>
                  <a:srgbClr val="000000"/>
                </a:buClr>
                <a:buSzPts val="1800"/>
                <a:buFont typeface="Arial"/>
                <a:buNone/>
                <a:tabLst/>
                <a:defRPr/>
              </a:pPr>
              <a:r>
                <a:rPr kumimoji="0" lang="en-US" sz="1896" b="0" i="0" u="none" strike="noStrike" kern="1200" cap="none" spc="0" normalizeH="0" baseline="0" noProof="0">
                  <a:ln>
                    <a:noFill/>
                  </a:ln>
                  <a:solidFill>
                    <a:srgbClr val="000000"/>
                  </a:solidFill>
                  <a:effectLst/>
                  <a:uLnTx/>
                  <a:uFillTx/>
                  <a:latin typeface="Roboto"/>
                  <a:ea typeface="Roboto"/>
                  <a:cs typeface="Roboto"/>
                  <a:sym typeface="Roboto"/>
                </a:rPr>
                <a:t>Director</a:t>
              </a:r>
              <a:endParaRPr kumimoji="0" sz="1473" b="0" i="0" u="none" strike="noStrike" kern="1200" cap="none" spc="0" normalizeH="0" baseline="0" noProof="0">
                <a:ln>
                  <a:noFill/>
                </a:ln>
                <a:solidFill>
                  <a:srgbClr val="000000"/>
                </a:solidFill>
                <a:effectLst/>
                <a:uLnTx/>
                <a:uFillTx/>
                <a:latin typeface="Arial"/>
                <a:cs typeface="Arial"/>
                <a:sym typeface="Arial"/>
              </a:endParaRPr>
            </a:p>
            <a:p>
              <a:pPr marL="0" marR="0" lvl="0" indent="0" algn="ctr" defTabSz="914316" rtl="0" eaLnBrk="1" fontAlgn="auto" latinLnBrk="0" hangingPunct="1">
                <a:lnSpc>
                  <a:spcPct val="100000"/>
                </a:lnSpc>
                <a:spcBef>
                  <a:spcPts val="0"/>
                </a:spcBef>
                <a:spcAft>
                  <a:spcPts val="0"/>
                </a:spcAft>
                <a:buClr>
                  <a:srgbClr val="000000"/>
                </a:buClr>
                <a:buSzPts val="1400"/>
                <a:buFont typeface="Arial"/>
                <a:buNone/>
                <a:tabLst/>
                <a:defRPr/>
              </a:pPr>
              <a:r>
                <a:rPr kumimoji="0" lang="en-US" sz="1552" b="0" i="0" u="sng" strike="noStrike" kern="1200" cap="none" spc="0" normalizeH="0" baseline="0" noProof="0">
                  <a:ln>
                    <a:noFill/>
                  </a:ln>
                  <a:solidFill>
                    <a:srgbClr val="000000"/>
                  </a:solidFill>
                  <a:effectLst/>
                  <a:uLnTx/>
                  <a:uFillTx/>
                  <a:latin typeface="Arial"/>
                  <a:cs typeface="Arial"/>
                  <a:sym typeface="Roboto"/>
                </a:rPr>
                <a:t>nhurianek@collegeboard.org</a:t>
              </a:r>
              <a:br>
                <a:rPr kumimoji="0" lang="en-US" sz="1896" b="0" i="0" u="none" strike="noStrike" kern="1200" cap="none" spc="0" normalizeH="0" baseline="0" noProof="0">
                  <a:ln>
                    <a:noFill/>
                  </a:ln>
                  <a:solidFill>
                    <a:srgbClr val="000000"/>
                  </a:solidFill>
                  <a:effectLst/>
                  <a:uLnTx/>
                  <a:uFillTx/>
                  <a:latin typeface="Roboto"/>
                  <a:ea typeface="Roboto"/>
                  <a:cs typeface="Roboto"/>
                  <a:sym typeface="Arial"/>
                </a:rPr>
              </a:br>
              <a:r>
                <a:rPr kumimoji="0" lang="en-US" sz="1896" b="0" i="0" u="none" strike="noStrike" kern="1200" cap="none" spc="0" normalizeH="0" baseline="0" noProof="0">
                  <a:ln>
                    <a:noFill/>
                  </a:ln>
                  <a:solidFill>
                    <a:srgbClr val="000000"/>
                  </a:solidFill>
                  <a:effectLst/>
                  <a:uLnTx/>
                  <a:uFillTx/>
                  <a:latin typeface="Roboto"/>
                  <a:ea typeface="Roboto"/>
                  <a:cs typeface="Roboto"/>
                  <a:sym typeface="Roboto"/>
                </a:rPr>
                <a:t>720-582-6735</a:t>
              </a:r>
              <a:endParaRPr kumimoji="0" sz="1473" b="0" i="0" u="none" strike="noStrike" kern="1200" cap="none" spc="0" normalizeH="0" baseline="0" noProof="0">
                <a:ln>
                  <a:noFill/>
                </a:ln>
                <a:solidFill>
                  <a:srgbClr val="000000"/>
                </a:solidFill>
                <a:effectLst/>
                <a:uLnTx/>
                <a:uFillTx/>
                <a:latin typeface="Arial"/>
                <a:cs typeface="Arial"/>
                <a:sym typeface="Arial"/>
              </a:endParaRPr>
            </a:p>
          </p:txBody>
        </p:sp>
      </p:grpSp>
      <p:sp>
        <p:nvSpPr>
          <p:cNvPr id="9" name="TextBox 8">
            <a:extLst>
              <a:ext uri="{FF2B5EF4-FFF2-40B4-BE49-F238E27FC236}">
                <a16:creationId xmlns:a16="http://schemas.microsoft.com/office/drawing/2014/main" id="{0A5DF872-5ACF-BBBB-E535-BEB772BBAC70}"/>
              </a:ext>
            </a:extLst>
          </p:cNvPr>
          <p:cNvSpPr txBox="1"/>
          <p:nvPr/>
        </p:nvSpPr>
        <p:spPr>
          <a:xfrm>
            <a:off x="816597" y="6049453"/>
            <a:ext cx="2223152" cy="380480"/>
          </a:xfrm>
          <a:prstGeom prst="rect">
            <a:avLst/>
          </a:prstGeom>
          <a:noFill/>
        </p:spPr>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defPPr>
              <a:defRPr lang="en-US"/>
            </a:defPPr>
            <a:lvl1pPr marL="0" algn="l" defTabSz="963046" rtl="0" eaLnBrk="1" latinLnBrk="0" hangingPunct="1">
              <a:defRPr sz="1896" kern="1200">
                <a:solidFill>
                  <a:schemeClr val="tx1"/>
                </a:solidFill>
                <a:latin typeface="+mn-lt"/>
                <a:ea typeface="+mn-ea"/>
                <a:cs typeface="+mn-cs"/>
              </a:defRPr>
            </a:lvl1pPr>
            <a:lvl2pPr marL="481523" algn="l" defTabSz="963046" rtl="0" eaLnBrk="1" latinLnBrk="0" hangingPunct="1">
              <a:defRPr sz="1896" kern="1200">
                <a:solidFill>
                  <a:schemeClr val="tx1"/>
                </a:solidFill>
                <a:latin typeface="+mn-lt"/>
                <a:ea typeface="+mn-ea"/>
                <a:cs typeface="+mn-cs"/>
              </a:defRPr>
            </a:lvl2pPr>
            <a:lvl3pPr marL="963046" algn="l" defTabSz="963046" rtl="0" eaLnBrk="1" latinLnBrk="0" hangingPunct="1">
              <a:defRPr sz="1896" kern="1200">
                <a:solidFill>
                  <a:schemeClr val="tx1"/>
                </a:solidFill>
                <a:latin typeface="+mn-lt"/>
                <a:ea typeface="+mn-ea"/>
                <a:cs typeface="+mn-cs"/>
              </a:defRPr>
            </a:lvl3pPr>
            <a:lvl4pPr marL="1444569" algn="l" defTabSz="963046" rtl="0" eaLnBrk="1" latinLnBrk="0" hangingPunct="1">
              <a:defRPr sz="1896" kern="1200">
                <a:solidFill>
                  <a:schemeClr val="tx1"/>
                </a:solidFill>
                <a:latin typeface="+mn-lt"/>
                <a:ea typeface="+mn-ea"/>
                <a:cs typeface="+mn-cs"/>
              </a:defRPr>
            </a:lvl4pPr>
            <a:lvl5pPr marL="1926092" algn="l" defTabSz="963046" rtl="0" eaLnBrk="1" latinLnBrk="0" hangingPunct="1">
              <a:defRPr sz="1896" kern="1200">
                <a:solidFill>
                  <a:schemeClr val="tx1"/>
                </a:solidFill>
                <a:latin typeface="+mn-lt"/>
                <a:ea typeface="+mn-ea"/>
                <a:cs typeface="+mn-cs"/>
              </a:defRPr>
            </a:lvl5pPr>
            <a:lvl6pPr marL="2407615" algn="l" defTabSz="963046" rtl="0" eaLnBrk="1" latinLnBrk="0" hangingPunct="1">
              <a:defRPr sz="1896" kern="1200">
                <a:solidFill>
                  <a:schemeClr val="tx1"/>
                </a:solidFill>
                <a:latin typeface="+mn-lt"/>
                <a:ea typeface="+mn-ea"/>
                <a:cs typeface="+mn-cs"/>
              </a:defRPr>
            </a:lvl6pPr>
            <a:lvl7pPr marL="2889138" algn="l" defTabSz="963046" rtl="0" eaLnBrk="1" latinLnBrk="0" hangingPunct="1">
              <a:defRPr sz="1896" kern="1200">
                <a:solidFill>
                  <a:schemeClr val="tx1"/>
                </a:solidFill>
                <a:latin typeface="+mn-lt"/>
                <a:ea typeface="+mn-ea"/>
                <a:cs typeface="+mn-cs"/>
              </a:defRPr>
            </a:lvl7pPr>
            <a:lvl8pPr marL="3370661" algn="l" defTabSz="963046" rtl="0" eaLnBrk="1" latinLnBrk="0" hangingPunct="1">
              <a:defRPr sz="1896" kern="1200">
                <a:solidFill>
                  <a:schemeClr val="tx1"/>
                </a:solidFill>
                <a:latin typeface="+mn-lt"/>
                <a:ea typeface="+mn-ea"/>
                <a:cs typeface="+mn-cs"/>
              </a:defRPr>
            </a:lvl8pPr>
            <a:lvl9pPr marL="3852184" algn="l" defTabSz="963046" rtl="0" eaLnBrk="1" latinLnBrk="0" hangingPunct="1">
              <a:defRPr sz="1896" kern="1200">
                <a:solidFill>
                  <a:schemeClr val="tx1"/>
                </a:solidFill>
                <a:latin typeface="+mn-lt"/>
                <a:ea typeface="+mn-ea"/>
                <a:cs typeface="+mn-cs"/>
              </a:defRPr>
            </a:lvl9pPr>
          </a:lstStyle>
          <a:p>
            <a:pPr marL="0" marR="0" lvl="0" indent="0" algn="ctr" defTabSz="914316"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1200" cap="none" spc="0" normalizeH="0" baseline="0" noProof="0" dirty="0">
                <a:ln>
                  <a:noFill/>
                </a:ln>
                <a:solidFill>
                  <a:srgbClr val="FFFFFF"/>
                </a:solidFill>
                <a:effectLst/>
                <a:uLnTx/>
                <a:uFillTx/>
                <a:latin typeface="Roboto Medium"/>
                <a:ea typeface="Roboto Medium"/>
                <a:cs typeface="Roboto Medium"/>
                <a:sym typeface="Arial"/>
              </a:rPr>
              <a:t>Teamship</a:t>
            </a:r>
            <a:endParaRPr kumimoji="0" lang="en-US" sz="2000" b="0" i="0" u="none" strike="noStrike" kern="1200" cap="none" spc="0" normalizeH="0" baseline="0" noProof="0" dirty="0">
              <a:ln>
                <a:noFill/>
              </a:ln>
              <a:solidFill>
                <a:srgbClr val="FFFFFF"/>
              </a:solidFill>
              <a:effectLst/>
              <a:uLnTx/>
              <a:uFillTx/>
              <a:latin typeface="Arial"/>
              <a:ea typeface="+mn-ea"/>
              <a:cs typeface="Arial"/>
              <a:sym typeface="Arial"/>
            </a:endParaRPr>
          </a:p>
        </p:txBody>
      </p:sp>
      <p:sp>
        <p:nvSpPr>
          <p:cNvPr id="17" name="TextBox 16">
            <a:extLst>
              <a:ext uri="{FF2B5EF4-FFF2-40B4-BE49-F238E27FC236}">
                <a16:creationId xmlns:a16="http://schemas.microsoft.com/office/drawing/2014/main" id="{B0A3E8F1-3083-4876-13F8-BD68A4CB1705}"/>
              </a:ext>
            </a:extLst>
          </p:cNvPr>
          <p:cNvSpPr txBox="1"/>
          <p:nvPr/>
        </p:nvSpPr>
        <p:spPr>
          <a:xfrm>
            <a:off x="9102476" y="6030685"/>
            <a:ext cx="1998181" cy="380480"/>
          </a:xfrm>
          <a:prstGeom prst="rect">
            <a:avLst/>
          </a:prstGeom>
          <a:noFill/>
        </p:spPr>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defPPr>
              <a:defRPr lang="en-US"/>
            </a:defPPr>
            <a:lvl1pPr marL="0" algn="l" defTabSz="963046" rtl="0" eaLnBrk="1" latinLnBrk="0" hangingPunct="1">
              <a:defRPr sz="1896" kern="1200">
                <a:solidFill>
                  <a:schemeClr val="tx1"/>
                </a:solidFill>
                <a:latin typeface="+mn-lt"/>
                <a:ea typeface="+mn-ea"/>
                <a:cs typeface="+mn-cs"/>
              </a:defRPr>
            </a:lvl1pPr>
            <a:lvl2pPr marL="481523" algn="l" defTabSz="963046" rtl="0" eaLnBrk="1" latinLnBrk="0" hangingPunct="1">
              <a:defRPr sz="1896" kern="1200">
                <a:solidFill>
                  <a:schemeClr val="tx1"/>
                </a:solidFill>
                <a:latin typeface="+mn-lt"/>
                <a:ea typeface="+mn-ea"/>
                <a:cs typeface="+mn-cs"/>
              </a:defRPr>
            </a:lvl2pPr>
            <a:lvl3pPr marL="963046" algn="l" defTabSz="963046" rtl="0" eaLnBrk="1" latinLnBrk="0" hangingPunct="1">
              <a:defRPr sz="1896" kern="1200">
                <a:solidFill>
                  <a:schemeClr val="tx1"/>
                </a:solidFill>
                <a:latin typeface="+mn-lt"/>
                <a:ea typeface="+mn-ea"/>
                <a:cs typeface="+mn-cs"/>
              </a:defRPr>
            </a:lvl3pPr>
            <a:lvl4pPr marL="1444569" algn="l" defTabSz="963046" rtl="0" eaLnBrk="1" latinLnBrk="0" hangingPunct="1">
              <a:defRPr sz="1896" kern="1200">
                <a:solidFill>
                  <a:schemeClr val="tx1"/>
                </a:solidFill>
                <a:latin typeface="+mn-lt"/>
                <a:ea typeface="+mn-ea"/>
                <a:cs typeface="+mn-cs"/>
              </a:defRPr>
            </a:lvl4pPr>
            <a:lvl5pPr marL="1926092" algn="l" defTabSz="963046" rtl="0" eaLnBrk="1" latinLnBrk="0" hangingPunct="1">
              <a:defRPr sz="1896" kern="1200">
                <a:solidFill>
                  <a:schemeClr val="tx1"/>
                </a:solidFill>
                <a:latin typeface="+mn-lt"/>
                <a:ea typeface="+mn-ea"/>
                <a:cs typeface="+mn-cs"/>
              </a:defRPr>
            </a:lvl5pPr>
            <a:lvl6pPr marL="2407615" algn="l" defTabSz="963046" rtl="0" eaLnBrk="1" latinLnBrk="0" hangingPunct="1">
              <a:defRPr sz="1896" kern="1200">
                <a:solidFill>
                  <a:schemeClr val="tx1"/>
                </a:solidFill>
                <a:latin typeface="+mn-lt"/>
                <a:ea typeface="+mn-ea"/>
                <a:cs typeface="+mn-cs"/>
              </a:defRPr>
            </a:lvl6pPr>
            <a:lvl7pPr marL="2889138" algn="l" defTabSz="963046" rtl="0" eaLnBrk="1" latinLnBrk="0" hangingPunct="1">
              <a:defRPr sz="1896" kern="1200">
                <a:solidFill>
                  <a:schemeClr val="tx1"/>
                </a:solidFill>
                <a:latin typeface="+mn-lt"/>
                <a:ea typeface="+mn-ea"/>
                <a:cs typeface="+mn-cs"/>
              </a:defRPr>
            </a:lvl7pPr>
            <a:lvl8pPr marL="3370661" algn="l" defTabSz="963046" rtl="0" eaLnBrk="1" latinLnBrk="0" hangingPunct="1">
              <a:defRPr sz="1896" kern="1200">
                <a:solidFill>
                  <a:schemeClr val="tx1"/>
                </a:solidFill>
                <a:latin typeface="+mn-lt"/>
                <a:ea typeface="+mn-ea"/>
                <a:cs typeface="+mn-cs"/>
              </a:defRPr>
            </a:lvl8pPr>
            <a:lvl9pPr marL="3852184" algn="l" defTabSz="963046" rtl="0" eaLnBrk="1" latinLnBrk="0" hangingPunct="1">
              <a:defRPr sz="1896" kern="1200">
                <a:solidFill>
                  <a:schemeClr val="tx1"/>
                </a:solidFill>
                <a:latin typeface="+mn-lt"/>
                <a:ea typeface="+mn-ea"/>
                <a:cs typeface="+mn-cs"/>
              </a:defRPr>
            </a:lvl9pPr>
          </a:lstStyle>
          <a:p>
            <a:pPr marL="0" marR="0" lvl="0" indent="0" algn="ctr" defTabSz="914316"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1200" cap="none" spc="0" normalizeH="0" baseline="0" noProof="0" dirty="0">
                <a:ln>
                  <a:noFill/>
                </a:ln>
                <a:solidFill>
                  <a:srgbClr val="FFFFFF"/>
                </a:solidFill>
                <a:effectLst/>
                <a:uLnTx/>
                <a:uFillTx/>
                <a:latin typeface="Roboto Medium"/>
                <a:ea typeface="Roboto Medium"/>
                <a:cs typeface="Roboto Medium"/>
                <a:sym typeface="Arial"/>
              </a:rPr>
              <a:t>Career Kickstart</a:t>
            </a:r>
            <a:endParaRPr kumimoji="0" lang="en-US" sz="2000" b="0" i="0" u="none" strike="noStrike" kern="1200" cap="none" spc="0" normalizeH="0" baseline="0" noProof="0" dirty="0">
              <a:ln>
                <a:noFill/>
              </a:ln>
              <a:solidFill>
                <a:srgbClr val="FFFFFF"/>
              </a:solidFill>
              <a:effectLst/>
              <a:uLnTx/>
              <a:uFillTx/>
              <a:latin typeface="Arial"/>
              <a:ea typeface="+mn-ea"/>
              <a:cs typeface="+mn-cs"/>
              <a:sym typeface="Arial"/>
            </a:endParaRPr>
          </a:p>
        </p:txBody>
      </p:sp>
      <p:pic>
        <p:nvPicPr>
          <p:cNvPr id="1026" name="Picture 2" descr="Profile photo for Christopher Hughes">
            <a:extLst>
              <a:ext uri="{FF2B5EF4-FFF2-40B4-BE49-F238E27FC236}">
                <a16:creationId xmlns:a16="http://schemas.microsoft.com/office/drawing/2014/main" id="{45F465D5-3086-65CB-2009-2EB3D26A518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9719" t="3348" r="13193" b="19564"/>
          <a:stretch>
            <a:fillRect/>
          </a:stretch>
        </p:blipFill>
        <p:spPr bwMode="auto">
          <a:xfrm>
            <a:off x="876297" y="536340"/>
            <a:ext cx="2128530" cy="21285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B864D37-54B0-ACB7-DE91-8E2ED7E45988}"/>
              </a:ext>
            </a:extLst>
          </p:cNvPr>
          <p:cNvPicPr>
            <a:picLocks noChangeAspect="1"/>
          </p:cNvPicPr>
          <p:nvPr/>
        </p:nvPicPr>
        <p:blipFill>
          <a:blip r:embed="rId9"/>
          <a:stretch>
            <a:fillRect/>
          </a:stretch>
        </p:blipFill>
        <p:spPr>
          <a:xfrm>
            <a:off x="1190122" y="4441610"/>
            <a:ext cx="1500877" cy="15008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15">
            <a:extLst>
              <a:ext uri="{FF2B5EF4-FFF2-40B4-BE49-F238E27FC236}">
                <a16:creationId xmlns:a16="http://schemas.microsoft.com/office/drawing/2014/main" id="{A090382B-4E60-76B9-2D6F-2A06EC6B9447}"/>
              </a:ext>
            </a:extLst>
          </p:cNvPr>
          <p:cNvPicPr>
            <a:picLocks noChangeAspect="1"/>
          </p:cNvPicPr>
          <p:nvPr/>
        </p:nvPicPr>
        <p:blipFill>
          <a:blip r:embed="rId10"/>
          <a:stretch>
            <a:fillRect/>
          </a:stretch>
        </p:blipFill>
        <p:spPr>
          <a:xfrm>
            <a:off x="9351127" y="4441609"/>
            <a:ext cx="1500877" cy="15008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8864466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5677A"/>
        </a:solidFill>
        <a:effectLst/>
      </p:bgPr>
    </p:bg>
    <p:spTree>
      <p:nvGrpSpPr>
        <p:cNvPr id="1" name=""/>
        <p:cNvGrpSpPr/>
        <p:nvPr/>
      </p:nvGrpSpPr>
      <p:grpSpPr>
        <a:xfrm>
          <a:off x="0" y="0"/>
          <a:ext cx="0" cy="0"/>
          <a:chOff x="0" y="0"/>
          <a:chExt cx="0" cy="0"/>
        </a:xfrm>
      </p:grpSpPr>
      <p:sp>
        <p:nvSpPr>
          <p:cNvPr id="3" name="Text 0"/>
          <p:cNvSpPr/>
          <p:nvPr/>
        </p:nvSpPr>
        <p:spPr>
          <a:xfrm>
            <a:off x="548640" y="457200"/>
            <a:ext cx="9144000" cy="6400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Roboto Slab Bold" pitchFamily="2" charset="0"/>
                <a:ea typeface="Roboto Slab Bold" pitchFamily="2" charset="0"/>
                <a:cs typeface="Roboto Slab Bold" pitchFamily="2" charset="0"/>
              </a:rPr>
              <a:t>The District Challenge</a:t>
            </a:r>
            <a:endParaRPr kumimoji="0" lang="en-US" sz="32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sp>
        <p:nvSpPr>
          <p:cNvPr id="4" name="Text 1"/>
          <p:cNvSpPr/>
          <p:nvPr/>
        </p:nvSpPr>
        <p:spPr>
          <a:xfrm>
            <a:off x="548640" y="1097280"/>
            <a:ext cx="10789920" cy="6400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2E7EC"/>
                </a:solidFill>
                <a:effectLst/>
                <a:uLnTx/>
                <a:uFillTx/>
                <a:latin typeface="Roboto" panose="02000000000000000000" pitchFamily="2" charset="0"/>
                <a:ea typeface="Roboto" panose="02000000000000000000" pitchFamily="2" charset="0"/>
                <a:cs typeface="Calibri" pitchFamily="34" charset="-120"/>
              </a:rPr>
              <a:t>Colorado educators at the PWR regional trainings named the same barriers again and again. Districts want quality WBL for every student, but the traditional model strains against real constraints.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Shape 2"/>
          <p:cNvSpPr/>
          <p:nvPr/>
        </p:nvSpPr>
        <p:spPr>
          <a:xfrm>
            <a:off x="548640" y="1965960"/>
            <a:ext cx="5349240" cy="1783080"/>
          </a:xfrm>
          <a:prstGeom prst="roundRect">
            <a:avLst>
              <a:gd name="adj" fmla="val 4103"/>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6" name="Shape 3"/>
          <p:cNvSpPr/>
          <p:nvPr/>
        </p:nvSpPr>
        <p:spPr>
          <a:xfrm>
            <a:off x="777240" y="2221992"/>
            <a:ext cx="566928" cy="566928"/>
          </a:xfrm>
          <a:prstGeom prst="roundRect">
            <a:avLst>
              <a:gd name="adj" fmla="val 16129"/>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7" name="Image 0" descr="preencoded.png"/>
          <p:cNvPicPr>
            <a:picLocks noChangeAspect="1"/>
          </p:cNvPicPr>
          <p:nvPr/>
        </p:nvPicPr>
        <p:blipFill>
          <a:blip r:embed="rId3"/>
          <a:stretch>
            <a:fillRect/>
          </a:stretch>
        </p:blipFill>
        <p:spPr>
          <a:xfrm>
            <a:off x="901964" y="2346716"/>
            <a:ext cx="317480" cy="317480"/>
          </a:xfrm>
          <a:prstGeom prst="rect">
            <a:avLst/>
          </a:prstGeom>
        </p:spPr>
      </p:pic>
      <p:sp>
        <p:nvSpPr>
          <p:cNvPr id="8" name="Text 4"/>
          <p:cNvSpPr/>
          <p:nvPr/>
        </p:nvSpPr>
        <p:spPr>
          <a:xfrm>
            <a:off x="1508760" y="2185416"/>
            <a:ext cx="416052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Limited employer capacity</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9" name="Text 5"/>
          <p:cNvSpPr/>
          <p:nvPr/>
        </p:nvSpPr>
        <p:spPr>
          <a:xfrm>
            <a:off x="777240" y="2880360"/>
            <a:ext cx="4892040" cy="77724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There are not enough traditional placements for every student who needs one.</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0" name="Shape 6"/>
          <p:cNvSpPr/>
          <p:nvPr/>
        </p:nvSpPr>
        <p:spPr>
          <a:xfrm>
            <a:off x="6217920" y="1965960"/>
            <a:ext cx="5349240" cy="1783080"/>
          </a:xfrm>
          <a:prstGeom prst="roundRect">
            <a:avLst>
              <a:gd name="adj" fmla="val 4103"/>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1" name="Shape 7"/>
          <p:cNvSpPr/>
          <p:nvPr/>
        </p:nvSpPr>
        <p:spPr>
          <a:xfrm>
            <a:off x="6446520" y="2221992"/>
            <a:ext cx="566928" cy="566928"/>
          </a:xfrm>
          <a:prstGeom prst="roundRect">
            <a:avLst>
              <a:gd name="adj" fmla="val 16129"/>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2" name="Image 1" descr="preencoded.png"/>
          <p:cNvPicPr>
            <a:picLocks noChangeAspect="1"/>
          </p:cNvPicPr>
          <p:nvPr/>
        </p:nvPicPr>
        <p:blipFill>
          <a:blip r:embed="rId4"/>
          <a:stretch>
            <a:fillRect/>
          </a:stretch>
        </p:blipFill>
        <p:spPr>
          <a:xfrm>
            <a:off x="6571244" y="2346716"/>
            <a:ext cx="317480" cy="317480"/>
          </a:xfrm>
          <a:prstGeom prst="rect">
            <a:avLst/>
          </a:prstGeom>
        </p:spPr>
      </p:pic>
      <p:sp>
        <p:nvSpPr>
          <p:cNvPr id="13" name="Text 8"/>
          <p:cNvSpPr/>
          <p:nvPr/>
        </p:nvSpPr>
        <p:spPr>
          <a:xfrm>
            <a:off x="7178040" y="2185416"/>
            <a:ext cx="416052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Transportation &amp; scheduling</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4" name="Text 9"/>
          <p:cNvSpPr/>
          <p:nvPr/>
        </p:nvSpPr>
        <p:spPr>
          <a:xfrm>
            <a:off x="6446520" y="2880360"/>
            <a:ext cx="4892040" cy="77724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Getting students to work sites conflicts with school schedules, especially in rural areas.</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5" name="Shape 10"/>
          <p:cNvSpPr/>
          <p:nvPr/>
        </p:nvSpPr>
        <p:spPr>
          <a:xfrm>
            <a:off x="548640" y="4023360"/>
            <a:ext cx="5349240" cy="1783080"/>
          </a:xfrm>
          <a:prstGeom prst="roundRect">
            <a:avLst>
              <a:gd name="adj" fmla="val 4103"/>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6" name="Shape 11"/>
          <p:cNvSpPr/>
          <p:nvPr/>
        </p:nvSpPr>
        <p:spPr>
          <a:xfrm>
            <a:off x="777240" y="4279392"/>
            <a:ext cx="566928" cy="566928"/>
          </a:xfrm>
          <a:prstGeom prst="roundRect">
            <a:avLst>
              <a:gd name="adj" fmla="val 16129"/>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7" name="Image 2" descr="preencoded.png"/>
          <p:cNvPicPr>
            <a:picLocks noChangeAspect="1"/>
          </p:cNvPicPr>
          <p:nvPr/>
        </p:nvPicPr>
        <p:blipFill>
          <a:blip r:embed="rId5"/>
          <a:stretch>
            <a:fillRect/>
          </a:stretch>
        </p:blipFill>
        <p:spPr>
          <a:xfrm>
            <a:off x="901964" y="4404116"/>
            <a:ext cx="317480" cy="317480"/>
          </a:xfrm>
          <a:prstGeom prst="rect">
            <a:avLst/>
          </a:prstGeom>
        </p:spPr>
      </p:pic>
      <p:sp>
        <p:nvSpPr>
          <p:cNvPr id="18" name="Text 12"/>
          <p:cNvSpPr/>
          <p:nvPr/>
        </p:nvSpPr>
        <p:spPr>
          <a:xfrm>
            <a:off x="1508760" y="4242816"/>
            <a:ext cx="416052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Access tied to networks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9" name="Text 13"/>
          <p:cNvSpPr/>
          <p:nvPr/>
        </p:nvSpPr>
        <p:spPr>
          <a:xfrm>
            <a:off x="777240" y="4937760"/>
            <a:ext cx="4892040" cy="77724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Traditional internships favor students who already have social capital and connections.</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0" name="Shape 14"/>
          <p:cNvSpPr/>
          <p:nvPr/>
        </p:nvSpPr>
        <p:spPr>
          <a:xfrm>
            <a:off x="6217920" y="4023360"/>
            <a:ext cx="5349240" cy="1783080"/>
          </a:xfrm>
          <a:prstGeom prst="roundRect">
            <a:avLst>
              <a:gd name="adj" fmla="val 4103"/>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1" name="Shape 15"/>
          <p:cNvSpPr/>
          <p:nvPr/>
        </p:nvSpPr>
        <p:spPr>
          <a:xfrm>
            <a:off x="6446520" y="4279392"/>
            <a:ext cx="566928" cy="566928"/>
          </a:xfrm>
          <a:prstGeom prst="roundRect">
            <a:avLst>
              <a:gd name="adj" fmla="val 16129"/>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2" name="Image 3" descr="preencoded.png"/>
          <p:cNvPicPr>
            <a:picLocks noChangeAspect="1"/>
          </p:cNvPicPr>
          <p:nvPr/>
        </p:nvPicPr>
        <p:blipFill>
          <a:blip r:embed="rId6"/>
          <a:stretch>
            <a:fillRect/>
          </a:stretch>
        </p:blipFill>
        <p:spPr>
          <a:xfrm>
            <a:off x="6571244" y="4404116"/>
            <a:ext cx="317480" cy="317480"/>
          </a:xfrm>
          <a:prstGeom prst="rect">
            <a:avLst/>
          </a:prstGeom>
        </p:spPr>
      </p:pic>
      <p:sp>
        <p:nvSpPr>
          <p:cNvPr id="23" name="Text 16"/>
          <p:cNvSpPr/>
          <p:nvPr/>
        </p:nvSpPr>
        <p:spPr>
          <a:xfrm>
            <a:off x="7178040" y="4242816"/>
            <a:ext cx="416052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Staff bandwidth</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4" name="Text 17"/>
          <p:cNvSpPr/>
          <p:nvPr/>
        </p:nvSpPr>
        <p:spPr>
          <a:xfrm>
            <a:off x="6446520" y="4937760"/>
            <a:ext cx="4892040" cy="77724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Coordinating placements one student at a time overextends counselors and CTE staff.</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5" name="Text 18"/>
          <p:cNvSpPr/>
          <p:nvPr/>
        </p:nvSpPr>
        <p:spPr>
          <a:xfrm>
            <a:off x="457200" y="5971032"/>
            <a:ext cx="10972800"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C6E109"/>
                </a:solidFill>
                <a:effectLst/>
                <a:uLnTx/>
                <a:uFillTx/>
                <a:latin typeface="Roboto" panose="02000000000000000000" pitchFamily="2" charset="0"/>
                <a:ea typeface="Roboto" panose="02000000000000000000" pitchFamily="2" charset="0"/>
                <a:cs typeface="Calibri" pitchFamily="34" charset="-120"/>
              </a:rPr>
              <a:t>The question is not whether to expand WBL. It is how to do it at scale.</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6" name="Text 19"/>
          <p:cNvSpPr/>
          <p:nvPr/>
        </p:nvSpPr>
        <p:spPr>
          <a:xfrm>
            <a:off x="457200" y="6473952"/>
            <a:ext cx="6400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C9D2DB"/>
                </a:solidFill>
                <a:effectLst/>
                <a:uLnTx/>
                <a:uFillTx/>
                <a:latin typeface="Roboto" panose="02000000000000000000" pitchFamily="2" charset="0"/>
                <a:ea typeface="Roboto" panose="02000000000000000000" pitchFamily="2" charset="0"/>
                <a:cs typeface="Calibri" pitchFamily="34" charset="-120"/>
              </a:rPr>
              <a:t>College Board Teamship  |  From Classroom to Career</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7" name="Text 20"/>
          <p:cNvSpPr/>
          <p:nvPr/>
        </p:nvSpPr>
        <p:spPr>
          <a:xfrm>
            <a:off x="11274552" y="6473952"/>
            <a:ext cx="4572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C9D2DB"/>
                </a:solidFill>
                <a:effectLst/>
                <a:uLnTx/>
                <a:uFillTx/>
                <a:latin typeface="Roboto" panose="02000000000000000000" pitchFamily="2" charset="0"/>
                <a:ea typeface="Roboto" panose="02000000000000000000" pitchFamily="2" charset="0"/>
                <a:cs typeface="Calibri" pitchFamily="34" charset="-120"/>
              </a:rPr>
              <a:t>3</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66672-79AC-1A5C-AFF1-2C93CA995B2A}"/>
              </a:ext>
            </a:extLst>
          </p:cNvPr>
          <p:cNvSpPr>
            <a:spLocks noGrp="1"/>
          </p:cNvSpPr>
          <p:nvPr>
            <p:ph type="title"/>
          </p:nvPr>
        </p:nvSpPr>
        <p:spPr/>
        <p:txBody>
          <a:bodyPr/>
          <a:lstStyle/>
          <a:p>
            <a:r>
              <a:rPr lang="en-US" dirty="0"/>
              <a:t>Bridging the Gap</a:t>
            </a:r>
          </a:p>
        </p:txBody>
      </p:sp>
      <p:grpSp>
        <p:nvGrpSpPr>
          <p:cNvPr id="13" name="Group 12">
            <a:extLst>
              <a:ext uri="{FF2B5EF4-FFF2-40B4-BE49-F238E27FC236}">
                <a16:creationId xmlns:a16="http://schemas.microsoft.com/office/drawing/2014/main" id="{785ABF28-C55D-0605-30AF-D62F568854B5}"/>
              </a:ext>
            </a:extLst>
          </p:cNvPr>
          <p:cNvGrpSpPr/>
          <p:nvPr/>
        </p:nvGrpSpPr>
        <p:grpSpPr>
          <a:xfrm>
            <a:off x="4263241" y="1204321"/>
            <a:ext cx="3665517" cy="4956917"/>
            <a:chOff x="4263241" y="1204321"/>
            <a:chExt cx="3665517" cy="4956917"/>
          </a:xfrm>
        </p:grpSpPr>
        <p:sp>
          <p:nvSpPr>
            <p:cNvPr id="3" name="Rectangle 2">
              <a:extLst>
                <a:ext uri="{FF2B5EF4-FFF2-40B4-BE49-F238E27FC236}">
                  <a16:creationId xmlns:a16="http://schemas.microsoft.com/office/drawing/2014/main" id="{47DEDCAC-4A4E-C266-5355-21DA9E0D935A}"/>
                </a:ext>
              </a:extLst>
            </p:cNvPr>
            <p:cNvSpPr/>
            <p:nvPr/>
          </p:nvSpPr>
          <p:spPr>
            <a:xfrm>
              <a:off x="4263241" y="1888177"/>
              <a:ext cx="3665517" cy="4273061"/>
            </a:xfrm>
            <a:prstGeom prst="rect">
              <a:avLst/>
            </a:prstGeom>
            <a:solidFill>
              <a:srgbClr val="C6E109"/>
            </a:solidFill>
          </p:spPr>
          <p:txBody>
            <a:bodyPr wrap="square" l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rPr>
                <a:t>Real world problem solving.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rPr>
                <a:t>Builds durable skills employers want.</a:t>
              </a:r>
              <a:r>
                <a:rPr kumimoji="0" lang="en-US" sz="2000" b="0"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rPr>
                <a:t>Removes access barriers tied to social capital.</a:t>
              </a:r>
              <a:endParaRPr kumimoji="0" lang="en-US" sz="2000" b="0"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rPr>
                <a:t>Guided coaching and structured support.</a:t>
              </a:r>
              <a:r>
                <a:rPr kumimoji="0" lang="en-US" sz="2000" b="0"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rPr>
                <a:t>A capstone moment that builds real confidence.</a:t>
              </a:r>
              <a:endParaRPr kumimoji="0" lang="en-US" sz="2000" b="0"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endParaRPr>
            </a:p>
          </p:txBody>
        </p:sp>
        <p:pic>
          <p:nvPicPr>
            <p:cNvPr id="7" name="Picture 8" descr="District C and Teamship join College Board - Teamship">
              <a:extLst>
                <a:ext uri="{FF2B5EF4-FFF2-40B4-BE49-F238E27FC236}">
                  <a16:creationId xmlns:a16="http://schemas.microsoft.com/office/drawing/2014/main" id="{540CD080-7426-F4F4-854E-6A8932D3E61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791" t="72040" r="17314"/>
            <a:stretch>
              <a:fillRect/>
            </a:stretch>
          </p:blipFill>
          <p:spPr bwMode="auto">
            <a:xfrm>
              <a:off x="4325116" y="1204321"/>
              <a:ext cx="3348842" cy="683856"/>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Rectangle 7">
            <a:extLst>
              <a:ext uri="{FF2B5EF4-FFF2-40B4-BE49-F238E27FC236}">
                <a16:creationId xmlns:a16="http://schemas.microsoft.com/office/drawing/2014/main" id="{1869A0E4-DB7C-3652-C34E-7F86C9BD015D}"/>
              </a:ext>
            </a:extLst>
          </p:cNvPr>
          <p:cNvSpPr/>
          <p:nvPr/>
        </p:nvSpPr>
        <p:spPr>
          <a:xfrm>
            <a:off x="356461" y="1888176"/>
            <a:ext cx="3665517" cy="4273061"/>
          </a:xfrm>
          <a:prstGeom prst="rect">
            <a:avLst/>
          </a:prstGeom>
          <a:solidFill>
            <a:srgbClr val="55677A"/>
          </a:solidFill>
          <a:ln>
            <a:solidFill>
              <a:srgbClr val="5567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5CE08553-DD94-808D-BB94-0F416B85B40D}"/>
              </a:ext>
            </a:extLst>
          </p:cNvPr>
          <p:cNvSpPr txBox="1"/>
          <p:nvPr/>
        </p:nvSpPr>
        <p:spPr>
          <a:xfrm>
            <a:off x="356461" y="1392468"/>
            <a:ext cx="365198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rPr>
              <a:t>Learning About Work</a:t>
            </a:r>
          </a:p>
        </p:txBody>
      </p:sp>
      <p:sp>
        <p:nvSpPr>
          <p:cNvPr id="12" name="TextBox 11">
            <a:extLst>
              <a:ext uri="{FF2B5EF4-FFF2-40B4-BE49-F238E27FC236}">
                <a16:creationId xmlns:a16="http://schemas.microsoft.com/office/drawing/2014/main" id="{6526D82B-922C-5313-AFC7-75FCC7AD785E}"/>
              </a:ext>
            </a:extLst>
          </p:cNvPr>
          <p:cNvSpPr txBox="1"/>
          <p:nvPr/>
        </p:nvSpPr>
        <p:spPr>
          <a:xfrm>
            <a:off x="8231896" y="966499"/>
            <a:ext cx="3665517"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rPr>
              <a:t>Internship &amp; Apprenticeships</a:t>
            </a:r>
            <a:endParaRPr kumimoji="0" lang="en-US" sz="2400" b="1" i="0" u="none" strike="noStrike" kern="1200" cap="none" spc="0" normalizeH="0" baseline="0" noProof="0" dirty="0">
              <a:ln>
                <a:noFill/>
              </a:ln>
              <a:solidFill>
                <a:srgbClr val="1E1E1E"/>
              </a:solidFill>
              <a:effectLst/>
              <a:uLnTx/>
              <a:uFillTx/>
              <a:latin typeface="Roboto" panose="02000000000000000000" pitchFamily="2" charset="0"/>
              <a:ea typeface="Roboto" panose="02000000000000000000" pitchFamily="2" charset="0"/>
              <a:cs typeface="+mn-cs"/>
            </a:endParaRPr>
          </a:p>
        </p:txBody>
      </p:sp>
      <p:sp>
        <p:nvSpPr>
          <p:cNvPr id="15" name="TextBox 14">
            <a:extLst>
              <a:ext uri="{FF2B5EF4-FFF2-40B4-BE49-F238E27FC236}">
                <a16:creationId xmlns:a16="http://schemas.microsoft.com/office/drawing/2014/main" id="{3F0B3C6C-CE80-795C-866F-7DD38EA9F74E}"/>
              </a:ext>
            </a:extLst>
          </p:cNvPr>
          <p:cNvSpPr txBox="1"/>
          <p:nvPr/>
        </p:nvSpPr>
        <p:spPr>
          <a:xfrm>
            <a:off x="-1979" y="1915688"/>
            <a:ext cx="3962082" cy="3785652"/>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Simulated, not authentic experiences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Quality varies by provider</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Disconnected from student interests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Minimal contact with employers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No culminating moment</a:t>
            </a:r>
          </a:p>
        </p:txBody>
      </p:sp>
      <p:sp>
        <p:nvSpPr>
          <p:cNvPr id="19" name="Rectangle 18">
            <a:extLst>
              <a:ext uri="{FF2B5EF4-FFF2-40B4-BE49-F238E27FC236}">
                <a16:creationId xmlns:a16="http://schemas.microsoft.com/office/drawing/2014/main" id="{5B64376C-10B7-77C0-E807-6B2593AD7E74}"/>
              </a:ext>
            </a:extLst>
          </p:cNvPr>
          <p:cNvSpPr/>
          <p:nvPr/>
        </p:nvSpPr>
        <p:spPr>
          <a:xfrm>
            <a:off x="8231895" y="1803071"/>
            <a:ext cx="3665517" cy="4273061"/>
          </a:xfrm>
          <a:prstGeom prst="rect">
            <a:avLst/>
          </a:prstGeom>
          <a:solidFill>
            <a:srgbClr val="55677A"/>
          </a:solidFill>
        </p:spPr>
        <p:txBody>
          <a:bodyPr wrap="square" l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Students often underprepared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Heavy burden on employers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Limited placement capacity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Access tied to existing networks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Hard to scale consistently</a:t>
            </a:r>
          </a:p>
        </p:txBody>
      </p:sp>
    </p:spTree>
    <p:extLst>
      <p:ext uri="{BB962C8B-B14F-4D97-AF65-F5344CB8AC3E}">
        <p14:creationId xmlns:p14="http://schemas.microsoft.com/office/powerpoint/2010/main" val="136631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0"/>
          <p:cNvSpPr/>
          <p:nvPr/>
        </p:nvSpPr>
        <p:spPr>
          <a:xfrm>
            <a:off x="548640" y="411480"/>
            <a:ext cx="10515600" cy="6400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E242B"/>
                </a:solidFill>
                <a:effectLst/>
                <a:uLnTx/>
                <a:uFillTx/>
                <a:latin typeface="Roboto Slab Bold" pitchFamily="2" charset="0"/>
                <a:ea typeface="Roboto Slab Bold" pitchFamily="2" charset="0"/>
                <a:cs typeface="Roboto Slab Bold" pitchFamily="2" charset="0"/>
              </a:rPr>
              <a:t>What is Teamship?</a:t>
            </a:r>
            <a:endParaRPr kumimoji="0" lang="en-US" sz="32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sp>
        <p:nvSpPr>
          <p:cNvPr id="4" name="Text 1"/>
          <p:cNvSpPr/>
          <p:nvPr/>
        </p:nvSpPr>
        <p:spPr>
          <a:xfrm>
            <a:off x="548640" y="1051560"/>
            <a:ext cx="10789920" cy="5943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Teamship immerses small teams of students directly in real industry challenges, delivered through school, so every student gets a seat at the table.</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Shape 2"/>
          <p:cNvSpPr/>
          <p:nvPr/>
        </p:nvSpPr>
        <p:spPr>
          <a:xfrm>
            <a:off x="548640" y="2011680"/>
            <a:ext cx="2514600" cy="3840480"/>
          </a:xfrm>
          <a:prstGeom prst="roundRect">
            <a:avLst>
              <a:gd name="adj" fmla="val 2909"/>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6" name="Shape 3"/>
          <p:cNvSpPr/>
          <p:nvPr/>
        </p:nvSpPr>
        <p:spPr>
          <a:xfrm>
            <a:off x="548640" y="2011680"/>
            <a:ext cx="2514600" cy="1234440"/>
          </a:xfrm>
          <a:prstGeom prst="roundRect">
            <a:avLst>
              <a:gd name="adj" fmla="val 5926"/>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7" name="Shape 4"/>
          <p:cNvSpPr/>
          <p:nvPr/>
        </p:nvSpPr>
        <p:spPr>
          <a:xfrm>
            <a:off x="804672" y="2249424"/>
            <a:ext cx="749808" cy="749808"/>
          </a:xfrm>
          <a:prstGeom prst="roundRect">
            <a:avLst>
              <a:gd name="adj" fmla="val 12195"/>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9" name="Text 5"/>
          <p:cNvSpPr/>
          <p:nvPr/>
        </p:nvSpPr>
        <p:spPr>
          <a:xfrm>
            <a:off x="777240" y="3383280"/>
            <a:ext cx="2057400" cy="8686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Working across differences</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0" name="Text 6"/>
          <p:cNvSpPr/>
          <p:nvPr/>
        </p:nvSpPr>
        <p:spPr>
          <a:xfrm>
            <a:off x="777240" y="4297680"/>
            <a:ext cx="2057400" cy="141732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Teams are intentionally built from varied backgrounds, strengths, and perspectives.</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1" name="Shape 7"/>
          <p:cNvSpPr/>
          <p:nvPr/>
        </p:nvSpPr>
        <p:spPr>
          <a:xfrm>
            <a:off x="3319272" y="2011680"/>
            <a:ext cx="2514600" cy="3840480"/>
          </a:xfrm>
          <a:prstGeom prst="roundRect">
            <a:avLst>
              <a:gd name="adj" fmla="val 2909"/>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2" name="Shape 8"/>
          <p:cNvSpPr/>
          <p:nvPr/>
        </p:nvSpPr>
        <p:spPr>
          <a:xfrm>
            <a:off x="3319272" y="2011680"/>
            <a:ext cx="2514600" cy="1234440"/>
          </a:xfrm>
          <a:prstGeom prst="roundRect">
            <a:avLst>
              <a:gd name="adj" fmla="val 5926"/>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3" name="Shape 9"/>
          <p:cNvSpPr/>
          <p:nvPr/>
        </p:nvSpPr>
        <p:spPr>
          <a:xfrm>
            <a:off x="3575304" y="2249424"/>
            <a:ext cx="749808" cy="749808"/>
          </a:xfrm>
          <a:prstGeom prst="roundRect">
            <a:avLst>
              <a:gd name="adj" fmla="val 12195"/>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4" name="Image 1" descr="preencoded.png"/>
          <p:cNvPicPr>
            <a:picLocks noChangeAspect="1"/>
          </p:cNvPicPr>
          <p:nvPr/>
        </p:nvPicPr>
        <p:blipFill>
          <a:blip r:embed="rId3"/>
          <a:stretch>
            <a:fillRect/>
          </a:stretch>
        </p:blipFill>
        <p:spPr>
          <a:xfrm>
            <a:off x="3740262" y="2414382"/>
            <a:ext cx="419892" cy="419892"/>
          </a:xfrm>
          <a:prstGeom prst="rect">
            <a:avLst/>
          </a:prstGeom>
        </p:spPr>
      </p:pic>
      <p:sp>
        <p:nvSpPr>
          <p:cNvPr id="15" name="Text 10"/>
          <p:cNvSpPr/>
          <p:nvPr/>
        </p:nvSpPr>
        <p:spPr>
          <a:xfrm>
            <a:off x="3547872" y="3383280"/>
            <a:ext cx="2057400" cy="8686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Navigating uncertainty</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6" name="Text 11"/>
          <p:cNvSpPr/>
          <p:nvPr/>
        </p:nvSpPr>
        <p:spPr>
          <a:xfrm>
            <a:off x="3547872" y="4297680"/>
            <a:ext cx="2057400" cy="141732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There is no answer key. Students learn to move forward without a script.</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7" name="Shape 12"/>
          <p:cNvSpPr/>
          <p:nvPr/>
        </p:nvSpPr>
        <p:spPr>
          <a:xfrm>
            <a:off x="6089904" y="2011680"/>
            <a:ext cx="2514600" cy="3840480"/>
          </a:xfrm>
          <a:prstGeom prst="roundRect">
            <a:avLst>
              <a:gd name="adj" fmla="val 2909"/>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8" name="Shape 13"/>
          <p:cNvSpPr/>
          <p:nvPr/>
        </p:nvSpPr>
        <p:spPr>
          <a:xfrm>
            <a:off x="6089904" y="2011680"/>
            <a:ext cx="2514600" cy="1234440"/>
          </a:xfrm>
          <a:prstGeom prst="roundRect">
            <a:avLst>
              <a:gd name="adj" fmla="val 5926"/>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9" name="Shape 14"/>
          <p:cNvSpPr/>
          <p:nvPr/>
        </p:nvSpPr>
        <p:spPr>
          <a:xfrm>
            <a:off x="6345936" y="2249424"/>
            <a:ext cx="749808" cy="749808"/>
          </a:xfrm>
          <a:prstGeom prst="roundRect">
            <a:avLst>
              <a:gd name="adj" fmla="val 12195"/>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0" name="Image 2" descr="preencoded.png"/>
          <p:cNvPicPr>
            <a:picLocks noChangeAspect="1"/>
          </p:cNvPicPr>
          <p:nvPr/>
        </p:nvPicPr>
        <p:blipFill>
          <a:blip r:embed="rId4"/>
          <a:stretch>
            <a:fillRect/>
          </a:stretch>
        </p:blipFill>
        <p:spPr>
          <a:xfrm>
            <a:off x="6510894" y="2414382"/>
            <a:ext cx="419892" cy="419892"/>
          </a:xfrm>
          <a:prstGeom prst="rect">
            <a:avLst/>
          </a:prstGeom>
        </p:spPr>
      </p:pic>
      <p:sp>
        <p:nvSpPr>
          <p:cNvPr id="21" name="Text 15"/>
          <p:cNvSpPr/>
          <p:nvPr/>
        </p:nvSpPr>
        <p:spPr>
          <a:xfrm>
            <a:off x="6318504" y="3383280"/>
            <a:ext cx="2057400" cy="8686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Solving open ended problems</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2" name="Text 16"/>
          <p:cNvSpPr/>
          <p:nvPr/>
        </p:nvSpPr>
        <p:spPr>
          <a:xfrm>
            <a:off x="6318504" y="4297680"/>
            <a:ext cx="2057400" cy="141732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Real industry challenges rarely have one right answer, so students frame before they solve.</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3" name="Shape 17"/>
          <p:cNvSpPr/>
          <p:nvPr/>
        </p:nvSpPr>
        <p:spPr>
          <a:xfrm>
            <a:off x="8860536" y="2011680"/>
            <a:ext cx="2514600" cy="3840480"/>
          </a:xfrm>
          <a:prstGeom prst="roundRect">
            <a:avLst>
              <a:gd name="adj" fmla="val 2909"/>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4" name="Shape 18"/>
          <p:cNvSpPr/>
          <p:nvPr/>
        </p:nvSpPr>
        <p:spPr>
          <a:xfrm>
            <a:off x="8860536" y="2011680"/>
            <a:ext cx="2514600" cy="1234440"/>
          </a:xfrm>
          <a:prstGeom prst="roundRect">
            <a:avLst>
              <a:gd name="adj" fmla="val 5926"/>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5" name="Shape 19"/>
          <p:cNvSpPr/>
          <p:nvPr/>
        </p:nvSpPr>
        <p:spPr>
          <a:xfrm>
            <a:off x="9116568" y="2249424"/>
            <a:ext cx="749808" cy="749808"/>
          </a:xfrm>
          <a:prstGeom prst="roundRect">
            <a:avLst>
              <a:gd name="adj" fmla="val 12195"/>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6" name="Image 3" descr="preencoded.png"/>
          <p:cNvPicPr>
            <a:picLocks noChangeAspect="1"/>
          </p:cNvPicPr>
          <p:nvPr/>
        </p:nvPicPr>
        <p:blipFill>
          <a:blip r:embed="rId5"/>
          <a:stretch>
            <a:fillRect/>
          </a:stretch>
        </p:blipFill>
        <p:spPr>
          <a:xfrm>
            <a:off x="9281526" y="2414382"/>
            <a:ext cx="419892" cy="419892"/>
          </a:xfrm>
          <a:prstGeom prst="rect">
            <a:avLst/>
          </a:prstGeom>
        </p:spPr>
      </p:pic>
      <p:sp>
        <p:nvSpPr>
          <p:cNvPr id="27" name="Text 20"/>
          <p:cNvSpPr/>
          <p:nvPr/>
        </p:nvSpPr>
        <p:spPr>
          <a:xfrm>
            <a:off x="9089136" y="3383280"/>
            <a:ext cx="2057400" cy="8686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Delivering value through collaboration</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8" name="Text 21"/>
          <p:cNvSpPr/>
          <p:nvPr/>
        </p:nvSpPr>
        <p:spPr>
          <a:xfrm>
            <a:off x="9089136" y="4297680"/>
            <a:ext cx="2057400" cy="141732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Teams pitch a proposal grounded in real insight directly to the business partner.</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9" name="Text 22"/>
          <p:cNvSpPr/>
          <p:nvPr/>
        </p:nvSpPr>
        <p:spPr>
          <a:xfrm>
            <a:off x="457200" y="6473952"/>
            <a:ext cx="6400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College Board Teamship  |  From Classroom to Career</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0" name="Text 23"/>
          <p:cNvSpPr/>
          <p:nvPr/>
        </p:nvSpPr>
        <p:spPr>
          <a:xfrm>
            <a:off x="11274552" y="6473952"/>
            <a:ext cx="4572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4</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 name="Image 0" descr="preencoded.png">
            <a:extLst>
              <a:ext uri="{FF2B5EF4-FFF2-40B4-BE49-F238E27FC236}">
                <a16:creationId xmlns:a16="http://schemas.microsoft.com/office/drawing/2014/main" id="{BC70066D-47CE-32FA-66C0-93443BBFE8E5}"/>
              </a:ext>
            </a:extLst>
          </p:cNvPr>
          <p:cNvPicPr>
            <a:picLocks noChangeAspect="1"/>
          </p:cNvPicPr>
          <p:nvPr/>
        </p:nvPicPr>
        <p:blipFill>
          <a:blip r:embed="rId6"/>
          <a:srcRect l="11043" r="36295"/>
          <a:stretch>
            <a:fillRect/>
          </a:stretch>
        </p:blipFill>
        <p:spPr>
          <a:xfrm>
            <a:off x="1069015" y="2341596"/>
            <a:ext cx="221122" cy="419892"/>
          </a:xfrm>
          <a:prstGeom prst="rect">
            <a:avLst/>
          </a:prstGeom>
        </p:spPr>
      </p:pic>
      <p:pic>
        <p:nvPicPr>
          <p:cNvPr id="31" name="Image 0" descr="preencoded.png">
            <a:extLst>
              <a:ext uri="{FF2B5EF4-FFF2-40B4-BE49-F238E27FC236}">
                <a16:creationId xmlns:a16="http://schemas.microsoft.com/office/drawing/2014/main" id="{2B2DD5AE-48AB-FE85-CD55-4242B3F7049E}"/>
              </a:ext>
            </a:extLst>
          </p:cNvPr>
          <p:cNvPicPr>
            <a:picLocks noChangeAspect="1"/>
          </p:cNvPicPr>
          <p:nvPr/>
        </p:nvPicPr>
        <p:blipFill>
          <a:blip r:embed="rId6"/>
          <a:srcRect l="11043" r="36295"/>
          <a:stretch>
            <a:fillRect/>
          </a:stretch>
        </p:blipFill>
        <p:spPr>
          <a:xfrm>
            <a:off x="1290137" y="2493996"/>
            <a:ext cx="221122" cy="419892"/>
          </a:xfrm>
          <a:prstGeom prst="rect">
            <a:avLst/>
          </a:prstGeom>
        </p:spPr>
      </p:pic>
      <p:pic>
        <p:nvPicPr>
          <p:cNvPr id="32" name="Image 0" descr="preencoded.png">
            <a:extLst>
              <a:ext uri="{FF2B5EF4-FFF2-40B4-BE49-F238E27FC236}">
                <a16:creationId xmlns:a16="http://schemas.microsoft.com/office/drawing/2014/main" id="{8F24A734-BE01-B066-BCF3-77E425A67EB6}"/>
              </a:ext>
            </a:extLst>
          </p:cNvPr>
          <p:cNvPicPr>
            <a:picLocks noChangeAspect="1"/>
          </p:cNvPicPr>
          <p:nvPr/>
        </p:nvPicPr>
        <p:blipFill>
          <a:blip r:embed="rId6"/>
          <a:srcRect l="11043" r="36295"/>
          <a:stretch>
            <a:fillRect/>
          </a:stretch>
        </p:blipFill>
        <p:spPr>
          <a:xfrm>
            <a:off x="847893" y="2493996"/>
            <a:ext cx="221122" cy="41989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EF0F2"/>
        </a:solidFill>
        <a:effectLst/>
      </p:bgPr>
    </p:bg>
    <p:spTree>
      <p:nvGrpSpPr>
        <p:cNvPr id="1" name=""/>
        <p:cNvGrpSpPr/>
        <p:nvPr/>
      </p:nvGrpSpPr>
      <p:grpSpPr>
        <a:xfrm>
          <a:off x="0" y="0"/>
          <a:ext cx="0" cy="0"/>
          <a:chOff x="0" y="0"/>
          <a:chExt cx="0" cy="0"/>
        </a:xfrm>
      </p:grpSpPr>
      <p:sp>
        <p:nvSpPr>
          <p:cNvPr id="3" name="Text 0"/>
          <p:cNvSpPr/>
          <p:nvPr/>
        </p:nvSpPr>
        <p:spPr>
          <a:xfrm>
            <a:off x="548640" y="411480"/>
            <a:ext cx="9144000" cy="6400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E242B"/>
                </a:solidFill>
                <a:effectLst/>
                <a:uLnTx/>
                <a:uFillTx/>
                <a:latin typeface="Roboto Slab Bold" pitchFamily="2" charset="0"/>
                <a:ea typeface="Roboto Slab Bold" pitchFamily="2" charset="0"/>
                <a:cs typeface="Roboto Slab Bold" pitchFamily="2" charset="0"/>
              </a:rPr>
              <a:t>How Teamship Works</a:t>
            </a:r>
            <a:endParaRPr kumimoji="0" lang="en-US" sz="32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sp>
        <p:nvSpPr>
          <p:cNvPr id="4" name="Text 1"/>
          <p:cNvSpPr/>
          <p:nvPr/>
        </p:nvSpPr>
        <p:spPr>
          <a:xfrm>
            <a:off x="548640" y="1051560"/>
            <a:ext cx="10789920" cy="5486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Groups of three to four students collaborate over 60 hours to solve a meaningful, real-world problem for a business. No case studies, no hypotheticals.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Shape 2"/>
          <p:cNvSpPr/>
          <p:nvPr/>
        </p:nvSpPr>
        <p:spPr>
          <a:xfrm>
            <a:off x="548640" y="1965960"/>
            <a:ext cx="2514600" cy="3794760"/>
          </a:xfrm>
          <a:prstGeom prst="roundRect">
            <a:avLst>
              <a:gd name="adj" fmla="val 2909"/>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6" name="Shape 3"/>
          <p:cNvSpPr/>
          <p:nvPr/>
        </p:nvSpPr>
        <p:spPr>
          <a:xfrm>
            <a:off x="804672" y="2240280"/>
            <a:ext cx="777240" cy="777240"/>
          </a:xfrm>
          <a:prstGeom prst="roundRect">
            <a:avLst>
              <a:gd name="adj" fmla="val 11765"/>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7" name="Image 0" descr="preencoded.png"/>
          <p:cNvPicPr>
            <a:picLocks noChangeAspect="1"/>
          </p:cNvPicPr>
          <p:nvPr/>
        </p:nvPicPr>
        <p:blipFill>
          <a:blip r:embed="rId3"/>
          <a:stretch>
            <a:fillRect/>
          </a:stretch>
        </p:blipFill>
        <p:spPr>
          <a:xfrm>
            <a:off x="975665" y="2411273"/>
            <a:ext cx="435254" cy="435254"/>
          </a:xfrm>
          <a:prstGeom prst="rect">
            <a:avLst/>
          </a:prstGeom>
        </p:spPr>
      </p:pic>
      <p:sp>
        <p:nvSpPr>
          <p:cNvPr id="8" name="Text 4"/>
          <p:cNvSpPr/>
          <p:nvPr/>
        </p:nvSpPr>
        <p:spPr>
          <a:xfrm>
            <a:off x="777240" y="3200400"/>
            <a:ext cx="20574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1. Team</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9" name="Text 5"/>
          <p:cNvSpPr/>
          <p:nvPr/>
        </p:nvSpPr>
        <p:spPr>
          <a:xfrm>
            <a:off x="777240" y="3703320"/>
            <a:ext cx="2057400" cy="192024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Each team is intentionally designed to include different backgrounds, strengths, and perspectives.</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1" name="Shape 7"/>
          <p:cNvSpPr/>
          <p:nvPr/>
        </p:nvSpPr>
        <p:spPr>
          <a:xfrm>
            <a:off x="3319272" y="1965960"/>
            <a:ext cx="2514600" cy="3794760"/>
          </a:xfrm>
          <a:prstGeom prst="roundRect">
            <a:avLst>
              <a:gd name="adj" fmla="val 2909"/>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2" name="Shape 8"/>
          <p:cNvSpPr/>
          <p:nvPr/>
        </p:nvSpPr>
        <p:spPr>
          <a:xfrm>
            <a:off x="3575304" y="2240280"/>
            <a:ext cx="777240" cy="777240"/>
          </a:xfrm>
          <a:prstGeom prst="roundRect">
            <a:avLst>
              <a:gd name="adj" fmla="val 11765"/>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3" name="Image 1" descr="preencoded.png"/>
          <p:cNvPicPr>
            <a:picLocks noChangeAspect="1"/>
          </p:cNvPicPr>
          <p:nvPr/>
        </p:nvPicPr>
        <p:blipFill>
          <a:blip r:embed="rId4"/>
          <a:stretch>
            <a:fillRect/>
          </a:stretch>
        </p:blipFill>
        <p:spPr>
          <a:xfrm>
            <a:off x="3746297" y="2411273"/>
            <a:ext cx="435254" cy="435254"/>
          </a:xfrm>
          <a:prstGeom prst="rect">
            <a:avLst/>
          </a:prstGeom>
        </p:spPr>
      </p:pic>
      <p:sp>
        <p:nvSpPr>
          <p:cNvPr id="14" name="Text 9"/>
          <p:cNvSpPr/>
          <p:nvPr/>
        </p:nvSpPr>
        <p:spPr>
          <a:xfrm>
            <a:off x="3547872" y="3200400"/>
            <a:ext cx="20574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2. Launch</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5" name="Text 10"/>
          <p:cNvSpPr/>
          <p:nvPr/>
        </p:nvSpPr>
        <p:spPr>
          <a:xfrm>
            <a:off x="3547872" y="3703320"/>
            <a:ext cx="2057400" cy="192024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Teams build skills, align on how they will work together, and interview their business partner.</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6" name="Shape 11"/>
          <p:cNvSpPr/>
          <p:nvPr/>
        </p:nvSpPr>
        <p:spPr>
          <a:xfrm>
            <a:off x="5861304" y="3863340"/>
            <a:ext cx="201168" cy="0"/>
          </a:xfrm>
          <a:prstGeom prst="line">
            <a:avLst/>
          </a:prstGeom>
          <a:noFill/>
          <a:ln w="19050">
            <a:solidFill>
              <a:srgbClr val="55677A"/>
            </a:solidFill>
            <a:prstDash val="solid"/>
            <a:tailEnd type="triangle"/>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7" name="Shape 12"/>
          <p:cNvSpPr/>
          <p:nvPr/>
        </p:nvSpPr>
        <p:spPr>
          <a:xfrm>
            <a:off x="6089904" y="1965960"/>
            <a:ext cx="2514600" cy="3794760"/>
          </a:xfrm>
          <a:prstGeom prst="roundRect">
            <a:avLst>
              <a:gd name="adj" fmla="val 2909"/>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8" name="Shape 13"/>
          <p:cNvSpPr/>
          <p:nvPr/>
        </p:nvSpPr>
        <p:spPr>
          <a:xfrm>
            <a:off x="6345936" y="2240280"/>
            <a:ext cx="777240" cy="777240"/>
          </a:xfrm>
          <a:prstGeom prst="roundRect">
            <a:avLst>
              <a:gd name="adj" fmla="val 11765"/>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9" name="Image 2" descr="preencoded.png"/>
          <p:cNvPicPr>
            <a:picLocks noChangeAspect="1"/>
          </p:cNvPicPr>
          <p:nvPr/>
        </p:nvPicPr>
        <p:blipFill>
          <a:blip r:embed="rId5"/>
          <a:stretch>
            <a:fillRect/>
          </a:stretch>
        </p:blipFill>
        <p:spPr>
          <a:xfrm>
            <a:off x="6516929" y="2411273"/>
            <a:ext cx="435254" cy="435254"/>
          </a:xfrm>
          <a:prstGeom prst="rect">
            <a:avLst/>
          </a:prstGeom>
        </p:spPr>
      </p:pic>
      <p:sp>
        <p:nvSpPr>
          <p:cNvPr id="20" name="Text 14"/>
          <p:cNvSpPr/>
          <p:nvPr/>
        </p:nvSpPr>
        <p:spPr>
          <a:xfrm>
            <a:off x="6318504" y="3200400"/>
            <a:ext cx="20574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3. Solve</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1" name="Text 15"/>
          <p:cNvSpPr/>
          <p:nvPr/>
        </p:nvSpPr>
        <p:spPr>
          <a:xfrm>
            <a:off x="6318504" y="3703320"/>
            <a:ext cx="2057400" cy="192024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With support from a certified coach, teams explore the root problem and design a proposal.</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2" name="Shape 16"/>
          <p:cNvSpPr/>
          <p:nvPr/>
        </p:nvSpPr>
        <p:spPr>
          <a:xfrm>
            <a:off x="8631936" y="3863340"/>
            <a:ext cx="201168" cy="0"/>
          </a:xfrm>
          <a:prstGeom prst="line">
            <a:avLst/>
          </a:prstGeom>
          <a:noFill/>
          <a:ln w="19050">
            <a:solidFill>
              <a:srgbClr val="55677A"/>
            </a:solidFill>
            <a:prstDash val="solid"/>
            <a:tailEnd type="triangle"/>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3" name="Shape 17"/>
          <p:cNvSpPr/>
          <p:nvPr/>
        </p:nvSpPr>
        <p:spPr>
          <a:xfrm>
            <a:off x="8860536" y="1965960"/>
            <a:ext cx="2514600" cy="3794760"/>
          </a:xfrm>
          <a:prstGeom prst="roundRect">
            <a:avLst>
              <a:gd name="adj" fmla="val 2909"/>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4" name="Shape 18"/>
          <p:cNvSpPr/>
          <p:nvPr/>
        </p:nvSpPr>
        <p:spPr>
          <a:xfrm>
            <a:off x="9116568" y="2240280"/>
            <a:ext cx="777240" cy="777240"/>
          </a:xfrm>
          <a:prstGeom prst="roundRect">
            <a:avLst>
              <a:gd name="adj" fmla="val 11765"/>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5" name="Image 3" descr="preencoded.png"/>
          <p:cNvPicPr>
            <a:picLocks noChangeAspect="1"/>
          </p:cNvPicPr>
          <p:nvPr/>
        </p:nvPicPr>
        <p:blipFill>
          <a:blip r:embed="rId6"/>
          <a:stretch>
            <a:fillRect/>
          </a:stretch>
        </p:blipFill>
        <p:spPr>
          <a:xfrm>
            <a:off x="9287561" y="2411273"/>
            <a:ext cx="435254" cy="435254"/>
          </a:xfrm>
          <a:prstGeom prst="rect">
            <a:avLst/>
          </a:prstGeom>
        </p:spPr>
      </p:pic>
      <p:sp>
        <p:nvSpPr>
          <p:cNvPr id="26" name="Text 19"/>
          <p:cNvSpPr/>
          <p:nvPr/>
        </p:nvSpPr>
        <p:spPr>
          <a:xfrm>
            <a:off x="9089136" y="3200400"/>
            <a:ext cx="20574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4. Pitch</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7" name="Text 20"/>
          <p:cNvSpPr/>
          <p:nvPr/>
        </p:nvSpPr>
        <p:spPr>
          <a:xfrm>
            <a:off x="9089136" y="3703320"/>
            <a:ext cx="2057400" cy="192024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Students present live to the business partner and answer questions in real time.</a:t>
            </a:r>
            <a:endParaRPr kumimoji="0" lang="en-US" sz="16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8" name="Text 21"/>
          <p:cNvSpPr/>
          <p:nvPr/>
        </p:nvSpPr>
        <p:spPr>
          <a:xfrm>
            <a:off x="457200" y="6473952"/>
            <a:ext cx="6400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College Board Teamship  |  From Classroom to Career</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9" name="Text 22"/>
          <p:cNvSpPr/>
          <p:nvPr/>
        </p:nvSpPr>
        <p:spPr>
          <a:xfrm>
            <a:off x="11274552" y="6473952"/>
            <a:ext cx="4572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5</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 name="Arrow: Right 1">
            <a:extLst>
              <a:ext uri="{FF2B5EF4-FFF2-40B4-BE49-F238E27FC236}">
                <a16:creationId xmlns:a16="http://schemas.microsoft.com/office/drawing/2014/main" id="{A9EB8FA4-0239-941B-241F-803DA35F4635}"/>
              </a:ext>
            </a:extLst>
          </p:cNvPr>
          <p:cNvSpPr/>
          <p:nvPr/>
        </p:nvSpPr>
        <p:spPr>
          <a:xfrm>
            <a:off x="3063240" y="3200400"/>
            <a:ext cx="228600" cy="1400476"/>
          </a:xfrm>
          <a:prstGeom prst="rightArrow">
            <a:avLst/>
          </a:prstGeom>
          <a:solidFill>
            <a:srgbClr val="55677A"/>
          </a:solidFill>
          <a:ln>
            <a:solidFill>
              <a:srgbClr val="5567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 name="Arrow: Right 29">
            <a:extLst>
              <a:ext uri="{FF2B5EF4-FFF2-40B4-BE49-F238E27FC236}">
                <a16:creationId xmlns:a16="http://schemas.microsoft.com/office/drawing/2014/main" id="{D60DCAC2-C663-0B85-03AE-3A6D8BB42A65}"/>
              </a:ext>
            </a:extLst>
          </p:cNvPr>
          <p:cNvSpPr/>
          <p:nvPr/>
        </p:nvSpPr>
        <p:spPr>
          <a:xfrm>
            <a:off x="5853123" y="3200400"/>
            <a:ext cx="228600" cy="1400476"/>
          </a:xfrm>
          <a:prstGeom prst="rightArrow">
            <a:avLst/>
          </a:prstGeom>
          <a:solidFill>
            <a:srgbClr val="55677A"/>
          </a:solidFill>
          <a:ln>
            <a:solidFill>
              <a:srgbClr val="5567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1" name="Arrow: Right 30">
            <a:extLst>
              <a:ext uri="{FF2B5EF4-FFF2-40B4-BE49-F238E27FC236}">
                <a16:creationId xmlns:a16="http://schemas.microsoft.com/office/drawing/2014/main" id="{70089A6C-9BF1-A26D-7F01-3C6E24670DB2}"/>
              </a:ext>
            </a:extLst>
          </p:cNvPr>
          <p:cNvSpPr/>
          <p:nvPr/>
        </p:nvSpPr>
        <p:spPr>
          <a:xfrm>
            <a:off x="8643006" y="3200400"/>
            <a:ext cx="228600" cy="1400476"/>
          </a:xfrm>
          <a:prstGeom prst="rightArrow">
            <a:avLst/>
          </a:prstGeom>
          <a:solidFill>
            <a:srgbClr val="55677A"/>
          </a:solidFill>
          <a:ln>
            <a:solidFill>
              <a:srgbClr val="5567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2" name="Shape 4">
            <a:extLst>
              <a:ext uri="{FF2B5EF4-FFF2-40B4-BE49-F238E27FC236}">
                <a16:creationId xmlns:a16="http://schemas.microsoft.com/office/drawing/2014/main" id="{5CB4FDCF-1754-A752-88F4-37C9117DB342}"/>
              </a:ext>
            </a:extLst>
          </p:cNvPr>
          <p:cNvSpPr/>
          <p:nvPr/>
        </p:nvSpPr>
        <p:spPr>
          <a:xfrm>
            <a:off x="804672" y="2249424"/>
            <a:ext cx="749808" cy="749808"/>
          </a:xfrm>
          <a:prstGeom prst="roundRect">
            <a:avLst>
              <a:gd name="adj" fmla="val 12195"/>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33" name="Image 0" descr="preencoded.png">
            <a:extLst>
              <a:ext uri="{FF2B5EF4-FFF2-40B4-BE49-F238E27FC236}">
                <a16:creationId xmlns:a16="http://schemas.microsoft.com/office/drawing/2014/main" id="{05327526-8AED-46F6-21B0-665799BA0111}"/>
              </a:ext>
            </a:extLst>
          </p:cNvPr>
          <p:cNvPicPr>
            <a:picLocks noChangeAspect="1"/>
          </p:cNvPicPr>
          <p:nvPr/>
        </p:nvPicPr>
        <p:blipFill>
          <a:blip r:embed="rId3"/>
          <a:srcRect l="11043" r="36295"/>
          <a:stretch>
            <a:fillRect/>
          </a:stretch>
        </p:blipFill>
        <p:spPr>
          <a:xfrm>
            <a:off x="1069015" y="2341596"/>
            <a:ext cx="221122" cy="419892"/>
          </a:xfrm>
          <a:prstGeom prst="rect">
            <a:avLst/>
          </a:prstGeom>
        </p:spPr>
      </p:pic>
      <p:pic>
        <p:nvPicPr>
          <p:cNvPr id="34" name="Image 0" descr="preencoded.png">
            <a:extLst>
              <a:ext uri="{FF2B5EF4-FFF2-40B4-BE49-F238E27FC236}">
                <a16:creationId xmlns:a16="http://schemas.microsoft.com/office/drawing/2014/main" id="{FFF7E527-3E27-C99A-3A1B-C4555EDC274C}"/>
              </a:ext>
            </a:extLst>
          </p:cNvPr>
          <p:cNvPicPr>
            <a:picLocks noChangeAspect="1"/>
          </p:cNvPicPr>
          <p:nvPr/>
        </p:nvPicPr>
        <p:blipFill>
          <a:blip r:embed="rId3"/>
          <a:srcRect l="11043" r="36295"/>
          <a:stretch>
            <a:fillRect/>
          </a:stretch>
        </p:blipFill>
        <p:spPr>
          <a:xfrm>
            <a:off x="1290137" y="2493996"/>
            <a:ext cx="221122" cy="419892"/>
          </a:xfrm>
          <a:prstGeom prst="rect">
            <a:avLst/>
          </a:prstGeom>
        </p:spPr>
      </p:pic>
      <p:pic>
        <p:nvPicPr>
          <p:cNvPr id="35" name="Image 0" descr="preencoded.png">
            <a:extLst>
              <a:ext uri="{FF2B5EF4-FFF2-40B4-BE49-F238E27FC236}">
                <a16:creationId xmlns:a16="http://schemas.microsoft.com/office/drawing/2014/main" id="{C7B1995C-BF8A-6A64-76F7-90987B10D5B4}"/>
              </a:ext>
            </a:extLst>
          </p:cNvPr>
          <p:cNvPicPr>
            <a:picLocks noChangeAspect="1"/>
          </p:cNvPicPr>
          <p:nvPr/>
        </p:nvPicPr>
        <p:blipFill>
          <a:blip r:embed="rId3"/>
          <a:srcRect l="11043" r="36295"/>
          <a:stretch>
            <a:fillRect/>
          </a:stretch>
        </p:blipFill>
        <p:spPr>
          <a:xfrm>
            <a:off x="847893" y="2493996"/>
            <a:ext cx="221122" cy="41989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48640" y="411480"/>
            <a:ext cx="10515600" cy="6400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E242B"/>
                </a:solidFill>
                <a:effectLst/>
                <a:uLnTx/>
                <a:uFillTx/>
                <a:latin typeface="Roboto Slab Bold" pitchFamily="2" charset="0"/>
                <a:ea typeface="Roboto Slab Bold" pitchFamily="2" charset="0"/>
                <a:cs typeface="Roboto Slab Bold" pitchFamily="2" charset="0"/>
              </a:rPr>
              <a:t>How Teamship Advances the Big Three</a:t>
            </a:r>
            <a:endParaRPr kumimoji="0" lang="en-US" sz="32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sp>
        <p:nvSpPr>
          <p:cNvPr id="4" name="Text 1"/>
          <p:cNvSpPr/>
          <p:nvPr/>
        </p:nvSpPr>
        <p:spPr>
          <a:xfrm>
            <a:off x="548640" y="1051560"/>
            <a:ext cx="107899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Teamship maps directly to Colorado's expectations for quality work based learning.</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Text 2"/>
          <p:cNvSpPr/>
          <p:nvPr/>
        </p:nvSpPr>
        <p:spPr>
          <a:xfrm>
            <a:off x="548640" y="1783080"/>
            <a:ext cx="521208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10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COLORADO WBL QUALITY EXPECTATIONS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6" name="Text 3"/>
          <p:cNvSpPr/>
          <p:nvPr/>
        </p:nvSpPr>
        <p:spPr>
          <a:xfrm>
            <a:off x="6309360" y="1783080"/>
            <a:ext cx="521208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100" normalizeH="0" baseline="0" noProof="0" dirty="0">
                <a:ln>
                  <a:noFill/>
                </a:ln>
                <a:solidFill>
                  <a:srgbClr val="3A4654"/>
                </a:solidFill>
                <a:effectLst/>
                <a:uLnTx/>
                <a:uFillTx/>
                <a:latin typeface="Roboto" panose="02000000000000000000" pitchFamily="2" charset="0"/>
                <a:ea typeface="Roboto" panose="02000000000000000000" pitchFamily="2" charset="0"/>
                <a:cs typeface="Calibri" pitchFamily="34" charset="-120"/>
              </a:rPr>
              <a:t>HOW TEAMSHIP DELIVERS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7" name="Shape 4"/>
          <p:cNvSpPr/>
          <p:nvPr/>
        </p:nvSpPr>
        <p:spPr>
          <a:xfrm>
            <a:off x="548640" y="2194560"/>
            <a:ext cx="5212080" cy="914400"/>
          </a:xfrm>
          <a:prstGeom prst="roundRect">
            <a:avLst>
              <a:gd name="adj" fmla="val 6000"/>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8" name="Text 5"/>
          <p:cNvSpPr/>
          <p:nvPr/>
        </p:nvSpPr>
        <p:spPr>
          <a:xfrm>
            <a:off x="777240" y="2194560"/>
            <a:ext cx="4754880" cy="9144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Authentic experience, not simulation</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9" name="Shape 6"/>
          <p:cNvSpPr/>
          <p:nvPr/>
        </p:nvSpPr>
        <p:spPr>
          <a:xfrm>
            <a:off x="5870448" y="2651760"/>
            <a:ext cx="329184" cy="0"/>
          </a:xfrm>
          <a:prstGeom prst="line">
            <a:avLst/>
          </a:prstGeom>
          <a:noFill/>
          <a:ln w="19050">
            <a:solidFill>
              <a:srgbClr val="55677A"/>
            </a:solidFill>
            <a:prstDash val="solid"/>
            <a:tailEnd type="triangle"/>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0" name="Shape 7"/>
          <p:cNvSpPr/>
          <p:nvPr/>
        </p:nvSpPr>
        <p:spPr>
          <a:xfrm>
            <a:off x="6309360" y="2194560"/>
            <a:ext cx="5303520" cy="914400"/>
          </a:xfrm>
          <a:prstGeom prst="roundRect">
            <a:avLst>
              <a:gd name="adj" fmla="val 6000"/>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1" name="Text 8"/>
          <p:cNvSpPr/>
          <p:nvPr/>
        </p:nvSpPr>
        <p:spPr>
          <a:xfrm>
            <a:off x="6537960" y="2194560"/>
            <a:ext cx="4892040" cy="914400"/>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Calibri" pitchFamily="34" charset="-120"/>
              </a:rPr>
              <a:t>Students solve a real, unscripted problem for a real business, no case studies.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2" name="Shape 9"/>
          <p:cNvSpPr/>
          <p:nvPr/>
        </p:nvSpPr>
        <p:spPr>
          <a:xfrm>
            <a:off x="548640" y="3246120"/>
            <a:ext cx="5212080" cy="914400"/>
          </a:xfrm>
          <a:prstGeom prst="roundRect">
            <a:avLst>
              <a:gd name="adj" fmla="val 6000"/>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3" name="Text 10"/>
          <p:cNvSpPr/>
          <p:nvPr/>
        </p:nvSpPr>
        <p:spPr>
          <a:xfrm>
            <a:off x="777240" y="3246120"/>
            <a:ext cx="4754880" cy="9144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Labor market alignment</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4" name="Shape 11"/>
          <p:cNvSpPr/>
          <p:nvPr/>
        </p:nvSpPr>
        <p:spPr>
          <a:xfrm>
            <a:off x="5870448" y="3703320"/>
            <a:ext cx="329184" cy="0"/>
          </a:xfrm>
          <a:prstGeom prst="line">
            <a:avLst/>
          </a:prstGeom>
          <a:noFill/>
          <a:ln w="19050">
            <a:solidFill>
              <a:srgbClr val="55677A"/>
            </a:solidFill>
            <a:prstDash val="solid"/>
            <a:tailEnd type="triangle"/>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5" name="Shape 12"/>
          <p:cNvSpPr/>
          <p:nvPr/>
        </p:nvSpPr>
        <p:spPr>
          <a:xfrm>
            <a:off x="6309360" y="3246120"/>
            <a:ext cx="5303520" cy="914400"/>
          </a:xfrm>
          <a:prstGeom prst="roundRect">
            <a:avLst>
              <a:gd name="adj" fmla="val 6000"/>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6" name="Text 13"/>
          <p:cNvSpPr/>
          <p:nvPr/>
        </p:nvSpPr>
        <p:spPr>
          <a:xfrm>
            <a:off x="6537960" y="3246120"/>
            <a:ext cx="4892040" cy="914400"/>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Calibri" pitchFamily="34" charset="-120"/>
              </a:rPr>
              <a:t>Problems come from real Colorado-relevant industries: operations, hiring, marketing, and growth.</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7" name="Shape 14"/>
          <p:cNvSpPr/>
          <p:nvPr/>
        </p:nvSpPr>
        <p:spPr>
          <a:xfrm>
            <a:off x="548640" y="4297680"/>
            <a:ext cx="5212080" cy="914400"/>
          </a:xfrm>
          <a:prstGeom prst="roundRect">
            <a:avLst>
              <a:gd name="adj" fmla="val 6000"/>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8" name="Text 15"/>
          <p:cNvSpPr/>
          <p:nvPr/>
        </p:nvSpPr>
        <p:spPr>
          <a:xfrm>
            <a:off x="777240" y="4297680"/>
            <a:ext cx="4754880" cy="9144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Assessment and structured reflection</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9" name="Shape 16"/>
          <p:cNvSpPr/>
          <p:nvPr/>
        </p:nvSpPr>
        <p:spPr>
          <a:xfrm>
            <a:off x="5870448" y="4754880"/>
            <a:ext cx="329184" cy="0"/>
          </a:xfrm>
          <a:prstGeom prst="line">
            <a:avLst/>
          </a:prstGeom>
          <a:noFill/>
          <a:ln w="19050">
            <a:solidFill>
              <a:srgbClr val="55677A"/>
            </a:solidFill>
            <a:prstDash val="solid"/>
            <a:tailEnd type="triangle"/>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0" name="Shape 17"/>
          <p:cNvSpPr/>
          <p:nvPr/>
        </p:nvSpPr>
        <p:spPr>
          <a:xfrm>
            <a:off x="6309360" y="4297680"/>
            <a:ext cx="5303520" cy="914400"/>
          </a:xfrm>
          <a:prstGeom prst="roundRect">
            <a:avLst>
              <a:gd name="adj" fmla="val 6000"/>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1" name="Text 18"/>
          <p:cNvSpPr/>
          <p:nvPr/>
        </p:nvSpPr>
        <p:spPr>
          <a:xfrm>
            <a:off x="6537960" y="4297680"/>
            <a:ext cx="4892040" cy="914400"/>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Calibri" pitchFamily="34" charset="-120"/>
              </a:rPr>
              <a:t>Coaching checkpoints and a culminating live pitch let students demonstrate learning.</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2" name="Shape 19"/>
          <p:cNvSpPr/>
          <p:nvPr/>
        </p:nvSpPr>
        <p:spPr>
          <a:xfrm>
            <a:off x="548640" y="5349240"/>
            <a:ext cx="5212080" cy="914400"/>
          </a:xfrm>
          <a:prstGeom prst="roundRect">
            <a:avLst>
              <a:gd name="adj" fmla="val 6000"/>
            </a:avLst>
          </a:prstGeom>
          <a:solidFill>
            <a:srgbClr val="EEF0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3" name="Text 20"/>
          <p:cNvSpPr/>
          <p:nvPr/>
        </p:nvSpPr>
        <p:spPr>
          <a:xfrm>
            <a:off x="777240" y="5349240"/>
            <a:ext cx="4754880" cy="9144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42B"/>
                </a:solidFill>
                <a:effectLst/>
                <a:uLnTx/>
                <a:uFillTx/>
                <a:latin typeface="Roboto" panose="02000000000000000000" pitchFamily="2" charset="0"/>
                <a:ea typeface="Roboto" panose="02000000000000000000" pitchFamily="2" charset="0"/>
                <a:cs typeface="Calibri" pitchFamily="34" charset="-120"/>
              </a:rPr>
              <a:t>Equitable access for all students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4" name="Shape 21"/>
          <p:cNvSpPr/>
          <p:nvPr/>
        </p:nvSpPr>
        <p:spPr>
          <a:xfrm>
            <a:off x="5870448" y="5806440"/>
            <a:ext cx="329184" cy="0"/>
          </a:xfrm>
          <a:prstGeom prst="line">
            <a:avLst/>
          </a:prstGeom>
          <a:noFill/>
          <a:ln w="19050">
            <a:solidFill>
              <a:srgbClr val="55677A"/>
            </a:solidFill>
            <a:prstDash val="solid"/>
            <a:tailEnd type="triangle"/>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5" name="Shape 22"/>
          <p:cNvSpPr/>
          <p:nvPr/>
        </p:nvSpPr>
        <p:spPr>
          <a:xfrm>
            <a:off x="6309360" y="5349240"/>
            <a:ext cx="5303520" cy="914400"/>
          </a:xfrm>
          <a:prstGeom prst="roundRect">
            <a:avLst>
              <a:gd name="adj" fmla="val 6000"/>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6" name="Text 23"/>
          <p:cNvSpPr/>
          <p:nvPr/>
        </p:nvSpPr>
        <p:spPr>
          <a:xfrm>
            <a:off x="6537960" y="5349240"/>
            <a:ext cx="4892040" cy="914400"/>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Calibri" pitchFamily="34" charset="-120"/>
              </a:rPr>
              <a:t>Delivered through school, removing the network, transportation, and placement barriers.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7" name="Text 24"/>
          <p:cNvSpPr/>
          <p:nvPr/>
        </p:nvSpPr>
        <p:spPr>
          <a:xfrm>
            <a:off x="457200" y="6473952"/>
            <a:ext cx="6400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College Board Teamship  |  From Classroom to Career</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8" name="Text 25"/>
          <p:cNvSpPr/>
          <p:nvPr/>
        </p:nvSpPr>
        <p:spPr>
          <a:xfrm>
            <a:off x="11274552" y="6473952"/>
            <a:ext cx="4572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6</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48640" y="411480"/>
            <a:ext cx="10515600" cy="6400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E242B"/>
                </a:solidFill>
                <a:effectLst/>
                <a:uLnTx/>
                <a:uFillTx/>
                <a:latin typeface="Roboto Slab Bold" pitchFamily="2" charset="0"/>
                <a:ea typeface="Roboto Slab Bold" pitchFamily="2" charset="0"/>
                <a:cs typeface="Roboto Slab Bold" pitchFamily="2" charset="0"/>
              </a:rPr>
              <a:t>Built on the Mindsets of Modern Work</a:t>
            </a:r>
            <a:endParaRPr kumimoji="0" lang="en-US" sz="3200" b="0" i="0" u="none" strike="noStrike" kern="1200" cap="none" spc="0" normalizeH="0" baseline="0" noProof="0" dirty="0">
              <a:ln>
                <a:noFill/>
              </a:ln>
              <a:solidFill>
                <a:prstClr val="black"/>
              </a:solidFill>
              <a:effectLst/>
              <a:uLnTx/>
              <a:uFillTx/>
              <a:latin typeface="Roboto Slab Bold" pitchFamily="2" charset="0"/>
              <a:ea typeface="Roboto Slab Bold" pitchFamily="2" charset="0"/>
              <a:cs typeface="Roboto Slab Bold" pitchFamily="2" charset="0"/>
            </a:endParaRPr>
          </a:p>
        </p:txBody>
      </p:sp>
      <p:sp>
        <p:nvSpPr>
          <p:cNvPr id="4" name="Text 1"/>
          <p:cNvSpPr/>
          <p:nvPr/>
        </p:nvSpPr>
        <p:spPr>
          <a:xfrm>
            <a:off x="548640" y="1051560"/>
            <a:ext cx="10789920" cy="5486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55677A"/>
                </a:solidFill>
                <a:effectLst/>
                <a:uLnTx/>
                <a:uFillTx/>
                <a:latin typeface="Roboto" panose="02000000000000000000" pitchFamily="2" charset="0"/>
                <a:ea typeface="Roboto" panose="02000000000000000000" pitchFamily="2" charset="0"/>
                <a:cs typeface="Calibri" pitchFamily="34" charset="-120"/>
              </a:rPr>
              <a:t>Teamship builds the mindsets students need to thrive in modern work, the durable skills employers say should be taught in high school.</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Shape 2"/>
          <p:cNvSpPr/>
          <p:nvPr/>
        </p:nvSpPr>
        <p:spPr>
          <a:xfrm>
            <a:off x="548640" y="2011680"/>
            <a:ext cx="2514600" cy="3657600"/>
          </a:xfrm>
          <a:prstGeom prst="roundRect">
            <a:avLst>
              <a:gd name="adj" fmla="val 2909"/>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6" name="Shape 3"/>
          <p:cNvSpPr/>
          <p:nvPr/>
        </p:nvSpPr>
        <p:spPr>
          <a:xfrm>
            <a:off x="804672" y="2286000"/>
            <a:ext cx="777240" cy="777240"/>
          </a:xfrm>
          <a:prstGeom prst="roundRect">
            <a:avLst>
              <a:gd name="adj" fmla="val 11765"/>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7" name="Image 0" descr="preencoded.png"/>
          <p:cNvPicPr>
            <a:picLocks noChangeAspect="1"/>
          </p:cNvPicPr>
          <p:nvPr/>
        </p:nvPicPr>
        <p:blipFill>
          <a:blip r:embed="rId3"/>
          <a:stretch>
            <a:fillRect/>
          </a:stretch>
        </p:blipFill>
        <p:spPr>
          <a:xfrm>
            <a:off x="975665" y="2456993"/>
            <a:ext cx="435254" cy="435254"/>
          </a:xfrm>
          <a:prstGeom prst="rect">
            <a:avLst/>
          </a:prstGeom>
        </p:spPr>
      </p:pic>
      <p:sp>
        <p:nvSpPr>
          <p:cNvPr id="8" name="Text 4"/>
          <p:cNvSpPr/>
          <p:nvPr/>
        </p:nvSpPr>
        <p:spPr>
          <a:xfrm>
            <a:off x="804672" y="3246120"/>
            <a:ext cx="2002536"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Calibri" pitchFamily="34" charset="-120"/>
              </a:rPr>
              <a:t>Analytical</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9" name="Text 5"/>
          <p:cNvSpPr/>
          <p:nvPr/>
        </p:nvSpPr>
        <p:spPr>
          <a:xfrm>
            <a:off x="804672" y="3697284"/>
            <a:ext cx="2002536" cy="1737360"/>
          </a:xfrm>
          <a:prstGeom prst="rect">
            <a:avLst/>
          </a:prstGeom>
          <a:noFill/>
          <a:ln/>
        </p:spPr>
        <p:txBody>
          <a:bodyPr wrap="square" lIns="0" tIns="0" rIns="0" bIns="0" rtlCol="0" anchor="t"/>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FE5EA"/>
                </a:solidFill>
                <a:effectLst/>
                <a:uLnTx/>
                <a:uFillTx/>
                <a:latin typeface="Roboto" panose="02000000000000000000" pitchFamily="2" charset="0"/>
                <a:ea typeface="Roboto" panose="02000000000000000000" pitchFamily="2" charset="0"/>
                <a:cs typeface="Calibri" pitchFamily="34" charset="-120"/>
              </a:rPr>
              <a:t>Real problems are messy. Break them down before jumping to solutions.</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0" name="Shape 6"/>
          <p:cNvSpPr/>
          <p:nvPr/>
        </p:nvSpPr>
        <p:spPr>
          <a:xfrm>
            <a:off x="3319272" y="2011680"/>
            <a:ext cx="2514600" cy="3657600"/>
          </a:xfrm>
          <a:prstGeom prst="roundRect">
            <a:avLst>
              <a:gd name="adj" fmla="val 2909"/>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1" name="Shape 7"/>
          <p:cNvSpPr/>
          <p:nvPr/>
        </p:nvSpPr>
        <p:spPr>
          <a:xfrm>
            <a:off x="3575304" y="2286000"/>
            <a:ext cx="777240" cy="777240"/>
          </a:xfrm>
          <a:prstGeom prst="roundRect">
            <a:avLst>
              <a:gd name="adj" fmla="val 11765"/>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2" name="Image 1" descr="preencoded.png"/>
          <p:cNvPicPr>
            <a:picLocks noChangeAspect="1"/>
          </p:cNvPicPr>
          <p:nvPr/>
        </p:nvPicPr>
        <p:blipFill>
          <a:blip r:embed="rId4"/>
          <a:stretch>
            <a:fillRect/>
          </a:stretch>
        </p:blipFill>
        <p:spPr>
          <a:xfrm>
            <a:off x="3746297" y="2456993"/>
            <a:ext cx="435254" cy="435254"/>
          </a:xfrm>
          <a:prstGeom prst="rect">
            <a:avLst/>
          </a:prstGeom>
        </p:spPr>
      </p:pic>
      <p:sp>
        <p:nvSpPr>
          <p:cNvPr id="13" name="Text 8"/>
          <p:cNvSpPr/>
          <p:nvPr/>
        </p:nvSpPr>
        <p:spPr>
          <a:xfrm>
            <a:off x="3575304" y="3246120"/>
            <a:ext cx="2002536"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Calibri" pitchFamily="34" charset="-120"/>
              </a:rPr>
              <a:t>Design</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4" name="Text 9"/>
          <p:cNvSpPr/>
          <p:nvPr/>
        </p:nvSpPr>
        <p:spPr>
          <a:xfrm>
            <a:off x="3575304" y="3697284"/>
            <a:ext cx="2002536" cy="1737360"/>
          </a:xfrm>
          <a:prstGeom prst="rect">
            <a:avLst/>
          </a:prstGeom>
          <a:noFill/>
          <a:ln/>
        </p:spPr>
        <p:txBody>
          <a:bodyPr wrap="square" lIns="0" tIns="0" rIns="0" bIns="0" rtlCol="0" anchor="t"/>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FE5EA"/>
                </a:solidFill>
                <a:effectLst/>
                <a:uLnTx/>
                <a:uFillTx/>
                <a:latin typeface="Roboto" panose="02000000000000000000" pitchFamily="2" charset="0"/>
                <a:ea typeface="Roboto" panose="02000000000000000000" pitchFamily="2" charset="0"/>
                <a:cs typeface="Calibri" pitchFamily="34" charset="-120"/>
              </a:rPr>
              <a:t>All problems are human. Understand needs, motivations, and context with an orientation to action.</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5" name="Shape 10"/>
          <p:cNvSpPr/>
          <p:nvPr/>
        </p:nvSpPr>
        <p:spPr>
          <a:xfrm>
            <a:off x="6089904" y="2011680"/>
            <a:ext cx="2514600" cy="3657600"/>
          </a:xfrm>
          <a:prstGeom prst="roundRect">
            <a:avLst>
              <a:gd name="adj" fmla="val 2909"/>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6" name="Shape 11"/>
          <p:cNvSpPr/>
          <p:nvPr/>
        </p:nvSpPr>
        <p:spPr>
          <a:xfrm>
            <a:off x="6345936" y="2286000"/>
            <a:ext cx="777240" cy="777240"/>
          </a:xfrm>
          <a:prstGeom prst="roundRect">
            <a:avLst>
              <a:gd name="adj" fmla="val 11765"/>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17" name="Image 2" descr="preencoded.png"/>
          <p:cNvPicPr>
            <a:picLocks noChangeAspect="1"/>
          </p:cNvPicPr>
          <p:nvPr/>
        </p:nvPicPr>
        <p:blipFill>
          <a:blip r:embed="rId5"/>
          <a:stretch>
            <a:fillRect/>
          </a:stretch>
        </p:blipFill>
        <p:spPr>
          <a:xfrm>
            <a:off x="6516929" y="2456993"/>
            <a:ext cx="435254" cy="435254"/>
          </a:xfrm>
          <a:prstGeom prst="rect">
            <a:avLst/>
          </a:prstGeom>
        </p:spPr>
      </p:pic>
      <p:sp>
        <p:nvSpPr>
          <p:cNvPr id="18" name="Text 12"/>
          <p:cNvSpPr/>
          <p:nvPr/>
        </p:nvSpPr>
        <p:spPr>
          <a:xfrm>
            <a:off x="6345936" y="3246120"/>
            <a:ext cx="2002536"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Calibri" pitchFamily="34" charset="-120"/>
              </a:rPr>
              <a:t>Collective</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9" name="Text 13"/>
          <p:cNvSpPr/>
          <p:nvPr/>
        </p:nvSpPr>
        <p:spPr>
          <a:xfrm>
            <a:off x="6345936" y="3697284"/>
            <a:ext cx="2002536" cy="1737360"/>
          </a:xfrm>
          <a:prstGeom prst="rect">
            <a:avLst/>
          </a:prstGeom>
          <a:noFill/>
          <a:ln/>
        </p:spPr>
        <p:txBody>
          <a:bodyPr wrap="square" lIns="0" tIns="0" rIns="0" bIns="0" rtlCol="0" anchor="t"/>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FE5EA"/>
                </a:solidFill>
                <a:effectLst/>
                <a:uLnTx/>
                <a:uFillTx/>
                <a:latin typeface="Roboto" panose="02000000000000000000" pitchFamily="2" charset="0"/>
                <a:ea typeface="Roboto" panose="02000000000000000000" pitchFamily="2" charset="0"/>
                <a:cs typeface="Calibri" pitchFamily="34" charset="-120"/>
              </a:rPr>
              <a:t>The best teams bring together different perspectives, not a single point of view.</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0" name="Shape 14"/>
          <p:cNvSpPr/>
          <p:nvPr/>
        </p:nvSpPr>
        <p:spPr>
          <a:xfrm>
            <a:off x="8860536" y="2011680"/>
            <a:ext cx="2514600" cy="3657600"/>
          </a:xfrm>
          <a:prstGeom prst="roundRect">
            <a:avLst>
              <a:gd name="adj" fmla="val 2909"/>
            </a:avLst>
          </a:prstGeom>
          <a:solidFill>
            <a:srgbClr val="5567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1" name="Shape 15"/>
          <p:cNvSpPr/>
          <p:nvPr/>
        </p:nvSpPr>
        <p:spPr>
          <a:xfrm>
            <a:off x="9116568" y="2286000"/>
            <a:ext cx="777240" cy="777240"/>
          </a:xfrm>
          <a:prstGeom prst="roundRect">
            <a:avLst>
              <a:gd name="adj" fmla="val 11765"/>
            </a:avLst>
          </a:prstGeom>
          <a:solidFill>
            <a:srgbClr val="C6E10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2" name="Image 3" descr="preencoded.png"/>
          <p:cNvPicPr>
            <a:picLocks noChangeAspect="1"/>
          </p:cNvPicPr>
          <p:nvPr/>
        </p:nvPicPr>
        <p:blipFill>
          <a:blip r:embed="rId6"/>
          <a:stretch>
            <a:fillRect/>
          </a:stretch>
        </p:blipFill>
        <p:spPr>
          <a:xfrm>
            <a:off x="9287561" y="2456993"/>
            <a:ext cx="435254" cy="435254"/>
          </a:xfrm>
          <a:prstGeom prst="rect">
            <a:avLst/>
          </a:prstGeom>
        </p:spPr>
      </p:pic>
      <p:sp>
        <p:nvSpPr>
          <p:cNvPr id="23" name="Text 16"/>
          <p:cNvSpPr/>
          <p:nvPr/>
        </p:nvSpPr>
        <p:spPr>
          <a:xfrm>
            <a:off x="9116568" y="3246120"/>
            <a:ext cx="2002536"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Calibri" pitchFamily="34" charset="-120"/>
              </a:rPr>
              <a:t>Self-aware</a:t>
            </a:r>
            <a:endParaRPr kumimoji="0" lang="en-US" sz="2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4" name="Text 17"/>
          <p:cNvSpPr/>
          <p:nvPr/>
        </p:nvSpPr>
        <p:spPr>
          <a:xfrm>
            <a:off x="9116568" y="3697284"/>
            <a:ext cx="2002536" cy="1737360"/>
          </a:xfrm>
          <a:prstGeom prst="rect">
            <a:avLst/>
          </a:prstGeom>
          <a:noFill/>
          <a:ln/>
        </p:spPr>
        <p:txBody>
          <a:bodyPr wrap="square" lIns="0" tIns="0" rIns="0" bIns="0" rtlCol="0" anchor="t"/>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FE5EA"/>
                </a:solidFill>
                <a:effectLst/>
                <a:uLnTx/>
                <a:uFillTx/>
                <a:latin typeface="Roboto" panose="02000000000000000000" pitchFamily="2" charset="0"/>
                <a:ea typeface="Roboto" panose="02000000000000000000" pitchFamily="2" charset="0"/>
                <a:cs typeface="Calibri" pitchFamily="34" charset="-120"/>
              </a:rPr>
              <a:t>Students own their growth, their habits, and how they show up on a team.</a:t>
            </a:r>
            <a:endPar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5" name="Text 18"/>
          <p:cNvSpPr/>
          <p:nvPr/>
        </p:nvSpPr>
        <p:spPr>
          <a:xfrm>
            <a:off x="457200" y="6473952"/>
            <a:ext cx="6400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College Board Teamship  |  From Classroom to Career</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6" name="Text 19"/>
          <p:cNvSpPr/>
          <p:nvPr/>
        </p:nvSpPr>
        <p:spPr>
          <a:xfrm>
            <a:off x="11274552" y="6473952"/>
            <a:ext cx="4572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A97A5"/>
                </a:solidFill>
                <a:effectLst/>
                <a:uLnTx/>
                <a:uFillTx/>
                <a:latin typeface="Roboto" panose="02000000000000000000" pitchFamily="2" charset="0"/>
                <a:ea typeface="Roboto" panose="02000000000000000000" pitchFamily="2" charset="0"/>
                <a:cs typeface="Calibri" pitchFamily="34" charset="-120"/>
              </a:rPr>
              <a:t>7</a:t>
            </a:r>
            <a:endParaRPr kumimoji="0" lang="en-US" sz="10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VCT-BODYINDENTATION" val="0;21.37504;35.87496;45.25;60.25;82.87504;97.92001;114.48;"/>
  <p:tag name="VCT-BULLETVISIBILITY" val="G****"/>
</p:tagLst>
</file>

<file path=ppt/tags/tag11.xml><?xml version="1.0" encoding="utf-8"?>
<p:tagLst xmlns:a="http://schemas.openxmlformats.org/drawingml/2006/main" xmlns:r="http://schemas.openxmlformats.org/officeDocument/2006/relationships" xmlns:p="http://schemas.openxmlformats.org/presentationml/2006/main">
  <p:tag name="VCT-BODYINDENTATION" val="0;21.37504;35.87496;45.25;60.25;82.87504;97.92001;114.48;"/>
  <p:tag name="VCT-BULLETVISIBILITY" val="G****"/>
</p:tagLst>
</file>

<file path=ppt/tags/tag12.xml><?xml version="1.0" encoding="utf-8"?>
<p:tagLst xmlns:a="http://schemas.openxmlformats.org/drawingml/2006/main" xmlns:r="http://schemas.openxmlformats.org/officeDocument/2006/relationships" xmlns:p="http://schemas.openxmlformats.org/presentationml/2006/main">
  <p:tag name="VCT-BODYINDENTATION" val="0;21.37504;35.87496;45.25;60.25;82.87504;97.92001;114.48;"/>
  <p:tag name="VCT-BULLETVISIBILITY" val="G****"/>
</p:tagLst>
</file>

<file path=ppt/tags/tag13.xml><?xml version="1.0" encoding="utf-8"?>
<p:tagLst xmlns:a="http://schemas.openxmlformats.org/drawingml/2006/main" xmlns:r="http://schemas.openxmlformats.org/officeDocument/2006/relationships" xmlns:p="http://schemas.openxmlformats.org/presentationml/2006/main">
  <p:tag name="VCT-BODYINDENTATION" val="0;21.37504;35.87496;45.25;60.25;82.87504;97.92001;114.48;"/>
  <p:tag name="VCT-BULLETVISIBILITY" val="G****"/>
</p:tagLst>
</file>

<file path=ppt/tags/tag14.xml><?xml version="1.0" encoding="utf-8"?>
<p:tagLst xmlns:a="http://schemas.openxmlformats.org/drawingml/2006/main" xmlns:r="http://schemas.openxmlformats.org/officeDocument/2006/relationships" xmlns:p="http://schemas.openxmlformats.org/presentationml/2006/main">
  <p:tag name="VCT-BODYINDENTATION" val="0;21.37504;35.87496;45.25;60.25;82.87504;97.92001;114.48;"/>
  <p:tag name="VCT-BULLETVISIBILITY" val="G****"/>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VCT-BODYINDENTATION" val="0;21.37504;35.87496;45.25;60.25;82.87504;97.92001;114.48;"/>
  <p:tag name="VCT-BULLETVISIBILITY" val="G****"/>
</p:tagLst>
</file>

<file path=ppt/tags/tag3.xml><?xml version="1.0" encoding="utf-8"?>
<p:tagLst xmlns:a="http://schemas.openxmlformats.org/drawingml/2006/main" xmlns:r="http://schemas.openxmlformats.org/officeDocument/2006/relationships" xmlns:p="http://schemas.openxmlformats.org/presentationml/2006/main">
  <p:tag name="VCT-BODYINDENTATION" val="0;21.37504;35.87496;45.25;60.25;82.87504;97.92001;114.48;"/>
  <p:tag name="VCT-BULLETVISIBILITY" val="G****"/>
</p:tagLst>
</file>

<file path=ppt/tags/tag4.xml><?xml version="1.0" encoding="utf-8"?>
<p:tagLst xmlns:a="http://schemas.openxmlformats.org/drawingml/2006/main" xmlns:r="http://schemas.openxmlformats.org/officeDocument/2006/relationships" xmlns:p="http://schemas.openxmlformats.org/presentationml/2006/main">
  <p:tag name="VCT-BODYINDENTATION" val="0;21.37504;35.87496;45.25;60.25;82.87504;97.92001;114.48;"/>
  <p:tag name="VCT-BULLETVISIBILITY" val="G****"/>
</p:tagLst>
</file>

<file path=ppt/tags/tag5.xml><?xml version="1.0" encoding="utf-8"?>
<p:tagLst xmlns:a="http://schemas.openxmlformats.org/drawingml/2006/main" xmlns:r="http://schemas.openxmlformats.org/officeDocument/2006/relationships" xmlns:p="http://schemas.openxmlformats.org/presentationml/2006/main">
  <p:tag name="VCT-BODYINDENTATION" val="0;21.37504;35.87496;45.25;60.25;82.87504;97.92001;114.48;"/>
  <p:tag name="VCT-BULLETVISIBILITY" val="G****"/>
</p:tagLst>
</file>

<file path=ppt/tags/tag6.xml><?xml version="1.0" encoding="utf-8"?>
<p:tagLst xmlns:a="http://schemas.openxmlformats.org/drawingml/2006/main" xmlns:r="http://schemas.openxmlformats.org/officeDocument/2006/relationships" xmlns:p="http://schemas.openxmlformats.org/presentationml/2006/main">
  <p:tag name="VCT-BODYINDENTATION" val="0;21.37504;35.87496;45.25;60.25;82.87504;97.92001;114.48;"/>
  <p:tag name="VCT-BULLETVISIBILITY" val="G****"/>
</p:tagLst>
</file>

<file path=ppt/tags/tag7.xml><?xml version="1.0" encoding="utf-8"?>
<p:tagLst xmlns:a="http://schemas.openxmlformats.org/drawingml/2006/main" xmlns:r="http://schemas.openxmlformats.org/officeDocument/2006/relationships" xmlns:p="http://schemas.openxmlformats.org/presentationml/2006/main">
  <p:tag name="VCT-BODYINDENTATION" val="0;21.37504;35.87496;45.25;60.25;82.87504;97.92001;114.48;"/>
  <p:tag name="VCT-BULLETVISIBILITY" val="G****"/>
</p:tagLst>
</file>

<file path=ppt/tags/tag8.xml><?xml version="1.0" encoding="utf-8"?>
<p:tagLst xmlns:a="http://schemas.openxmlformats.org/drawingml/2006/main" xmlns:r="http://schemas.openxmlformats.org/officeDocument/2006/relationships" xmlns:p="http://schemas.openxmlformats.org/presentationml/2006/main">
  <p:tag name="VCT-BODYINDENTATION" val="0;21.37504;35.87496;45.25;60.25;82.87504;97.92001;114.48;"/>
  <p:tag name="VCT-BULLETVISIBILITY" val="G****"/>
</p:tagLst>
</file>

<file path=ppt/tags/tag9.xml><?xml version="1.0" encoding="utf-8"?>
<p:tagLst xmlns:a="http://schemas.openxmlformats.org/drawingml/2006/main" xmlns:r="http://schemas.openxmlformats.org/officeDocument/2006/relationships" xmlns:p="http://schemas.openxmlformats.org/presentationml/2006/main">
  <p:tag name="VCT-BODYINDENTATION" val="0;21.37504;35.87496;45.25;60.25;82.87504;97.92001;114.48;"/>
  <p:tag name="VCT-BULLETVISIBILITY" val="G****"/>
</p:tagLst>
</file>

<file path=ppt/theme/theme1.xml><?xml version="1.0" encoding="utf-8"?>
<a:theme xmlns:a="http://schemas.openxmlformats.org/drawingml/2006/main" name="2_2024-AP-Designs">
  <a:themeElements>
    <a:clrScheme name="CB-AP-23Q1">
      <a:dk1>
        <a:srgbClr val="000000"/>
      </a:dk1>
      <a:lt1>
        <a:srgbClr val="006298"/>
      </a:lt1>
      <a:dk2>
        <a:srgbClr val="FFFFFF"/>
      </a:dk2>
      <a:lt2>
        <a:srgbClr val="B2B2B2"/>
      </a:lt2>
      <a:accent1>
        <a:srgbClr val="505050"/>
      </a:accent1>
      <a:accent2>
        <a:srgbClr val="0077C8"/>
      </a:accent2>
      <a:accent3>
        <a:srgbClr val="009CDE"/>
      </a:accent3>
      <a:accent4>
        <a:srgbClr val="71C5E8"/>
      </a:accent4>
      <a:accent5>
        <a:srgbClr val="E57100"/>
      </a:accent5>
      <a:accent6>
        <a:srgbClr val="FEDB00"/>
      </a:accent6>
      <a:hlink>
        <a:srgbClr val="0077C8"/>
      </a:hlink>
      <a:folHlink>
        <a:srgbClr val="000000"/>
      </a:folHlink>
    </a:clrScheme>
    <a:fontScheme name="CB-AP-23Q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lumMod val="20000"/>
            <a:lumOff val="80000"/>
          </a:schemeClr>
        </a:solidFill>
      </a:spPr>
      <a:bodyPr wrap="square" lIns="0" rtlCol="0" anchor="ctr">
        <a:noAutofit/>
      </a:bodyPr>
      <a:lstStyle>
        <a:defPPr marL="171450" indent="-171450" algn="l">
          <a:buClr>
            <a:schemeClr val="accent3"/>
          </a:buClr>
          <a:buFont typeface="Arial" panose="020B0604020202020204" pitchFamily="34" charset="0"/>
          <a:buChar char="•"/>
          <a:defRPr sz="1400" dirty="0">
            <a:latin typeface="Arial" panose="020B0604020202020204" pitchFamily="34" charset="0"/>
          </a:defRPr>
        </a:defPPr>
      </a:lstStyle>
    </a:spDef>
    <a:lnDef>
      <a:spPr>
        <a:ln w="38100">
          <a:solidFill>
            <a:srgbClr val="DDDDD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000" rIns="36000" bIns="36000" rtlCol="0">
        <a:noAutofit/>
      </a:bodyPr>
      <a:lstStyle>
        <a:defPPr algn="l">
          <a:lnSpc>
            <a:spcPct val="110000"/>
          </a:lnSpc>
          <a:defRPr dirty="0" err="1" smtClean="0">
            <a:latin typeface="Arial" panose="020B0604020202020204" pitchFamily="34" charset="0"/>
          </a:defRPr>
        </a:defPPr>
      </a:lstStyle>
    </a:txDef>
  </a:objectDefaults>
  <a:extraClrSchemeLst/>
  <a:extLst>
    <a:ext uri="{05A4C25C-085E-4340-85A3-A5531E510DB2}">
      <thm15:themeFamily xmlns:thm15="http://schemas.microsoft.com/office/thememl/2012/main" name="CB-K12-20Q1.potx" id="{DE25431E-A8F6-420F-9D79-9E4745B49F67}" vid="{D2075925-74A2-4279-849B-9CAFFB41985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5_CB-Corporate-20Q1">
  <a:themeElements>
    <a:clrScheme name="CB-Corporate-19Q4">
      <a:dk1>
        <a:srgbClr val="1E1E1E"/>
      </a:dk1>
      <a:lt1>
        <a:srgbClr val="DCDCDC"/>
      </a:lt1>
      <a:dk2>
        <a:srgbClr val="FFFFFF"/>
      </a:dk2>
      <a:lt2>
        <a:srgbClr val="E57200"/>
      </a:lt2>
      <a:accent1>
        <a:srgbClr val="DCDCDC"/>
      </a:accent1>
      <a:accent2>
        <a:srgbClr val="FFFFFF"/>
      </a:accent2>
      <a:accent3>
        <a:srgbClr val="006298"/>
      </a:accent3>
      <a:accent4>
        <a:srgbClr val="009CDE"/>
      </a:accent4>
      <a:accent5>
        <a:srgbClr val="505050"/>
      </a:accent5>
      <a:accent6>
        <a:srgbClr val="888888"/>
      </a:accent6>
      <a:hlink>
        <a:srgbClr val="1E1E1E"/>
      </a:hlink>
      <a:folHlink>
        <a:srgbClr val="0062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28.png"/></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29.png"/></Relationships>
</file>

<file path=ppt/webextensions/webextension1.xml><?xml version="1.0" encoding="utf-8"?>
<we:webextension xmlns:we="http://schemas.microsoft.com/office/webextensions/webextension/2010/11" id="{84EB2A03-2F7A-44F2-B099-B681C777BB4C}">
  <we:reference id="d98404ac-f9e2-4292-8cb6-eec349559ae5" version="1.0.0.2" store="EXCatalog" storeType="EXCatalog"/>
  <we:alternateReferences>
    <we:reference id="WA104381526" version="1.0.0.2" store="WA104381526" storeType="OMEX"/>
  </we:alternateReferences>
  <we:properties>
    <we:property name="FormID" value="&quot;7b0wdW79WE-10upoHrB2YyuxzyiS16ZPs0ztprXkdJlURDM0OTlURU9FVTVWTjVINTlKNUFHQzFEWS4u&quot;"/>
    <we:property name="FormMode" value="&quot;DesignTime&quot;"/>
  </we:properties>
  <we:bindings/>
  <we:snapshot xmlns:r="http://schemas.openxmlformats.org/officeDocument/2006/relationships" r:embed="rId1"/>
</we:webextension>
</file>

<file path=ppt/webextensions/webextension2.xml><?xml version="1.0" encoding="utf-8"?>
<we:webextension xmlns:we="http://schemas.microsoft.com/office/webextensions/webextension/2010/11" id="{BDD7DD95-D0FD-4864-BBCD-361F3881AC79}">
  <we:reference id="d98404ac-f9e2-4292-8cb6-eec349559ae5" version="1.0.0.2" store="EXCatalog" storeType="EXCatalog"/>
  <we:alternateReferences>
    <we:reference id="WA104381526" version="1.0.0.2" store="WA104381526" storeType="OMEX"/>
  </we:alternateReferences>
  <we:properties>
    <we:property name="FormID" value="&quot;7b0wdW79WE-10upoHrB2YyuxzyiS16ZPs0ztprXkdJlURDM0OTlURU9FVTVWTjVINTlKNUFHQzFEWS4u&quot;"/>
    <we:property name="FormMode" value="&quot;DesignTime&quot;"/>
  </we:properties>
  <we:bindings/>
  <we:snapshot xmlns:r="http://schemas.openxmlformats.org/officeDocument/2006/relationships" r:embed="rId1"/>
</we:webextension>
</file>

<file path=docMetadata/LabelInfo.xml><?xml version="1.0" encoding="utf-8"?>
<clbl:labelList xmlns:clbl="http://schemas.microsoft.com/office/2020/mipLabelMetadata">
  <clbl:label id="{7530bded-fd6e-4f58-b5d2-ea681eb07663}" enabled="0" method="" siteId="{7530bded-fd6e-4f58-b5d2-ea681eb07663}" removed="1"/>
</clbl:labelList>
</file>

<file path=docProps/app.xml><?xml version="1.0" encoding="utf-8"?>
<Properties xmlns="http://schemas.openxmlformats.org/officeDocument/2006/extended-properties" xmlns:vt="http://schemas.openxmlformats.org/officeDocument/2006/docPropsVTypes">
  <TotalTime>13</TotalTime>
  <Words>4041</Words>
  <Application>Microsoft Office PowerPoint</Application>
  <PresentationFormat>Widescreen</PresentationFormat>
  <Paragraphs>366</Paragraphs>
  <Slides>30</Slides>
  <Notes>27</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30</vt:i4>
      </vt:variant>
    </vt:vector>
  </HeadingPairs>
  <TitlesOfParts>
    <vt:vector size="45" baseType="lpstr">
      <vt:lpstr>Aptos</vt:lpstr>
      <vt:lpstr>Aptos Display</vt:lpstr>
      <vt:lpstr>Arial</vt:lpstr>
      <vt:lpstr>Calibri</vt:lpstr>
      <vt:lpstr>Roboto</vt:lpstr>
      <vt:lpstr>Roboto Medium</vt:lpstr>
      <vt:lpstr>Roboto Slab</vt:lpstr>
      <vt:lpstr>Roboto Slab Bold</vt:lpstr>
      <vt:lpstr>Roboto Slab Regular</vt:lpstr>
      <vt:lpstr>Verdana</vt:lpstr>
      <vt:lpstr>Wingdings</vt:lpstr>
      <vt:lpstr>2_2024-AP-Designs</vt:lpstr>
      <vt:lpstr>Custom Design</vt:lpstr>
      <vt:lpstr>5_CB-Corporate-20Q1</vt:lpstr>
      <vt:lpstr>2_Office Theme</vt:lpstr>
      <vt:lpstr>From Classroom To Career: How Teamship Supports WBL</vt:lpstr>
      <vt:lpstr>PowerPoint Presentation</vt:lpstr>
      <vt:lpstr>PowerPoint Presentation</vt:lpstr>
      <vt:lpstr>PowerPoint Presentation</vt:lpstr>
      <vt:lpstr>Bridging the Gap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Leverage Point: Combining Advanced Coursework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Hurianek, Noah</dc:creator>
  <cp:lastModifiedBy>Hurianek, Noah</cp:lastModifiedBy>
  <cp:revision>1</cp:revision>
  <dcterms:created xsi:type="dcterms:W3CDTF">2026-07-20T03:22:31Z</dcterms:created>
  <dcterms:modified xsi:type="dcterms:W3CDTF">2026-07-20T03:36:26Z</dcterms:modified>
</cp:coreProperties>
</file>