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6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728"/>
  </p:normalViewPr>
  <p:slideViewPr>
    <p:cSldViewPr snapToGrid="0">
      <p:cViewPr varScale="1">
        <p:scale>
          <a:sx n="93" d="100"/>
          <a:sy n="93" d="100"/>
        </p:scale>
        <p:origin x="216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904C51-5C36-4932-B512-D7E49D42C3A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9F1B493-578A-4725-86DE-79DB603BD81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1" dirty="0"/>
            <a:t>The World Has Changed</a:t>
          </a:r>
          <a:endParaRPr lang="en-US" sz="1800" dirty="0"/>
        </a:p>
      </dgm:t>
    </dgm:pt>
    <dgm:pt modelId="{687F9C81-986D-4095-8181-ADF0D0A7C9E5}" type="parTrans" cxnId="{595EEFDD-37C4-4A3F-8F59-9A0D8505F7E4}">
      <dgm:prSet/>
      <dgm:spPr/>
      <dgm:t>
        <a:bodyPr/>
        <a:lstStyle/>
        <a:p>
          <a:endParaRPr lang="en-US"/>
        </a:p>
      </dgm:t>
    </dgm:pt>
    <dgm:pt modelId="{561DFCDB-F611-4123-85A5-F13CE7CC1081}" type="sibTrans" cxnId="{595EEFDD-37C4-4A3F-8F59-9A0D8505F7E4}">
      <dgm:prSet/>
      <dgm:spPr/>
      <dgm:t>
        <a:bodyPr/>
        <a:lstStyle/>
        <a:p>
          <a:endParaRPr lang="en-US"/>
        </a:p>
      </dgm:t>
    </dgm:pt>
    <dgm:pt modelId="{60CDC847-9A4A-4BF7-9008-0C08AB9AE2F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	Jobs are evolving rapidly</a:t>
          </a:r>
        </a:p>
      </dgm:t>
    </dgm:pt>
    <dgm:pt modelId="{75739454-D5B6-4B03-AA21-0473D4F318E6}" type="parTrans" cxnId="{929EE0BD-B6D1-47D3-94F5-AE8371CE11C1}">
      <dgm:prSet/>
      <dgm:spPr/>
      <dgm:t>
        <a:bodyPr/>
        <a:lstStyle/>
        <a:p>
          <a:endParaRPr lang="en-US"/>
        </a:p>
      </dgm:t>
    </dgm:pt>
    <dgm:pt modelId="{293B370A-54F9-448C-A57C-FF0D66765B14}" type="sibTrans" cxnId="{929EE0BD-B6D1-47D3-94F5-AE8371CE11C1}">
      <dgm:prSet/>
      <dgm:spPr/>
      <dgm:t>
        <a:bodyPr/>
        <a:lstStyle/>
        <a:p>
          <a:endParaRPr lang="en-US"/>
        </a:p>
      </dgm:t>
    </dgm:pt>
    <dgm:pt modelId="{ACC7192F-35A6-40A3-8F70-AD27253018D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	Creativity &gt; compliance</a:t>
          </a:r>
        </a:p>
      </dgm:t>
    </dgm:pt>
    <dgm:pt modelId="{64CEE83C-9EA3-4F27-BB4E-463091AFE97C}" type="parTrans" cxnId="{93EF0960-3D2E-4DC1-BB74-99AFB04DD22B}">
      <dgm:prSet/>
      <dgm:spPr/>
      <dgm:t>
        <a:bodyPr/>
        <a:lstStyle/>
        <a:p>
          <a:endParaRPr lang="en-US"/>
        </a:p>
      </dgm:t>
    </dgm:pt>
    <dgm:pt modelId="{21122409-4228-4709-ADE8-FCF89B6087C0}" type="sibTrans" cxnId="{93EF0960-3D2E-4DC1-BB74-99AFB04DD22B}">
      <dgm:prSet/>
      <dgm:spPr/>
      <dgm:t>
        <a:bodyPr/>
        <a:lstStyle/>
        <a:p>
          <a:endParaRPr lang="en-US"/>
        </a:p>
      </dgm:t>
    </dgm:pt>
    <dgm:pt modelId="{DFD48FF9-977F-4B3F-9DEE-AF2CE3526F5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	Problem-solvers are in demand</a:t>
          </a:r>
        </a:p>
      </dgm:t>
    </dgm:pt>
    <dgm:pt modelId="{6BB255FE-B6F0-455F-B186-9E3FF2CCFC10}" type="parTrans" cxnId="{2B6D2CCD-B9BC-4E19-B191-B369B89BD09F}">
      <dgm:prSet/>
      <dgm:spPr/>
      <dgm:t>
        <a:bodyPr/>
        <a:lstStyle/>
        <a:p>
          <a:endParaRPr lang="en-US"/>
        </a:p>
      </dgm:t>
    </dgm:pt>
    <dgm:pt modelId="{8E0E39ED-5C5E-4037-8390-7F1BAD75A023}" type="sibTrans" cxnId="{2B6D2CCD-B9BC-4E19-B191-B369B89BD09F}">
      <dgm:prSet/>
      <dgm:spPr/>
      <dgm:t>
        <a:bodyPr/>
        <a:lstStyle/>
        <a:p>
          <a:endParaRPr lang="en-US"/>
        </a:p>
      </dgm:t>
    </dgm:pt>
    <dgm:pt modelId="{6ADDB768-9B30-462B-8FC6-FE9652C9B1A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	Students need more than content knowledge</a:t>
          </a:r>
        </a:p>
      </dgm:t>
    </dgm:pt>
    <dgm:pt modelId="{4B2B11DB-8BC1-43B3-83C9-C64D4F1969EE}" type="parTrans" cxnId="{6D6734A1-5C05-49A5-8CCF-5F1B49B27D84}">
      <dgm:prSet/>
      <dgm:spPr/>
      <dgm:t>
        <a:bodyPr/>
        <a:lstStyle/>
        <a:p>
          <a:endParaRPr lang="en-US"/>
        </a:p>
      </dgm:t>
    </dgm:pt>
    <dgm:pt modelId="{64F71892-15D6-4ED1-AFD7-761F49D0EF5C}" type="sibTrans" cxnId="{6D6734A1-5C05-49A5-8CCF-5F1B49B27D84}">
      <dgm:prSet/>
      <dgm:spPr/>
      <dgm:t>
        <a:bodyPr/>
        <a:lstStyle/>
        <a:p>
          <a:endParaRPr lang="en-US"/>
        </a:p>
      </dgm:t>
    </dgm:pt>
    <dgm:pt modelId="{48984B0D-0C70-4E3B-8A4C-8577B33FA61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1" dirty="0"/>
            <a:t>We’re not just preparing students for tests; we’re preparing them for life.</a:t>
          </a:r>
        </a:p>
      </dgm:t>
    </dgm:pt>
    <dgm:pt modelId="{E1BFF505-4F34-4F7D-9A4F-8E0C97AAA006}" type="parTrans" cxnId="{F109CF99-DA08-4197-B3DF-942F5320E466}">
      <dgm:prSet/>
      <dgm:spPr/>
      <dgm:t>
        <a:bodyPr/>
        <a:lstStyle/>
        <a:p>
          <a:endParaRPr lang="en-US"/>
        </a:p>
      </dgm:t>
    </dgm:pt>
    <dgm:pt modelId="{0DF799A9-5213-4784-B89B-74F3D2E1C22C}" type="sibTrans" cxnId="{F109CF99-DA08-4197-B3DF-942F5320E466}">
      <dgm:prSet/>
      <dgm:spPr/>
      <dgm:t>
        <a:bodyPr/>
        <a:lstStyle/>
        <a:p>
          <a:endParaRPr lang="en-US"/>
        </a:p>
      </dgm:t>
    </dgm:pt>
    <dgm:pt modelId="{A199B3AF-EC8B-4B31-93CF-7B2DE14E664A}" type="pres">
      <dgm:prSet presAssocID="{B6904C51-5C36-4932-B512-D7E49D42C3AE}" presName="root" presStyleCnt="0">
        <dgm:presLayoutVars>
          <dgm:dir/>
          <dgm:resizeHandles val="exact"/>
        </dgm:presLayoutVars>
      </dgm:prSet>
      <dgm:spPr/>
    </dgm:pt>
    <dgm:pt modelId="{A8723FA6-03EF-4AD0-9E25-2AA976B1BBB6}" type="pres">
      <dgm:prSet presAssocID="{69F1B493-578A-4725-86DE-79DB603BD813}" presName="compNode" presStyleCnt="0"/>
      <dgm:spPr/>
    </dgm:pt>
    <dgm:pt modelId="{0637A229-2518-456A-AD0E-8C605C48E2E8}" type="pres">
      <dgm:prSet presAssocID="{69F1B493-578A-4725-86DE-79DB603BD813}" presName="bgRect" presStyleLbl="bgShp" presStyleIdx="0" presStyleCnt="6"/>
      <dgm:spPr/>
    </dgm:pt>
    <dgm:pt modelId="{CA4E7123-6532-4F15-80BB-FDDAC032A9DA}" type="pres">
      <dgm:prSet presAssocID="{69F1B493-578A-4725-86DE-79DB603BD813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FEF81E85-58B5-4D88-865B-562DA1C15D47}" type="pres">
      <dgm:prSet presAssocID="{69F1B493-578A-4725-86DE-79DB603BD813}" presName="spaceRect" presStyleCnt="0"/>
      <dgm:spPr/>
    </dgm:pt>
    <dgm:pt modelId="{DFEEE133-5111-4C61-9ACF-8A523100BF44}" type="pres">
      <dgm:prSet presAssocID="{69F1B493-578A-4725-86DE-79DB603BD813}" presName="parTx" presStyleLbl="revTx" presStyleIdx="0" presStyleCnt="6">
        <dgm:presLayoutVars>
          <dgm:chMax val="0"/>
          <dgm:chPref val="0"/>
        </dgm:presLayoutVars>
      </dgm:prSet>
      <dgm:spPr/>
    </dgm:pt>
    <dgm:pt modelId="{EE1CB3BB-41E4-4DF1-82E1-A4DDD4F88283}" type="pres">
      <dgm:prSet presAssocID="{561DFCDB-F611-4123-85A5-F13CE7CC1081}" presName="sibTrans" presStyleCnt="0"/>
      <dgm:spPr/>
    </dgm:pt>
    <dgm:pt modelId="{802EE50B-54B3-48C8-B544-7274B1864376}" type="pres">
      <dgm:prSet presAssocID="{60CDC847-9A4A-4BF7-9008-0C08AB9AE2FC}" presName="compNode" presStyleCnt="0"/>
      <dgm:spPr/>
    </dgm:pt>
    <dgm:pt modelId="{58F8DC1B-D844-44EB-814A-90741881D9EC}" type="pres">
      <dgm:prSet presAssocID="{60CDC847-9A4A-4BF7-9008-0C08AB9AE2FC}" presName="bgRect" presStyleLbl="bgShp" presStyleIdx="1" presStyleCnt="6"/>
      <dgm:spPr/>
    </dgm:pt>
    <dgm:pt modelId="{1D44652D-7BC5-4B0A-B823-0DD35667E692}" type="pres">
      <dgm:prSet presAssocID="{60CDC847-9A4A-4BF7-9008-0C08AB9AE2FC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034137FB-9B8B-43B6-8F18-7BBBC6EEE570}" type="pres">
      <dgm:prSet presAssocID="{60CDC847-9A4A-4BF7-9008-0C08AB9AE2FC}" presName="spaceRect" presStyleCnt="0"/>
      <dgm:spPr/>
    </dgm:pt>
    <dgm:pt modelId="{14D1BA40-EC5F-4025-90DF-5E29520D206A}" type="pres">
      <dgm:prSet presAssocID="{60CDC847-9A4A-4BF7-9008-0C08AB9AE2FC}" presName="parTx" presStyleLbl="revTx" presStyleIdx="1" presStyleCnt="6">
        <dgm:presLayoutVars>
          <dgm:chMax val="0"/>
          <dgm:chPref val="0"/>
        </dgm:presLayoutVars>
      </dgm:prSet>
      <dgm:spPr/>
    </dgm:pt>
    <dgm:pt modelId="{C842227A-08E1-40F0-A842-DF0B274A8DB8}" type="pres">
      <dgm:prSet presAssocID="{293B370A-54F9-448C-A57C-FF0D66765B14}" presName="sibTrans" presStyleCnt="0"/>
      <dgm:spPr/>
    </dgm:pt>
    <dgm:pt modelId="{C4258770-47CC-42A6-B864-1B0285EBBE8C}" type="pres">
      <dgm:prSet presAssocID="{ACC7192F-35A6-40A3-8F70-AD27253018D2}" presName="compNode" presStyleCnt="0"/>
      <dgm:spPr/>
    </dgm:pt>
    <dgm:pt modelId="{CB5068E9-F564-4E6F-957C-86CFA7C1F2A0}" type="pres">
      <dgm:prSet presAssocID="{ACC7192F-35A6-40A3-8F70-AD27253018D2}" presName="bgRect" presStyleLbl="bgShp" presStyleIdx="2" presStyleCnt="6"/>
      <dgm:spPr/>
    </dgm:pt>
    <dgm:pt modelId="{44F9CF7D-5A28-4F5F-968E-E661ECAABDF8}" type="pres">
      <dgm:prSet presAssocID="{ACC7192F-35A6-40A3-8F70-AD27253018D2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12CDF5F3-0CD7-4D7B-A605-41237A543631}" type="pres">
      <dgm:prSet presAssocID="{ACC7192F-35A6-40A3-8F70-AD27253018D2}" presName="spaceRect" presStyleCnt="0"/>
      <dgm:spPr/>
    </dgm:pt>
    <dgm:pt modelId="{7BFA07EB-43CC-4AB5-93B3-2215F7118991}" type="pres">
      <dgm:prSet presAssocID="{ACC7192F-35A6-40A3-8F70-AD27253018D2}" presName="parTx" presStyleLbl="revTx" presStyleIdx="2" presStyleCnt="6">
        <dgm:presLayoutVars>
          <dgm:chMax val="0"/>
          <dgm:chPref val="0"/>
        </dgm:presLayoutVars>
      </dgm:prSet>
      <dgm:spPr/>
    </dgm:pt>
    <dgm:pt modelId="{C2C91988-E5A2-4845-9096-209ADAE301D3}" type="pres">
      <dgm:prSet presAssocID="{21122409-4228-4709-ADE8-FCF89B6087C0}" presName="sibTrans" presStyleCnt="0"/>
      <dgm:spPr/>
    </dgm:pt>
    <dgm:pt modelId="{E7E2ED45-8BBE-4FC1-81A5-CF7CBB264178}" type="pres">
      <dgm:prSet presAssocID="{DFD48FF9-977F-4B3F-9DEE-AF2CE3526F58}" presName="compNode" presStyleCnt="0"/>
      <dgm:spPr/>
    </dgm:pt>
    <dgm:pt modelId="{7D2BBD66-6F9C-4E04-B278-3DC5FFE13B54}" type="pres">
      <dgm:prSet presAssocID="{DFD48FF9-977F-4B3F-9DEE-AF2CE3526F58}" presName="bgRect" presStyleLbl="bgShp" presStyleIdx="3" presStyleCnt="6"/>
      <dgm:spPr/>
    </dgm:pt>
    <dgm:pt modelId="{96864E5E-7D25-4FD3-B703-11E800882318}" type="pres">
      <dgm:prSet presAssocID="{DFD48FF9-977F-4B3F-9DEE-AF2CE3526F58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F71DD38E-E67C-4A02-84C6-F51462BE4599}" type="pres">
      <dgm:prSet presAssocID="{DFD48FF9-977F-4B3F-9DEE-AF2CE3526F58}" presName="spaceRect" presStyleCnt="0"/>
      <dgm:spPr/>
    </dgm:pt>
    <dgm:pt modelId="{5B63C97B-263F-4D04-98C8-38F635A19FA7}" type="pres">
      <dgm:prSet presAssocID="{DFD48FF9-977F-4B3F-9DEE-AF2CE3526F58}" presName="parTx" presStyleLbl="revTx" presStyleIdx="3" presStyleCnt="6">
        <dgm:presLayoutVars>
          <dgm:chMax val="0"/>
          <dgm:chPref val="0"/>
        </dgm:presLayoutVars>
      </dgm:prSet>
      <dgm:spPr/>
    </dgm:pt>
    <dgm:pt modelId="{A2A2E62F-B1E5-41C2-ADD7-48957B7A1ACF}" type="pres">
      <dgm:prSet presAssocID="{8E0E39ED-5C5E-4037-8390-7F1BAD75A023}" presName="sibTrans" presStyleCnt="0"/>
      <dgm:spPr/>
    </dgm:pt>
    <dgm:pt modelId="{77F00BA6-F8A3-4AF7-A7CE-2FAD9738580D}" type="pres">
      <dgm:prSet presAssocID="{6ADDB768-9B30-462B-8FC6-FE9652C9B1A8}" presName="compNode" presStyleCnt="0"/>
      <dgm:spPr/>
    </dgm:pt>
    <dgm:pt modelId="{2FC58D1B-B5FA-45AA-8DB6-65310C4D20B8}" type="pres">
      <dgm:prSet presAssocID="{6ADDB768-9B30-462B-8FC6-FE9652C9B1A8}" presName="bgRect" presStyleLbl="bgShp" presStyleIdx="4" presStyleCnt="6"/>
      <dgm:spPr/>
    </dgm:pt>
    <dgm:pt modelId="{8F8A392C-189C-4406-B932-76963D729D1E}" type="pres">
      <dgm:prSet presAssocID="{6ADDB768-9B30-462B-8FC6-FE9652C9B1A8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04989929-B9AE-4C0F-B85E-EDFE7FB55E98}" type="pres">
      <dgm:prSet presAssocID="{6ADDB768-9B30-462B-8FC6-FE9652C9B1A8}" presName="spaceRect" presStyleCnt="0"/>
      <dgm:spPr/>
    </dgm:pt>
    <dgm:pt modelId="{2E037B6B-D9D6-4189-9299-7A570E89ED40}" type="pres">
      <dgm:prSet presAssocID="{6ADDB768-9B30-462B-8FC6-FE9652C9B1A8}" presName="parTx" presStyleLbl="revTx" presStyleIdx="4" presStyleCnt="6">
        <dgm:presLayoutVars>
          <dgm:chMax val="0"/>
          <dgm:chPref val="0"/>
        </dgm:presLayoutVars>
      </dgm:prSet>
      <dgm:spPr/>
    </dgm:pt>
    <dgm:pt modelId="{2E41A9D5-DDDE-4B19-86DE-FFCDB0F24FE7}" type="pres">
      <dgm:prSet presAssocID="{64F71892-15D6-4ED1-AFD7-761F49D0EF5C}" presName="sibTrans" presStyleCnt="0"/>
      <dgm:spPr/>
    </dgm:pt>
    <dgm:pt modelId="{2D22C3F2-14A0-4EFC-9C71-33BBFFEFAC11}" type="pres">
      <dgm:prSet presAssocID="{48984B0D-0C70-4E3B-8A4C-8577B33FA61F}" presName="compNode" presStyleCnt="0"/>
      <dgm:spPr/>
    </dgm:pt>
    <dgm:pt modelId="{60AAD156-D63C-48D7-843F-23AEDC56CA6B}" type="pres">
      <dgm:prSet presAssocID="{48984B0D-0C70-4E3B-8A4C-8577B33FA61F}" presName="bgRect" presStyleLbl="bgShp" presStyleIdx="5" presStyleCnt="6"/>
      <dgm:spPr/>
    </dgm:pt>
    <dgm:pt modelId="{0820ADC6-BD87-4CFB-B4E2-CB9429264E4D}" type="pres">
      <dgm:prSet presAssocID="{48984B0D-0C70-4E3B-8A4C-8577B33FA61F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8A050948-7134-4DEF-967F-40F5B0FD9C14}" type="pres">
      <dgm:prSet presAssocID="{48984B0D-0C70-4E3B-8A4C-8577B33FA61F}" presName="spaceRect" presStyleCnt="0"/>
      <dgm:spPr/>
    </dgm:pt>
    <dgm:pt modelId="{5FA73F25-46CB-4CB4-9101-4E047D3DA32C}" type="pres">
      <dgm:prSet presAssocID="{48984B0D-0C70-4E3B-8A4C-8577B33FA61F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4E71AB1E-2C2E-4BBE-9B23-738B193C1989}" type="presOf" srcId="{DFD48FF9-977F-4B3F-9DEE-AF2CE3526F58}" destId="{5B63C97B-263F-4D04-98C8-38F635A19FA7}" srcOrd="0" destOrd="0" presId="urn:microsoft.com/office/officeart/2018/2/layout/IconVerticalSolidList"/>
    <dgm:cxn modelId="{A19FA228-0A47-4EB3-8266-EBEA2AD2B8E0}" type="presOf" srcId="{48984B0D-0C70-4E3B-8A4C-8577B33FA61F}" destId="{5FA73F25-46CB-4CB4-9101-4E047D3DA32C}" srcOrd="0" destOrd="0" presId="urn:microsoft.com/office/officeart/2018/2/layout/IconVerticalSolidList"/>
    <dgm:cxn modelId="{0E7D1A2D-558D-4089-BF83-8E232140BD97}" type="presOf" srcId="{ACC7192F-35A6-40A3-8F70-AD27253018D2}" destId="{7BFA07EB-43CC-4AB5-93B3-2215F7118991}" srcOrd="0" destOrd="0" presId="urn:microsoft.com/office/officeart/2018/2/layout/IconVerticalSolidList"/>
    <dgm:cxn modelId="{09B6712F-7287-4287-8B07-BFC3BB741B38}" type="presOf" srcId="{69F1B493-578A-4725-86DE-79DB603BD813}" destId="{DFEEE133-5111-4C61-9ACF-8A523100BF44}" srcOrd="0" destOrd="0" presId="urn:microsoft.com/office/officeart/2018/2/layout/IconVerticalSolidList"/>
    <dgm:cxn modelId="{93EF0960-3D2E-4DC1-BB74-99AFB04DD22B}" srcId="{B6904C51-5C36-4932-B512-D7E49D42C3AE}" destId="{ACC7192F-35A6-40A3-8F70-AD27253018D2}" srcOrd="2" destOrd="0" parTransId="{64CEE83C-9EA3-4F27-BB4E-463091AFE97C}" sibTransId="{21122409-4228-4709-ADE8-FCF89B6087C0}"/>
    <dgm:cxn modelId="{F109CF99-DA08-4197-B3DF-942F5320E466}" srcId="{B6904C51-5C36-4932-B512-D7E49D42C3AE}" destId="{48984B0D-0C70-4E3B-8A4C-8577B33FA61F}" srcOrd="5" destOrd="0" parTransId="{E1BFF505-4F34-4F7D-9A4F-8E0C97AAA006}" sibTransId="{0DF799A9-5213-4784-B89B-74F3D2E1C22C}"/>
    <dgm:cxn modelId="{6D6734A1-5C05-49A5-8CCF-5F1B49B27D84}" srcId="{B6904C51-5C36-4932-B512-D7E49D42C3AE}" destId="{6ADDB768-9B30-462B-8FC6-FE9652C9B1A8}" srcOrd="4" destOrd="0" parTransId="{4B2B11DB-8BC1-43B3-83C9-C64D4F1969EE}" sibTransId="{64F71892-15D6-4ED1-AFD7-761F49D0EF5C}"/>
    <dgm:cxn modelId="{0CA23BA7-3F14-43D8-A080-59F09CA7C122}" type="presOf" srcId="{60CDC847-9A4A-4BF7-9008-0C08AB9AE2FC}" destId="{14D1BA40-EC5F-4025-90DF-5E29520D206A}" srcOrd="0" destOrd="0" presId="urn:microsoft.com/office/officeart/2018/2/layout/IconVerticalSolidList"/>
    <dgm:cxn modelId="{929EE0BD-B6D1-47D3-94F5-AE8371CE11C1}" srcId="{B6904C51-5C36-4932-B512-D7E49D42C3AE}" destId="{60CDC847-9A4A-4BF7-9008-0C08AB9AE2FC}" srcOrd="1" destOrd="0" parTransId="{75739454-D5B6-4B03-AA21-0473D4F318E6}" sibTransId="{293B370A-54F9-448C-A57C-FF0D66765B14}"/>
    <dgm:cxn modelId="{2B6D2CCD-B9BC-4E19-B191-B369B89BD09F}" srcId="{B6904C51-5C36-4932-B512-D7E49D42C3AE}" destId="{DFD48FF9-977F-4B3F-9DEE-AF2CE3526F58}" srcOrd="3" destOrd="0" parTransId="{6BB255FE-B6F0-455F-B186-9E3FF2CCFC10}" sibTransId="{8E0E39ED-5C5E-4037-8390-7F1BAD75A023}"/>
    <dgm:cxn modelId="{4E28DAD0-0226-4AF8-A896-F6808561E854}" type="presOf" srcId="{B6904C51-5C36-4932-B512-D7E49D42C3AE}" destId="{A199B3AF-EC8B-4B31-93CF-7B2DE14E664A}" srcOrd="0" destOrd="0" presId="urn:microsoft.com/office/officeart/2018/2/layout/IconVerticalSolidList"/>
    <dgm:cxn modelId="{01CBC6D1-A554-4782-9808-3C26BBFE6217}" type="presOf" srcId="{6ADDB768-9B30-462B-8FC6-FE9652C9B1A8}" destId="{2E037B6B-D9D6-4189-9299-7A570E89ED40}" srcOrd="0" destOrd="0" presId="urn:microsoft.com/office/officeart/2018/2/layout/IconVerticalSolidList"/>
    <dgm:cxn modelId="{595EEFDD-37C4-4A3F-8F59-9A0D8505F7E4}" srcId="{B6904C51-5C36-4932-B512-D7E49D42C3AE}" destId="{69F1B493-578A-4725-86DE-79DB603BD813}" srcOrd="0" destOrd="0" parTransId="{687F9C81-986D-4095-8181-ADF0D0A7C9E5}" sibTransId="{561DFCDB-F611-4123-85A5-F13CE7CC1081}"/>
    <dgm:cxn modelId="{5A93721D-20C3-4E89-8072-B500D0FAB547}" type="presParOf" srcId="{A199B3AF-EC8B-4B31-93CF-7B2DE14E664A}" destId="{A8723FA6-03EF-4AD0-9E25-2AA976B1BBB6}" srcOrd="0" destOrd="0" presId="urn:microsoft.com/office/officeart/2018/2/layout/IconVerticalSolidList"/>
    <dgm:cxn modelId="{50256ABA-49AE-4DDA-ADEF-5CB67A945A09}" type="presParOf" srcId="{A8723FA6-03EF-4AD0-9E25-2AA976B1BBB6}" destId="{0637A229-2518-456A-AD0E-8C605C48E2E8}" srcOrd="0" destOrd="0" presId="urn:microsoft.com/office/officeart/2018/2/layout/IconVerticalSolidList"/>
    <dgm:cxn modelId="{B7E43DA9-AD2D-405C-8FEB-C3BCC4DFAEC3}" type="presParOf" srcId="{A8723FA6-03EF-4AD0-9E25-2AA976B1BBB6}" destId="{CA4E7123-6532-4F15-80BB-FDDAC032A9DA}" srcOrd="1" destOrd="0" presId="urn:microsoft.com/office/officeart/2018/2/layout/IconVerticalSolidList"/>
    <dgm:cxn modelId="{51A76B8E-EF40-4557-83D4-A1720FBAFAD2}" type="presParOf" srcId="{A8723FA6-03EF-4AD0-9E25-2AA976B1BBB6}" destId="{FEF81E85-58B5-4D88-865B-562DA1C15D47}" srcOrd="2" destOrd="0" presId="urn:microsoft.com/office/officeart/2018/2/layout/IconVerticalSolidList"/>
    <dgm:cxn modelId="{18B2DC1D-ED7A-433E-9792-FB13C4CFA565}" type="presParOf" srcId="{A8723FA6-03EF-4AD0-9E25-2AA976B1BBB6}" destId="{DFEEE133-5111-4C61-9ACF-8A523100BF44}" srcOrd="3" destOrd="0" presId="urn:microsoft.com/office/officeart/2018/2/layout/IconVerticalSolidList"/>
    <dgm:cxn modelId="{7048BC09-A58B-4DCE-AB5B-995E92D7EB49}" type="presParOf" srcId="{A199B3AF-EC8B-4B31-93CF-7B2DE14E664A}" destId="{EE1CB3BB-41E4-4DF1-82E1-A4DDD4F88283}" srcOrd="1" destOrd="0" presId="urn:microsoft.com/office/officeart/2018/2/layout/IconVerticalSolidList"/>
    <dgm:cxn modelId="{B70FF521-696C-418B-B976-D8D4F546315B}" type="presParOf" srcId="{A199B3AF-EC8B-4B31-93CF-7B2DE14E664A}" destId="{802EE50B-54B3-48C8-B544-7274B1864376}" srcOrd="2" destOrd="0" presId="urn:microsoft.com/office/officeart/2018/2/layout/IconVerticalSolidList"/>
    <dgm:cxn modelId="{B980F352-90D8-4989-ACC6-840D6E2DCB75}" type="presParOf" srcId="{802EE50B-54B3-48C8-B544-7274B1864376}" destId="{58F8DC1B-D844-44EB-814A-90741881D9EC}" srcOrd="0" destOrd="0" presId="urn:microsoft.com/office/officeart/2018/2/layout/IconVerticalSolidList"/>
    <dgm:cxn modelId="{2F9D2AC9-720C-49EE-B21F-3485CF183B1B}" type="presParOf" srcId="{802EE50B-54B3-48C8-B544-7274B1864376}" destId="{1D44652D-7BC5-4B0A-B823-0DD35667E692}" srcOrd="1" destOrd="0" presId="urn:microsoft.com/office/officeart/2018/2/layout/IconVerticalSolidList"/>
    <dgm:cxn modelId="{8D7C94ED-136D-468D-9DD6-3178302F320E}" type="presParOf" srcId="{802EE50B-54B3-48C8-B544-7274B1864376}" destId="{034137FB-9B8B-43B6-8F18-7BBBC6EEE570}" srcOrd="2" destOrd="0" presId="urn:microsoft.com/office/officeart/2018/2/layout/IconVerticalSolidList"/>
    <dgm:cxn modelId="{5847AAA5-74A7-4894-9C01-5053717B0514}" type="presParOf" srcId="{802EE50B-54B3-48C8-B544-7274B1864376}" destId="{14D1BA40-EC5F-4025-90DF-5E29520D206A}" srcOrd="3" destOrd="0" presId="urn:microsoft.com/office/officeart/2018/2/layout/IconVerticalSolidList"/>
    <dgm:cxn modelId="{32D233F4-0E2A-466F-B5CC-2EE2AD8A3E4A}" type="presParOf" srcId="{A199B3AF-EC8B-4B31-93CF-7B2DE14E664A}" destId="{C842227A-08E1-40F0-A842-DF0B274A8DB8}" srcOrd="3" destOrd="0" presId="urn:microsoft.com/office/officeart/2018/2/layout/IconVerticalSolidList"/>
    <dgm:cxn modelId="{FFDDDD75-0CEC-4B29-936A-056FA9A8A47B}" type="presParOf" srcId="{A199B3AF-EC8B-4B31-93CF-7B2DE14E664A}" destId="{C4258770-47CC-42A6-B864-1B0285EBBE8C}" srcOrd="4" destOrd="0" presId="urn:microsoft.com/office/officeart/2018/2/layout/IconVerticalSolidList"/>
    <dgm:cxn modelId="{97CDAD1E-5469-471A-A4DF-DA5CD48B4C80}" type="presParOf" srcId="{C4258770-47CC-42A6-B864-1B0285EBBE8C}" destId="{CB5068E9-F564-4E6F-957C-86CFA7C1F2A0}" srcOrd="0" destOrd="0" presId="urn:microsoft.com/office/officeart/2018/2/layout/IconVerticalSolidList"/>
    <dgm:cxn modelId="{2BE02B5F-B85F-4988-9C14-15B534064858}" type="presParOf" srcId="{C4258770-47CC-42A6-B864-1B0285EBBE8C}" destId="{44F9CF7D-5A28-4F5F-968E-E661ECAABDF8}" srcOrd="1" destOrd="0" presId="urn:microsoft.com/office/officeart/2018/2/layout/IconVerticalSolidList"/>
    <dgm:cxn modelId="{1A880513-7AD3-47E3-99F0-7D01DFDF21CA}" type="presParOf" srcId="{C4258770-47CC-42A6-B864-1B0285EBBE8C}" destId="{12CDF5F3-0CD7-4D7B-A605-41237A543631}" srcOrd="2" destOrd="0" presId="urn:microsoft.com/office/officeart/2018/2/layout/IconVerticalSolidList"/>
    <dgm:cxn modelId="{C70A22BC-FEC2-4C1B-8A26-ED2F0C6D345B}" type="presParOf" srcId="{C4258770-47CC-42A6-B864-1B0285EBBE8C}" destId="{7BFA07EB-43CC-4AB5-93B3-2215F7118991}" srcOrd="3" destOrd="0" presId="urn:microsoft.com/office/officeart/2018/2/layout/IconVerticalSolidList"/>
    <dgm:cxn modelId="{85282365-A348-43EA-837E-6EB2ECF42B4E}" type="presParOf" srcId="{A199B3AF-EC8B-4B31-93CF-7B2DE14E664A}" destId="{C2C91988-E5A2-4845-9096-209ADAE301D3}" srcOrd="5" destOrd="0" presId="urn:microsoft.com/office/officeart/2018/2/layout/IconVerticalSolidList"/>
    <dgm:cxn modelId="{FC383AC4-60CD-4812-8195-D133893F29FA}" type="presParOf" srcId="{A199B3AF-EC8B-4B31-93CF-7B2DE14E664A}" destId="{E7E2ED45-8BBE-4FC1-81A5-CF7CBB264178}" srcOrd="6" destOrd="0" presId="urn:microsoft.com/office/officeart/2018/2/layout/IconVerticalSolidList"/>
    <dgm:cxn modelId="{62C34521-213B-44B5-9C68-890081AA04B6}" type="presParOf" srcId="{E7E2ED45-8BBE-4FC1-81A5-CF7CBB264178}" destId="{7D2BBD66-6F9C-4E04-B278-3DC5FFE13B54}" srcOrd="0" destOrd="0" presId="urn:microsoft.com/office/officeart/2018/2/layout/IconVerticalSolidList"/>
    <dgm:cxn modelId="{711069B5-CBBC-42C3-9AFC-E543F950B88E}" type="presParOf" srcId="{E7E2ED45-8BBE-4FC1-81A5-CF7CBB264178}" destId="{96864E5E-7D25-4FD3-B703-11E800882318}" srcOrd="1" destOrd="0" presId="urn:microsoft.com/office/officeart/2018/2/layout/IconVerticalSolidList"/>
    <dgm:cxn modelId="{B68EFD6D-34DC-48B8-8E57-7C861291CEEE}" type="presParOf" srcId="{E7E2ED45-8BBE-4FC1-81A5-CF7CBB264178}" destId="{F71DD38E-E67C-4A02-84C6-F51462BE4599}" srcOrd="2" destOrd="0" presId="urn:microsoft.com/office/officeart/2018/2/layout/IconVerticalSolidList"/>
    <dgm:cxn modelId="{3AF97EFA-30A7-4145-B862-24D52FF2F4B2}" type="presParOf" srcId="{E7E2ED45-8BBE-4FC1-81A5-CF7CBB264178}" destId="{5B63C97B-263F-4D04-98C8-38F635A19FA7}" srcOrd="3" destOrd="0" presId="urn:microsoft.com/office/officeart/2018/2/layout/IconVerticalSolidList"/>
    <dgm:cxn modelId="{3C318C0E-57EF-4167-B828-75AED25DC1A1}" type="presParOf" srcId="{A199B3AF-EC8B-4B31-93CF-7B2DE14E664A}" destId="{A2A2E62F-B1E5-41C2-ADD7-48957B7A1ACF}" srcOrd="7" destOrd="0" presId="urn:microsoft.com/office/officeart/2018/2/layout/IconVerticalSolidList"/>
    <dgm:cxn modelId="{DD1A96CD-E324-4C50-A137-9A15763CB35A}" type="presParOf" srcId="{A199B3AF-EC8B-4B31-93CF-7B2DE14E664A}" destId="{77F00BA6-F8A3-4AF7-A7CE-2FAD9738580D}" srcOrd="8" destOrd="0" presId="urn:microsoft.com/office/officeart/2018/2/layout/IconVerticalSolidList"/>
    <dgm:cxn modelId="{D512C51B-B71B-49CF-9B4D-0CF8CCB6335E}" type="presParOf" srcId="{77F00BA6-F8A3-4AF7-A7CE-2FAD9738580D}" destId="{2FC58D1B-B5FA-45AA-8DB6-65310C4D20B8}" srcOrd="0" destOrd="0" presId="urn:microsoft.com/office/officeart/2018/2/layout/IconVerticalSolidList"/>
    <dgm:cxn modelId="{89E117D3-B7C2-4509-91BB-4A2B7C3013D0}" type="presParOf" srcId="{77F00BA6-F8A3-4AF7-A7CE-2FAD9738580D}" destId="{8F8A392C-189C-4406-B932-76963D729D1E}" srcOrd="1" destOrd="0" presId="urn:microsoft.com/office/officeart/2018/2/layout/IconVerticalSolidList"/>
    <dgm:cxn modelId="{B2887453-A413-4F9A-9679-62DB2122A70D}" type="presParOf" srcId="{77F00BA6-F8A3-4AF7-A7CE-2FAD9738580D}" destId="{04989929-B9AE-4C0F-B85E-EDFE7FB55E98}" srcOrd="2" destOrd="0" presId="urn:microsoft.com/office/officeart/2018/2/layout/IconVerticalSolidList"/>
    <dgm:cxn modelId="{098DAE73-775F-448F-BAD5-72243B4ED152}" type="presParOf" srcId="{77F00BA6-F8A3-4AF7-A7CE-2FAD9738580D}" destId="{2E037B6B-D9D6-4189-9299-7A570E89ED40}" srcOrd="3" destOrd="0" presId="urn:microsoft.com/office/officeart/2018/2/layout/IconVerticalSolidList"/>
    <dgm:cxn modelId="{1556DA9A-B78E-4026-9F6B-E1A5067E4671}" type="presParOf" srcId="{A199B3AF-EC8B-4B31-93CF-7B2DE14E664A}" destId="{2E41A9D5-DDDE-4B19-86DE-FFCDB0F24FE7}" srcOrd="9" destOrd="0" presId="urn:microsoft.com/office/officeart/2018/2/layout/IconVerticalSolidList"/>
    <dgm:cxn modelId="{218AC1EB-AEC4-49F5-83FB-BD39EBEE708F}" type="presParOf" srcId="{A199B3AF-EC8B-4B31-93CF-7B2DE14E664A}" destId="{2D22C3F2-14A0-4EFC-9C71-33BBFFEFAC11}" srcOrd="10" destOrd="0" presId="urn:microsoft.com/office/officeart/2018/2/layout/IconVerticalSolidList"/>
    <dgm:cxn modelId="{2E88FFBD-47B0-44AF-9E47-7FEC241EC67F}" type="presParOf" srcId="{2D22C3F2-14A0-4EFC-9C71-33BBFFEFAC11}" destId="{60AAD156-D63C-48D7-843F-23AEDC56CA6B}" srcOrd="0" destOrd="0" presId="urn:microsoft.com/office/officeart/2018/2/layout/IconVerticalSolidList"/>
    <dgm:cxn modelId="{CFA7361C-75CC-44F6-BFE9-EE1681A97339}" type="presParOf" srcId="{2D22C3F2-14A0-4EFC-9C71-33BBFFEFAC11}" destId="{0820ADC6-BD87-4CFB-B4E2-CB9429264E4D}" srcOrd="1" destOrd="0" presId="urn:microsoft.com/office/officeart/2018/2/layout/IconVerticalSolidList"/>
    <dgm:cxn modelId="{72B7403C-A98D-45E8-AE00-3045DAC15829}" type="presParOf" srcId="{2D22C3F2-14A0-4EFC-9C71-33BBFFEFAC11}" destId="{8A050948-7134-4DEF-967F-40F5B0FD9C14}" srcOrd="2" destOrd="0" presId="urn:microsoft.com/office/officeart/2018/2/layout/IconVerticalSolidList"/>
    <dgm:cxn modelId="{5289560B-63B9-40F5-AB13-2E091D3E03C2}" type="presParOf" srcId="{2D22C3F2-14A0-4EFC-9C71-33BBFFEFAC11}" destId="{5FA73F25-46CB-4CB4-9101-4E047D3DA32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FA468D-7442-4641-9DA0-2ED5F6D8041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5669085-C174-44E6-8C89-FF863AFC4D2F}">
      <dgm:prSet/>
      <dgm:spPr/>
      <dgm:t>
        <a:bodyPr/>
        <a:lstStyle/>
        <a:p>
          <a:r>
            <a:rPr lang="en-US" b="1"/>
            <a:t>It’s NOT just starting a business</a:t>
          </a:r>
          <a:endParaRPr lang="en-US"/>
        </a:p>
      </dgm:t>
    </dgm:pt>
    <dgm:pt modelId="{F2E61951-DCC5-4864-BB6F-2110EF2DE722}" type="parTrans" cxnId="{34E730D7-9E43-4A0B-A6DE-7D3B19F212EC}">
      <dgm:prSet/>
      <dgm:spPr/>
      <dgm:t>
        <a:bodyPr/>
        <a:lstStyle/>
        <a:p>
          <a:endParaRPr lang="en-US"/>
        </a:p>
      </dgm:t>
    </dgm:pt>
    <dgm:pt modelId="{E7710615-89B1-40B0-8694-83255B24DB01}" type="sibTrans" cxnId="{34E730D7-9E43-4A0B-A6DE-7D3B19F212EC}">
      <dgm:prSet/>
      <dgm:spPr/>
      <dgm:t>
        <a:bodyPr/>
        <a:lstStyle/>
        <a:p>
          <a:endParaRPr lang="en-US"/>
        </a:p>
      </dgm:t>
    </dgm:pt>
    <dgm:pt modelId="{F22ED1CD-9BD0-49A0-A159-1F01C084F8AE}">
      <dgm:prSet/>
      <dgm:spPr/>
      <dgm:t>
        <a:bodyPr/>
        <a:lstStyle/>
        <a:p>
          <a:r>
            <a:rPr lang="en-US"/>
            <a:t>It IS:</a:t>
          </a:r>
        </a:p>
      </dgm:t>
    </dgm:pt>
    <dgm:pt modelId="{85081C49-F677-4246-8D61-AB1F50CE6386}" type="parTrans" cxnId="{67EB3D74-4ED7-4C86-B13C-370A017E3866}">
      <dgm:prSet/>
      <dgm:spPr/>
      <dgm:t>
        <a:bodyPr/>
        <a:lstStyle/>
        <a:p>
          <a:endParaRPr lang="en-US"/>
        </a:p>
      </dgm:t>
    </dgm:pt>
    <dgm:pt modelId="{437C38D3-92E7-48B4-9AA7-C9939AFD7E1B}" type="sibTrans" cxnId="{67EB3D74-4ED7-4C86-B13C-370A017E3866}">
      <dgm:prSet/>
      <dgm:spPr/>
      <dgm:t>
        <a:bodyPr/>
        <a:lstStyle/>
        <a:p>
          <a:endParaRPr lang="en-US"/>
        </a:p>
      </dgm:t>
    </dgm:pt>
    <dgm:pt modelId="{6A3BFE4B-EADD-4062-864D-A450FFB39131}">
      <dgm:prSet/>
      <dgm:spPr/>
      <dgm:t>
        <a:bodyPr/>
        <a:lstStyle/>
        <a:p>
          <a:r>
            <a:rPr lang="en-US"/>
            <a:t>Seeing opportunities in problems</a:t>
          </a:r>
        </a:p>
      </dgm:t>
    </dgm:pt>
    <dgm:pt modelId="{82EE23B7-B80D-4A62-A55F-D364C2F356EB}" type="parTrans" cxnId="{48C1EB7F-6333-4A19-9B15-20CCD928F523}">
      <dgm:prSet/>
      <dgm:spPr/>
      <dgm:t>
        <a:bodyPr/>
        <a:lstStyle/>
        <a:p>
          <a:endParaRPr lang="en-US"/>
        </a:p>
      </dgm:t>
    </dgm:pt>
    <dgm:pt modelId="{4DBF4FAB-EEAC-4AC7-9CD0-519AEF92126C}" type="sibTrans" cxnId="{48C1EB7F-6333-4A19-9B15-20CCD928F523}">
      <dgm:prSet/>
      <dgm:spPr/>
      <dgm:t>
        <a:bodyPr/>
        <a:lstStyle/>
        <a:p>
          <a:endParaRPr lang="en-US"/>
        </a:p>
      </dgm:t>
    </dgm:pt>
    <dgm:pt modelId="{B725CB9E-9664-4D4B-B3EC-FDEA03538632}">
      <dgm:prSet/>
      <dgm:spPr/>
      <dgm:t>
        <a:bodyPr/>
        <a:lstStyle/>
        <a:p>
          <a:r>
            <a:rPr lang="en-US"/>
            <a:t>Taking initiative</a:t>
          </a:r>
        </a:p>
      </dgm:t>
    </dgm:pt>
    <dgm:pt modelId="{C34164EB-97EC-4F70-9B2D-86B8FA27CA71}" type="parTrans" cxnId="{86673FC4-88B6-4628-A698-CE7684D7A851}">
      <dgm:prSet/>
      <dgm:spPr/>
      <dgm:t>
        <a:bodyPr/>
        <a:lstStyle/>
        <a:p>
          <a:endParaRPr lang="en-US"/>
        </a:p>
      </dgm:t>
    </dgm:pt>
    <dgm:pt modelId="{33396832-F6A0-4750-9397-D387B688852A}" type="sibTrans" cxnId="{86673FC4-88B6-4628-A698-CE7684D7A851}">
      <dgm:prSet/>
      <dgm:spPr/>
      <dgm:t>
        <a:bodyPr/>
        <a:lstStyle/>
        <a:p>
          <a:endParaRPr lang="en-US"/>
        </a:p>
      </dgm:t>
    </dgm:pt>
    <dgm:pt modelId="{9F6F0535-A564-4386-845B-40CDDCB01768}">
      <dgm:prSet/>
      <dgm:spPr/>
      <dgm:t>
        <a:bodyPr/>
        <a:lstStyle/>
        <a:p>
          <a:r>
            <a:rPr lang="en-US"/>
            <a:t>Creating value for others</a:t>
          </a:r>
        </a:p>
      </dgm:t>
    </dgm:pt>
    <dgm:pt modelId="{D890422E-B1AD-4FF1-B694-7A1AA2248A66}" type="parTrans" cxnId="{4E2E2557-71FF-4722-A65A-6F73309BECA4}">
      <dgm:prSet/>
      <dgm:spPr/>
      <dgm:t>
        <a:bodyPr/>
        <a:lstStyle/>
        <a:p>
          <a:endParaRPr lang="en-US"/>
        </a:p>
      </dgm:t>
    </dgm:pt>
    <dgm:pt modelId="{8FEEA04E-3ECF-4A11-9F83-C7D6618DAC41}" type="sibTrans" cxnId="{4E2E2557-71FF-4722-A65A-6F73309BECA4}">
      <dgm:prSet/>
      <dgm:spPr/>
      <dgm:t>
        <a:bodyPr/>
        <a:lstStyle/>
        <a:p>
          <a:endParaRPr lang="en-US"/>
        </a:p>
      </dgm:t>
    </dgm:pt>
    <dgm:pt modelId="{6327ACDE-F999-4F58-AA17-DA29A4457046}">
      <dgm:prSet/>
      <dgm:spPr/>
      <dgm:t>
        <a:bodyPr/>
        <a:lstStyle/>
        <a:p>
          <a:r>
            <a:rPr lang="en-US"/>
            <a:t>Learning through action</a:t>
          </a:r>
        </a:p>
      </dgm:t>
    </dgm:pt>
    <dgm:pt modelId="{65EC1DEC-31A6-45E2-B7E7-556DBC39111A}" type="parTrans" cxnId="{6965018A-1F9C-4A7B-B318-A82E1CD8475D}">
      <dgm:prSet/>
      <dgm:spPr/>
      <dgm:t>
        <a:bodyPr/>
        <a:lstStyle/>
        <a:p>
          <a:endParaRPr lang="en-US"/>
        </a:p>
      </dgm:t>
    </dgm:pt>
    <dgm:pt modelId="{7B954B64-D39A-426B-9EBA-50D66582F2DB}" type="sibTrans" cxnId="{6965018A-1F9C-4A7B-B318-A82E1CD8475D}">
      <dgm:prSet/>
      <dgm:spPr/>
      <dgm:t>
        <a:bodyPr/>
        <a:lstStyle/>
        <a:p>
          <a:endParaRPr lang="en-US"/>
        </a:p>
      </dgm:t>
    </dgm:pt>
    <dgm:pt modelId="{3DD461F8-3830-4657-ADB5-3268D7705B00}">
      <dgm:prSet/>
      <dgm:spPr/>
      <dgm:t>
        <a:bodyPr/>
        <a:lstStyle/>
        <a:p>
          <a:r>
            <a:rPr lang="en-US" dirty="0"/>
            <a:t> </a:t>
          </a:r>
          <a:r>
            <a:rPr lang="en-US" i="1" dirty="0"/>
            <a:t>A mindset, not a job title</a:t>
          </a:r>
          <a:endParaRPr lang="en-US" dirty="0"/>
        </a:p>
      </dgm:t>
    </dgm:pt>
    <dgm:pt modelId="{50797A2C-F762-49E0-AF18-602EA1677075}" type="parTrans" cxnId="{D5E3AFCF-7B0B-4077-89C4-162927D5BE26}">
      <dgm:prSet/>
      <dgm:spPr/>
      <dgm:t>
        <a:bodyPr/>
        <a:lstStyle/>
        <a:p>
          <a:endParaRPr lang="en-US"/>
        </a:p>
      </dgm:t>
    </dgm:pt>
    <dgm:pt modelId="{ACB30F3F-0F74-4B8A-AB56-D9C5753CB4C7}" type="sibTrans" cxnId="{D5E3AFCF-7B0B-4077-89C4-162927D5BE26}">
      <dgm:prSet/>
      <dgm:spPr/>
      <dgm:t>
        <a:bodyPr/>
        <a:lstStyle/>
        <a:p>
          <a:endParaRPr lang="en-US"/>
        </a:p>
      </dgm:t>
    </dgm:pt>
    <dgm:pt modelId="{A0DC30FB-8583-7F42-A6C6-3CF7A8B8A29F}" type="pres">
      <dgm:prSet presAssocID="{67FA468D-7442-4641-9DA0-2ED5F6D8041A}" presName="linear" presStyleCnt="0">
        <dgm:presLayoutVars>
          <dgm:dir/>
          <dgm:animLvl val="lvl"/>
          <dgm:resizeHandles val="exact"/>
        </dgm:presLayoutVars>
      </dgm:prSet>
      <dgm:spPr/>
    </dgm:pt>
    <dgm:pt modelId="{9BE7EF67-A280-5747-A37A-07A1DC93AE0D}" type="pres">
      <dgm:prSet presAssocID="{F5669085-C174-44E6-8C89-FF863AFC4D2F}" presName="parentLin" presStyleCnt="0"/>
      <dgm:spPr/>
    </dgm:pt>
    <dgm:pt modelId="{71C41DCD-2ADC-F147-BCB2-8A97D63F8D17}" type="pres">
      <dgm:prSet presAssocID="{F5669085-C174-44E6-8C89-FF863AFC4D2F}" presName="parentLeftMargin" presStyleLbl="node1" presStyleIdx="0" presStyleCnt="3"/>
      <dgm:spPr/>
    </dgm:pt>
    <dgm:pt modelId="{B43078A6-1442-454D-867C-3CE4D68DE5D7}" type="pres">
      <dgm:prSet presAssocID="{F5669085-C174-44E6-8C89-FF863AFC4D2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60F1908-E2DC-4E4F-8A07-0F97FF845067}" type="pres">
      <dgm:prSet presAssocID="{F5669085-C174-44E6-8C89-FF863AFC4D2F}" presName="negativeSpace" presStyleCnt="0"/>
      <dgm:spPr/>
    </dgm:pt>
    <dgm:pt modelId="{F06A7723-9FA5-8E43-9B9A-B30BEC29B4FE}" type="pres">
      <dgm:prSet presAssocID="{F5669085-C174-44E6-8C89-FF863AFC4D2F}" presName="childText" presStyleLbl="conFgAcc1" presStyleIdx="0" presStyleCnt="3">
        <dgm:presLayoutVars>
          <dgm:bulletEnabled val="1"/>
        </dgm:presLayoutVars>
      </dgm:prSet>
      <dgm:spPr/>
    </dgm:pt>
    <dgm:pt modelId="{2B7532F9-841E-B14A-8B18-3190F7797D34}" type="pres">
      <dgm:prSet presAssocID="{E7710615-89B1-40B0-8694-83255B24DB01}" presName="spaceBetweenRectangles" presStyleCnt="0"/>
      <dgm:spPr/>
    </dgm:pt>
    <dgm:pt modelId="{B73347B0-3CE0-ED48-8F51-8DAA446B5C5A}" type="pres">
      <dgm:prSet presAssocID="{F22ED1CD-9BD0-49A0-A159-1F01C084F8AE}" presName="parentLin" presStyleCnt="0"/>
      <dgm:spPr/>
    </dgm:pt>
    <dgm:pt modelId="{45552C37-2C64-C34A-A5AA-5CBD5EE13EC1}" type="pres">
      <dgm:prSet presAssocID="{F22ED1CD-9BD0-49A0-A159-1F01C084F8AE}" presName="parentLeftMargin" presStyleLbl="node1" presStyleIdx="0" presStyleCnt="3"/>
      <dgm:spPr/>
    </dgm:pt>
    <dgm:pt modelId="{95561C59-A08C-584B-B1F9-A35C98B29460}" type="pres">
      <dgm:prSet presAssocID="{F22ED1CD-9BD0-49A0-A159-1F01C084F8A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4ED4650-4757-2647-A8DA-2FFEA3A79A94}" type="pres">
      <dgm:prSet presAssocID="{F22ED1CD-9BD0-49A0-A159-1F01C084F8AE}" presName="negativeSpace" presStyleCnt="0"/>
      <dgm:spPr/>
    </dgm:pt>
    <dgm:pt modelId="{A7E4FF98-6235-5442-B0CC-6B22F897E2CE}" type="pres">
      <dgm:prSet presAssocID="{F22ED1CD-9BD0-49A0-A159-1F01C084F8AE}" presName="childText" presStyleLbl="conFgAcc1" presStyleIdx="1" presStyleCnt="3">
        <dgm:presLayoutVars>
          <dgm:bulletEnabled val="1"/>
        </dgm:presLayoutVars>
      </dgm:prSet>
      <dgm:spPr/>
    </dgm:pt>
    <dgm:pt modelId="{87483AF5-9AEE-2A49-960D-B8687829D86B}" type="pres">
      <dgm:prSet presAssocID="{437C38D3-92E7-48B4-9AA7-C9939AFD7E1B}" presName="spaceBetweenRectangles" presStyleCnt="0"/>
      <dgm:spPr/>
    </dgm:pt>
    <dgm:pt modelId="{13D3661D-02AD-5844-8737-C48113F1DFF4}" type="pres">
      <dgm:prSet presAssocID="{3DD461F8-3830-4657-ADB5-3268D7705B00}" presName="parentLin" presStyleCnt="0"/>
      <dgm:spPr/>
    </dgm:pt>
    <dgm:pt modelId="{1D2B34F2-19C5-2748-8852-035D3510453C}" type="pres">
      <dgm:prSet presAssocID="{3DD461F8-3830-4657-ADB5-3268D7705B00}" presName="parentLeftMargin" presStyleLbl="node1" presStyleIdx="1" presStyleCnt="3"/>
      <dgm:spPr/>
    </dgm:pt>
    <dgm:pt modelId="{99D2A5ED-14D5-AC42-93C3-1DB3FEC63AD8}" type="pres">
      <dgm:prSet presAssocID="{3DD461F8-3830-4657-ADB5-3268D7705B00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C424522-7DF4-E14F-82C2-D0291026C5BA}" type="pres">
      <dgm:prSet presAssocID="{3DD461F8-3830-4657-ADB5-3268D7705B00}" presName="negativeSpace" presStyleCnt="0"/>
      <dgm:spPr/>
    </dgm:pt>
    <dgm:pt modelId="{EF730AFB-3A70-CC4B-9041-A64F7CE45743}" type="pres">
      <dgm:prSet presAssocID="{3DD461F8-3830-4657-ADB5-3268D7705B0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F50A401-CF1A-2E46-A5C8-E9D22FA792F1}" type="presOf" srcId="{F22ED1CD-9BD0-49A0-A159-1F01C084F8AE}" destId="{45552C37-2C64-C34A-A5AA-5CBD5EE13EC1}" srcOrd="0" destOrd="0" presId="urn:microsoft.com/office/officeart/2005/8/layout/list1"/>
    <dgm:cxn modelId="{A5F94604-F56A-2543-B1BC-93EF7C3E8C7B}" type="presOf" srcId="{F5669085-C174-44E6-8C89-FF863AFC4D2F}" destId="{B43078A6-1442-454D-867C-3CE4D68DE5D7}" srcOrd="1" destOrd="0" presId="urn:microsoft.com/office/officeart/2005/8/layout/list1"/>
    <dgm:cxn modelId="{79843456-8060-E646-BEC9-CD710A5E4886}" type="presOf" srcId="{6327ACDE-F999-4F58-AA17-DA29A4457046}" destId="{A7E4FF98-6235-5442-B0CC-6B22F897E2CE}" srcOrd="0" destOrd="3" presId="urn:microsoft.com/office/officeart/2005/8/layout/list1"/>
    <dgm:cxn modelId="{4E2E2557-71FF-4722-A65A-6F73309BECA4}" srcId="{F22ED1CD-9BD0-49A0-A159-1F01C084F8AE}" destId="{9F6F0535-A564-4386-845B-40CDDCB01768}" srcOrd="2" destOrd="0" parTransId="{D890422E-B1AD-4FF1-B694-7A1AA2248A66}" sibTransId="{8FEEA04E-3ECF-4A11-9F83-C7D6618DAC41}"/>
    <dgm:cxn modelId="{67EB3D74-4ED7-4C86-B13C-370A017E3866}" srcId="{67FA468D-7442-4641-9DA0-2ED5F6D8041A}" destId="{F22ED1CD-9BD0-49A0-A159-1F01C084F8AE}" srcOrd="1" destOrd="0" parTransId="{85081C49-F677-4246-8D61-AB1F50CE6386}" sibTransId="{437C38D3-92E7-48B4-9AA7-C9939AFD7E1B}"/>
    <dgm:cxn modelId="{48C1EB7F-6333-4A19-9B15-20CCD928F523}" srcId="{F22ED1CD-9BD0-49A0-A159-1F01C084F8AE}" destId="{6A3BFE4B-EADD-4062-864D-A450FFB39131}" srcOrd="0" destOrd="0" parTransId="{82EE23B7-B80D-4A62-A55F-D364C2F356EB}" sibTransId="{4DBF4FAB-EEAC-4AC7-9CD0-519AEF92126C}"/>
    <dgm:cxn modelId="{C18A3982-4EBF-3140-8AC1-02D879345339}" type="presOf" srcId="{3DD461F8-3830-4657-ADB5-3268D7705B00}" destId="{99D2A5ED-14D5-AC42-93C3-1DB3FEC63AD8}" srcOrd="1" destOrd="0" presId="urn:microsoft.com/office/officeart/2005/8/layout/list1"/>
    <dgm:cxn modelId="{6965018A-1F9C-4A7B-B318-A82E1CD8475D}" srcId="{F22ED1CD-9BD0-49A0-A159-1F01C084F8AE}" destId="{6327ACDE-F999-4F58-AA17-DA29A4457046}" srcOrd="3" destOrd="0" parTransId="{65EC1DEC-31A6-45E2-B7E7-556DBC39111A}" sibTransId="{7B954B64-D39A-426B-9EBA-50D66582F2DB}"/>
    <dgm:cxn modelId="{E97AA399-18B9-6B4A-A848-6D6CD7BB0674}" type="presOf" srcId="{9F6F0535-A564-4386-845B-40CDDCB01768}" destId="{A7E4FF98-6235-5442-B0CC-6B22F897E2CE}" srcOrd="0" destOrd="2" presId="urn:microsoft.com/office/officeart/2005/8/layout/list1"/>
    <dgm:cxn modelId="{B51E89AB-350F-9944-9CCA-F66BB556F5D5}" type="presOf" srcId="{B725CB9E-9664-4D4B-B3EC-FDEA03538632}" destId="{A7E4FF98-6235-5442-B0CC-6B22F897E2CE}" srcOrd="0" destOrd="1" presId="urn:microsoft.com/office/officeart/2005/8/layout/list1"/>
    <dgm:cxn modelId="{86673FC4-88B6-4628-A698-CE7684D7A851}" srcId="{F22ED1CD-9BD0-49A0-A159-1F01C084F8AE}" destId="{B725CB9E-9664-4D4B-B3EC-FDEA03538632}" srcOrd="1" destOrd="0" parTransId="{C34164EB-97EC-4F70-9B2D-86B8FA27CA71}" sibTransId="{33396832-F6A0-4750-9397-D387B688852A}"/>
    <dgm:cxn modelId="{F2F402CE-C4E9-7647-A83E-1A8D7E5AF2A9}" type="presOf" srcId="{3DD461F8-3830-4657-ADB5-3268D7705B00}" destId="{1D2B34F2-19C5-2748-8852-035D3510453C}" srcOrd="0" destOrd="0" presId="urn:microsoft.com/office/officeart/2005/8/layout/list1"/>
    <dgm:cxn modelId="{D5E3AFCF-7B0B-4077-89C4-162927D5BE26}" srcId="{67FA468D-7442-4641-9DA0-2ED5F6D8041A}" destId="{3DD461F8-3830-4657-ADB5-3268D7705B00}" srcOrd="2" destOrd="0" parTransId="{50797A2C-F762-49E0-AF18-602EA1677075}" sibTransId="{ACB30F3F-0F74-4B8A-AB56-D9C5753CB4C7}"/>
    <dgm:cxn modelId="{9EA734D4-314C-7041-A826-50C8467603A9}" type="presOf" srcId="{F22ED1CD-9BD0-49A0-A159-1F01C084F8AE}" destId="{95561C59-A08C-584B-B1F9-A35C98B29460}" srcOrd="1" destOrd="0" presId="urn:microsoft.com/office/officeart/2005/8/layout/list1"/>
    <dgm:cxn modelId="{34E730D7-9E43-4A0B-A6DE-7D3B19F212EC}" srcId="{67FA468D-7442-4641-9DA0-2ED5F6D8041A}" destId="{F5669085-C174-44E6-8C89-FF863AFC4D2F}" srcOrd="0" destOrd="0" parTransId="{F2E61951-DCC5-4864-BB6F-2110EF2DE722}" sibTransId="{E7710615-89B1-40B0-8694-83255B24DB01}"/>
    <dgm:cxn modelId="{2FA5FFE5-AE48-2846-B7FB-85C81329139A}" type="presOf" srcId="{6A3BFE4B-EADD-4062-864D-A450FFB39131}" destId="{A7E4FF98-6235-5442-B0CC-6B22F897E2CE}" srcOrd="0" destOrd="0" presId="urn:microsoft.com/office/officeart/2005/8/layout/list1"/>
    <dgm:cxn modelId="{1788A0F2-2546-C546-A83A-F5B007DA21D9}" type="presOf" srcId="{67FA468D-7442-4641-9DA0-2ED5F6D8041A}" destId="{A0DC30FB-8583-7F42-A6C6-3CF7A8B8A29F}" srcOrd="0" destOrd="0" presId="urn:microsoft.com/office/officeart/2005/8/layout/list1"/>
    <dgm:cxn modelId="{179040FE-470F-BA40-A477-7908814DD5D1}" type="presOf" srcId="{F5669085-C174-44E6-8C89-FF863AFC4D2F}" destId="{71C41DCD-2ADC-F147-BCB2-8A97D63F8D17}" srcOrd="0" destOrd="0" presId="urn:microsoft.com/office/officeart/2005/8/layout/list1"/>
    <dgm:cxn modelId="{C610374C-8DFB-3948-8D17-5C8933FD8B2B}" type="presParOf" srcId="{A0DC30FB-8583-7F42-A6C6-3CF7A8B8A29F}" destId="{9BE7EF67-A280-5747-A37A-07A1DC93AE0D}" srcOrd="0" destOrd="0" presId="urn:microsoft.com/office/officeart/2005/8/layout/list1"/>
    <dgm:cxn modelId="{139C96FC-54D4-6042-B967-FE386A91830A}" type="presParOf" srcId="{9BE7EF67-A280-5747-A37A-07A1DC93AE0D}" destId="{71C41DCD-2ADC-F147-BCB2-8A97D63F8D17}" srcOrd="0" destOrd="0" presId="urn:microsoft.com/office/officeart/2005/8/layout/list1"/>
    <dgm:cxn modelId="{EDA1ED27-2BFE-1048-90ED-FBB09C853AD0}" type="presParOf" srcId="{9BE7EF67-A280-5747-A37A-07A1DC93AE0D}" destId="{B43078A6-1442-454D-867C-3CE4D68DE5D7}" srcOrd="1" destOrd="0" presId="urn:microsoft.com/office/officeart/2005/8/layout/list1"/>
    <dgm:cxn modelId="{75713394-34CA-294E-A602-8018883166F9}" type="presParOf" srcId="{A0DC30FB-8583-7F42-A6C6-3CF7A8B8A29F}" destId="{360F1908-E2DC-4E4F-8A07-0F97FF845067}" srcOrd="1" destOrd="0" presId="urn:microsoft.com/office/officeart/2005/8/layout/list1"/>
    <dgm:cxn modelId="{6302731D-3F9D-F341-ABC9-5DE072126261}" type="presParOf" srcId="{A0DC30FB-8583-7F42-A6C6-3CF7A8B8A29F}" destId="{F06A7723-9FA5-8E43-9B9A-B30BEC29B4FE}" srcOrd="2" destOrd="0" presId="urn:microsoft.com/office/officeart/2005/8/layout/list1"/>
    <dgm:cxn modelId="{E0C4B06D-CE81-C643-BEFC-014A35849117}" type="presParOf" srcId="{A0DC30FB-8583-7F42-A6C6-3CF7A8B8A29F}" destId="{2B7532F9-841E-B14A-8B18-3190F7797D34}" srcOrd="3" destOrd="0" presId="urn:microsoft.com/office/officeart/2005/8/layout/list1"/>
    <dgm:cxn modelId="{5C5A07F9-915F-D742-A929-EC43CF2C3409}" type="presParOf" srcId="{A0DC30FB-8583-7F42-A6C6-3CF7A8B8A29F}" destId="{B73347B0-3CE0-ED48-8F51-8DAA446B5C5A}" srcOrd="4" destOrd="0" presId="urn:microsoft.com/office/officeart/2005/8/layout/list1"/>
    <dgm:cxn modelId="{CC44EC83-DBAD-7C4A-9E13-4E6EB56AE16D}" type="presParOf" srcId="{B73347B0-3CE0-ED48-8F51-8DAA446B5C5A}" destId="{45552C37-2C64-C34A-A5AA-5CBD5EE13EC1}" srcOrd="0" destOrd="0" presId="urn:microsoft.com/office/officeart/2005/8/layout/list1"/>
    <dgm:cxn modelId="{4079AD4D-0209-0046-ADB0-7037106C518F}" type="presParOf" srcId="{B73347B0-3CE0-ED48-8F51-8DAA446B5C5A}" destId="{95561C59-A08C-584B-B1F9-A35C98B29460}" srcOrd="1" destOrd="0" presId="urn:microsoft.com/office/officeart/2005/8/layout/list1"/>
    <dgm:cxn modelId="{6C9F49AC-909D-DE41-976F-F35A59EB85FD}" type="presParOf" srcId="{A0DC30FB-8583-7F42-A6C6-3CF7A8B8A29F}" destId="{44ED4650-4757-2647-A8DA-2FFEA3A79A94}" srcOrd="5" destOrd="0" presId="urn:microsoft.com/office/officeart/2005/8/layout/list1"/>
    <dgm:cxn modelId="{9C617F8C-01B6-174D-97B1-FBCD3681EFD0}" type="presParOf" srcId="{A0DC30FB-8583-7F42-A6C6-3CF7A8B8A29F}" destId="{A7E4FF98-6235-5442-B0CC-6B22F897E2CE}" srcOrd="6" destOrd="0" presId="urn:microsoft.com/office/officeart/2005/8/layout/list1"/>
    <dgm:cxn modelId="{42A1B891-FBBA-E442-B990-3F0363209232}" type="presParOf" srcId="{A0DC30FB-8583-7F42-A6C6-3CF7A8B8A29F}" destId="{87483AF5-9AEE-2A49-960D-B8687829D86B}" srcOrd="7" destOrd="0" presId="urn:microsoft.com/office/officeart/2005/8/layout/list1"/>
    <dgm:cxn modelId="{5BC4F02C-FBF6-FF43-A192-78EFBAE15F7F}" type="presParOf" srcId="{A0DC30FB-8583-7F42-A6C6-3CF7A8B8A29F}" destId="{13D3661D-02AD-5844-8737-C48113F1DFF4}" srcOrd="8" destOrd="0" presId="urn:microsoft.com/office/officeart/2005/8/layout/list1"/>
    <dgm:cxn modelId="{B21B1BAB-783B-4346-9BB5-64D556B9277A}" type="presParOf" srcId="{13D3661D-02AD-5844-8737-C48113F1DFF4}" destId="{1D2B34F2-19C5-2748-8852-035D3510453C}" srcOrd="0" destOrd="0" presId="urn:microsoft.com/office/officeart/2005/8/layout/list1"/>
    <dgm:cxn modelId="{0CBA727A-B111-9A47-BEEA-49E2B538F12C}" type="presParOf" srcId="{13D3661D-02AD-5844-8737-C48113F1DFF4}" destId="{99D2A5ED-14D5-AC42-93C3-1DB3FEC63AD8}" srcOrd="1" destOrd="0" presId="urn:microsoft.com/office/officeart/2005/8/layout/list1"/>
    <dgm:cxn modelId="{5016A22C-A698-8E4A-A954-71938E4F85AD}" type="presParOf" srcId="{A0DC30FB-8583-7F42-A6C6-3CF7A8B8A29F}" destId="{5C424522-7DF4-E14F-82C2-D0291026C5BA}" srcOrd="9" destOrd="0" presId="urn:microsoft.com/office/officeart/2005/8/layout/list1"/>
    <dgm:cxn modelId="{968C88BD-3CC2-3B43-A6AF-5A50A46556AE}" type="presParOf" srcId="{A0DC30FB-8583-7F42-A6C6-3CF7A8B8A29F}" destId="{EF730AFB-3A70-CC4B-9041-A64F7CE4574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D62D87-75AE-49EB-8688-3217786FAF9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2198F3-DE77-40B9-A3E0-3312B2AFACA8}">
      <dgm:prSet/>
      <dgm:spPr/>
      <dgm:t>
        <a:bodyPr/>
        <a:lstStyle/>
        <a:p>
          <a:pPr>
            <a:defRPr cap="all"/>
          </a:pPr>
          <a:r>
            <a:rPr lang="en-US" b="1"/>
            <a:t>Let’s Clear This Up…</a:t>
          </a:r>
          <a:endParaRPr lang="en-US"/>
        </a:p>
      </dgm:t>
    </dgm:pt>
    <dgm:pt modelId="{00A51D25-620B-40E1-A6BE-E363587365A0}" type="parTrans" cxnId="{D08F1CDD-30CE-41BA-BB4B-52B7D833F87C}">
      <dgm:prSet/>
      <dgm:spPr/>
      <dgm:t>
        <a:bodyPr/>
        <a:lstStyle/>
        <a:p>
          <a:endParaRPr lang="en-US"/>
        </a:p>
      </dgm:t>
    </dgm:pt>
    <dgm:pt modelId="{1B43FC29-D1AF-4CDD-8DC9-CC6CE3D54C2D}" type="sibTrans" cxnId="{D08F1CDD-30CE-41BA-BB4B-52B7D833F87C}">
      <dgm:prSet/>
      <dgm:spPr/>
      <dgm:t>
        <a:bodyPr/>
        <a:lstStyle/>
        <a:p>
          <a:endParaRPr lang="en-US"/>
        </a:p>
      </dgm:t>
    </dgm:pt>
    <dgm:pt modelId="{B38BF6DE-7A9A-4819-B085-D95193E19536}">
      <dgm:prSet/>
      <dgm:spPr/>
      <dgm:t>
        <a:bodyPr/>
        <a:lstStyle/>
        <a:p>
          <a:pPr algn="l">
            <a:defRPr cap="all"/>
          </a:pPr>
          <a:r>
            <a:rPr lang="en-US" dirty="0"/>
            <a:t>❌ “I’m not a businessperson”</a:t>
          </a:r>
          <a:br>
            <a:rPr lang="en-US" dirty="0"/>
          </a:br>
          <a:r>
            <a:rPr lang="en-US" dirty="0"/>
            <a:t>❌ “This doesn’t apply to my subject”</a:t>
          </a:r>
          <a:br>
            <a:rPr lang="en-US" dirty="0"/>
          </a:br>
          <a:r>
            <a:rPr lang="en-US" dirty="0"/>
            <a:t>❌ “Students aren’t ready for this”</a:t>
          </a:r>
        </a:p>
      </dgm:t>
    </dgm:pt>
    <dgm:pt modelId="{A14F67CC-A264-41B8-B500-9AA911B74785}" type="parTrans" cxnId="{48B57DDF-0AC0-4A1B-89CC-7A80143B6D4E}">
      <dgm:prSet/>
      <dgm:spPr/>
      <dgm:t>
        <a:bodyPr/>
        <a:lstStyle/>
        <a:p>
          <a:endParaRPr lang="en-US"/>
        </a:p>
      </dgm:t>
    </dgm:pt>
    <dgm:pt modelId="{3B1D0471-1754-406D-BF08-AB33F80A052C}" type="sibTrans" cxnId="{48B57DDF-0AC0-4A1B-89CC-7A80143B6D4E}">
      <dgm:prSet/>
      <dgm:spPr/>
      <dgm:t>
        <a:bodyPr/>
        <a:lstStyle/>
        <a:p>
          <a:endParaRPr lang="en-US"/>
        </a:p>
      </dgm:t>
    </dgm:pt>
    <dgm:pt modelId="{A3AD4B13-C277-4C01-9BE7-23C46FFBCCA5}">
      <dgm:prSet/>
      <dgm:spPr/>
      <dgm:t>
        <a:bodyPr/>
        <a:lstStyle/>
        <a:p>
          <a:pPr algn="l">
            <a:defRPr cap="all"/>
          </a:pPr>
          <a:r>
            <a:rPr lang="en-US" dirty="0"/>
            <a:t>✅ This is about thinking, not business</a:t>
          </a:r>
          <a:br>
            <a:rPr lang="en-US" dirty="0"/>
          </a:br>
          <a:r>
            <a:rPr lang="en-US" dirty="0"/>
            <a:t>✅ Works in ANY classroom</a:t>
          </a:r>
          <a:br>
            <a:rPr lang="en-US" dirty="0"/>
          </a:br>
          <a:r>
            <a:rPr lang="en-US" dirty="0"/>
            <a:t>✅ Students are more ready than we think</a:t>
          </a:r>
        </a:p>
      </dgm:t>
    </dgm:pt>
    <dgm:pt modelId="{CF258A32-BB08-42AA-82EA-541BFB91B032}" type="parTrans" cxnId="{5BBFF754-3984-4100-A43A-66D2EE967ABC}">
      <dgm:prSet/>
      <dgm:spPr/>
      <dgm:t>
        <a:bodyPr/>
        <a:lstStyle/>
        <a:p>
          <a:endParaRPr lang="en-US"/>
        </a:p>
      </dgm:t>
    </dgm:pt>
    <dgm:pt modelId="{324B8F93-5996-4C97-85CF-B7BE38910013}" type="sibTrans" cxnId="{5BBFF754-3984-4100-A43A-66D2EE967ABC}">
      <dgm:prSet/>
      <dgm:spPr/>
      <dgm:t>
        <a:bodyPr/>
        <a:lstStyle/>
        <a:p>
          <a:endParaRPr lang="en-US"/>
        </a:p>
      </dgm:t>
    </dgm:pt>
    <dgm:pt modelId="{B544AC50-0D90-ED43-94F7-566BED6BC085}" type="pres">
      <dgm:prSet presAssocID="{1CD62D87-75AE-49EB-8688-3217786FAF9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8BF8E50-E3F3-074C-B0E6-18A4DB53CD1D}" type="pres">
      <dgm:prSet presAssocID="{7F2198F3-DE77-40B9-A3E0-3312B2AFACA8}" presName="hierRoot1" presStyleCnt="0"/>
      <dgm:spPr/>
    </dgm:pt>
    <dgm:pt modelId="{9A1A6579-CB9B-C246-BAB8-9994E28CDC29}" type="pres">
      <dgm:prSet presAssocID="{7F2198F3-DE77-40B9-A3E0-3312B2AFACA8}" presName="composite" presStyleCnt="0"/>
      <dgm:spPr/>
    </dgm:pt>
    <dgm:pt modelId="{99E793A6-7388-7A41-9A8B-770301A74E21}" type="pres">
      <dgm:prSet presAssocID="{7F2198F3-DE77-40B9-A3E0-3312B2AFACA8}" presName="background" presStyleLbl="node0" presStyleIdx="0" presStyleCnt="3"/>
      <dgm:spPr/>
    </dgm:pt>
    <dgm:pt modelId="{2A7BEC4D-FF7B-2F48-8442-38F1B8B2C644}" type="pres">
      <dgm:prSet presAssocID="{7F2198F3-DE77-40B9-A3E0-3312B2AFACA8}" presName="text" presStyleLbl="fgAcc0" presStyleIdx="0" presStyleCnt="3">
        <dgm:presLayoutVars>
          <dgm:chPref val="3"/>
        </dgm:presLayoutVars>
      </dgm:prSet>
      <dgm:spPr/>
    </dgm:pt>
    <dgm:pt modelId="{4B148956-B06C-774A-86AD-BB1929F69CFA}" type="pres">
      <dgm:prSet presAssocID="{7F2198F3-DE77-40B9-A3E0-3312B2AFACA8}" presName="hierChild2" presStyleCnt="0"/>
      <dgm:spPr/>
    </dgm:pt>
    <dgm:pt modelId="{E3073A24-28EF-0B4C-8CCA-7457F85E5853}" type="pres">
      <dgm:prSet presAssocID="{B38BF6DE-7A9A-4819-B085-D95193E19536}" presName="hierRoot1" presStyleCnt="0"/>
      <dgm:spPr/>
    </dgm:pt>
    <dgm:pt modelId="{F6A9E2C8-00BB-4745-8A16-9699AD10B92A}" type="pres">
      <dgm:prSet presAssocID="{B38BF6DE-7A9A-4819-B085-D95193E19536}" presName="composite" presStyleCnt="0"/>
      <dgm:spPr/>
    </dgm:pt>
    <dgm:pt modelId="{9F393DC5-2D24-B34B-A823-183575DF0B30}" type="pres">
      <dgm:prSet presAssocID="{B38BF6DE-7A9A-4819-B085-D95193E19536}" presName="background" presStyleLbl="node0" presStyleIdx="1" presStyleCnt="3"/>
      <dgm:spPr/>
    </dgm:pt>
    <dgm:pt modelId="{075CAA61-F2C2-1E42-9A7F-8349AE589FAE}" type="pres">
      <dgm:prSet presAssocID="{B38BF6DE-7A9A-4819-B085-D95193E19536}" presName="text" presStyleLbl="fgAcc0" presStyleIdx="1" presStyleCnt="3">
        <dgm:presLayoutVars>
          <dgm:chPref val="3"/>
        </dgm:presLayoutVars>
      </dgm:prSet>
      <dgm:spPr/>
    </dgm:pt>
    <dgm:pt modelId="{F68F0380-4699-684C-B989-10EA2B96584E}" type="pres">
      <dgm:prSet presAssocID="{B38BF6DE-7A9A-4819-B085-D95193E19536}" presName="hierChild2" presStyleCnt="0"/>
      <dgm:spPr/>
    </dgm:pt>
    <dgm:pt modelId="{D29AE085-2919-CD46-B149-1A20290F3699}" type="pres">
      <dgm:prSet presAssocID="{A3AD4B13-C277-4C01-9BE7-23C46FFBCCA5}" presName="hierRoot1" presStyleCnt="0"/>
      <dgm:spPr/>
    </dgm:pt>
    <dgm:pt modelId="{4EF1863F-2AC8-4448-BAC4-980D7530BCA4}" type="pres">
      <dgm:prSet presAssocID="{A3AD4B13-C277-4C01-9BE7-23C46FFBCCA5}" presName="composite" presStyleCnt="0"/>
      <dgm:spPr/>
    </dgm:pt>
    <dgm:pt modelId="{1AB7C3DB-5D4F-2143-BE2C-09C790C654D3}" type="pres">
      <dgm:prSet presAssocID="{A3AD4B13-C277-4C01-9BE7-23C46FFBCCA5}" presName="background" presStyleLbl="node0" presStyleIdx="2" presStyleCnt="3"/>
      <dgm:spPr/>
    </dgm:pt>
    <dgm:pt modelId="{DE8A3F2F-AF5C-064F-AD50-F52A9A3CA88F}" type="pres">
      <dgm:prSet presAssocID="{A3AD4B13-C277-4C01-9BE7-23C46FFBCCA5}" presName="text" presStyleLbl="fgAcc0" presStyleIdx="2" presStyleCnt="3">
        <dgm:presLayoutVars>
          <dgm:chPref val="3"/>
        </dgm:presLayoutVars>
      </dgm:prSet>
      <dgm:spPr/>
    </dgm:pt>
    <dgm:pt modelId="{5CD04813-F4BD-9D45-B8D5-85A8A1E4046B}" type="pres">
      <dgm:prSet presAssocID="{A3AD4B13-C277-4C01-9BE7-23C46FFBCCA5}" presName="hierChild2" presStyleCnt="0"/>
      <dgm:spPr/>
    </dgm:pt>
  </dgm:ptLst>
  <dgm:cxnLst>
    <dgm:cxn modelId="{5BBFF754-3984-4100-A43A-66D2EE967ABC}" srcId="{1CD62D87-75AE-49EB-8688-3217786FAF9D}" destId="{A3AD4B13-C277-4C01-9BE7-23C46FFBCCA5}" srcOrd="2" destOrd="0" parTransId="{CF258A32-BB08-42AA-82EA-541BFB91B032}" sibTransId="{324B8F93-5996-4C97-85CF-B7BE38910013}"/>
    <dgm:cxn modelId="{8F4F8F72-8DDA-5740-B0E1-920F67256E0E}" type="presOf" srcId="{A3AD4B13-C277-4C01-9BE7-23C46FFBCCA5}" destId="{DE8A3F2F-AF5C-064F-AD50-F52A9A3CA88F}" srcOrd="0" destOrd="0" presId="urn:microsoft.com/office/officeart/2005/8/layout/hierarchy1"/>
    <dgm:cxn modelId="{99868DCD-42AF-6349-A183-4B08941100C3}" type="presOf" srcId="{7F2198F3-DE77-40B9-A3E0-3312B2AFACA8}" destId="{2A7BEC4D-FF7B-2F48-8442-38F1B8B2C644}" srcOrd="0" destOrd="0" presId="urn:microsoft.com/office/officeart/2005/8/layout/hierarchy1"/>
    <dgm:cxn modelId="{06904FD4-56CA-9C44-9604-D97DFA14680D}" type="presOf" srcId="{1CD62D87-75AE-49EB-8688-3217786FAF9D}" destId="{B544AC50-0D90-ED43-94F7-566BED6BC085}" srcOrd="0" destOrd="0" presId="urn:microsoft.com/office/officeart/2005/8/layout/hierarchy1"/>
    <dgm:cxn modelId="{D08F1CDD-30CE-41BA-BB4B-52B7D833F87C}" srcId="{1CD62D87-75AE-49EB-8688-3217786FAF9D}" destId="{7F2198F3-DE77-40B9-A3E0-3312B2AFACA8}" srcOrd="0" destOrd="0" parTransId="{00A51D25-620B-40E1-A6BE-E363587365A0}" sibTransId="{1B43FC29-D1AF-4CDD-8DC9-CC6CE3D54C2D}"/>
    <dgm:cxn modelId="{48B57DDF-0AC0-4A1B-89CC-7A80143B6D4E}" srcId="{1CD62D87-75AE-49EB-8688-3217786FAF9D}" destId="{B38BF6DE-7A9A-4819-B085-D95193E19536}" srcOrd="1" destOrd="0" parTransId="{A14F67CC-A264-41B8-B500-9AA911B74785}" sibTransId="{3B1D0471-1754-406D-BF08-AB33F80A052C}"/>
    <dgm:cxn modelId="{3F9A12FA-C1F2-B94D-8E7A-8979823B6271}" type="presOf" srcId="{B38BF6DE-7A9A-4819-B085-D95193E19536}" destId="{075CAA61-F2C2-1E42-9A7F-8349AE589FAE}" srcOrd="0" destOrd="0" presId="urn:microsoft.com/office/officeart/2005/8/layout/hierarchy1"/>
    <dgm:cxn modelId="{B6BA046E-01CD-AF43-ADBA-CC8FBFC45040}" type="presParOf" srcId="{B544AC50-0D90-ED43-94F7-566BED6BC085}" destId="{68BF8E50-E3F3-074C-B0E6-18A4DB53CD1D}" srcOrd="0" destOrd="0" presId="urn:microsoft.com/office/officeart/2005/8/layout/hierarchy1"/>
    <dgm:cxn modelId="{73B09E49-F839-5D42-9059-C800F991BF33}" type="presParOf" srcId="{68BF8E50-E3F3-074C-B0E6-18A4DB53CD1D}" destId="{9A1A6579-CB9B-C246-BAB8-9994E28CDC29}" srcOrd="0" destOrd="0" presId="urn:microsoft.com/office/officeart/2005/8/layout/hierarchy1"/>
    <dgm:cxn modelId="{1930C0A0-9937-B444-9CD2-AAD4781E3276}" type="presParOf" srcId="{9A1A6579-CB9B-C246-BAB8-9994E28CDC29}" destId="{99E793A6-7388-7A41-9A8B-770301A74E21}" srcOrd="0" destOrd="0" presId="urn:microsoft.com/office/officeart/2005/8/layout/hierarchy1"/>
    <dgm:cxn modelId="{3018F572-5A8D-DB4B-BEA4-687F384BD68B}" type="presParOf" srcId="{9A1A6579-CB9B-C246-BAB8-9994E28CDC29}" destId="{2A7BEC4D-FF7B-2F48-8442-38F1B8B2C644}" srcOrd="1" destOrd="0" presId="urn:microsoft.com/office/officeart/2005/8/layout/hierarchy1"/>
    <dgm:cxn modelId="{C83A5194-2DC8-B34F-A222-85A4E3851A7D}" type="presParOf" srcId="{68BF8E50-E3F3-074C-B0E6-18A4DB53CD1D}" destId="{4B148956-B06C-774A-86AD-BB1929F69CFA}" srcOrd="1" destOrd="0" presId="urn:microsoft.com/office/officeart/2005/8/layout/hierarchy1"/>
    <dgm:cxn modelId="{D6C93BC6-3F5A-4845-BCB2-0AF0831F1348}" type="presParOf" srcId="{B544AC50-0D90-ED43-94F7-566BED6BC085}" destId="{E3073A24-28EF-0B4C-8CCA-7457F85E5853}" srcOrd="1" destOrd="0" presId="urn:microsoft.com/office/officeart/2005/8/layout/hierarchy1"/>
    <dgm:cxn modelId="{1B5FD17C-B559-9346-85FC-431F9B749CCB}" type="presParOf" srcId="{E3073A24-28EF-0B4C-8CCA-7457F85E5853}" destId="{F6A9E2C8-00BB-4745-8A16-9699AD10B92A}" srcOrd="0" destOrd="0" presId="urn:microsoft.com/office/officeart/2005/8/layout/hierarchy1"/>
    <dgm:cxn modelId="{BAD7A358-556F-B548-952D-C09E0E0A5B67}" type="presParOf" srcId="{F6A9E2C8-00BB-4745-8A16-9699AD10B92A}" destId="{9F393DC5-2D24-B34B-A823-183575DF0B30}" srcOrd="0" destOrd="0" presId="urn:microsoft.com/office/officeart/2005/8/layout/hierarchy1"/>
    <dgm:cxn modelId="{3CF62530-7B08-0147-9A6E-1779464AEA8B}" type="presParOf" srcId="{F6A9E2C8-00BB-4745-8A16-9699AD10B92A}" destId="{075CAA61-F2C2-1E42-9A7F-8349AE589FAE}" srcOrd="1" destOrd="0" presId="urn:microsoft.com/office/officeart/2005/8/layout/hierarchy1"/>
    <dgm:cxn modelId="{A2B44EC5-B7BE-0143-8B5D-BAEF9FBC43AB}" type="presParOf" srcId="{E3073A24-28EF-0B4C-8CCA-7457F85E5853}" destId="{F68F0380-4699-684C-B989-10EA2B96584E}" srcOrd="1" destOrd="0" presId="urn:microsoft.com/office/officeart/2005/8/layout/hierarchy1"/>
    <dgm:cxn modelId="{8A85E79C-BADA-9049-89ED-CF93E16517A6}" type="presParOf" srcId="{B544AC50-0D90-ED43-94F7-566BED6BC085}" destId="{D29AE085-2919-CD46-B149-1A20290F3699}" srcOrd="2" destOrd="0" presId="urn:microsoft.com/office/officeart/2005/8/layout/hierarchy1"/>
    <dgm:cxn modelId="{82916A1B-B6C0-0347-8DBB-4ADD6481D5F8}" type="presParOf" srcId="{D29AE085-2919-CD46-B149-1A20290F3699}" destId="{4EF1863F-2AC8-4448-BAC4-980D7530BCA4}" srcOrd="0" destOrd="0" presId="urn:microsoft.com/office/officeart/2005/8/layout/hierarchy1"/>
    <dgm:cxn modelId="{9FCCC9D7-AE2F-B44D-BD57-E2A92581FC38}" type="presParOf" srcId="{4EF1863F-2AC8-4448-BAC4-980D7530BCA4}" destId="{1AB7C3DB-5D4F-2143-BE2C-09C790C654D3}" srcOrd="0" destOrd="0" presId="urn:microsoft.com/office/officeart/2005/8/layout/hierarchy1"/>
    <dgm:cxn modelId="{7AB09D91-3BDD-5540-9DC6-7BE5A1C747F9}" type="presParOf" srcId="{4EF1863F-2AC8-4448-BAC4-980D7530BCA4}" destId="{DE8A3F2F-AF5C-064F-AD50-F52A9A3CA88F}" srcOrd="1" destOrd="0" presId="urn:microsoft.com/office/officeart/2005/8/layout/hierarchy1"/>
    <dgm:cxn modelId="{3870B9E2-2AD0-9540-877B-3A5D619CEC7F}" type="presParOf" srcId="{D29AE085-2919-CD46-B149-1A20290F3699}" destId="{5CD04813-F4BD-9D45-B8D5-85A8A1E4046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4B41EBF-7D06-453D-B6EB-9793DA5D71B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D9C778-C5DE-4831-A7FB-03B69955316B}">
      <dgm:prSet/>
      <dgm:spPr/>
      <dgm:t>
        <a:bodyPr/>
        <a:lstStyle/>
        <a:p>
          <a:pPr>
            <a:defRPr cap="all"/>
          </a:pPr>
          <a:r>
            <a:rPr lang="en-US" dirty="0"/>
            <a:t>We can use this model and have students think like entrepreneurs and problem solvers instead of consumers of Information.</a:t>
          </a:r>
        </a:p>
      </dgm:t>
    </dgm:pt>
    <dgm:pt modelId="{273DA785-556E-4C8B-B567-2697C3D2765F}" type="parTrans" cxnId="{82D71BDC-9BDC-44BF-8503-084D5CE7213A}">
      <dgm:prSet/>
      <dgm:spPr/>
      <dgm:t>
        <a:bodyPr/>
        <a:lstStyle/>
        <a:p>
          <a:endParaRPr lang="en-US"/>
        </a:p>
      </dgm:t>
    </dgm:pt>
    <dgm:pt modelId="{DB17623C-3B06-41BE-9083-FA0757E56FA9}" type="sibTrans" cxnId="{82D71BDC-9BDC-44BF-8503-084D5CE7213A}">
      <dgm:prSet/>
      <dgm:spPr/>
      <dgm:t>
        <a:bodyPr/>
        <a:lstStyle/>
        <a:p>
          <a:endParaRPr lang="en-US"/>
        </a:p>
      </dgm:t>
    </dgm:pt>
    <dgm:pt modelId="{41F234B4-8AA8-4405-8589-A21869C0A742}">
      <dgm:prSet/>
      <dgm:spPr/>
      <dgm:t>
        <a:bodyPr/>
        <a:lstStyle/>
        <a:p>
          <a:pPr>
            <a:defRPr cap="all"/>
          </a:pPr>
          <a:r>
            <a:rPr lang="en-US"/>
            <a:t>We are CTE, so we think like this already.  Let's look at some classroom ideas.</a:t>
          </a:r>
        </a:p>
      </dgm:t>
    </dgm:pt>
    <dgm:pt modelId="{1CC1E510-ACC6-41DA-9EBA-D7009A8B1B98}" type="parTrans" cxnId="{B98EC6D8-38E4-441E-9C76-8059E7592B38}">
      <dgm:prSet/>
      <dgm:spPr/>
      <dgm:t>
        <a:bodyPr/>
        <a:lstStyle/>
        <a:p>
          <a:endParaRPr lang="en-US"/>
        </a:p>
      </dgm:t>
    </dgm:pt>
    <dgm:pt modelId="{17204159-0887-4625-8469-5DCB90505680}" type="sibTrans" cxnId="{B98EC6D8-38E4-441E-9C76-8059E7592B38}">
      <dgm:prSet/>
      <dgm:spPr/>
      <dgm:t>
        <a:bodyPr/>
        <a:lstStyle/>
        <a:p>
          <a:endParaRPr lang="en-US"/>
        </a:p>
      </dgm:t>
    </dgm:pt>
    <dgm:pt modelId="{47E52C01-CE83-6241-9380-F81021DC9AD5}" type="pres">
      <dgm:prSet presAssocID="{F4B41EBF-7D06-453D-B6EB-9793DA5D71B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E6C46B8-73D2-6247-A9DD-B49783001660}" type="pres">
      <dgm:prSet presAssocID="{6AD9C778-C5DE-4831-A7FB-03B69955316B}" presName="hierRoot1" presStyleCnt="0"/>
      <dgm:spPr/>
    </dgm:pt>
    <dgm:pt modelId="{7F7AA014-7A79-1F43-86A6-BA0DF692C1E3}" type="pres">
      <dgm:prSet presAssocID="{6AD9C778-C5DE-4831-A7FB-03B69955316B}" presName="composite" presStyleCnt="0"/>
      <dgm:spPr/>
    </dgm:pt>
    <dgm:pt modelId="{91C73BE3-457F-834B-AA9F-C76C57F09EA4}" type="pres">
      <dgm:prSet presAssocID="{6AD9C778-C5DE-4831-A7FB-03B69955316B}" presName="background" presStyleLbl="node0" presStyleIdx="0" presStyleCnt="2"/>
      <dgm:spPr/>
    </dgm:pt>
    <dgm:pt modelId="{6730DCF8-7D83-4C44-B81F-44C88B34B67A}" type="pres">
      <dgm:prSet presAssocID="{6AD9C778-C5DE-4831-A7FB-03B69955316B}" presName="text" presStyleLbl="fgAcc0" presStyleIdx="0" presStyleCnt="2">
        <dgm:presLayoutVars>
          <dgm:chPref val="3"/>
        </dgm:presLayoutVars>
      </dgm:prSet>
      <dgm:spPr/>
    </dgm:pt>
    <dgm:pt modelId="{0C6EC343-92B1-3848-BA8D-B6CA5E26891E}" type="pres">
      <dgm:prSet presAssocID="{6AD9C778-C5DE-4831-A7FB-03B69955316B}" presName="hierChild2" presStyleCnt="0"/>
      <dgm:spPr/>
    </dgm:pt>
    <dgm:pt modelId="{677128C2-CA8A-4943-A84E-1B7CC4127388}" type="pres">
      <dgm:prSet presAssocID="{41F234B4-8AA8-4405-8589-A21869C0A742}" presName="hierRoot1" presStyleCnt="0"/>
      <dgm:spPr/>
    </dgm:pt>
    <dgm:pt modelId="{4BD53CBB-854E-B84D-BE89-B58AEEB4184C}" type="pres">
      <dgm:prSet presAssocID="{41F234B4-8AA8-4405-8589-A21869C0A742}" presName="composite" presStyleCnt="0"/>
      <dgm:spPr/>
    </dgm:pt>
    <dgm:pt modelId="{33AA4BCA-503D-634E-91B1-B72E7B60DD52}" type="pres">
      <dgm:prSet presAssocID="{41F234B4-8AA8-4405-8589-A21869C0A742}" presName="background" presStyleLbl="node0" presStyleIdx="1" presStyleCnt="2"/>
      <dgm:spPr/>
    </dgm:pt>
    <dgm:pt modelId="{9E2A4A5A-FF1D-7144-9BF7-2C68CADB3531}" type="pres">
      <dgm:prSet presAssocID="{41F234B4-8AA8-4405-8589-A21869C0A742}" presName="text" presStyleLbl="fgAcc0" presStyleIdx="1" presStyleCnt="2">
        <dgm:presLayoutVars>
          <dgm:chPref val="3"/>
        </dgm:presLayoutVars>
      </dgm:prSet>
      <dgm:spPr/>
    </dgm:pt>
    <dgm:pt modelId="{D5820925-4043-A247-A5AC-B4A13006F653}" type="pres">
      <dgm:prSet presAssocID="{41F234B4-8AA8-4405-8589-A21869C0A742}" presName="hierChild2" presStyleCnt="0"/>
      <dgm:spPr/>
    </dgm:pt>
  </dgm:ptLst>
  <dgm:cxnLst>
    <dgm:cxn modelId="{59FF385E-31F8-4146-B071-3B08AE32B176}" type="presOf" srcId="{F4B41EBF-7D06-453D-B6EB-9793DA5D71B0}" destId="{47E52C01-CE83-6241-9380-F81021DC9AD5}" srcOrd="0" destOrd="0" presId="urn:microsoft.com/office/officeart/2005/8/layout/hierarchy1"/>
    <dgm:cxn modelId="{21E33B6E-4C3E-B848-8AB9-9D180405444E}" type="presOf" srcId="{41F234B4-8AA8-4405-8589-A21869C0A742}" destId="{9E2A4A5A-FF1D-7144-9BF7-2C68CADB3531}" srcOrd="0" destOrd="0" presId="urn:microsoft.com/office/officeart/2005/8/layout/hierarchy1"/>
    <dgm:cxn modelId="{57903AC6-01FA-4247-865C-636E207BCC78}" type="presOf" srcId="{6AD9C778-C5DE-4831-A7FB-03B69955316B}" destId="{6730DCF8-7D83-4C44-B81F-44C88B34B67A}" srcOrd="0" destOrd="0" presId="urn:microsoft.com/office/officeart/2005/8/layout/hierarchy1"/>
    <dgm:cxn modelId="{B98EC6D8-38E4-441E-9C76-8059E7592B38}" srcId="{F4B41EBF-7D06-453D-B6EB-9793DA5D71B0}" destId="{41F234B4-8AA8-4405-8589-A21869C0A742}" srcOrd="1" destOrd="0" parTransId="{1CC1E510-ACC6-41DA-9EBA-D7009A8B1B98}" sibTransId="{17204159-0887-4625-8469-5DCB90505680}"/>
    <dgm:cxn modelId="{82D71BDC-9BDC-44BF-8503-084D5CE7213A}" srcId="{F4B41EBF-7D06-453D-B6EB-9793DA5D71B0}" destId="{6AD9C778-C5DE-4831-A7FB-03B69955316B}" srcOrd="0" destOrd="0" parTransId="{273DA785-556E-4C8B-B567-2697C3D2765F}" sibTransId="{DB17623C-3B06-41BE-9083-FA0757E56FA9}"/>
    <dgm:cxn modelId="{26437D15-6FC2-EC4C-AAED-D3BBB9CE93EA}" type="presParOf" srcId="{47E52C01-CE83-6241-9380-F81021DC9AD5}" destId="{0E6C46B8-73D2-6247-A9DD-B49783001660}" srcOrd="0" destOrd="0" presId="urn:microsoft.com/office/officeart/2005/8/layout/hierarchy1"/>
    <dgm:cxn modelId="{B8AA2519-E7CC-4448-99D0-5F7906D203C4}" type="presParOf" srcId="{0E6C46B8-73D2-6247-A9DD-B49783001660}" destId="{7F7AA014-7A79-1F43-86A6-BA0DF692C1E3}" srcOrd="0" destOrd="0" presId="urn:microsoft.com/office/officeart/2005/8/layout/hierarchy1"/>
    <dgm:cxn modelId="{8C8F3921-E9CF-5549-B9D8-77B4CF385826}" type="presParOf" srcId="{7F7AA014-7A79-1F43-86A6-BA0DF692C1E3}" destId="{91C73BE3-457F-834B-AA9F-C76C57F09EA4}" srcOrd="0" destOrd="0" presId="urn:microsoft.com/office/officeart/2005/8/layout/hierarchy1"/>
    <dgm:cxn modelId="{E26B3D0C-6BC5-C94C-BAE0-E7CF941AB5F8}" type="presParOf" srcId="{7F7AA014-7A79-1F43-86A6-BA0DF692C1E3}" destId="{6730DCF8-7D83-4C44-B81F-44C88B34B67A}" srcOrd="1" destOrd="0" presId="urn:microsoft.com/office/officeart/2005/8/layout/hierarchy1"/>
    <dgm:cxn modelId="{C19F55F3-56D9-584A-9B2D-A72E89564F72}" type="presParOf" srcId="{0E6C46B8-73D2-6247-A9DD-B49783001660}" destId="{0C6EC343-92B1-3848-BA8D-B6CA5E26891E}" srcOrd="1" destOrd="0" presId="urn:microsoft.com/office/officeart/2005/8/layout/hierarchy1"/>
    <dgm:cxn modelId="{F24F8E72-3794-F740-9722-E60369F2ECAC}" type="presParOf" srcId="{47E52C01-CE83-6241-9380-F81021DC9AD5}" destId="{677128C2-CA8A-4943-A84E-1B7CC4127388}" srcOrd="1" destOrd="0" presId="urn:microsoft.com/office/officeart/2005/8/layout/hierarchy1"/>
    <dgm:cxn modelId="{7C7A5356-158F-5048-A0C9-8F0C8B695F3E}" type="presParOf" srcId="{677128C2-CA8A-4943-A84E-1B7CC4127388}" destId="{4BD53CBB-854E-B84D-BE89-B58AEEB4184C}" srcOrd="0" destOrd="0" presId="urn:microsoft.com/office/officeart/2005/8/layout/hierarchy1"/>
    <dgm:cxn modelId="{5FE5FCC4-58A6-4C4F-8C14-29530D2E6466}" type="presParOf" srcId="{4BD53CBB-854E-B84D-BE89-B58AEEB4184C}" destId="{33AA4BCA-503D-634E-91B1-B72E7B60DD52}" srcOrd="0" destOrd="0" presId="urn:microsoft.com/office/officeart/2005/8/layout/hierarchy1"/>
    <dgm:cxn modelId="{DA116909-C48B-BC43-A612-861FA40D1DB2}" type="presParOf" srcId="{4BD53CBB-854E-B84D-BE89-B58AEEB4184C}" destId="{9E2A4A5A-FF1D-7144-9BF7-2C68CADB3531}" srcOrd="1" destOrd="0" presId="urn:microsoft.com/office/officeart/2005/8/layout/hierarchy1"/>
    <dgm:cxn modelId="{A89C3CB4-7022-C24A-9DA8-AE84616B79A3}" type="presParOf" srcId="{677128C2-CA8A-4943-A84E-1B7CC4127388}" destId="{D5820925-4043-A247-A5AC-B4A13006F65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37A229-2518-456A-AD0E-8C605C48E2E8}">
      <dsp:nvSpPr>
        <dsp:cNvPr id="0" name=""/>
        <dsp:cNvSpPr/>
      </dsp:nvSpPr>
      <dsp:spPr>
        <a:xfrm>
          <a:off x="0" y="1194"/>
          <a:ext cx="7365093" cy="5090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4E7123-6532-4F15-80BB-FDDAC032A9DA}">
      <dsp:nvSpPr>
        <dsp:cNvPr id="0" name=""/>
        <dsp:cNvSpPr/>
      </dsp:nvSpPr>
      <dsp:spPr>
        <a:xfrm>
          <a:off x="154000" y="115740"/>
          <a:ext cx="280001" cy="28000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EEE133-5111-4C61-9ACF-8A523100BF44}">
      <dsp:nvSpPr>
        <dsp:cNvPr id="0" name=""/>
        <dsp:cNvSpPr/>
      </dsp:nvSpPr>
      <dsp:spPr>
        <a:xfrm>
          <a:off x="588003" y="1194"/>
          <a:ext cx="6777089" cy="509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879" tIns="53879" rIns="53879" bIns="53879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The World Has Changed</a:t>
          </a:r>
          <a:endParaRPr lang="en-US" sz="1800" kern="1200" dirty="0"/>
        </a:p>
      </dsp:txBody>
      <dsp:txXfrm>
        <a:off x="588003" y="1194"/>
        <a:ext cx="6777089" cy="509093"/>
      </dsp:txXfrm>
    </dsp:sp>
    <dsp:sp modelId="{58F8DC1B-D844-44EB-814A-90741881D9EC}">
      <dsp:nvSpPr>
        <dsp:cNvPr id="0" name=""/>
        <dsp:cNvSpPr/>
      </dsp:nvSpPr>
      <dsp:spPr>
        <a:xfrm>
          <a:off x="0" y="637561"/>
          <a:ext cx="7365093" cy="5090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44652D-7BC5-4B0A-B823-0DD35667E692}">
      <dsp:nvSpPr>
        <dsp:cNvPr id="0" name=""/>
        <dsp:cNvSpPr/>
      </dsp:nvSpPr>
      <dsp:spPr>
        <a:xfrm>
          <a:off x="154000" y="752107"/>
          <a:ext cx="280001" cy="28000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D1BA40-EC5F-4025-90DF-5E29520D206A}">
      <dsp:nvSpPr>
        <dsp:cNvPr id="0" name=""/>
        <dsp:cNvSpPr/>
      </dsp:nvSpPr>
      <dsp:spPr>
        <a:xfrm>
          <a:off x="588003" y="637561"/>
          <a:ext cx="6777089" cy="509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879" tIns="53879" rIns="53879" bIns="53879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•	Jobs are evolving rapidly</a:t>
          </a:r>
        </a:p>
      </dsp:txBody>
      <dsp:txXfrm>
        <a:off x="588003" y="637561"/>
        <a:ext cx="6777089" cy="509093"/>
      </dsp:txXfrm>
    </dsp:sp>
    <dsp:sp modelId="{CB5068E9-F564-4E6F-957C-86CFA7C1F2A0}">
      <dsp:nvSpPr>
        <dsp:cNvPr id="0" name=""/>
        <dsp:cNvSpPr/>
      </dsp:nvSpPr>
      <dsp:spPr>
        <a:xfrm>
          <a:off x="0" y="1273929"/>
          <a:ext cx="7365093" cy="5090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F9CF7D-5A28-4F5F-968E-E661ECAABDF8}">
      <dsp:nvSpPr>
        <dsp:cNvPr id="0" name=""/>
        <dsp:cNvSpPr/>
      </dsp:nvSpPr>
      <dsp:spPr>
        <a:xfrm>
          <a:off x="154000" y="1388475"/>
          <a:ext cx="280001" cy="28000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FA07EB-43CC-4AB5-93B3-2215F7118991}">
      <dsp:nvSpPr>
        <dsp:cNvPr id="0" name=""/>
        <dsp:cNvSpPr/>
      </dsp:nvSpPr>
      <dsp:spPr>
        <a:xfrm>
          <a:off x="588003" y="1273929"/>
          <a:ext cx="6777089" cy="509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879" tIns="53879" rIns="53879" bIns="53879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•	Creativity &gt; compliance</a:t>
          </a:r>
        </a:p>
      </dsp:txBody>
      <dsp:txXfrm>
        <a:off x="588003" y="1273929"/>
        <a:ext cx="6777089" cy="509093"/>
      </dsp:txXfrm>
    </dsp:sp>
    <dsp:sp modelId="{7D2BBD66-6F9C-4E04-B278-3DC5FFE13B54}">
      <dsp:nvSpPr>
        <dsp:cNvPr id="0" name=""/>
        <dsp:cNvSpPr/>
      </dsp:nvSpPr>
      <dsp:spPr>
        <a:xfrm>
          <a:off x="0" y="1910296"/>
          <a:ext cx="7365093" cy="5090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864E5E-7D25-4FD3-B703-11E800882318}">
      <dsp:nvSpPr>
        <dsp:cNvPr id="0" name=""/>
        <dsp:cNvSpPr/>
      </dsp:nvSpPr>
      <dsp:spPr>
        <a:xfrm>
          <a:off x="154000" y="2024842"/>
          <a:ext cx="280001" cy="28000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63C97B-263F-4D04-98C8-38F635A19FA7}">
      <dsp:nvSpPr>
        <dsp:cNvPr id="0" name=""/>
        <dsp:cNvSpPr/>
      </dsp:nvSpPr>
      <dsp:spPr>
        <a:xfrm>
          <a:off x="588003" y="1910296"/>
          <a:ext cx="6777089" cy="509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879" tIns="53879" rIns="53879" bIns="53879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•	Problem-solvers are in demand</a:t>
          </a:r>
        </a:p>
      </dsp:txBody>
      <dsp:txXfrm>
        <a:off x="588003" y="1910296"/>
        <a:ext cx="6777089" cy="509093"/>
      </dsp:txXfrm>
    </dsp:sp>
    <dsp:sp modelId="{2FC58D1B-B5FA-45AA-8DB6-65310C4D20B8}">
      <dsp:nvSpPr>
        <dsp:cNvPr id="0" name=""/>
        <dsp:cNvSpPr/>
      </dsp:nvSpPr>
      <dsp:spPr>
        <a:xfrm>
          <a:off x="0" y="2546663"/>
          <a:ext cx="7365093" cy="5090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8A392C-189C-4406-B932-76963D729D1E}">
      <dsp:nvSpPr>
        <dsp:cNvPr id="0" name=""/>
        <dsp:cNvSpPr/>
      </dsp:nvSpPr>
      <dsp:spPr>
        <a:xfrm>
          <a:off x="154000" y="2661209"/>
          <a:ext cx="280001" cy="28000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037B6B-D9D6-4189-9299-7A570E89ED40}">
      <dsp:nvSpPr>
        <dsp:cNvPr id="0" name=""/>
        <dsp:cNvSpPr/>
      </dsp:nvSpPr>
      <dsp:spPr>
        <a:xfrm>
          <a:off x="588003" y="2546663"/>
          <a:ext cx="6777089" cy="509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879" tIns="53879" rIns="53879" bIns="53879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•	Students need more than content knowledge</a:t>
          </a:r>
        </a:p>
      </dsp:txBody>
      <dsp:txXfrm>
        <a:off x="588003" y="2546663"/>
        <a:ext cx="6777089" cy="509093"/>
      </dsp:txXfrm>
    </dsp:sp>
    <dsp:sp modelId="{60AAD156-D63C-48D7-843F-23AEDC56CA6B}">
      <dsp:nvSpPr>
        <dsp:cNvPr id="0" name=""/>
        <dsp:cNvSpPr/>
      </dsp:nvSpPr>
      <dsp:spPr>
        <a:xfrm>
          <a:off x="0" y="3183030"/>
          <a:ext cx="7365093" cy="5090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20ADC6-BD87-4CFB-B4E2-CB9429264E4D}">
      <dsp:nvSpPr>
        <dsp:cNvPr id="0" name=""/>
        <dsp:cNvSpPr/>
      </dsp:nvSpPr>
      <dsp:spPr>
        <a:xfrm>
          <a:off x="154000" y="3297576"/>
          <a:ext cx="280001" cy="28000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A73F25-46CB-4CB4-9101-4E047D3DA32C}">
      <dsp:nvSpPr>
        <dsp:cNvPr id="0" name=""/>
        <dsp:cNvSpPr/>
      </dsp:nvSpPr>
      <dsp:spPr>
        <a:xfrm>
          <a:off x="588003" y="3183030"/>
          <a:ext cx="6777089" cy="509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879" tIns="53879" rIns="53879" bIns="53879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1" kern="1200" dirty="0"/>
            <a:t>We’re not just preparing students for tests; we’re preparing them for life.</a:t>
          </a:r>
        </a:p>
      </dsp:txBody>
      <dsp:txXfrm>
        <a:off x="588003" y="3183030"/>
        <a:ext cx="6777089" cy="5090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6A7723-9FA5-8E43-9B9A-B30BEC29B4FE}">
      <dsp:nvSpPr>
        <dsp:cNvPr id="0" name=""/>
        <dsp:cNvSpPr/>
      </dsp:nvSpPr>
      <dsp:spPr>
        <a:xfrm>
          <a:off x="0" y="642186"/>
          <a:ext cx="6620255" cy="554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3078A6-1442-454D-867C-3CE4D68DE5D7}">
      <dsp:nvSpPr>
        <dsp:cNvPr id="0" name=""/>
        <dsp:cNvSpPr/>
      </dsp:nvSpPr>
      <dsp:spPr>
        <a:xfrm>
          <a:off x="331012" y="317466"/>
          <a:ext cx="4634179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161" tIns="0" rIns="175161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It’s NOT just starting a business</a:t>
          </a:r>
          <a:endParaRPr lang="en-US" sz="2200" kern="1200"/>
        </a:p>
      </dsp:txBody>
      <dsp:txXfrm>
        <a:off x="362715" y="349169"/>
        <a:ext cx="4570773" cy="586034"/>
      </dsp:txXfrm>
    </dsp:sp>
    <dsp:sp modelId="{A7E4FF98-6235-5442-B0CC-6B22F897E2CE}">
      <dsp:nvSpPr>
        <dsp:cNvPr id="0" name=""/>
        <dsp:cNvSpPr/>
      </dsp:nvSpPr>
      <dsp:spPr>
        <a:xfrm>
          <a:off x="0" y="1640105"/>
          <a:ext cx="6620255" cy="2009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3805" tIns="458216" rIns="513805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Seeing opportunities in problems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Taking initiative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Creating value for others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Learning through action</a:t>
          </a:r>
        </a:p>
      </dsp:txBody>
      <dsp:txXfrm>
        <a:off x="0" y="1640105"/>
        <a:ext cx="6620255" cy="2009700"/>
      </dsp:txXfrm>
    </dsp:sp>
    <dsp:sp modelId="{95561C59-A08C-584B-B1F9-A35C98B29460}">
      <dsp:nvSpPr>
        <dsp:cNvPr id="0" name=""/>
        <dsp:cNvSpPr/>
      </dsp:nvSpPr>
      <dsp:spPr>
        <a:xfrm>
          <a:off x="331012" y="1315386"/>
          <a:ext cx="4634179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161" tIns="0" rIns="175161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It IS:</a:t>
          </a:r>
        </a:p>
      </dsp:txBody>
      <dsp:txXfrm>
        <a:off x="362715" y="1347089"/>
        <a:ext cx="4570773" cy="586034"/>
      </dsp:txXfrm>
    </dsp:sp>
    <dsp:sp modelId="{EF730AFB-3A70-CC4B-9041-A64F7CE45743}">
      <dsp:nvSpPr>
        <dsp:cNvPr id="0" name=""/>
        <dsp:cNvSpPr/>
      </dsp:nvSpPr>
      <dsp:spPr>
        <a:xfrm>
          <a:off x="0" y="4093326"/>
          <a:ext cx="6620255" cy="554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D2A5ED-14D5-AC42-93C3-1DB3FEC63AD8}">
      <dsp:nvSpPr>
        <dsp:cNvPr id="0" name=""/>
        <dsp:cNvSpPr/>
      </dsp:nvSpPr>
      <dsp:spPr>
        <a:xfrm>
          <a:off x="331012" y="3768606"/>
          <a:ext cx="4634179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161" tIns="0" rIns="175161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 </a:t>
          </a:r>
          <a:r>
            <a:rPr lang="en-US" sz="2200" i="1" kern="1200" dirty="0"/>
            <a:t>A mindset, not a job title</a:t>
          </a:r>
          <a:endParaRPr lang="en-US" sz="2200" kern="1200" dirty="0"/>
        </a:p>
      </dsp:txBody>
      <dsp:txXfrm>
        <a:off x="362715" y="3800309"/>
        <a:ext cx="4570773" cy="5860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E793A6-7388-7A41-9A8B-770301A74E21}">
      <dsp:nvSpPr>
        <dsp:cNvPr id="0" name=""/>
        <dsp:cNvSpPr/>
      </dsp:nvSpPr>
      <dsp:spPr>
        <a:xfrm>
          <a:off x="0" y="721677"/>
          <a:ext cx="3137892" cy="19925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7BEC4D-FF7B-2F48-8442-38F1B8B2C644}">
      <dsp:nvSpPr>
        <dsp:cNvPr id="0" name=""/>
        <dsp:cNvSpPr/>
      </dsp:nvSpPr>
      <dsp:spPr>
        <a:xfrm>
          <a:off x="348654" y="1052899"/>
          <a:ext cx="3137892" cy="19925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b="1" kern="1200"/>
            <a:t>Let’s Clear This Up…</a:t>
          </a:r>
          <a:endParaRPr lang="en-US" sz="1900" kern="1200"/>
        </a:p>
      </dsp:txBody>
      <dsp:txXfrm>
        <a:off x="407014" y="1111259"/>
        <a:ext cx="3021172" cy="1875841"/>
      </dsp:txXfrm>
    </dsp:sp>
    <dsp:sp modelId="{9F393DC5-2D24-B34B-A823-183575DF0B30}">
      <dsp:nvSpPr>
        <dsp:cNvPr id="0" name=""/>
        <dsp:cNvSpPr/>
      </dsp:nvSpPr>
      <dsp:spPr>
        <a:xfrm>
          <a:off x="3835201" y="721677"/>
          <a:ext cx="3137892" cy="19925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CAA61-F2C2-1E42-9A7F-8349AE589FAE}">
      <dsp:nvSpPr>
        <dsp:cNvPr id="0" name=""/>
        <dsp:cNvSpPr/>
      </dsp:nvSpPr>
      <dsp:spPr>
        <a:xfrm>
          <a:off x="4183856" y="1052899"/>
          <a:ext cx="3137892" cy="19925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kern="1200" dirty="0"/>
            <a:t>❌ “I’m not a businessperson”</a:t>
          </a:r>
          <a:br>
            <a:rPr lang="en-US" sz="1900" kern="1200" dirty="0"/>
          </a:br>
          <a:r>
            <a:rPr lang="en-US" sz="1900" kern="1200" dirty="0"/>
            <a:t>❌ “This doesn’t apply to my subject”</a:t>
          </a:r>
          <a:br>
            <a:rPr lang="en-US" sz="1900" kern="1200" dirty="0"/>
          </a:br>
          <a:r>
            <a:rPr lang="en-US" sz="1900" kern="1200" dirty="0"/>
            <a:t>❌ “Students aren’t ready for this”</a:t>
          </a:r>
        </a:p>
      </dsp:txBody>
      <dsp:txXfrm>
        <a:off x="4242216" y="1111259"/>
        <a:ext cx="3021172" cy="1875841"/>
      </dsp:txXfrm>
    </dsp:sp>
    <dsp:sp modelId="{1AB7C3DB-5D4F-2143-BE2C-09C790C654D3}">
      <dsp:nvSpPr>
        <dsp:cNvPr id="0" name=""/>
        <dsp:cNvSpPr/>
      </dsp:nvSpPr>
      <dsp:spPr>
        <a:xfrm>
          <a:off x="7670403" y="721677"/>
          <a:ext cx="3137892" cy="19925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8A3F2F-AF5C-064F-AD50-F52A9A3CA88F}">
      <dsp:nvSpPr>
        <dsp:cNvPr id="0" name=""/>
        <dsp:cNvSpPr/>
      </dsp:nvSpPr>
      <dsp:spPr>
        <a:xfrm>
          <a:off x="8019057" y="1052899"/>
          <a:ext cx="3137892" cy="19925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kern="1200" dirty="0"/>
            <a:t>✅ This is about thinking, not business</a:t>
          </a:r>
          <a:br>
            <a:rPr lang="en-US" sz="1900" kern="1200" dirty="0"/>
          </a:br>
          <a:r>
            <a:rPr lang="en-US" sz="1900" kern="1200" dirty="0"/>
            <a:t>✅ Works in ANY classroom</a:t>
          </a:r>
          <a:br>
            <a:rPr lang="en-US" sz="1900" kern="1200" dirty="0"/>
          </a:br>
          <a:r>
            <a:rPr lang="en-US" sz="1900" kern="1200" dirty="0"/>
            <a:t>✅ Students are more ready than we think</a:t>
          </a:r>
        </a:p>
      </dsp:txBody>
      <dsp:txXfrm>
        <a:off x="8077417" y="1111259"/>
        <a:ext cx="3021172" cy="18758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C73BE3-457F-834B-AA9F-C76C57F09EA4}">
      <dsp:nvSpPr>
        <dsp:cNvPr id="0" name=""/>
        <dsp:cNvSpPr/>
      </dsp:nvSpPr>
      <dsp:spPr>
        <a:xfrm>
          <a:off x="1361" y="113499"/>
          <a:ext cx="4780382" cy="30355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30DCF8-7D83-4C44-B81F-44C88B34B67A}">
      <dsp:nvSpPr>
        <dsp:cNvPr id="0" name=""/>
        <dsp:cNvSpPr/>
      </dsp:nvSpPr>
      <dsp:spPr>
        <a:xfrm>
          <a:off x="532515" y="618095"/>
          <a:ext cx="4780382" cy="30355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700" kern="1200" dirty="0"/>
            <a:t>We can use this model and have students think like entrepreneurs and problem solvers instead of consumers of Information.</a:t>
          </a:r>
        </a:p>
      </dsp:txBody>
      <dsp:txXfrm>
        <a:off x="621423" y="707003"/>
        <a:ext cx="4602566" cy="2857726"/>
      </dsp:txXfrm>
    </dsp:sp>
    <dsp:sp modelId="{33AA4BCA-503D-634E-91B1-B72E7B60DD52}">
      <dsp:nvSpPr>
        <dsp:cNvPr id="0" name=""/>
        <dsp:cNvSpPr/>
      </dsp:nvSpPr>
      <dsp:spPr>
        <a:xfrm>
          <a:off x="5844051" y="113499"/>
          <a:ext cx="4780382" cy="30355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2A4A5A-FF1D-7144-9BF7-2C68CADB3531}">
      <dsp:nvSpPr>
        <dsp:cNvPr id="0" name=""/>
        <dsp:cNvSpPr/>
      </dsp:nvSpPr>
      <dsp:spPr>
        <a:xfrm>
          <a:off x="6375205" y="618095"/>
          <a:ext cx="4780382" cy="30355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700" kern="1200"/>
            <a:t>We are CTE, so we think like this already.  Let's look at some classroom ideas.</a:t>
          </a:r>
        </a:p>
      </dsp:txBody>
      <dsp:txXfrm>
        <a:off x="6464113" y="707003"/>
        <a:ext cx="4602566" cy="2857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982253-9DCB-EA45-859D-1BE7F837D72C}" type="datetimeFigureOut">
              <a:rPr lang="en-US" smtClean="0"/>
              <a:t>8/4/26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28D2A6-7FFB-8945-92E7-D41FBD47F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63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28D2A6-7FFB-8945-92E7-D41FBD47FD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23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051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83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145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777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52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434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671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539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79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480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62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315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5" r:id="rId6"/>
    <p:sldLayoutId id="2147483730" r:id="rId7"/>
    <p:sldLayoutId id="2147483731" r:id="rId8"/>
    <p:sldLayoutId id="2147483732" r:id="rId9"/>
    <p:sldLayoutId id="2147483734" r:id="rId10"/>
    <p:sldLayoutId id="214748373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lassroom.google.com/c/ODU1Mjg5ODI0Mjc0?cjc=33zvd2p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7E2F724-2FB3-4D1D-A730-739B8654C0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3193EB-A785-C0B5-C36E-7177F73EE0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8125" b="28125"/>
          <a:stretch/>
        </p:blipFill>
        <p:spPr>
          <a:xfrm>
            <a:off x="-2" y="-2"/>
            <a:ext cx="12192001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96625E-69C8-B105-CC06-FBA4A7FE45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7"/>
            <a:ext cx="5021182" cy="3290107"/>
          </a:xfrm>
        </p:spPr>
        <p:txBody>
          <a:bodyPr anchor="t">
            <a:normAutofit/>
          </a:bodyPr>
          <a:lstStyle/>
          <a:p>
            <a:r>
              <a:rPr lang="en-US" sz="6000">
                <a:solidFill>
                  <a:srgbClr val="FFFFFF"/>
                </a:solidFill>
              </a:rPr>
              <a:t>The PIP Path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A6B30B-3EAC-7F6E-8D96-22CB965924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4482450"/>
            <a:ext cx="5345901" cy="1724029"/>
          </a:xfrm>
        </p:spPr>
        <p:txBody>
          <a:bodyPr anchor="t"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Transforming Your Life and Classroom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logo for a company&#10;&#10;Description automatically generated">
            <a:extLst>
              <a:ext uri="{FF2B5EF4-FFF2-40B4-BE49-F238E27FC236}">
                <a16:creationId xmlns:a16="http://schemas.microsoft.com/office/drawing/2014/main" id="{82C32040-8DB2-358C-DB09-22CDB605FF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9368" y="5495847"/>
            <a:ext cx="1154385" cy="115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9548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EC38958-9A69-239A-BA79-2AEC73345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EBDEEE-BA30-11B8-147A-91C74605D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3912" y="978408"/>
            <a:ext cx="5513832" cy="14630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Let’s Reflect:</a:t>
            </a:r>
          </a:p>
        </p:txBody>
      </p:sp>
      <p:pic>
        <p:nvPicPr>
          <p:cNvPr id="5" name="Picture 4" descr="An open book with a pencil and a colorful background&#10;&#10;Description automatically generated">
            <a:extLst>
              <a:ext uri="{FF2B5EF4-FFF2-40B4-BE49-F238E27FC236}">
                <a16:creationId xmlns:a16="http://schemas.microsoft.com/office/drawing/2014/main" id="{E7A85B14-098D-6162-FF15-ECE5C4D12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287" y="508090"/>
            <a:ext cx="4538982" cy="5837919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EC109E5-0396-8968-4F42-DFEC28036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58484" y="508090"/>
            <a:ext cx="5513832" cy="149279"/>
          </a:xfrm>
          <a:custGeom>
            <a:avLst/>
            <a:gdLst>
              <a:gd name="connsiteX0" fmla="*/ 0 w 6090847"/>
              <a:gd name="connsiteY0" fmla="*/ 0 h 149279"/>
              <a:gd name="connsiteX1" fmla="*/ 6090847 w 6090847"/>
              <a:gd name="connsiteY1" fmla="*/ 0 h 149279"/>
              <a:gd name="connsiteX2" fmla="*/ 6090847 w 6090847"/>
              <a:gd name="connsiteY2" fmla="*/ 149279 h 149279"/>
              <a:gd name="connsiteX3" fmla="*/ 0 w 6090847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0847" h="149279">
                <a:moveTo>
                  <a:pt x="0" y="0"/>
                </a:moveTo>
                <a:lnTo>
                  <a:pt x="6090847" y="0"/>
                </a:lnTo>
                <a:lnTo>
                  <a:pt x="6090847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502495-7535-6FC0-C743-3CF21D74127D}"/>
              </a:ext>
            </a:extLst>
          </p:cNvPr>
          <p:cNvSpPr txBox="1"/>
          <p:nvPr/>
        </p:nvSpPr>
        <p:spPr>
          <a:xfrm>
            <a:off x="5477687" y="1894114"/>
            <a:ext cx="6536513" cy="445182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n-US" b="1" dirty="0"/>
              <a:t>Think of examples of when you overcomplicated something in life or in career. 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1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How did this affect you reaching your goal for that situation? 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What impact did it have on your decision-making process? 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How did it impact your relationships during that time? 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Did it impact your career goals? 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spcAft>
                <a:spcPts val="600"/>
              </a:spcAft>
            </a:pPr>
            <a:r>
              <a:rPr lang="en-US" dirty="0"/>
              <a:t>Reflect on how you would have done it differently and simplified the situation? 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algn="ctr">
              <a:spcAft>
                <a:spcPts val="600"/>
              </a:spcAft>
            </a:pPr>
            <a:r>
              <a:rPr lang="en-US" b="1" dirty="0"/>
              <a:t>Share out with a partner and / or write this down!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FBE6AB-D29A-2CA1-96BD-2E4422A31534}"/>
              </a:ext>
            </a:extLst>
          </p:cNvPr>
          <p:cNvSpPr txBox="1"/>
          <p:nvPr/>
        </p:nvSpPr>
        <p:spPr>
          <a:xfrm>
            <a:off x="887506" y="6464517"/>
            <a:ext cx="21246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Copyright 2026 The TAJL Group</a:t>
            </a:r>
          </a:p>
        </p:txBody>
      </p:sp>
    </p:spTree>
    <p:extLst>
      <p:ext uri="{BB962C8B-B14F-4D97-AF65-F5344CB8AC3E}">
        <p14:creationId xmlns:p14="http://schemas.microsoft.com/office/powerpoint/2010/main" val="3589258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065D9BE-A58D-6E8A-D4A2-5056F3C5E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DA4339-B539-2B27-9938-F475D6073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6263640" cy="14630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Start Your Journey on the PIP Path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745E793-BC99-8991-71CD-53FFBB6A8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11156260" cy="149279"/>
          </a:xfrm>
          <a:custGeom>
            <a:avLst/>
            <a:gdLst>
              <a:gd name="connsiteX0" fmla="*/ 0 w 11156260"/>
              <a:gd name="connsiteY0" fmla="*/ 0 h 149279"/>
              <a:gd name="connsiteX1" fmla="*/ 11156260 w 11156260"/>
              <a:gd name="connsiteY1" fmla="*/ 0 h 149279"/>
              <a:gd name="connsiteX2" fmla="*/ 11156260 w 11156260"/>
              <a:gd name="connsiteY2" fmla="*/ 149279 h 149279"/>
              <a:gd name="connsiteX3" fmla="*/ 0 w 11156260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56260" h="149279">
                <a:moveTo>
                  <a:pt x="0" y="0"/>
                </a:moveTo>
                <a:lnTo>
                  <a:pt x="11156260" y="0"/>
                </a:lnTo>
                <a:lnTo>
                  <a:pt x="11156260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0FD497-3B59-C5BC-312E-EA416796F2A0}"/>
              </a:ext>
            </a:extLst>
          </p:cNvPr>
          <p:cNvSpPr txBox="1"/>
          <p:nvPr/>
        </p:nvSpPr>
        <p:spPr>
          <a:xfrm>
            <a:off x="521208" y="2578608"/>
            <a:ext cx="6263640" cy="37673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sz="1600" dirty="0"/>
              <a:t>The PIP Model of Entrepreneurship is a framework proposing that Passion, Innovation, and Perseverance are the three essential, interacting drivers that sustain and guide successful entrepreneurial ventures, especially in uncertain and resource-constrained environments. According to this model: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/>
              <a:t>Passion</a:t>
            </a:r>
            <a:r>
              <a:rPr lang="en-US" sz="1600" dirty="0"/>
              <a:t> provides the emotional energy and commitment that fuels the entrepreneur’s vision and resilience.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/>
              <a:t>Innovation</a:t>
            </a:r>
            <a:r>
              <a:rPr lang="en-US" sz="1600" dirty="0"/>
              <a:t> drives the creation of novel solutions, business models, and processes that differentiate the venture and adapt to market needs.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/>
              <a:t>Perseverance</a:t>
            </a:r>
            <a:r>
              <a:rPr lang="en-US" sz="1600" dirty="0"/>
              <a:t> sustains consistent effort and adaptive problem-solving despite challenges, failures, and slow growth periods.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7" name="Graphic 6" descr="Lightbulb">
            <a:extLst>
              <a:ext uri="{FF2B5EF4-FFF2-40B4-BE49-F238E27FC236}">
                <a16:creationId xmlns:a16="http://schemas.microsoft.com/office/drawing/2014/main" id="{62764726-59BB-2B37-AF9C-228C044AFE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6492" y="976160"/>
            <a:ext cx="4364590" cy="43645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52C820-6258-D2B1-B48E-87DC5621B397}"/>
              </a:ext>
            </a:extLst>
          </p:cNvPr>
          <p:cNvSpPr txBox="1"/>
          <p:nvPr/>
        </p:nvSpPr>
        <p:spPr>
          <a:xfrm>
            <a:off x="887506" y="6464517"/>
            <a:ext cx="21246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Copyright 2026 The TAJL Group</a:t>
            </a:r>
          </a:p>
        </p:txBody>
      </p:sp>
    </p:spTree>
    <p:extLst>
      <p:ext uri="{BB962C8B-B14F-4D97-AF65-F5344CB8AC3E}">
        <p14:creationId xmlns:p14="http://schemas.microsoft.com/office/powerpoint/2010/main" val="3486788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EC38958-9A69-239A-BA79-2AEC73345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FD0D32-D382-BEE0-4D00-7453753FC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3912" y="736404"/>
            <a:ext cx="5513832" cy="14630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Applying it to Life - career!</a:t>
            </a:r>
          </a:p>
        </p:txBody>
      </p:sp>
      <p:pic>
        <p:nvPicPr>
          <p:cNvPr id="7" name="Graphic 6" descr="Onboarding">
            <a:extLst>
              <a:ext uri="{FF2B5EF4-FFF2-40B4-BE49-F238E27FC236}">
                <a16:creationId xmlns:a16="http://schemas.microsoft.com/office/drawing/2014/main" id="{D3DFE38C-2C0F-A4AC-0379-0F702DAB0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867" y="947138"/>
            <a:ext cx="4959823" cy="4959823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EC109E5-0396-8968-4F42-DFEC28036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58484" y="508090"/>
            <a:ext cx="5513832" cy="149279"/>
          </a:xfrm>
          <a:custGeom>
            <a:avLst/>
            <a:gdLst>
              <a:gd name="connsiteX0" fmla="*/ 0 w 6090847"/>
              <a:gd name="connsiteY0" fmla="*/ 0 h 149279"/>
              <a:gd name="connsiteX1" fmla="*/ 6090847 w 6090847"/>
              <a:gd name="connsiteY1" fmla="*/ 0 h 149279"/>
              <a:gd name="connsiteX2" fmla="*/ 6090847 w 6090847"/>
              <a:gd name="connsiteY2" fmla="*/ 149279 h 149279"/>
              <a:gd name="connsiteX3" fmla="*/ 0 w 6090847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0847" h="149279">
                <a:moveTo>
                  <a:pt x="0" y="0"/>
                </a:moveTo>
                <a:lnTo>
                  <a:pt x="6090847" y="0"/>
                </a:lnTo>
                <a:lnTo>
                  <a:pt x="6090847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DF3084-8D02-C2FF-3461-5640D2E56D37}"/>
              </a:ext>
            </a:extLst>
          </p:cNvPr>
          <p:cNvSpPr txBox="1"/>
          <p:nvPr/>
        </p:nvSpPr>
        <p:spPr>
          <a:xfrm>
            <a:off x="5477690" y="2100671"/>
            <a:ext cx="6190054" cy="472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How entrepreneurial thinking engaging the PIP Model enriches: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Personal growth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Career adaptability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Confidence and ownership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>
              <a:spcAft>
                <a:spcPts val="600"/>
              </a:spcAft>
            </a:pPr>
            <a:r>
              <a:rPr lang="en-US" sz="1400" b="1" dirty="0"/>
              <a:t>Mini activity:</a:t>
            </a:r>
            <a:br>
              <a:rPr lang="en-US" sz="1400" b="1" dirty="0"/>
            </a:br>
            <a:endParaRPr lang="en-US" sz="1400" b="1" dirty="0"/>
          </a:p>
          <a:p>
            <a:pPr algn="ctr">
              <a:spcAft>
                <a:spcPts val="600"/>
              </a:spcAft>
            </a:pPr>
            <a:r>
              <a:rPr lang="en-US" sz="1400" dirty="0"/>
              <a:t>“Identify a problem that has conflicted in your classroom,  life, career, relationships and reframe it as an opportunity”</a:t>
            </a:r>
          </a:p>
          <a:p>
            <a:pPr algn="ctr">
              <a:spcAft>
                <a:spcPts val="600"/>
              </a:spcAft>
            </a:pPr>
            <a:r>
              <a:rPr lang="en-US" sz="1400" dirty="0"/>
              <a:t>When doing this: Think about your passion, your ability to innovate and establishing perseverance.</a:t>
            </a:r>
          </a:p>
          <a:p>
            <a:pPr algn="ctr">
              <a:spcAft>
                <a:spcPts val="600"/>
              </a:spcAft>
            </a:pPr>
            <a:endParaRPr lang="en-US" sz="14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D55D13-ABE7-954F-B260-286E1641D3F8}"/>
              </a:ext>
            </a:extLst>
          </p:cNvPr>
          <p:cNvSpPr txBox="1"/>
          <p:nvPr/>
        </p:nvSpPr>
        <p:spPr>
          <a:xfrm>
            <a:off x="887506" y="6464517"/>
            <a:ext cx="21246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Copyright 2026 The TAJL Group</a:t>
            </a:r>
          </a:p>
        </p:txBody>
      </p:sp>
    </p:spTree>
    <p:extLst>
      <p:ext uri="{BB962C8B-B14F-4D97-AF65-F5344CB8AC3E}">
        <p14:creationId xmlns:p14="http://schemas.microsoft.com/office/powerpoint/2010/main" val="2737973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8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0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painting of a classroom with desks and chairs&#10;&#10;Description automatically generated">
            <a:extLst>
              <a:ext uri="{FF2B5EF4-FFF2-40B4-BE49-F238E27FC236}">
                <a16:creationId xmlns:a16="http://schemas.microsoft.com/office/drawing/2014/main" id="{3ED2F92C-5F9C-0072-1356-863169C7FB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068" r="1" b="19187"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7B3E2DB-180D-4752-BBB6-987822D6BC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944761" y="-389238"/>
            <a:ext cx="6858000" cy="763647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D663E9-645E-CA0D-8932-B0752C0D3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5052" y="971396"/>
            <a:ext cx="5870184" cy="28595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000">
                <a:solidFill>
                  <a:srgbClr val="FFFFFF"/>
                </a:solidFill>
              </a:rPr>
              <a:t>Bringing it into the Classroom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59321" y="508090"/>
            <a:ext cx="6114810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434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8BAA160-18A6-38AE-4699-2AD01EF53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4213918-F1EB-4BCE-BE23-F5E9851EE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CFACBB-6FC2-BB40-814A-DD7D2DF12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PIP Framework in the Classroom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062E862-C7F7-4CA1-B929-D0B75F5E9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56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19660B15-5388-2D32-1585-9A30BC699A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3957982"/>
              </p:ext>
            </p:extLst>
          </p:nvPr>
        </p:nvGraphicFramePr>
        <p:xfrm>
          <a:off x="520700" y="2578100"/>
          <a:ext cx="11156950" cy="3767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D88F8B4-F2AC-F2F0-B9B5-AD4FEEF7F49F}"/>
              </a:ext>
            </a:extLst>
          </p:cNvPr>
          <p:cNvSpPr txBox="1"/>
          <p:nvPr/>
        </p:nvSpPr>
        <p:spPr>
          <a:xfrm>
            <a:off x="887506" y="6464517"/>
            <a:ext cx="21246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Copyright 2026 The TAJL Group</a:t>
            </a:r>
          </a:p>
        </p:txBody>
      </p:sp>
    </p:spTree>
    <p:extLst>
      <p:ext uri="{BB962C8B-B14F-4D97-AF65-F5344CB8AC3E}">
        <p14:creationId xmlns:p14="http://schemas.microsoft.com/office/powerpoint/2010/main" val="2809832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065D9BE-A58D-6E8A-D4A2-5056F3C5E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C6164F-BB6D-4D25-9311-423FC4FA6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6263640" cy="14630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PIP as a Lens for Learning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745E793-BC99-8991-71CD-53FFBB6A8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11156260" cy="149279"/>
          </a:xfrm>
          <a:custGeom>
            <a:avLst/>
            <a:gdLst>
              <a:gd name="connsiteX0" fmla="*/ 0 w 11156260"/>
              <a:gd name="connsiteY0" fmla="*/ 0 h 149279"/>
              <a:gd name="connsiteX1" fmla="*/ 11156260 w 11156260"/>
              <a:gd name="connsiteY1" fmla="*/ 0 h 149279"/>
              <a:gd name="connsiteX2" fmla="*/ 11156260 w 11156260"/>
              <a:gd name="connsiteY2" fmla="*/ 149279 h 149279"/>
              <a:gd name="connsiteX3" fmla="*/ 0 w 11156260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56260" h="149279">
                <a:moveTo>
                  <a:pt x="0" y="0"/>
                </a:moveTo>
                <a:lnTo>
                  <a:pt x="11156260" y="0"/>
                </a:lnTo>
                <a:lnTo>
                  <a:pt x="11156260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B109BE-EB5B-07C3-460B-62174724F484}"/>
              </a:ext>
            </a:extLst>
          </p:cNvPr>
          <p:cNvSpPr txBox="1"/>
          <p:nvPr/>
        </p:nvSpPr>
        <p:spPr>
          <a:xfrm>
            <a:off x="521208" y="2578608"/>
            <a:ext cx="626364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400" dirty="0"/>
              <a:t>Instead of asking, “What did you learn?”</a:t>
            </a:r>
          </a:p>
          <a:p>
            <a:pPr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marR="0" lvl="0" indent="-22860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>
                <a:effectLst/>
              </a:rPr>
              <a:t>Passion:</a:t>
            </a:r>
            <a:r>
              <a:rPr lang="en-US" dirty="0">
                <a:effectLst/>
              </a:rPr>
              <a:t> What part of this topic interests you most?</a:t>
            </a:r>
          </a:p>
          <a:p>
            <a:pPr marL="342900" marR="0" lvl="0" indent="-22860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>
                <a:effectLst/>
              </a:rPr>
              <a:t>Innovation:</a:t>
            </a:r>
            <a:r>
              <a:rPr lang="en-US" dirty="0">
                <a:effectLst/>
              </a:rPr>
              <a:t> How could this idea be improved, applied, or used differently?</a:t>
            </a:r>
          </a:p>
          <a:p>
            <a:pPr marL="342900" marR="0" lvl="0" indent="-22860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>
                <a:effectLst/>
              </a:rPr>
              <a:t>Perseverance:</a:t>
            </a:r>
            <a:r>
              <a:rPr lang="en-US" dirty="0">
                <a:effectLst/>
              </a:rPr>
              <a:t> What challenge did you encounter, and how did you work through it?</a:t>
            </a:r>
          </a:p>
          <a:p>
            <a:pPr marL="342900" marR="0" lvl="0" indent="-22860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dirty="0"/>
          </a:p>
          <a:p>
            <a:pPr marR="0" lvl="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dirty="0">
                <a:effectLst/>
              </a:rPr>
              <a:t>Can we shift from memorization to ownership and growth?</a:t>
            </a:r>
          </a:p>
          <a:p>
            <a:pPr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Graphic 6" descr="Person with Idea">
            <a:extLst>
              <a:ext uri="{FF2B5EF4-FFF2-40B4-BE49-F238E27FC236}">
                <a16:creationId xmlns:a16="http://schemas.microsoft.com/office/drawing/2014/main" id="{0AEF3FA3-1847-28C4-42A5-A7699E2396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6492" y="976160"/>
            <a:ext cx="4364590" cy="43645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B6A027-D670-9380-7FDE-449C539D17F4}"/>
              </a:ext>
            </a:extLst>
          </p:cNvPr>
          <p:cNvSpPr txBox="1"/>
          <p:nvPr/>
        </p:nvSpPr>
        <p:spPr>
          <a:xfrm>
            <a:off x="887506" y="6464517"/>
            <a:ext cx="21246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Copyright 2026 The TAJL Group</a:t>
            </a:r>
          </a:p>
        </p:txBody>
      </p:sp>
    </p:spTree>
    <p:extLst>
      <p:ext uri="{BB962C8B-B14F-4D97-AF65-F5344CB8AC3E}">
        <p14:creationId xmlns:p14="http://schemas.microsoft.com/office/powerpoint/2010/main" val="34111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0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9E10BDB4-64F2-477D-A03B-9F8352D5E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0C6528-3177-C595-19A3-E9DFCA3E1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6464808" cy="132588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Establish a “Failure-to-Learning” Culture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87F59F2-5FBC-40CD-AD35-376AECE49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628192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271C494-8107-3D61-D611-4FBC7C22A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13612" y="611650"/>
            <a:ext cx="416052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7" name="Graphic 6" descr="Classroom">
            <a:extLst>
              <a:ext uri="{FF2B5EF4-FFF2-40B4-BE49-F238E27FC236}">
                <a16:creationId xmlns:a16="http://schemas.microsoft.com/office/drawing/2014/main" id="{32F5E166-4AC9-1E40-9A06-ABAB56E67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867" y="2429691"/>
            <a:ext cx="3916313" cy="39163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A6729E-3D78-558B-A6BC-9597706C0F72}"/>
              </a:ext>
            </a:extLst>
          </p:cNvPr>
          <p:cNvSpPr txBox="1"/>
          <p:nvPr/>
        </p:nvSpPr>
        <p:spPr>
          <a:xfrm>
            <a:off x="7507224" y="1088136"/>
            <a:ext cx="4160520" cy="5257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dirty="0"/>
              <a:t>For me, Perseverance can be the hardest component to teach.  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  <a:p>
            <a:pPr>
              <a:spcAft>
                <a:spcPts val="600"/>
              </a:spcAft>
            </a:pPr>
            <a:r>
              <a:rPr lang="en-US" dirty="0"/>
              <a:t>What can ‘we’ do?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Celebrate productive mistakes.  Admit our own!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Share stories of leaders, entrepreneurs and inventors who failed before finding success.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Recognize students for perseverance and not just achievement.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What can you think of?  Discuss with a neighbor.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  <a:p>
            <a:pPr>
              <a:spcAft>
                <a:spcPts val="600"/>
              </a:spcAft>
            </a:pPr>
            <a:r>
              <a:rPr lang="en-US" dirty="0"/>
              <a:t>Possible classroom question, “What didn’t work, and what will you try next?”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  <a:p>
            <a:pPr>
              <a:spcAft>
                <a:spcPts val="600"/>
              </a:spcAft>
            </a:pPr>
            <a:r>
              <a:rPr lang="en-US" sz="1500" dirty="0"/>
              <a:t>Normalize resilience.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974240-E6DF-7FED-AC38-8827C5B3AECC}"/>
              </a:ext>
            </a:extLst>
          </p:cNvPr>
          <p:cNvSpPr txBox="1"/>
          <p:nvPr/>
        </p:nvSpPr>
        <p:spPr>
          <a:xfrm>
            <a:off x="887506" y="6464517"/>
            <a:ext cx="21246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Copyright 2026 The TAJL Group</a:t>
            </a:r>
          </a:p>
        </p:txBody>
      </p:sp>
    </p:spTree>
    <p:extLst>
      <p:ext uri="{BB962C8B-B14F-4D97-AF65-F5344CB8AC3E}">
        <p14:creationId xmlns:p14="http://schemas.microsoft.com/office/powerpoint/2010/main" val="804210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EE42DCE-4A4F-44C4-84E5-261B3BEEF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9D5075-3370-C836-BA6C-43F833416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855617"/>
            <a:ext cx="6281928" cy="14630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Assignments as Problem Solving Challenges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87F59F2-5FBC-40CD-AD35-376AECE49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628192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06B6EA-4E75-DCB2-881F-E71D161356E7}"/>
              </a:ext>
            </a:extLst>
          </p:cNvPr>
          <p:cNvSpPr txBox="1"/>
          <p:nvPr/>
        </p:nvSpPr>
        <p:spPr>
          <a:xfrm>
            <a:off x="517869" y="2155371"/>
            <a:ext cx="6516406" cy="4356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Take traditional projects and turn them into real-world problems.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You can assign a real-world problem or give them a choice – menu items.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Let students use a real-world problem they are passionate about and apply it to the project.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Other ideas?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>
              <a:spcAft>
                <a:spcPts val="600"/>
              </a:spcAft>
            </a:pPr>
            <a:r>
              <a:rPr lang="en-US" dirty="0"/>
              <a:t>Students use PIP to guide their solutions: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Identify the problem they are passionate about.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Develop innovative solutions.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Test, revise and ‘persist’ through setbacks and unforeseen challenges.</a:t>
            </a:r>
          </a:p>
        </p:txBody>
      </p:sp>
      <p:pic>
        <p:nvPicPr>
          <p:cNvPr id="7" name="Graphic 6" descr="Maze">
            <a:extLst>
              <a:ext uri="{FF2B5EF4-FFF2-40B4-BE49-F238E27FC236}">
                <a16:creationId xmlns:a16="http://schemas.microsoft.com/office/drawing/2014/main" id="{F2756042-FC0E-6374-1256-13303E46A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7668" y="1994644"/>
            <a:ext cx="4356461" cy="43564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4C6899-1B91-3BD6-77E5-E73F1432D3ED}"/>
              </a:ext>
            </a:extLst>
          </p:cNvPr>
          <p:cNvSpPr txBox="1"/>
          <p:nvPr/>
        </p:nvSpPr>
        <p:spPr>
          <a:xfrm>
            <a:off x="9546448" y="6384874"/>
            <a:ext cx="21246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Copyright 2026 The TAJL Group</a:t>
            </a:r>
          </a:p>
        </p:txBody>
      </p:sp>
    </p:spTree>
    <p:extLst>
      <p:ext uri="{BB962C8B-B14F-4D97-AF65-F5344CB8AC3E}">
        <p14:creationId xmlns:p14="http://schemas.microsoft.com/office/powerpoint/2010/main" val="4126188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EE42DCE-4A4F-44C4-84E5-261B3BEEF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157E58-9CBE-C409-A0B3-FF81A04B6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6281928" cy="14630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Include PIP in Group Projects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7F59F2-5FBC-40CD-AD35-376AECE49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628192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C6FC0A-7F61-A44B-2052-F3FDC00AE665}"/>
              </a:ext>
            </a:extLst>
          </p:cNvPr>
          <p:cNvSpPr txBox="1"/>
          <p:nvPr/>
        </p:nvSpPr>
        <p:spPr>
          <a:xfrm>
            <a:off x="521208" y="2578608"/>
            <a:ext cx="6281928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000" dirty="0"/>
              <a:t>Assign roles to be connected to this mindset: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Passion Leader: Keeps the team connected to the purpose.</a:t>
            </a:r>
          </a:p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Innovation Leader: Generates new ideas.</a:t>
            </a:r>
          </a:p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Perseverance Leader: Helps the team overcome obstacles.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br>
              <a:rPr lang="en-US" sz="2000" dirty="0"/>
            </a:br>
            <a:r>
              <a:rPr lang="en-US" sz="2000" dirty="0"/>
              <a:t>Can you think of a group project that you might try this with?  Share out with your neighbor how it would look.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Graphic 6" descr="Cycle with People">
            <a:extLst>
              <a:ext uri="{FF2B5EF4-FFF2-40B4-BE49-F238E27FC236}">
                <a16:creationId xmlns:a16="http://schemas.microsoft.com/office/drawing/2014/main" id="{5731F348-5408-F6D1-1804-746899466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7668" y="1994644"/>
            <a:ext cx="4356461" cy="43564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25E8ED-6414-E924-A11D-A0C1579A8093}"/>
              </a:ext>
            </a:extLst>
          </p:cNvPr>
          <p:cNvSpPr txBox="1"/>
          <p:nvPr/>
        </p:nvSpPr>
        <p:spPr>
          <a:xfrm>
            <a:off x="887506" y="6464517"/>
            <a:ext cx="21246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Copyright 2026 The TAJL Group</a:t>
            </a:r>
          </a:p>
        </p:txBody>
      </p:sp>
    </p:spTree>
    <p:extLst>
      <p:ext uri="{BB962C8B-B14F-4D97-AF65-F5344CB8AC3E}">
        <p14:creationId xmlns:p14="http://schemas.microsoft.com/office/powerpoint/2010/main" val="16886734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4C0330F-1D4F-4552-B799-615DD237B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7FD90-7CB8-9AB1-C22B-69709B49E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4754880" cy="14630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Some Classroom Questions: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BE0106-0C20-465B-A1BE-0BAC2737B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1" y="508090"/>
            <a:ext cx="4672966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7CAE4A-2BDF-BC1A-57AE-16DB4C94EAF6}"/>
              </a:ext>
            </a:extLst>
          </p:cNvPr>
          <p:cNvSpPr txBox="1"/>
          <p:nvPr/>
        </p:nvSpPr>
        <p:spPr>
          <a:xfrm>
            <a:off x="521208" y="2578608"/>
            <a:ext cx="4672584" cy="37673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/>
              <a:t>"</a:t>
            </a:r>
            <a:r>
              <a:rPr lang="en-US" dirty="0"/>
              <a:t>What are you passionate about in this situation?"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"What's an innovative approach?"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"How will you persevere through this challenge?”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spcAft>
                <a:spcPts val="600"/>
              </a:spcAft>
            </a:pPr>
            <a:r>
              <a:rPr lang="en-US" dirty="0"/>
              <a:t>Have fun with this mindset idea in your classroom.  Remember who you are: Your Passion, Your Innovation and Your Perseverance. Find joy in what you do each day!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</p:txBody>
      </p:sp>
      <p:pic>
        <p:nvPicPr>
          <p:cNvPr id="5" name="Picture 4" descr="A painting of a room with tables and chairs&#10;&#10;Description automatically generated">
            <a:extLst>
              <a:ext uri="{FF2B5EF4-FFF2-40B4-BE49-F238E27FC236}">
                <a16:creationId xmlns:a16="http://schemas.microsoft.com/office/drawing/2014/main" id="{A10A941C-5995-4F4D-71B8-2DB5850651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909" r="-1" b="2471"/>
          <a:stretch>
            <a:fillRect/>
          </a:stretch>
        </p:blipFill>
        <p:spPr>
          <a:xfrm>
            <a:off x="5958018" y="508090"/>
            <a:ext cx="5709726" cy="58469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E7F896-BF4B-E69C-BEA0-5B0C1C712B00}"/>
              </a:ext>
            </a:extLst>
          </p:cNvPr>
          <p:cNvSpPr txBox="1"/>
          <p:nvPr/>
        </p:nvSpPr>
        <p:spPr>
          <a:xfrm>
            <a:off x="887506" y="6464517"/>
            <a:ext cx="21246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Copyright 2026 The TAJL Group</a:t>
            </a:r>
          </a:p>
        </p:txBody>
      </p:sp>
    </p:spTree>
    <p:extLst>
      <p:ext uri="{BB962C8B-B14F-4D97-AF65-F5344CB8AC3E}">
        <p14:creationId xmlns:p14="http://schemas.microsoft.com/office/powerpoint/2010/main" val="320985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24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0EC38958-9A69-239A-BA79-2AEC73345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F4D017-1490-0F8E-9012-617706FB0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5160" y="978408"/>
            <a:ext cx="4745736" cy="14630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Question:</a:t>
            </a:r>
          </a:p>
        </p:txBody>
      </p:sp>
      <p:pic>
        <p:nvPicPr>
          <p:cNvPr id="6" name="Picture 5" descr="A painting of a rock formation&#10;&#10;Description automatically generated">
            <a:extLst>
              <a:ext uri="{FF2B5EF4-FFF2-40B4-BE49-F238E27FC236}">
                <a16:creationId xmlns:a16="http://schemas.microsoft.com/office/drawing/2014/main" id="{7FA40697-2AE4-CF64-0036-4EC4EF3D44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327" r="1" b="1"/>
          <a:stretch>
            <a:fillRect/>
          </a:stretch>
        </p:blipFill>
        <p:spPr>
          <a:xfrm>
            <a:off x="517868" y="508090"/>
            <a:ext cx="5705856" cy="5846990"/>
          </a:xfrm>
          <a:prstGeom prst="rect">
            <a:avLst/>
          </a:prstGeom>
        </p:spPr>
      </p:pic>
      <p:sp>
        <p:nvSpPr>
          <p:cNvPr id="33" name="Freeform: Shape 28">
            <a:extLst>
              <a:ext uri="{FF2B5EF4-FFF2-40B4-BE49-F238E27FC236}">
                <a16:creationId xmlns:a16="http://schemas.microsoft.com/office/drawing/2014/main" id="{6EC109E5-0396-8968-4F42-DFEC28036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6407" y="508090"/>
            <a:ext cx="4660733" cy="149279"/>
          </a:xfrm>
          <a:custGeom>
            <a:avLst/>
            <a:gdLst>
              <a:gd name="connsiteX0" fmla="*/ 0 w 6090847"/>
              <a:gd name="connsiteY0" fmla="*/ 0 h 149279"/>
              <a:gd name="connsiteX1" fmla="*/ 6090847 w 6090847"/>
              <a:gd name="connsiteY1" fmla="*/ 0 h 149279"/>
              <a:gd name="connsiteX2" fmla="*/ 6090847 w 6090847"/>
              <a:gd name="connsiteY2" fmla="*/ 149279 h 149279"/>
              <a:gd name="connsiteX3" fmla="*/ 0 w 6090847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0847" h="149279">
                <a:moveTo>
                  <a:pt x="0" y="0"/>
                </a:moveTo>
                <a:lnTo>
                  <a:pt x="6090847" y="0"/>
                </a:lnTo>
                <a:lnTo>
                  <a:pt x="6090847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7EF5F6-6C3C-AFD3-460E-06F0094EF5B0}"/>
              </a:ext>
            </a:extLst>
          </p:cNvPr>
          <p:cNvSpPr txBox="1"/>
          <p:nvPr/>
        </p:nvSpPr>
        <p:spPr>
          <a:xfrm>
            <a:off x="6995160" y="2578608"/>
            <a:ext cx="4672584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ffectLst/>
              </a:rPr>
              <a:t>When was the last time you tried something that might fail?</a:t>
            </a:r>
          </a:p>
          <a:p>
            <a:pPr marL="342900" marR="0" lvl="0" indent="-22860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effectLst/>
              </a:rPr>
              <a:t>Turn &amp; talk (30–60 seconds)</a:t>
            </a:r>
          </a:p>
          <a:p>
            <a:pPr marL="342900" marR="0" lvl="0" indent="-22860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effectLst/>
              </a:rPr>
              <a:t>Why is this question uncomfortable or is it?</a:t>
            </a:r>
          </a:p>
          <a:p>
            <a:pPr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B60204-8C6E-C72D-7CC5-FCC63579B61B}"/>
              </a:ext>
            </a:extLst>
          </p:cNvPr>
          <p:cNvSpPr txBox="1"/>
          <p:nvPr/>
        </p:nvSpPr>
        <p:spPr>
          <a:xfrm>
            <a:off x="887506" y="6464517"/>
            <a:ext cx="21246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Copyright 2026 The TAJL Group</a:t>
            </a:r>
          </a:p>
        </p:txBody>
      </p:sp>
    </p:spTree>
    <p:extLst>
      <p:ext uri="{BB962C8B-B14F-4D97-AF65-F5344CB8AC3E}">
        <p14:creationId xmlns:p14="http://schemas.microsoft.com/office/powerpoint/2010/main" val="40863913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D1980C8-FD80-43D8-9D6A-0262A4D53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5FA04-70B6-C51F-A14E-1BBF4774D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233424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100"/>
              <a:t>Questions?  Contact Information.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98FBE7-1AEF-2085-E811-F88C2B9E0712}"/>
              </a:ext>
            </a:extLst>
          </p:cNvPr>
          <p:cNvSpPr txBox="1"/>
          <p:nvPr/>
        </p:nvSpPr>
        <p:spPr>
          <a:xfrm>
            <a:off x="6652366" y="3705226"/>
            <a:ext cx="5040785" cy="2231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en-US" sz="2200" i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SCAN THIS QR CODE TO EXPLORE THE TAJL GROUP!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qr code with a star in the center&#10;&#10;Description automatically generated">
            <a:extLst>
              <a:ext uri="{FF2B5EF4-FFF2-40B4-BE49-F238E27FC236}">
                <a16:creationId xmlns:a16="http://schemas.microsoft.com/office/drawing/2014/main" id="{F8CAADD6-B47E-281A-C440-922869719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5421" y="1754230"/>
            <a:ext cx="2797087" cy="2797087"/>
          </a:xfrm>
          <a:prstGeom prst="rect">
            <a:avLst/>
          </a:prstGeom>
        </p:spPr>
      </p:pic>
      <p:pic>
        <p:nvPicPr>
          <p:cNvPr id="7" name="Picture 6" descr="A logo for a company&#10;&#10;Description automatically generated">
            <a:extLst>
              <a:ext uri="{FF2B5EF4-FFF2-40B4-BE49-F238E27FC236}">
                <a16:creationId xmlns:a16="http://schemas.microsoft.com/office/drawing/2014/main" id="{38787FE5-3E15-73FC-908D-B1CE0DEB9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70" y="3607837"/>
            <a:ext cx="2738098" cy="2738098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1189494-2B67-46D2-93D6-A122A09BF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2168" y="6300216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ECEC5E-7259-F948-C7C7-5061CF12C7D2}"/>
              </a:ext>
            </a:extLst>
          </p:cNvPr>
          <p:cNvSpPr txBox="1"/>
          <p:nvPr/>
        </p:nvSpPr>
        <p:spPr>
          <a:xfrm>
            <a:off x="1917330" y="6378770"/>
            <a:ext cx="8354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Email: </a:t>
            </a:r>
            <a:r>
              <a:rPr lang="en-US" dirty="0" err="1"/>
              <a:t>vanessajimenez@thetajlgroup.com</a:t>
            </a:r>
            <a:r>
              <a:rPr lang="en-US" dirty="0"/>
              <a:t> with specific questions or support.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4AFC6F-D8C8-48B6-DA18-2D42EF51AE44}"/>
              </a:ext>
            </a:extLst>
          </p:cNvPr>
          <p:cNvSpPr txBox="1"/>
          <p:nvPr/>
        </p:nvSpPr>
        <p:spPr>
          <a:xfrm>
            <a:off x="3657600" y="3607837"/>
            <a:ext cx="29947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chemeClr val="accent4">
                    <a:lumMod val="75000"/>
                  </a:schemeClr>
                </a:solidFill>
                <a:hlinkClick r:id="rId4"/>
              </a:rPr>
              <a:t>LINK TO GOOGLE CLASSROOM</a:t>
            </a:r>
            <a:endParaRPr lang="en-US" b="1" i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899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36B0B-0B10-DFE4-30C9-FD8D62F6A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this Matters:</a:t>
            </a:r>
            <a:endParaRPr lang="en-US" dirty="0"/>
          </a:p>
        </p:txBody>
      </p:sp>
      <p:graphicFrame>
        <p:nvGraphicFramePr>
          <p:cNvPr id="26" name="TextBox 2">
            <a:extLst>
              <a:ext uri="{FF2B5EF4-FFF2-40B4-BE49-F238E27FC236}">
                <a16:creationId xmlns:a16="http://schemas.microsoft.com/office/drawing/2014/main" id="{B8A64B48-A5D5-1358-17F7-6B922F6014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430315"/>
              </p:ext>
            </p:extLst>
          </p:nvPr>
        </p:nvGraphicFramePr>
        <p:xfrm>
          <a:off x="1643270" y="2703443"/>
          <a:ext cx="7365093" cy="3693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8519B19-4CFB-991A-4B04-87746BA94F2B}"/>
              </a:ext>
            </a:extLst>
          </p:cNvPr>
          <p:cNvSpPr txBox="1"/>
          <p:nvPr/>
        </p:nvSpPr>
        <p:spPr>
          <a:xfrm>
            <a:off x="887506" y="6464517"/>
            <a:ext cx="21246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Copyright 2026 The TAJL Group</a:t>
            </a:r>
          </a:p>
        </p:txBody>
      </p:sp>
    </p:spTree>
    <p:extLst>
      <p:ext uri="{BB962C8B-B14F-4D97-AF65-F5344CB8AC3E}">
        <p14:creationId xmlns:p14="http://schemas.microsoft.com/office/powerpoint/2010/main" val="507170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8BAA160-18A6-38AE-4699-2AD01EF53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817D949E-564D-4503-A64E-D22FA3232C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021287-67A4-FD15-7AEA-211219202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4032504" cy="336499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is Entrepreneurial Thinking?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2BE0106-0C20-465B-A1BE-0BAC2737B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403250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51808AB-2943-464C-A710-F2A18D869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65776" y="6300216"/>
            <a:ext cx="6620256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5E4A7FC6-6E3E-5F97-060D-52EB87AF67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5931063"/>
              </p:ext>
            </p:extLst>
          </p:nvPr>
        </p:nvGraphicFramePr>
        <p:xfrm>
          <a:off x="5065776" y="978408"/>
          <a:ext cx="6620256" cy="4965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37C8A4E-02E4-7A74-B61D-E74F54203797}"/>
              </a:ext>
            </a:extLst>
          </p:cNvPr>
          <p:cNvSpPr txBox="1"/>
          <p:nvPr/>
        </p:nvSpPr>
        <p:spPr>
          <a:xfrm>
            <a:off x="887506" y="6464517"/>
            <a:ext cx="21246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Copyright 2026 The TAJL Group</a:t>
            </a:r>
          </a:p>
        </p:txBody>
      </p:sp>
    </p:spTree>
    <p:extLst>
      <p:ext uri="{BB962C8B-B14F-4D97-AF65-F5344CB8AC3E}">
        <p14:creationId xmlns:p14="http://schemas.microsoft.com/office/powerpoint/2010/main" val="3532395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D7F9EC8-0E2C-4023-9DD1-73BEF6B80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592E0C-6477-F96A-DE0F-3949BF16F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6126479" cy="34716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700"/>
              <a:t>Before we move on to the classroom….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70D10B-6EA2-89DB-412E-A83B81393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61264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sitting in a chair&#10;&#10;Description automatically generated">
            <a:extLst>
              <a:ext uri="{FF2B5EF4-FFF2-40B4-BE49-F238E27FC236}">
                <a16:creationId xmlns:a16="http://schemas.microsoft.com/office/drawing/2014/main" id="{D6CB9F59-74C3-BEAB-9DB8-7506CCD68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9278" y="657369"/>
            <a:ext cx="4294113" cy="552297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0301BA4-10E6-44CC-9EEC-727EDF3BC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61513" y="6300216"/>
            <a:ext cx="4521838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C8CB2B-9E7F-2A1E-2224-9BCC7A7CCCF7}"/>
              </a:ext>
            </a:extLst>
          </p:cNvPr>
          <p:cNvSpPr txBox="1"/>
          <p:nvPr/>
        </p:nvSpPr>
        <p:spPr>
          <a:xfrm>
            <a:off x="1117600" y="4949371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/>
              <a:t>Let’s focus on You!!!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4E7B5D-7F67-6343-F7EE-540851C51EF4}"/>
              </a:ext>
            </a:extLst>
          </p:cNvPr>
          <p:cNvSpPr txBox="1"/>
          <p:nvPr/>
        </p:nvSpPr>
        <p:spPr>
          <a:xfrm>
            <a:off x="887506" y="6464517"/>
            <a:ext cx="21246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Copyright 2026 The TAJL Group</a:t>
            </a:r>
          </a:p>
        </p:txBody>
      </p:sp>
    </p:spTree>
    <p:extLst>
      <p:ext uri="{BB962C8B-B14F-4D97-AF65-F5344CB8AC3E}">
        <p14:creationId xmlns:p14="http://schemas.microsoft.com/office/powerpoint/2010/main" val="1915564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BAA160-18A6-38AE-4699-2AD01EF53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4213918-F1EB-4BCE-BE23-F5E9851EE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BBAC42-1DC5-DEB6-E6F9-A7E10829D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Myth Busting!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062E862-C7F7-4CA1-B929-D0B75F5E9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56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CBEB6F25-0C5C-4BD7-12C4-670216ACAF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383816"/>
              </p:ext>
            </p:extLst>
          </p:nvPr>
        </p:nvGraphicFramePr>
        <p:xfrm>
          <a:off x="520700" y="2578100"/>
          <a:ext cx="11156950" cy="3767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3FC52B5-017B-8216-769A-1EA831D5C4B5}"/>
              </a:ext>
            </a:extLst>
          </p:cNvPr>
          <p:cNvSpPr txBox="1"/>
          <p:nvPr/>
        </p:nvSpPr>
        <p:spPr>
          <a:xfrm>
            <a:off x="887506" y="6464517"/>
            <a:ext cx="21246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Copyright 2026 The TAJL Group</a:t>
            </a:r>
          </a:p>
        </p:txBody>
      </p:sp>
    </p:spTree>
    <p:extLst>
      <p:ext uri="{BB962C8B-B14F-4D97-AF65-F5344CB8AC3E}">
        <p14:creationId xmlns:p14="http://schemas.microsoft.com/office/powerpoint/2010/main" val="3619579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AA75BE-BEFD-58DE-65F1-8F60C02F8D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120" b="28120"/>
          <a:stretch/>
        </p:blipFill>
        <p:spPr>
          <a:xfrm>
            <a:off x="0" y="-1"/>
            <a:ext cx="12188932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67B3E2DB-180D-4752-BBB6-987822D6BC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944761" y="-389238"/>
            <a:ext cx="6858000" cy="763647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6A22A9-092D-2212-BA15-B384B285F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5052" y="971396"/>
            <a:ext cx="5870184" cy="28595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000">
                <a:solidFill>
                  <a:srgbClr val="FFFFFF"/>
                </a:solidFill>
              </a:rPr>
              <a:t>The PIP Path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59321" y="508090"/>
            <a:ext cx="6114810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36683E-AA01-8EBA-B986-631AC59DE160}"/>
              </a:ext>
            </a:extLst>
          </p:cNvPr>
          <p:cNvSpPr txBox="1"/>
          <p:nvPr/>
        </p:nvSpPr>
        <p:spPr>
          <a:xfrm>
            <a:off x="7886699" y="4250674"/>
            <a:ext cx="48243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The PIP Model maintains that entrepreneurial success is a function of the synergistic interaction between passion, innovation, and perseverance.</a:t>
            </a:r>
          </a:p>
        </p:txBody>
      </p:sp>
    </p:spTree>
    <p:extLst>
      <p:ext uri="{BB962C8B-B14F-4D97-AF65-F5344CB8AC3E}">
        <p14:creationId xmlns:p14="http://schemas.microsoft.com/office/powerpoint/2010/main" val="32497017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8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0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73AF435-44C8-C44B-9352-ACFA393E2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6D66A4-55BF-4D8D-4374-69E437289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846" y="978407"/>
            <a:ext cx="4358503" cy="313794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700"/>
              <a:t>Are you an Entrepreneur?</a:t>
            </a:r>
          </a:p>
        </p:txBody>
      </p:sp>
      <p:pic>
        <p:nvPicPr>
          <p:cNvPr id="4" name="Picture 3" descr="A close-up of a question mark&#10;&#10;Description automatically generated">
            <a:extLst>
              <a:ext uri="{FF2B5EF4-FFF2-40B4-BE49-F238E27FC236}">
                <a16:creationId xmlns:a16="http://schemas.microsoft.com/office/drawing/2014/main" id="{BAA29335-8671-161B-9DA6-FC13D990E1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097" r="2" b="12265"/>
          <a:stretch>
            <a:fillRect/>
          </a:stretch>
        </p:blipFill>
        <p:spPr>
          <a:xfrm>
            <a:off x="535521" y="508090"/>
            <a:ext cx="6323740" cy="5745379"/>
          </a:xfrm>
          <a:prstGeom prst="rect">
            <a:avLst/>
          </a:prstGeom>
        </p:spPr>
      </p:pic>
      <p:sp>
        <p:nvSpPr>
          <p:cNvPr id="21" name="Freeform: Shape 14">
            <a:extLst>
              <a:ext uri="{FF2B5EF4-FFF2-40B4-BE49-F238E27FC236}">
                <a16:creationId xmlns:a16="http://schemas.microsoft.com/office/drawing/2014/main" id="{288058DF-7580-C88F-23F0-429412309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67912" y="508090"/>
            <a:ext cx="4288568" cy="149279"/>
          </a:xfrm>
          <a:custGeom>
            <a:avLst/>
            <a:gdLst>
              <a:gd name="connsiteX0" fmla="*/ 0 w 6117427"/>
              <a:gd name="connsiteY0" fmla="*/ 0 h 149279"/>
              <a:gd name="connsiteX1" fmla="*/ 6117427 w 6117427"/>
              <a:gd name="connsiteY1" fmla="*/ 0 h 149279"/>
              <a:gd name="connsiteX2" fmla="*/ 6117427 w 6117427"/>
              <a:gd name="connsiteY2" fmla="*/ 149279 h 149279"/>
              <a:gd name="connsiteX3" fmla="*/ 0 w 6117427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7427" h="149279">
                <a:moveTo>
                  <a:pt x="0" y="0"/>
                </a:moveTo>
                <a:lnTo>
                  <a:pt x="6117427" y="0"/>
                </a:lnTo>
                <a:lnTo>
                  <a:pt x="6117427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2943-4565-9E0E-E9DB-5B7B417E6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75944" y="6207749"/>
            <a:ext cx="4307405" cy="45720"/>
          </a:xfrm>
          <a:custGeom>
            <a:avLst/>
            <a:gdLst>
              <a:gd name="connsiteX0" fmla="*/ 0 w 6144298"/>
              <a:gd name="connsiteY0" fmla="*/ 0 h 45720"/>
              <a:gd name="connsiteX1" fmla="*/ 5021183 w 6144298"/>
              <a:gd name="connsiteY1" fmla="*/ 0 h 45720"/>
              <a:gd name="connsiteX2" fmla="*/ 5021183 w 6144298"/>
              <a:gd name="connsiteY2" fmla="*/ 1 h 45720"/>
              <a:gd name="connsiteX3" fmla="*/ 6144298 w 6144298"/>
              <a:gd name="connsiteY3" fmla="*/ 1 h 45720"/>
              <a:gd name="connsiteX4" fmla="*/ 6144298 w 6144298"/>
              <a:gd name="connsiteY4" fmla="*/ 45720 h 45720"/>
              <a:gd name="connsiteX5" fmla="*/ 1123115 w 6144298"/>
              <a:gd name="connsiteY5" fmla="*/ 45720 h 45720"/>
              <a:gd name="connsiteX6" fmla="*/ 1123115 w 6144298"/>
              <a:gd name="connsiteY6" fmla="*/ 45719 h 45720"/>
              <a:gd name="connsiteX7" fmla="*/ 0 w 6144298"/>
              <a:gd name="connsiteY7" fmla="*/ 45719 h 45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44298" h="45720">
                <a:moveTo>
                  <a:pt x="0" y="0"/>
                </a:moveTo>
                <a:lnTo>
                  <a:pt x="5021183" y="0"/>
                </a:lnTo>
                <a:lnTo>
                  <a:pt x="5021183" y="1"/>
                </a:lnTo>
                <a:lnTo>
                  <a:pt x="6144298" y="1"/>
                </a:lnTo>
                <a:lnTo>
                  <a:pt x="6144298" y="45720"/>
                </a:lnTo>
                <a:lnTo>
                  <a:pt x="1123115" y="45720"/>
                </a:lnTo>
                <a:lnTo>
                  <a:pt x="112311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DC5423-B268-857B-EF0D-810C834EF6E4}"/>
              </a:ext>
            </a:extLst>
          </p:cNvPr>
          <p:cNvSpPr txBox="1"/>
          <p:nvPr/>
        </p:nvSpPr>
        <p:spPr>
          <a:xfrm>
            <a:off x="887506" y="6464517"/>
            <a:ext cx="21246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Copyright 2026 The TAJL Group</a:t>
            </a:r>
          </a:p>
        </p:txBody>
      </p:sp>
    </p:spTree>
    <p:extLst>
      <p:ext uri="{BB962C8B-B14F-4D97-AF65-F5344CB8AC3E}">
        <p14:creationId xmlns:p14="http://schemas.microsoft.com/office/powerpoint/2010/main" val="1620886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EE42DCE-4A4F-44C4-84E5-261B3BEEF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0B3621-AF57-347A-5CE3-F134749A7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6281928" cy="14630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Simplify Life – Stop Overcomplicating it!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7F59F2-5FBC-40CD-AD35-376AECE49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628192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E48009-57C6-4FA6-3DE9-B5C9AC77383A}"/>
              </a:ext>
            </a:extLst>
          </p:cNvPr>
          <p:cNvSpPr txBox="1"/>
          <p:nvPr/>
        </p:nvSpPr>
        <p:spPr>
          <a:xfrm>
            <a:off x="521208" y="2578608"/>
            <a:ext cx="6281928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dirty="0"/>
              <a:t>In my book</a:t>
            </a:r>
            <a:r>
              <a:rPr lang="en-US" i="1" dirty="0"/>
              <a:t>, “Tennis Everyone! An Empowering Way to Improve Your Interactions with Others” the Simple Set</a:t>
            </a:r>
            <a:r>
              <a:rPr lang="en-US" dirty="0"/>
              <a:t>, keeping it simple is essential in all aspects during game play. “Keeping it simple is really putting things into perspective. We tend to make a big deal about things as though it was the end of the world.” Do you question yourself frequently? Do you often ask yourself if should do this? Should I have done this? Are you a worrier? Often, we find ourselves creating self-inflicted fear or developing scenarios that keep us from facing uncertainty.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8" name="Graphic 7" descr="Tennis racket and ball">
            <a:extLst>
              <a:ext uri="{FF2B5EF4-FFF2-40B4-BE49-F238E27FC236}">
                <a16:creationId xmlns:a16="http://schemas.microsoft.com/office/drawing/2014/main" id="{781FA84C-1542-D34D-AB58-B81827358F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7668" y="1994644"/>
            <a:ext cx="4356461" cy="43564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979F6A-8E58-9715-A76E-AB4F68D0836E}"/>
              </a:ext>
            </a:extLst>
          </p:cNvPr>
          <p:cNvSpPr txBox="1"/>
          <p:nvPr/>
        </p:nvSpPr>
        <p:spPr>
          <a:xfrm>
            <a:off x="2082800" y="4521200"/>
            <a:ext cx="6565900" cy="1993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8B79EE-21F0-99AE-2257-36701EED9FE4}"/>
              </a:ext>
            </a:extLst>
          </p:cNvPr>
          <p:cNvSpPr txBox="1"/>
          <p:nvPr/>
        </p:nvSpPr>
        <p:spPr>
          <a:xfrm>
            <a:off x="887506" y="6464517"/>
            <a:ext cx="21246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Copyright 2026 The TAJL Group</a:t>
            </a:r>
          </a:p>
        </p:txBody>
      </p:sp>
    </p:spTree>
    <p:extLst>
      <p:ext uri="{BB962C8B-B14F-4D97-AF65-F5344CB8AC3E}">
        <p14:creationId xmlns:p14="http://schemas.microsoft.com/office/powerpoint/2010/main" val="328458099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1116</Words>
  <Application>Microsoft Macintosh PowerPoint</Application>
  <PresentationFormat>Widescreen</PresentationFormat>
  <Paragraphs>139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Arial</vt:lpstr>
      <vt:lpstr>Bierstadt</vt:lpstr>
      <vt:lpstr>GestaltVTI</vt:lpstr>
      <vt:lpstr>The PIP Path</vt:lpstr>
      <vt:lpstr>Question:</vt:lpstr>
      <vt:lpstr>Why this Matters:</vt:lpstr>
      <vt:lpstr>What is Entrepreneurial Thinking?</vt:lpstr>
      <vt:lpstr>Before we move on to the classroom….</vt:lpstr>
      <vt:lpstr>Myth Busting!</vt:lpstr>
      <vt:lpstr>The PIP Path</vt:lpstr>
      <vt:lpstr>Are you an Entrepreneur?</vt:lpstr>
      <vt:lpstr>Simplify Life – Stop Overcomplicating it!</vt:lpstr>
      <vt:lpstr>Let’s Reflect:</vt:lpstr>
      <vt:lpstr>Start Your Journey on the PIP Path</vt:lpstr>
      <vt:lpstr>Applying it to Life - career!</vt:lpstr>
      <vt:lpstr>Bringing it into the Classroom</vt:lpstr>
      <vt:lpstr>PIP Framework in the Classroom</vt:lpstr>
      <vt:lpstr>PIP as a Lens for Learning</vt:lpstr>
      <vt:lpstr>Establish a “Failure-to-Learning” Culture</vt:lpstr>
      <vt:lpstr>Assignments as Problem Solving Challenges</vt:lpstr>
      <vt:lpstr>Include PIP in Group Projects</vt:lpstr>
      <vt:lpstr>Some Classroom Questions:</vt:lpstr>
      <vt:lpstr>Questions?  Contact Information.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 LUNDs</dc:creator>
  <cp:lastModifiedBy>THE LUNDs</cp:lastModifiedBy>
  <cp:revision>31</cp:revision>
  <dcterms:created xsi:type="dcterms:W3CDTF">2026-06-17T13:12:33Z</dcterms:created>
  <dcterms:modified xsi:type="dcterms:W3CDTF">2026-08-04T13:35:27Z</dcterms:modified>
</cp:coreProperties>
</file>