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72" r:id="rId6"/>
  </p:sldMasterIdLst>
  <p:notesMasterIdLst>
    <p:notesMasterId r:id="rId34"/>
  </p:notesMasterIdLst>
  <p:sldIdLst>
    <p:sldId id="256" r:id="rId7"/>
    <p:sldId id="343" r:id="rId8"/>
    <p:sldId id="713" r:id="rId9"/>
    <p:sldId id="701" r:id="rId10"/>
    <p:sldId id="640" r:id="rId11"/>
    <p:sldId id="714" r:id="rId12"/>
    <p:sldId id="715" r:id="rId13"/>
    <p:sldId id="707" r:id="rId14"/>
    <p:sldId id="675" r:id="rId15"/>
    <p:sldId id="709" r:id="rId16"/>
    <p:sldId id="711" r:id="rId17"/>
    <p:sldId id="700" r:id="rId18"/>
    <p:sldId id="677" r:id="rId19"/>
    <p:sldId id="703" r:id="rId20"/>
    <p:sldId id="693" r:id="rId21"/>
    <p:sldId id="718" r:id="rId22"/>
    <p:sldId id="648" r:id="rId23"/>
    <p:sldId id="614" r:id="rId24"/>
    <p:sldId id="350" r:id="rId25"/>
    <p:sldId id="712" r:id="rId26"/>
    <p:sldId id="717" r:id="rId27"/>
    <p:sldId id="311" r:id="rId28"/>
    <p:sldId id="382" r:id="rId29"/>
    <p:sldId id="390" r:id="rId30"/>
    <p:sldId id="391" r:id="rId31"/>
    <p:sldId id="386" r:id="rId32"/>
    <p:sldId id="25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4789"/>
    <a:srgbClr val="5740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D484FF-C449-458E-8F07-2265AEB795ED}" v="15" dt="2026-07-14T13:32:51.6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21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ha Hyslop" userId="3649b39a-e88d-4b82-868e-f1f7749ac645" providerId="ADAL" clId="{BE6CE4B2-69EE-49A4-AC75-96B4F1E2D1D8}"/>
    <pc:docChg chg="undo custSel addSld delSld modSld sldOrd">
      <pc:chgData name="Alisha Hyslop" userId="3649b39a-e88d-4b82-868e-f1f7749ac645" providerId="ADAL" clId="{BE6CE4B2-69EE-49A4-AC75-96B4F1E2D1D8}" dt="2026-07-13T22:09:48.079" v="1591" actId="1076"/>
      <pc:docMkLst>
        <pc:docMk/>
      </pc:docMkLst>
      <pc:sldChg chg="modSp mod">
        <pc:chgData name="Alisha Hyslop" userId="3649b39a-e88d-4b82-868e-f1f7749ac645" providerId="ADAL" clId="{BE6CE4B2-69EE-49A4-AC75-96B4F1E2D1D8}" dt="2026-07-13T21:24:34.930" v="537" actId="1076"/>
        <pc:sldMkLst>
          <pc:docMk/>
          <pc:sldMk cId="2957281751" sldId="256"/>
        </pc:sldMkLst>
        <pc:spChg chg="mod">
          <ac:chgData name="Alisha Hyslop" userId="3649b39a-e88d-4b82-868e-f1f7749ac645" providerId="ADAL" clId="{BE6CE4B2-69EE-49A4-AC75-96B4F1E2D1D8}" dt="2026-07-13T21:24:34.930" v="537" actId="1076"/>
          <ac:spMkLst>
            <pc:docMk/>
            <pc:sldMk cId="2957281751" sldId="256"/>
            <ac:spMk id="2" creationId="{4A5E66B4-3085-1B68-5059-694E62B98A49}"/>
          </ac:spMkLst>
        </pc:spChg>
        <pc:spChg chg="mod">
          <ac:chgData name="Alisha Hyslop" userId="3649b39a-e88d-4b82-868e-f1f7749ac645" providerId="ADAL" clId="{BE6CE4B2-69EE-49A4-AC75-96B4F1E2D1D8}" dt="2026-07-13T21:24:24.697" v="536" actId="1076"/>
          <ac:spMkLst>
            <pc:docMk/>
            <pc:sldMk cId="2957281751" sldId="256"/>
            <ac:spMk id="3" creationId="{0E465FA7-D2EB-B1E2-B492-0D1BD4F4FB5B}"/>
          </ac:spMkLst>
        </pc:spChg>
      </pc:sldChg>
      <pc:sldChg chg="modSp mod">
        <pc:chgData name="Alisha Hyslop" userId="3649b39a-e88d-4b82-868e-f1f7749ac645" providerId="ADAL" clId="{BE6CE4B2-69EE-49A4-AC75-96B4F1E2D1D8}" dt="2026-07-13T21:40:54.346" v="681" actId="20577"/>
        <pc:sldMkLst>
          <pc:docMk/>
          <pc:sldMk cId="4029216742" sldId="258"/>
        </pc:sldMkLst>
        <pc:spChg chg="mod">
          <ac:chgData name="Alisha Hyslop" userId="3649b39a-e88d-4b82-868e-f1f7749ac645" providerId="ADAL" clId="{BE6CE4B2-69EE-49A4-AC75-96B4F1E2D1D8}" dt="2026-07-13T21:40:54.346" v="681" actId="20577"/>
          <ac:spMkLst>
            <pc:docMk/>
            <pc:sldMk cId="4029216742" sldId="258"/>
            <ac:spMk id="3" creationId="{9D52BFED-FACB-63AC-7E8E-4A595B84C5D0}"/>
          </ac:spMkLst>
        </pc:spChg>
      </pc:sldChg>
      <pc:sldChg chg="del">
        <pc:chgData name="Alisha Hyslop" userId="3649b39a-e88d-4b82-868e-f1f7749ac645" providerId="ADAL" clId="{BE6CE4B2-69EE-49A4-AC75-96B4F1E2D1D8}" dt="2026-07-13T17:48:24.221" v="177" actId="47"/>
        <pc:sldMkLst>
          <pc:docMk/>
          <pc:sldMk cId="842168559" sldId="264"/>
        </pc:sldMkLst>
      </pc:sldChg>
      <pc:sldChg chg="del">
        <pc:chgData name="Alisha Hyslop" userId="3649b39a-e88d-4b82-868e-f1f7749ac645" providerId="ADAL" clId="{BE6CE4B2-69EE-49A4-AC75-96B4F1E2D1D8}" dt="2026-07-13T17:51:50.282" v="206" actId="47"/>
        <pc:sldMkLst>
          <pc:docMk/>
          <pc:sldMk cId="4043307728" sldId="266"/>
        </pc:sldMkLst>
      </pc:sldChg>
      <pc:sldChg chg="del">
        <pc:chgData name="Alisha Hyslop" userId="3649b39a-e88d-4b82-868e-f1f7749ac645" providerId="ADAL" clId="{BE6CE4B2-69EE-49A4-AC75-96B4F1E2D1D8}" dt="2026-07-13T17:51:03.850" v="199" actId="47"/>
        <pc:sldMkLst>
          <pc:docMk/>
          <pc:sldMk cId="4164610291" sldId="275"/>
        </pc:sldMkLst>
      </pc:sldChg>
      <pc:sldChg chg="del">
        <pc:chgData name="Alisha Hyslop" userId="3649b39a-e88d-4b82-868e-f1f7749ac645" providerId="ADAL" clId="{BE6CE4B2-69EE-49A4-AC75-96B4F1E2D1D8}" dt="2026-07-13T17:48:13.330" v="173" actId="47"/>
        <pc:sldMkLst>
          <pc:docMk/>
          <pc:sldMk cId="752813221" sldId="293"/>
        </pc:sldMkLst>
      </pc:sldChg>
      <pc:sldChg chg="modSp mod">
        <pc:chgData name="Alisha Hyslop" userId="3649b39a-e88d-4b82-868e-f1f7749ac645" providerId="ADAL" clId="{BE6CE4B2-69EE-49A4-AC75-96B4F1E2D1D8}" dt="2026-07-13T21:40:43.409" v="658" actId="20577"/>
        <pc:sldMkLst>
          <pc:docMk/>
          <pc:sldMk cId="1748322217" sldId="311"/>
        </pc:sldMkLst>
        <pc:spChg chg="mod">
          <ac:chgData name="Alisha Hyslop" userId="3649b39a-e88d-4b82-868e-f1f7749ac645" providerId="ADAL" clId="{BE6CE4B2-69EE-49A4-AC75-96B4F1E2D1D8}" dt="2026-07-13T21:40:43.409" v="658" actId="20577"/>
          <ac:spMkLst>
            <pc:docMk/>
            <pc:sldMk cId="1748322217" sldId="311"/>
            <ac:spMk id="15" creationId="{FAEF172E-5118-46A3-D214-E3631068A4C8}"/>
          </ac:spMkLst>
        </pc:spChg>
      </pc:sldChg>
      <pc:sldChg chg="del">
        <pc:chgData name="Alisha Hyslop" userId="3649b39a-e88d-4b82-868e-f1f7749ac645" providerId="ADAL" clId="{BE6CE4B2-69EE-49A4-AC75-96B4F1E2D1D8}" dt="2026-07-13T17:51:19.883" v="204" actId="47"/>
        <pc:sldMkLst>
          <pc:docMk/>
          <pc:sldMk cId="1039340228" sldId="318"/>
        </pc:sldMkLst>
      </pc:sldChg>
      <pc:sldChg chg="del">
        <pc:chgData name="Alisha Hyslop" userId="3649b39a-e88d-4b82-868e-f1f7749ac645" providerId="ADAL" clId="{BE6CE4B2-69EE-49A4-AC75-96B4F1E2D1D8}" dt="2026-07-13T17:48:10.540" v="171" actId="47"/>
        <pc:sldMkLst>
          <pc:docMk/>
          <pc:sldMk cId="1046658481" sldId="332"/>
        </pc:sldMkLst>
      </pc:sldChg>
      <pc:sldChg chg="del">
        <pc:chgData name="Alisha Hyslop" userId="3649b39a-e88d-4b82-868e-f1f7749ac645" providerId="ADAL" clId="{BE6CE4B2-69EE-49A4-AC75-96B4F1E2D1D8}" dt="2026-07-13T17:48:14.842" v="174" actId="47"/>
        <pc:sldMkLst>
          <pc:docMk/>
          <pc:sldMk cId="2578562520" sldId="340"/>
        </pc:sldMkLst>
      </pc:sldChg>
      <pc:sldChg chg="del">
        <pc:chgData name="Alisha Hyslop" userId="3649b39a-e88d-4b82-868e-f1f7749ac645" providerId="ADAL" clId="{BE6CE4B2-69EE-49A4-AC75-96B4F1E2D1D8}" dt="2026-07-13T17:48:32.625" v="178" actId="47"/>
        <pc:sldMkLst>
          <pc:docMk/>
          <pc:sldMk cId="459196153" sldId="344"/>
        </pc:sldMkLst>
      </pc:sldChg>
      <pc:sldChg chg="del">
        <pc:chgData name="Alisha Hyslop" userId="3649b39a-e88d-4b82-868e-f1f7749ac645" providerId="ADAL" clId="{BE6CE4B2-69EE-49A4-AC75-96B4F1E2D1D8}" dt="2026-07-13T17:48:16.455" v="175" actId="47"/>
        <pc:sldMkLst>
          <pc:docMk/>
          <pc:sldMk cId="1996348588" sldId="346"/>
        </pc:sldMkLst>
      </pc:sldChg>
      <pc:sldChg chg="ord">
        <pc:chgData name="Alisha Hyslop" userId="3649b39a-e88d-4b82-868e-f1f7749ac645" providerId="ADAL" clId="{BE6CE4B2-69EE-49A4-AC75-96B4F1E2D1D8}" dt="2026-07-13T21:34:14.143" v="597"/>
        <pc:sldMkLst>
          <pc:docMk/>
          <pc:sldMk cId="151791089" sldId="350"/>
        </pc:sldMkLst>
      </pc:sldChg>
      <pc:sldChg chg="addSp modSp add mod modClrScheme chgLayout">
        <pc:chgData name="Alisha Hyslop" userId="3649b39a-e88d-4b82-868e-f1f7749ac645" providerId="ADAL" clId="{BE6CE4B2-69EE-49A4-AC75-96B4F1E2D1D8}" dt="2026-07-13T22:06:06.486" v="1587" actId="403"/>
        <pc:sldMkLst>
          <pc:docMk/>
          <pc:sldMk cId="3609974586" sldId="382"/>
        </pc:sldMkLst>
        <pc:spChg chg="mod ord">
          <ac:chgData name="Alisha Hyslop" userId="3649b39a-e88d-4b82-868e-f1f7749ac645" providerId="ADAL" clId="{BE6CE4B2-69EE-49A4-AC75-96B4F1E2D1D8}" dt="2026-07-13T22:06:06.486" v="1587" actId="403"/>
          <ac:spMkLst>
            <pc:docMk/>
            <pc:sldMk cId="3609974586" sldId="382"/>
            <ac:spMk id="2" creationId="{82B43FDD-36F1-CAC6-66CF-F90E01384650}"/>
          </ac:spMkLst>
        </pc:spChg>
        <pc:spChg chg="mod ord">
          <ac:chgData name="Alisha Hyslop" userId="3649b39a-e88d-4b82-868e-f1f7749ac645" providerId="ADAL" clId="{BE6CE4B2-69EE-49A4-AC75-96B4F1E2D1D8}" dt="2026-07-13T21:58:47.521" v="832" actId="20577"/>
          <ac:spMkLst>
            <pc:docMk/>
            <pc:sldMk cId="3609974586" sldId="382"/>
            <ac:spMk id="3" creationId="{9FDACB79-EC8B-6B60-4FD4-A44AC782EE47}"/>
          </ac:spMkLst>
        </pc:spChg>
        <pc:inkChg chg="add">
          <ac:chgData name="Alisha Hyslop" userId="3649b39a-e88d-4b82-868e-f1f7749ac645" providerId="ADAL" clId="{BE6CE4B2-69EE-49A4-AC75-96B4F1E2D1D8}" dt="2026-07-13T21:43:21.391" v="684" actId="9405"/>
          <ac:inkMkLst>
            <pc:docMk/>
            <pc:sldMk cId="3609974586" sldId="382"/>
            <ac:inkMk id="4" creationId="{3724DA95-C4E3-0063-44A5-D55E7A814D0F}"/>
          </ac:inkMkLst>
        </pc:inkChg>
        <pc:inkChg chg="add">
          <ac:chgData name="Alisha Hyslop" userId="3649b39a-e88d-4b82-868e-f1f7749ac645" providerId="ADAL" clId="{BE6CE4B2-69EE-49A4-AC75-96B4F1E2D1D8}" dt="2026-07-13T21:43:22.098" v="685" actId="9405"/>
          <ac:inkMkLst>
            <pc:docMk/>
            <pc:sldMk cId="3609974586" sldId="382"/>
            <ac:inkMk id="5" creationId="{1E5E79E7-8D48-1606-CABC-2089A51F1E7E}"/>
          </ac:inkMkLst>
        </pc:inkChg>
        <pc:inkChg chg="add">
          <ac:chgData name="Alisha Hyslop" userId="3649b39a-e88d-4b82-868e-f1f7749ac645" providerId="ADAL" clId="{BE6CE4B2-69EE-49A4-AC75-96B4F1E2D1D8}" dt="2026-07-13T21:43:22.735" v="686" actId="9405"/>
          <ac:inkMkLst>
            <pc:docMk/>
            <pc:sldMk cId="3609974586" sldId="382"/>
            <ac:inkMk id="6" creationId="{41BD7CF4-16CB-5601-16BF-A98B4391B4E3}"/>
          </ac:inkMkLst>
        </pc:inkChg>
      </pc:sldChg>
      <pc:sldChg chg="modSp add mod modClrScheme chgLayout">
        <pc:chgData name="Alisha Hyslop" userId="3649b39a-e88d-4b82-868e-f1f7749ac645" providerId="ADAL" clId="{BE6CE4B2-69EE-49A4-AC75-96B4F1E2D1D8}" dt="2026-07-13T22:05:58.262" v="1586" actId="1076"/>
        <pc:sldMkLst>
          <pc:docMk/>
          <pc:sldMk cId="664767486" sldId="386"/>
        </pc:sldMkLst>
        <pc:spChg chg="mod ord">
          <ac:chgData name="Alisha Hyslop" userId="3649b39a-e88d-4b82-868e-f1f7749ac645" providerId="ADAL" clId="{BE6CE4B2-69EE-49A4-AC75-96B4F1E2D1D8}" dt="2026-07-13T22:05:58.262" v="1586" actId="1076"/>
          <ac:spMkLst>
            <pc:docMk/>
            <pc:sldMk cId="664767486" sldId="386"/>
            <ac:spMk id="2" creationId="{08727259-FDCD-471B-C888-FF4DBF03F4F3}"/>
          </ac:spMkLst>
        </pc:spChg>
        <pc:spChg chg="mod ord">
          <ac:chgData name="Alisha Hyslop" userId="3649b39a-e88d-4b82-868e-f1f7749ac645" providerId="ADAL" clId="{BE6CE4B2-69EE-49A4-AC75-96B4F1E2D1D8}" dt="2026-07-13T22:05:54.691" v="1585" actId="1076"/>
          <ac:spMkLst>
            <pc:docMk/>
            <pc:sldMk cId="664767486" sldId="386"/>
            <ac:spMk id="3" creationId="{45DB208C-F318-6C60-3877-5F10861D7B43}"/>
          </ac:spMkLst>
        </pc:spChg>
      </pc:sldChg>
      <pc:sldChg chg="addSp delSp modSp add mod modClrScheme chgLayout">
        <pc:chgData name="Alisha Hyslop" userId="3649b39a-e88d-4b82-868e-f1f7749ac645" providerId="ADAL" clId="{BE6CE4B2-69EE-49A4-AC75-96B4F1E2D1D8}" dt="2026-07-13T21:59:23.763" v="837" actId="1076"/>
        <pc:sldMkLst>
          <pc:docMk/>
          <pc:sldMk cId="60380023" sldId="390"/>
        </pc:sldMkLst>
        <pc:spChg chg="add del mod ord">
          <ac:chgData name="Alisha Hyslop" userId="3649b39a-e88d-4b82-868e-f1f7749ac645" providerId="ADAL" clId="{BE6CE4B2-69EE-49A4-AC75-96B4F1E2D1D8}" dt="2026-07-13T21:59:10.493" v="833" actId="478"/>
          <ac:spMkLst>
            <pc:docMk/>
            <pc:sldMk cId="60380023" sldId="390"/>
            <ac:spMk id="3" creationId="{75C0DC3E-7C6B-C5FF-14D3-93E8D0120C5B}"/>
          </ac:spMkLst>
        </pc:spChg>
        <pc:spChg chg="add del mod ord">
          <ac:chgData name="Alisha Hyslop" userId="3649b39a-e88d-4b82-868e-f1f7749ac645" providerId="ADAL" clId="{BE6CE4B2-69EE-49A4-AC75-96B4F1E2D1D8}" dt="2026-07-13T21:59:18.489" v="835" actId="478"/>
          <ac:spMkLst>
            <pc:docMk/>
            <pc:sldMk cId="60380023" sldId="390"/>
            <ac:spMk id="4" creationId="{72323F6A-97F8-7F9D-E4B6-6822304CE18E}"/>
          </ac:spMkLst>
        </pc:spChg>
        <pc:picChg chg="mod">
          <ac:chgData name="Alisha Hyslop" userId="3649b39a-e88d-4b82-868e-f1f7749ac645" providerId="ADAL" clId="{BE6CE4B2-69EE-49A4-AC75-96B4F1E2D1D8}" dt="2026-07-13T21:59:23.763" v="837" actId="1076"/>
          <ac:picMkLst>
            <pc:docMk/>
            <pc:sldMk cId="60380023" sldId="390"/>
            <ac:picMk id="2" creationId="{CBC54771-F8AD-5963-F7A8-0012BDCD98F7}"/>
          </ac:picMkLst>
        </pc:picChg>
      </pc:sldChg>
      <pc:sldChg chg="modSp add mod modClrScheme chgLayout">
        <pc:chgData name="Alisha Hyslop" userId="3649b39a-e88d-4b82-868e-f1f7749ac645" providerId="ADAL" clId="{BE6CE4B2-69EE-49A4-AC75-96B4F1E2D1D8}" dt="2026-07-13T21:59:56.857" v="848" actId="20577"/>
        <pc:sldMkLst>
          <pc:docMk/>
          <pc:sldMk cId="3305439214" sldId="391"/>
        </pc:sldMkLst>
        <pc:spChg chg="mod ord">
          <ac:chgData name="Alisha Hyslop" userId="3649b39a-e88d-4b82-868e-f1f7749ac645" providerId="ADAL" clId="{BE6CE4B2-69EE-49A4-AC75-96B4F1E2D1D8}" dt="2026-07-13T21:59:44.184" v="841" actId="2711"/>
          <ac:spMkLst>
            <pc:docMk/>
            <pc:sldMk cId="3305439214" sldId="391"/>
            <ac:spMk id="2" creationId="{DB1A6118-ADF7-2774-2AFE-FD845D74BAA4}"/>
          </ac:spMkLst>
        </pc:spChg>
        <pc:spChg chg="mod ord">
          <ac:chgData name="Alisha Hyslop" userId="3649b39a-e88d-4b82-868e-f1f7749ac645" providerId="ADAL" clId="{BE6CE4B2-69EE-49A4-AC75-96B4F1E2D1D8}" dt="2026-07-13T21:59:56.857" v="848" actId="20577"/>
          <ac:spMkLst>
            <pc:docMk/>
            <pc:sldMk cId="3305439214" sldId="391"/>
            <ac:spMk id="3" creationId="{BFE0E507-5287-5F15-4190-936DCF0CF9B8}"/>
          </ac:spMkLst>
        </pc:spChg>
      </pc:sldChg>
      <pc:sldChg chg="ord">
        <pc:chgData name="Alisha Hyslop" userId="3649b39a-e88d-4b82-868e-f1f7749ac645" providerId="ADAL" clId="{BE6CE4B2-69EE-49A4-AC75-96B4F1E2D1D8}" dt="2026-07-13T21:36:44.653" v="613"/>
        <pc:sldMkLst>
          <pc:docMk/>
          <pc:sldMk cId="683233365" sldId="614"/>
        </pc:sldMkLst>
      </pc:sldChg>
      <pc:sldChg chg="del">
        <pc:chgData name="Alisha Hyslop" userId="3649b39a-e88d-4b82-868e-f1f7749ac645" providerId="ADAL" clId="{BE6CE4B2-69EE-49A4-AC75-96B4F1E2D1D8}" dt="2026-07-13T17:48:19.890" v="176" actId="47"/>
        <pc:sldMkLst>
          <pc:docMk/>
          <pc:sldMk cId="478678225" sldId="634"/>
        </pc:sldMkLst>
      </pc:sldChg>
      <pc:sldChg chg="del">
        <pc:chgData name="Alisha Hyslop" userId="3649b39a-e88d-4b82-868e-f1f7749ac645" providerId="ADAL" clId="{BE6CE4B2-69EE-49A4-AC75-96B4F1E2D1D8}" dt="2026-07-13T17:51:11.283" v="201" actId="47"/>
        <pc:sldMkLst>
          <pc:docMk/>
          <pc:sldMk cId="3228353651" sldId="646"/>
        </pc:sldMkLst>
      </pc:sldChg>
      <pc:sldChg chg="ord">
        <pc:chgData name="Alisha Hyslop" userId="3649b39a-e88d-4b82-868e-f1f7749ac645" providerId="ADAL" clId="{BE6CE4B2-69EE-49A4-AC75-96B4F1E2D1D8}" dt="2026-07-13T21:32:29.525" v="563"/>
        <pc:sldMkLst>
          <pc:docMk/>
          <pc:sldMk cId="930013904" sldId="648"/>
        </pc:sldMkLst>
      </pc:sldChg>
      <pc:sldChg chg="del">
        <pc:chgData name="Alisha Hyslop" userId="3649b39a-e88d-4b82-868e-f1f7749ac645" providerId="ADAL" clId="{BE6CE4B2-69EE-49A4-AC75-96B4F1E2D1D8}" dt="2026-07-13T17:50:58.639" v="198" actId="47"/>
        <pc:sldMkLst>
          <pc:docMk/>
          <pc:sldMk cId="1021993434" sldId="669"/>
        </pc:sldMkLst>
      </pc:sldChg>
      <pc:sldChg chg="ord">
        <pc:chgData name="Alisha Hyslop" userId="3649b39a-e88d-4b82-868e-f1f7749ac645" providerId="ADAL" clId="{BE6CE4B2-69EE-49A4-AC75-96B4F1E2D1D8}" dt="2026-07-13T21:27:10.570" v="545"/>
        <pc:sldMkLst>
          <pc:docMk/>
          <pc:sldMk cId="3386507302" sldId="675"/>
        </pc:sldMkLst>
      </pc:sldChg>
      <pc:sldChg chg="modSp mod ord">
        <pc:chgData name="Alisha Hyslop" userId="3649b39a-e88d-4b82-868e-f1f7749ac645" providerId="ADAL" clId="{BE6CE4B2-69EE-49A4-AC75-96B4F1E2D1D8}" dt="2026-07-13T21:33:49.424" v="595"/>
        <pc:sldMkLst>
          <pc:docMk/>
          <pc:sldMk cId="1473653258" sldId="677"/>
        </pc:sldMkLst>
        <pc:graphicFrameChg chg="modGraphic">
          <ac:chgData name="Alisha Hyslop" userId="3649b39a-e88d-4b82-868e-f1f7749ac645" providerId="ADAL" clId="{BE6CE4B2-69EE-49A4-AC75-96B4F1E2D1D8}" dt="2026-07-13T21:33:37.088" v="593" actId="20577"/>
          <ac:graphicFrameMkLst>
            <pc:docMk/>
            <pc:sldMk cId="1473653258" sldId="677"/>
            <ac:graphicFrameMk id="9" creationId="{00000000-0000-0000-0000-000000000000}"/>
          </ac:graphicFrameMkLst>
        </pc:graphicFrameChg>
      </pc:sldChg>
      <pc:sldChg chg="del">
        <pc:chgData name="Alisha Hyslop" userId="3649b39a-e88d-4b82-868e-f1f7749ac645" providerId="ADAL" clId="{BE6CE4B2-69EE-49A4-AC75-96B4F1E2D1D8}" dt="2026-07-13T17:51:16.794" v="203" actId="47"/>
        <pc:sldMkLst>
          <pc:docMk/>
          <pc:sldMk cId="3758453941" sldId="687"/>
        </pc:sldMkLst>
      </pc:sldChg>
      <pc:sldChg chg="del">
        <pc:chgData name="Alisha Hyslop" userId="3649b39a-e88d-4b82-868e-f1f7749ac645" providerId="ADAL" clId="{BE6CE4B2-69EE-49A4-AC75-96B4F1E2D1D8}" dt="2026-07-13T17:49:43.612" v="196" actId="47"/>
        <pc:sldMkLst>
          <pc:docMk/>
          <pc:sldMk cId="1193026931" sldId="692"/>
        </pc:sldMkLst>
      </pc:sldChg>
      <pc:sldChg chg="addSp modSp mod ord">
        <pc:chgData name="Alisha Hyslop" userId="3649b39a-e88d-4b82-868e-f1f7749ac645" providerId="ADAL" clId="{BE6CE4B2-69EE-49A4-AC75-96B4F1E2D1D8}" dt="2026-07-13T21:32:15.530" v="559"/>
        <pc:sldMkLst>
          <pc:docMk/>
          <pc:sldMk cId="3762788687" sldId="693"/>
        </pc:sldMkLst>
        <pc:picChg chg="mod">
          <ac:chgData name="Alisha Hyslop" userId="3649b39a-e88d-4b82-868e-f1f7749ac645" providerId="ADAL" clId="{BE6CE4B2-69EE-49A4-AC75-96B4F1E2D1D8}" dt="2026-07-13T17:49:40.014" v="195" actId="1076"/>
          <ac:picMkLst>
            <pc:docMk/>
            <pc:sldMk cId="3762788687" sldId="693"/>
            <ac:picMk id="4" creationId="{00000000-0000-0000-0000-000000000000}"/>
          </ac:picMkLst>
        </pc:picChg>
        <pc:picChg chg="mod">
          <ac:chgData name="Alisha Hyslop" userId="3649b39a-e88d-4b82-868e-f1f7749ac645" providerId="ADAL" clId="{BE6CE4B2-69EE-49A4-AC75-96B4F1E2D1D8}" dt="2026-07-13T17:49:18.675" v="187" actId="1076"/>
          <ac:picMkLst>
            <pc:docMk/>
            <pc:sldMk cId="3762788687" sldId="693"/>
            <ac:picMk id="5" creationId="{00000000-0000-0000-0000-000000000000}"/>
          </ac:picMkLst>
        </pc:picChg>
        <pc:picChg chg="mod">
          <ac:chgData name="Alisha Hyslop" userId="3649b39a-e88d-4b82-868e-f1f7749ac645" providerId="ADAL" clId="{BE6CE4B2-69EE-49A4-AC75-96B4F1E2D1D8}" dt="2026-07-13T17:49:14.835" v="184" actId="1076"/>
          <ac:picMkLst>
            <pc:docMk/>
            <pc:sldMk cId="3762788687" sldId="693"/>
            <ac:picMk id="6" creationId="{00000000-0000-0000-0000-000000000000}"/>
          </ac:picMkLst>
        </pc:picChg>
        <pc:picChg chg="mod">
          <ac:chgData name="Alisha Hyslop" userId="3649b39a-e88d-4b82-868e-f1f7749ac645" providerId="ADAL" clId="{BE6CE4B2-69EE-49A4-AC75-96B4F1E2D1D8}" dt="2026-07-13T17:49:19.706" v="188" actId="1076"/>
          <ac:picMkLst>
            <pc:docMk/>
            <pc:sldMk cId="3762788687" sldId="693"/>
            <ac:picMk id="7" creationId="{00000000-0000-0000-0000-000000000000}"/>
          </ac:picMkLst>
        </pc:picChg>
        <pc:picChg chg="mod">
          <ac:chgData name="Alisha Hyslop" userId="3649b39a-e88d-4b82-868e-f1f7749ac645" providerId="ADAL" clId="{BE6CE4B2-69EE-49A4-AC75-96B4F1E2D1D8}" dt="2026-07-13T17:49:12.409" v="182" actId="1076"/>
          <ac:picMkLst>
            <pc:docMk/>
            <pc:sldMk cId="3762788687" sldId="693"/>
            <ac:picMk id="8" creationId="{34B43D47-B0EF-1BE5-40C6-3AC31F0F0ADA}"/>
          </ac:picMkLst>
        </pc:picChg>
        <pc:picChg chg="add mod">
          <ac:chgData name="Alisha Hyslop" userId="3649b39a-e88d-4b82-868e-f1f7749ac645" providerId="ADAL" clId="{BE6CE4B2-69EE-49A4-AC75-96B4F1E2D1D8}" dt="2026-07-13T17:49:35.728" v="192" actId="1076"/>
          <ac:picMkLst>
            <pc:docMk/>
            <pc:sldMk cId="3762788687" sldId="693"/>
            <ac:picMk id="9" creationId="{95B35B8D-9FDF-546A-3FF7-2BB85720657D}"/>
          </ac:picMkLst>
        </pc:picChg>
        <pc:picChg chg="mod">
          <ac:chgData name="Alisha Hyslop" userId="3649b39a-e88d-4b82-868e-f1f7749ac645" providerId="ADAL" clId="{BE6CE4B2-69EE-49A4-AC75-96B4F1E2D1D8}" dt="2026-07-13T17:49:13.966" v="183" actId="1076"/>
          <ac:picMkLst>
            <pc:docMk/>
            <pc:sldMk cId="3762788687" sldId="693"/>
            <ac:picMk id="10" creationId="{00000000-0000-0000-0000-000000000000}"/>
          </ac:picMkLst>
        </pc:picChg>
        <pc:picChg chg="mod">
          <ac:chgData name="Alisha Hyslop" userId="3649b39a-e88d-4b82-868e-f1f7749ac645" providerId="ADAL" clId="{BE6CE4B2-69EE-49A4-AC75-96B4F1E2D1D8}" dt="2026-07-13T17:49:17.366" v="186" actId="1076"/>
          <ac:picMkLst>
            <pc:docMk/>
            <pc:sldMk cId="3762788687" sldId="693"/>
            <ac:picMk id="12" creationId="{00000000-0000-0000-0000-000000000000}"/>
          </ac:picMkLst>
        </pc:picChg>
        <pc:picChg chg="mod">
          <ac:chgData name="Alisha Hyslop" userId="3649b39a-e88d-4b82-868e-f1f7749ac645" providerId="ADAL" clId="{BE6CE4B2-69EE-49A4-AC75-96B4F1E2D1D8}" dt="2026-07-13T17:49:15.701" v="185" actId="1076"/>
          <ac:picMkLst>
            <pc:docMk/>
            <pc:sldMk cId="3762788687" sldId="693"/>
            <ac:picMk id="15" creationId="{3FBFE98A-DBDD-D7A2-A0E9-6CBF1A20DD41}"/>
          </ac:picMkLst>
        </pc:picChg>
        <pc:picChg chg="mod">
          <ac:chgData name="Alisha Hyslop" userId="3649b39a-e88d-4b82-868e-f1f7749ac645" providerId="ADAL" clId="{BE6CE4B2-69EE-49A4-AC75-96B4F1E2D1D8}" dt="2026-07-13T17:49:38.339" v="193" actId="1076"/>
          <ac:picMkLst>
            <pc:docMk/>
            <pc:sldMk cId="3762788687" sldId="693"/>
            <ac:picMk id="17" creationId="{45AFC59A-522D-3C68-44F9-18C8FBC97FD6}"/>
          </ac:picMkLst>
        </pc:picChg>
        <pc:picChg chg="mod">
          <ac:chgData name="Alisha Hyslop" userId="3649b39a-e88d-4b82-868e-f1f7749ac645" providerId="ADAL" clId="{BE6CE4B2-69EE-49A4-AC75-96B4F1E2D1D8}" dt="2026-07-13T17:49:39.145" v="194" actId="1076"/>
          <ac:picMkLst>
            <pc:docMk/>
            <pc:sldMk cId="3762788687" sldId="693"/>
            <ac:picMk id="18" creationId="{1221C18D-7136-5FFD-913B-9E33726C1DD0}"/>
          </ac:picMkLst>
        </pc:picChg>
      </pc:sldChg>
      <pc:sldChg chg="del">
        <pc:chgData name="Alisha Hyslop" userId="3649b39a-e88d-4b82-868e-f1f7749ac645" providerId="ADAL" clId="{BE6CE4B2-69EE-49A4-AC75-96B4F1E2D1D8}" dt="2026-07-13T17:51:12.230" v="202" actId="47"/>
        <pc:sldMkLst>
          <pc:docMk/>
          <pc:sldMk cId="2432232828" sldId="695"/>
        </pc:sldMkLst>
      </pc:sldChg>
      <pc:sldChg chg="del">
        <pc:chgData name="Alisha Hyslop" userId="3649b39a-e88d-4b82-868e-f1f7749ac645" providerId="ADAL" clId="{BE6CE4B2-69EE-49A4-AC75-96B4F1E2D1D8}" dt="2026-07-13T17:51:29.250" v="205" actId="47"/>
        <pc:sldMkLst>
          <pc:docMk/>
          <pc:sldMk cId="3550545193" sldId="696"/>
        </pc:sldMkLst>
      </pc:sldChg>
      <pc:sldChg chg="modSp mod ord modClrScheme chgLayout">
        <pc:chgData name="Alisha Hyslop" userId="3649b39a-e88d-4b82-868e-f1f7749ac645" providerId="ADAL" clId="{BE6CE4B2-69EE-49A4-AC75-96B4F1E2D1D8}" dt="2026-07-13T21:36:18.408" v="611" actId="14100"/>
        <pc:sldMkLst>
          <pc:docMk/>
          <pc:sldMk cId="1195696854" sldId="700"/>
        </pc:sldMkLst>
        <pc:spChg chg="mod">
          <ac:chgData name="Alisha Hyslop" userId="3649b39a-e88d-4b82-868e-f1f7749ac645" providerId="ADAL" clId="{BE6CE4B2-69EE-49A4-AC75-96B4F1E2D1D8}" dt="2026-07-13T21:36:08.080" v="608" actId="1076"/>
          <ac:spMkLst>
            <pc:docMk/>
            <pc:sldMk cId="1195696854" sldId="700"/>
            <ac:spMk id="5" creationId="{E6CF2E1E-3C83-D528-7FD0-215705FCA70C}"/>
          </ac:spMkLst>
        </pc:spChg>
        <pc:graphicFrameChg chg="mod">
          <ac:chgData name="Alisha Hyslop" userId="3649b39a-e88d-4b82-868e-f1f7749ac645" providerId="ADAL" clId="{BE6CE4B2-69EE-49A4-AC75-96B4F1E2D1D8}" dt="2026-07-13T21:36:18.408" v="611" actId="14100"/>
          <ac:graphicFrameMkLst>
            <pc:docMk/>
            <pc:sldMk cId="1195696854" sldId="700"/>
            <ac:graphicFrameMk id="2" creationId="{AE5D591E-56AF-8C13-1BE9-097A20676473}"/>
          </ac:graphicFrameMkLst>
        </pc:graphicFrameChg>
      </pc:sldChg>
      <pc:sldChg chg="add">
        <pc:chgData name="Alisha Hyslop" userId="3649b39a-e88d-4b82-868e-f1f7749ac645" providerId="ADAL" clId="{BE6CE4B2-69EE-49A4-AC75-96B4F1E2D1D8}" dt="2026-07-13T21:14:10.843" v="459"/>
        <pc:sldMkLst>
          <pc:docMk/>
          <pc:sldMk cId="109064408" sldId="701"/>
        </pc:sldMkLst>
      </pc:sldChg>
      <pc:sldChg chg="add del">
        <pc:chgData name="Alisha Hyslop" userId="3649b39a-e88d-4b82-868e-f1f7749ac645" providerId="ADAL" clId="{BE6CE4B2-69EE-49A4-AC75-96B4F1E2D1D8}" dt="2026-07-13T21:14:07.738" v="458"/>
        <pc:sldMkLst>
          <pc:docMk/>
          <pc:sldMk cId="614592915" sldId="701"/>
        </pc:sldMkLst>
      </pc:sldChg>
      <pc:sldChg chg="del">
        <pc:chgData name="Alisha Hyslop" userId="3649b39a-e88d-4b82-868e-f1f7749ac645" providerId="ADAL" clId="{BE6CE4B2-69EE-49A4-AC75-96B4F1E2D1D8}" dt="2026-07-13T21:13:57.911" v="456" actId="2696"/>
        <pc:sldMkLst>
          <pc:docMk/>
          <pc:sldMk cId="1767793316" sldId="701"/>
        </pc:sldMkLst>
      </pc:sldChg>
      <pc:sldChg chg="del">
        <pc:chgData name="Alisha Hyslop" userId="3649b39a-e88d-4b82-868e-f1f7749ac645" providerId="ADAL" clId="{BE6CE4B2-69EE-49A4-AC75-96B4F1E2D1D8}" dt="2026-07-13T17:51:07.852" v="200" actId="47"/>
        <pc:sldMkLst>
          <pc:docMk/>
          <pc:sldMk cId="2042206410" sldId="702"/>
        </pc:sldMkLst>
      </pc:sldChg>
      <pc:sldChg chg="ord">
        <pc:chgData name="Alisha Hyslop" userId="3649b39a-e88d-4b82-868e-f1f7749ac645" providerId="ADAL" clId="{BE6CE4B2-69EE-49A4-AC75-96B4F1E2D1D8}" dt="2026-07-13T21:32:22.051" v="561"/>
        <pc:sldMkLst>
          <pc:docMk/>
          <pc:sldMk cId="1789777510" sldId="703"/>
        </pc:sldMkLst>
      </pc:sldChg>
      <pc:sldChg chg="del">
        <pc:chgData name="Alisha Hyslop" userId="3649b39a-e88d-4b82-868e-f1f7749ac645" providerId="ADAL" clId="{BE6CE4B2-69EE-49A4-AC75-96B4F1E2D1D8}" dt="2026-07-13T17:48:12.120" v="172" actId="47"/>
        <pc:sldMkLst>
          <pc:docMk/>
          <pc:sldMk cId="817037577" sldId="704"/>
        </pc:sldMkLst>
      </pc:sldChg>
      <pc:sldChg chg="del">
        <pc:chgData name="Alisha Hyslop" userId="3649b39a-e88d-4b82-868e-f1f7749ac645" providerId="ADAL" clId="{BE6CE4B2-69EE-49A4-AC75-96B4F1E2D1D8}" dt="2026-07-13T17:48:50.028" v="179" actId="47"/>
        <pc:sldMkLst>
          <pc:docMk/>
          <pc:sldMk cId="1615003135" sldId="705"/>
        </pc:sldMkLst>
      </pc:sldChg>
      <pc:sldChg chg="del">
        <pc:chgData name="Alisha Hyslop" userId="3649b39a-e88d-4b82-868e-f1f7749ac645" providerId="ADAL" clId="{BE6CE4B2-69EE-49A4-AC75-96B4F1E2D1D8}" dt="2026-07-13T17:50:50.411" v="197" actId="47"/>
        <pc:sldMkLst>
          <pc:docMk/>
          <pc:sldMk cId="3016249433" sldId="706"/>
        </pc:sldMkLst>
      </pc:sldChg>
      <pc:sldChg chg="ord">
        <pc:chgData name="Alisha Hyslop" userId="3649b39a-e88d-4b82-868e-f1f7749ac645" providerId="ADAL" clId="{BE6CE4B2-69EE-49A4-AC75-96B4F1E2D1D8}" dt="2026-07-13T21:27:00.608" v="541"/>
        <pc:sldMkLst>
          <pc:docMk/>
          <pc:sldMk cId="2759996196" sldId="707"/>
        </pc:sldMkLst>
      </pc:sldChg>
      <pc:sldChg chg="ord">
        <pc:chgData name="Alisha Hyslop" userId="3649b39a-e88d-4b82-868e-f1f7749ac645" providerId="ADAL" clId="{BE6CE4B2-69EE-49A4-AC75-96B4F1E2D1D8}" dt="2026-07-13T21:27:19.681" v="551"/>
        <pc:sldMkLst>
          <pc:docMk/>
          <pc:sldMk cId="2502863820" sldId="709"/>
        </pc:sldMkLst>
      </pc:sldChg>
      <pc:sldChg chg="ord">
        <pc:chgData name="Alisha Hyslop" userId="3649b39a-e88d-4b82-868e-f1f7749ac645" providerId="ADAL" clId="{BE6CE4B2-69EE-49A4-AC75-96B4F1E2D1D8}" dt="2026-07-13T21:27:29.239" v="557"/>
        <pc:sldMkLst>
          <pc:docMk/>
          <pc:sldMk cId="917371214" sldId="711"/>
        </pc:sldMkLst>
      </pc:sldChg>
      <pc:sldChg chg="ord">
        <pc:chgData name="Alisha Hyslop" userId="3649b39a-e88d-4b82-868e-f1f7749ac645" providerId="ADAL" clId="{BE6CE4B2-69EE-49A4-AC75-96B4F1E2D1D8}" dt="2026-07-13T21:36:55.197" v="615"/>
        <pc:sldMkLst>
          <pc:docMk/>
          <pc:sldMk cId="413981660" sldId="712"/>
        </pc:sldMkLst>
      </pc:sldChg>
      <pc:sldChg chg="addSp delSp modSp new mod modClrScheme chgLayout">
        <pc:chgData name="Alisha Hyslop" userId="3649b39a-e88d-4b82-868e-f1f7749ac645" providerId="ADAL" clId="{BE6CE4B2-69EE-49A4-AC75-96B4F1E2D1D8}" dt="2026-07-13T21:14:34.370" v="464" actId="14100"/>
        <pc:sldMkLst>
          <pc:docMk/>
          <pc:sldMk cId="2496947236" sldId="713"/>
        </pc:sldMkLst>
        <pc:spChg chg="del mod ord">
          <ac:chgData name="Alisha Hyslop" userId="3649b39a-e88d-4b82-868e-f1f7749ac645" providerId="ADAL" clId="{BE6CE4B2-69EE-49A4-AC75-96B4F1E2D1D8}" dt="2026-07-13T20:59:51.394" v="208" actId="700"/>
          <ac:spMkLst>
            <pc:docMk/>
            <pc:sldMk cId="2496947236" sldId="713"/>
            <ac:spMk id="2" creationId="{892E8FB0-0BE9-F64A-DAE2-3EF641E79B40}"/>
          </ac:spMkLst>
        </pc:spChg>
        <pc:spChg chg="del mod ord">
          <ac:chgData name="Alisha Hyslop" userId="3649b39a-e88d-4b82-868e-f1f7749ac645" providerId="ADAL" clId="{BE6CE4B2-69EE-49A4-AC75-96B4F1E2D1D8}" dt="2026-07-13T20:59:51.394" v="208" actId="700"/>
          <ac:spMkLst>
            <pc:docMk/>
            <pc:sldMk cId="2496947236" sldId="713"/>
            <ac:spMk id="3" creationId="{5171218A-185E-23CD-1374-6FC1416A1EEB}"/>
          </ac:spMkLst>
        </pc:spChg>
        <pc:spChg chg="add mod ord">
          <ac:chgData name="Alisha Hyslop" userId="3649b39a-e88d-4b82-868e-f1f7749ac645" providerId="ADAL" clId="{BE6CE4B2-69EE-49A4-AC75-96B4F1E2D1D8}" dt="2026-07-13T21:14:30.215" v="463" actId="1076"/>
          <ac:spMkLst>
            <pc:docMk/>
            <pc:sldMk cId="2496947236" sldId="713"/>
            <ac:spMk id="4" creationId="{16BE57BA-E3A9-9FA1-1708-C24CFF6762BE}"/>
          </ac:spMkLst>
        </pc:spChg>
        <pc:spChg chg="add mod ord">
          <ac:chgData name="Alisha Hyslop" userId="3649b39a-e88d-4b82-868e-f1f7749ac645" providerId="ADAL" clId="{BE6CE4B2-69EE-49A4-AC75-96B4F1E2D1D8}" dt="2026-07-13T21:14:34.370" v="464" actId="14100"/>
          <ac:spMkLst>
            <pc:docMk/>
            <pc:sldMk cId="2496947236" sldId="713"/>
            <ac:spMk id="5" creationId="{E7191740-151F-C3C7-77D1-75C8A348ED5E}"/>
          </ac:spMkLst>
        </pc:spChg>
      </pc:sldChg>
      <pc:sldChg chg="addSp delSp modSp new mod">
        <pc:chgData name="Alisha Hyslop" userId="3649b39a-e88d-4b82-868e-f1f7749ac645" providerId="ADAL" clId="{BE6CE4B2-69EE-49A4-AC75-96B4F1E2D1D8}" dt="2026-07-13T21:22:10.602" v="470" actId="478"/>
        <pc:sldMkLst>
          <pc:docMk/>
          <pc:sldMk cId="2720395696" sldId="714"/>
        </pc:sldMkLst>
        <pc:spChg chg="del">
          <ac:chgData name="Alisha Hyslop" userId="3649b39a-e88d-4b82-868e-f1f7749ac645" providerId="ADAL" clId="{BE6CE4B2-69EE-49A4-AC75-96B4F1E2D1D8}" dt="2026-07-13T21:22:10.602" v="470" actId="478"/>
          <ac:spMkLst>
            <pc:docMk/>
            <pc:sldMk cId="2720395696" sldId="714"/>
            <ac:spMk id="2" creationId="{325246E9-B922-DA3F-BEAF-782F2C1C89B3}"/>
          </ac:spMkLst>
        </pc:spChg>
        <pc:spChg chg="del">
          <ac:chgData name="Alisha Hyslop" userId="3649b39a-e88d-4b82-868e-f1f7749ac645" providerId="ADAL" clId="{BE6CE4B2-69EE-49A4-AC75-96B4F1E2D1D8}" dt="2026-07-13T21:21:47.559" v="466" actId="22"/>
          <ac:spMkLst>
            <pc:docMk/>
            <pc:sldMk cId="2720395696" sldId="714"/>
            <ac:spMk id="3" creationId="{225E5BEB-B25F-88F1-6DF8-15B7725B4639}"/>
          </ac:spMkLst>
        </pc:spChg>
        <pc:picChg chg="add mod ord">
          <ac:chgData name="Alisha Hyslop" userId="3649b39a-e88d-4b82-868e-f1f7749ac645" providerId="ADAL" clId="{BE6CE4B2-69EE-49A4-AC75-96B4F1E2D1D8}" dt="2026-07-13T21:22:03.443" v="469" actId="1076"/>
          <ac:picMkLst>
            <pc:docMk/>
            <pc:sldMk cId="2720395696" sldId="714"/>
            <ac:picMk id="5" creationId="{4AB5C447-A75E-9B10-AAB3-4D982D9C880F}"/>
          </ac:picMkLst>
        </pc:picChg>
      </pc:sldChg>
      <pc:sldChg chg="addSp delSp modSp new mod modClrScheme chgLayout">
        <pc:chgData name="Alisha Hyslop" userId="3649b39a-e88d-4b82-868e-f1f7749ac645" providerId="ADAL" clId="{BE6CE4B2-69EE-49A4-AC75-96B4F1E2D1D8}" dt="2026-07-13T21:24:04.195" v="528" actId="1076"/>
        <pc:sldMkLst>
          <pc:docMk/>
          <pc:sldMk cId="2778234339" sldId="715"/>
        </pc:sldMkLst>
        <pc:spChg chg="del mod ord">
          <ac:chgData name="Alisha Hyslop" userId="3649b39a-e88d-4b82-868e-f1f7749ac645" providerId="ADAL" clId="{BE6CE4B2-69EE-49A4-AC75-96B4F1E2D1D8}" dt="2026-07-13T21:22:55.554" v="472" actId="700"/>
          <ac:spMkLst>
            <pc:docMk/>
            <pc:sldMk cId="2778234339" sldId="715"/>
            <ac:spMk id="2" creationId="{948D4077-588E-5754-30BA-F8CDC9A377F6}"/>
          </ac:spMkLst>
        </pc:spChg>
        <pc:spChg chg="del mod ord">
          <ac:chgData name="Alisha Hyslop" userId="3649b39a-e88d-4b82-868e-f1f7749ac645" providerId="ADAL" clId="{BE6CE4B2-69EE-49A4-AC75-96B4F1E2D1D8}" dt="2026-07-13T21:22:55.554" v="472" actId="700"/>
          <ac:spMkLst>
            <pc:docMk/>
            <pc:sldMk cId="2778234339" sldId="715"/>
            <ac:spMk id="3" creationId="{35EDC456-9A63-2F04-7D74-D0CDC399009F}"/>
          </ac:spMkLst>
        </pc:spChg>
        <pc:spChg chg="add del mod ord">
          <ac:chgData name="Alisha Hyslop" userId="3649b39a-e88d-4b82-868e-f1f7749ac645" providerId="ADAL" clId="{BE6CE4B2-69EE-49A4-AC75-96B4F1E2D1D8}" dt="2026-07-13T21:23:01.544" v="473" actId="700"/>
          <ac:spMkLst>
            <pc:docMk/>
            <pc:sldMk cId="2778234339" sldId="715"/>
            <ac:spMk id="4" creationId="{72613ABE-36A6-4ED2-E9C8-EEDD55B2C095}"/>
          </ac:spMkLst>
        </pc:spChg>
        <pc:spChg chg="add del mod ord">
          <ac:chgData name="Alisha Hyslop" userId="3649b39a-e88d-4b82-868e-f1f7749ac645" providerId="ADAL" clId="{BE6CE4B2-69EE-49A4-AC75-96B4F1E2D1D8}" dt="2026-07-13T21:23:01.544" v="473" actId="700"/>
          <ac:spMkLst>
            <pc:docMk/>
            <pc:sldMk cId="2778234339" sldId="715"/>
            <ac:spMk id="5" creationId="{6F1CE83F-AD32-95BE-1439-A4D414D22A04}"/>
          </ac:spMkLst>
        </pc:spChg>
        <pc:spChg chg="add mod ord">
          <ac:chgData name="Alisha Hyslop" userId="3649b39a-e88d-4b82-868e-f1f7749ac645" providerId="ADAL" clId="{BE6CE4B2-69EE-49A4-AC75-96B4F1E2D1D8}" dt="2026-07-13T21:24:04.195" v="528" actId="1076"/>
          <ac:spMkLst>
            <pc:docMk/>
            <pc:sldMk cId="2778234339" sldId="715"/>
            <ac:spMk id="6" creationId="{6539C9C1-0072-A501-2D2B-F5815ACE486D}"/>
          </ac:spMkLst>
        </pc:spChg>
        <pc:spChg chg="add del mod ord">
          <ac:chgData name="Alisha Hyslop" userId="3649b39a-e88d-4b82-868e-f1f7749ac645" providerId="ADAL" clId="{BE6CE4B2-69EE-49A4-AC75-96B4F1E2D1D8}" dt="2026-07-13T21:23:42.353" v="525" actId="478"/>
          <ac:spMkLst>
            <pc:docMk/>
            <pc:sldMk cId="2778234339" sldId="715"/>
            <ac:spMk id="7" creationId="{64106C7D-152D-6D37-2E8F-6FD4DCCC9BEF}"/>
          </ac:spMkLst>
        </pc:spChg>
      </pc:sldChg>
      <pc:sldChg chg="addSp delSp modSp new del mod modClrScheme chgLayout">
        <pc:chgData name="Alisha Hyslop" userId="3649b39a-e88d-4b82-868e-f1f7749ac645" providerId="ADAL" clId="{BE6CE4B2-69EE-49A4-AC75-96B4F1E2D1D8}" dt="2026-07-13T21:40:20.666" v="621" actId="47"/>
        <pc:sldMkLst>
          <pc:docMk/>
          <pc:sldMk cId="1731379015" sldId="716"/>
        </pc:sldMkLst>
        <pc:spChg chg="del mod ord">
          <ac:chgData name="Alisha Hyslop" userId="3649b39a-e88d-4b82-868e-f1f7749ac645" providerId="ADAL" clId="{BE6CE4B2-69EE-49A4-AC75-96B4F1E2D1D8}" dt="2026-07-13T21:40:01.636" v="617" actId="700"/>
          <ac:spMkLst>
            <pc:docMk/>
            <pc:sldMk cId="1731379015" sldId="716"/>
            <ac:spMk id="2" creationId="{EED14455-74CA-E332-B838-658369198E0C}"/>
          </ac:spMkLst>
        </pc:spChg>
        <pc:spChg chg="del mod ord">
          <ac:chgData name="Alisha Hyslop" userId="3649b39a-e88d-4b82-868e-f1f7749ac645" providerId="ADAL" clId="{BE6CE4B2-69EE-49A4-AC75-96B4F1E2D1D8}" dt="2026-07-13T21:40:01.636" v="617" actId="700"/>
          <ac:spMkLst>
            <pc:docMk/>
            <pc:sldMk cId="1731379015" sldId="716"/>
            <ac:spMk id="3" creationId="{613A4D01-C763-603A-552F-976D2017ADDD}"/>
          </ac:spMkLst>
        </pc:spChg>
        <pc:spChg chg="add mod ord">
          <ac:chgData name="Alisha Hyslop" userId="3649b39a-e88d-4b82-868e-f1f7749ac645" providerId="ADAL" clId="{BE6CE4B2-69EE-49A4-AC75-96B4F1E2D1D8}" dt="2026-07-13T21:40:01.636" v="617" actId="700"/>
          <ac:spMkLst>
            <pc:docMk/>
            <pc:sldMk cId="1731379015" sldId="716"/>
            <ac:spMk id="4" creationId="{CB4785FB-4ED1-6143-5C20-3B2CA7D63796}"/>
          </ac:spMkLst>
        </pc:spChg>
        <pc:spChg chg="add mod ord">
          <ac:chgData name="Alisha Hyslop" userId="3649b39a-e88d-4b82-868e-f1f7749ac645" providerId="ADAL" clId="{BE6CE4B2-69EE-49A4-AC75-96B4F1E2D1D8}" dt="2026-07-13T21:40:01.636" v="617" actId="700"/>
          <ac:spMkLst>
            <pc:docMk/>
            <pc:sldMk cId="1731379015" sldId="716"/>
            <ac:spMk id="5" creationId="{B8C34A88-3AFF-BBC7-72AA-3BEB7E504C67}"/>
          </ac:spMkLst>
        </pc:spChg>
      </pc:sldChg>
      <pc:sldChg chg="add del">
        <pc:chgData name="Alisha Hyslop" userId="3649b39a-e88d-4b82-868e-f1f7749ac645" providerId="ADAL" clId="{BE6CE4B2-69EE-49A4-AC75-96B4F1E2D1D8}" dt="2026-07-13T21:40:16.204" v="619"/>
        <pc:sldMkLst>
          <pc:docMk/>
          <pc:sldMk cId="302422371" sldId="717"/>
        </pc:sldMkLst>
      </pc:sldChg>
      <pc:sldChg chg="modSp add mod">
        <pc:chgData name="Alisha Hyslop" userId="3649b39a-e88d-4b82-868e-f1f7749ac645" providerId="ADAL" clId="{BE6CE4B2-69EE-49A4-AC75-96B4F1E2D1D8}" dt="2026-07-13T21:40:32.643" v="647" actId="1076"/>
        <pc:sldMkLst>
          <pc:docMk/>
          <pc:sldMk cId="775113754" sldId="717"/>
        </pc:sldMkLst>
        <pc:spChg chg="mod">
          <ac:chgData name="Alisha Hyslop" userId="3649b39a-e88d-4b82-868e-f1f7749ac645" providerId="ADAL" clId="{BE6CE4B2-69EE-49A4-AC75-96B4F1E2D1D8}" dt="2026-07-13T21:40:32.643" v="647" actId="1076"/>
          <ac:spMkLst>
            <pc:docMk/>
            <pc:sldMk cId="775113754" sldId="717"/>
            <ac:spMk id="6" creationId="{5C394CAC-3F04-7A4E-41A4-699C1AC5E431}"/>
          </ac:spMkLst>
        </pc:spChg>
      </pc:sldChg>
      <pc:sldChg chg="addSp delSp modSp new del mod modClrScheme chgLayout">
        <pc:chgData name="Alisha Hyslop" userId="3649b39a-e88d-4b82-868e-f1f7749ac645" providerId="ADAL" clId="{BE6CE4B2-69EE-49A4-AC75-96B4F1E2D1D8}" dt="2026-07-13T22:04:31.786" v="1537" actId="2696"/>
        <pc:sldMkLst>
          <pc:docMk/>
          <pc:sldMk cId="3539244402" sldId="718"/>
        </pc:sldMkLst>
        <pc:spChg chg="del mod ord">
          <ac:chgData name="Alisha Hyslop" userId="3649b39a-e88d-4b82-868e-f1f7749ac645" providerId="ADAL" clId="{BE6CE4B2-69EE-49A4-AC75-96B4F1E2D1D8}" dt="2026-07-13T21:43:29.800" v="688" actId="700"/>
          <ac:spMkLst>
            <pc:docMk/>
            <pc:sldMk cId="3539244402" sldId="718"/>
            <ac:spMk id="2" creationId="{B50CEDBD-1B33-B865-953D-97A4AD41A722}"/>
          </ac:spMkLst>
        </pc:spChg>
        <pc:spChg chg="del mod ord">
          <ac:chgData name="Alisha Hyslop" userId="3649b39a-e88d-4b82-868e-f1f7749ac645" providerId="ADAL" clId="{BE6CE4B2-69EE-49A4-AC75-96B4F1E2D1D8}" dt="2026-07-13T21:43:29.800" v="688" actId="700"/>
          <ac:spMkLst>
            <pc:docMk/>
            <pc:sldMk cId="3539244402" sldId="718"/>
            <ac:spMk id="3" creationId="{AB47C111-9A93-17E5-1EEE-476FCBFC157E}"/>
          </ac:spMkLst>
        </pc:spChg>
        <pc:spChg chg="del">
          <ac:chgData name="Alisha Hyslop" userId="3649b39a-e88d-4b82-868e-f1f7749ac645" providerId="ADAL" clId="{BE6CE4B2-69EE-49A4-AC75-96B4F1E2D1D8}" dt="2026-07-13T21:43:29.800" v="688" actId="700"/>
          <ac:spMkLst>
            <pc:docMk/>
            <pc:sldMk cId="3539244402" sldId="718"/>
            <ac:spMk id="4" creationId="{3105F0DD-9DEF-98F8-5675-FAB9A3084453}"/>
          </ac:spMkLst>
        </pc:spChg>
        <pc:spChg chg="add mod ord">
          <ac:chgData name="Alisha Hyslop" userId="3649b39a-e88d-4b82-868e-f1f7749ac645" providerId="ADAL" clId="{BE6CE4B2-69EE-49A4-AC75-96B4F1E2D1D8}" dt="2026-07-13T21:44:16.420" v="705" actId="2711"/>
          <ac:spMkLst>
            <pc:docMk/>
            <pc:sldMk cId="3539244402" sldId="718"/>
            <ac:spMk id="5" creationId="{8BE384E5-A25F-4A7E-A6BF-7A5ADF589457}"/>
          </ac:spMkLst>
        </pc:spChg>
        <pc:spChg chg="add mod ord">
          <ac:chgData name="Alisha Hyslop" userId="3649b39a-e88d-4b82-868e-f1f7749ac645" providerId="ADAL" clId="{BE6CE4B2-69EE-49A4-AC75-96B4F1E2D1D8}" dt="2026-07-13T22:00:27.872" v="866" actId="20577"/>
          <ac:spMkLst>
            <pc:docMk/>
            <pc:sldMk cId="3539244402" sldId="718"/>
            <ac:spMk id="6" creationId="{66564EF0-9F06-04BF-F0F7-CD325EBCC67B}"/>
          </ac:spMkLst>
        </pc:spChg>
        <pc:inkChg chg="add del">
          <ac:chgData name="Alisha Hyslop" userId="3649b39a-e88d-4b82-868e-f1f7749ac645" providerId="ADAL" clId="{BE6CE4B2-69EE-49A4-AC75-96B4F1E2D1D8}" dt="2026-07-13T21:43:37.964" v="692" actId="9405"/>
          <ac:inkMkLst>
            <pc:docMk/>
            <pc:sldMk cId="3539244402" sldId="718"/>
            <ac:inkMk id="7" creationId="{20A65DFF-4893-AE57-0AAC-837B8F1135B0}"/>
          </ac:inkMkLst>
        </pc:inkChg>
        <pc:inkChg chg="add del">
          <ac:chgData name="Alisha Hyslop" userId="3649b39a-e88d-4b82-868e-f1f7749ac645" providerId="ADAL" clId="{BE6CE4B2-69EE-49A4-AC75-96B4F1E2D1D8}" dt="2026-07-13T21:43:37.220" v="691" actId="9405"/>
          <ac:inkMkLst>
            <pc:docMk/>
            <pc:sldMk cId="3539244402" sldId="718"/>
            <ac:inkMk id="8" creationId="{5F6FF179-ED2C-CE80-0A6F-EED164206ED3}"/>
          </ac:inkMkLst>
        </pc:inkChg>
      </pc:sldChg>
      <pc:sldChg chg="addSp modSp new mod">
        <pc:chgData name="Alisha Hyslop" userId="3649b39a-e88d-4b82-868e-f1f7749ac645" providerId="ADAL" clId="{BE6CE4B2-69EE-49A4-AC75-96B4F1E2D1D8}" dt="2026-07-13T22:09:48.079" v="1591" actId="1076"/>
        <pc:sldMkLst>
          <pc:docMk/>
          <pc:sldMk cId="4249357486" sldId="718"/>
        </pc:sldMkLst>
        <pc:picChg chg="add mod">
          <ac:chgData name="Alisha Hyslop" userId="3649b39a-e88d-4b82-868e-f1f7749ac645" providerId="ADAL" clId="{BE6CE4B2-69EE-49A4-AC75-96B4F1E2D1D8}" dt="2026-07-13T22:09:48.079" v="1591" actId="1076"/>
          <ac:picMkLst>
            <pc:docMk/>
            <pc:sldMk cId="4249357486" sldId="718"/>
            <ac:picMk id="5" creationId="{3F281CFD-E29A-46F1-DB37-A8D4B58E9542}"/>
          </ac:picMkLst>
        </pc:picChg>
      </pc:sldChg>
      <pc:sldMasterChg chg="delSldLayout">
        <pc:chgData name="Alisha Hyslop" userId="3649b39a-e88d-4b82-868e-f1f7749ac645" providerId="ADAL" clId="{BE6CE4B2-69EE-49A4-AC75-96B4F1E2D1D8}" dt="2026-07-13T17:48:13.330" v="173" actId="47"/>
        <pc:sldMasterMkLst>
          <pc:docMk/>
          <pc:sldMasterMk cId="209116188" sldId="2147483660"/>
        </pc:sldMasterMkLst>
        <pc:sldLayoutChg chg="del">
          <pc:chgData name="Alisha Hyslop" userId="3649b39a-e88d-4b82-868e-f1f7749ac645" providerId="ADAL" clId="{BE6CE4B2-69EE-49A4-AC75-96B4F1E2D1D8}" dt="2026-07-13T17:48:13.330" v="173" actId="47"/>
          <pc:sldLayoutMkLst>
            <pc:docMk/>
            <pc:sldMasterMk cId="209116188" sldId="2147483660"/>
            <pc:sldLayoutMk cId="3877718800" sldId="2147483684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527A71-D110-477E-80AD-A9CE37306E31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B638C83-F957-4F28-8D6E-992383414D70}">
      <dgm:prSet/>
      <dgm:spPr/>
      <dgm:t>
        <a:bodyPr/>
        <a:lstStyle/>
        <a:p>
          <a:r>
            <a:rPr lang="en-GB" dirty="0">
              <a:latin typeface="Adele Sans"/>
            </a:rPr>
            <a:t>Cultivating a culture of excellence &amp; leadership in CTE for 100 years</a:t>
          </a:r>
          <a:endParaRPr lang="en-US" dirty="0">
            <a:latin typeface="Adele Sans"/>
          </a:endParaRPr>
        </a:p>
      </dgm:t>
    </dgm:pt>
    <dgm:pt modelId="{86FB5DB5-AF9B-43E2-B87F-5D5944F66E5E}" type="parTrans" cxnId="{BBCCD7C9-894F-4ADE-A888-27C9D03AA230}">
      <dgm:prSet/>
      <dgm:spPr/>
      <dgm:t>
        <a:bodyPr/>
        <a:lstStyle/>
        <a:p>
          <a:endParaRPr lang="en-US"/>
        </a:p>
      </dgm:t>
    </dgm:pt>
    <dgm:pt modelId="{F4CEF5F9-F6F7-4B1F-9B24-0442D4D0E14B}" type="sibTrans" cxnId="{BBCCD7C9-894F-4ADE-A888-27C9D03AA230}">
      <dgm:prSet/>
      <dgm:spPr/>
      <dgm:t>
        <a:bodyPr/>
        <a:lstStyle/>
        <a:p>
          <a:endParaRPr lang="en-US"/>
        </a:p>
      </dgm:t>
    </dgm:pt>
    <dgm:pt modelId="{23C09E92-9CE3-4151-9F9C-4452AC3BACCF}">
      <dgm:prSet/>
      <dgm:spPr/>
      <dgm:t>
        <a:bodyPr/>
        <a:lstStyle/>
        <a:p>
          <a:r>
            <a:rPr lang="en-GB" dirty="0">
              <a:latin typeface="Adele Sans"/>
            </a:rPr>
            <a:t>Achieving CTE policy victories &amp; strengthening legislative advocacy</a:t>
          </a:r>
          <a:endParaRPr lang="en-US" dirty="0">
            <a:latin typeface="Adele Sans"/>
          </a:endParaRPr>
        </a:p>
      </dgm:t>
    </dgm:pt>
    <dgm:pt modelId="{09701858-7698-4089-A629-79C362BF1E66}" type="parTrans" cxnId="{8A28D2ED-9D0B-4D52-A6F5-13DA7F30AA96}">
      <dgm:prSet/>
      <dgm:spPr/>
      <dgm:t>
        <a:bodyPr/>
        <a:lstStyle/>
        <a:p>
          <a:endParaRPr lang="en-US"/>
        </a:p>
      </dgm:t>
    </dgm:pt>
    <dgm:pt modelId="{1A5515F9-722E-40B8-A600-E386A2DCDAD7}" type="sibTrans" cxnId="{8A28D2ED-9D0B-4D52-A6F5-13DA7F30AA96}">
      <dgm:prSet/>
      <dgm:spPr/>
      <dgm:t>
        <a:bodyPr/>
        <a:lstStyle/>
        <a:p>
          <a:endParaRPr lang="en-US"/>
        </a:p>
      </dgm:t>
    </dgm:pt>
    <dgm:pt modelId="{D0701B58-5936-46B7-8998-57D3DAE30341}">
      <dgm:prSet/>
      <dgm:spPr/>
      <dgm:t>
        <a:bodyPr/>
        <a:lstStyle/>
        <a:p>
          <a:r>
            <a:rPr lang="en-GB" dirty="0">
              <a:latin typeface="Adele Sans"/>
            </a:rPr>
            <a:t>Delivering robust professional learning &amp; networking opportunities</a:t>
          </a:r>
          <a:endParaRPr lang="en-US" dirty="0">
            <a:latin typeface="Adele Sans"/>
          </a:endParaRPr>
        </a:p>
      </dgm:t>
    </dgm:pt>
    <dgm:pt modelId="{7DA551CF-571E-4CB6-BB6C-C305B966DB9C}" type="parTrans" cxnId="{A7E5080A-A4D5-4DAE-BDFE-C352BADDFB2C}">
      <dgm:prSet/>
      <dgm:spPr/>
      <dgm:t>
        <a:bodyPr/>
        <a:lstStyle/>
        <a:p>
          <a:endParaRPr lang="en-US"/>
        </a:p>
      </dgm:t>
    </dgm:pt>
    <dgm:pt modelId="{5C4A1106-BECB-4A4F-8BDE-F4CFD438209C}" type="sibTrans" cxnId="{A7E5080A-A4D5-4DAE-BDFE-C352BADDFB2C}">
      <dgm:prSet/>
      <dgm:spPr/>
      <dgm:t>
        <a:bodyPr/>
        <a:lstStyle/>
        <a:p>
          <a:endParaRPr lang="en-US"/>
        </a:p>
      </dgm:t>
    </dgm:pt>
    <dgm:pt modelId="{1AA80C14-C38B-4ABC-A254-14689EE3CE5C}">
      <dgm:prSet/>
      <dgm:spPr/>
      <dgm:t>
        <a:bodyPr/>
        <a:lstStyle/>
        <a:p>
          <a:r>
            <a:rPr lang="en-GB" dirty="0">
              <a:latin typeface="Adele Sans"/>
            </a:rPr>
            <a:t>Building a professional network that enhances member value</a:t>
          </a:r>
          <a:endParaRPr lang="en-US" dirty="0">
            <a:latin typeface="Adele Sans"/>
          </a:endParaRPr>
        </a:p>
      </dgm:t>
    </dgm:pt>
    <dgm:pt modelId="{DDB91316-986A-4404-BEB3-E0CDDCB24BA4}" type="parTrans" cxnId="{EC1E67B1-6591-455A-9E02-3FB712063F54}">
      <dgm:prSet/>
      <dgm:spPr/>
      <dgm:t>
        <a:bodyPr/>
        <a:lstStyle/>
        <a:p>
          <a:endParaRPr lang="en-US"/>
        </a:p>
      </dgm:t>
    </dgm:pt>
    <dgm:pt modelId="{77E91FD6-26E1-491F-8CD0-6C6D837297D9}" type="sibTrans" cxnId="{EC1E67B1-6591-455A-9E02-3FB712063F54}">
      <dgm:prSet/>
      <dgm:spPr/>
      <dgm:t>
        <a:bodyPr/>
        <a:lstStyle/>
        <a:p>
          <a:endParaRPr lang="en-US"/>
        </a:p>
      </dgm:t>
    </dgm:pt>
    <dgm:pt modelId="{39AB5151-2AAD-45E3-8418-C2117AE7F010}" type="pres">
      <dgm:prSet presAssocID="{9B527A71-D110-477E-80AD-A9CE37306E3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3576C28-6E47-4A7C-8589-3A3CF2D06402}" type="pres">
      <dgm:prSet presAssocID="{7B638C83-F957-4F28-8D6E-992383414D70}" presName="hierRoot1" presStyleCnt="0"/>
      <dgm:spPr/>
    </dgm:pt>
    <dgm:pt modelId="{F4A01794-7768-4311-A756-6C23C78E94BD}" type="pres">
      <dgm:prSet presAssocID="{7B638C83-F957-4F28-8D6E-992383414D70}" presName="composite" presStyleCnt="0"/>
      <dgm:spPr/>
    </dgm:pt>
    <dgm:pt modelId="{A3DE424A-5B92-462F-8ABF-8FA86895226F}" type="pres">
      <dgm:prSet presAssocID="{7B638C83-F957-4F28-8D6E-992383414D70}" presName="background" presStyleLbl="node0" presStyleIdx="0" presStyleCnt="4"/>
      <dgm:spPr/>
    </dgm:pt>
    <dgm:pt modelId="{193F9118-136C-4630-93F1-946E88838F75}" type="pres">
      <dgm:prSet presAssocID="{7B638C83-F957-4F28-8D6E-992383414D70}" presName="text" presStyleLbl="fgAcc0" presStyleIdx="0" presStyleCnt="4">
        <dgm:presLayoutVars>
          <dgm:chPref val="3"/>
        </dgm:presLayoutVars>
      </dgm:prSet>
      <dgm:spPr/>
    </dgm:pt>
    <dgm:pt modelId="{47FB96D9-731A-43C0-A2A2-E5C60EF46C95}" type="pres">
      <dgm:prSet presAssocID="{7B638C83-F957-4F28-8D6E-992383414D70}" presName="hierChild2" presStyleCnt="0"/>
      <dgm:spPr/>
    </dgm:pt>
    <dgm:pt modelId="{5E2940F1-97EF-49F9-8D83-6880D36CCA99}" type="pres">
      <dgm:prSet presAssocID="{23C09E92-9CE3-4151-9F9C-4452AC3BACCF}" presName="hierRoot1" presStyleCnt="0"/>
      <dgm:spPr/>
    </dgm:pt>
    <dgm:pt modelId="{8FCBFC3E-5972-407E-8E8F-768B2E95BDEF}" type="pres">
      <dgm:prSet presAssocID="{23C09E92-9CE3-4151-9F9C-4452AC3BACCF}" presName="composite" presStyleCnt="0"/>
      <dgm:spPr/>
    </dgm:pt>
    <dgm:pt modelId="{C10621EF-84AC-42F7-AD92-5D8A04F23EBD}" type="pres">
      <dgm:prSet presAssocID="{23C09E92-9CE3-4151-9F9C-4452AC3BACCF}" presName="background" presStyleLbl="node0" presStyleIdx="1" presStyleCnt="4"/>
      <dgm:spPr/>
    </dgm:pt>
    <dgm:pt modelId="{2A7CCB52-9B47-4C49-AFF0-5C3AFE9DF6B9}" type="pres">
      <dgm:prSet presAssocID="{23C09E92-9CE3-4151-9F9C-4452AC3BACCF}" presName="text" presStyleLbl="fgAcc0" presStyleIdx="1" presStyleCnt="4">
        <dgm:presLayoutVars>
          <dgm:chPref val="3"/>
        </dgm:presLayoutVars>
      </dgm:prSet>
      <dgm:spPr/>
    </dgm:pt>
    <dgm:pt modelId="{E871D790-20C5-495D-893B-07BC0DDBD208}" type="pres">
      <dgm:prSet presAssocID="{23C09E92-9CE3-4151-9F9C-4452AC3BACCF}" presName="hierChild2" presStyleCnt="0"/>
      <dgm:spPr/>
    </dgm:pt>
    <dgm:pt modelId="{17DE2ADF-B53A-4D2F-9908-8FDD3B0C57CC}" type="pres">
      <dgm:prSet presAssocID="{D0701B58-5936-46B7-8998-57D3DAE30341}" presName="hierRoot1" presStyleCnt="0"/>
      <dgm:spPr/>
    </dgm:pt>
    <dgm:pt modelId="{2CC76654-19BD-4F53-8444-347569407492}" type="pres">
      <dgm:prSet presAssocID="{D0701B58-5936-46B7-8998-57D3DAE30341}" presName="composite" presStyleCnt="0"/>
      <dgm:spPr/>
    </dgm:pt>
    <dgm:pt modelId="{E77086D1-C9E1-4AD2-B5EA-DE5623E7EEC0}" type="pres">
      <dgm:prSet presAssocID="{D0701B58-5936-46B7-8998-57D3DAE30341}" presName="background" presStyleLbl="node0" presStyleIdx="2" presStyleCnt="4"/>
      <dgm:spPr/>
    </dgm:pt>
    <dgm:pt modelId="{4231892F-7B7B-45CC-883C-D506B66DDA9E}" type="pres">
      <dgm:prSet presAssocID="{D0701B58-5936-46B7-8998-57D3DAE30341}" presName="text" presStyleLbl="fgAcc0" presStyleIdx="2" presStyleCnt="4">
        <dgm:presLayoutVars>
          <dgm:chPref val="3"/>
        </dgm:presLayoutVars>
      </dgm:prSet>
      <dgm:spPr/>
    </dgm:pt>
    <dgm:pt modelId="{C644571C-0B69-494B-B52A-B1C697B128BB}" type="pres">
      <dgm:prSet presAssocID="{D0701B58-5936-46B7-8998-57D3DAE30341}" presName="hierChild2" presStyleCnt="0"/>
      <dgm:spPr/>
    </dgm:pt>
    <dgm:pt modelId="{85969A43-C70B-46CF-B8C5-BE821160F77D}" type="pres">
      <dgm:prSet presAssocID="{1AA80C14-C38B-4ABC-A254-14689EE3CE5C}" presName="hierRoot1" presStyleCnt="0"/>
      <dgm:spPr/>
    </dgm:pt>
    <dgm:pt modelId="{FEEE29E2-60D6-42BA-80FC-56FB8C3C0971}" type="pres">
      <dgm:prSet presAssocID="{1AA80C14-C38B-4ABC-A254-14689EE3CE5C}" presName="composite" presStyleCnt="0"/>
      <dgm:spPr/>
    </dgm:pt>
    <dgm:pt modelId="{A383F44D-43A6-4307-B19D-82BBD8B7B070}" type="pres">
      <dgm:prSet presAssocID="{1AA80C14-C38B-4ABC-A254-14689EE3CE5C}" presName="background" presStyleLbl="node0" presStyleIdx="3" presStyleCnt="4"/>
      <dgm:spPr/>
    </dgm:pt>
    <dgm:pt modelId="{B3E18AF4-4789-43B6-B53A-3006492044F3}" type="pres">
      <dgm:prSet presAssocID="{1AA80C14-C38B-4ABC-A254-14689EE3CE5C}" presName="text" presStyleLbl="fgAcc0" presStyleIdx="3" presStyleCnt="4">
        <dgm:presLayoutVars>
          <dgm:chPref val="3"/>
        </dgm:presLayoutVars>
      </dgm:prSet>
      <dgm:spPr/>
    </dgm:pt>
    <dgm:pt modelId="{C7B8DEE3-6176-4A8D-85AE-1B035C7F9B45}" type="pres">
      <dgm:prSet presAssocID="{1AA80C14-C38B-4ABC-A254-14689EE3CE5C}" presName="hierChild2" presStyleCnt="0"/>
      <dgm:spPr/>
    </dgm:pt>
  </dgm:ptLst>
  <dgm:cxnLst>
    <dgm:cxn modelId="{A7E5080A-A4D5-4DAE-BDFE-C352BADDFB2C}" srcId="{9B527A71-D110-477E-80AD-A9CE37306E31}" destId="{D0701B58-5936-46B7-8998-57D3DAE30341}" srcOrd="2" destOrd="0" parTransId="{7DA551CF-571E-4CB6-BB6C-C305B966DB9C}" sibTransId="{5C4A1106-BECB-4A4F-8BDE-F4CFD438209C}"/>
    <dgm:cxn modelId="{4F5A070B-EB88-41C3-B15E-60714D49E43F}" type="presOf" srcId="{23C09E92-9CE3-4151-9F9C-4452AC3BACCF}" destId="{2A7CCB52-9B47-4C49-AFF0-5C3AFE9DF6B9}" srcOrd="0" destOrd="0" presId="urn:microsoft.com/office/officeart/2005/8/layout/hierarchy1"/>
    <dgm:cxn modelId="{93FB3B15-62CC-4100-9022-4D3318A2C408}" type="presOf" srcId="{7B638C83-F957-4F28-8D6E-992383414D70}" destId="{193F9118-136C-4630-93F1-946E88838F75}" srcOrd="0" destOrd="0" presId="urn:microsoft.com/office/officeart/2005/8/layout/hierarchy1"/>
    <dgm:cxn modelId="{58732117-B40A-462A-929A-126A76D0535F}" type="presOf" srcId="{D0701B58-5936-46B7-8998-57D3DAE30341}" destId="{4231892F-7B7B-45CC-883C-D506B66DDA9E}" srcOrd="0" destOrd="0" presId="urn:microsoft.com/office/officeart/2005/8/layout/hierarchy1"/>
    <dgm:cxn modelId="{9977B01E-1DB1-45DD-AE02-C09E014DAAC0}" type="presOf" srcId="{1AA80C14-C38B-4ABC-A254-14689EE3CE5C}" destId="{B3E18AF4-4789-43B6-B53A-3006492044F3}" srcOrd="0" destOrd="0" presId="urn:microsoft.com/office/officeart/2005/8/layout/hierarchy1"/>
    <dgm:cxn modelId="{CDE9FE23-F1C3-4028-BAA9-D1828EF3057E}" type="presOf" srcId="{9B527A71-D110-477E-80AD-A9CE37306E31}" destId="{39AB5151-2AAD-45E3-8418-C2117AE7F010}" srcOrd="0" destOrd="0" presId="urn:microsoft.com/office/officeart/2005/8/layout/hierarchy1"/>
    <dgm:cxn modelId="{EC1E67B1-6591-455A-9E02-3FB712063F54}" srcId="{9B527A71-D110-477E-80AD-A9CE37306E31}" destId="{1AA80C14-C38B-4ABC-A254-14689EE3CE5C}" srcOrd="3" destOrd="0" parTransId="{DDB91316-986A-4404-BEB3-E0CDDCB24BA4}" sibTransId="{77E91FD6-26E1-491F-8CD0-6C6D837297D9}"/>
    <dgm:cxn modelId="{BBCCD7C9-894F-4ADE-A888-27C9D03AA230}" srcId="{9B527A71-D110-477E-80AD-A9CE37306E31}" destId="{7B638C83-F957-4F28-8D6E-992383414D70}" srcOrd="0" destOrd="0" parTransId="{86FB5DB5-AF9B-43E2-B87F-5D5944F66E5E}" sibTransId="{F4CEF5F9-F6F7-4B1F-9B24-0442D4D0E14B}"/>
    <dgm:cxn modelId="{8A28D2ED-9D0B-4D52-A6F5-13DA7F30AA96}" srcId="{9B527A71-D110-477E-80AD-A9CE37306E31}" destId="{23C09E92-9CE3-4151-9F9C-4452AC3BACCF}" srcOrd="1" destOrd="0" parTransId="{09701858-7698-4089-A629-79C362BF1E66}" sibTransId="{1A5515F9-722E-40B8-A600-E386A2DCDAD7}"/>
    <dgm:cxn modelId="{65095E0B-112F-40E4-853E-B4807A5A4A9E}" type="presParOf" srcId="{39AB5151-2AAD-45E3-8418-C2117AE7F010}" destId="{63576C28-6E47-4A7C-8589-3A3CF2D06402}" srcOrd="0" destOrd="0" presId="urn:microsoft.com/office/officeart/2005/8/layout/hierarchy1"/>
    <dgm:cxn modelId="{7C83176C-4358-4E33-A0ED-4284158829E4}" type="presParOf" srcId="{63576C28-6E47-4A7C-8589-3A3CF2D06402}" destId="{F4A01794-7768-4311-A756-6C23C78E94BD}" srcOrd="0" destOrd="0" presId="urn:microsoft.com/office/officeart/2005/8/layout/hierarchy1"/>
    <dgm:cxn modelId="{0CD92A1D-BF40-41A9-BCA8-2E053DA123B4}" type="presParOf" srcId="{F4A01794-7768-4311-A756-6C23C78E94BD}" destId="{A3DE424A-5B92-462F-8ABF-8FA86895226F}" srcOrd="0" destOrd="0" presId="urn:microsoft.com/office/officeart/2005/8/layout/hierarchy1"/>
    <dgm:cxn modelId="{E7E08291-9855-4881-AA66-152FB61CB333}" type="presParOf" srcId="{F4A01794-7768-4311-A756-6C23C78E94BD}" destId="{193F9118-136C-4630-93F1-946E88838F75}" srcOrd="1" destOrd="0" presId="urn:microsoft.com/office/officeart/2005/8/layout/hierarchy1"/>
    <dgm:cxn modelId="{1BB7052F-F886-4B97-BCE2-C729A360263E}" type="presParOf" srcId="{63576C28-6E47-4A7C-8589-3A3CF2D06402}" destId="{47FB96D9-731A-43C0-A2A2-E5C60EF46C95}" srcOrd="1" destOrd="0" presId="urn:microsoft.com/office/officeart/2005/8/layout/hierarchy1"/>
    <dgm:cxn modelId="{E9DE22B2-241A-47ED-B98A-AB9AA6B9DA71}" type="presParOf" srcId="{39AB5151-2AAD-45E3-8418-C2117AE7F010}" destId="{5E2940F1-97EF-49F9-8D83-6880D36CCA99}" srcOrd="1" destOrd="0" presId="urn:microsoft.com/office/officeart/2005/8/layout/hierarchy1"/>
    <dgm:cxn modelId="{74343D65-E0DF-4D37-BC4E-C1E5E7405A8D}" type="presParOf" srcId="{5E2940F1-97EF-49F9-8D83-6880D36CCA99}" destId="{8FCBFC3E-5972-407E-8E8F-768B2E95BDEF}" srcOrd="0" destOrd="0" presId="urn:microsoft.com/office/officeart/2005/8/layout/hierarchy1"/>
    <dgm:cxn modelId="{DEA9DF5A-AC1A-4203-93ED-86D58BE6A6FE}" type="presParOf" srcId="{8FCBFC3E-5972-407E-8E8F-768B2E95BDEF}" destId="{C10621EF-84AC-42F7-AD92-5D8A04F23EBD}" srcOrd="0" destOrd="0" presId="urn:microsoft.com/office/officeart/2005/8/layout/hierarchy1"/>
    <dgm:cxn modelId="{D6CC1B07-2972-49E1-A86F-263E091862EC}" type="presParOf" srcId="{8FCBFC3E-5972-407E-8E8F-768B2E95BDEF}" destId="{2A7CCB52-9B47-4C49-AFF0-5C3AFE9DF6B9}" srcOrd="1" destOrd="0" presId="urn:microsoft.com/office/officeart/2005/8/layout/hierarchy1"/>
    <dgm:cxn modelId="{4AA002CB-77A2-41E2-AEC0-36A7FE8ACC43}" type="presParOf" srcId="{5E2940F1-97EF-49F9-8D83-6880D36CCA99}" destId="{E871D790-20C5-495D-893B-07BC0DDBD208}" srcOrd="1" destOrd="0" presId="urn:microsoft.com/office/officeart/2005/8/layout/hierarchy1"/>
    <dgm:cxn modelId="{FAF6A35D-D334-4DBC-B970-5912CD7CDCED}" type="presParOf" srcId="{39AB5151-2AAD-45E3-8418-C2117AE7F010}" destId="{17DE2ADF-B53A-4D2F-9908-8FDD3B0C57CC}" srcOrd="2" destOrd="0" presId="urn:microsoft.com/office/officeart/2005/8/layout/hierarchy1"/>
    <dgm:cxn modelId="{ECE4A8E8-5DF9-404A-B8F7-ED833D9D2601}" type="presParOf" srcId="{17DE2ADF-B53A-4D2F-9908-8FDD3B0C57CC}" destId="{2CC76654-19BD-4F53-8444-347569407492}" srcOrd="0" destOrd="0" presId="urn:microsoft.com/office/officeart/2005/8/layout/hierarchy1"/>
    <dgm:cxn modelId="{B8A8AB8D-4797-46CA-88FE-2C49ABD950A3}" type="presParOf" srcId="{2CC76654-19BD-4F53-8444-347569407492}" destId="{E77086D1-C9E1-4AD2-B5EA-DE5623E7EEC0}" srcOrd="0" destOrd="0" presId="urn:microsoft.com/office/officeart/2005/8/layout/hierarchy1"/>
    <dgm:cxn modelId="{B1EB44F4-D9BF-4170-904D-5350F608D307}" type="presParOf" srcId="{2CC76654-19BD-4F53-8444-347569407492}" destId="{4231892F-7B7B-45CC-883C-D506B66DDA9E}" srcOrd="1" destOrd="0" presId="urn:microsoft.com/office/officeart/2005/8/layout/hierarchy1"/>
    <dgm:cxn modelId="{D2D1EBC0-3C37-4BCB-ADF5-0EDAE11143FC}" type="presParOf" srcId="{17DE2ADF-B53A-4D2F-9908-8FDD3B0C57CC}" destId="{C644571C-0B69-494B-B52A-B1C697B128BB}" srcOrd="1" destOrd="0" presId="urn:microsoft.com/office/officeart/2005/8/layout/hierarchy1"/>
    <dgm:cxn modelId="{D139AFAD-0D7C-4DD4-A12E-C96754E8E0D2}" type="presParOf" srcId="{39AB5151-2AAD-45E3-8418-C2117AE7F010}" destId="{85969A43-C70B-46CF-B8C5-BE821160F77D}" srcOrd="3" destOrd="0" presId="urn:microsoft.com/office/officeart/2005/8/layout/hierarchy1"/>
    <dgm:cxn modelId="{71C712E7-A849-4F94-86C6-CF9475F64D2C}" type="presParOf" srcId="{85969A43-C70B-46CF-B8C5-BE821160F77D}" destId="{FEEE29E2-60D6-42BA-80FC-56FB8C3C0971}" srcOrd="0" destOrd="0" presId="urn:microsoft.com/office/officeart/2005/8/layout/hierarchy1"/>
    <dgm:cxn modelId="{8D737E52-8177-4CE9-8BEA-DB94DD585E1A}" type="presParOf" srcId="{FEEE29E2-60D6-42BA-80FC-56FB8C3C0971}" destId="{A383F44D-43A6-4307-B19D-82BBD8B7B070}" srcOrd="0" destOrd="0" presId="urn:microsoft.com/office/officeart/2005/8/layout/hierarchy1"/>
    <dgm:cxn modelId="{053FD20D-4FE3-4733-8731-19C6D98D8D5D}" type="presParOf" srcId="{FEEE29E2-60D6-42BA-80FC-56FB8C3C0971}" destId="{B3E18AF4-4789-43B6-B53A-3006492044F3}" srcOrd="1" destOrd="0" presId="urn:microsoft.com/office/officeart/2005/8/layout/hierarchy1"/>
    <dgm:cxn modelId="{AE7E42D4-1AB3-4623-B9B4-2055780165F5}" type="presParOf" srcId="{85969A43-C70B-46CF-B8C5-BE821160F77D}" destId="{C7B8DEE3-6176-4A8D-85AE-1B035C7F9B4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285B9D0-C48E-43B1-9562-A32B3BACB9CC}" type="doc">
      <dgm:prSet loTypeId="urn:microsoft.com/office/officeart/2011/layout/HexagonRadial" loCatId="officeonline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732612B3-5544-421A-B25B-E9C7F01B9BA7}">
      <dgm:prSet phldrT="[Text]" phldr="0"/>
      <dgm:spPr/>
      <dgm:t>
        <a:bodyPr/>
        <a:lstStyle/>
        <a:p>
          <a:r>
            <a:rPr lang="en-US" dirty="0">
              <a:latin typeface="Adele Sans"/>
            </a:rPr>
            <a:t>CTE fact sheets &amp; research</a:t>
          </a:r>
        </a:p>
      </dgm:t>
    </dgm:pt>
    <dgm:pt modelId="{8A6EC7E1-8302-4A7A-B3C5-7FF0F69BA686}" type="parTrans" cxnId="{B762FA05-2204-40A0-A452-76311DA29A64}">
      <dgm:prSet/>
      <dgm:spPr/>
      <dgm:t>
        <a:bodyPr/>
        <a:lstStyle/>
        <a:p>
          <a:endParaRPr lang="en-US"/>
        </a:p>
      </dgm:t>
    </dgm:pt>
    <dgm:pt modelId="{1055683D-B79F-4F2E-98D8-0814B864B6C8}" type="sibTrans" cxnId="{B762FA05-2204-40A0-A452-76311DA29A64}">
      <dgm:prSet/>
      <dgm:spPr/>
      <dgm:t>
        <a:bodyPr/>
        <a:lstStyle/>
        <a:p>
          <a:endParaRPr lang="en-US"/>
        </a:p>
      </dgm:t>
    </dgm:pt>
    <dgm:pt modelId="{4CE1404E-CD71-4325-935D-B9C25A3545CF}">
      <dgm:prSet phldrT="[Text]" phldr="0"/>
      <dgm:spPr/>
      <dgm:t>
        <a:bodyPr/>
        <a:lstStyle/>
        <a:p>
          <a:r>
            <a:rPr lang="en-US" dirty="0">
              <a:latin typeface="Adele Sans"/>
            </a:rPr>
            <a:t>Direct lobbying &amp; position development</a:t>
          </a:r>
        </a:p>
      </dgm:t>
    </dgm:pt>
    <dgm:pt modelId="{CB84437A-6FF9-4C22-A58F-84EE3EC26170}" type="parTrans" cxnId="{21A9778F-E57D-488D-9DAD-C0D5AF3E9E17}">
      <dgm:prSet/>
      <dgm:spPr/>
      <dgm:t>
        <a:bodyPr/>
        <a:lstStyle/>
        <a:p>
          <a:endParaRPr lang="en-US"/>
        </a:p>
      </dgm:t>
    </dgm:pt>
    <dgm:pt modelId="{6FC24CA4-5B34-496B-AA82-67820A30B800}" type="sibTrans" cxnId="{21A9778F-E57D-488D-9DAD-C0D5AF3E9E17}">
      <dgm:prSet/>
      <dgm:spPr/>
      <dgm:t>
        <a:bodyPr/>
        <a:lstStyle/>
        <a:p>
          <a:endParaRPr lang="en-US"/>
        </a:p>
      </dgm:t>
    </dgm:pt>
    <dgm:pt modelId="{209A36E8-83B0-4727-8C62-F58A178476D5}">
      <dgm:prSet phldrT="[Text]" phldr="0"/>
      <dgm:spPr/>
      <dgm:t>
        <a:bodyPr/>
        <a:lstStyle/>
        <a:p>
          <a:r>
            <a:rPr lang="en-US" dirty="0">
              <a:latin typeface="Adele Sans"/>
            </a:rPr>
            <a:t>Technical assistance</a:t>
          </a:r>
        </a:p>
      </dgm:t>
    </dgm:pt>
    <dgm:pt modelId="{3804DD8C-9635-4BD8-811B-6ED073E20532}" type="parTrans" cxnId="{6D934591-B2F0-40E8-9B78-00D2E22FB8BC}">
      <dgm:prSet/>
      <dgm:spPr/>
      <dgm:t>
        <a:bodyPr/>
        <a:lstStyle/>
        <a:p>
          <a:endParaRPr lang="en-US"/>
        </a:p>
      </dgm:t>
    </dgm:pt>
    <dgm:pt modelId="{2CBC392C-AF6D-45DF-8DE5-46E5B9259603}" type="sibTrans" cxnId="{6D934591-B2F0-40E8-9B78-00D2E22FB8BC}">
      <dgm:prSet/>
      <dgm:spPr/>
      <dgm:t>
        <a:bodyPr/>
        <a:lstStyle/>
        <a:p>
          <a:endParaRPr lang="en-US"/>
        </a:p>
      </dgm:t>
    </dgm:pt>
    <dgm:pt modelId="{B4760CE4-277A-4FE5-8FB0-BB02FFF3805B}">
      <dgm:prSet phldrT="[Text]" phldr="0"/>
      <dgm:spPr/>
      <dgm:t>
        <a:bodyPr/>
        <a:lstStyle/>
        <a:p>
          <a:r>
            <a:rPr lang="en-US" dirty="0">
              <a:latin typeface="Adele Sans"/>
            </a:rPr>
            <a:t>Online advocacy toolkit</a:t>
          </a:r>
        </a:p>
      </dgm:t>
    </dgm:pt>
    <dgm:pt modelId="{14A008FF-7A37-4490-AAC1-A176FD26571E}" type="parTrans" cxnId="{515BAB9F-B18B-4D60-B0E4-0F45DCA5A227}">
      <dgm:prSet/>
      <dgm:spPr/>
      <dgm:t>
        <a:bodyPr/>
        <a:lstStyle/>
        <a:p>
          <a:endParaRPr lang="en-US"/>
        </a:p>
      </dgm:t>
    </dgm:pt>
    <dgm:pt modelId="{D5C34066-D41E-42A9-8464-890ED0C7F6A5}" type="sibTrans" cxnId="{515BAB9F-B18B-4D60-B0E4-0F45DCA5A227}">
      <dgm:prSet/>
      <dgm:spPr/>
      <dgm:t>
        <a:bodyPr/>
        <a:lstStyle/>
        <a:p>
          <a:endParaRPr lang="en-US"/>
        </a:p>
      </dgm:t>
    </dgm:pt>
    <dgm:pt modelId="{1BE1080B-1C5D-41EB-84BE-69D0F619FE71}">
      <dgm:prSet phldrT="[Text]" phldr="0"/>
      <dgm:spPr/>
      <dgm:t>
        <a:bodyPr/>
        <a:lstStyle/>
        <a:p>
          <a:r>
            <a:rPr lang="en-US">
              <a:latin typeface="Adele Sans"/>
            </a:rPr>
            <a:t>Action Center</a:t>
          </a:r>
        </a:p>
      </dgm:t>
    </dgm:pt>
    <dgm:pt modelId="{24CA137E-6BBB-4D76-933B-8CDB2C8BE3F0}" type="parTrans" cxnId="{E525DD91-E83F-4548-A066-7CC5B8C71918}">
      <dgm:prSet/>
      <dgm:spPr/>
      <dgm:t>
        <a:bodyPr/>
        <a:lstStyle/>
        <a:p>
          <a:endParaRPr lang="en-US"/>
        </a:p>
      </dgm:t>
    </dgm:pt>
    <dgm:pt modelId="{4E49C444-5837-49AC-8AE3-475712BE7124}" type="sibTrans" cxnId="{E525DD91-E83F-4548-A066-7CC5B8C71918}">
      <dgm:prSet/>
      <dgm:spPr/>
      <dgm:t>
        <a:bodyPr/>
        <a:lstStyle/>
        <a:p>
          <a:endParaRPr lang="en-US"/>
        </a:p>
      </dgm:t>
    </dgm:pt>
    <dgm:pt modelId="{D8C9D5E1-F2BD-4925-96EB-EF992831C2A8}">
      <dgm:prSet phldrT="[Text]" phldr="1"/>
      <dgm:spPr/>
      <dgm:t>
        <a:bodyPr/>
        <a:lstStyle/>
        <a:p>
          <a:endParaRPr lang="en-US"/>
        </a:p>
      </dgm:t>
    </dgm:pt>
    <dgm:pt modelId="{C894400E-32EF-4873-A229-45D5AAEFACF9}" type="parTrans" cxnId="{411657E7-3B9E-4268-AD72-90F251EA1818}">
      <dgm:prSet/>
      <dgm:spPr/>
      <dgm:t>
        <a:bodyPr/>
        <a:lstStyle/>
        <a:p>
          <a:endParaRPr lang="en-US"/>
        </a:p>
      </dgm:t>
    </dgm:pt>
    <dgm:pt modelId="{641530FD-DD48-482C-AAA6-C8EE10662B69}" type="sibTrans" cxnId="{411657E7-3B9E-4268-AD72-90F251EA1818}">
      <dgm:prSet/>
      <dgm:spPr/>
      <dgm:t>
        <a:bodyPr/>
        <a:lstStyle/>
        <a:p>
          <a:endParaRPr lang="en-US"/>
        </a:p>
      </dgm:t>
    </dgm:pt>
    <dgm:pt modelId="{DE9C37B3-72F8-4592-ABC0-D1C0C2E1974E}">
      <dgm:prSet phldrT="[Text]" phldr="0"/>
      <dgm:spPr/>
      <dgm:t>
        <a:bodyPr/>
        <a:lstStyle/>
        <a:p>
          <a:r>
            <a:rPr lang="en-US" dirty="0">
              <a:latin typeface="Adele Sans"/>
            </a:rPr>
            <a:t>Coalition building</a:t>
          </a:r>
        </a:p>
      </dgm:t>
    </dgm:pt>
    <dgm:pt modelId="{E164B6D8-5580-4DC6-B5F2-ABC016FCD67B}" type="parTrans" cxnId="{A6CBC233-43EE-4318-95F6-3E5285BE9016}">
      <dgm:prSet/>
      <dgm:spPr/>
      <dgm:t>
        <a:bodyPr/>
        <a:lstStyle/>
        <a:p>
          <a:endParaRPr lang="en-US"/>
        </a:p>
      </dgm:t>
    </dgm:pt>
    <dgm:pt modelId="{71982622-A426-4DBE-BD17-A114E8E8D74C}" type="sibTrans" cxnId="{A6CBC233-43EE-4318-95F6-3E5285BE9016}">
      <dgm:prSet/>
      <dgm:spPr/>
      <dgm:t>
        <a:bodyPr/>
        <a:lstStyle/>
        <a:p>
          <a:endParaRPr lang="en-US"/>
        </a:p>
      </dgm:t>
    </dgm:pt>
    <dgm:pt modelId="{827324D1-BE06-4941-801B-501183A1F4B3}">
      <dgm:prSet phldrT="[Text]" phldr="0"/>
      <dgm:spPr/>
      <dgm:t>
        <a:bodyPr/>
        <a:lstStyle/>
        <a:p>
          <a:r>
            <a:rPr lang="en-US" dirty="0">
              <a:latin typeface="Adele Sans"/>
            </a:rPr>
            <a:t>Resource development</a:t>
          </a:r>
        </a:p>
      </dgm:t>
    </dgm:pt>
    <dgm:pt modelId="{1477529D-A042-40EC-B8E7-7CCE46E8D4D1}" type="parTrans" cxnId="{8FE3B904-CE13-4001-B8BE-B78CC643F976}">
      <dgm:prSet/>
      <dgm:spPr/>
      <dgm:t>
        <a:bodyPr/>
        <a:lstStyle/>
        <a:p>
          <a:endParaRPr lang="en-US"/>
        </a:p>
      </dgm:t>
    </dgm:pt>
    <dgm:pt modelId="{5BBA5B6D-C163-4D96-AE14-ACF6F491735E}" type="sibTrans" cxnId="{8FE3B904-CE13-4001-B8BE-B78CC643F976}">
      <dgm:prSet/>
      <dgm:spPr/>
      <dgm:t>
        <a:bodyPr/>
        <a:lstStyle/>
        <a:p>
          <a:endParaRPr lang="en-US"/>
        </a:p>
      </dgm:t>
    </dgm:pt>
    <dgm:pt modelId="{E04A8504-B7F0-440D-801B-BDB3D7D9A07C}" type="pres">
      <dgm:prSet presAssocID="{E285B9D0-C48E-43B1-9562-A32B3BACB9C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BEC7D076-15BE-4200-BE8E-AE0E93CD0D97}" type="pres">
      <dgm:prSet presAssocID="{732612B3-5544-421A-B25B-E9C7F01B9BA7}" presName="Parent" presStyleLbl="node0" presStyleIdx="0" presStyleCnt="1">
        <dgm:presLayoutVars>
          <dgm:chMax val="6"/>
          <dgm:chPref val="6"/>
        </dgm:presLayoutVars>
      </dgm:prSet>
      <dgm:spPr/>
    </dgm:pt>
    <dgm:pt modelId="{106EA396-EC62-422C-ADAC-E3DD47B418D4}" type="pres">
      <dgm:prSet presAssocID="{4CE1404E-CD71-4325-935D-B9C25A3545CF}" presName="Accent1" presStyleCnt="0"/>
      <dgm:spPr/>
    </dgm:pt>
    <dgm:pt modelId="{7DCBE299-6FD5-4B97-83D9-B0F64D4BDB0D}" type="pres">
      <dgm:prSet presAssocID="{4CE1404E-CD71-4325-935D-B9C25A3545CF}" presName="Accent" presStyleLbl="bgShp" presStyleIdx="0" presStyleCnt="6"/>
      <dgm:spPr/>
    </dgm:pt>
    <dgm:pt modelId="{30AC469A-F9E0-4A41-9DD9-B77294828F42}" type="pres">
      <dgm:prSet presAssocID="{4CE1404E-CD71-4325-935D-B9C25A3545CF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B0DFEA0F-4F94-420F-BAB3-9BFF9843F04F}" type="pres">
      <dgm:prSet presAssocID="{209A36E8-83B0-4727-8C62-F58A178476D5}" presName="Accent2" presStyleCnt="0"/>
      <dgm:spPr/>
    </dgm:pt>
    <dgm:pt modelId="{4FE5448E-F9CE-47C4-AA12-21182E5219B6}" type="pres">
      <dgm:prSet presAssocID="{209A36E8-83B0-4727-8C62-F58A178476D5}" presName="Accent" presStyleLbl="bgShp" presStyleIdx="1" presStyleCnt="6"/>
      <dgm:spPr/>
    </dgm:pt>
    <dgm:pt modelId="{D5827323-C13C-448D-AAE5-5C13A74B59BE}" type="pres">
      <dgm:prSet presAssocID="{209A36E8-83B0-4727-8C62-F58A178476D5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DB83D927-5F83-41D4-84F6-E8C41254D16D}" type="pres">
      <dgm:prSet presAssocID="{DE9C37B3-72F8-4592-ABC0-D1C0C2E1974E}" presName="Accent3" presStyleCnt="0"/>
      <dgm:spPr/>
    </dgm:pt>
    <dgm:pt modelId="{AA6165D3-3EA7-44F5-A670-9BB3E4F58BC7}" type="pres">
      <dgm:prSet presAssocID="{DE9C37B3-72F8-4592-ABC0-D1C0C2E1974E}" presName="Accent" presStyleLbl="bgShp" presStyleIdx="2" presStyleCnt="6"/>
      <dgm:spPr/>
    </dgm:pt>
    <dgm:pt modelId="{37BF4DDC-C4A6-4B74-962B-84F3FC8C655D}" type="pres">
      <dgm:prSet presAssocID="{DE9C37B3-72F8-4592-ABC0-D1C0C2E1974E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B6A566B0-1E1A-4AD5-9EC6-C61B928CF8FC}" type="pres">
      <dgm:prSet presAssocID="{827324D1-BE06-4941-801B-501183A1F4B3}" presName="Accent4" presStyleCnt="0"/>
      <dgm:spPr/>
    </dgm:pt>
    <dgm:pt modelId="{ECA42A1C-F1DC-42FA-9257-312A4C22497A}" type="pres">
      <dgm:prSet presAssocID="{827324D1-BE06-4941-801B-501183A1F4B3}" presName="Accent" presStyleLbl="bgShp" presStyleIdx="3" presStyleCnt="6"/>
      <dgm:spPr/>
    </dgm:pt>
    <dgm:pt modelId="{F234689E-B941-4B74-85A6-400DC24D4034}" type="pres">
      <dgm:prSet presAssocID="{827324D1-BE06-4941-801B-501183A1F4B3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B5F8EF70-1877-471B-A03A-5103C8F4742F}" type="pres">
      <dgm:prSet presAssocID="{B4760CE4-277A-4FE5-8FB0-BB02FFF3805B}" presName="Accent5" presStyleCnt="0"/>
      <dgm:spPr/>
    </dgm:pt>
    <dgm:pt modelId="{A6FCAA12-07AD-40C4-95E4-59D1E8A2763D}" type="pres">
      <dgm:prSet presAssocID="{B4760CE4-277A-4FE5-8FB0-BB02FFF3805B}" presName="Accent" presStyleLbl="bgShp" presStyleIdx="4" presStyleCnt="6"/>
      <dgm:spPr/>
    </dgm:pt>
    <dgm:pt modelId="{C7D1A09E-005F-41B4-8DA2-335399188C5F}" type="pres">
      <dgm:prSet presAssocID="{B4760CE4-277A-4FE5-8FB0-BB02FFF3805B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2B2E454B-29A4-4144-B99A-FDDCD713EF6D}" type="pres">
      <dgm:prSet presAssocID="{1BE1080B-1C5D-41EB-84BE-69D0F619FE71}" presName="Accent6" presStyleCnt="0"/>
      <dgm:spPr/>
    </dgm:pt>
    <dgm:pt modelId="{DDA01D21-CDFE-4A4F-AD32-42D7D64D509B}" type="pres">
      <dgm:prSet presAssocID="{1BE1080B-1C5D-41EB-84BE-69D0F619FE71}" presName="Accent" presStyleLbl="bgShp" presStyleIdx="5" presStyleCnt="6"/>
      <dgm:spPr/>
    </dgm:pt>
    <dgm:pt modelId="{FDF2005E-AED1-4C43-9554-F5EFB41732C9}" type="pres">
      <dgm:prSet presAssocID="{1BE1080B-1C5D-41EB-84BE-69D0F619FE71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8FE3B904-CE13-4001-B8BE-B78CC643F976}" srcId="{732612B3-5544-421A-B25B-E9C7F01B9BA7}" destId="{827324D1-BE06-4941-801B-501183A1F4B3}" srcOrd="3" destOrd="0" parTransId="{1477529D-A042-40EC-B8E7-7CCE46E8D4D1}" sibTransId="{5BBA5B6D-C163-4D96-AE14-ACF6F491735E}"/>
    <dgm:cxn modelId="{B762FA05-2204-40A0-A452-76311DA29A64}" srcId="{E285B9D0-C48E-43B1-9562-A32B3BACB9CC}" destId="{732612B3-5544-421A-B25B-E9C7F01B9BA7}" srcOrd="0" destOrd="0" parTransId="{8A6EC7E1-8302-4A7A-B3C5-7FF0F69BA686}" sibTransId="{1055683D-B79F-4F2E-98D8-0814B864B6C8}"/>
    <dgm:cxn modelId="{BD641013-9CC2-49BE-A8AD-1FFDDF962080}" type="presOf" srcId="{E285B9D0-C48E-43B1-9562-A32B3BACB9CC}" destId="{E04A8504-B7F0-440D-801B-BDB3D7D9A07C}" srcOrd="0" destOrd="0" presId="urn:microsoft.com/office/officeart/2011/layout/HexagonRadial"/>
    <dgm:cxn modelId="{A6CBC233-43EE-4318-95F6-3E5285BE9016}" srcId="{732612B3-5544-421A-B25B-E9C7F01B9BA7}" destId="{DE9C37B3-72F8-4592-ABC0-D1C0C2E1974E}" srcOrd="2" destOrd="0" parTransId="{E164B6D8-5580-4DC6-B5F2-ABC016FCD67B}" sibTransId="{71982622-A426-4DBE-BD17-A114E8E8D74C}"/>
    <dgm:cxn modelId="{EED30265-74DC-44B7-8878-71D6E8373147}" type="presOf" srcId="{B4760CE4-277A-4FE5-8FB0-BB02FFF3805B}" destId="{C7D1A09E-005F-41B4-8DA2-335399188C5F}" srcOrd="0" destOrd="0" presId="urn:microsoft.com/office/officeart/2011/layout/HexagonRadial"/>
    <dgm:cxn modelId="{57ABCD74-18BB-4718-987A-26B47A893510}" type="presOf" srcId="{4CE1404E-CD71-4325-935D-B9C25A3545CF}" destId="{30AC469A-F9E0-4A41-9DD9-B77294828F42}" srcOrd="0" destOrd="0" presId="urn:microsoft.com/office/officeart/2011/layout/HexagonRadial"/>
    <dgm:cxn modelId="{8D3FF781-6535-45FB-8AA5-8FF9EF4F1920}" type="presOf" srcId="{732612B3-5544-421A-B25B-E9C7F01B9BA7}" destId="{BEC7D076-15BE-4200-BE8E-AE0E93CD0D97}" srcOrd="0" destOrd="0" presId="urn:microsoft.com/office/officeart/2011/layout/HexagonRadial"/>
    <dgm:cxn modelId="{21A9778F-E57D-488D-9DAD-C0D5AF3E9E17}" srcId="{732612B3-5544-421A-B25B-E9C7F01B9BA7}" destId="{4CE1404E-CD71-4325-935D-B9C25A3545CF}" srcOrd="0" destOrd="0" parTransId="{CB84437A-6FF9-4C22-A58F-84EE3EC26170}" sibTransId="{6FC24CA4-5B34-496B-AA82-67820A30B800}"/>
    <dgm:cxn modelId="{6D934591-B2F0-40E8-9B78-00D2E22FB8BC}" srcId="{732612B3-5544-421A-B25B-E9C7F01B9BA7}" destId="{209A36E8-83B0-4727-8C62-F58A178476D5}" srcOrd="1" destOrd="0" parTransId="{3804DD8C-9635-4BD8-811B-6ED073E20532}" sibTransId="{2CBC392C-AF6D-45DF-8DE5-46E5B9259603}"/>
    <dgm:cxn modelId="{E525DD91-E83F-4548-A066-7CC5B8C71918}" srcId="{732612B3-5544-421A-B25B-E9C7F01B9BA7}" destId="{1BE1080B-1C5D-41EB-84BE-69D0F619FE71}" srcOrd="5" destOrd="0" parTransId="{24CA137E-6BBB-4D76-933B-8CDB2C8BE3F0}" sibTransId="{4E49C444-5837-49AC-8AE3-475712BE7124}"/>
    <dgm:cxn modelId="{515BAB9F-B18B-4D60-B0E4-0F45DCA5A227}" srcId="{732612B3-5544-421A-B25B-E9C7F01B9BA7}" destId="{B4760CE4-277A-4FE5-8FB0-BB02FFF3805B}" srcOrd="4" destOrd="0" parTransId="{14A008FF-7A37-4490-AAC1-A176FD26571E}" sibTransId="{D5C34066-D41E-42A9-8464-890ED0C7F6A5}"/>
    <dgm:cxn modelId="{F1DC2AA3-F1F9-4576-ACDB-ED0B53839765}" type="presOf" srcId="{209A36E8-83B0-4727-8C62-F58A178476D5}" destId="{D5827323-C13C-448D-AAE5-5C13A74B59BE}" srcOrd="0" destOrd="0" presId="urn:microsoft.com/office/officeart/2011/layout/HexagonRadial"/>
    <dgm:cxn modelId="{6548DBB0-2BA7-4233-999F-F9169DF50E19}" type="presOf" srcId="{DE9C37B3-72F8-4592-ABC0-D1C0C2E1974E}" destId="{37BF4DDC-C4A6-4B74-962B-84F3FC8C655D}" srcOrd="0" destOrd="0" presId="urn:microsoft.com/office/officeart/2011/layout/HexagonRadial"/>
    <dgm:cxn modelId="{C95AA4B9-99D8-432F-A615-2723976CA515}" type="presOf" srcId="{827324D1-BE06-4941-801B-501183A1F4B3}" destId="{F234689E-B941-4B74-85A6-400DC24D4034}" srcOrd="0" destOrd="0" presId="urn:microsoft.com/office/officeart/2011/layout/HexagonRadial"/>
    <dgm:cxn modelId="{9699AEB9-674E-49B8-A4F3-1F5A3C6FF8E4}" type="presOf" srcId="{1BE1080B-1C5D-41EB-84BE-69D0F619FE71}" destId="{FDF2005E-AED1-4C43-9554-F5EFB41732C9}" srcOrd="0" destOrd="0" presId="urn:microsoft.com/office/officeart/2011/layout/HexagonRadial"/>
    <dgm:cxn modelId="{411657E7-3B9E-4268-AD72-90F251EA1818}" srcId="{E285B9D0-C48E-43B1-9562-A32B3BACB9CC}" destId="{D8C9D5E1-F2BD-4925-96EB-EF992831C2A8}" srcOrd="1" destOrd="0" parTransId="{C894400E-32EF-4873-A229-45D5AAEFACF9}" sibTransId="{641530FD-DD48-482C-AAA6-C8EE10662B69}"/>
    <dgm:cxn modelId="{95AC5273-C925-4B5C-A6E9-3A7134EBBCE5}" type="presParOf" srcId="{E04A8504-B7F0-440D-801B-BDB3D7D9A07C}" destId="{BEC7D076-15BE-4200-BE8E-AE0E93CD0D97}" srcOrd="0" destOrd="0" presId="urn:microsoft.com/office/officeart/2011/layout/HexagonRadial"/>
    <dgm:cxn modelId="{D7EFDF05-A827-49D5-977A-2E32AD9D8444}" type="presParOf" srcId="{E04A8504-B7F0-440D-801B-BDB3D7D9A07C}" destId="{106EA396-EC62-422C-ADAC-E3DD47B418D4}" srcOrd="1" destOrd="0" presId="urn:microsoft.com/office/officeart/2011/layout/HexagonRadial"/>
    <dgm:cxn modelId="{AC1EF814-200A-41F6-8622-F1034789C6CB}" type="presParOf" srcId="{106EA396-EC62-422C-ADAC-E3DD47B418D4}" destId="{7DCBE299-6FD5-4B97-83D9-B0F64D4BDB0D}" srcOrd="0" destOrd="0" presId="urn:microsoft.com/office/officeart/2011/layout/HexagonRadial"/>
    <dgm:cxn modelId="{99C3CD7A-0F3D-4356-A0EB-3C76BF736045}" type="presParOf" srcId="{E04A8504-B7F0-440D-801B-BDB3D7D9A07C}" destId="{30AC469A-F9E0-4A41-9DD9-B77294828F42}" srcOrd="2" destOrd="0" presId="urn:microsoft.com/office/officeart/2011/layout/HexagonRadial"/>
    <dgm:cxn modelId="{D071F36B-7886-4724-9110-AC94DA5DCE46}" type="presParOf" srcId="{E04A8504-B7F0-440D-801B-BDB3D7D9A07C}" destId="{B0DFEA0F-4F94-420F-BAB3-9BFF9843F04F}" srcOrd="3" destOrd="0" presId="urn:microsoft.com/office/officeart/2011/layout/HexagonRadial"/>
    <dgm:cxn modelId="{22372C9B-E872-4B91-A67B-9BFE1B26DC75}" type="presParOf" srcId="{B0DFEA0F-4F94-420F-BAB3-9BFF9843F04F}" destId="{4FE5448E-F9CE-47C4-AA12-21182E5219B6}" srcOrd="0" destOrd="0" presId="urn:microsoft.com/office/officeart/2011/layout/HexagonRadial"/>
    <dgm:cxn modelId="{DE07880E-2B74-4761-8547-95B7EC8501C6}" type="presParOf" srcId="{E04A8504-B7F0-440D-801B-BDB3D7D9A07C}" destId="{D5827323-C13C-448D-AAE5-5C13A74B59BE}" srcOrd="4" destOrd="0" presId="urn:microsoft.com/office/officeart/2011/layout/HexagonRadial"/>
    <dgm:cxn modelId="{F6103974-61A9-4364-AC2D-22E3066E73FD}" type="presParOf" srcId="{E04A8504-B7F0-440D-801B-BDB3D7D9A07C}" destId="{DB83D927-5F83-41D4-84F6-E8C41254D16D}" srcOrd="5" destOrd="0" presId="urn:microsoft.com/office/officeart/2011/layout/HexagonRadial"/>
    <dgm:cxn modelId="{C8B36CA9-687B-4074-9F35-B22022E35752}" type="presParOf" srcId="{DB83D927-5F83-41D4-84F6-E8C41254D16D}" destId="{AA6165D3-3EA7-44F5-A670-9BB3E4F58BC7}" srcOrd="0" destOrd="0" presId="urn:microsoft.com/office/officeart/2011/layout/HexagonRadial"/>
    <dgm:cxn modelId="{08F3413A-03BE-4432-8D2B-9D583B242174}" type="presParOf" srcId="{E04A8504-B7F0-440D-801B-BDB3D7D9A07C}" destId="{37BF4DDC-C4A6-4B74-962B-84F3FC8C655D}" srcOrd="6" destOrd="0" presId="urn:microsoft.com/office/officeart/2011/layout/HexagonRadial"/>
    <dgm:cxn modelId="{BA6035A2-482E-4F1E-B125-1F082675B321}" type="presParOf" srcId="{E04A8504-B7F0-440D-801B-BDB3D7D9A07C}" destId="{B6A566B0-1E1A-4AD5-9EC6-C61B928CF8FC}" srcOrd="7" destOrd="0" presId="urn:microsoft.com/office/officeart/2011/layout/HexagonRadial"/>
    <dgm:cxn modelId="{214ED64F-3391-4C34-A81E-F5511BE401CF}" type="presParOf" srcId="{B6A566B0-1E1A-4AD5-9EC6-C61B928CF8FC}" destId="{ECA42A1C-F1DC-42FA-9257-312A4C22497A}" srcOrd="0" destOrd="0" presId="urn:microsoft.com/office/officeart/2011/layout/HexagonRadial"/>
    <dgm:cxn modelId="{1C1F635B-E3C2-427F-97A1-B49677340AFB}" type="presParOf" srcId="{E04A8504-B7F0-440D-801B-BDB3D7D9A07C}" destId="{F234689E-B941-4B74-85A6-400DC24D4034}" srcOrd="8" destOrd="0" presId="urn:microsoft.com/office/officeart/2011/layout/HexagonRadial"/>
    <dgm:cxn modelId="{D0C0A8D4-8B41-49F3-8C43-CC1EABBEEF8D}" type="presParOf" srcId="{E04A8504-B7F0-440D-801B-BDB3D7D9A07C}" destId="{B5F8EF70-1877-471B-A03A-5103C8F4742F}" srcOrd="9" destOrd="0" presId="urn:microsoft.com/office/officeart/2011/layout/HexagonRadial"/>
    <dgm:cxn modelId="{BC4CA791-B62A-48B2-A055-32D2FC1FE939}" type="presParOf" srcId="{B5F8EF70-1877-471B-A03A-5103C8F4742F}" destId="{A6FCAA12-07AD-40C4-95E4-59D1E8A2763D}" srcOrd="0" destOrd="0" presId="urn:microsoft.com/office/officeart/2011/layout/HexagonRadial"/>
    <dgm:cxn modelId="{B2DF36C2-4EEC-471B-B633-2A123AAFCB1C}" type="presParOf" srcId="{E04A8504-B7F0-440D-801B-BDB3D7D9A07C}" destId="{C7D1A09E-005F-41B4-8DA2-335399188C5F}" srcOrd="10" destOrd="0" presId="urn:microsoft.com/office/officeart/2011/layout/HexagonRadial"/>
    <dgm:cxn modelId="{541C71FA-8FC7-4083-97E7-5B02B7B72950}" type="presParOf" srcId="{E04A8504-B7F0-440D-801B-BDB3D7D9A07C}" destId="{2B2E454B-29A4-4144-B99A-FDDCD713EF6D}" srcOrd="11" destOrd="0" presId="urn:microsoft.com/office/officeart/2011/layout/HexagonRadial"/>
    <dgm:cxn modelId="{CD6C4EEC-BDCF-476F-9DDA-807C3502D3B5}" type="presParOf" srcId="{2B2E454B-29A4-4144-B99A-FDDCD713EF6D}" destId="{DDA01D21-CDFE-4A4F-AD32-42D7D64D509B}" srcOrd="0" destOrd="0" presId="urn:microsoft.com/office/officeart/2011/layout/HexagonRadial"/>
    <dgm:cxn modelId="{74ECC5BC-84D8-444E-8D49-DF36F2A61F30}" type="presParOf" srcId="{E04A8504-B7F0-440D-801B-BDB3D7D9A07C}" destId="{FDF2005E-AED1-4C43-9554-F5EFB41732C9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249394-E3E4-4DBF-80CE-50888DE724B6}" type="doc">
      <dgm:prSet loTypeId="urn:microsoft.com/office/officeart/2005/8/layout/defaul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AD6CD8-BA1F-428D-82D9-E9D2313CC1D8}">
      <dgm:prSet phldrT="[Text]"/>
      <dgm:spPr/>
      <dgm:t>
        <a:bodyPr/>
        <a:lstStyle/>
        <a:p>
          <a:r>
            <a:rPr lang="en-US" dirty="0">
              <a:latin typeface="Adelle Sans"/>
            </a:rPr>
            <a:t>Professional learning &amp; networking opportunities</a:t>
          </a:r>
        </a:p>
      </dgm:t>
    </dgm:pt>
    <dgm:pt modelId="{23EBA25F-C3C2-4B27-9E8C-78DD5C8371D2}" type="parTrans" cxnId="{FEB7F9C7-9500-4C10-9829-0AB3C90E233B}">
      <dgm:prSet/>
      <dgm:spPr/>
      <dgm:t>
        <a:bodyPr/>
        <a:lstStyle/>
        <a:p>
          <a:endParaRPr lang="en-US"/>
        </a:p>
      </dgm:t>
    </dgm:pt>
    <dgm:pt modelId="{D89033E0-00ED-4979-9422-46B5AC657A83}" type="sibTrans" cxnId="{FEB7F9C7-9500-4C10-9829-0AB3C90E233B}">
      <dgm:prSet/>
      <dgm:spPr/>
      <dgm:t>
        <a:bodyPr/>
        <a:lstStyle/>
        <a:p>
          <a:endParaRPr lang="en-US"/>
        </a:p>
      </dgm:t>
    </dgm:pt>
    <dgm:pt modelId="{DF1D401D-7D03-4600-B827-4549E615017A}">
      <dgm:prSet phldrT="[Text]"/>
      <dgm:spPr/>
      <dgm:t>
        <a:bodyPr/>
        <a:lstStyle/>
        <a:p>
          <a:r>
            <a:rPr lang="en-US">
              <a:latin typeface="Adelle Sans"/>
            </a:rPr>
            <a:t>Leadership &amp; recognition programs</a:t>
          </a:r>
        </a:p>
      </dgm:t>
    </dgm:pt>
    <dgm:pt modelId="{8354AA5A-1998-47EC-B820-F149B687F0E2}" type="parTrans" cxnId="{5E64F559-C792-4AC0-9E0E-A7CD261B9AE3}">
      <dgm:prSet/>
      <dgm:spPr/>
      <dgm:t>
        <a:bodyPr/>
        <a:lstStyle/>
        <a:p>
          <a:endParaRPr lang="en-US"/>
        </a:p>
      </dgm:t>
    </dgm:pt>
    <dgm:pt modelId="{71213CC2-6D13-4022-A4B0-B14489B63F47}" type="sibTrans" cxnId="{5E64F559-C792-4AC0-9E0E-A7CD261B9AE3}">
      <dgm:prSet/>
      <dgm:spPr/>
      <dgm:t>
        <a:bodyPr/>
        <a:lstStyle/>
        <a:p>
          <a:endParaRPr lang="en-US"/>
        </a:p>
      </dgm:t>
    </dgm:pt>
    <dgm:pt modelId="{5285C397-FEF9-4D9E-8CAA-7B5C68594D78}">
      <dgm:prSet phldrT="[Text]"/>
      <dgm:spPr/>
      <dgm:t>
        <a:bodyPr/>
        <a:lstStyle/>
        <a:p>
          <a:r>
            <a:rPr lang="en-US">
              <a:latin typeface="Adelle Sans"/>
            </a:rPr>
            <a:t>High-quality CTE research, advocacy &amp; awareness resources</a:t>
          </a:r>
        </a:p>
      </dgm:t>
    </dgm:pt>
    <dgm:pt modelId="{10653067-962C-4E78-BDC7-89C94BE2D5D8}" type="parTrans" cxnId="{FD024E8C-2E29-4627-A4E8-4DE6504A0CF2}">
      <dgm:prSet/>
      <dgm:spPr/>
      <dgm:t>
        <a:bodyPr/>
        <a:lstStyle/>
        <a:p>
          <a:endParaRPr lang="en-US"/>
        </a:p>
      </dgm:t>
    </dgm:pt>
    <dgm:pt modelId="{0FE9ED59-BB36-4CB3-8F34-26CF5A15ABFF}" type="sibTrans" cxnId="{FD024E8C-2E29-4627-A4E8-4DE6504A0CF2}">
      <dgm:prSet/>
      <dgm:spPr/>
      <dgm:t>
        <a:bodyPr/>
        <a:lstStyle/>
        <a:p>
          <a:endParaRPr lang="en-US"/>
        </a:p>
      </dgm:t>
    </dgm:pt>
    <dgm:pt modelId="{4D1AD407-CEEE-44B5-B6A4-A3CAAB5DA532}">
      <dgm:prSet phldrT="[Text]"/>
      <dgm:spPr/>
      <dgm:t>
        <a:bodyPr/>
        <a:lstStyle/>
        <a:p>
          <a:r>
            <a:rPr lang="en-US">
              <a:latin typeface="Adelle Sans"/>
            </a:rPr>
            <a:t>CTE legislative alerts &amp; updates</a:t>
          </a:r>
        </a:p>
      </dgm:t>
    </dgm:pt>
    <dgm:pt modelId="{E41E225B-5075-49BF-B70B-6F223FA2C88F}" type="parTrans" cxnId="{59387D74-83B6-43C2-93AA-6ED52F13A74C}">
      <dgm:prSet/>
      <dgm:spPr/>
      <dgm:t>
        <a:bodyPr/>
        <a:lstStyle/>
        <a:p>
          <a:endParaRPr lang="en-US"/>
        </a:p>
      </dgm:t>
    </dgm:pt>
    <dgm:pt modelId="{C9EC0C08-71AA-4AF7-A4AC-6D6E34F526A1}" type="sibTrans" cxnId="{59387D74-83B6-43C2-93AA-6ED52F13A74C}">
      <dgm:prSet/>
      <dgm:spPr/>
      <dgm:t>
        <a:bodyPr/>
        <a:lstStyle/>
        <a:p>
          <a:endParaRPr lang="en-US"/>
        </a:p>
      </dgm:t>
    </dgm:pt>
    <dgm:pt modelId="{476EF0B3-9AA5-4E05-BFA7-9334B03E5C6E}">
      <dgm:prSet phldrT="[Text]"/>
      <dgm:spPr/>
      <dgm:t>
        <a:bodyPr/>
        <a:lstStyle/>
        <a:p>
          <a:r>
            <a:rPr lang="en-US">
              <a:latin typeface="Adelle Sans"/>
            </a:rPr>
            <a:t>Annual subscription to </a:t>
          </a:r>
          <a:r>
            <a:rPr lang="en-US" i="1">
              <a:latin typeface="Adelle Sans"/>
            </a:rPr>
            <a:t>Techniques</a:t>
          </a:r>
          <a:r>
            <a:rPr lang="en-US">
              <a:latin typeface="Adelle Sans"/>
            </a:rPr>
            <a:t> magazine</a:t>
          </a:r>
        </a:p>
      </dgm:t>
    </dgm:pt>
    <dgm:pt modelId="{CC38B8CB-434E-4B23-9AAC-5A061981CC2F}" type="parTrans" cxnId="{842BC0BD-ECA7-4671-9C82-3E6632F2D2A6}">
      <dgm:prSet/>
      <dgm:spPr/>
      <dgm:t>
        <a:bodyPr/>
        <a:lstStyle/>
        <a:p>
          <a:endParaRPr lang="en-US"/>
        </a:p>
      </dgm:t>
    </dgm:pt>
    <dgm:pt modelId="{9AFB5DA5-E8D1-4FCA-A18E-71192500F225}" type="sibTrans" cxnId="{842BC0BD-ECA7-4671-9C82-3E6632F2D2A6}">
      <dgm:prSet/>
      <dgm:spPr/>
      <dgm:t>
        <a:bodyPr/>
        <a:lstStyle/>
        <a:p>
          <a:endParaRPr lang="en-US"/>
        </a:p>
      </dgm:t>
    </dgm:pt>
    <dgm:pt modelId="{16CB2378-3679-4D40-A7AC-45B364733FA6}">
      <dgm:prSet phldrT="[Text]"/>
      <dgm:spPr/>
      <dgm:t>
        <a:bodyPr/>
        <a:lstStyle/>
        <a:p>
          <a:r>
            <a:rPr lang="en-US">
              <a:latin typeface="Adelle Sans"/>
            </a:rPr>
            <a:t>ACTE event &amp; </a:t>
          </a:r>
          <a:r>
            <a:rPr lang="en-US" err="1">
              <a:latin typeface="Adelle Sans"/>
            </a:rPr>
            <a:t>ShopACTE</a:t>
          </a:r>
          <a:r>
            <a:rPr lang="en-US">
              <a:latin typeface="Adelle Sans"/>
            </a:rPr>
            <a:t> member discounts</a:t>
          </a:r>
        </a:p>
      </dgm:t>
    </dgm:pt>
    <dgm:pt modelId="{5138C435-98AE-4195-8CB4-7EE09CAA8C7C}" type="parTrans" cxnId="{35C65BA0-9077-4CA0-9B2C-8B959A9168B2}">
      <dgm:prSet/>
      <dgm:spPr/>
      <dgm:t>
        <a:bodyPr/>
        <a:lstStyle/>
        <a:p>
          <a:endParaRPr lang="en-US"/>
        </a:p>
      </dgm:t>
    </dgm:pt>
    <dgm:pt modelId="{5914F94B-01A1-4DA3-9121-2109AAE40867}" type="sibTrans" cxnId="{35C65BA0-9077-4CA0-9B2C-8B959A9168B2}">
      <dgm:prSet/>
      <dgm:spPr/>
      <dgm:t>
        <a:bodyPr/>
        <a:lstStyle/>
        <a:p>
          <a:endParaRPr lang="en-US"/>
        </a:p>
      </dgm:t>
    </dgm:pt>
    <dgm:pt modelId="{346C30C3-0E60-451E-BBE4-925D9B6B8546}">
      <dgm:prSet phldrT="[Text]"/>
      <dgm:spPr/>
      <dgm:t>
        <a:bodyPr/>
        <a:lstStyle/>
        <a:p>
          <a:r>
            <a:rPr lang="en-US">
              <a:latin typeface="Adelle Sans"/>
            </a:rPr>
            <a:t>Member insurance program</a:t>
          </a:r>
        </a:p>
      </dgm:t>
    </dgm:pt>
    <dgm:pt modelId="{19304FDC-6D2C-46C7-8FBD-AA3853376090}" type="parTrans" cxnId="{3DD1D17B-5590-4588-A4B3-CBC968F1D307}">
      <dgm:prSet/>
      <dgm:spPr/>
      <dgm:t>
        <a:bodyPr/>
        <a:lstStyle/>
        <a:p>
          <a:endParaRPr lang="en-US"/>
        </a:p>
      </dgm:t>
    </dgm:pt>
    <dgm:pt modelId="{9874466F-1752-4971-B9AE-786AAB6E54F0}" type="sibTrans" cxnId="{3DD1D17B-5590-4588-A4B3-CBC968F1D307}">
      <dgm:prSet/>
      <dgm:spPr/>
      <dgm:t>
        <a:bodyPr/>
        <a:lstStyle/>
        <a:p>
          <a:endParaRPr lang="en-US"/>
        </a:p>
      </dgm:t>
    </dgm:pt>
    <dgm:pt modelId="{81F82F32-424F-45FC-91A9-5855619AC1F0}">
      <dgm:prSet phldrT="[Text]"/>
      <dgm:spPr/>
      <dgm:t>
        <a:bodyPr/>
        <a:lstStyle/>
        <a:p>
          <a:r>
            <a:rPr lang="en-US">
              <a:latin typeface="Adelle Sans"/>
            </a:rPr>
            <a:t>Travel &amp; entertainment discounts via </a:t>
          </a:r>
          <a:r>
            <a:rPr lang="en-US" err="1">
              <a:latin typeface="Adelle Sans"/>
            </a:rPr>
            <a:t>MemberDeals</a:t>
          </a:r>
          <a:endParaRPr lang="en-US">
            <a:latin typeface="Adelle Sans"/>
          </a:endParaRPr>
        </a:p>
      </dgm:t>
    </dgm:pt>
    <dgm:pt modelId="{0082EF7C-C918-4804-BAEA-FE7D43720020}" type="parTrans" cxnId="{A7F54B1A-5800-4A0F-B720-7EB5EAC42744}">
      <dgm:prSet/>
      <dgm:spPr/>
      <dgm:t>
        <a:bodyPr/>
        <a:lstStyle/>
        <a:p>
          <a:endParaRPr lang="en-US"/>
        </a:p>
      </dgm:t>
    </dgm:pt>
    <dgm:pt modelId="{85C0EFF2-5EE3-41A5-B474-47DE434DBA52}" type="sibTrans" cxnId="{A7F54B1A-5800-4A0F-B720-7EB5EAC42744}">
      <dgm:prSet/>
      <dgm:spPr/>
      <dgm:t>
        <a:bodyPr/>
        <a:lstStyle/>
        <a:p>
          <a:endParaRPr lang="en-US"/>
        </a:p>
      </dgm:t>
    </dgm:pt>
    <dgm:pt modelId="{20778D8E-F5C4-45A6-AA72-B4FC202C7F42}">
      <dgm:prSet phldrT="[Text]"/>
      <dgm:spPr/>
      <dgm:t>
        <a:bodyPr/>
        <a:lstStyle/>
        <a:p>
          <a:r>
            <a:rPr lang="en-US">
              <a:latin typeface="Adelle Sans"/>
            </a:rPr>
            <a:t>CTE news &amp; updates</a:t>
          </a:r>
        </a:p>
      </dgm:t>
    </dgm:pt>
    <dgm:pt modelId="{5F2A6DA8-15A9-4902-916A-A93ABF3F7EE2}" type="parTrans" cxnId="{44E00120-1055-4E56-8719-7E89D4E37165}">
      <dgm:prSet/>
      <dgm:spPr/>
      <dgm:t>
        <a:bodyPr/>
        <a:lstStyle/>
        <a:p>
          <a:endParaRPr lang="en-US"/>
        </a:p>
      </dgm:t>
    </dgm:pt>
    <dgm:pt modelId="{A16B0629-7962-4163-81F7-F9140C55FF17}" type="sibTrans" cxnId="{44E00120-1055-4E56-8719-7E89D4E37165}">
      <dgm:prSet/>
      <dgm:spPr/>
      <dgm:t>
        <a:bodyPr/>
        <a:lstStyle/>
        <a:p>
          <a:endParaRPr lang="en-US"/>
        </a:p>
      </dgm:t>
    </dgm:pt>
    <dgm:pt modelId="{9ED2D771-8101-42F3-A53A-B54FA8F911EA}">
      <dgm:prSet phldrT="[Text]"/>
      <dgm:spPr/>
      <dgm:t>
        <a:bodyPr/>
        <a:lstStyle/>
        <a:p>
          <a:r>
            <a:rPr lang="en-US">
              <a:latin typeface="Adelle Sans"/>
            </a:rPr>
            <a:t>Voting privileges in national ACTE elections</a:t>
          </a:r>
        </a:p>
      </dgm:t>
    </dgm:pt>
    <dgm:pt modelId="{4D841786-092D-4498-8FB1-AFDFF711DD0A}" type="parTrans" cxnId="{74C1AEA2-ADAF-4D27-9B8E-30D14F6CA5A4}">
      <dgm:prSet/>
      <dgm:spPr/>
      <dgm:t>
        <a:bodyPr/>
        <a:lstStyle/>
        <a:p>
          <a:endParaRPr lang="en-US"/>
        </a:p>
      </dgm:t>
    </dgm:pt>
    <dgm:pt modelId="{FC4F246E-C4F3-42E2-A9F7-3133F6EF8097}" type="sibTrans" cxnId="{74C1AEA2-ADAF-4D27-9B8E-30D14F6CA5A4}">
      <dgm:prSet/>
      <dgm:spPr/>
      <dgm:t>
        <a:bodyPr/>
        <a:lstStyle/>
        <a:p>
          <a:endParaRPr lang="en-US"/>
        </a:p>
      </dgm:t>
    </dgm:pt>
    <dgm:pt modelId="{9EFC86FB-F433-4836-81CF-AD0A77B0599F}" type="pres">
      <dgm:prSet presAssocID="{F4249394-E3E4-4DBF-80CE-50888DE724B6}" presName="diagram" presStyleCnt="0">
        <dgm:presLayoutVars>
          <dgm:dir/>
          <dgm:resizeHandles val="exact"/>
        </dgm:presLayoutVars>
      </dgm:prSet>
      <dgm:spPr/>
    </dgm:pt>
    <dgm:pt modelId="{2DB64E5B-EED2-48A2-93A3-45EA568AA9F9}" type="pres">
      <dgm:prSet presAssocID="{35AD6CD8-BA1F-428D-82D9-E9D2313CC1D8}" presName="node" presStyleLbl="node1" presStyleIdx="0" presStyleCnt="10">
        <dgm:presLayoutVars>
          <dgm:bulletEnabled val="1"/>
        </dgm:presLayoutVars>
      </dgm:prSet>
      <dgm:spPr/>
    </dgm:pt>
    <dgm:pt modelId="{405BE916-327D-4834-BDA8-C7DAAF799F43}" type="pres">
      <dgm:prSet presAssocID="{D89033E0-00ED-4979-9422-46B5AC657A83}" presName="sibTrans" presStyleCnt="0"/>
      <dgm:spPr/>
    </dgm:pt>
    <dgm:pt modelId="{0D99F4DA-5BC0-4EB4-9953-B24EC7472F81}" type="pres">
      <dgm:prSet presAssocID="{DF1D401D-7D03-4600-B827-4549E615017A}" presName="node" presStyleLbl="node1" presStyleIdx="1" presStyleCnt="10">
        <dgm:presLayoutVars>
          <dgm:bulletEnabled val="1"/>
        </dgm:presLayoutVars>
      </dgm:prSet>
      <dgm:spPr/>
    </dgm:pt>
    <dgm:pt modelId="{BEC493C6-C205-4985-847A-4F53F3311D8E}" type="pres">
      <dgm:prSet presAssocID="{71213CC2-6D13-4022-A4B0-B14489B63F47}" presName="sibTrans" presStyleCnt="0"/>
      <dgm:spPr/>
    </dgm:pt>
    <dgm:pt modelId="{5B591147-255F-40CD-BE12-DD694C77612D}" type="pres">
      <dgm:prSet presAssocID="{5285C397-FEF9-4D9E-8CAA-7B5C68594D78}" presName="node" presStyleLbl="node1" presStyleIdx="2" presStyleCnt="10">
        <dgm:presLayoutVars>
          <dgm:bulletEnabled val="1"/>
        </dgm:presLayoutVars>
      </dgm:prSet>
      <dgm:spPr/>
    </dgm:pt>
    <dgm:pt modelId="{3F9BF9D4-17FF-4C51-91DB-1249D4B28508}" type="pres">
      <dgm:prSet presAssocID="{0FE9ED59-BB36-4CB3-8F34-26CF5A15ABFF}" presName="sibTrans" presStyleCnt="0"/>
      <dgm:spPr/>
    </dgm:pt>
    <dgm:pt modelId="{38D28CF6-C535-46A0-8E1A-FC1C16B05773}" type="pres">
      <dgm:prSet presAssocID="{4D1AD407-CEEE-44B5-B6A4-A3CAAB5DA532}" presName="node" presStyleLbl="node1" presStyleIdx="3" presStyleCnt="10">
        <dgm:presLayoutVars>
          <dgm:bulletEnabled val="1"/>
        </dgm:presLayoutVars>
      </dgm:prSet>
      <dgm:spPr/>
    </dgm:pt>
    <dgm:pt modelId="{7A6F5D1E-7C52-4FCF-ABFC-CC733B67304A}" type="pres">
      <dgm:prSet presAssocID="{C9EC0C08-71AA-4AF7-A4AC-6D6E34F526A1}" presName="sibTrans" presStyleCnt="0"/>
      <dgm:spPr/>
    </dgm:pt>
    <dgm:pt modelId="{49CA36F9-3086-476D-BD50-AFFB60DA93B0}" type="pres">
      <dgm:prSet presAssocID="{476EF0B3-9AA5-4E05-BFA7-9334B03E5C6E}" presName="node" presStyleLbl="node1" presStyleIdx="4" presStyleCnt="10">
        <dgm:presLayoutVars>
          <dgm:bulletEnabled val="1"/>
        </dgm:presLayoutVars>
      </dgm:prSet>
      <dgm:spPr/>
    </dgm:pt>
    <dgm:pt modelId="{8E769B49-694B-41B1-BFAE-FC1EFC476104}" type="pres">
      <dgm:prSet presAssocID="{9AFB5DA5-E8D1-4FCA-A18E-71192500F225}" presName="sibTrans" presStyleCnt="0"/>
      <dgm:spPr/>
    </dgm:pt>
    <dgm:pt modelId="{A67E824A-A15F-4E3B-A6B5-58F2A0CE1250}" type="pres">
      <dgm:prSet presAssocID="{16CB2378-3679-4D40-A7AC-45B364733FA6}" presName="node" presStyleLbl="node1" presStyleIdx="5" presStyleCnt="10">
        <dgm:presLayoutVars>
          <dgm:bulletEnabled val="1"/>
        </dgm:presLayoutVars>
      </dgm:prSet>
      <dgm:spPr/>
    </dgm:pt>
    <dgm:pt modelId="{81E98367-DFD0-43AF-AD80-9D5C766FA042}" type="pres">
      <dgm:prSet presAssocID="{5914F94B-01A1-4DA3-9121-2109AAE40867}" presName="sibTrans" presStyleCnt="0"/>
      <dgm:spPr/>
    </dgm:pt>
    <dgm:pt modelId="{04744EDD-A784-44EA-9B1C-DD0C7D820636}" type="pres">
      <dgm:prSet presAssocID="{9ED2D771-8101-42F3-A53A-B54FA8F911EA}" presName="node" presStyleLbl="node1" presStyleIdx="6" presStyleCnt="10">
        <dgm:presLayoutVars>
          <dgm:bulletEnabled val="1"/>
        </dgm:presLayoutVars>
      </dgm:prSet>
      <dgm:spPr/>
    </dgm:pt>
    <dgm:pt modelId="{81777A61-E041-4826-A593-3CDDE61F9C84}" type="pres">
      <dgm:prSet presAssocID="{FC4F246E-C4F3-42E2-A9F7-3133F6EF8097}" presName="sibTrans" presStyleCnt="0"/>
      <dgm:spPr/>
    </dgm:pt>
    <dgm:pt modelId="{7799BD40-B917-4ECE-9F14-DB1A2B60A303}" type="pres">
      <dgm:prSet presAssocID="{346C30C3-0E60-451E-BBE4-925D9B6B8546}" presName="node" presStyleLbl="node1" presStyleIdx="7" presStyleCnt="10">
        <dgm:presLayoutVars>
          <dgm:bulletEnabled val="1"/>
        </dgm:presLayoutVars>
      </dgm:prSet>
      <dgm:spPr/>
    </dgm:pt>
    <dgm:pt modelId="{27B52218-5E42-41AF-8F86-96665E230FB8}" type="pres">
      <dgm:prSet presAssocID="{9874466F-1752-4971-B9AE-786AAB6E54F0}" presName="sibTrans" presStyleCnt="0"/>
      <dgm:spPr/>
    </dgm:pt>
    <dgm:pt modelId="{B69D2996-40EA-40F0-A55C-ED283785734E}" type="pres">
      <dgm:prSet presAssocID="{81F82F32-424F-45FC-91A9-5855619AC1F0}" presName="node" presStyleLbl="node1" presStyleIdx="8" presStyleCnt="10">
        <dgm:presLayoutVars>
          <dgm:bulletEnabled val="1"/>
        </dgm:presLayoutVars>
      </dgm:prSet>
      <dgm:spPr/>
    </dgm:pt>
    <dgm:pt modelId="{B8FFB2B7-DD82-47FE-9312-538604C44E6F}" type="pres">
      <dgm:prSet presAssocID="{85C0EFF2-5EE3-41A5-B474-47DE434DBA52}" presName="sibTrans" presStyleCnt="0"/>
      <dgm:spPr/>
    </dgm:pt>
    <dgm:pt modelId="{4DB7565F-1016-4784-B46A-D5671587B847}" type="pres">
      <dgm:prSet presAssocID="{20778D8E-F5C4-45A6-AA72-B4FC202C7F42}" presName="node" presStyleLbl="node1" presStyleIdx="9" presStyleCnt="10">
        <dgm:presLayoutVars>
          <dgm:bulletEnabled val="1"/>
        </dgm:presLayoutVars>
      </dgm:prSet>
      <dgm:spPr/>
    </dgm:pt>
  </dgm:ptLst>
  <dgm:cxnLst>
    <dgm:cxn modelId="{BB603210-C20B-4D85-BC6F-46703BD1C199}" type="presOf" srcId="{4D1AD407-CEEE-44B5-B6A4-A3CAAB5DA532}" destId="{38D28CF6-C535-46A0-8E1A-FC1C16B05773}" srcOrd="0" destOrd="0" presId="urn:microsoft.com/office/officeart/2005/8/layout/default"/>
    <dgm:cxn modelId="{D4756116-EC78-404D-BEBD-548965EC4137}" type="presOf" srcId="{81F82F32-424F-45FC-91A9-5855619AC1F0}" destId="{B69D2996-40EA-40F0-A55C-ED283785734E}" srcOrd="0" destOrd="0" presId="urn:microsoft.com/office/officeart/2005/8/layout/default"/>
    <dgm:cxn modelId="{6AF5FD16-9522-43A9-AE6C-E98BF9562230}" type="presOf" srcId="{476EF0B3-9AA5-4E05-BFA7-9334B03E5C6E}" destId="{49CA36F9-3086-476D-BD50-AFFB60DA93B0}" srcOrd="0" destOrd="0" presId="urn:microsoft.com/office/officeart/2005/8/layout/default"/>
    <dgm:cxn modelId="{A7F54B1A-5800-4A0F-B720-7EB5EAC42744}" srcId="{F4249394-E3E4-4DBF-80CE-50888DE724B6}" destId="{81F82F32-424F-45FC-91A9-5855619AC1F0}" srcOrd="8" destOrd="0" parTransId="{0082EF7C-C918-4804-BAEA-FE7D43720020}" sibTransId="{85C0EFF2-5EE3-41A5-B474-47DE434DBA52}"/>
    <dgm:cxn modelId="{44E00120-1055-4E56-8719-7E89D4E37165}" srcId="{F4249394-E3E4-4DBF-80CE-50888DE724B6}" destId="{20778D8E-F5C4-45A6-AA72-B4FC202C7F42}" srcOrd="9" destOrd="0" parTransId="{5F2A6DA8-15A9-4902-916A-A93ABF3F7EE2}" sibTransId="{A16B0629-7962-4163-81F7-F9140C55FF17}"/>
    <dgm:cxn modelId="{F1F5E522-D703-4C8B-9606-8C54AC559332}" type="presOf" srcId="{346C30C3-0E60-451E-BBE4-925D9B6B8546}" destId="{7799BD40-B917-4ECE-9F14-DB1A2B60A303}" srcOrd="0" destOrd="0" presId="urn:microsoft.com/office/officeart/2005/8/layout/default"/>
    <dgm:cxn modelId="{34A89D4A-BB34-4559-BAD3-3FC53D6B29FA}" type="presOf" srcId="{DF1D401D-7D03-4600-B827-4549E615017A}" destId="{0D99F4DA-5BC0-4EB4-9953-B24EC7472F81}" srcOrd="0" destOrd="0" presId="urn:microsoft.com/office/officeart/2005/8/layout/default"/>
    <dgm:cxn modelId="{7C47DF6A-F3D6-43DF-84B3-654245401182}" type="presOf" srcId="{9ED2D771-8101-42F3-A53A-B54FA8F911EA}" destId="{04744EDD-A784-44EA-9B1C-DD0C7D820636}" srcOrd="0" destOrd="0" presId="urn:microsoft.com/office/officeart/2005/8/layout/default"/>
    <dgm:cxn modelId="{EC6F954F-AA5B-4EE1-AC1D-59423415E760}" type="presOf" srcId="{20778D8E-F5C4-45A6-AA72-B4FC202C7F42}" destId="{4DB7565F-1016-4784-B46A-D5671587B847}" srcOrd="0" destOrd="0" presId="urn:microsoft.com/office/officeart/2005/8/layout/default"/>
    <dgm:cxn modelId="{59387D74-83B6-43C2-93AA-6ED52F13A74C}" srcId="{F4249394-E3E4-4DBF-80CE-50888DE724B6}" destId="{4D1AD407-CEEE-44B5-B6A4-A3CAAB5DA532}" srcOrd="3" destOrd="0" parTransId="{E41E225B-5075-49BF-B70B-6F223FA2C88F}" sibTransId="{C9EC0C08-71AA-4AF7-A4AC-6D6E34F526A1}"/>
    <dgm:cxn modelId="{5E64F559-C792-4AC0-9E0E-A7CD261B9AE3}" srcId="{F4249394-E3E4-4DBF-80CE-50888DE724B6}" destId="{DF1D401D-7D03-4600-B827-4549E615017A}" srcOrd="1" destOrd="0" parTransId="{8354AA5A-1998-47EC-B820-F149B687F0E2}" sibTransId="{71213CC2-6D13-4022-A4B0-B14489B63F47}"/>
    <dgm:cxn modelId="{3DD1D17B-5590-4588-A4B3-CBC968F1D307}" srcId="{F4249394-E3E4-4DBF-80CE-50888DE724B6}" destId="{346C30C3-0E60-451E-BBE4-925D9B6B8546}" srcOrd="7" destOrd="0" parTransId="{19304FDC-6D2C-46C7-8FBD-AA3853376090}" sibTransId="{9874466F-1752-4971-B9AE-786AAB6E54F0}"/>
    <dgm:cxn modelId="{FD024E8C-2E29-4627-A4E8-4DE6504A0CF2}" srcId="{F4249394-E3E4-4DBF-80CE-50888DE724B6}" destId="{5285C397-FEF9-4D9E-8CAA-7B5C68594D78}" srcOrd="2" destOrd="0" parTransId="{10653067-962C-4E78-BDC7-89C94BE2D5D8}" sibTransId="{0FE9ED59-BB36-4CB3-8F34-26CF5A15ABFF}"/>
    <dgm:cxn modelId="{35C65BA0-9077-4CA0-9B2C-8B959A9168B2}" srcId="{F4249394-E3E4-4DBF-80CE-50888DE724B6}" destId="{16CB2378-3679-4D40-A7AC-45B364733FA6}" srcOrd="5" destOrd="0" parTransId="{5138C435-98AE-4195-8CB4-7EE09CAA8C7C}" sibTransId="{5914F94B-01A1-4DA3-9121-2109AAE40867}"/>
    <dgm:cxn modelId="{74C1AEA2-ADAF-4D27-9B8E-30D14F6CA5A4}" srcId="{F4249394-E3E4-4DBF-80CE-50888DE724B6}" destId="{9ED2D771-8101-42F3-A53A-B54FA8F911EA}" srcOrd="6" destOrd="0" parTransId="{4D841786-092D-4498-8FB1-AFDFF711DD0A}" sibTransId="{FC4F246E-C4F3-42E2-A9F7-3133F6EF8097}"/>
    <dgm:cxn modelId="{1201DDAF-828C-49C0-AEAE-704E740FBBEA}" type="presOf" srcId="{16CB2378-3679-4D40-A7AC-45B364733FA6}" destId="{A67E824A-A15F-4E3B-A6B5-58F2A0CE1250}" srcOrd="0" destOrd="0" presId="urn:microsoft.com/office/officeart/2005/8/layout/default"/>
    <dgm:cxn modelId="{842BC0BD-ECA7-4671-9C82-3E6632F2D2A6}" srcId="{F4249394-E3E4-4DBF-80CE-50888DE724B6}" destId="{476EF0B3-9AA5-4E05-BFA7-9334B03E5C6E}" srcOrd="4" destOrd="0" parTransId="{CC38B8CB-434E-4B23-9AAC-5A061981CC2F}" sibTransId="{9AFB5DA5-E8D1-4FCA-A18E-71192500F225}"/>
    <dgm:cxn modelId="{F51F31C3-1D08-4517-8B05-1A5C256BB0CA}" type="presOf" srcId="{5285C397-FEF9-4D9E-8CAA-7B5C68594D78}" destId="{5B591147-255F-40CD-BE12-DD694C77612D}" srcOrd="0" destOrd="0" presId="urn:microsoft.com/office/officeart/2005/8/layout/default"/>
    <dgm:cxn modelId="{FEB7F9C7-9500-4C10-9829-0AB3C90E233B}" srcId="{F4249394-E3E4-4DBF-80CE-50888DE724B6}" destId="{35AD6CD8-BA1F-428D-82D9-E9D2313CC1D8}" srcOrd="0" destOrd="0" parTransId="{23EBA25F-C3C2-4B27-9E8C-78DD5C8371D2}" sibTransId="{D89033E0-00ED-4979-9422-46B5AC657A83}"/>
    <dgm:cxn modelId="{7FC7E2D7-1241-46B0-8194-EB3C0EED08E5}" type="presOf" srcId="{F4249394-E3E4-4DBF-80CE-50888DE724B6}" destId="{9EFC86FB-F433-4836-81CF-AD0A77B0599F}" srcOrd="0" destOrd="0" presId="urn:microsoft.com/office/officeart/2005/8/layout/default"/>
    <dgm:cxn modelId="{F98028D8-C6FD-4A34-BCC8-314E6246455C}" type="presOf" srcId="{35AD6CD8-BA1F-428D-82D9-E9D2313CC1D8}" destId="{2DB64E5B-EED2-48A2-93A3-45EA568AA9F9}" srcOrd="0" destOrd="0" presId="urn:microsoft.com/office/officeart/2005/8/layout/default"/>
    <dgm:cxn modelId="{942EA0C9-5765-4490-B062-AC3D5D49BD76}" type="presParOf" srcId="{9EFC86FB-F433-4836-81CF-AD0A77B0599F}" destId="{2DB64E5B-EED2-48A2-93A3-45EA568AA9F9}" srcOrd="0" destOrd="0" presId="urn:microsoft.com/office/officeart/2005/8/layout/default"/>
    <dgm:cxn modelId="{671FF163-2233-4F75-A8BD-04AF021B34B5}" type="presParOf" srcId="{9EFC86FB-F433-4836-81CF-AD0A77B0599F}" destId="{405BE916-327D-4834-BDA8-C7DAAF799F43}" srcOrd="1" destOrd="0" presId="urn:microsoft.com/office/officeart/2005/8/layout/default"/>
    <dgm:cxn modelId="{E71AF6B4-6FFE-412D-A406-3D9A9E6B091F}" type="presParOf" srcId="{9EFC86FB-F433-4836-81CF-AD0A77B0599F}" destId="{0D99F4DA-5BC0-4EB4-9953-B24EC7472F81}" srcOrd="2" destOrd="0" presId="urn:microsoft.com/office/officeart/2005/8/layout/default"/>
    <dgm:cxn modelId="{54CAFE9D-F912-46ED-BCDB-50A7E8F3C6B3}" type="presParOf" srcId="{9EFC86FB-F433-4836-81CF-AD0A77B0599F}" destId="{BEC493C6-C205-4985-847A-4F53F3311D8E}" srcOrd="3" destOrd="0" presId="urn:microsoft.com/office/officeart/2005/8/layout/default"/>
    <dgm:cxn modelId="{D367EB9B-5613-4879-9869-BEF201A5160D}" type="presParOf" srcId="{9EFC86FB-F433-4836-81CF-AD0A77B0599F}" destId="{5B591147-255F-40CD-BE12-DD694C77612D}" srcOrd="4" destOrd="0" presId="urn:microsoft.com/office/officeart/2005/8/layout/default"/>
    <dgm:cxn modelId="{899B9F08-27D7-4ACE-BE9F-02EAE04E6763}" type="presParOf" srcId="{9EFC86FB-F433-4836-81CF-AD0A77B0599F}" destId="{3F9BF9D4-17FF-4C51-91DB-1249D4B28508}" srcOrd="5" destOrd="0" presId="urn:microsoft.com/office/officeart/2005/8/layout/default"/>
    <dgm:cxn modelId="{2B219BC1-2B18-4520-926A-07B37D48BCCF}" type="presParOf" srcId="{9EFC86FB-F433-4836-81CF-AD0A77B0599F}" destId="{38D28CF6-C535-46A0-8E1A-FC1C16B05773}" srcOrd="6" destOrd="0" presId="urn:microsoft.com/office/officeart/2005/8/layout/default"/>
    <dgm:cxn modelId="{72D53F1A-BC45-439E-B284-424D3D70C685}" type="presParOf" srcId="{9EFC86FB-F433-4836-81CF-AD0A77B0599F}" destId="{7A6F5D1E-7C52-4FCF-ABFC-CC733B67304A}" srcOrd="7" destOrd="0" presId="urn:microsoft.com/office/officeart/2005/8/layout/default"/>
    <dgm:cxn modelId="{702C1B66-4B27-458E-84A8-CF61561007C8}" type="presParOf" srcId="{9EFC86FB-F433-4836-81CF-AD0A77B0599F}" destId="{49CA36F9-3086-476D-BD50-AFFB60DA93B0}" srcOrd="8" destOrd="0" presId="urn:microsoft.com/office/officeart/2005/8/layout/default"/>
    <dgm:cxn modelId="{38D24BE5-ACD1-4FC2-9251-5C778B5482B2}" type="presParOf" srcId="{9EFC86FB-F433-4836-81CF-AD0A77B0599F}" destId="{8E769B49-694B-41B1-BFAE-FC1EFC476104}" srcOrd="9" destOrd="0" presId="urn:microsoft.com/office/officeart/2005/8/layout/default"/>
    <dgm:cxn modelId="{F2B28D46-B5DF-49DA-AB04-1CB443A0E777}" type="presParOf" srcId="{9EFC86FB-F433-4836-81CF-AD0A77B0599F}" destId="{A67E824A-A15F-4E3B-A6B5-58F2A0CE1250}" srcOrd="10" destOrd="0" presId="urn:microsoft.com/office/officeart/2005/8/layout/default"/>
    <dgm:cxn modelId="{02D26114-F11A-4E5D-AAB5-4B0D5A1AAEBD}" type="presParOf" srcId="{9EFC86FB-F433-4836-81CF-AD0A77B0599F}" destId="{81E98367-DFD0-43AF-AD80-9D5C766FA042}" srcOrd="11" destOrd="0" presId="urn:microsoft.com/office/officeart/2005/8/layout/default"/>
    <dgm:cxn modelId="{94FA6F3C-BF6A-4850-8AC7-6486DA97E0E5}" type="presParOf" srcId="{9EFC86FB-F433-4836-81CF-AD0A77B0599F}" destId="{04744EDD-A784-44EA-9B1C-DD0C7D820636}" srcOrd="12" destOrd="0" presId="urn:microsoft.com/office/officeart/2005/8/layout/default"/>
    <dgm:cxn modelId="{9C124D9B-074C-4FD4-987E-1638D535F27F}" type="presParOf" srcId="{9EFC86FB-F433-4836-81CF-AD0A77B0599F}" destId="{81777A61-E041-4826-A593-3CDDE61F9C84}" srcOrd="13" destOrd="0" presId="urn:microsoft.com/office/officeart/2005/8/layout/default"/>
    <dgm:cxn modelId="{092400DE-CB2E-4EA1-9327-65404F01E10F}" type="presParOf" srcId="{9EFC86FB-F433-4836-81CF-AD0A77B0599F}" destId="{7799BD40-B917-4ECE-9F14-DB1A2B60A303}" srcOrd="14" destOrd="0" presId="urn:microsoft.com/office/officeart/2005/8/layout/default"/>
    <dgm:cxn modelId="{B71E93CE-D051-4876-B716-05443BDDEB34}" type="presParOf" srcId="{9EFC86FB-F433-4836-81CF-AD0A77B0599F}" destId="{27B52218-5E42-41AF-8F86-96665E230FB8}" srcOrd="15" destOrd="0" presId="urn:microsoft.com/office/officeart/2005/8/layout/default"/>
    <dgm:cxn modelId="{2DB056AC-D239-4E89-A019-3CA344641F3F}" type="presParOf" srcId="{9EFC86FB-F433-4836-81CF-AD0A77B0599F}" destId="{B69D2996-40EA-40F0-A55C-ED283785734E}" srcOrd="16" destOrd="0" presId="urn:microsoft.com/office/officeart/2005/8/layout/default"/>
    <dgm:cxn modelId="{0049F5AE-C99E-4C53-9028-55FBC29C7ABC}" type="presParOf" srcId="{9EFC86FB-F433-4836-81CF-AD0A77B0599F}" destId="{B8FFB2B7-DD82-47FE-9312-538604C44E6F}" srcOrd="17" destOrd="0" presId="urn:microsoft.com/office/officeart/2005/8/layout/default"/>
    <dgm:cxn modelId="{FE6DCBD6-6114-476A-8F44-30EC14667E29}" type="presParOf" srcId="{9EFC86FB-F433-4836-81CF-AD0A77B0599F}" destId="{4DB7565F-1016-4784-B46A-D5671587B847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B9FBB9-FEDF-4599-96DE-724325B3BC6A}" type="doc">
      <dgm:prSet loTypeId="urn:microsoft.com/office/officeart/2005/8/layout/default" loCatId="list" qsTypeId="urn:microsoft.com/office/officeart/2005/8/quickstyle/3d4" qsCatId="3D" csTypeId="urn:microsoft.com/office/officeart/2005/8/colors/accent5_5" csCatId="accent5" phldr="1"/>
      <dgm:spPr/>
      <dgm:t>
        <a:bodyPr/>
        <a:lstStyle/>
        <a:p>
          <a:endParaRPr lang="en-US"/>
        </a:p>
      </dgm:t>
    </dgm:pt>
    <dgm:pt modelId="{F2A0CE28-D332-4CE0-9F17-AF041159DC9D}">
      <dgm:prSet phldrT="[Text]" custT="1"/>
      <dgm:spPr/>
      <dgm:t>
        <a:bodyPr/>
        <a:lstStyle/>
        <a:p>
          <a:r>
            <a:rPr lang="en-US" sz="4100" dirty="0">
              <a:latin typeface="Adelle Sans"/>
              <a:ea typeface="ＭＳ Ｐゴシック"/>
            </a:rPr>
            <a:t>Region I 2027</a:t>
          </a:r>
          <a:br>
            <a:rPr lang="en-US" sz="4100" dirty="0">
              <a:latin typeface="Adelle Sans"/>
              <a:ea typeface="ＭＳ Ｐゴシック"/>
            </a:rPr>
          </a:br>
          <a:r>
            <a:rPr lang="en-US" sz="4100" dirty="0">
              <a:latin typeface="Adelle Sans"/>
              <a:ea typeface="ＭＳ Ｐゴシック"/>
            </a:rPr>
            <a:t> April 7-9      New York, NY</a:t>
          </a:r>
          <a:endParaRPr lang="en-US" sz="4100" dirty="0"/>
        </a:p>
      </dgm:t>
    </dgm:pt>
    <dgm:pt modelId="{78F583B7-C21D-4604-9490-13A6EF9DF734}" type="parTrans" cxnId="{EA5C2A2F-868E-496C-9120-5D27E0149B5D}">
      <dgm:prSet/>
      <dgm:spPr/>
      <dgm:t>
        <a:bodyPr/>
        <a:lstStyle/>
        <a:p>
          <a:endParaRPr lang="en-US"/>
        </a:p>
      </dgm:t>
    </dgm:pt>
    <dgm:pt modelId="{7A3124B0-F4C8-4288-9381-FA018285C0CD}" type="sibTrans" cxnId="{EA5C2A2F-868E-496C-9120-5D27E0149B5D}">
      <dgm:prSet/>
      <dgm:spPr/>
      <dgm:t>
        <a:bodyPr/>
        <a:lstStyle/>
        <a:p>
          <a:endParaRPr lang="en-US"/>
        </a:p>
      </dgm:t>
    </dgm:pt>
    <dgm:pt modelId="{2C7CF261-37FF-4666-87D2-EE837C4BEFA4}">
      <dgm:prSet phldrT="[Text]" custT="1"/>
      <dgm:spPr/>
      <dgm:t>
        <a:bodyPr/>
        <a:lstStyle/>
        <a:p>
          <a:r>
            <a:rPr lang="en-US" sz="4100" dirty="0">
              <a:latin typeface="Adelle Sans"/>
              <a:ea typeface="ＭＳ Ｐゴシック"/>
            </a:rPr>
            <a:t>Region II 2026</a:t>
          </a:r>
          <a:br>
            <a:rPr lang="en-US" sz="4100" dirty="0">
              <a:latin typeface="Adelle Sans"/>
              <a:ea typeface="ＭＳ Ｐゴシック"/>
            </a:rPr>
          </a:br>
          <a:r>
            <a:rPr lang="en-US" sz="4100" dirty="0">
              <a:latin typeface="Adelle Sans"/>
              <a:ea typeface="ＭＳ Ｐゴシック"/>
            </a:rPr>
            <a:t>Sept. 9-11 Lexington, KY</a:t>
          </a:r>
          <a:endParaRPr lang="en-US" sz="4100" dirty="0"/>
        </a:p>
      </dgm:t>
    </dgm:pt>
    <dgm:pt modelId="{8CE3E774-C69E-4EB4-A1CC-250F2716FAAC}" type="parTrans" cxnId="{0D476572-1172-4F96-81A8-09DAA8C59DF5}">
      <dgm:prSet/>
      <dgm:spPr/>
      <dgm:t>
        <a:bodyPr/>
        <a:lstStyle/>
        <a:p>
          <a:endParaRPr lang="en-US"/>
        </a:p>
      </dgm:t>
    </dgm:pt>
    <dgm:pt modelId="{4C086E12-B319-4BA2-9C80-AAA955A6ABF5}" type="sibTrans" cxnId="{0D476572-1172-4F96-81A8-09DAA8C59DF5}">
      <dgm:prSet/>
      <dgm:spPr/>
      <dgm:t>
        <a:bodyPr/>
        <a:lstStyle/>
        <a:p>
          <a:endParaRPr lang="en-US"/>
        </a:p>
      </dgm:t>
    </dgm:pt>
    <dgm:pt modelId="{6EC6A994-B289-48DD-878A-03049DB82AC5}">
      <dgm:prSet phldrT="[Text]" custT="1"/>
      <dgm:spPr/>
      <dgm:t>
        <a:bodyPr/>
        <a:lstStyle/>
        <a:p>
          <a:r>
            <a:rPr lang="en-US" sz="4100" dirty="0">
              <a:latin typeface="Adelle Sans"/>
              <a:ea typeface="ＭＳ Ｐゴシック"/>
            </a:rPr>
            <a:t>Region III 2027</a:t>
          </a:r>
          <a:br>
            <a:rPr lang="en-US" sz="4100" dirty="0">
              <a:latin typeface="Adelle Sans"/>
              <a:ea typeface="ＭＳ Ｐゴシック"/>
            </a:rPr>
          </a:br>
          <a:r>
            <a:rPr lang="en-US" sz="4100" dirty="0">
              <a:latin typeface="Adelle Sans"/>
              <a:ea typeface="ＭＳ Ｐゴシック"/>
            </a:rPr>
            <a:t>TBD</a:t>
          </a:r>
          <a:endParaRPr lang="en-US" sz="4100" dirty="0"/>
        </a:p>
      </dgm:t>
    </dgm:pt>
    <dgm:pt modelId="{BF1F28A9-BAEF-48B3-9933-F8A0BAC83D42}" type="parTrans" cxnId="{25852C2A-A0E0-4AD5-B981-05EDD622F563}">
      <dgm:prSet/>
      <dgm:spPr/>
      <dgm:t>
        <a:bodyPr/>
        <a:lstStyle/>
        <a:p>
          <a:endParaRPr lang="en-US"/>
        </a:p>
      </dgm:t>
    </dgm:pt>
    <dgm:pt modelId="{3B760003-44C2-4AA1-A44F-84B40B232CA1}" type="sibTrans" cxnId="{25852C2A-A0E0-4AD5-B981-05EDD622F563}">
      <dgm:prSet/>
      <dgm:spPr/>
      <dgm:t>
        <a:bodyPr/>
        <a:lstStyle/>
        <a:p>
          <a:endParaRPr lang="en-US"/>
        </a:p>
      </dgm:t>
    </dgm:pt>
    <dgm:pt modelId="{8BE5D7C1-39BC-4B71-9779-FE077470DDC8}">
      <dgm:prSet phldrT="[Text]" custT="1"/>
      <dgm:spPr/>
      <dgm:t>
        <a:bodyPr/>
        <a:lstStyle/>
        <a:p>
          <a:r>
            <a:rPr lang="en-US" sz="4100" dirty="0">
              <a:latin typeface="Adelle Sans"/>
              <a:ea typeface="ＭＳ Ｐゴシック"/>
            </a:rPr>
            <a:t>Region IV 2027</a:t>
          </a:r>
          <a:br>
            <a:rPr lang="en-US" sz="4200" dirty="0">
              <a:latin typeface="Adelle Sans"/>
              <a:ea typeface="ＭＳ Ｐゴシック"/>
            </a:rPr>
          </a:br>
          <a:r>
            <a:rPr lang="en-US" sz="4200" dirty="0">
              <a:latin typeface="Adelle Sans"/>
              <a:ea typeface="ＭＳ Ｐゴシック"/>
            </a:rPr>
            <a:t> TBD</a:t>
          </a:r>
          <a:endParaRPr lang="en-US" sz="4200" dirty="0"/>
        </a:p>
      </dgm:t>
    </dgm:pt>
    <dgm:pt modelId="{A26C8D87-8AE2-4FC0-9C45-713E3C560A8E}" type="parTrans" cxnId="{ED86BC1A-A1C8-4147-846D-18CDC8132468}">
      <dgm:prSet/>
      <dgm:spPr/>
      <dgm:t>
        <a:bodyPr/>
        <a:lstStyle/>
        <a:p>
          <a:endParaRPr lang="en-US"/>
        </a:p>
      </dgm:t>
    </dgm:pt>
    <dgm:pt modelId="{733E7D3E-FDB9-4A11-9ADF-BA27079C09E4}" type="sibTrans" cxnId="{ED86BC1A-A1C8-4147-846D-18CDC8132468}">
      <dgm:prSet/>
      <dgm:spPr/>
      <dgm:t>
        <a:bodyPr/>
        <a:lstStyle/>
        <a:p>
          <a:endParaRPr lang="en-US"/>
        </a:p>
      </dgm:t>
    </dgm:pt>
    <dgm:pt modelId="{1FA23E3C-791C-465E-BEC0-CCBB6019FFE7}">
      <dgm:prSet phldrT="[Text]" custT="1"/>
      <dgm:spPr>
        <a:solidFill>
          <a:srgbClr val="002060">
            <a:alpha val="50000"/>
          </a:srgbClr>
        </a:solidFill>
      </dgm:spPr>
      <dgm:t>
        <a:bodyPr/>
        <a:lstStyle/>
        <a:p>
          <a:r>
            <a:rPr lang="en-US" sz="4100" dirty="0">
              <a:latin typeface="Adelle Sans"/>
              <a:ea typeface="ＭＳ Ｐゴシック"/>
            </a:rPr>
            <a:t>Region V 2027</a:t>
          </a:r>
          <a:br>
            <a:rPr lang="en-US" sz="4100" dirty="0">
              <a:latin typeface="Adelle Sans"/>
              <a:ea typeface="ＭＳ Ｐゴシック"/>
            </a:rPr>
          </a:br>
          <a:r>
            <a:rPr lang="en-US" sz="4100" dirty="0">
              <a:latin typeface="Adelle Sans"/>
              <a:ea typeface="ＭＳ Ｐゴシック"/>
            </a:rPr>
            <a:t>April 7-9</a:t>
          </a:r>
          <a:br>
            <a:rPr lang="en-US" sz="3300" dirty="0">
              <a:latin typeface="Adelle Sans"/>
              <a:ea typeface="ＭＳ Ｐゴシック"/>
            </a:rPr>
          </a:br>
          <a:r>
            <a:rPr lang="en-US" sz="3300" dirty="0">
              <a:latin typeface="Adelle Sans"/>
              <a:ea typeface="ＭＳ Ｐゴシック"/>
            </a:rPr>
            <a:t> </a:t>
          </a:r>
          <a:r>
            <a:rPr lang="en-US" sz="3000" dirty="0">
              <a:latin typeface="Adelle Sans"/>
              <a:ea typeface="ＭＳ Ｐゴシック"/>
            </a:rPr>
            <a:t>Colorado Springs, CO</a:t>
          </a:r>
          <a:endParaRPr lang="en-US" sz="3000" dirty="0"/>
        </a:p>
      </dgm:t>
    </dgm:pt>
    <dgm:pt modelId="{6E6642EC-9C77-491E-8A30-46C27D6A45CD}" type="parTrans" cxnId="{6C8E112F-89AC-4272-AF41-E2AE4148B524}">
      <dgm:prSet/>
      <dgm:spPr/>
      <dgm:t>
        <a:bodyPr/>
        <a:lstStyle/>
        <a:p>
          <a:endParaRPr lang="en-US"/>
        </a:p>
      </dgm:t>
    </dgm:pt>
    <dgm:pt modelId="{16C08F98-DEC1-4EAE-B547-58024BB4EAD8}" type="sibTrans" cxnId="{6C8E112F-89AC-4272-AF41-E2AE4148B524}">
      <dgm:prSet/>
      <dgm:spPr/>
      <dgm:t>
        <a:bodyPr/>
        <a:lstStyle/>
        <a:p>
          <a:endParaRPr lang="en-US"/>
        </a:p>
      </dgm:t>
    </dgm:pt>
    <dgm:pt modelId="{0D6141AA-D093-4A66-9ED1-FFC8AD852637}" type="pres">
      <dgm:prSet presAssocID="{0CB9FBB9-FEDF-4599-96DE-724325B3BC6A}" presName="diagram" presStyleCnt="0">
        <dgm:presLayoutVars>
          <dgm:dir/>
          <dgm:resizeHandles val="exact"/>
        </dgm:presLayoutVars>
      </dgm:prSet>
      <dgm:spPr/>
    </dgm:pt>
    <dgm:pt modelId="{4C1C65E4-EC69-4648-A97E-5A7B9AC357B8}" type="pres">
      <dgm:prSet presAssocID="{F2A0CE28-D332-4CE0-9F17-AF041159DC9D}" presName="node" presStyleLbl="node1" presStyleIdx="0" presStyleCnt="5">
        <dgm:presLayoutVars>
          <dgm:bulletEnabled val="1"/>
        </dgm:presLayoutVars>
      </dgm:prSet>
      <dgm:spPr/>
    </dgm:pt>
    <dgm:pt modelId="{595826F9-C877-48A3-B588-038119DF07D5}" type="pres">
      <dgm:prSet presAssocID="{7A3124B0-F4C8-4288-9381-FA018285C0CD}" presName="sibTrans" presStyleCnt="0"/>
      <dgm:spPr/>
    </dgm:pt>
    <dgm:pt modelId="{02F0E0D3-1E3B-486F-A335-E96C28A378CB}" type="pres">
      <dgm:prSet presAssocID="{2C7CF261-37FF-4666-87D2-EE837C4BEFA4}" presName="node" presStyleLbl="node1" presStyleIdx="1" presStyleCnt="5">
        <dgm:presLayoutVars>
          <dgm:bulletEnabled val="1"/>
        </dgm:presLayoutVars>
      </dgm:prSet>
      <dgm:spPr/>
    </dgm:pt>
    <dgm:pt modelId="{885687B4-2FB7-4007-8195-B6C18E797430}" type="pres">
      <dgm:prSet presAssocID="{4C086E12-B319-4BA2-9C80-AAA955A6ABF5}" presName="sibTrans" presStyleCnt="0"/>
      <dgm:spPr/>
    </dgm:pt>
    <dgm:pt modelId="{1FC2C4F2-F276-4C0C-9EDD-3694FCFFFC37}" type="pres">
      <dgm:prSet presAssocID="{6EC6A994-B289-48DD-878A-03049DB82AC5}" presName="node" presStyleLbl="node1" presStyleIdx="2" presStyleCnt="5">
        <dgm:presLayoutVars>
          <dgm:bulletEnabled val="1"/>
        </dgm:presLayoutVars>
      </dgm:prSet>
      <dgm:spPr/>
    </dgm:pt>
    <dgm:pt modelId="{BFC60F3C-801B-4A80-8F7F-AF86301DA2BB}" type="pres">
      <dgm:prSet presAssocID="{3B760003-44C2-4AA1-A44F-84B40B232CA1}" presName="sibTrans" presStyleCnt="0"/>
      <dgm:spPr/>
    </dgm:pt>
    <dgm:pt modelId="{9116CE12-38D2-4036-BEC2-5E0F0253DCAC}" type="pres">
      <dgm:prSet presAssocID="{8BE5D7C1-39BC-4B71-9779-FE077470DDC8}" presName="node" presStyleLbl="node1" presStyleIdx="3" presStyleCnt="5">
        <dgm:presLayoutVars>
          <dgm:bulletEnabled val="1"/>
        </dgm:presLayoutVars>
      </dgm:prSet>
      <dgm:spPr/>
    </dgm:pt>
    <dgm:pt modelId="{0D41F22F-5B76-4065-93C1-EF128078E64A}" type="pres">
      <dgm:prSet presAssocID="{733E7D3E-FDB9-4A11-9ADF-BA27079C09E4}" presName="sibTrans" presStyleCnt="0"/>
      <dgm:spPr/>
    </dgm:pt>
    <dgm:pt modelId="{9B0364A4-3247-4B5E-912D-292A0FB5E158}" type="pres">
      <dgm:prSet presAssocID="{1FA23E3C-791C-465E-BEC0-CCBB6019FFE7}" presName="node" presStyleLbl="node1" presStyleIdx="4" presStyleCnt="5" custScaleX="105173">
        <dgm:presLayoutVars>
          <dgm:bulletEnabled val="1"/>
        </dgm:presLayoutVars>
      </dgm:prSet>
      <dgm:spPr/>
    </dgm:pt>
  </dgm:ptLst>
  <dgm:cxnLst>
    <dgm:cxn modelId="{ED86BC1A-A1C8-4147-846D-18CDC8132468}" srcId="{0CB9FBB9-FEDF-4599-96DE-724325B3BC6A}" destId="{8BE5D7C1-39BC-4B71-9779-FE077470DDC8}" srcOrd="3" destOrd="0" parTransId="{A26C8D87-8AE2-4FC0-9C45-713E3C560A8E}" sibTransId="{733E7D3E-FDB9-4A11-9ADF-BA27079C09E4}"/>
    <dgm:cxn modelId="{25852C2A-A0E0-4AD5-B981-05EDD622F563}" srcId="{0CB9FBB9-FEDF-4599-96DE-724325B3BC6A}" destId="{6EC6A994-B289-48DD-878A-03049DB82AC5}" srcOrd="2" destOrd="0" parTransId="{BF1F28A9-BAEF-48B3-9933-F8A0BAC83D42}" sibTransId="{3B760003-44C2-4AA1-A44F-84B40B232CA1}"/>
    <dgm:cxn modelId="{6C8E112F-89AC-4272-AF41-E2AE4148B524}" srcId="{0CB9FBB9-FEDF-4599-96DE-724325B3BC6A}" destId="{1FA23E3C-791C-465E-BEC0-CCBB6019FFE7}" srcOrd="4" destOrd="0" parTransId="{6E6642EC-9C77-491E-8A30-46C27D6A45CD}" sibTransId="{16C08F98-DEC1-4EAE-B547-58024BB4EAD8}"/>
    <dgm:cxn modelId="{EA5C2A2F-868E-496C-9120-5D27E0149B5D}" srcId="{0CB9FBB9-FEDF-4599-96DE-724325B3BC6A}" destId="{F2A0CE28-D332-4CE0-9F17-AF041159DC9D}" srcOrd="0" destOrd="0" parTransId="{78F583B7-C21D-4604-9490-13A6EF9DF734}" sibTransId="{7A3124B0-F4C8-4288-9381-FA018285C0CD}"/>
    <dgm:cxn modelId="{C692D665-6275-4D86-83B1-CA6E83012B2C}" type="presOf" srcId="{0CB9FBB9-FEDF-4599-96DE-724325B3BC6A}" destId="{0D6141AA-D093-4A66-9ED1-FFC8AD852637}" srcOrd="0" destOrd="0" presId="urn:microsoft.com/office/officeart/2005/8/layout/default"/>
    <dgm:cxn modelId="{BC2E576D-8880-459C-82F5-7573F5A39FAF}" type="presOf" srcId="{2C7CF261-37FF-4666-87D2-EE837C4BEFA4}" destId="{02F0E0D3-1E3B-486F-A335-E96C28A378CB}" srcOrd="0" destOrd="0" presId="urn:microsoft.com/office/officeart/2005/8/layout/default"/>
    <dgm:cxn modelId="{0D476572-1172-4F96-81A8-09DAA8C59DF5}" srcId="{0CB9FBB9-FEDF-4599-96DE-724325B3BC6A}" destId="{2C7CF261-37FF-4666-87D2-EE837C4BEFA4}" srcOrd="1" destOrd="0" parTransId="{8CE3E774-C69E-4EB4-A1CC-250F2716FAAC}" sibTransId="{4C086E12-B319-4BA2-9C80-AAA955A6ABF5}"/>
    <dgm:cxn modelId="{15BB9852-8B42-4832-B260-CE09592A390C}" type="presOf" srcId="{1FA23E3C-791C-465E-BEC0-CCBB6019FFE7}" destId="{9B0364A4-3247-4B5E-912D-292A0FB5E158}" srcOrd="0" destOrd="0" presId="urn:microsoft.com/office/officeart/2005/8/layout/default"/>
    <dgm:cxn modelId="{2949667D-1888-4CAD-A957-FB2180FA8057}" type="presOf" srcId="{6EC6A994-B289-48DD-878A-03049DB82AC5}" destId="{1FC2C4F2-F276-4C0C-9EDD-3694FCFFFC37}" srcOrd="0" destOrd="0" presId="urn:microsoft.com/office/officeart/2005/8/layout/default"/>
    <dgm:cxn modelId="{045A017F-DD9E-4ABA-AB11-B2E6B4FDC30A}" type="presOf" srcId="{F2A0CE28-D332-4CE0-9F17-AF041159DC9D}" destId="{4C1C65E4-EC69-4648-A97E-5A7B9AC357B8}" srcOrd="0" destOrd="0" presId="urn:microsoft.com/office/officeart/2005/8/layout/default"/>
    <dgm:cxn modelId="{11654681-6F10-4D20-8853-E4A3F262B95F}" type="presOf" srcId="{8BE5D7C1-39BC-4B71-9779-FE077470DDC8}" destId="{9116CE12-38D2-4036-BEC2-5E0F0253DCAC}" srcOrd="0" destOrd="0" presId="urn:microsoft.com/office/officeart/2005/8/layout/default"/>
    <dgm:cxn modelId="{F98079DC-4875-42B5-9817-8C4F7EC1A1A1}" type="presParOf" srcId="{0D6141AA-D093-4A66-9ED1-FFC8AD852637}" destId="{4C1C65E4-EC69-4648-A97E-5A7B9AC357B8}" srcOrd="0" destOrd="0" presId="urn:microsoft.com/office/officeart/2005/8/layout/default"/>
    <dgm:cxn modelId="{58A5ED5F-FA13-460F-B118-CC68978CE75F}" type="presParOf" srcId="{0D6141AA-D093-4A66-9ED1-FFC8AD852637}" destId="{595826F9-C877-48A3-B588-038119DF07D5}" srcOrd="1" destOrd="0" presId="urn:microsoft.com/office/officeart/2005/8/layout/default"/>
    <dgm:cxn modelId="{A3F96A22-5F89-4D8A-81DC-A16EDC9F4FF7}" type="presParOf" srcId="{0D6141AA-D093-4A66-9ED1-FFC8AD852637}" destId="{02F0E0D3-1E3B-486F-A335-E96C28A378CB}" srcOrd="2" destOrd="0" presId="urn:microsoft.com/office/officeart/2005/8/layout/default"/>
    <dgm:cxn modelId="{1A0CB1C2-FB5B-43B3-8B9A-76BAD1AB0692}" type="presParOf" srcId="{0D6141AA-D093-4A66-9ED1-FFC8AD852637}" destId="{885687B4-2FB7-4007-8195-B6C18E797430}" srcOrd="3" destOrd="0" presId="urn:microsoft.com/office/officeart/2005/8/layout/default"/>
    <dgm:cxn modelId="{73C47D9C-1EDA-4692-A905-433A6628DF72}" type="presParOf" srcId="{0D6141AA-D093-4A66-9ED1-FFC8AD852637}" destId="{1FC2C4F2-F276-4C0C-9EDD-3694FCFFFC37}" srcOrd="4" destOrd="0" presId="urn:microsoft.com/office/officeart/2005/8/layout/default"/>
    <dgm:cxn modelId="{84CBAACC-6166-4D9F-A849-CC661ED56FA1}" type="presParOf" srcId="{0D6141AA-D093-4A66-9ED1-FFC8AD852637}" destId="{BFC60F3C-801B-4A80-8F7F-AF86301DA2BB}" srcOrd="5" destOrd="0" presId="urn:microsoft.com/office/officeart/2005/8/layout/default"/>
    <dgm:cxn modelId="{FEA587E7-07E5-4B0B-B20B-1813B2E7158E}" type="presParOf" srcId="{0D6141AA-D093-4A66-9ED1-FFC8AD852637}" destId="{9116CE12-38D2-4036-BEC2-5E0F0253DCAC}" srcOrd="6" destOrd="0" presId="urn:microsoft.com/office/officeart/2005/8/layout/default"/>
    <dgm:cxn modelId="{D8B947A1-09F2-47B0-8893-1EDF301608F1}" type="presParOf" srcId="{0D6141AA-D093-4A66-9ED1-FFC8AD852637}" destId="{0D41F22F-5B76-4065-93C1-EF128078E64A}" srcOrd="7" destOrd="0" presId="urn:microsoft.com/office/officeart/2005/8/layout/default"/>
    <dgm:cxn modelId="{777530D1-D691-4B97-A37E-0A0588FC1C73}" type="presParOf" srcId="{0D6141AA-D093-4A66-9ED1-FFC8AD852637}" destId="{9B0364A4-3247-4B5E-912D-292A0FB5E15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C43209-A019-4C06-9162-EB044CE2A035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38ADE28-FAF7-418A-A838-259CE26570A9}">
      <dgm:prSet phldrT="[Text]"/>
      <dgm:spPr/>
      <dgm:t>
        <a:bodyPr/>
        <a:lstStyle/>
        <a:p>
          <a:r>
            <a:rPr lang="en-US" b="1" dirty="0">
              <a:latin typeface="Adele Sans"/>
              <a:cs typeface="Calibri"/>
            </a:rPr>
            <a:t>CTE Teacher Supporters</a:t>
          </a:r>
        </a:p>
      </dgm:t>
    </dgm:pt>
    <dgm:pt modelId="{C30E838A-823B-4026-9384-8E6BD3CBA9DF}" type="parTrans" cxnId="{77F6940C-A1A9-437D-8F2A-545C42AE3291}">
      <dgm:prSet/>
      <dgm:spPr/>
      <dgm:t>
        <a:bodyPr/>
        <a:lstStyle/>
        <a:p>
          <a:endParaRPr lang="en-US"/>
        </a:p>
      </dgm:t>
    </dgm:pt>
    <dgm:pt modelId="{CD991BEE-0369-4C0E-9B68-BB666AADB66F}" type="sibTrans" cxnId="{77F6940C-A1A9-437D-8F2A-545C42AE3291}">
      <dgm:prSet/>
      <dgm:spPr/>
      <dgm:t>
        <a:bodyPr/>
        <a:lstStyle/>
        <a:p>
          <a:endParaRPr lang="en-US"/>
        </a:p>
      </dgm:t>
    </dgm:pt>
    <dgm:pt modelId="{83900479-8DBC-4EBE-9838-71588FDEAE51}">
      <dgm:prSet phldrT="[Text]"/>
      <dgm:spPr/>
      <dgm:t>
        <a:bodyPr/>
        <a:lstStyle/>
        <a:p>
          <a:r>
            <a:rPr lang="en-US" b="1" dirty="0">
              <a:latin typeface="Adele Sans"/>
              <a:cs typeface="Calibri"/>
            </a:rPr>
            <a:t>CTE Urban Education Alliance</a:t>
          </a:r>
        </a:p>
      </dgm:t>
    </dgm:pt>
    <dgm:pt modelId="{23D520B4-354A-4DB8-96EC-46576A72FD0C}" type="parTrans" cxnId="{4F0D338D-53AC-4F9C-B850-BE005F259A96}">
      <dgm:prSet/>
      <dgm:spPr/>
      <dgm:t>
        <a:bodyPr/>
        <a:lstStyle/>
        <a:p>
          <a:endParaRPr lang="en-US"/>
        </a:p>
      </dgm:t>
    </dgm:pt>
    <dgm:pt modelId="{AB4E327B-BC55-4FC7-BD8F-5787ED5614D2}" type="sibTrans" cxnId="{4F0D338D-53AC-4F9C-B850-BE005F259A96}">
      <dgm:prSet/>
      <dgm:spPr/>
      <dgm:t>
        <a:bodyPr/>
        <a:lstStyle/>
        <a:p>
          <a:endParaRPr lang="en-US"/>
        </a:p>
      </dgm:t>
    </dgm:pt>
    <dgm:pt modelId="{8393E3C0-47AA-4DFB-AAF1-A63FBD62C225}">
      <dgm:prSet phldrT="[Text]"/>
      <dgm:spPr/>
      <dgm:t>
        <a:bodyPr/>
        <a:lstStyle/>
        <a:p>
          <a:r>
            <a:rPr lang="en-US" b="1" dirty="0">
              <a:latin typeface="Adele Sans"/>
              <a:cs typeface="Calibri"/>
            </a:rPr>
            <a:t>Work-Based Learning</a:t>
          </a:r>
        </a:p>
      </dgm:t>
    </dgm:pt>
    <dgm:pt modelId="{B7B4FECC-FE31-4402-8D4B-45D78B040EE8}" type="parTrans" cxnId="{777BEF51-5D74-4B8A-9C12-F1D08BE7F3FD}">
      <dgm:prSet/>
      <dgm:spPr/>
      <dgm:t>
        <a:bodyPr/>
        <a:lstStyle/>
        <a:p>
          <a:endParaRPr lang="en-US"/>
        </a:p>
      </dgm:t>
    </dgm:pt>
    <dgm:pt modelId="{E5A7C9F5-C927-4841-A870-915F2A261319}" type="sibTrans" cxnId="{777BEF51-5D74-4B8A-9C12-F1D08BE7F3FD}">
      <dgm:prSet/>
      <dgm:spPr/>
      <dgm:t>
        <a:bodyPr/>
        <a:lstStyle/>
        <a:p>
          <a:endParaRPr lang="en-US"/>
        </a:p>
      </dgm:t>
    </dgm:pt>
    <dgm:pt modelId="{2DFF61C4-CE5A-4D7B-B4C0-879CB9E0A8D4}">
      <dgm:prSet phldr="0"/>
      <dgm:spPr/>
      <dgm:t>
        <a:bodyPr/>
        <a:lstStyle/>
        <a:p>
          <a:pPr rtl="0"/>
          <a:r>
            <a:rPr lang="en-US" b="1" dirty="0">
              <a:latin typeface="Adele Sans"/>
              <a:cs typeface="Calibri"/>
            </a:rPr>
            <a:t>CTE Administrators</a:t>
          </a:r>
        </a:p>
      </dgm:t>
    </dgm:pt>
    <dgm:pt modelId="{D2D5FAE6-889C-402A-8B23-B4CEC2DA943A}" type="parTrans" cxnId="{D635BDC3-53B6-4284-B8FF-A518D51C12AE}">
      <dgm:prSet/>
      <dgm:spPr/>
      <dgm:t>
        <a:bodyPr/>
        <a:lstStyle/>
        <a:p>
          <a:endParaRPr lang="en-US"/>
        </a:p>
      </dgm:t>
    </dgm:pt>
    <dgm:pt modelId="{C3185B25-42E7-4859-959E-54E5F4F00FF5}" type="sibTrans" cxnId="{D635BDC3-53B6-4284-B8FF-A518D51C12AE}">
      <dgm:prSet/>
      <dgm:spPr/>
      <dgm:t>
        <a:bodyPr/>
        <a:lstStyle/>
        <a:p>
          <a:endParaRPr lang="en-US"/>
        </a:p>
      </dgm:t>
    </dgm:pt>
    <dgm:pt modelId="{22C68306-C886-4E56-A8B2-084A757DCF04}">
      <dgm:prSet/>
      <dgm:spPr/>
      <dgm:t>
        <a:bodyPr/>
        <a:lstStyle/>
        <a:p>
          <a:r>
            <a:rPr lang="en-US" b="1" dirty="0">
              <a:latin typeface="Adele Sans"/>
            </a:rPr>
            <a:t>Rural CTE Educators</a:t>
          </a:r>
        </a:p>
      </dgm:t>
    </dgm:pt>
    <dgm:pt modelId="{9DF87DE1-32A4-4D9F-B458-A663A7CB061C}" type="parTrans" cxnId="{19820E1C-769D-4F99-A8F9-68690247E531}">
      <dgm:prSet/>
      <dgm:spPr/>
      <dgm:t>
        <a:bodyPr/>
        <a:lstStyle/>
        <a:p>
          <a:endParaRPr lang="en-US"/>
        </a:p>
      </dgm:t>
    </dgm:pt>
    <dgm:pt modelId="{221B35B9-5941-40D8-BFB3-5DDC1ED40843}" type="sibTrans" cxnId="{19820E1C-769D-4F99-A8F9-68690247E531}">
      <dgm:prSet/>
      <dgm:spPr/>
      <dgm:t>
        <a:bodyPr/>
        <a:lstStyle/>
        <a:p>
          <a:endParaRPr lang="en-US"/>
        </a:p>
      </dgm:t>
    </dgm:pt>
    <dgm:pt modelId="{9648E5FF-7128-431B-BDD1-1A06BC4B25CC}" type="pres">
      <dgm:prSet presAssocID="{F9C43209-A019-4C06-9162-EB044CE2A035}" presName="diagram" presStyleCnt="0">
        <dgm:presLayoutVars>
          <dgm:dir/>
          <dgm:resizeHandles val="exact"/>
        </dgm:presLayoutVars>
      </dgm:prSet>
      <dgm:spPr/>
    </dgm:pt>
    <dgm:pt modelId="{2D488F6B-1501-43B1-83E2-9B69E57FB2CE}" type="pres">
      <dgm:prSet presAssocID="{F38ADE28-FAF7-418A-A838-259CE26570A9}" presName="node" presStyleLbl="node1" presStyleIdx="0" presStyleCnt="5" custLinFactY="11929" custLinFactNeighborX="38000" custLinFactNeighborY="100000">
        <dgm:presLayoutVars>
          <dgm:bulletEnabled val="1"/>
        </dgm:presLayoutVars>
      </dgm:prSet>
      <dgm:spPr/>
    </dgm:pt>
    <dgm:pt modelId="{E008D49A-7F2D-4E93-BAF7-CBF517BFFFFC}" type="pres">
      <dgm:prSet presAssocID="{CD991BEE-0369-4C0E-9B68-BB666AADB66F}" presName="sibTrans" presStyleCnt="0"/>
      <dgm:spPr/>
    </dgm:pt>
    <dgm:pt modelId="{5EB642C7-9C66-421E-9732-1188F0AA87AA}" type="pres">
      <dgm:prSet presAssocID="{2DFF61C4-CE5A-4D7B-B4C0-879CB9E0A8D4}" presName="node" presStyleLbl="node1" presStyleIdx="1" presStyleCnt="5" custLinFactX="-9429" custLinFactNeighborX="-100000" custLinFactNeighborY="-7974">
        <dgm:presLayoutVars>
          <dgm:bulletEnabled val="1"/>
        </dgm:presLayoutVars>
      </dgm:prSet>
      <dgm:spPr/>
    </dgm:pt>
    <dgm:pt modelId="{1F9D159E-74E3-416B-9152-18B8F64DF23E}" type="pres">
      <dgm:prSet presAssocID="{C3185B25-42E7-4859-959E-54E5F4F00FF5}" presName="sibTrans" presStyleCnt="0"/>
      <dgm:spPr/>
    </dgm:pt>
    <dgm:pt modelId="{5F07983D-2EFB-43D2-9307-83473B52F676}" type="pres">
      <dgm:prSet presAssocID="{83900479-8DBC-4EBE-9838-71588FDEAE51}" presName="node" presStyleLbl="node1" presStyleIdx="2" presStyleCnt="5" custLinFactNeighborX="-3406" custLinFactNeighborY="-7974">
        <dgm:presLayoutVars>
          <dgm:bulletEnabled val="1"/>
        </dgm:presLayoutVars>
      </dgm:prSet>
      <dgm:spPr/>
    </dgm:pt>
    <dgm:pt modelId="{36DD7040-9CBE-4979-B50D-C6E163020ABE}" type="pres">
      <dgm:prSet presAssocID="{AB4E327B-BC55-4FC7-BD8F-5787ED5614D2}" presName="sibTrans" presStyleCnt="0"/>
      <dgm:spPr/>
    </dgm:pt>
    <dgm:pt modelId="{6274A30F-8FD5-4C6B-996A-E304BA3DC074}" type="pres">
      <dgm:prSet presAssocID="{22C68306-C886-4E56-A8B2-084A757DCF04}" presName="node" presStyleLbl="node1" presStyleIdx="3" presStyleCnt="5" custLinFactY="-24641" custLinFactNeighborX="55000" custLinFactNeighborY="-100000">
        <dgm:presLayoutVars>
          <dgm:bulletEnabled val="1"/>
        </dgm:presLayoutVars>
      </dgm:prSet>
      <dgm:spPr/>
    </dgm:pt>
    <dgm:pt modelId="{20CDAD92-2667-4B44-97EE-2173500230F2}" type="pres">
      <dgm:prSet presAssocID="{221B35B9-5941-40D8-BFB3-5DDC1ED40843}" presName="sibTrans" presStyleCnt="0"/>
      <dgm:spPr/>
    </dgm:pt>
    <dgm:pt modelId="{C7883BB0-E0E2-4CBF-88DF-4B5BCD448D2A}" type="pres">
      <dgm:prSet presAssocID="{8393E3C0-47AA-4DFB-AAF1-A63FBD62C225}" presName="node" presStyleLbl="node1" presStyleIdx="4" presStyleCnt="5" custLinFactNeighborX="-5000" custLinFactNeighborY="-4738">
        <dgm:presLayoutVars>
          <dgm:bulletEnabled val="1"/>
        </dgm:presLayoutVars>
      </dgm:prSet>
      <dgm:spPr/>
    </dgm:pt>
  </dgm:ptLst>
  <dgm:cxnLst>
    <dgm:cxn modelId="{3C045600-AFDA-429E-AF65-6DEEBB4571A8}" type="presOf" srcId="{83900479-8DBC-4EBE-9838-71588FDEAE51}" destId="{5F07983D-2EFB-43D2-9307-83473B52F676}" srcOrd="0" destOrd="0" presId="urn:microsoft.com/office/officeart/2005/8/layout/default"/>
    <dgm:cxn modelId="{77F6940C-A1A9-437D-8F2A-545C42AE3291}" srcId="{F9C43209-A019-4C06-9162-EB044CE2A035}" destId="{F38ADE28-FAF7-418A-A838-259CE26570A9}" srcOrd="0" destOrd="0" parTransId="{C30E838A-823B-4026-9384-8E6BD3CBA9DF}" sibTransId="{CD991BEE-0369-4C0E-9B68-BB666AADB66F}"/>
    <dgm:cxn modelId="{19820E1C-769D-4F99-A8F9-68690247E531}" srcId="{F9C43209-A019-4C06-9162-EB044CE2A035}" destId="{22C68306-C886-4E56-A8B2-084A757DCF04}" srcOrd="3" destOrd="0" parTransId="{9DF87DE1-32A4-4D9F-B458-A663A7CB061C}" sibTransId="{221B35B9-5941-40D8-BFB3-5DDC1ED40843}"/>
    <dgm:cxn modelId="{B46C2E1E-D8A3-4261-A0CF-665AF68C0B8F}" type="presOf" srcId="{F38ADE28-FAF7-418A-A838-259CE26570A9}" destId="{2D488F6B-1501-43B1-83E2-9B69E57FB2CE}" srcOrd="0" destOrd="0" presId="urn:microsoft.com/office/officeart/2005/8/layout/default"/>
    <dgm:cxn modelId="{393DFF62-6BB0-48C2-B96B-27EAC465D6D0}" type="presOf" srcId="{22C68306-C886-4E56-A8B2-084A757DCF04}" destId="{6274A30F-8FD5-4C6B-996A-E304BA3DC074}" srcOrd="0" destOrd="0" presId="urn:microsoft.com/office/officeart/2005/8/layout/default"/>
    <dgm:cxn modelId="{5208BA66-93D4-41DA-B9C5-2227BDF13C1B}" type="presOf" srcId="{8393E3C0-47AA-4DFB-AAF1-A63FBD62C225}" destId="{C7883BB0-E0E2-4CBF-88DF-4B5BCD448D2A}" srcOrd="0" destOrd="0" presId="urn:microsoft.com/office/officeart/2005/8/layout/default"/>
    <dgm:cxn modelId="{61C0574E-8ED0-4F6C-83EF-A64B25ACB3AA}" type="presOf" srcId="{F9C43209-A019-4C06-9162-EB044CE2A035}" destId="{9648E5FF-7128-431B-BDD1-1A06BC4B25CC}" srcOrd="0" destOrd="0" presId="urn:microsoft.com/office/officeart/2005/8/layout/default"/>
    <dgm:cxn modelId="{777BEF51-5D74-4B8A-9C12-F1D08BE7F3FD}" srcId="{F9C43209-A019-4C06-9162-EB044CE2A035}" destId="{8393E3C0-47AA-4DFB-AAF1-A63FBD62C225}" srcOrd="4" destOrd="0" parTransId="{B7B4FECC-FE31-4402-8D4B-45D78B040EE8}" sibTransId="{E5A7C9F5-C927-4841-A870-915F2A261319}"/>
    <dgm:cxn modelId="{4F0D338D-53AC-4F9C-B850-BE005F259A96}" srcId="{F9C43209-A019-4C06-9162-EB044CE2A035}" destId="{83900479-8DBC-4EBE-9838-71588FDEAE51}" srcOrd="2" destOrd="0" parTransId="{23D520B4-354A-4DB8-96EC-46576A72FD0C}" sibTransId="{AB4E327B-BC55-4FC7-BD8F-5787ED5614D2}"/>
    <dgm:cxn modelId="{D635BDC3-53B6-4284-B8FF-A518D51C12AE}" srcId="{F9C43209-A019-4C06-9162-EB044CE2A035}" destId="{2DFF61C4-CE5A-4D7B-B4C0-879CB9E0A8D4}" srcOrd="1" destOrd="0" parTransId="{D2D5FAE6-889C-402A-8B23-B4CEC2DA943A}" sibTransId="{C3185B25-42E7-4859-959E-54E5F4F00FF5}"/>
    <dgm:cxn modelId="{4E80B1D8-F131-4328-9CF4-E91C5DDDEA86}" type="presOf" srcId="{2DFF61C4-CE5A-4D7B-B4C0-879CB9E0A8D4}" destId="{5EB642C7-9C66-421E-9732-1188F0AA87AA}" srcOrd="0" destOrd="0" presId="urn:microsoft.com/office/officeart/2005/8/layout/default"/>
    <dgm:cxn modelId="{3D0DDB66-D89E-4D9B-ACC6-ABEA0F9FAF31}" type="presParOf" srcId="{9648E5FF-7128-431B-BDD1-1A06BC4B25CC}" destId="{2D488F6B-1501-43B1-83E2-9B69E57FB2CE}" srcOrd="0" destOrd="0" presId="urn:microsoft.com/office/officeart/2005/8/layout/default"/>
    <dgm:cxn modelId="{3C333232-7508-454C-B6FB-DC7E066C569A}" type="presParOf" srcId="{9648E5FF-7128-431B-BDD1-1A06BC4B25CC}" destId="{E008D49A-7F2D-4E93-BAF7-CBF517BFFFFC}" srcOrd="1" destOrd="0" presId="urn:microsoft.com/office/officeart/2005/8/layout/default"/>
    <dgm:cxn modelId="{8151169A-1A53-4182-8872-C94B1D24163C}" type="presParOf" srcId="{9648E5FF-7128-431B-BDD1-1A06BC4B25CC}" destId="{5EB642C7-9C66-421E-9732-1188F0AA87AA}" srcOrd="2" destOrd="0" presId="urn:microsoft.com/office/officeart/2005/8/layout/default"/>
    <dgm:cxn modelId="{A2C396B7-4DC0-4D5B-985A-E3A7C931CFF2}" type="presParOf" srcId="{9648E5FF-7128-431B-BDD1-1A06BC4B25CC}" destId="{1F9D159E-74E3-416B-9152-18B8F64DF23E}" srcOrd="3" destOrd="0" presId="urn:microsoft.com/office/officeart/2005/8/layout/default"/>
    <dgm:cxn modelId="{ADE73E80-F8B8-4769-B69A-2F21E4C34DBA}" type="presParOf" srcId="{9648E5FF-7128-431B-BDD1-1A06BC4B25CC}" destId="{5F07983D-2EFB-43D2-9307-83473B52F676}" srcOrd="4" destOrd="0" presId="urn:microsoft.com/office/officeart/2005/8/layout/default"/>
    <dgm:cxn modelId="{648C4239-540D-46B3-BFF5-6EC250FDA674}" type="presParOf" srcId="{9648E5FF-7128-431B-BDD1-1A06BC4B25CC}" destId="{36DD7040-9CBE-4979-B50D-C6E163020ABE}" srcOrd="5" destOrd="0" presId="urn:microsoft.com/office/officeart/2005/8/layout/default"/>
    <dgm:cxn modelId="{44CF877B-C59A-4F83-BB5F-ED857E27509D}" type="presParOf" srcId="{9648E5FF-7128-431B-BDD1-1A06BC4B25CC}" destId="{6274A30F-8FD5-4C6B-996A-E304BA3DC074}" srcOrd="6" destOrd="0" presId="urn:microsoft.com/office/officeart/2005/8/layout/default"/>
    <dgm:cxn modelId="{083D33C5-B7C7-43AE-A068-757923A56D9B}" type="presParOf" srcId="{9648E5FF-7128-431B-BDD1-1A06BC4B25CC}" destId="{20CDAD92-2667-4B44-97EE-2173500230F2}" srcOrd="7" destOrd="0" presId="urn:microsoft.com/office/officeart/2005/8/layout/default"/>
    <dgm:cxn modelId="{CB7C05CC-7E70-4972-A312-995E5C515BCF}" type="presParOf" srcId="{9648E5FF-7128-431B-BDD1-1A06BC4B25CC}" destId="{C7883BB0-E0E2-4CBF-88DF-4B5BCD448D2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C43209-A019-4C06-9162-EB044CE2A03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900479-8DBC-4EBE-9838-71588FDEAE51}">
      <dgm:prSet phldrT="[Text]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en-US" dirty="0">
              <a:latin typeface="Adele Sans"/>
            </a:rPr>
            <a:t>Black CTE Professionals</a:t>
          </a:r>
        </a:p>
      </dgm:t>
    </dgm:pt>
    <dgm:pt modelId="{23D520B4-354A-4DB8-96EC-46576A72FD0C}" type="parTrans" cxnId="{4F0D338D-53AC-4F9C-B850-BE005F259A96}">
      <dgm:prSet/>
      <dgm:spPr/>
      <dgm:t>
        <a:bodyPr/>
        <a:lstStyle/>
        <a:p>
          <a:endParaRPr lang="en-US"/>
        </a:p>
      </dgm:t>
    </dgm:pt>
    <dgm:pt modelId="{AB4E327B-BC55-4FC7-BD8F-5787ED5614D2}" type="sibTrans" cxnId="{4F0D338D-53AC-4F9C-B850-BE005F259A96}">
      <dgm:prSet/>
      <dgm:spPr/>
      <dgm:t>
        <a:bodyPr/>
        <a:lstStyle/>
        <a:p>
          <a:endParaRPr lang="en-US"/>
        </a:p>
      </dgm:t>
    </dgm:pt>
    <dgm:pt modelId="{1C21EFE4-23CE-41C2-B6F2-DA3922693436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>
              <a:latin typeface="Adele Sans"/>
            </a:rPr>
            <a:t>LGBTQ+ CTE Professionals</a:t>
          </a:r>
        </a:p>
      </dgm:t>
    </dgm:pt>
    <dgm:pt modelId="{E3450E5B-F819-4056-8D9D-AD03EB2E1C11}" type="parTrans" cxnId="{EAAA29AD-909C-4E87-B054-0B78630D62F2}">
      <dgm:prSet/>
      <dgm:spPr/>
      <dgm:t>
        <a:bodyPr/>
        <a:lstStyle/>
        <a:p>
          <a:endParaRPr lang="en-US"/>
        </a:p>
      </dgm:t>
    </dgm:pt>
    <dgm:pt modelId="{1AAC176C-A5A9-4574-9DB1-21129FAAE633}" type="sibTrans" cxnId="{EAAA29AD-909C-4E87-B054-0B78630D62F2}">
      <dgm:prSet/>
      <dgm:spPr/>
      <dgm:t>
        <a:bodyPr/>
        <a:lstStyle/>
        <a:p>
          <a:endParaRPr lang="en-US"/>
        </a:p>
      </dgm:t>
    </dgm:pt>
    <dgm:pt modelId="{B7478E33-CA55-4DEE-A491-0F2D45685193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>
              <a:latin typeface="Adele Sans"/>
            </a:rPr>
            <a:t>Women in CTE Leadership</a:t>
          </a:r>
        </a:p>
      </dgm:t>
    </dgm:pt>
    <dgm:pt modelId="{456E9BC2-EB1D-4AE1-BD63-337A54B670EC}" type="parTrans" cxnId="{9C761B86-2023-476A-AC6E-F3236DB14EF8}">
      <dgm:prSet/>
      <dgm:spPr/>
      <dgm:t>
        <a:bodyPr/>
        <a:lstStyle/>
        <a:p>
          <a:endParaRPr lang="en-US"/>
        </a:p>
      </dgm:t>
    </dgm:pt>
    <dgm:pt modelId="{F99A8D30-8065-4DFE-B67D-2AA543675323}" type="sibTrans" cxnId="{9C761B86-2023-476A-AC6E-F3236DB14EF8}">
      <dgm:prSet/>
      <dgm:spPr/>
      <dgm:t>
        <a:bodyPr/>
        <a:lstStyle/>
        <a:p>
          <a:endParaRPr lang="en-US"/>
        </a:p>
      </dgm:t>
    </dgm:pt>
    <dgm:pt modelId="{9648E5FF-7128-431B-BDD1-1A06BC4B25CC}" type="pres">
      <dgm:prSet presAssocID="{F9C43209-A019-4C06-9162-EB044CE2A035}" presName="diagram" presStyleCnt="0">
        <dgm:presLayoutVars>
          <dgm:dir/>
          <dgm:resizeHandles val="exact"/>
        </dgm:presLayoutVars>
      </dgm:prSet>
      <dgm:spPr/>
    </dgm:pt>
    <dgm:pt modelId="{5F07983D-2EFB-43D2-9307-83473B52F676}" type="pres">
      <dgm:prSet presAssocID="{83900479-8DBC-4EBE-9838-71588FDEAE51}" presName="node" presStyleLbl="node1" presStyleIdx="0" presStyleCnt="3">
        <dgm:presLayoutVars>
          <dgm:bulletEnabled val="1"/>
        </dgm:presLayoutVars>
      </dgm:prSet>
      <dgm:spPr/>
    </dgm:pt>
    <dgm:pt modelId="{36DD7040-9CBE-4979-B50D-C6E163020ABE}" type="pres">
      <dgm:prSet presAssocID="{AB4E327B-BC55-4FC7-BD8F-5787ED5614D2}" presName="sibTrans" presStyleCnt="0"/>
      <dgm:spPr/>
    </dgm:pt>
    <dgm:pt modelId="{442EC1B9-941F-42D8-ADB7-42284E5D4AF0}" type="pres">
      <dgm:prSet presAssocID="{1C21EFE4-23CE-41C2-B6F2-DA3922693436}" presName="node" presStyleLbl="node1" presStyleIdx="1" presStyleCnt="3">
        <dgm:presLayoutVars>
          <dgm:bulletEnabled val="1"/>
        </dgm:presLayoutVars>
      </dgm:prSet>
      <dgm:spPr/>
    </dgm:pt>
    <dgm:pt modelId="{397C997F-A333-4274-87CA-EB84B4D94129}" type="pres">
      <dgm:prSet presAssocID="{1AAC176C-A5A9-4574-9DB1-21129FAAE633}" presName="sibTrans" presStyleCnt="0"/>
      <dgm:spPr/>
    </dgm:pt>
    <dgm:pt modelId="{C23E00E3-A39D-4B4D-A249-6B3012665DFD}" type="pres">
      <dgm:prSet presAssocID="{B7478E33-CA55-4DEE-A491-0F2D45685193}" presName="node" presStyleLbl="node1" presStyleIdx="2" presStyleCnt="3">
        <dgm:presLayoutVars>
          <dgm:bulletEnabled val="1"/>
        </dgm:presLayoutVars>
      </dgm:prSet>
      <dgm:spPr/>
    </dgm:pt>
  </dgm:ptLst>
  <dgm:cxnLst>
    <dgm:cxn modelId="{9DFDE726-B579-491A-BBDF-4F5A0E6ADD11}" type="presOf" srcId="{B7478E33-CA55-4DEE-A491-0F2D45685193}" destId="{C23E00E3-A39D-4B4D-A249-6B3012665DFD}" srcOrd="0" destOrd="0" presId="urn:microsoft.com/office/officeart/2005/8/layout/default"/>
    <dgm:cxn modelId="{C60B042B-99BA-4F29-BAEF-78AC26897BF3}" type="presOf" srcId="{83900479-8DBC-4EBE-9838-71588FDEAE51}" destId="{5F07983D-2EFB-43D2-9307-83473B52F676}" srcOrd="0" destOrd="0" presId="urn:microsoft.com/office/officeart/2005/8/layout/default"/>
    <dgm:cxn modelId="{61C0574E-8ED0-4F6C-83EF-A64B25ACB3AA}" type="presOf" srcId="{F9C43209-A019-4C06-9162-EB044CE2A035}" destId="{9648E5FF-7128-431B-BDD1-1A06BC4B25CC}" srcOrd="0" destOrd="0" presId="urn:microsoft.com/office/officeart/2005/8/layout/default"/>
    <dgm:cxn modelId="{A787524F-DBAB-4E10-8014-62092C2667DC}" type="presOf" srcId="{1C21EFE4-23CE-41C2-B6F2-DA3922693436}" destId="{442EC1B9-941F-42D8-ADB7-42284E5D4AF0}" srcOrd="0" destOrd="0" presId="urn:microsoft.com/office/officeart/2005/8/layout/default"/>
    <dgm:cxn modelId="{9C761B86-2023-476A-AC6E-F3236DB14EF8}" srcId="{F9C43209-A019-4C06-9162-EB044CE2A035}" destId="{B7478E33-CA55-4DEE-A491-0F2D45685193}" srcOrd="2" destOrd="0" parTransId="{456E9BC2-EB1D-4AE1-BD63-337A54B670EC}" sibTransId="{F99A8D30-8065-4DFE-B67D-2AA543675323}"/>
    <dgm:cxn modelId="{4F0D338D-53AC-4F9C-B850-BE005F259A96}" srcId="{F9C43209-A019-4C06-9162-EB044CE2A035}" destId="{83900479-8DBC-4EBE-9838-71588FDEAE51}" srcOrd="0" destOrd="0" parTransId="{23D520B4-354A-4DB8-96EC-46576A72FD0C}" sibTransId="{AB4E327B-BC55-4FC7-BD8F-5787ED5614D2}"/>
    <dgm:cxn modelId="{EAAA29AD-909C-4E87-B054-0B78630D62F2}" srcId="{F9C43209-A019-4C06-9162-EB044CE2A035}" destId="{1C21EFE4-23CE-41C2-B6F2-DA3922693436}" srcOrd="1" destOrd="0" parTransId="{E3450E5B-F819-4056-8D9D-AD03EB2E1C11}" sibTransId="{1AAC176C-A5A9-4574-9DB1-21129FAAE633}"/>
    <dgm:cxn modelId="{84212125-DF21-48F0-B0EB-3BD1C1A89466}" type="presParOf" srcId="{9648E5FF-7128-431B-BDD1-1A06BC4B25CC}" destId="{5F07983D-2EFB-43D2-9307-83473B52F676}" srcOrd="0" destOrd="0" presId="urn:microsoft.com/office/officeart/2005/8/layout/default"/>
    <dgm:cxn modelId="{19D2A6A8-5EB6-4255-A9C8-9E2A42B8FD1B}" type="presParOf" srcId="{9648E5FF-7128-431B-BDD1-1A06BC4B25CC}" destId="{36DD7040-9CBE-4979-B50D-C6E163020ABE}" srcOrd="1" destOrd="0" presId="urn:microsoft.com/office/officeart/2005/8/layout/default"/>
    <dgm:cxn modelId="{5A373A3A-0146-4619-8981-07C12160C7FA}" type="presParOf" srcId="{9648E5FF-7128-431B-BDD1-1A06BC4B25CC}" destId="{442EC1B9-941F-42D8-ADB7-42284E5D4AF0}" srcOrd="2" destOrd="0" presId="urn:microsoft.com/office/officeart/2005/8/layout/default"/>
    <dgm:cxn modelId="{C4437FD2-16DB-4EFA-B5B5-317E34B4FDA1}" type="presParOf" srcId="{9648E5FF-7128-431B-BDD1-1A06BC4B25CC}" destId="{397C997F-A333-4274-87CA-EB84B4D94129}" srcOrd="3" destOrd="0" presId="urn:microsoft.com/office/officeart/2005/8/layout/default"/>
    <dgm:cxn modelId="{9B966DA8-F8A7-4049-82A3-5ABDD20B9DCC}" type="presParOf" srcId="{9648E5FF-7128-431B-BDD1-1A06BC4B25CC}" destId="{C23E00E3-A39D-4B4D-A249-6B3012665DFD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527A71-D110-477E-80AD-A9CE37306E31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A80C14-C38B-4ABC-A254-14689EE3CE5C}">
      <dgm:prSet custT="1"/>
      <dgm:spPr/>
      <dgm:t>
        <a:bodyPr/>
        <a:lstStyle/>
        <a:p>
          <a:r>
            <a:rPr lang="en-US" sz="2300" dirty="0">
              <a:latin typeface="Adelle Sans"/>
              <a:ea typeface="ＭＳ Ｐゴシック"/>
            </a:rPr>
            <a:t>CTE 101 Microsite for staff &amp; partners new to CTE</a:t>
          </a:r>
          <a:endParaRPr lang="en-US" sz="2300" dirty="0"/>
        </a:p>
      </dgm:t>
    </dgm:pt>
    <dgm:pt modelId="{DDB91316-986A-4404-BEB3-E0CDDCB24BA4}" type="parTrans" cxnId="{EC1E67B1-6591-455A-9E02-3FB712063F54}">
      <dgm:prSet/>
      <dgm:spPr/>
      <dgm:t>
        <a:bodyPr/>
        <a:lstStyle/>
        <a:p>
          <a:endParaRPr lang="en-US"/>
        </a:p>
      </dgm:t>
    </dgm:pt>
    <dgm:pt modelId="{77E91FD6-26E1-491F-8CD0-6C6D837297D9}" type="sibTrans" cxnId="{EC1E67B1-6591-455A-9E02-3FB712063F54}">
      <dgm:prSet/>
      <dgm:spPr/>
      <dgm:t>
        <a:bodyPr/>
        <a:lstStyle/>
        <a:p>
          <a:endParaRPr lang="en-US"/>
        </a:p>
      </dgm:t>
    </dgm:pt>
    <dgm:pt modelId="{336CD1C4-C451-4BE2-B67D-BF29440F22A5}">
      <dgm:prSet custT="1"/>
      <dgm:spPr/>
      <dgm:t>
        <a:bodyPr/>
        <a:lstStyle/>
        <a:p>
          <a:r>
            <a:rPr lang="en-US" sz="2300" dirty="0">
              <a:latin typeface="Adelle Sans"/>
              <a:ea typeface="Calibri"/>
              <a:cs typeface="Calibri"/>
            </a:rPr>
            <a:t>CTE 101 for Counselors </a:t>
          </a:r>
          <a:r>
            <a:rPr lang="en-US" sz="2300" i="1" dirty="0">
              <a:latin typeface="Adelle Sans"/>
              <a:ea typeface="Calibri"/>
              <a:cs typeface="Calibri"/>
            </a:rPr>
            <a:t>sponsored by </a:t>
          </a:r>
          <a:r>
            <a:rPr lang="en-US" sz="2300" i="1" dirty="0" err="1">
              <a:latin typeface="Adelle Sans"/>
              <a:ea typeface="Calibri"/>
              <a:cs typeface="Calibri"/>
            </a:rPr>
            <a:t>Xello</a:t>
          </a:r>
          <a:r>
            <a:rPr lang="en-US" sz="2300" i="1" dirty="0">
              <a:latin typeface="Adelle Sans"/>
              <a:ea typeface="Calibri"/>
              <a:cs typeface="Calibri"/>
            </a:rPr>
            <a:t> </a:t>
          </a:r>
          <a:endParaRPr lang="en-US" sz="2300" i="1" dirty="0"/>
        </a:p>
      </dgm:t>
    </dgm:pt>
    <dgm:pt modelId="{598638E7-2941-475A-A433-F9E616321F8E}" type="parTrans" cxnId="{B9EE7116-FE08-4A83-9CB2-F6C1D9BA8E27}">
      <dgm:prSet/>
      <dgm:spPr/>
      <dgm:t>
        <a:bodyPr/>
        <a:lstStyle/>
        <a:p>
          <a:endParaRPr lang="en-US"/>
        </a:p>
      </dgm:t>
    </dgm:pt>
    <dgm:pt modelId="{EBF8430C-D788-4142-813C-7E26C60F2669}" type="sibTrans" cxnId="{B9EE7116-FE08-4A83-9CB2-F6C1D9BA8E27}">
      <dgm:prSet/>
      <dgm:spPr/>
      <dgm:t>
        <a:bodyPr/>
        <a:lstStyle/>
        <a:p>
          <a:endParaRPr lang="en-US"/>
        </a:p>
      </dgm:t>
    </dgm:pt>
    <dgm:pt modelId="{C3EB4D1C-D5D2-4AB8-9209-5A043A10C37B}">
      <dgm:prSet custT="1"/>
      <dgm:spPr/>
      <dgm:t>
        <a:bodyPr/>
        <a:lstStyle/>
        <a:p>
          <a:r>
            <a:rPr lang="en-US" sz="2300" i="0" dirty="0"/>
            <a:t>CTE 101 for Administrators </a:t>
          </a:r>
          <a:r>
            <a:rPr lang="en-US" sz="2300" i="1" dirty="0"/>
            <a:t>sponsored by Pearson</a:t>
          </a:r>
        </a:p>
      </dgm:t>
    </dgm:pt>
    <dgm:pt modelId="{790DC43A-3720-4EB2-A20B-7E31B073C75E}" type="parTrans" cxnId="{D82008B4-572B-45BE-A053-2877ED416CDE}">
      <dgm:prSet/>
      <dgm:spPr/>
      <dgm:t>
        <a:bodyPr/>
        <a:lstStyle/>
        <a:p>
          <a:endParaRPr lang="en-US"/>
        </a:p>
      </dgm:t>
    </dgm:pt>
    <dgm:pt modelId="{3604D06F-8980-47E8-92E0-5F3893E958B4}" type="sibTrans" cxnId="{D82008B4-572B-45BE-A053-2877ED416CDE}">
      <dgm:prSet/>
      <dgm:spPr/>
      <dgm:t>
        <a:bodyPr/>
        <a:lstStyle/>
        <a:p>
          <a:endParaRPr lang="en-US"/>
        </a:p>
      </dgm:t>
    </dgm:pt>
    <dgm:pt modelId="{39AB5151-2AAD-45E3-8418-C2117AE7F010}" type="pres">
      <dgm:prSet presAssocID="{9B527A71-D110-477E-80AD-A9CE37306E3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5969A43-C70B-46CF-B8C5-BE821160F77D}" type="pres">
      <dgm:prSet presAssocID="{1AA80C14-C38B-4ABC-A254-14689EE3CE5C}" presName="hierRoot1" presStyleCnt="0"/>
      <dgm:spPr/>
    </dgm:pt>
    <dgm:pt modelId="{FEEE29E2-60D6-42BA-80FC-56FB8C3C0971}" type="pres">
      <dgm:prSet presAssocID="{1AA80C14-C38B-4ABC-A254-14689EE3CE5C}" presName="composite" presStyleCnt="0"/>
      <dgm:spPr/>
    </dgm:pt>
    <dgm:pt modelId="{A383F44D-43A6-4307-B19D-82BBD8B7B070}" type="pres">
      <dgm:prSet presAssocID="{1AA80C14-C38B-4ABC-A254-14689EE3CE5C}" presName="background" presStyleLbl="node0" presStyleIdx="0" presStyleCnt="3"/>
      <dgm:spPr/>
    </dgm:pt>
    <dgm:pt modelId="{B3E18AF4-4789-43B6-B53A-3006492044F3}" type="pres">
      <dgm:prSet presAssocID="{1AA80C14-C38B-4ABC-A254-14689EE3CE5C}" presName="text" presStyleLbl="fgAcc0" presStyleIdx="0" presStyleCnt="3">
        <dgm:presLayoutVars>
          <dgm:chPref val="3"/>
        </dgm:presLayoutVars>
      </dgm:prSet>
      <dgm:spPr/>
    </dgm:pt>
    <dgm:pt modelId="{C7B8DEE3-6176-4A8D-85AE-1B035C7F9B45}" type="pres">
      <dgm:prSet presAssocID="{1AA80C14-C38B-4ABC-A254-14689EE3CE5C}" presName="hierChild2" presStyleCnt="0"/>
      <dgm:spPr/>
    </dgm:pt>
    <dgm:pt modelId="{EC0BE22E-F135-4CC1-AB92-2C1F38372D1D}" type="pres">
      <dgm:prSet presAssocID="{336CD1C4-C451-4BE2-B67D-BF29440F22A5}" presName="hierRoot1" presStyleCnt="0"/>
      <dgm:spPr/>
    </dgm:pt>
    <dgm:pt modelId="{D75013FA-532F-4C60-91A7-6272566C50F2}" type="pres">
      <dgm:prSet presAssocID="{336CD1C4-C451-4BE2-B67D-BF29440F22A5}" presName="composite" presStyleCnt="0"/>
      <dgm:spPr/>
    </dgm:pt>
    <dgm:pt modelId="{BAFDC2B1-F502-4157-8800-2CD297BBEED3}" type="pres">
      <dgm:prSet presAssocID="{336CD1C4-C451-4BE2-B67D-BF29440F22A5}" presName="background" presStyleLbl="node0" presStyleIdx="1" presStyleCnt="3"/>
      <dgm:spPr/>
    </dgm:pt>
    <dgm:pt modelId="{27C8EA97-E771-4DB4-9903-EE58508AA543}" type="pres">
      <dgm:prSet presAssocID="{336CD1C4-C451-4BE2-B67D-BF29440F22A5}" presName="text" presStyleLbl="fgAcc0" presStyleIdx="1" presStyleCnt="3">
        <dgm:presLayoutVars>
          <dgm:chPref val="3"/>
        </dgm:presLayoutVars>
      </dgm:prSet>
      <dgm:spPr/>
    </dgm:pt>
    <dgm:pt modelId="{5FCBF853-9EFA-49D7-9081-213BE3B381AA}" type="pres">
      <dgm:prSet presAssocID="{336CD1C4-C451-4BE2-B67D-BF29440F22A5}" presName="hierChild2" presStyleCnt="0"/>
      <dgm:spPr/>
    </dgm:pt>
    <dgm:pt modelId="{75D7A946-D253-46F0-AD74-2E57171FCFFF}" type="pres">
      <dgm:prSet presAssocID="{C3EB4D1C-D5D2-4AB8-9209-5A043A10C37B}" presName="hierRoot1" presStyleCnt="0"/>
      <dgm:spPr/>
    </dgm:pt>
    <dgm:pt modelId="{49697E59-58C1-48DB-A320-813F87192E42}" type="pres">
      <dgm:prSet presAssocID="{C3EB4D1C-D5D2-4AB8-9209-5A043A10C37B}" presName="composite" presStyleCnt="0"/>
      <dgm:spPr/>
    </dgm:pt>
    <dgm:pt modelId="{565F6C8A-8607-4CF9-9965-98F26719225F}" type="pres">
      <dgm:prSet presAssocID="{C3EB4D1C-D5D2-4AB8-9209-5A043A10C37B}" presName="background" presStyleLbl="node0" presStyleIdx="2" presStyleCnt="3"/>
      <dgm:spPr/>
    </dgm:pt>
    <dgm:pt modelId="{18446753-3BAA-45C0-A279-C9E8EBAB19B8}" type="pres">
      <dgm:prSet presAssocID="{C3EB4D1C-D5D2-4AB8-9209-5A043A10C37B}" presName="text" presStyleLbl="fgAcc0" presStyleIdx="2" presStyleCnt="3">
        <dgm:presLayoutVars>
          <dgm:chPref val="3"/>
        </dgm:presLayoutVars>
      </dgm:prSet>
      <dgm:spPr/>
    </dgm:pt>
    <dgm:pt modelId="{D85C8899-C8BE-41E6-AF66-E9748A437C64}" type="pres">
      <dgm:prSet presAssocID="{C3EB4D1C-D5D2-4AB8-9209-5A043A10C37B}" presName="hierChild2" presStyleCnt="0"/>
      <dgm:spPr/>
    </dgm:pt>
  </dgm:ptLst>
  <dgm:cxnLst>
    <dgm:cxn modelId="{B9EE7116-FE08-4A83-9CB2-F6C1D9BA8E27}" srcId="{9B527A71-D110-477E-80AD-A9CE37306E31}" destId="{336CD1C4-C451-4BE2-B67D-BF29440F22A5}" srcOrd="1" destOrd="0" parTransId="{598638E7-2941-475A-A433-F9E616321F8E}" sibTransId="{EBF8430C-D788-4142-813C-7E26C60F2669}"/>
    <dgm:cxn modelId="{9977B01E-1DB1-45DD-AE02-C09E014DAAC0}" type="presOf" srcId="{1AA80C14-C38B-4ABC-A254-14689EE3CE5C}" destId="{B3E18AF4-4789-43B6-B53A-3006492044F3}" srcOrd="0" destOrd="0" presId="urn:microsoft.com/office/officeart/2005/8/layout/hierarchy1"/>
    <dgm:cxn modelId="{CDE9FE23-F1C3-4028-BAA9-D1828EF3057E}" type="presOf" srcId="{9B527A71-D110-477E-80AD-A9CE37306E31}" destId="{39AB5151-2AAD-45E3-8418-C2117AE7F010}" srcOrd="0" destOrd="0" presId="urn:microsoft.com/office/officeart/2005/8/layout/hierarchy1"/>
    <dgm:cxn modelId="{F05CE031-BC6A-45A8-921B-FE5CF293AF18}" type="presOf" srcId="{C3EB4D1C-D5D2-4AB8-9209-5A043A10C37B}" destId="{18446753-3BAA-45C0-A279-C9E8EBAB19B8}" srcOrd="0" destOrd="0" presId="urn:microsoft.com/office/officeart/2005/8/layout/hierarchy1"/>
    <dgm:cxn modelId="{8BCCED4B-30C4-4482-923A-AAF7A8560344}" type="presOf" srcId="{336CD1C4-C451-4BE2-B67D-BF29440F22A5}" destId="{27C8EA97-E771-4DB4-9903-EE58508AA543}" srcOrd="0" destOrd="0" presId="urn:microsoft.com/office/officeart/2005/8/layout/hierarchy1"/>
    <dgm:cxn modelId="{EC1E67B1-6591-455A-9E02-3FB712063F54}" srcId="{9B527A71-D110-477E-80AD-A9CE37306E31}" destId="{1AA80C14-C38B-4ABC-A254-14689EE3CE5C}" srcOrd="0" destOrd="0" parTransId="{DDB91316-986A-4404-BEB3-E0CDDCB24BA4}" sibTransId="{77E91FD6-26E1-491F-8CD0-6C6D837297D9}"/>
    <dgm:cxn modelId="{D82008B4-572B-45BE-A053-2877ED416CDE}" srcId="{9B527A71-D110-477E-80AD-A9CE37306E31}" destId="{C3EB4D1C-D5D2-4AB8-9209-5A043A10C37B}" srcOrd="2" destOrd="0" parTransId="{790DC43A-3720-4EB2-A20B-7E31B073C75E}" sibTransId="{3604D06F-8980-47E8-92E0-5F3893E958B4}"/>
    <dgm:cxn modelId="{D139AFAD-0D7C-4DD4-A12E-C96754E8E0D2}" type="presParOf" srcId="{39AB5151-2AAD-45E3-8418-C2117AE7F010}" destId="{85969A43-C70B-46CF-B8C5-BE821160F77D}" srcOrd="0" destOrd="0" presId="urn:microsoft.com/office/officeart/2005/8/layout/hierarchy1"/>
    <dgm:cxn modelId="{71C712E7-A849-4F94-86C6-CF9475F64D2C}" type="presParOf" srcId="{85969A43-C70B-46CF-B8C5-BE821160F77D}" destId="{FEEE29E2-60D6-42BA-80FC-56FB8C3C0971}" srcOrd="0" destOrd="0" presId="urn:microsoft.com/office/officeart/2005/8/layout/hierarchy1"/>
    <dgm:cxn modelId="{8D737E52-8177-4CE9-8BEA-DB94DD585E1A}" type="presParOf" srcId="{FEEE29E2-60D6-42BA-80FC-56FB8C3C0971}" destId="{A383F44D-43A6-4307-B19D-82BBD8B7B070}" srcOrd="0" destOrd="0" presId="urn:microsoft.com/office/officeart/2005/8/layout/hierarchy1"/>
    <dgm:cxn modelId="{053FD20D-4FE3-4733-8731-19C6D98D8D5D}" type="presParOf" srcId="{FEEE29E2-60D6-42BA-80FC-56FB8C3C0971}" destId="{B3E18AF4-4789-43B6-B53A-3006492044F3}" srcOrd="1" destOrd="0" presId="urn:microsoft.com/office/officeart/2005/8/layout/hierarchy1"/>
    <dgm:cxn modelId="{AE7E42D4-1AB3-4623-B9B4-2055780165F5}" type="presParOf" srcId="{85969A43-C70B-46CF-B8C5-BE821160F77D}" destId="{C7B8DEE3-6176-4A8D-85AE-1B035C7F9B45}" srcOrd="1" destOrd="0" presId="urn:microsoft.com/office/officeart/2005/8/layout/hierarchy1"/>
    <dgm:cxn modelId="{385519E5-562C-4D87-86AA-584246F35207}" type="presParOf" srcId="{39AB5151-2AAD-45E3-8418-C2117AE7F010}" destId="{EC0BE22E-F135-4CC1-AB92-2C1F38372D1D}" srcOrd="1" destOrd="0" presId="urn:microsoft.com/office/officeart/2005/8/layout/hierarchy1"/>
    <dgm:cxn modelId="{5E67772B-EB7B-4B46-95BC-6CD9F3FBA018}" type="presParOf" srcId="{EC0BE22E-F135-4CC1-AB92-2C1F38372D1D}" destId="{D75013FA-532F-4C60-91A7-6272566C50F2}" srcOrd="0" destOrd="0" presId="urn:microsoft.com/office/officeart/2005/8/layout/hierarchy1"/>
    <dgm:cxn modelId="{56342663-04E0-40F6-8182-6AB97A380721}" type="presParOf" srcId="{D75013FA-532F-4C60-91A7-6272566C50F2}" destId="{BAFDC2B1-F502-4157-8800-2CD297BBEED3}" srcOrd="0" destOrd="0" presId="urn:microsoft.com/office/officeart/2005/8/layout/hierarchy1"/>
    <dgm:cxn modelId="{4F86E360-2B00-4F47-A901-68C5D97C49EB}" type="presParOf" srcId="{D75013FA-532F-4C60-91A7-6272566C50F2}" destId="{27C8EA97-E771-4DB4-9903-EE58508AA543}" srcOrd="1" destOrd="0" presId="urn:microsoft.com/office/officeart/2005/8/layout/hierarchy1"/>
    <dgm:cxn modelId="{6338B3DA-B512-4269-9A64-1B5A4B1A4C15}" type="presParOf" srcId="{EC0BE22E-F135-4CC1-AB92-2C1F38372D1D}" destId="{5FCBF853-9EFA-49D7-9081-213BE3B381AA}" srcOrd="1" destOrd="0" presId="urn:microsoft.com/office/officeart/2005/8/layout/hierarchy1"/>
    <dgm:cxn modelId="{3069B9C0-F827-4500-AA1D-CB03BC908A1C}" type="presParOf" srcId="{39AB5151-2AAD-45E3-8418-C2117AE7F010}" destId="{75D7A946-D253-46F0-AD74-2E57171FCFFF}" srcOrd="2" destOrd="0" presId="urn:microsoft.com/office/officeart/2005/8/layout/hierarchy1"/>
    <dgm:cxn modelId="{A7C0E8E0-14B7-474D-B2B8-48ADFDA1C8F1}" type="presParOf" srcId="{75D7A946-D253-46F0-AD74-2E57171FCFFF}" destId="{49697E59-58C1-48DB-A320-813F87192E42}" srcOrd="0" destOrd="0" presId="urn:microsoft.com/office/officeart/2005/8/layout/hierarchy1"/>
    <dgm:cxn modelId="{77D22CF6-D699-45F6-9A14-4CD9BA4B4F2D}" type="presParOf" srcId="{49697E59-58C1-48DB-A320-813F87192E42}" destId="{565F6C8A-8607-4CF9-9965-98F26719225F}" srcOrd="0" destOrd="0" presId="urn:microsoft.com/office/officeart/2005/8/layout/hierarchy1"/>
    <dgm:cxn modelId="{3D7B9A6B-2C5B-4FD4-9DF5-8513233B2996}" type="presParOf" srcId="{49697E59-58C1-48DB-A320-813F87192E42}" destId="{18446753-3BAA-45C0-A279-C9E8EBAB19B8}" srcOrd="1" destOrd="0" presId="urn:microsoft.com/office/officeart/2005/8/layout/hierarchy1"/>
    <dgm:cxn modelId="{6861C3C1-A787-414A-9177-37C525DFF0D2}" type="presParOf" srcId="{75D7A946-D253-46F0-AD74-2E57171FCFFF}" destId="{D85C8899-C8BE-41E6-AF66-E9748A437C6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B527A71-D110-477E-80AD-A9CE37306E31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A80C14-C38B-4ABC-A254-14689EE3CE5C}">
      <dgm:prSet/>
      <dgm:spPr/>
      <dgm:t>
        <a:bodyPr/>
        <a:lstStyle/>
        <a:p>
          <a:r>
            <a:rPr lang="en-US" i="1" dirty="0">
              <a:latin typeface="Adele Sans"/>
            </a:rPr>
            <a:t>ACTE Quality CTE Program of Study Framework</a:t>
          </a:r>
          <a:r>
            <a:rPr lang="en-US" dirty="0">
              <a:latin typeface="Adele Sans"/>
              <a:ea typeface="Calibri" panose="020F0502020204030204" pitchFamily="34" charset="0"/>
              <a:cs typeface="Calibri" panose="020F0502020204030204" pitchFamily="34" charset="0"/>
            </a:rPr>
            <a:t>™</a:t>
          </a:r>
          <a:endParaRPr lang="en-US" dirty="0">
            <a:latin typeface="Adele Sans"/>
          </a:endParaRPr>
        </a:p>
      </dgm:t>
    </dgm:pt>
    <dgm:pt modelId="{DDB91316-986A-4404-BEB3-E0CDDCB24BA4}" type="parTrans" cxnId="{EC1E67B1-6591-455A-9E02-3FB712063F54}">
      <dgm:prSet/>
      <dgm:spPr/>
      <dgm:t>
        <a:bodyPr/>
        <a:lstStyle/>
        <a:p>
          <a:endParaRPr lang="en-US"/>
        </a:p>
      </dgm:t>
    </dgm:pt>
    <dgm:pt modelId="{77E91FD6-26E1-491F-8CD0-6C6D837297D9}" type="sibTrans" cxnId="{EC1E67B1-6591-455A-9E02-3FB712063F54}">
      <dgm:prSet/>
      <dgm:spPr/>
      <dgm:t>
        <a:bodyPr/>
        <a:lstStyle/>
        <a:p>
          <a:endParaRPr lang="en-US"/>
        </a:p>
      </dgm:t>
    </dgm:pt>
    <dgm:pt modelId="{336CD1C4-C451-4BE2-B67D-BF29440F22A5}">
      <dgm:prSet/>
      <dgm:spPr/>
      <dgm:t>
        <a:bodyPr/>
        <a:lstStyle/>
        <a:p>
          <a:r>
            <a:rPr lang="en-US" dirty="0">
              <a:latin typeface="Adele Sans"/>
            </a:rPr>
            <a:t>Online </a:t>
          </a:r>
          <a:br>
            <a:rPr lang="en-US" dirty="0">
              <a:latin typeface="Adele Sans"/>
            </a:rPr>
          </a:br>
          <a:r>
            <a:rPr lang="en-US" dirty="0">
              <a:latin typeface="Adele Sans"/>
            </a:rPr>
            <a:t>self-evaluation</a:t>
          </a:r>
        </a:p>
      </dgm:t>
    </dgm:pt>
    <dgm:pt modelId="{598638E7-2941-475A-A433-F9E616321F8E}" type="parTrans" cxnId="{B9EE7116-FE08-4A83-9CB2-F6C1D9BA8E27}">
      <dgm:prSet/>
      <dgm:spPr/>
      <dgm:t>
        <a:bodyPr/>
        <a:lstStyle/>
        <a:p>
          <a:endParaRPr lang="en-US"/>
        </a:p>
      </dgm:t>
    </dgm:pt>
    <dgm:pt modelId="{EBF8430C-D788-4142-813C-7E26C60F2669}" type="sibTrans" cxnId="{B9EE7116-FE08-4A83-9CB2-F6C1D9BA8E27}">
      <dgm:prSet/>
      <dgm:spPr/>
      <dgm:t>
        <a:bodyPr/>
        <a:lstStyle/>
        <a:p>
          <a:endParaRPr lang="en-US"/>
        </a:p>
      </dgm:t>
    </dgm:pt>
    <dgm:pt modelId="{D5C6EC99-D9DE-47B4-A943-02978AF3F6E2}">
      <dgm:prSet/>
      <dgm:spPr/>
      <dgm:t>
        <a:bodyPr/>
        <a:lstStyle/>
        <a:p>
          <a:r>
            <a:rPr lang="en-US" dirty="0">
              <a:latin typeface="Adele Sans"/>
            </a:rPr>
            <a:t>High-quality </a:t>
          </a:r>
          <a:br>
            <a:rPr lang="en-US" dirty="0">
              <a:latin typeface="Adele Sans"/>
            </a:rPr>
          </a:br>
          <a:r>
            <a:rPr lang="en-US" dirty="0">
              <a:latin typeface="Adele Sans"/>
            </a:rPr>
            <a:t>CTE library</a:t>
          </a:r>
        </a:p>
      </dgm:t>
    </dgm:pt>
    <dgm:pt modelId="{B1663727-C87C-4688-8D4D-9FBED6D11E80}" type="parTrans" cxnId="{95A22E12-02E8-4A6F-B273-2D8D07CCCB88}">
      <dgm:prSet/>
      <dgm:spPr/>
      <dgm:t>
        <a:bodyPr/>
        <a:lstStyle/>
        <a:p>
          <a:endParaRPr lang="en-US"/>
        </a:p>
      </dgm:t>
    </dgm:pt>
    <dgm:pt modelId="{89471027-552E-48BA-839C-3AA39BC78A86}" type="sibTrans" cxnId="{95A22E12-02E8-4A6F-B273-2D8D07CCCB88}">
      <dgm:prSet/>
      <dgm:spPr/>
      <dgm:t>
        <a:bodyPr/>
        <a:lstStyle/>
        <a:p>
          <a:endParaRPr lang="en-US"/>
        </a:p>
      </dgm:t>
    </dgm:pt>
    <dgm:pt modelId="{39AB5151-2AAD-45E3-8418-C2117AE7F010}" type="pres">
      <dgm:prSet presAssocID="{9B527A71-D110-477E-80AD-A9CE37306E3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5969A43-C70B-46CF-B8C5-BE821160F77D}" type="pres">
      <dgm:prSet presAssocID="{1AA80C14-C38B-4ABC-A254-14689EE3CE5C}" presName="hierRoot1" presStyleCnt="0"/>
      <dgm:spPr/>
    </dgm:pt>
    <dgm:pt modelId="{FEEE29E2-60D6-42BA-80FC-56FB8C3C0971}" type="pres">
      <dgm:prSet presAssocID="{1AA80C14-C38B-4ABC-A254-14689EE3CE5C}" presName="composite" presStyleCnt="0"/>
      <dgm:spPr/>
    </dgm:pt>
    <dgm:pt modelId="{A383F44D-43A6-4307-B19D-82BBD8B7B070}" type="pres">
      <dgm:prSet presAssocID="{1AA80C14-C38B-4ABC-A254-14689EE3CE5C}" presName="background" presStyleLbl="node0" presStyleIdx="0" presStyleCnt="3"/>
      <dgm:spPr/>
    </dgm:pt>
    <dgm:pt modelId="{B3E18AF4-4789-43B6-B53A-3006492044F3}" type="pres">
      <dgm:prSet presAssocID="{1AA80C14-C38B-4ABC-A254-14689EE3CE5C}" presName="text" presStyleLbl="fgAcc0" presStyleIdx="0" presStyleCnt="3">
        <dgm:presLayoutVars>
          <dgm:chPref val="3"/>
        </dgm:presLayoutVars>
      </dgm:prSet>
      <dgm:spPr/>
    </dgm:pt>
    <dgm:pt modelId="{C7B8DEE3-6176-4A8D-85AE-1B035C7F9B45}" type="pres">
      <dgm:prSet presAssocID="{1AA80C14-C38B-4ABC-A254-14689EE3CE5C}" presName="hierChild2" presStyleCnt="0"/>
      <dgm:spPr/>
    </dgm:pt>
    <dgm:pt modelId="{EC0BE22E-F135-4CC1-AB92-2C1F38372D1D}" type="pres">
      <dgm:prSet presAssocID="{336CD1C4-C451-4BE2-B67D-BF29440F22A5}" presName="hierRoot1" presStyleCnt="0"/>
      <dgm:spPr/>
    </dgm:pt>
    <dgm:pt modelId="{D75013FA-532F-4C60-91A7-6272566C50F2}" type="pres">
      <dgm:prSet presAssocID="{336CD1C4-C451-4BE2-B67D-BF29440F22A5}" presName="composite" presStyleCnt="0"/>
      <dgm:spPr/>
    </dgm:pt>
    <dgm:pt modelId="{BAFDC2B1-F502-4157-8800-2CD297BBEED3}" type="pres">
      <dgm:prSet presAssocID="{336CD1C4-C451-4BE2-B67D-BF29440F22A5}" presName="background" presStyleLbl="node0" presStyleIdx="1" presStyleCnt="3"/>
      <dgm:spPr/>
    </dgm:pt>
    <dgm:pt modelId="{27C8EA97-E771-4DB4-9903-EE58508AA543}" type="pres">
      <dgm:prSet presAssocID="{336CD1C4-C451-4BE2-B67D-BF29440F22A5}" presName="text" presStyleLbl="fgAcc0" presStyleIdx="1" presStyleCnt="3">
        <dgm:presLayoutVars>
          <dgm:chPref val="3"/>
        </dgm:presLayoutVars>
      </dgm:prSet>
      <dgm:spPr/>
    </dgm:pt>
    <dgm:pt modelId="{5FCBF853-9EFA-49D7-9081-213BE3B381AA}" type="pres">
      <dgm:prSet presAssocID="{336CD1C4-C451-4BE2-B67D-BF29440F22A5}" presName="hierChild2" presStyleCnt="0"/>
      <dgm:spPr/>
    </dgm:pt>
    <dgm:pt modelId="{27C21FBE-07E2-4930-8E34-702F437D135D}" type="pres">
      <dgm:prSet presAssocID="{D5C6EC99-D9DE-47B4-A943-02978AF3F6E2}" presName="hierRoot1" presStyleCnt="0"/>
      <dgm:spPr/>
    </dgm:pt>
    <dgm:pt modelId="{9DC4C4C2-B058-40FB-B73D-4BDFBEFD10C2}" type="pres">
      <dgm:prSet presAssocID="{D5C6EC99-D9DE-47B4-A943-02978AF3F6E2}" presName="composite" presStyleCnt="0"/>
      <dgm:spPr/>
    </dgm:pt>
    <dgm:pt modelId="{A3C17A67-598A-4EEC-9000-3DF9E71521C4}" type="pres">
      <dgm:prSet presAssocID="{D5C6EC99-D9DE-47B4-A943-02978AF3F6E2}" presName="background" presStyleLbl="node0" presStyleIdx="2" presStyleCnt="3"/>
      <dgm:spPr/>
    </dgm:pt>
    <dgm:pt modelId="{0E20B707-272D-47F3-8199-7A7E9182202E}" type="pres">
      <dgm:prSet presAssocID="{D5C6EC99-D9DE-47B4-A943-02978AF3F6E2}" presName="text" presStyleLbl="fgAcc0" presStyleIdx="2" presStyleCnt="3">
        <dgm:presLayoutVars>
          <dgm:chPref val="3"/>
        </dgm:presLayoutVars>
      </dgm:prSet>
      <dgm:spPr/>
    </dgm:pt>
    <dgm:pt modelId="{3D6B80F0-EF9E-4EC8-9183-A93B19390854}" type="pres">
      <dgm:prSet presAssocID="{D5C6EC99-D9DE-47B4-A943-02978AF3F6E2}" presName="hierChild2" presStyleCnt="0"/>
      <dgm:spPr/>
    </dgm:pt>
  </dgm:ptLst>
  <dgm:cxnLst>
    <dgm:cxn modelId="{95A22E12-02E8-4A6F-B273-2D8D07CCCB88}" srcId="{9B527A71-D110-477E-80AD-A9CE37306E31}" destId="{D5C6EC99-D9DE-47B4-A943-02978AF3F6E2}" srcOrd="2" destOrd="0" parTransId="{B1663727-C87C-4688-8D4D-9FBED6D11E80}" sibTransId="{89471027-552E-48BA-839C-3AA39BC78A86}"/>
    <dgm:cxn modelId="{B9EE7116-FE08-4A83-9CB2-F6C1D9BA8E27}" srcId="{9B527A71-D110-477E-80AD-A9CE37306E31}" destId="{336CD1C4-C451-4BE2-B67D-BF29440F22A5}" srcOrd="1" destOrd="0" parTransId="{598638E7-2941-475A-A433-F9E616321F8E}" sibTransId="{EBF8430C-D788-4142-813C-7E26C60F2669}"/>
    <dgm:cxn modelId="{9977B01E-1DB1-45DD-AE02-C09E014DAAC0}" type="presOf" srcId="{1AA80C14-C38B-4ABC-A254-14689EE3CE5C}" destId="{B3E18AF4-4789-43B6-B53A-3006492044F3}" srcOrd="0" destOrd="0" presId="urn:microsoft.com/office/officeart/2005/8/layout/hierarchy1"/>
    <dgm:cxn modelId="{CDE9FE23-F1C3-4028-BAA9-D1828EF3057E}" type="presOf" srcId="{9B527A71-D110-477E-80AD-A9CE37306E31}" destId="{39AB5151-2AAD-45E3-8418-C2117AE7F010}" srcOrd="0" destOrd="0" presId="urn:microsoft.com/office/officeart/2005/8/layout/hierarchy1"/>
    <dgm:cxn modelId="{8BCCED4B-30C4-4482-923A-AAF7A8560344}" type="presOf" srcId="{336CD1C4-C451-4BE2-B67D-BF29440F22A5}" destId="{27C8EA97-E771-4DB4-9903-EE58508AA543}" srcOrd="0" destOrd="0" presId="urn:microsoft.com/office/officeart/2005/8/layout/hierarchy1"/>
    <dgm:cxn modelId="{EC1E67B1-6591-455A-9E02-3FB712063F54}" srcId="{9B527A71-D110-477E-80AD-A9CE37306E31}" destId="{1AA80C14-C38B-4ABC-A254-14689EE3CE5C}" srcOrd="0" destOrd="0" parTransId="{DDB91316-986A-4404-BEB3-E0CDDCB24BA4}" sibTransId="{77E91FD6-26E1-491F-8CD0-6C6D837297D9}"/>
    <dgm:cxn modelId="{E9FDC1B4-40F8-442E-820D-FBFE57A017B8}" type="presOf" srcId="{D5C6EC99-D9DE-47B4-A943-02978AF3F6E2}" destId="{0E20B707-272D-47F3-8199-7A7E9182202E}" srcOrd="0" destOrd="0" presId="urn:microsoft.com/office/officeart/2005/8/layout/hierarchy1"/>
    <dgm:cxn modelId="{D139AFAD-0D7C-4DD4-A12E-C96754E8E0D2}" type="presParOf" srcId="{39AB5151-2AAD-45E3-8418-C2117AE7F010}" destId="{85969A43-C70B-46CF-B8C5-BE821160F77D}" srcOrd="0" destOrd="0" presId="urn:microsoft.com/office/officeart/2005/8/layout/hierarchy1"/>
    <dgm:cxn modelId="{71C712E7-A849-4F94-86C6-CF9475F64D2C}" type="presParOf" srcId="{85969A43-C70B-46CF-B8C5-BE821160F77D}" destId="{FEEE29E2-60D6-42BA-80FC-56FB8C3C0971}" srcOrd="0" destOrd="0" presId="urn:microsoft.com/office/officeart/2005/8/layout/hierarchy1"/>
    <dgm:cxn modelId="{8D737E52-8177-4CE9-8BEA-DB94DD585E1A}" type="presParOf" srcId="{FEEE29E2-60D6-42BA-80FC-56FB8C3C0971}" destId="{A383F44D-43A6-4307-B19D-82BBD8B7B070}" srcOrd="0" destOrd="0" presId="urn:microsoft.com/office/officeart/2005/8/layout/hierarchy1"/>
    <dgm:cxn modelId="{053FD20D-4FE3-4733-8731-19C6D98D8D5D}" type="presParOf" srcId="{FEEE29E2-60D6-42BA-80FC-56FB8C3C0971}" destId="{B3E18AF4-4789-43B6-B53A-3006492044F3}" srcOrd="1" destOrd="0" presId="urn:microsoft.com/office/officeart/2005/8/layout/hierarchy1"/>
    <dgm:cxn modelId="{AE7E42D4-1AB3-4623-B9B4-2055780165F5}" type="presParOf" srcId="{85969A43-C70B-46CF-B8C5-BE821160F77D}" destId="{C7B8DEE3-6176-4A8D-85AE-1B035C7F9B45}" srcOrd="1" destOrd="0" presId="urn:microsoft.com/office/officeart/2005/8/layout/hierarchy1"/>
    <dgm:cxn modelId="{385519E5-562C-4D87-86AA-584246F35207}" type="presParOf" srcId="{39AB5151-2AAD-45E3-8418-C2117AE7F010}" destId="{EC0BE22E-F135-4CC1-AB92-2C1F38372D1D}" srcOrd="1" destOrd="0" presId="urn:microsoft.com/office/officeart/2005/8/layout/hierarchy1"/>
    <dgm:cxn modelId="{5E67772B-EB7B-4B46-95BC-6CD9F3FBA018}" type="presParOf" srcId="{EC0BE22E-F135-4CC1-AB92-2C1F38372D1D}" destId="{D75013FA-532F-4C60-91A7-6272566C50F2}" srcOrd="0" destOrd="0" presId="urn:microsoft.com/office/officeart/2005/8/layout/hierarchy1"/>
    <dgm:cxn modelId="{56342663-04E0-40F6-8182-6AB97A380721}" type="presParOf" srcId="{D75013FA-532F-4C60-91A7-6272566C50F2}" destId="{BAFDC2B1-F502-4157-8800-2CD297BBEED3}" srcOrd="0" destOrd="0" presId="urn:microsoft.com/office/officeart/2005/8/layout/hierarchy1"/>
    <dgm:cxn modelId="{4F86E360-2B00-4F47-A901-68C5D97C49EB}" type="presParOf" srcId="{D75013FA-532F-4C60-91A7-6272566C50F2}" destId="{27C8EA97-E771-4DB4-9903-EE58508AA543}" srcOrd="1" destOrd="0" presId="urn:microsoft.com/office/officeart/2005/8/layout/hierarchy1"/>
    <dgm:cxn modelId="{6338B3DA-B512-4269-9A64-1B5A4B1A4C15}" type="presParOf" srcId="{EC0BE22E-F135-4CC1-AB92-2C1F38372D1D}" destId="{5FCBF853-9EFA-49D7-9081-213BE3B381AA}" srcOrd="1" destOrd="0" presId="urn:microsoft.com/office/officeart/2005/8/layout/hierarchy1"/>
    <dgm:cxn modelId="{561A269F-8FD9-4719-AEBE-1E85BEAC13A6}" type="presParOf" srcId="{39AB5151-2AAD-45E3-8418-C2117AE7F010}" destId="{27C21FBE-07E2-4930-8E34-702F437D135D}" srcOrd="2" destOrd="0" presId="urn:microsoft.com/office/officeart/2005/8/layout/hierarchy1"/>
    <dgm:cxn modelId="{EFE5F695-46A5-4E9C-87EA-96FB0C1FCE81}" type="presParOf" srcId="{27C21FBE-07E2-4930-8E34-702F437D135D}" destId="{9DC4C4C2-B058-40FB-B73D-4BDFBEFD10C2}" srcOrd="0" destOrd="0" presId="urn:microsoft.com/office/officeart/2005/8/layout/hierarchy1"/>
    <dgm:cxn modelId="{A3608497-5E20-45C4-856D-5ECCB4ED802A}" type="presParOf" srcId="{9DC4C4C2-B058-40FB-B73D-4BDFBEFD10C2}" destId="{A3C17A67-598A-4EEC-9000-3DF9E71521C4}" srcOrd="0" destOrd="0" presId="urn:microsoft.com/office/officeart/2005/8/layout/hierarchy1"/>
    <dgm:cxn modelId="{3F0A80BB-2E01-45E8-9807-C6772B4567D9}" type="presParOf" srcId="{9DC4C4C2-B058-40FB-B73D-4BDFBEFD10C2}" destId="{0E20B707-272D-47F3-8199-7A7E9182202E}" srcOrd="1" destOrd="0" presId="urn:microsoft.com/office/officeart/2005/8/layout/hierarchy1"/>
    <dgm:cxn modelId="{B1463499-5DC2-465A-97CD-E48A96A7739D}" type="presParOf" srcId="{27C21FBE-07E2-4930-8E34-702F437D135D}" destId="{3D6B80F0-EF9E-4EC8-9183-A93B1939085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C55987A-E29D-4081-9B4A-914D39C58AEA}" type="doc">
      <dgm:prSet loTypeId="urn:microsoft.com/office/officeart/2005/8/layout/radial1" loCatId="cycle" qsTypeId="urn:microsoft.com/office/officeart/2005/8/quickstyle/3d1" qsCatId="3D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1797C958-2844-4C22-91A2-A371E7499897}">
      <dgm:prSet phldrT="[Text]" custT="1"/>
      <dgm:spPr/>
      <dgm:t>
        <a:bodyPr/>
        <a:lstStyle/>
        <a:p>
          <a:r>
            <a:rPr lang="en-US" sz="1600">
              <a:latin typeface="Adelle Sans"/>
              <a:ea typeface="Helvetica Neue" panose="02000503000000020004" pitchFamily="2" charset="0"/>
              <a:cs typeface="Helvetica Neue" panose="02000503000000020004" pitchFamily="2" charset="0"/>
            </a:rPr>
            <a:t>200+ self-paced online courses</a:t>
          </a:r>
          <a:endParaRPr lang="en-US" sz="1600">
            <a:latin typeface="Adelle Sans"/>
          </a:endParaRPr>
        </a:p>
      </dgm:t>
    </dgm:pt>
    <dgm:pt modelId="{4A1A3B95-5FF6-4E99-A31E-153D057D707F}" type="parTrans" cxnId="{602118B5-72F9-48B4-A2A1-DED0B623BFE6}">
      <dgm:prSet/>
      <dgm:spPr/>
      <dgm:t>
        <a:bodyPr/>
        <a:lstStyle/>
        <a:p>
          <a:endParaRPr lang="en-US"/>
        </a:p>
      </dgm:t>
    </dgm:pt>
    <dgm:pt modelId="{D8436BAC-B9BB-41DF-9D00-BBE5E25944EE}" type="sibTrans" cxnId="{602118B5-72F9-48B4-A2A1-DED0B623BFE6}">
      <dgm:prSet/>
      <dgm:spPr/>
      <dgm:t>
        <a:bodyPr/>
        <a:lstStyle/>
        <a:p>
          <a:endParaRPr lang="en-US"/>
        </a:p>
      </dgm:t>
    </dgm:pt>
    <dgm:pt modelId="{A072C854-B92A-445D-BFCE-061C80BFAC5A}">
      <dgm:prSet phldrT="[Text]" custT="1"/>
      <dgm:spPr/>
      <dgm:t>
        <a:bodyPr/>
        <a:lstStyle/>
        <a:p>
          <a:r>
            <a:rPr lang="en-US" sz="1600">
              <a:latin typeface="Adelle Sans"/>
              <a:ea typeface="Helvetica Neue" panose="02000503000000020004" pitchFamily="2" charset="0"/>
              <a:cs typeface="Helvetica Neue" panose="02000503000000020004" pitchFamily="2" charset="0"/>
            </a:rPr>
            <a:t>50+ free CTE lessons &amp; ACTE webinars</a:t>
          </a:r>
          <a:endParaRPr lang="en-US" sz="1600">
            <a:latin typeface="Adelle Sans"/>
          </a:endParaRPr>
        </a:p>
      </dgm:t>
    </dgm:pt>
    <dgm:pt modelId="{BA3E6DD1-A31D-4293-9414-A2BF97645DA9}" type="parTrans" cxnId="{2BD41D6B-97C9-407D-9611-D0876EBBF734}">
      <dgm:prSet/>
      <dgm:spPr/>
      <dgm:t>
        <a:bodyPr/>
        <a:lstStyle/>
        <a:p>
          <a:endParaRPr lang="en-US"/>
        </a:p>
      </dgm:t>
    </dgm:pt>
    <dgm:pt modelId="{75202A15-9D1E-4963-AD36-0F3D11703FDA}" type="sibTrans" cxnId="{2BD41D6B-97C9-407D-9611-D0876EBBF734}">
      <dgm:prSet/>
      <dgm:spPr/>
      <dgm:t>
        <a:bodyPr/>
        <a:lstStyle/>
        <a:p>
          <a:endParaRPr lang="en-US"/>
        </a:p>
      </dgm:t>
    </dgm:pt>
    <dgm:pt modelId="{5A7CD614-E3E6-43D5-B5D3-44C5FCAB282E}">
      <dgm:prSet phldrT="[Text]" custT="1"/>
      <dgm:spPr/>
      <dgm:t>
        <a:bodyPr/>
        <a:lstStyle/>
        <a:p>
          <a:r>
            <a:rPr lang="en-US" sz="1600" dirty="0">
              <a:latin typeface="Adelle Sans"/>
              <a:ea typeface="Helvetica Neue" panose="02000503000000020004" pitchFamily="2" charset="0"/>
              <a:cs typeface="Helvetica Neue" panose="02000503000000020004" pitchFamily="2" charset="0"/>
            </a:rPr>
            <a:t>20+ free tutorials to enhance workplace skills</a:t>
          </a:r>
          <a:endParaRPr lang="en-US" sz="1600" dirty="0">
            <a:latin typeface="Adelle Sans"/>
          </a:endParaRPr>
        </a:p>
      </dgm:t>
    </dgm:pt>
    <dgm:pt modelId="{638809BB-ABD9-4BD7-AAA4-4C2294E00723}" type="parTrans" cxnId="{49BE37A6-A2D4-43ED-8AD2-70D27D90C060}">
      <dgm:prSet/>
      <dgm:spPr/>
      <dgm:t>
        <a:bodyPr/>
        <a:lstStyle/>
        <a:p>
          <a:endParaRPr lang="en-US"/>
        </a:p>
      </dgm:t>
    </dgm:pt>
    <dgm:pt modelId="{E2F7E36D-2814-4099-949C-46A4F23C9C32}" type="sibTrans" cxnId="{49BE37A6-A2D4-43ED-8AD2-70D27D90C060}">
      <dgm:prSet/>
      <dgm:spPr/>
      <dgm:t>
        <a:bodyPr/>
        <a:lstStyle/>
        <a:p>
          <a:endParaRPr lang="en-US"/>
        </a:p>
      </dgm:t>
    </dgm:pt>
    <dgm:pt modelId="{C7740733-172D-4576-8D6E-5D7D05598DC1}">
      <dgm:prSet phldrT="[Text]" custT="1"/>
      <dgm:spPr/>
      <dgm:t>
        <a:bodyPr/>
        <a:lstStyle/>
        <a:p>
          <a:r>
            <a:rPr lang="en-US" sz="1400">
              <a:latin typeface="Adelle Sans"/>
              <a:ea typeface="Helvetica Neue" panose="02000503000000020004" pitchFamily="2" charset="0"/>
              <a:cs typeface="Helvetica Neue" panose="02000503000000020004" pitchFamily="2" charset="0"/>
            </a:rPr>
            <a:t>Free access to Career Ed Lounge &amp; </a:t>
          </a:r>
          <a:r>
            <a:rPr lang="en-US" sz="1400" err="1">
              <a:latin typeface="Adelle Sans"/>
              <a:ea typeface="Helvetica Neue" panose="02000503000000020004" pitchFamily="2" charset="0"/>
              <a:cs typeface="Helvetica Neue" panose="02000503000000020004" pitchFamily="2" charset="0"/>
            </a:rPr>
            <a:t>CareerPrepped</a:t>
          </a:r>
          <a:endParaRPr lang="en-US" sz="1400">
            <a:latin typeface="Adelle Sans"/>
          </a:endParaRPr>
        </a:p>
      </dgm:t>
    </dgm:pt>
    <dgm:pt modelId="{2179CBF9-FBE3-4046-9915-FDBDB7343212}" type="parTrans" cxnId="{DDEE4D47-21FA-4976-8F4F-34B3861AA46B}">
      <dgm:prSet/>
      <dgm:spPr/>
      <dgm:t>
        <a:bodyPr/>
        <a:lstStyle/>
        <a:p>
          <a:endParaRPr lang="en-US"/>
        </a:p>
      </dgm:t>
    </dgm:pt>
    <dgm:pt modelId="{8AE0A119-9203-4C12-8D57-35C5A1793417}" type="sibTrans" cxnId="{DDEE4D47-21FA-4976-8F4F-34B3861AA46B}">
      <dgm:prSet/>
      <dgm:spPr/>
      <dgm:t>
        <a:bodyPr/>
        <a:lstStyle/>
        <a:p>
          <a:endParaRPr lang="en-US"/>
        </a:p>
      </dgm:t>
    </dgm:pt>
    <dgm:pt modelId="{3B55F972-587B-48FC-AD97-1370DC2E78F4}" type="pres">
      <dgm:prSet presAssocID="{CC55987A-E29D-4081-9B4A-914D39C58AE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68D5735-9434-4597-95C3-7E42C41829C3}" type="pres">
      <dgm:prSet presAssocID="{1797C958-2844-4C22-91A2-A371E7499897}" presName="centerShape" presStyleLbl="node0" presStyleIdx="0" presStyleCnt="1"/>
      <dgm:spPr/>
    </dgm:pt>
    <dgm:pt modelId="{0AB8115F-E68F-4201-A973-F23734CD983E}" type="pres">
      <dgm:prSet presAssocID="{BA3E6DD1-A31D-4293-9414-A2BF97645DA9}" presName="Name9" presStyleLbl="parChTrans1D2" presStyleIdx="0" presStyleCnt="3"/>
      <dgm:spPr/>
    </dgm:pt>
    <dgm:pt modelId="{ABCF7CA7-5250-4965-AA70-B9439683B2FA}" type="pres">
      <dgm:prSet presAssocID="{BA3E6DD1-A31D-4293-9414-A2BF97645DA9}" presName="connTx" presStyleLbl="parChTrans1D2" presStyleIdx="0" presStyleCnt="3"/>
      <dgm:spPr/>
    </dgm:pt>
    <dgm:pt modelId="{535C9E1C-C507-4FBC-8B81-67089A2F0135}" type="pres">
      <dgm:prSet presAssocID="{A072C854-B92A-445D-BFCE-061C80BFAC5A}" presName="node" presStyleLbl="node1" presStyleIdx="0" presStyleCnt="3" custRadScaleRad="100863" custRadScaleInc="-1573">
        <dgm:presLayoutVars>
          <dgm:bulletEnabled val="1"/>
        </dgm:presLayoutVars>
      </dgm:prSet>
      <dgm:spPr/>
    </dgm:pt>
    <dgm:pt modelId="{7D384CD2-D26D-4955-95B2-3848271906D3}" type="pres">
      <dgm:prSet presAssocID="{638809BB-ABD9-4BD7-AAA4-4C2294E00723}" presName="Name9" presStyleLbl="parChTrans1D2" presStyleIdx="1" presStyleCnt="3"/>
      <dgm:spPr/>
    </dgm:pt>
    <dgm:pt modelId="{44DEC63B-00C4-44A0-B5B4-6ED845B16F0B}" type="pres">
      <dgm:prSet presAssocID="{638809BB-ABD9-4BD7-AAA4-4C2294E00723}" presName="connTx" presStyleLbl="parChTrans1D2" presStyleIdx="1" presStyleCnt="3"/>
      <dgm:spPr/>
    </dgm:pt>
    <dgm:pt modelId="{32CA437E-FE51-4A7F-8289-C6E3C831BED7}" type="pres">
      <dgm:prSet presAssocID="{5A7CD614-E3E6-43D5-B5D3-44C5FCAB282E}" presName="node" presStyleLbl="node1" presStyleIdx="1" presStyleCnt="3">
        <dgm:presLayoutVars>
          <dgm:bulletEnabled val="1"/>
        </dgm:presLayoutVars>
      </dgm:prSet>
      <dgm:spPr/>
    </dgm:pt>
    <dgm:pt modelId="{551D1B1C-A9C4-4594-B4CE-7A6BC1155C21}" type="pres">
      <dgm:prSet presAssocID="{2179CBF9-FBE3-4046-9915-FDBDB7343212}" presName="Name9" presStyleLbl="parChTrans1D2" presStyleIdx="2" presStyleCnt="3"/>
      <dgm:spPr/>
    </dgm:pt>
    <dgm:pt modelId="{2E1B53F2-F873-45C3-AB3F-91C4FF291637}" type="pres">
      <dgm:prSet presAssocID="{2179CBF9-FBE3-4046-9915-FDBDB7343212}" presName="connTx" presStyleLbl="parChTrans1D2" presStyleIdx="2" presStyleCnt="3"/>
      <dgm:spPr/>
    </dgm:pt>
    <dgm:pt modelId="{5734D742-7584-44EF-BB3A-CA0DE1BCE983}" type="pres">
      <dgm:prSet presAssocID="{C7740733-172D-4576-8D6E-5D7D05598DC1}" presName="node" presStyleLbl="node1" presStyleIdx="2" presStyleCnt="3" custScaleX="107570">
        <dgm:presLayoutVars>
          <dgm:bulletEnabled val="1"/>
        </dgm:presLayoutVars>
      </dgm:prSet>
      <dgm:spPr/>
    </dgm:pt>
  </dgm:ptLst>
  <dgm:cxnLst>
    <dgm:cxn modelId="{90EED815-6C6C-4FFA-A061-418C6B2BF196}" type="presOf" srcId="{BA3E6DD1-A31D-4293-9414-A2BF97645DA9}" destId="{0AB8115F-E68F-4201-A973-F23734CD983E}" srcOrd="0" destOrd="0" presId="urn:microsoft.com/office/officeart/2005/8/layout/radial1"/>
    <dgm:cxn modelId="{CE5C862B-585D-407B-AD55-DA2AD47B140F}" type="presOf" srcId="{2179CBF9-FBE3-4046-9915-FDBDB7343212}" destId="{2E1B53F2-F873-45C3-AB3F-91C4FF291637}" srcOrd="1" destOrd="0" presId="urn:microsoft.com/office/officeart/2005/8/layout/radial1"/>
    <dgm:cxn modelId="{DF084C33-A48E-473D-88AB-4E0D0AA2311F}" type="presOf" srcId="{CC55987A-E29D-4081-9B4A-914D39C58AEA}" destId="{3B55F972-587B-48FC-AD97-1370DC2E78F4}" srcOrd="0" destOrd="0" presId="urn:microsoft.com/office/officeart/2005/8/layout/radial1"/>
    <dgm:cxn modelId="{DDEE4D47-21FA-4976-8F4F-34B3861AA46B}" srcId="{1797C958-2844-4C22-91A2-A371E7499897}" destId="{C7740733-172D-4576-8D6E-5D7D05598DC1}" srcOrd="2" destOrd="0" parTransId="{2179CBF9-FBE3-4046-9915-FDBDB7343212}" sibTransId="{8AE0A119-9203-4C12-8D57-35C5A1793417}"/>
    <dgm:cxn modelId="{2BD41D6B-97C9-407D-9611-D0876EBBF734}" srcId="{1797C958-2844-4C22-91A2-A371E7499897}" destId="{A072C854-B92A-445D-BFCE-061C80BFAC5A}" srcOrd="0" destOrd="0" parTransId="{BA3E6DD1-A31D-4293-9414-A2BF97645DA9}" sibTransId="{75202A15-9D1E-4963-AD36-0F3D11703FDA}"/>
    <dgm:cxn modelId="{8C9C9A4C-5131-415E-9793-D65F5AF9033E}" type="presOf" srcId="{1797C958-2844-4C22-91A2-A371E7499897}" destId="{868D5735-9434-4597-95C3-7E42C41829C3}" srcOrd="0" destOrd="0" presId="urn:microsoft.com/office/officeart/2005/8/layout/radial1"/>
    <dgm:cxn modelId="{1B981C52-70E8-4207-919D-7F9F3522529D}" type="presOf" srcId="{BA3E6DD1-A31D-4293-9414-A2BF97645DA9}" destId="{ABCF7CA7-5250-4965-AA70-B9439683B2FA}" srcOrd="1" destOrd="0" presId="urn:microsoft.com/office/officeart/2005/8/layout/radial1"/>
    <dgm:cxn modelId="{C690D984-5E7D-4DBC-916E-65F44D7537CB}" type="presOf" srcId="{A072C854-B92A-445D-BFCE-061C80BFAC5A}" destId="{535C9E1C-C507-4FBC-8B81-67089A2F0135}" srcOrd="0" destOrd="0" presId="urn:microsoft.com/office/officeart/2005/8/layout/radial1"/>
    <dgm:cxn modelId="{2889EF95-E71D-4F08-9028-58813EA3BA72}" type="presOf" srcId="{C7740733-172D-4576-8D6E-5D7D05598DC1}" destId="{5734D742-7584-44EF-BB3A-CA0DE1BCE983}" srcOrd="0" destOrd="0" presId="urn:microsoft.com/office/officeart/2005/8/layout/radial1"/>
    <dgm:cxn modelId="{49BE37A6-A2D4-43ED-8AD2-70D27D90C060}" srcId="{1797C958-2844-4C22-91A2-A371E7499897}" destId="{5A7CD614-E3E6-43D5-B5D3-44C5FCAB282E}" srcOrd="1" destOrd="0" parTransId="{638809BB-ABD9-4BD7-AAA4-4C2294E00723}" sibTransId="{E2F7E36D-2814-4099-949C-46A4F23C9C32}"/>
    <dgm:cxn modelId="{602118B5-72F9-48B4-A2A1-DED0B623BFE6}" srcId="{CC55987A-E29D-4081-9B4A-914D39C58AEA}" destId="{1797C958-2844-4C22-91A2-A371E7499897}" srcOrd="0" destOrd="0" parTransId="{4A1A3B95-5FF6-4E99-A31E-153D057D707F}" sibTransId="{D8436BAC-B9BB-41DF-9D00-BBE5E25944EE}"/>
    <dgm:cxn modelId="{D83B30B5-A45C-47CA-93E0-F1CE24E0F918}" type="presOf" srcId="{2179CBF9-FBE3-4046-9915-FDBDB7343212}" destId="{551D1B1C-A9C4-4594-B4CE-7A6BC1155C21}" srcOrd="0" destOrd="0" presId="urn:microsoft.com/office/officeart/2005/8/layout/radial1"/>
    <dgm:cxn modelId="{272CE7C6-EF87-471F-A8D8-32A4CA8C06B1}" type="presOf" srcId="{638809BB-ABD9-4BD7-AAA4-4C2294E00723}" destId="{44DEC63B-00C4-44A0-B5B4-6ED845B16F0B}" srcOrd="1" destOrd="0" presId="urn:microsoft.com/office/officeart/2005/8/layout/radial1"/>
    <dgm:cxn modelId="{0205E5D9-11DD-4A49-AC80-E3BC470EBEE5}" type="presOf" srcId="{5A7CD614-E3E6-43D5-B5D3-44C5FCAB282E}" destId="{32CA437E-FE51-4A7F-8289-C6E3C831BED7}" srcOrd="0" destOrd="0" presId="urn:microsoft.com/office/officeart/2005/8/layout/radial1"/>
    <dgm:cxn modelId="{DC531AF0-6753-4080-9EA0-3EAEE0DAB3E6}" type="presOf" srcId="{638809BB-ABD9-4BD7-AAA4-4C2294E00723}" destId="{7D384CD2-D26D-4955-95B2-3848271906D3}" srcOrd="0" destOrd="0" presId="urn:microsoft.com/office/officeart/2005/8/layout/radial1"/>
    <dgm:cxn modelId="{1299D013-6F83-43FE-A863-9D52816C3C92}" type="presParOf" srcId="{3B55F972-587B-48FC-AD97-1370DC2E78F4}" destId="{868D5735-9434-4597-95C3-7E42C41829C3}" srcOrd="0" destOrd="0" presId="urn:microsoft.com/office/officeart/2005/8/layout/radial1"/>
    <dgm:cxn modelId="{521D1067-5A7B-4D53-B9E7-1CBB0BB103A7}" type="presParOf" srcId="{3B55F972-587B-48FC-AD97-1370DC2E78F4}" destId="{0AB8115F-E68F-4201-A973-F23734CD983E}" srcOrd="1" destOrd="0" presId="urn:microsoft.com/office/officeart/2005/8/layout/radial1"/>
    <dgm:cxn modelId="{E296A08C-C516-4083-813D-5645E5A2AD0C}" type="presParOf" srcId="{0AB8115F-E68F-4201-A973-F23734CD983E}" destId="{ABCF7CA7-5250-4965-AA70-B9439683B2FA}" srcOrd="0" destOrd="0" presId="urn:microsoft.com/office/officeart/2005/8/layout/radial1"/>
    <dgm:cxn modelId="{2AE14748-34C9-41D6-BBB0-D4B55B3D574C}" type="presParOf" srcId="{3B55F972-587B-48FC-AD97-1370DC2E78F4}" destId="{535C9E1C-C507-4FBC-8B81-67089A2F0135}" srcOrd="2" destOrd="0" presId="urn:microsoft.com/office/officeart/2005/8/layout/radial1"/>
    <dgm:cxn modelId="{7F795507-779A-4D1B-9411-7103BF99BF52}" type="presParOf" srcId="{3B55F972-587B-48FC-AD97-1370DC2E78F4}" destId="{7D384CD2-D26D-4955-95B2-3848271906D3}" srcOrd="3" destOrd="0" presId="urn:microsoft.com/office/officeart/2005/8/layout/radial1"/>
    <dgm:cxn modelId="{91DB4AC3-44B3-4F0F-B2E5-953B2B3F09C0}" type="presParOf" srcId="{7D384CD2-D26D-4955-95B2-3848271906D3}" destId="{44DEC63B-00C4-44A0-B5B4-6ED845B16F0B}" srcOrd="0" destOrd="0" presId="urn:microsoft.com/office/officeart/2005/8/layout/radial1"/>
    <dgm:cxn modelId="{7C71F4E2-16F5-4CA2-B8BD-9572C1A3FEA7}" type="presParOf" srcId="{3B55F972-587B-48FC-AD97-1370DC2E78F4}" destId="{32CA437E-FE51-4A7F-8289-C6E3C831BED7}" srcOrd="4" destOrd="0" presId="urn:microsoft.com/office/officeart/2005/8/layout/radial1"/>
    <dgm:cxn modelId="{6748D6E5-4F36-484B-BBF4-0827212B9859}" type="presParOf" srcId="{3B55F972-587B-48FC-AD97-1370DC2E78F4}" destId="{551D1B1C-A9C4-4594-B4CE-7A6BC1155C21}" srcOrd="5" destOrd="0" presId="urn:microsoft.com/office/officeart/2005/8/layout/radial1"/>
    <dgm:cxn modelId="{440FC4B3-26FC-41B3-BAB5-416462790E2D}" type="presParOf" srcId="{551D1B1C-A9C4-4594-B4CE-7A6BC1155C21}" destId="{2E1B53F2-F873-45C3-AB3F-91C4FF291637}" srcOrd="0" destOrd="0" presId="urn:microsoft.com/office/officeart/2005/8/layout/radial1"/>
    <dgm:cxn modelId="{335065AC-1CFA-44E9-8368-8A0CC3792FA1}" type="presParOf" srcId="{3B55F972-587B-48FC-AD97-1370DC2E78F4}" destId="{5734D742-7584-44EF-BB3A-CA0DE1BCE983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B527A71-D110-477E-80AD-A9CE37306E31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A80C14-C38B-4ABC-A254-14689EE3CE5C}">
      <dgm:prSet/>
      <dgm:spPr/>
      <dgm:t>
        <a:bodyPr/>
        <a:lstStyle/>
        <a:p>
          <a:r>
            <a:rPr lang="en-US" dirty="0">
              <a:latin typeface="Adelle Sans"/>
              <a:ea typeface="Helvetica Neue" panose="02000503000000020004" pitchFamily="2" charset="0"/>
              <a:cs typeface="Helvetica Neue" panose="02000503000000020004" pitchFamily="2" charset="0"/>
            </a:rPr>
            <a:t>ACTE’s Quality CTE Program of Study Framework Self-evaluation: A Tool for the Perkins V Comprehensive Local Needs Assessment</a:t>
          </a:r>
          <a:endParaRPr lang="en-US" dirty="0"/>
        </a:p>
      </dgm:t>
    </dgm:pt>
    <dgm:pt modelId="{DDB91316-986A-4404-BEB3-E0CDDCB24BA4}" type="parTrans" cxnId="{EC1E67B1-6591-455A-9E02-3FB712063F54}">
      <dgm:prSet/>
      <dgm:spPr/>
      <dgm:t>
        <a:bodyPr/>
        <a:lstStyle/>
        <a:p>
          <a:endParaRPr lang="en-US"/>
        </a:p>
      </dgm:t>
    </dgm:pt>
    <dgm:pt modelId="{77E91FD6-26E1-491F-8CD0-6C6D837297D9}" type="sibTrans" cxnId="{EC1E67B1-6591-455A-9E02-3FB712063F54}">
      <dgm:prSet/>
      <dgm:spPr/>
      <dgm:t>
        <a:bodyPr/>
        <a:lstStyle/>
        <a:p>
          <a:endParaRPr lang="en-US"/>
        </a:p>
      </dgm:t>
    </dgm:pt>
    <dgm:pt modelId="{336CD1C4-C451-4BE2-B67D-BF29440F22A5}">
      <dgm:prSet/>
      <dgm:spPr/>
      <dgm:t>
        <a:bodyPr/>
        <a:lstStyle/>
        <a:p>
          <a:r>
            <a:rPr lang="en-US" dirty="0">
              <a:latin typeface="Adelle Sans"/>
              <a:ea typeface="Helvetica Neue" panose="02000503000000020004" pitchFamily="2" charset="0"/>
              <a:cs typeface="Helvetica Neue" panose="02000503000000020004" pitchFamily="2" charset="0"/>
            </a:rPr>
            <a:t>One-page &amp; full-page summaries of the law</a:t>
          </a:r>
          <a:endParaRPr lang="en-US" dirty="0"/>
        </a:p>
      </dgm:t>
    </dgm:pt>
    <dgm:pt modelId="{598638E7-2941-475A-A433-F9E616321F8E}" type="parTrans" cxnId="{B9EE7116-FE08-4A83-9CB2-F6C1D9BA8E27}">
      <dgm:prSet/>
      <dgm:spPr/>
      <dgm:t>
        <a:bodyPr/>
        <a:lstStyle/>
        <a:p>
          <a:endParaRPr lang="en-US"/>
        </a:p>
      </dgm:t>
    </dgm:pt>
    <dgm:pt modelId="{EBF8430C-D788-4142-813C-7E26C60F2669}" type="sibTrans" cxnId="{B9EE7116-FE08-4A83-9CB2-F6C1D9BA8E27}">
      <dgm:prSet/>
      <dgm:spPr/>
      <dgm:t>
        <a:bodyPr/>
        <a:lstStyle/>
        <a:p>
          <a:endParaRPr lang="en-US"/>
        </a:p>
      </dgm:t>
    </dgm:pt>
    <dgm:pt modelId="{D5C6EC99-D9DE-47B4-A943-02978AF3F6E2}">
      <dgm:prSet/>
      <dgm:spPr/>
      <dgm:t>
        <a:bodyPr/>
        <a:lstStyle/>
        <a:p>
          <a:r>
            <a:rPr lang="en-US" dirty="0">
              <a:latin typeface="Adelle Sans"/>
              <a:ea typeface="Helvetica Neue" panose="02000503000000020004" pitchFamily="2" charset="0"/>
              <a:cs typeface="Helvetica Neue" panose="02000503000000020004" pitchFamily="2" charset="0"/>
            </a:rPr>
            <a:t>Perkins V Funding distribution chart</a:t>
          </a:r>
          <a:endParaRPr lang="en-US" dirty="0"/>
        </a:p>
      </dgm:t>
    </dgm:pt>
    <dgm:pt modelId="{B1663727-C87C-4688-8D4D-9FBED6D11E80}" type="parTrans" cxnId="{95A22E12-02E8-4A6F-B273-2D8D07CCCB88}">
      <dgm:prSet/>
      <dgm:spPr/>
      <dgm:t>
        <a:bodyPr/>
        <a:lstStyle/>
        <a:p>
          <a:endParaRPr lang="en-US"/>
        </a:p>
      </dgm:t>
    </dgm:pt>
    <dgm:pt modelId="{89471027-552E-48BA-839C-3AA39BC78A86}" type="sibTrans" cxnId="{95A22E12-02E8-4A6F-B273-2D8D07CCCB88}">
      <dgm:prSet/>
      <dgm:spPr/>
      <dgm:t>
        <a:bodyPr/>
        <a:lstStyle/>
        <a:p>
          <a:endParaRPr lang="en-US"/>
        </a:p>
      </dgm:t>
    </dgm:pt>
    <dgm:pt modelId="{39AB5151-2AAD-45E3-8418-C2117AE7F010}" type="pres">
      <dgm:prSet presAssocID="{9B527A71-D110-477E-80AD-A9CE37306E3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5969A43-C70B-46CF-B8C5-BE821160F77D}" type="pres">
      <dgm:prSet presAssocID="{1AA80C14-C38B-4ABC-A254-14689EE3CE5C}" presName="hierRoot1" presStyleCnt="0"/>
      <dgm:spPr/>
    </dgm:pt>
    <dgm:pt modelId="{FEEE29E2-60D6-42BA-80FC-56FB8C3C0971}" type="pres">
      <dgm:prSet presAssocID="{1AA80C14-C38B-4ABC-A254-14689EE3CE5C}" presName="composite" presStyleCnt="0"/>
      <dgm:spPr/>
    </dgm:pt>
    <dgm:pt modelId="{A383F44D-43A6-4307-B19D-82BBD8B7B070}" type="pres">
      <dgm:prSet presAssocID="{1AA80C14-C38B-4ABC-A254-14689EE3CE5C}" presName="background" presStyleLbl="node0" presStyleIdx="0" presStyleCnt="3"/>
      <dgm:spPr/>
    </dgm:pt>
    <dgm:pt modelId="{B3E18AF4-4789-43B6-B53A-3006492044F3}" type="pres">
      <dgm:prSet presAssocID="{1AA80C14-C38B-4ABC-A254-14689EE3CE5C}" presName="text" presStyleLbl="fgAcc0" presStyleIdx="0" presStyleCnt="3">
        <dgm:presLayoutVars>
          <dgm:chPref val="3"/>
        </dgm:presLayoutVars>
      </dgm:prSet>
      <dgm:spPr/>
    </dgm:pt>
    <dgm:pt modelId="{C7B8DEE3-6176-4A8D-85AE-1B035C7F9B45}" type="pres">
      <dgm:prSet presAssocID="{1AA80C14-C38B-4ABC-A254-14689EE3CE5C}" presName="hierChild2" presStyleCnt="0"/>
      <dgm:spPr/>
    </dgm:pt>
    <dgm:pt modelId="{EC0BE22E-F135-4CC1-AB92-2C1F38372D1D}" type="pres">
      <dgm:prSet presAssocID="{336CD1C4-C451-4BE2-B67D-BF29440F22A5}" presName="hierRoot1" presStyleCnt="0"/>
      <dgm:spPr/>
    </dgm:pt>
    <dgm:pt modelId="{D75013FA-532F-4C60-91A7-6272566C50F2}" type="pres">
      <dgm:prSet presAssocID="{336CD1C4-C451-4BE2-B67D-BF29440F22A5}" presName="composite" presStyleCnt="0"/>
      <dgm:spPr/>
    </dgm:pt>
    <dgm:pt modelId="{BAFDC2B1-F502-4157-8800-2CD297BBEED3}" type="pres">
      <dgm:prSet presAssocID="{336CD1C4-C451-4BE2-B67D-BF29440F22A5}" presName="background" presStyleLbl="node0" presStyleIdx="1" presStyleCnt="3"/>
      <dgm:spPr/>
    </dgm:pt>
    <dgm:pt modelId="{27C8EA97-E771-4DB4-9903-EE58508AA543}" type="pres">
      <dgm:prSet presAssocID="{336CD1C4-C451-4BE2-B67D-BF29440F22A5}" presName="text" presStyleLbl="fgAcc0" presStyleIdx="1" presStyleCnt="3">
        <dgm:presLayoutVars>
          <dgm:chPref val="3"/>
        </dgm:presLayoutVars>
      </dgm:prSet>
      <dgm:spPr/>
    </dgm:pt>
    <dgm:pt modelId="{5FCBF853-9EFA-49D7-9081-213BE3B381AA}" type="pres">
      <dgm:prSet presAssocID="{336CD1C4-C451-4BE2-B67D-BF29440F22A5}" presName="hierChild2" presStyleCnt="0"/>
      <dgm:spPr/>
    </dgm:pt>
    <dgm:pt modelId="{27C21FBE-07E2-4930-8E34-702F437D135D}" type="pres">
      <dgm:prSet presAssocID="{D5C6EC99-D9DE-47B4-A943-02978AF3F6E2}" presName="hierRoot1" presStyleCnt="0"/>
      <dgm:spPr/>
    </dgm:pt>
    <dgm:pt modelId="{9DC4C4C2-B058-40FB-B73D-4BDFBEFD10C2}" type="pres">
      <dgm:prSet presAssocID="{D5C6EC99-D9DE-47B4-A943-02978AF3F6E2}" presName="composite" presStyleCnt="0"/>
      <dgm:spPr/>
    </dgm:pt>
    <dgm:pt modelId="{A3C17A67-598A-4EEC-9000-3DF9E71521C4}" type="pres">
      <dgm:prSet presAssocID="{D5C6EC99-D9DE-47B4-A943-02978AF3F6E2}" presName="background" presStyleLbl="node0" presStyleIdx="2" presStyleCnt="3"/>
      <dgm:spPr/>
    </dgm:pt>
    <dgm:pt modelId="{0E20B707-272D-47F3-8199-7A7E9182202E}" type="pres">
      <dgm:prSet presAssocID="{D5C6EC99-D9DE-47B4-A943-02978AF3F6E2}" presName="text" presStyleLbl="fgAcc0" presStyleIdx="2" presStyleCnt="3">
        <dgm:presLayoutVars>
          <dgm:chPref val="3"/>
        </dgm:presLayoutVars>
      </dgm:prSet>
      <dgm:spPr/>
    </dgm:pt>
    <dgm:pt modelId="{3D6B80F0-EF9E-4EC8-9183-A93B19390854}" type="pres">
      <dgm:prSet presAssocID="{D5C6EC99-D9DE-47B4-A943-02978AF3F6E2}" presName="hierChild2" presStyleCnt="0"/>
      <dgm:spPr/>
    </dgm:pt>
  </dgm:ptLst>
  <dgm:cxnLst>
    <dgm:cxn modelId="{95A22E12-02E8-4A6F-B273-2D8D07CCCB88}" srcId="{9B527A71-D110-477E-80AD-A9CE37306E31}" destId="{D5C6EC99-D9DE-47B4-A943-02978AF3F6E2}" srcOrd="2" destOrd="0" parTransId="{B1663727-C87C-4688-8D4D-9FBED6D11E80}" sibTransId="{89471027-552E-48BA-839C-3AA39BC78A86}"/>
    <dgm:cxn modelId="{B9EE7116-FE08-4A83-9CB2-F6C1D9BA8E27}" srcId="{9B527A71-D110-477E-80AD-A9CE37306E31}" destId="{336CD1C4-C451-4BE2-B67D-BF29440F22A5}" srcOrd="1" destOrd="0" parTransId="{598638E7-2941-475A-A433-F9E616321F8E}" sibTransId="{EBF8430C-D788-4142-813C-7E26C60F2669}"/>
    <dgm:cxn modelId="{9977B01E-1DB1-45DD-AE02-C09E014DAAC0}" type="presOf" srcId="{1AA80C14-C38B-4ABC-A254-14689EE3CE5C}" destId="{B3E18AF4-4789-43B6-B53A-3006492044F3}" srcOrd="0" destOrd="0" presId="urn:microsoft.com/office/officeart/2005/8/layout/hierarchy1"/>
    <dgm:cxn modelId="{CDE9FE23-F1C3-4028-BAA9-D1828EF3057E}" type="presOf" srcId="{9B527A71-D110-477E-80AD-A9CE37306E31}" destId="{39AB5151-2AAD-45E3-8418-C2117AE7F010}" srcOrd="0" destOrd="0" presId="urn:microsoft.com/office/officeart/2005/8/layout/hierarchy1"/>
    <dgm:cxn modelId="{8BCCED4B-30C4-4482-923A-AAF7A8560344}" type="presOf" srcId="{336CD1C4-C451-4BE2-B67D-BF29440F22A5}" destId="{27C8EA97-E771-4DB4-9903-EE58508AA543}" srcOrd="0" destOrd="0" presId="urn:microsoft.com/office/officeart/2005/8/layout/hierarchy1"/>
    <dgm:cxn modelId="{EC1E67B1-6591-455A-9E02-3FB712063F54}" srcId="{9B527A71-D110-477E-80AD-A9CE37306E31}" destId="{1AA80C14-C38B-4ABC-A254-14689EE3CE5C}" srcOrd="0" destOrd="0" parTransId="{DDB91316-986A-4404-BEB3-E0CDDCB24BA4}" sibTransId="{77E91FD6-26E1-491F-8CD0-6C6D837297D9}"/>
    <dgm:cxn modelId="{E9FDC1B4-40F8-442E-820D-FBFE57A017B8}" type="presOf" srcId="{D5C6EC99-D9DE-47B4-A943-02978AF3F6E2}" destId="{0E20B707-272D-47F3-8199-7A7E9182202E}" srcOrd="0" destOrd="0" presId="urn:microsoft.com/office/officeart/2005/8/layout/hierarchy1"/>
    <dgm:cxn modelId="{D139AFAD-0D7C-4DD4-A12E-C96754E8E0D2}" type="presParOf" srcId="{39AB5151-2AAD-45E3-8418-C2117AE7F010}" destId="{85969A43-C70B-46CF-B8C5-BE821160F77D}" srcOrd="0" destOrd="0" presId="urn:microsoft.com/office/officeart/2005/8/layout/hierarchy1"/>
    <dgm:cxn modelId="{71C712E7-A849-4F94-86C6-CF9475F64D2C}" type="presParOf" srcId="{85969A43-C70B-46CF-B8C5-BE821160F77D}" destId="{FEEE29E2-60D6-42BA-80FC-56FB8C3C0971}" srcOrd="0" destOrd="0" presId="urn:microsoft.com/office/officeart/2005/8/layout/hierarchy1"/>
    <dgm:cxn modelId="{8D737E52-8177-4CE9-8BEA-DB94DD585E1A}" type="presParOf" srcId="{FEEE29E2-60D6-42BA-80FC-56FB8C3C0971}" destId="{A383F44D-43A6-4307-B19D-82BBD8B7B070}" srcOrd="0" destOrd="0" presId="urn:microsoft.com/office/officeart/2005/8/layout/hierarchy1"/>
    <dgm:cxn modelId="{053FD20D-4FE3-4733-8731-19C6D98D8D5D}" type="presParOf" srcId="{FEEE29E2-60D6-42BA-80FC-56FB8C3C0971}" destId="{B3E18AF4-4789-43B6-B53A-3006492044F3}" srcOrd="1" destOrd="0" presId="urn:microsoft.com/office/officeart/2005/8/layout/hierarchy1"/>
    <dgm:cxn modelId="{AE7E42D4-1AB3-4623-B9B4-2055780165F5}" type="presParOf" srcId="{85969A43-C70B-46CF-B8C5-BE821160F77D}" destId="{C7B8DEE3-6176-4A8D-85AE-1B035C7F9B45}" srcOrd="1" destOrd="0" presId="urn:microsoft.com/office/officeart/2005/8/layout/hierarchy1"/>
    <dgm:cxn modelId="{385519E5-562C-4D87-86AA-584246F35207}" type="presParOf" srcId="{39AB5151-2AAD-45E3-8418-C2117AE7F010}" destId="{EC0BE22E-F135-4CC1-AB92-2C1F38372D1D}" srcOrd="1" destOrd="0" presId="urn:microsoft.com/office/officeart/2005/8/layout/hierarchy1"/>
    <dgm:cxn modelId="{5E67772B-EB7B-4B46-95BC-6CD9F3FBA018}" type="presParOf" srcId="{EC0BE22E-F135-4CC1-AB92-2C1F38372D1D}" destId="{D75013FA-532F-4C60-91A7-6272566C50F2}" srcOrd="0" destOrd="0" presId="urn:microsoft.com/office/officeart/2005/8/layout/hierarchy1"/>
    <dgm:cxn modelId="{56342663-04E0-40F6-8182-6AB97A380721}" type="presParOf" srcId="{D75013FA-532F-4C60-91A7-6272566C50F2}" destId="{BAFDC2B1-F502-4157-8800-2CD297BBEED3}" srcOrd="0" destOrd="0" presId="urn:microsoft.com/office/officeart/2005/8/layout/hierarchy1"/>
    <dgm:cxn modelId="{4F86E360-2B00-4F47-A901-68C5D97C49EB}" type="presParOf" srcId="{D75013FA-532F-4C60-91A7-6272566C50F2}" destId="{27C8EA97-E771-4DB4-9903-EE58508AA543}" srcOrd="1" destOrd="0" presId="urn:microsoft.com/office/officeart/2005/8/layout/hierarchy1"/>
    <dgm:cxn modelId="{6338B3DA-B512-4269-9A64-1B5A4B1A4C15}" type="presParOf" srcId="{EC0BE22E-F135-4CC1-AB92-2C1F38372D1D}" destId="{5FCBF853-9EFA-49D7-9081-213BE3B381AA}" srcOrd="1" destOrd="0" presId="urn:microsoft.com/office/officeart/2005/8/layout/hierarchy1"/>
    <dgm:cxn modelId="{561A269F-8FD9-4719-AEBE-1E85BEAC13A6}" type="presParOf" srcId="{39AB5151-2AAD-45E3-8418-C2117AE7F010}" destId="{27C21FBE-07E2-4930-8E34-702F437D135D}" srcOrd="2" destOrd="0" presId="urn:microsoft.com/office/officeart/2005/8/layout/hierarchy1"/>
    <dgm:cxn modelId="{EFE5F695-46A5-4E9C-87EA-96FB0C1FCE81}" type="presParOf" srcId="{27C21FBE-07E2-4930-8E34-702F437D135D}" destId="{9DC4C4C2-B058-40FB-B73D-4BDFBEFD10C2}" srcOrd="0" destOrd="0" presId="urn:microsoft.com/office/officeart/2005/8/layout/hierarchy1"/>
    <dgm:cxn modelId="{A3608497-5E20-45C4-856D-5ECCB4ED802A}" type="presParOf" srcId="{9DC4C4C2-B058-40FB-B73D-4BDFBEFD10C2}" destId="{A3C17A67-598A-4EEC-9000-3DF9E71521C4}" srcOrd="0" destOrd="0" presId="urn:microsoft.com/office/officeart/2005/8/layout/hierarchy1"/>
    <dgm:cxn modelId="{3F0A80BB-2E01-45E8-9807-C6772B4567D9}" type="presParOf" srcId="{9DC4C4C2-B058-40FB-B73D-4BDFBEFD10C2}" destId="{0E20B707-272D-47F3-8199-7A7E9182202E}" srcOrd="1" destOrd="0" presId="urn:microsoft.com/office/officeart/2005/8/layout/hierarchy1"/>
    <dgm:cxn modelId="{B1463499-5DC2-465A-97CD-E48A96A7739D}" type="presParOf" srcId="{27C21FBE-07E2-4930-8E34-702F437D135D}" destId="{3D6B80F0-EF9E-4EC8-9183-A93B1939085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DE424A-5B92-462F-8ABF-8FA86895226F}">
      <dsp:nvSpPr>
        <dsp:cNvPr id="0" name=""/>
        <dsp:cNvSpPr/>
      </dsp:nvSpPr>
      <dsp:spPr>
        <a:xfrm>
          <a:off x="3214" y="993987"/>
          <a:ext cx="2295286" cy="14575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3F9118-136C-4630-93F1-946E88838F75}">
      <dsp:nvSpPr>
        <dsp:cNvPr id="0" name=""/>
        <dsp:cNvSpPr/>
      </dsp:nvSpPr>
      <dsp:spPr>
        <a:xfrm>
          <a:off x="258246" y="1236268"/>
          <a:ext cx="2295286" cy="1457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Adele Sans"/>
            </a:rPr>
            <a:t>Cultivating a culture of excellence &amp; leadership in CTE for 100 years</a:t>
          </a:r>
          <a:endParaRPr lang="en-US" sz="1900" kern="1200" dirty="0">
            <a:latin typeface="Adele Sans"/>
          </a:endParaRPr>
        </a:p>
      </dsp:txBody>
      <dsp:txXfrm>
        <a:off x="300935" y="1278957"/>
        <a:ext cx="2209908" cy="1372129"/>
      </dsp:txXfrm>
    </dsp:sp>
    <dsp:sp modelId="{C10621EF-84AC-42F7-AD92-5D8A04F23EBD}">
      <dsp:nvSpPr>
        <dsp:cNvPr id="0" name=""/>
        <dsp:cNvSpPr/>
      </dsp:nvSpPr>
      <dsp:spPr>
        <a:xfrm>
          <a:off x="2808565" y="993987"/>
          <a:ext cx="2295286" cy="14575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A7CCB52-9B47-4C49-AFF0-5C3AFE9DF6B9}">
      <dsp:nvSpPr>
        <dsp:cNvPr id="0" name=""/>
        <dsp:cNvSpPr/>
      </dsp:nvSpPr>
      <dsp:spPr>
        <a:xfrm>
          <a:off x="3063597" y="1236268"/>
          <a:ext cx="2295286" cy="1457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Adele Sans"/>
            </a:rPr>
            <a:t>Achieving CTE policy victories &amp; strengthening legislative advocacy</a:t>
          </a:r>
          <a:endParaRPr lang="en-US" sz="1900" kern="1200" dirty="0">
            <a:latin typeface="Adele Sans"/>
          </a:endParaRPr>
        </a:p>
      </dsp:txBody>
      <dsp:txXfrm>
        <a:off x="3106286" y="1278957"/>
        <a:ext cx="2209908" cy="1372129"/>
      </dsp:txXfrm>
    </dsp:sp>
    <dsp:sp modelId="{E77086D1-C9E1-4AD2-B5EA-DE5623E7EEC0}">
      <dsp:nvSpPr>
        <dsp:cNvPr id="0" name=""/>
        <dsp:cNvSpPr/>
      </dsp:nvSpPr>
      <dsp:spPr>
        <a:xfrm>
          <a:off x="5613915" y="993987"/>
          <a:ext cx="2295286" cy="14575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231892F-7B7B-45CC-883C-D506B66DDA9E}">
      <dsp:nvSpPr>
        <dsp:cNvPr id="0" name=""/>
        <dsp:cNvSpPr/>
      </dsp:nvSpPr>
      <dsp:spPr>
        <a:xfrm>
          <a:off x="5868947" y="1236268"/>
          <a:ext cx="2295286" cy="1457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Adele Sans"/>
            </a:rPr>
            <a:t>Delivering robust professional learning &amp; networking opportunities</a:t>
          </a:r>
          <a:endParaRPr lang="en-US" sz="1900" kern="1200" dirty="0">
            <a:latin typeface="Adele Sans"/>
          </a:endParaRPr>
        </a:p>
      </dsp:txBody>
      <dsp:txXfrm>
        <a:off x="5911636" y="1278957"/>
        <a:ext cx="2209908" cy="1372129"/>
      </dsp:txXfrm>
    </dsp:sp>
    <dsp:sp modelId="{A383F44D-43A6-4307-B19D-82BBD8B7B070}">
      <dsp:nvSpPr>
        <dsp:cNvPr id="0" name=""/>
        <dsp:cNvSpPr/>
      </dsp:nvSpPr>
      <dsp:spPr>
        <a:xfrm>
          <a:off x="8419266" y="993987"/>
          <a:ext cx="2295286" cy="14575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3E18AF4-4789-43B6-B53A-3006492044F3}">
      <dsp:nvSpPr>
        <dsp:cNvPr id="0" name=""/>
        <dsp:cNvSpPr/>
      </dsp:nvSpPr>
      <dsp:spPr>
        <a:xfrm>
          <a:off x="8674298" y="1236268"/>
          <a:ext cx="2295286" cy="1457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>
              <a:latin typeface="Adele Sans"/>
            </a:rPr>
            <a:t>Building a professional network that enhances member value</a:t>
          </a:r>
          <a:endParaRPr lang="en-US" sz="1900" kern="1200" dirty="0">
            <a:latin typeface="Adele Sans"/>
          </a:endParaRPr>
        </a:p>
      </dsp:txBody>
      <dsp:txXfrm>
        <a:off x="8716987" y="1278957"/>
        <a:ext cx="2209908" cy="137212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C7D076-15BE-4200-BE8E-AE0E93CD0D97}">
      <dsp:nvSpPr>
        <dsp:cNvPr id="0" name=""/>
        <dsp:cNvSpPr/>
      </dsp:nvSpPr>
      <dsp:spPr>
        <a:xfrm>
          <a:off x="3872769" y="1564971"/>
          <a:ext cx="1989146" cy="1720692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dele Sans"/>
            </a:rPr>
            <a:t>CTE fact sheets &amp; research</a:t>
          </a:r>
        </a:p>
      </dsp:txBody>
      <dsp:txXfrm>
        <a:off x="4202398" y="1850114"/>
        <a:ext cx="1329888" cy="1150406"/>
      </dsp:txXfrm>
    </dsp:sp>
    <dsp:sp modelId="{4FE5448E-F9CE-47C4-AA12-21182E5219B6}">
      <dsp:nvSpPr>
        <dsp:cNvPr id="0" name=""/>
        <dsp:cNvSpPr/>
      </dsp:nvSpPr>
      <dsp:spPr>
        <a:xfrm>
          <a:off x="5118357" y="741736"/>
          <a:ext cx="750499" cy="646654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AC469A-F9E0-4A41-9DD9-B77294828F42}">
      <dsp:nvSpPr>
        <dsp:cNvPr id="0" name=""/>
        <dsp:cNvSpPr/>
      </dsp:nvSpPr>
      <dsp:spPr>
        <a:xfrm>
          <a:off x="4055998" y="0"/>
          <a:ext cx="1630091" cy="1410220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dele Sans"/>
            </a:rPr>
            <a:t>Direct lobbying &amp; position development</a:t>
          </a:r>
        </a:p>
      </dsp:txBody>
      <dsp:txXfrm>
        <a:off x="4326139" y="233704"/>
        <a:ext cx="1089809" cy="942812"/>
      </dsp:txXfrm>
    </dsp:sp>
    <dsp:sp modelId="{AA6165D3-3EA7-44F5-A670-9BB3E4F58BC7}">
      <dsp:nvSpPr>
        <dsp:cNvPr id="0" name=""/>
        <dsp:cNvSpPr/>
      </dsp:nvSpPr>
      <dsp:spPr>
        <a:xfrm>
          <a:off x="5994248" y="1950635"/>
          <a:ext cx="750499" cy="646654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827323-C13C-448D-AAE5-5C13A74B59BE}">
      <dsp:nvSpPr>
        <dsp:cNvPr id="0" name=""/>
        <dsp:cNvSpPr/>
      </dsp:nvSpPr>
      <dsp:spPr>
        <a:xfrm>
          <a:off x="5550981" y="867380"/>
          <a:ext cx="1630091" cy="1410220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dele Sans"/>
            </a:rPr>
            <a:t>Technical assistance</a:t>
          </a:r>
        </a:p>
      </dsp:txBody>
      <dsp:txXfrm>
        <a:off x="5821122" y="1101084"/>
        <a:ext cx="1089809" cy="942812"/>
      </dsp:txXfrm>
    </dsp:sp>
    <dsp:sp modelId="{ECA42A1C-F1DC-42FA-9257-312A4C22497A}">
      <dsp:nvSpPr>
        <dsp:cNvPr id="0" name=""/>
        <dsp:cNvSpPr/>
      </dsp:nvSpPr>
      <dsp:spPr>
        <a:xfrm>
          <a:off x="5385797" y="3315255"/>
          <a:ext cx="750499" cy="646654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BF4DDC-C4A6-4B74-962B-84F3FC8C655D}">
      <dsp:nvSpPr>
        <dsp:cNvPr id="0" name=""/>
        <dsp:cNvSpPr/>
      </dsp:nvSpPr>
      <dsp:spPr>
        <a:xfrm>
          <a:off x="5550981" y="2572548"/>
          <a:ext cx="1630091" cy="1410220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dele Sans"/>
            </a:rPr>
            <a:t>Coalition building</a:t>
          </a:r>
        </a:p>
      </dsp:txBody>
      <dsp:txXfrm>
        <a:off x="5821122" y="2806252"/>
        <a:ext cx="1089809" cy="942812"/>
      </dsp:txXfrm>
    </dsp:sp>
    <dsp:sp modelId="{A6FCAA12-07AD-40C4-95E4-59D1E8A2763D}">
      <dsp:nvSpPr>
        <dsp:cNvPr id="0" name=""/>
        <dsp:cNvSpPr/>
      </dsp:nvSpPr>
      <dsp:spPr>
        <a:xfrm>
          <a:off x="3876470" y="3456908"/>
          <a:ext cx="750499" cy="646654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34689E-B941-4B74-85A6-400DC24D4034}">
      <dsp:nvSpPr>
        <dsp:cNvPr id="0" name=""/>
        <dsp:cNvSpPr/>
      </dsp:nvSpPr>
      <dsp:spPr>
        <a:xfrm>
          <a:off x="4055998" y="3440899"/>
          <a:ext cx="1630091" cy="1410220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dele Sans"/>
            </a:rPr>
            <a:t>Resource development</a:t>
          </a:r>
        </a:p>
      </dsp:txBody>
      <dsp:txXfrm>
        <a:off x="4326139" y="3674603"/>
        <a:ext cx="1089809" cy="942812"/>
      </dsp:txXfrm>
    </dsp:sp>
    <dsp:sp modelId="{DDA01D21-CDFE-4A4F-AD32-42D7D64D509B}">
      <dsp:nvSpPr>
        <dsp:cNvPr id="0" name=""/>
        <dsp:cNvSpPr/>
      </dsp:nvSpPr>
      <dsp:spPr>
        <a:xfrm>
          <a:off x="2986236" y="2248494"/>
          <a:ext cx="750499" cy="646654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D1A09E-005F-41B4-8DA2-335399188C5F}">
      <dsp:nvSpPr>
        <dsp:cNvPr id="0" name=""/>
        <dsp:cNvSpPr/>
      </dsp:nvSpPr>
      <dsp:spPr>
        <a:xfrm>
          <a:off x="2554074" y="2573519"/>
          <a:ext cx="1630091" cy="1410220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dele Sans"/>
            </a:rPr>
            <a:t>Online advocacy toolkit</a:t>
          </a:r>
        </a:p>
      </dsp:txBody>
      <dsp:txXfrm>
        <a:off x="2824215" y="2807223"/>
        <a:ext cx="1089809" cy="942812"/>
      </dsp:txXfrm>
    </dsp:sp>
    <dsp:sp modelId="{FDF2005E-AED1-4C43-9554-F5EFB41732C9}">
      <dsp:nvSpPr>
        <dsp:cNvPr id="0" name=""/>
        <dsp:cNvSpPr/>
      </dsp:nvSpPr>
      <dsp:spPr>
        <a:xfrm>
          <a:off x="2554074" y="865439"/>
          <a:ext cx="1630091" cy="1410220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Adele Sans"/>
            </a:rPr>
            <a:t>Action Center</a:t>
          </a:r>
        </a:p>
      </dsp:txBody>
      <dsp:txXfrm>
        <a:off x="2824215" y="1099143"/>
        <a:ext cx="1089809" cy="9428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B64E5B-EED2-48A2-93A3-45EA568AA9F9}">
      <dsp:nvSpPr>
        <dsp:cNvPr id="0" name=""/>
        <dsp:cNvSpPr/>
      </dsp:nvSpPr>
      <dsp:spPr>
        <a:xfrm>
          <a:off x="804137" y="2327"/>
          <a:ext cx="2441078" cy="1464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delle Sans"/>
            </a:rPr>
            <a:t>Professional learning &amp; networking opportunities</a:t>
          </a:r>
        </a:p>
      </dsp:txBody>
      <dsp:txXfrm>
        <a:off x="804137" y="2327"/>
        <a:ext cx="2441078" cy="1464647"/>
      </dsp:txXfrm>
    </dsp:sp>
    <dsp:sp modelId="{0D99F4DA-5BC0-4EB4-9953-B24EC7472F81}">
      <dsp:nvSpPr>
        <dsp:cNvPr id="0" name=""/>
        <dsp:cNvSpPr/>
      </dsp:nvSpPr>
      <dsp:spPr>
        <a:xfrm>
          <a:off x="3489323" y="2327"/>
          <a:ext cx="2441078" cy="1464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Adelle Sans"/>
            </a:rPr>
            <a:t>Leadership &amp; recognition programs</a:t>
          </a:r>
        </a:p>
      </dsp:txBody>
      <dsp:txXfrm>
        <a:off x="3489323" y="2327"/>
        <a:ext cx="2441078" cy="1464647"/>
      </dsp:txXfrm>
    </dsp:sp>
    <dsp:sp modelId="{5B591147-255F-40CD-BE12-DD694C77612D}">
      <dsp:nvSpPr>
        <dsp:cNvPr id="0" name=""/>
        <dsp:cNvSpPr/>
      </dsp:nvSpPr>
      <dsp:spPr>
        <a:xfrm>
          <a:off x="6174510" y="2327"/>
          <a:ext cx="2441078" cy="1464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Adelle Sans"/>
            </a:rPr>
            <a:t>High-quality CTE research, advocacy &amp; awareness resources</a:t>
          </a:r>
        </a:p>
      </dsp:txBody>
      <dsp:txXfrm>
        <a:off x="6174510" y="2327"/>
        <a:ext cx="2441078" cy="1464647"/>
      </dsp:txXfrm>
    </dsp:sp>
    <dsp:sp modelId="{38D28CF6-C535-46A0-8E1A-FC1C16B05773}">
      <dsp:nvSpPr>
        <dsp:cNvPr id="0" name=""/>
        <dsp:cNvSpPr/>
      </dsp:nvSpPr>
      <dsp:spPr>
        <a:xfrm>
          <a:off x="8859696" y="2327"/>
          <a:ext cx="2441078" cy="1464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Adelle Sans"/>
            </a:rPr>
            <a:t>CTE legislative alerts &amp; updates</a:t>
          </a:r>
        </a:p>
      </dsp:txBody>
      <dsp:txXfrm>
        <a:off x="8859696" y="2327"/>
        <a:ext cx="2441078" cy="1464647"/>
      </dsp:txXfrm>
    </dsp:sp>
    <dsp:sp modelId="{49CA36F9-3086-476D-BD50-AFFB60DA93B0}">
      <dsp:nvSpPr>
        <dsp:cNvPr id="0" name=""/>
        <dsp:cNvSpPr/>
      </dsp:nvSpPr>
      <dsp:spPr>
        <a:xfrm>
          <a:off x="804137" y="1711082"/>
          <a:ext cx="2441078" cy="1464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Adelle Sans"/>
            </a:rPr>
            <a:t>Annual subscription to </a:t>
          </a:r>
          <a:r>
            <a:rPr lang="en-US" sz="2300" i="1" kern="1200">
              <a:latin typeface="Adelle Sans"/>
            </a:rPr>
            <a:t>Techniques</a:t>
          </a:r>
          <a:r>
            <a:rPr lang="en-US" sz="2300" kern="1200">
              <a:latin typeface="Adelle Sans"/>
            </a:rPr>
            <a:t> magazine</a:t>
          </a:r>
        </a:p>
      </dsp:txBody>
      <dsp:txXfrm>
        <a:off x="804137" y="1711082"/>
        <a:ext cx="2441078" cy="1464647"/>
      </dsp:txXfrm>
    </dsp:sp>
    <dsp:sp modelId="{A67E824A-A15F-4E3B-A6B5-58F2A0CE1250}">
      <dsp:nvSpPr>
        <dsp:cNvPr id="0" name=""/>
        <dsp:cNvSpPr/>
      </dsp:nvSpPr>
      <dsp:spPr>
        <a:xfrm>
          <a:off x="3489323" y="1711082"/>
          <a:ext cx="2441078" cy="1464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Adelle Sans"/>
            </a:rPr>
            <a:t>ACTE event &amp; </a:t>
          </a:r>
          <a:r>
            <a:rPr lang="en-US" sz="2300" kern="1200" err="1">
              <a:latin typeface="Adelle Sans"/>
            </a:rPr>
            <a:t>ShopACTE</a:t>
          </a:r>
          <a:r>
            <a:rPr lang="en-US" sz="2300" kern="1200">
              <a:latin typeface="Adelle Sans"/>
            </a:rPr>
            <a:t> member discounts</a:t>
          </a:r>
        </a:p>
      </dsp:txBody>
      <dsp:txXfrm>
        <a:off x="3489323" y="1711082"/>
        <a:ext cx="2441078" cy="1464647"/>
      </dsp:txXfrm>
    </dsp:sp>
    <dsp:sp modelId="{04744EDD-A784-44EA-9B1C-DD0C7D820636}">
      <dsp:nvSpPr>
        <dsp:cNvPr id="0" name=""/>
        <dsp:cNvSpPr/>
      </dsp:nvSpPr>
      <dsp:spPr>
        <a:xfrm>
          <a:off x="6174510" y="1711082"/>
          <a:ext cx="2441078" cy="1464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Adelle Sans"/>
            </a:rPr>
            <a:t>Voting privileges in national ACTE elections</a:t>
          </a:r>
        </a:p>
      </dsp:txBody>
      <dsp:txXfrm>
        <a:off x="6174510" y="1711082"/>
        <a:ext cx="2441078" cy="1464647"/>
      </dsp:txXfrm>
    </dsp:sp>
    <dsp:sp modelId="{7799BD40-B917-4ECE-9F14-DB1A2B60A303}">
      <dsp:nvSpPr>
        <dsp:cNvPr id="0" name=""/>
        <dsp:cNvSpPr/>
      </dsp:nvSpPr>
      <dsp:spPr>
        <a:xfrm>
          <a:off x="8859696" y="1711082"/>
          <a:ext cx="2441078" cy="1464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Adelle Sans"/>
            </a:rPr>
            <a:t>Member insurance program</a:t>
          </a:r>
        </a:p>
      </dsp:txBody>
      <dsp:txXfrm>
        <a:off x="8859696" y="1711082"/>
        <a:ext cx="2441078" cy="1464647"/>
      </dsp:txXfrm>
    </dsp:sp>
    <dsp:sp modelId="{B69D2996-40EA-40F0-A55C-ED283785734E}">
      <dsp:nvSpPr>
        <dsp:cNvPr id="0" name=""/>
        <dsp:cNvSpPr/>
      </dsp:nvSpPr>
      <dsp:spPr>
        <a:xfrm>
          <a:off x="3489323" y="3419837"/>
          <a:ext cx="2441078" cy="1464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Adelle Sans"/>
            </a:rPr>
            <a:t>Travel &amp; entertainment discounts via </a:t>
          </a:r>
          <a:r>
            <a:rPr lang="en-US" sz="2300" kern="1200" err="1">
              <a:latin typeface="Adelle Sans"/>
            </a:rPr>
            <a:t>MemberDeals</a:t>
          </a:r>
          <a:endParaRPr lang="en-US" sz="2300" kern="1200">
            <a:latin typeface="Adelle Sans"/>
          </a:endParaRPr>
        </a:p>
      </dsp:txBody>
      <dsp:txXfrm>
        <a:off x="3489323" y="3419837"/>
        <a:ext cx="2441078" cy="1464647"/>
      </dsp:txXfrm>
    </dsp:sp>
    <dsp:sp modelId="{4DB7565F-1016-4784-B46A-D5671587B847}">
      <dsp:nvSpPr>
        <dsp:cNvPr id="0" name=""/>
        <dsp:cNvSpPr/>
      </dsp:nvSpPr>
      <dsp:spPr>
        <a:xfrm>
          <a:off x="6174510" y="3419837"/>
          <a:ext cx="2441078" cy="14646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Adelle Sans"/>
            </a:rPr>
            <a:t>CTE news &amp; updates</a:t>
          </a:r>
        </a:p>
      </dsp:txBody>
      <dsp:txXfrm>
        <a:off x="6174510" y="3419837"/>
        <a:ext cx="2441078" cy="14646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1C65E4-EC69-4648-A97E-5A7B9AC357B8}">
      <dsp:nvSpPr>
        <dsp:cNvPr id="0" name=""/>
        <dsp:cNvSpPr/>
      </dsp:nvSpPr>
      <dsp:spPr>
        <a:xfrm>
          <a:off x="595287" y="1798"/>
          <a:ext cx="3407546" cy="2044528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>
              <a:latin typeface="Adelle Sans"/>
              <a:ea typeface="ＭＳ Ｐゴシック"/>
            </a:rPr>
            <a:t>Region I 2027</a:t>
          </a:r>
          <a:br>
            <a:rPr lang="en-US" sz="4100" kern="1200" dirty="0">
              <a:latin typeface="Adelle Sans"/>
              <a:ea typeface="ＭＳ Ｐゴシック"/>
            </a:rPr>
          </a:br>
          <a:r>
            <a:rPr lang="en-US" sz="4100" kern="1200" dirty="0">
              <a:latin typeface="Adelle Sans"/>
              <a:ea typeface="ＭＳ Ｐゴシック"/>
            </a:rPr>
            <a:t> April 7-9      New York, NY</a:t>
          </a:r>
          <a:endParaRPr lang="en-US" sz="4100" kern="1200" dirty="0"/>
        </a:p>
      </dsp:txBody>
      <dsp:txXfrm>
        <a:off x="595287" y="1798"/>
        <a:ext cx="3407546" cy="2044528"/>
      </dsp:txXfrm>
    </dsp:sp>
    <dsp:sp modelId="{02F0E0D3-1E3B-486F-A335-E96C28A378CB}">
      <dsp:nvSpPr>
        <dsp:cNvPr id="0" name=""/>
        <dsp:cNvSpPr/>
      </dsp:nvSpPr>
      <dsp:spPr>
        <a:xfrm>
          <a:off x="4343588" y="1798"/>
          <a:ext cx="3407546" cy="2044528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1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>
              <a:latin typeface="Adelle Sans"/>
              <a:ea typeface="ＭＳ Ｐゴシック"/>
            </a:rPr>
            <a:t>Region II 2026</a:t>
          </a:r>
          <a:br>
            <a:rPr lang="en-US" sz="4100" kern="1200" dirty="0">
              <a:latin typeface="Adelle Sans"/>
              <a:ea typeface="ＭＳ Ｐゴシック"/>
            </a:rPr>
          </a:br>
          <a:r>
            <a:rPr lang="en-US" sz="4100" kern="1200" dirty="0">
              <a:latin typeface="Adelle Sans"/>
              <a:ea typeface="ＭＳ Ｐゴシック"/>
            </a:rPr>
            <a:t>Sept. 9-11 Lexington, KY</a:t>
          </a:r>
          <a:endParaRPr lang="en-US" sz="4100" kern="1200" dirty="0"/>
        </a:p>
      </dsp:txBody>
      <dsp:txXfrm>
        <a:off x="4343588" y="1798"/>
        <a:ext cx="3407546" cy="2044528"/>
      </dsp:txXfrm>
    </dsp:sp>
    <dsp:sp modelId="{1FC2C4F2-F276-4C0C-9EDD-3694FCFFFC37}">
      <dsp:nvSpPr>
        <dsp:cNvPr id="0" name=""/>
        <dsp:cNvSpPr/>
      </dsp:nvSpPr>
      <dsp:spPr>
        <a:xfrm>
          <a:off x="8091890" y="1798"/>
          <a:ext cx="3407546" cy="2044528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>
              <a:latin typeface="Adelle Sans"/>
              <a:ea typeface="ＭＳ Ｐゴシック"/>
            </a:rPr>
            <a:t>Region III 2027</a:t>
          </a:r>
          <a:br>
            <a:rPr lang="en-US" sz="4100" kern="1200" dirty="0">
              <a:latin typeface="Adelle Sans"/>
              <a:ea typeface="ＭＳ Ｐゴシック"/>
            </a:rPr>
          </a:br>
          <a:r>
            <a:rPr lang="en-US" sz="4100" kern="1200" dirty="0">
              <a:latin typeface="Adelle Sans"/>
              <a:ea typeface="ＭＳ Ｐゴシック"/>
            </a:rPr>
            <a:t>TBD</a:t>
          </a:r>
          <a:endParaRPr lang="en-US" sz="4100" kern="1200" dirty="0"/>
        </a:p>
      </dsp:txBody>
      <dsp:txXfrm>
        <a:off x="8091890" y="1798"/>
        <a:ext cx="3407546" cy="2044528"/>
      </dsp:txXfrm>
    </dsp:sp>
    <dsp:sp modelId="{9116CE12-38D2-4036-BEC2-5E0F0253DCAC}">
      <dsp:nvSpPr>
        <dsp:cNvPr id="0" name=""/>
        <dsp:cNvSpPr/>
      </dsp:nvSpPr>
      <dsp:spPr>
        <a:xfrm>
          <a:off x="2381301" y="2387081"/>
          <a:ext cx="3407546" cy="2044528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-3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>
              <a:latin typeface="Adelle Sans"/>
              <a:ea typeface="ＭＳ Ｐゴシック"/>
            </a:rPr>
            <a:t>Region IV 2027</a:t>
          </a:r>
          <a:br>
            <a:rPr lang="en-US" sz="4200" kern="1200" dirty="0">
              <a:latin typeface="Adelle Sans"/>
              <a:ea typeface="ＭＳ Ｐゴシック"/>
            </a:rPr>
          </a:br>
          <a:r>
            <a:rPr lang="en-US" sz="4200" kern="1200" dirty="0">
              <a:latin typeface="Adelle Sans"/>
              <a:ea typeface="ＭＳ Ｐゴシック"/>
            </a:rPr>
            <a:t> TBD</a:t>
          </a:r>
          <a:endParaRPr lang="en-US" sz="4200" kern="1200" dirty="0"/>
        </a:p>
      </dsp:txBody>
      <dsp:txXfrm>
        <a:off x="2381301" y="2387081"/>
        <a:ext cx="3407546" cy="2044528"/>
      </dsp:txXfrm>
    </dsp:sp>
    <dsp:sp modelId="{9B0364A4-3247-4B5E-912D-292A0FB5E158}">
      <dsp:nvSpPr>
        <dsp:cNvPr id="0" name=""/>
        <dsp:cNvSpPr/>
      </dsp:nvSpPr>
      <dsp:spPr>
        <a:xfrm>
          <a:off x="6129603" y="2387081"/>
          <a:ext cx="3583819" cy="2044528"/>
        </a:xfrm>
        <a:prstGeom prst="rect">
          <a:avLst/>
        </a:prstGeom>
        <a:solidFill>
          <a:srgbClr val="002060">
            <a:alpha val="50000"/>
          </a:srgb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>
              <a:latin typeface="Adelle Sans"/>
              <a:ea typeface="ＭＳ Ｐゴシック"/>
            </a:rPr>
            <a:t>Region V 2027</a:t>
          </a:r>
          <a:br>
            <a:rPr lang="en-US" sz="4100" kern="1200" dirty="0">
              <a:latin typeface="Adelle Sans"/>
              <a:ea typeface="ＭＳ Ｐゴシック"/>
            </a:rPr>
          </a:br>
          <a:r>
            <a:rPr lang="en-US" sz="4100" kern="1200" dirty="0">
              <a:latin typeface="Adelle Sans"/>
              <a:ea typeface="ＭＳ Ｐゴシック"/>
            </a:rPr>
            <a:t>April 7-9</a:t>
          </a:r>
          <a:br>
            <a:rPr lang="en-US" sz="3300" kern="1200" dirty="0">
              <a:latin typeface="Adelle Sans"/>
              <a:ea typeface="ＭＳ Ｐゴシック"/>
            </a:rPr>
          </a:br>
          <a:r>
            <a:rPr lang="en-US" sz="3300" kern="1200" dirty="0">
              <a:latin typeface="Adelle Sans"/>
              <a:ea typeface="ＭＳ Ｐゴシック"/>
            </a:rPr>
            <a:t> </a:t>
          </a:r>
          <a:r>
            <a:rPr lang="en-US" sz="3000" kern="1200" dirty="0">
              <a:latin typeface="Adelle Sans"/>
              <a:ea typeface="ＭＳ Ｐゴシック"/>
            </a:rPr>
            <a:t>Colorado Springs, CO</a:t>
          </a:r>
          <a:endParaRPr lang="en-US" sz="3000" kern="1200" dirty="0"/>
        </a:p>
      </dsp:txBody>
      <dsp:txXfrm>
        <a:off x="6129603" y="2387081"/>
        <a:ext cx="3583819" cy="20445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488F6B-1501-43B1-83E2-9B69E57FB2CE}">
      <dsp:nvSpPr>
        <dsp:cNvPr id="0" name=""/>
        <dsp:cNvSpPr/>
      </dsp:nvSpPr>
      <dsp:spPr>
        <a:xfrm>
          <a:off x="723900" y="1411586"/>
          <a:ext cx="1904999" cy="1143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Adele Sans"/>
              <a:cs typeface="Calibri"/>
            </a:rPr>
            <a:t>CTE Teacher Supporters</a:t>
          </a:r>
        </a:p>
      </dsp:txBody>
      <dsp:txXfrm>
        <a:off x="723900" y="1411586"/>
        <a:ext cx="1904999" cy="1143000"/>
      </dsp:txXfrm>
    </dsp:sp>
    <dsp:sp modelId="{5EB642C7-9C66-421E-9732-1188F0AA87AA}">
      <dsp:nvSpPr>
        <dsp:cNvPr id="0" name=""/>
        <dsp:cNvSpPr/>
      </dsp:nvSpPr>
      <dsp:spPr>
        <a:xfrm>
          <a:off x="10877" y="41095"/>
          <a:ext cx="1904999" cy="1143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Adele Sans"/>
              <a:cs typeface="Calibri"/>
            </a:rPr>
            <a:t>CTE Administrators</a:t>
          </a:r>
        </a:p>
      </dsp:txBody>
      <dsp:txXfrm>
        <a:off x="10877" y="41095"/>
        <a:ext cx="1904999" cy="1143000"/>
      </dsp:txXfrm>
    </dsp:sp>
    <dsp:sp modelId="{5F07983D-2EFB-43D2-9307-83473B52F676}">
      <dsp:nvSpPr>
        <dsp:cNvPr id="0" name=""/>
        <dsp:cNvSpPr/>
      </dsp:nvSpPr>
      <dsp:spPr>
        <a:xfrm>
          <a:off x="4126115" y="41095"/>
          <a:ext cx="1904999" cy="1143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Adele Sans"/>
              <a:cs typeface="Calibri"/>
            </a:rPr>
            <a:t>CTE Urban Education Alliance</a:t>
          </a:r>
        </a:p>
      </dsp:txBody>
      <dsp:txXfrm>
        <a:off x="4126115" y="41095"/>
        <a:ext cx="1904999" cy="1143000"/>
      </dsp:txXfrm>
    </dsp:sp>
    <dsp:sp modelId="{6274A30F-8FD5-4C6B-996A-E304BA3DC074}">
      <dsp:nvSpPr>
        <dsp:cNvPr id="0" name=""/>
        <dsp:cNvSpPr/>
      </dsp:nvSpPr>
      <dsp:spPr>
        <a:xfrm>
          <a:off x="2095500" y="41091"/>
          <a:ext cx="1904999" cy="1143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Adele Sans"/>
            </a:rPr>
            <a:t>Rural CTE Educators</a:t>
          </a:r>
        </a:p>
      </dsp:txBody>
      <dsp:txXfrm>
        <a:off x="2095500" y="41091"/>
        <a:ext cx="1904999" cy="1143000"/>
      </dsp:txXfrm>
    </dsp:sp>
    <dsp:sp modelId="{C7883BB0-E0E2-4CBF-88DF-4B5BCD448D2A}">
      <dsp:nvSpPr>
        <dsp:cNvPr id="0" name=""/>
        <dsp:cNvSpPr/>
      </dsp:nvSpPr>
      <dsp:spPr>
        <a:xfrm>
          <a:off x="3048000" y="1411583"/>
          <a:ext cx="1904999" cy="114300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latin typeface="Adele Sans"/>
              <a:cs typeface="Calibri"/>
            </a:rPr>
            <a:t>Work-Based Learning</a:t>
          </a:r>
        </a:p>
      </dsp:txBody>
      <dsp:txXfrm>
        <a:off x="3048000" y="1411583"/>
        <a:ext cx="1904999" cy="1143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07983D-2EFB-43D2-9307-83473B52F676}">
      <dsp:nvSpPr>
        <dsp:cNvPr id="0" name=""/>
        <dsp:cNvSpPr/>
      </dsp:nvSpPr>
      <dsp:spPr>
        <a:xfrm>
          <a:off x="1101044" y="1985"/>
          <a:ext cx="2105389" cy="1263233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Adele Sans"/>
            </a:rPr>
            <a:t>Black CTE Professionals</a:t>
          </a:r>
        </a:p>
      </dsp:txBody>
      <dsp:txXfrm>
        <a:off x="1101044" y="1985"/>
        <a:ext cx="2105389" cy="1263233"/>
      </dsp:txXfrm>
    </dsp:sp>
    <dsp:sp modelId="{442EC1B9-941F-42D8-ADB7-42284E5D4AF0}">
      <dsp:nvSpPr>
        <dsp:cNvPr id="0" name=""/>
        <dsp:cNvSpPr/>
      </dsp:nvSpPr>
      <dsp:spPr>
        <a:xfrm>
          <a:off x="3416972" y="1985"/>
          <a:ext cx="2105389" cy="1263233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Adele Sans"/>
            </a:rPr>
            <a:t>LGBTQ+ CTE Professionals</a:t>
          </a:r>
        </a:p>
      </dsp:txBody>
      <dsp:txXfrm>
        <a:off x="3416972" y="1985"/>
        <a:ext cx="2105389" cy="1263233"/>
      </dsp:txXfrm>
    </dsp:sp>
    <dsp:sp modelId="{C23E00E3-A39D-4B4D-A249-6B3012665DFD}">
      <dsp:nvSpPr>
        <dsp:cNvPr id="0" name=""/>
        <dsp:cNvSpPr/>
      </dsp:nvSpPr>
      <dsp:spPr>
        <a:xfrm>
          <a:off x="2259008" y="1475757"/>
          <a:ext cx="2105389" cy="1263233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Adele Sans"/>
            </a:rPr>
            <a:t>Women in CTE Leadership</a:t>
          </a:r>
        </a:p>
      </dsp:txBody>
      <dsp:txXfrm>
        <a:off x="2259008" y="1475757"/>
        <a:ext cx="2105389" cy="12632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3F44D-43A6-4307-B19D-82BBD8B7B070}">
      <dsp:nvSpPr>
        <dsp:cNvPr id="0" name=""/>
        <dsp:cNvSpPr/>
      </dsp:nvSpPr>
      <dsp:spPr>
        <a:xfrm>
          <a:off x="0" y="744008"/>
          <a:ext cx="2574639" cy="1634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3E18AF4-4789-43B6-B53A-3006492044F3}">
      <dsp:nvSpPr>
        <dsp:cNvPr id="0" name=""/>
        <dsp:cNvSpPr/>
      </dsp:nvSpPr>
      <dsp:spPr>
        <a:xfrm>
          <a:off x="286071" y="1015775"/>
          <a:ext cx="2574639" cy="16348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delle Sans"/>
              <a:ea typeface="ＭＳ Ｐゴシック"/>
            </a:rPr>
            <a:t>CTE 101 Microsite for staff &amp; partners new to CTE</a:t>
          </a:r>
          <a:endParaRPr lang="en-US" sz="2300" kern="1200" dirty="0"/>
        </a:p>
      </dsp:txBody>
      <dsp:txXfrm>
        <a:off x="333955" y="1063659"/>
        <a:ext cx="2478871" cy="1539128"/>
      </dsp:txXfrm>
    </dsp:sp>
    <dsp:sp modelId="{BAFDC2B1-F502-4157-8800-2CD297BBEED3}">
      <dsp:nvSpPr>
        <dsp:cNvPr id="0" name=""/>
        <dsp:cNvSpPr/>
      </dsp:nvSpPr>
      <dsp:spPr>
        <a:xfrm>
          <a:off x="3146782" y="744008"/>
          <a:ext cx="2574639" cy="1634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7C8EA97-E771-4DB4-9903-EE58508AA543}">
      <dsp:nvSpPr>
        <dsp:cNvPr id="0" name=""/>
        <dsp:cNvSpPr/>
      </dsp:nvSpPr>
      <dsp:spPr>
        <a:xfrm>
          <a:off x="3432853" y="1015775"/>
          <a:ext cx="2574639" cy="16348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delle Sans"/>
              <a:ea typeface="Calibri"/>
              <a:cs typeface="Calibri"/>
            </a:rPr>
            <a:t>CTE 101 for Counselors </a:t>
          </a:r>
          <a:r>
            <a:rPr lang="en-US" sz="2300" i="1" kern="1200" dirty="0">
              <a:latin typeface="Adelle Sans"/>
              <a:ea typeface="Calibri"/>
              <a:cs typeface="Calibri"/>
            </a:rPr>
            <a:t>sponsored by </a:t>
          </a:r>
          <a:r>
            <a:rPr lang="en-US" sz="2300" i="1" kern="1200" dirty="0" err="1">
              <a:latin typeface="Adelle Sans"/>
              <a:ea typeface="Calibri"/>
              <a:cs typeface="Calibri"/>
            </a:rPr>
            <a:t>Xello</a:t>
          </a:r>
          <a:r>
            <a:rPr lang="en-US" sz="2300" i="1" kern="1200" dirty="0">
              <a:latin typeface="Adelle Sans"/>
              <a:ea typeface="Calibri"/>
              <a:cs typeface="Calibri"/>
            </a:rPr>
            <a:t> </a:t>
          </a:r>
          <a:endParaRPr lang="en-US" sz="2300" i="1" kern="1200" dirty="0"/>
        </a:p>
      </dsp:txBody>
      <dsp:txXfrm>
        <a:off x="3480737" y="1063659"/>
        <a:ext cx="2478871" cy="1539128"/>
      </dsp:txXfrm>
    </dsp:sp>
    <dsp:sp modelId="{565F6C8A-8607-4CF9-9965-98F26719225F}">
      <dsp:nvSpPr>
        <dsp:cNvPr id="0" name=""/>
        <dsp:cNvSpPr/>
      </dsp:nvSpPr>
      <dsp:spPr>
        <a:xfrm>
          <a:off x="6293564" y="744008"/>
          <a:ext cx="2574639" cy="16348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8446753-3BAA-45C0-A279-C9E8EBAB19B8}">
      <dsp:nvSpPr>
        <dsp:cNvPr id="0" name=""/>
        <dsp:cNvSpPr/>
      </dsp:nvSpPr>
      <dsp:spPr>
        <a:xfrm>
          <a:off x="6579635" y="1015775"/>
          <a:ext cx="2574639" cy="16348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i="0" kern="1200" dirty="0"/>
            <a:t>CTE 101 for Administrators </a:t>
          </a:r>
          <a:r>
            <a:rPr lang="en-US" sz="2300" i="1" kern="1200" dirty="0"/>
            <a:t>sponsored by Pearson</a:t>
          </a:r>
        </a:p>
      </dsp:txBody>
      <dsp:txXfrm>
        <a:off x="6627519" y="1063659"/>
        <a:ext cx="2478871" cy="153912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3F44D-43A6-4307-B19D-82BBD8B7B070}">
      <dsp:nvSpPr>
        <dsp:cNvPr id="0" name=""/>
        <dsp:cNvSpPr/>
      </dsp:nvSpPr>
      <dsp:spPr>
        <a:xfrm>
          <a:off x="0" y="281503"/>
          <a:ext cx="3060900" cy="19436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3E18AF4-4789-43B6-B53A-3006492044F3}">
      <dsp:nvSpPr>
        <dsp:cNvPr id="0" name=""/>
        <dsp:cNvSpPr/>
      </dsp:nvSpPr>
      <dsp:spPr>
        <a:xfrm>
          <a:off x="340100" y="604599"/>
          <a:ext cx="3060900" cy="1943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i="1" kern="1200" dirty="0">
              <a:latin typeface="Adele Sans"/>
            </a:rPr>
            <a:t>ACTE Quality CTE Program of Study Framework</a:t>
          </a:r>
          <a:r>
            <a:rPr lang="en-US" sz="3000" kern="1200" dirty="0">
              <a:latin typeface="Adele Sans"/>
              <a:ea typeface="Calibri" panose="020F0502020204030204" pitchFamily="34" charset="0"/>
              <a:cs typeface="Calibri" panose="020F0502020204030204" pitchFamily="34" charset="0"/>
            </a:rPr>
            <a:t>™</a:t>
          </a:r>
          <a:endParaRPr lang="en-US" sz="3000" kern="1200" dirty="0">
            <a:latin typeface="Adele Sans"/>
          </a:endParaRPr>
        </a:p>
      </dsp:txBody>
      <dsp:txXfrm>
        <a:off x="397028" y="661527"/>
        <a:ext cx="2947044" cy="1829816"/>
      </dsp:txXfrm>
    </dsp:sp>
    <dsp:sp modelId="{BAFDC2B1-F502-4157-8800-2CD297BBEED3}">
      <dsp:nvSpPr>
        <dsp:cNvPr id="0" name=""/>
        <dsp:cNvSpPr/>
      </dsp:nvSpPr>
      <dsp:spPr>
        <a:xfrm>
          <a:off x="3741101" y="281503"/>
          <a:ext cx="3060900" cy="19436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7C8EA97-E771-4DB4-9903-EE58508AA543}">
      <dsp:nvSpPr>
        <dsp:cNvPr id="0" name=""/>
        <dsp:cNvSpPr/>
      </dsp:nvSpPr>
      <dsp:spPr>
        <a:xfrm>
          <a:off x="4081201" y="604599"/>
          <a:ext cx="3060900" cy="1943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Adele Sans"/>
            </a:rPr>
            <a:t>Online </a:t>
          </a:r>
          <a:br>
            <a:rPr lang="en-US" sz="3000" kern="1200" dirty="0">
              <a:latin typeface="Adele Sans"/>
            </a:rPr>
          </a:br>
          <a:r>
            <a:rPr lang="en-US" sz="3000" kern="1200" dirty="0">
              <a:latin typeface="Adele Sans"/>
            </a:rPr>
            <a:t>self-evaluation</a:t>
          </a:r>
        </a:p>
      </dsp:txBody>
      <dsp:txXfrm>
        <a:off x="4138129" y="661527"/>
        <a:ext cx="2947044" cy="1829816"/>
      </dsp:txXfrm>
    </dsp:sp>
    <dsp:sp modelId="{A3C17A67-598A-4EEC-9000-3DF9E71521C4}">
      <dsp:nvSpPr>
        <dsp:cNvPr id="0" name=""/>
        <dsp:cNvSpPr/>
      </dsp:nvSpPr>
      <dsp:spPr>
        <a:xfrm>
          <a:off x="7482202" y="281503"/>
          <a:ext cx="3060900" cy="19436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E20B707-272D-47F3-8199-7A7E9182202E}">
      <dsp:nvSpPr>
        <dsp:cNvPr id="0" name=""/>
        <dsp:cNvSpPr/>
      </dsp:nvSpPr>
      <dsp:spPr>
        <a:xfrm>
          <a:off x="7822302" y="604599"/>
          <a:ext cx="3060900" cy="19436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Adele Sans"/>
            </a:rPr>
            <a:t>High-quality </a:t>
          </a:r>
          <a:br>
            <a:rPr lang="en-US" sz="3000" kern="1200" dirty="0">
              <a:latin typeface="Adele Sans"/>
            </a:rPr>
          </a:br>
          <a:r>
            <a:rPr lang="en-US" sz="3000" kern="1200" dirty="0">
              <a:latin typeface="Adele Sans"/>
            </a:rPr>
            <a:t>CTE library</a:t>
          </a:r>
        </a:p>
      </dsp:txBody>
      <dsp:txXfrm>
        <a:off x="7879230" y="661527"/>
        <a:ext cx="2947044" cy="182981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8D5735-9434-4597-95C3-7E42C41829C3}">
      <dsp:nvSpPr>
        <dsp:cNvPr id="0" name=""/>
        <dsp:cNvSpPr/>
      </dsp:nvSpPr>
      <dsp:spPr>
        <a:xfrm>
          <a:off x="5204004" y="2511680"/>
          <a:ext cx="1928088" cy="192808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delle Sans"/>
              <a:ea typeface="Helvetica Neue" panose="02000503000000020004" pitchFamily="2" charset="0"/>
              <a:cs typeface="Helvetica Neue" panose="02000503000000020004" pitchFamily="2" charset="0"/>
            </a:rPr>
            <a:t>200+ self-paced online courses</a:t>
          </a:r>
          <a:endParaRPr lang="en-US" sz="1600" kern="1200">
            <a:latin typeface="Adelle Sans"/>
          </a:endParaRPr>
        </a:p>
      </dsp:txBody>
      <dsp:txXfrm>
        <a:off x="5486366" y="2794042"/>
        <a:ext cx="1363364" cy="1363364"/>
      </dsp:txXfrm>
    </dsp:sp>
    <dsp:sp modelId="{0AB8115F-E68F-4201-A973-F23734CD983E}">
      <dsp:nvSpPr>
        <dsp:cNvPr id="0" name=""/>
        <dsp:cNvSpPr/>
      </dsp:nvSpPr>
      <dsp:spPr>
        <a:xfrm rot="16142953">
          <a:off x="5855238" y="2205733"/>
          <a:ext cx="583937" cy="28300"/>
        </a:xfrm>
        <a:custGeom>
          <a:avLst/>
          <a:gdLst/>
          <a:ahLst/>
          <a:cxnLst/>
          <a:rect l="0" t="0" r="0" b="0"/>
          <a:pathLst>
            <a:path>
              <a:moveTo>
                <a:pt x="0" y="14150"/>
              </a:moveTo>
              <a:lnTo>
                <a:pt x="583937" y="1415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6132608" y="2205285"/>
        <a:ext cx="29196" cy="29196"/>
      </dsp:txXfrm>
    </dsp:sp>
    <dsp:sp modelId="{535C9E1C-C507-4FBC-8B81-67089A2F0135}">
      <dsp:nvSpPr>
        <dsp:cNvPr id="0" name=""/>
        <dsp:cNvSpPr/>
      </dsp:nvSpPr>
      <dsp:spPr>
        <a:xfrm>
          <a:off x="5162321" y="0"/>
          <a:ext cx="1928088" cy="192808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Adelle Sans"/>
              <a:ea typeface="Helvetica Neue" panose="02000503000000020004" pitchFamily="2" charset="0"/>
              <a:cs typeface="Helvetica Neue" panose="02000503000000020004" pitchFamily="2" charset="0"/>
            </a:rPr>
            <a:t>50+ free CTE lessons &amp; ACTE webinars</a:t>
          </a:r>
          <a:endParaRPr lang="en-US" sz="1600" kern="1200">
            <a:latin typeface="Adelle Sans"/>
          </a:endParaRPr>
        </a:p>
      </dsp:txBody>
      <dsp:txXfrm>
        <a:off x="5444683" y="282362"/>
        <a:ext cx="1363364" cy="1363364"/>
      </dsp:txXfrm>
    </dsp:sp>
    <dsp:sp modelId="{7D384CD2-D26D-4955-95B2-3848271906D3}">
      <dsp:nvSpPr>
        <dsp:cNvPr id="0" name=""/>
        <dsp:cNvSpPr/>
      </dsp:nvSpPr>
      <dsp:spPr>
        <a:xfrm rot="1800000">
          <a:off x="6964024" y="4088813"/>
          <a:ext cx="580870" cy="28300"/>
        </a:xfrm>
        <a:custGeom>
          <a:avLst/>
          <a:gdLst/>
          <a:ahLst/>
          <a:cxnLst/>
          <a:rect l="0" t="0" r="0" b="0"/>
          <a:pathLst>
            <a:path>
              <a:moveTo>
                <a:pt x="0" y="14150"/>
              </a:moveTo>
              <a:lnTo>
                <a:pt x="580870" y="1415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239938" y="4088442"/>
        <a:ext cx="29043" cy="29043"/>
      </dsp:txXfrm>
    </dsp:sp>
    <dsp:sp modelId="{32CA437E-FE51-4A7F-8289-C6E3C831BED7}">
      <dsp:nvSpPr>
        <dsp:cNvPr id="0" name=""/>
        <dsp:cNvSpPr/>
      </dsp:nvSpPr>
      <dsp:spPr>
        <a:xfrm>
          <a:off x="7376826" y="3766159"/>
          <a:ext cx="1928088" cy="192808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delle Sans"/>
              <a:ea typeface="Helvetica Neue" panose="02000503000000020004" pitchFamily="2" charset="0"/>
              <a:cs typeface="Helvetica Neue" panose="02000503000000020004" pitchFamily="2" charset="0"/>
            </a:rPr>
            <a:t>20+ free tutorials to enhance workplace skills</a:t>
          </a:r>
          <a:endParaRPr lang="en-US" sz="1600" kern="1200" dirty="0">
            <a:latin typeface="Adelle Sans"/>
          </a:endParaRPr>
        </a:p>
      </dsp:txBody>
      <dsp:txXfrm>
        <a:off x="7659188" y="4048521"/>
        <a:ext cx="1363364" cy="1363364"/>
      </dsp:txXfrm>
    </dsp:sp>
    <dsp:sp modelId="{551D1B1C-A9C4-4594-B4CE-7A6BC1155C21}">
      <dsp:nvSpPr>
        <dsp:cNvPr id="0" name=""/>
        <dsp:cNvSpPr/>
      </dsp:nvSpPr>
      <dsp:spPr>
        <a:xfrm rot="9000000">
          <a:off x="4840830" y="4075515"/>
          <a:ext cx="527679" cy="28300"/>
        </a:xfrm>
        <a:custGeom>
          <a:avLst/>
          <a:gdLst/>
          <a:ahLst/>
          <a:cxnLst/>
          <a:rect l="0" t="0" r="0" b="0"/>
          <a:pathLst>
            <a:path>
              <a:moveTo>
                <a:pt x="0" y="14150"/>
              </a:moveTo>
              <a:lnTo>
                <a:pt x="527679" y="1415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5091478" y="4076474"/>
        <a:ext cx="26383" cy="26383"/>
      </dsp:txXfrm>
    </dsp:sp>
    <dsp:sp modelId="{5734D742-7584-44EF-BB3A-CA0DE1BCE983}">
      <dsp:nvSpPr>
        <dsp:cNvPr id="0" name=""/>
        <dsp:cNvSpPr/>
      </dsp:nvSpPr>
      <dsp:spPr>
        <a:xfrm>
          <a:off x="2958204" y="3766159"/>
          <a:ext cx="2074044" cy="192808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delle Sans"/>
              <a:ea typeface="Helvetica Neue" panose="02000503000000020004" pitchFamily="2" charset="0"/>
              <a:cs typeface="Helvetica Neue" panose="02000503000000020004" pitchFamily="2" charset="0"/>
            </a:rPr>
            <a:t>Free access to Career Ed Lounge &amp; </a:t>
          </a:r>
          <a:r>
            <a:rPr lang="en-US" sz="1400" kern="1200" err="1">
              <a:latin typeface="Adelle Sans"/>
              <a:ea typeface="Helvetica Neue" panose="02000503000000020004" pitchFamily="2" charset="0"/>
              <a:cs typeface="Helvetica Neue" panose="02000503000000020004" pitchFamily="2" charset="0"/>
            </a:rPr>
            <a:t>CareerPrepped</a:t>
          </a:r>
          <a:endParaRPr lang="en-US" sz="1400" kern="1200">
            <a:latin typeface="Adelle Sans"/>
          </a:endParaRPr>
        </a:p>
      </dsp:txBody>
      <dsp:txXfrm>
        <a:off x="3261941" y="4048521"/>
        <a:ext cx="1466570" cy="136336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3F44D-43A6-4307-B19D-82BBD8B7B070}">
      <dsp:nvSpPr>
        <dsp:cNvPr id="0" name=""/>
        <dsp:cNvSpPr/>
      </dsp:nvSpPr>
      <dsp:spPr>
        <a:xfrm>
          <a:off x="0" y="603512"/>
          <a:ext cx="2793500" cy="17738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3E18AF4-4789-43B6-B53A-3006492044F3}">
      <dsp:nvSpPr>
        <dsp:cNvPr id="0" name=""/>
        <dsp:cNvSpPr/>
      </dsp:nvSpPr>
      <dsp:spPr>
        <a:xfrm>
          <a:off x="310389" y="898382"/>
          <a:ext cx="2793500" cy="17738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delle Sans"/>
              <a:ea typeface="Helvetica Neue" panose="02000503000000020004" pitchFamily="2" charset="0"/>
              <a:cs typeface="Helvetica Neue" panose="02000503000000020004" pitchFamily="2" charset="0"/>
            </a:rPr>
            <a:t>ACTE’s Quality CTE Program of Study Framework Self-evaluation: A Tool for the Perkins V Comprehensive Local Needs Assessment</a:t>
          </a:r>
          <a:endParaRPr lang="en-US" sz="1800" kern="1200" dirty="0"/>
        </a:p>
      </dsp:txBody>
      <dsp:txXfrm>
        <a:off x="362344" y="950337"/>
        <a:ext cx="2689590" cy="1669963"/>
      </dsp:txXfrm>
    </dsp:sp>
    <dsp:sp modelId="{BAFDC2B1-F502-4157-8800-2CD297BBEED3}">
      <dsp:nvSpPr>
        <dsp:cNvPr id="0" name=""/>
        <dsp:cNvSpPr/>
      </dsp:nvSpPr>
      <dsp:spPr>
        <a:xfrm>
          <a:off x="3414279" y="603512"/>
          <a:ext cx="2793500" cy="17738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7C8EA97-E771-4DB4-9903-EE58508AA543}">
      <dsp:nvSpPr>
        <dsp:cNvPr id="0" name=""/>
        <dsp:cNvSpPr/>
      </dsp:nvSpPr>
      <dsp:spPr>
        <a:xfrm>
          <a:off x="3724668" y="898382"/>
          <a:ext cx="2793500" cy="17738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delle Sans"/>
              <a:ea typeface="Helvetica Neue" panose="02000503000000020004" pitchFamily="2" charset="0"/>
              <a:cs typeface="Helvetica Neue" panose="02000503000000020004" pitchFamily="2" charset="0"/>
            </a:rPr>
            <a:t>One-page &amp; full-page summaries of the law</a:t>
          </a:r>
          <a:endParaRPr lang="en-US" sz="1800" kern="1200" dirty="0"/>
        </a:p>
      </dsp:txBody>
      <dsp:txXfrm>
        <a:off x="3776623" y="950337"/>
        <a:ext cx="2689590" cy="1669963"/>
      </dsp:txXfrm>
    </dsp:sp>
    <dsp:sp modelId="{A3C17A67-598A-4EEC-9000-3DF9E71521C4}">
      <dsp:nvSpPr>
        <dsp:cNvPr id="0" name=""/>
        <dsp:cNvSpPr/>
      </dsp:nvSpPr>
      <dsp:spPr>
        <a:xfrm>
          <a:off x="6828557" y="603512"/>
          <a:ext cx="2793500" cy="17738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E20B707-272D-47F3-8199-7A7E9182202E}">
      <dsp:nvSpPr>
        <dsp:cNvPr id="0" name=""/>
        <dsp:cNvSpPr/>
      </dsp:nvSpPr>
      <dsp:spPr>
        <a:xfrm>
          <a:off x="7138947" y="898382"/>
          <a:ext cx="2793500" cy="177387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delle Sans"/>
              <a:ea typeface="Helvetica Neue" panose="02000503000000020004" pitchFamily="2" charset="0"/>
              <a:cs typeface="Helvetica Neue" panose="02000503000000020004" pitchFamily="2" charset="0"/>
            </a:rPr>
            <a:t>Perkins V Funding distribution chart</a:t>
          </a:r>
          <a:endParaRPr lang="en-US" sz="1800" kern="1200" dirty="0"/>
        </a:p>
      </dsp:txBody>
      <dsp:txXfrm>
        <a:off x="7190902" y="950337"/>
        <a:ext cx="2689590" cy="16699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3T21:43:21.38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3T21:43:22.09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3T21:43:22.73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CAA71-E1E3-48B8-8BC6-7A416ED99F7F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6D821-E2F4-4A1B-A346-A6DBCDBE9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03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5C380A-6217-4029-9E28-C69DABABF88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0884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895B59-44F0-8343-8273-4B264447742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397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49ECA1-5C11-4F6D-B053-E6285CD06C92}" type="slidenum">
              <a:rPr lang="en-US" smtClean="0">
                <a:latin typeface="Tahoma" pitchFamily="84" charset="0"/>
                <a:ea typeface="ＭＳ Ｐゴシック" pitchFamily="84" charset="-128"/>
                <a:cs typeface="ＭＳ Ｐゴシック" pitchFamily="84" charset="-128"/>
              </a:rPr>
              <a:pPr/>
              <a:t>18</a:t>
            </a:fld>
            <a:endParaRPr lang="en-US">
              <a:latin typeface="Tahoma" pitchFamily="84" charset="0"/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8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2303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37927857" indent="-3747070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884" indent="-228577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37" indent="-228577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190" indent="-228577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44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49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651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F2C8EBC4-5041-4BE0-8401-A8E6071A2E33}" type="slidenum">
              <a:rPr lang="en-US" altLang="en-US" smtClean="0">
                <a:ea typeface="ＭＳ Ｐゴシック" pitchFamily="34" charset="-128"/>
              </a:rPr>
              <a:pPr/>
              <a:t>19</a:t>
            </a:fld>
            <a:endParaRPr lang="en-US" altLang="en-US">
              <a:ea typeface="ＭＳ Ｐゴシック" pitchFamily="34" charset="-128"/>
            </a:endParaRPr>
          </a:p>
        </p:txBody>
      </p:sp>
      <p:sp>
        <p:nvSpPr>
          <p:cNvPr id="2" name="Notes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5263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D9A5B-9373-8DBC-0192-261E67391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5554999A-6B56-1E10-5FC3-551C1E568F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54471D00-EA55-63F3-0B68-3D725254072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charset="0"/>
            </a:endParaRP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C5078B57-B3B1-4E19-AC42-8A7159F61D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75" indent="-28572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884" indent="-228577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37" indent="-228577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190" indent="-228577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44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49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651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39D5B9E-F34E-4899-A0A2-47DE53E7BB43}" type="slidenum">
              <a:rPr lang="en-US" altLang="en-US" smtClean="0">
                <a:latin typeface="Arial" charset="0"/>
                <a:ea typeface="ＭＳ Ｐゴシック" pitchFamily="34" charset="-128"/>
              </a:rPr>
              <a:pPr/>
              <a:t>20</a:t>
            </a:fld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505003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895B59-44F0-8343-8273-4B264447742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72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Total ED Cut: $8 billion (10%)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 Student Succeeds Act Title I Grants – $16.5 billion, a decrease of $1.9 billion 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Pell Grant – $22.7 billion, an increase of $250 million and $7,445 for the maximum Pell Grant award, and increase of $50 (However, this increase is paid for by cutting subsidized student loans)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 DOL Cut: $3.7 billion (27%)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Registered Apprenticeships – $290 million, an increase of $5 million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Strengthening Community College Training Grants – $75 million, an increase of $10 million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Completely eliminates funding for the WIOA Adult Training Program and WIOA Youth Job Training Program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214ACB-41E8-4CF3-91C8-913882AB4CC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260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chart shows how Perkins funding has not kept pace with inflation. I use this chart to say that the receiving level funding for last three fiscal years is essentially a cut when accounting for inflation.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214ACB-41E8-4CF3-91C8-913882AB4CC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364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Statutory Requirements: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628650" lvl="1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Prepare students for high-skill, high-wage, or in-demand industry sectors as determined by the governor/state workforce board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628650" lvl="1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Meet the hiring requirements of employers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628650" lvl="1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 to a stackable or portable recognized postsecondary credential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628650" lvl="1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Leads to academic credit acceptable toward a higher-level credential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628650" lvl="1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 in existence at least one year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628650" lvl="1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a 70% completion rate with 150% of normal time, a 70% job placement rate 180 days after completion, and meet earnings requirement compared to price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628650" lvl="1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Approved by the Secretary</a:t>
            </a:r>
          </a:p>
          <a:p>
            <a:pPr marL="171450" lvl="0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Summary of ED Rules: https://www.acteonline.org/blog/cte-policy-watch/ed-releases-final-rule-on-workforce-pell/</a:t>
            </a:r>
          </a:p>
          <a:p>
            <a:pPr marL="171450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Comment themes from joint ACTE-Advance CTE during the rulemaking process: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628650" lvl="1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Limit on ineligible institution/organization share of offering program to 25%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628650" lvl="1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Interplay of Workforce Pell and non-federal financial aid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628650" lvl="1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Interstate agreements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628650" lvl="1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Value added earnings/placement reporting – counting students that move into further education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628650" lvl="1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Interagency roles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marL="628650" lvl="1" indent="-171450" rtl="0" fontAlgn="base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infrastructure improvements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 rtl="0" fontAlgn="base">
              <a:buFont typeface="Arial" panose="020B0604020202020204" pitchFamily="34" charset="0"/>
              <a:buChar char="•"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214ACB-41E8-4CF3-91C8-913882AB4CC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106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F2825-7652-C2F0-3F03-E660940B7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E8419466-FBE5-0787-CB0C-2AD6B7D983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164E90C3-675F-86D0-1844-CF08BDE96E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charset="0"/>
            </a:endParaRP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E7870206-0233-EFEE-7F8A-6B6B7E29A1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75" indent="-28572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884" indent="-228577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37" indent="-228577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190" indent="-228577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44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49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651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9D5B9E-F34E-4899-A0A2-47DE53E7BB4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633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895B59-44F0-8343-8273-4B264447742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507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0954C-4FB2-BC53-E5FA-5BC2F5981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72D30C12-41F6-E4DD-DC47-F23A479A37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028DAC96-1B91-46B8-EFA6-48BA439795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charset="0"/>
            </a:endParaRP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9F3708F0-BDD5-C8E7-03AA-6C288A950F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75" indent="-28572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884" indent="-228577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37" indent="-228577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190" indent="-228577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44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49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651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39D5B9E-F34E-4899-A0A2-47DE53E7BB43}" type="slidenum">
              <a:rPr lang="en-US" altLang="en-US" smtClean="0">
                <a:latin typeface="Arial" charset="0"/>
                <a:ea typeface="ＭＳ Ｐゴシック" pitchFamily="34" charset="-128"/>
              </a:rPr>
              <a:pPr/>
              <a:t>8</a:t>
            </a:fld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402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75" indent="-28572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884" indent="-228577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37" indent="-228577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190" indent="-228577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44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49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651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39D5B9E-F34E-4899-A0A2-47DE53E7BB43}" type="slidenum">
              <a:rPr lang="en-US" altLang="en-US" smtClean="0">
                <a:latin typeface="Arial" charset="0"/>
                <a:ea typeface="ＭＳ Ｐゴシック" pitchFamily="34" charset="-128"/>
              </a:rPr>
              <a:pPr/>
              <a:t>9</a:t>
            </a:fld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7438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C0225-6601-8150-7240-DA3AE7D17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5A47D386-A7AB-5166-3700-250F1423C51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2793FF7D-E4ED-326F-F469-BBBCC33ADC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charset="0"/>
            </a:endParaRP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D8947B62-633F-3F44-6DE0-06F5824D88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75" indent="-28572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884" indent="-228577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37" indent="-228577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190" indent="-228577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44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49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651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39D5B9E-F34E-4899-A0A2-47DE53E7BB43}" type="slidenum">
              <a:rPr lang="en-US" altLang="en-US" smtClean="0">
                <a:latin typeface="Arial" charset="0"/>
                <a:ea typeface="ＭＳ Ｐゴシック" pitchFamily="34" charset="-128"/>
              </a:rPr>
              <a:pPr/>
              <a:t>10</a:t>
            </a:fld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68847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06EBE-25EE-EF75-A7B2-E0646211B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1FBF1A19-9002-5EA7-7851-2472E744A8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CAEF3F10-814A-BEA8-19B2-63ECE6B38B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charset="0"/>
            </a:endParaRP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84B51D69-880C-F616-68D9-2491AC2826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75" indent="-28572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884" indent="-228577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37" indent="-228577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190" indent="-228577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44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49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651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39D5B9E-F34E-4899-A0A2-47DE53E7BB43}" type="slidenum">
              <a:rPr lang="en-US" altLang="en-US" smtClean="0">
                <a:latin typeface="Arial" charset="0"/>
                <a:ea typeface="ＭＳ Ｐゴシック" pitchFamily="34" charset="-128"/>
              </a:rPr>
              <a:pPr/>
              <a:t>11</a:t>
            </a:fld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699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charset="0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75" indent="-285721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884" indent="-228577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37" indent="-228577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190" indent="-228577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44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497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651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03" indent="-2285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39D5B9E-F34E-4899-A0A2-47DE53E7BB43}" type="slidenum">
              <a:rPr lang="en-US" altLang="en-US" smtClean="0">
                <a:latin typeface="Arial" charset="0"/>
                <a:ea typeface="ＭＳ Ｐゴシック" pitchFamily="34" charset="-128"/>
              </a:rPr>
              <a:pPr/>
              <a:t>12</a:t>
            </a:fld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0628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29CE41-E412-4B92-8A4F-02D2DEA7B79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387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48E33-2925-E561-8BF9-C6B250904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AB6FB7-2F51-63A6-694E-EAF81F96C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CBBBC4-57E2-8784-D815-D584C2566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641CA-FAFE-6D45-9172-2D82211255B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43C4E-4412-C0A9-3187-C2D39812C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9379A6-7DC9-F30B-A28B-4A773C794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9FC8-DDF8-0B49-928F-C9B56C249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626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5F139-FDE5-FFDE-C065-C0DDC775A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C54B63-2C09-977B-BA65-CEFEBDD88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F844B-36E3-5051-4B02-FB92F7E4A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641CA-FAFE-6D45-9172-2D82211255B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BD9B8-DAD2-57AB-12EB-34505221D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A96613-7BBE-A4BB-9FF1-8713E10AA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9FC8-DDF8-0B49-928F-C9B56C249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04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72596E-8E36-2ABD-78E2-E1A5BD9D1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6BA953-5B9D-6A11-279C-8BD57F7040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502CA-0C3E-E999-D3B4-23F8BC253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641CA-FAFE-6D45-9172-2D82211255B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BEEEA-847B-1844-A84F-23C81BDAB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C091C0-8F48-2A7F-4B23-2ABD9319A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9FC8-DDF8-0B49-928F-C9B56C249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76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- Single Lin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325562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6000" b="0" i="1">
                <a:solidFill>
                  <a:schemeClr val="tx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/>
              <a:t>Click to edit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609600" y="2438409"/>
            <a:ext cx="10972800" cy="3687763"/>
          </a:xfr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65631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57BB4-7BB1-7BBA-1FCC-0601DA279F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326813-E6FE-C64A-DE2C-D5373CF29A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23871-47D1-5A58-8FC8-42744F3EE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E3526-70D4-1DAB-7FB7-BDB3F312E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B02E1-B77C-C17C-5B3C-5F31948D7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885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482A4-A83B-B1CB-8951-0D79D9CFE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E204F-38CC-4C72-5ADA-20C68BFCC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2E6A0-E130-56BA-BB6A-5A0886520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AC5D2-1E89-90C9-AF7B-CC79D6721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4F600-3DA8-3244-BA0B-CAC3800B1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203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B0B2D-CD92-AD20-5E81-C9B54284A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0B151E-C6FA-D19D-C90E-936A9942A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CB805-6164-C182-CA36-84E6B0E2E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D548D-22E4-A793-A147-627576C20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C14B11-50BE-0A91-507D-D837693D6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386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4085D-6C48-6CDE-5A9D-0BF83A6D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E53F3-C2E0-E865-2EF4-872400F50E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0E6833-6156-CDB0-53E6-668988D4A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BD18E9-4D92-19D7-0091-1B0C8AC74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8D6F4E-9807-EB5D-1840-F9211A9DF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4EB23F-F773-20B4-252A-ADAD40931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988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5D0DA-4167-0A5F-30CC-E2A019F7A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F2E624-31B0-D14A-4C57-578445FCE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9564E-EC47-D3F2-889C-0260ADC0B5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1BB7BE-9ED6-2738-D288-149928748E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88015B-0FBC-697D-5831-32E22F307B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4CC1D4-6C0A-51EB-71B4-88D93E8D7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CB8FA1-5883-966C-A722-8A9A9B938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19D61D-B2CF-0395-5AEA-5EED9F496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324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D2B8E-5047-89A8-6C25-27518475D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C23A2E-EE54-03C8-B076-070DCC4CA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4F4D01-ABF2-16B8-8B0C-FBF1ED37C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02E9B8-58E3-5ACC-C21B-5A5D1610A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221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9341A5-1D3B-999C-608A-66509AB57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868FC7-255C-D920-9AF6-CFB4848AB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9630B-DB5F-2A73-1CF9-EB7DA3EE9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44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09EA-44D4-42E5-2D7A-15CFBF12D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87F6CA-38B9-7E7D-F46C-4802A0D2B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FAA60-CD32-F5CD-7C2B-CF45BC91B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641CA-FAFE-6D45-9172-2D82211255B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081AB-00D6-3AEB-13EA-D73347C07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4C5F51-B79A-4F47-77C4-D013C5F53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9FC8-DDF8-0B49-928F-C9B56C249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240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7492-D72D-3575-3BC8-1897563F6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D486D-47D9-4614-A747-1D487D4C7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9AA3EE-4935-EF30-8BD9-BF7562016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F4D30-2AE3-C061-B366-FE89465F5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1246D0-1C39-2DBE-0596-A6EF7531A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DEFA1F-731F-4623-D06C-705390CE2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462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A65BC-91AE-0C45-7F73-56980CC01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FA231B-8CAD-C579-39F8-EEB68CF5B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72A1CA-23DB-2770-5D56-9501D29CC9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EEDD2E-0CA6-0008-6D9F-906D8431B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B743A4-E62B-5910-DA42-2CA724DD5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8BE47-3E73-6165-296C-7451202DB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66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8979F-6D87-1BD4-376A-A2A290056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0720EC-DAC3-F115-9404-70F150DCF1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6A10D1-84C5-141B-BC62-49EC498EE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50DEA-C415-A5F4-4ABE-76A54D2F2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D480A-E46A-A7A0-DE8D-52D355D44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4147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E522BE-1924-7EB9-43AA-B7F17F5C4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2FC8C6-1C67-456F-44A0-AED353C5E8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DE6CD-BEA0-AB8C-3D8B-4638716B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3B154-8209-766B-B322-CD603934F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7A5DE-3FD0-B1A6-5A6E-DC558F032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7315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57BB4-7BB1-7BBA-1FCC-0601DA279F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326813-E6FE-C64A-DE2C-D5373CF29A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23871-47D1-5A58-8FC8-42744F3EE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E3526-70D4-1DAB-7FB7-BDB3F312E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B02E1-B77C-C17C-5B3C-5F31948D7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2196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482A4-A83B-B1CB-8951-0D79D9CFE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E204F-38CC-4C72-5ADA-20C68BFCC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2E6A0-E130-56BA-BB6A-5A0886520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AC5D2-1E89-90C9-AF7B-CC79D6721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4F600-3DA8-3244-BA0B-CAC3800B1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3049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B0B2D-CD92-AD20-5E81-C9B54284A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0B151E-C6FA-D19D-C90E-936A9942A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CB805-6164-C182-CA36-84E6B0E2E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D548D-22E4-A793-A147-627576C20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C14B11-50BE-0A91-507D-D837693D6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3363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4085D-6C48-6CDE-5A9D-0BF83A6D0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E53F3-C2E0-E865-2EF4-872400F50E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0E6833-6156-CDB0-53E6-668988D4A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BD18E9-4D92-19D7-0091-1B0C8AC74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8D6F4E-9807-EB5D-1840-F9211A9DF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4EB23F-F773-20B4-252A-ADAD40931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83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5D0DA-4167-0A5F-30CC-E2A019F7A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F2E624-31B0-D14A-4C57-578445FCE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69564E-EC47-D3F2-889C-0260ADC0B5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1BB7BE-9ED6-2738-D288-149928748E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88015B-0FBC-697D-5831-32E22F307B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4CC1D4-6C0A-51EB-71B4-88D93E8D7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CB8FA1-5883-966C-A722-8A9A9B938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19D61D-B2CF-0395-5AEA-5EED9F496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8231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D2B8E-5047-89A8-6C25-27518475D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C23A2E-EE54-03C8-B076-070DCC4CA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4F4D01-ABF2-16B8-8B0C-FBF1ED37C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02E9B8-58E3-5ACC-C21B-5A5D1610A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9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913BA-052C-DAD5-C674-FCBFA8402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85547-082D-ED32-9CA5-A61696D2E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E7BE0-88F2-5BC7-3D0B-CD0153553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641CA-FAFE-6D45-9172-2D82211255B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270FD-9AD1-8C37-4AF5-89F3D2D9C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6E912-5FF8-80E7-50E4-89C16E29B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9FC8-DDF8-0B49-928F-C9B56C249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340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9341A5-1D3B-999C-608A-66509AB57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868FC7-255C-D920-9AF6-CFB4848AB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9630B-DB5F-2A73-1CF9-EB7DA3EE9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3305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7492-D72D-3575-3BC8-1897563F6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D486D-47D9-4614-A747-1D487D4C7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9AA3EE-4935-EF30-8BD9-BF7562016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F4D30-2AE3-C061-B366-FE89465F5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1246D0-1C39-2DBE-0596-A6EF7531A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DEFA1F-731F-4623-D06C-705390CE2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20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A65BC-91AE-0C45-7F73-56980CC01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FA231B-8CAD-C579-39F8-EEB68CF5B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72A1CA-23DB-2770-5D56-9501D29CC9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EEDD2E-0CA6-0008-6D9F-906D8431B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B743A4-E62B-5910-DA42-2CA724DD5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8BE47-3E73-6165-296C-7451202DB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3832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8979F-6D87-1BD4-376A-A2A290056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0720EC-DAC3-F115-9404-70F150DCF1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6A10D1-84C5-141B-BC62-49EC498EE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50DEA-C415-A5F4-4ABE-76A54D2F2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1D480A-E46A-A7A0-DE8D-52D355D44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7683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E522BE-1924-7EB9-43AA-B7F17F5C4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2FC8C6-1C67-456F-44A0-AED353C5E8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DE6CD-BEA0-AB8C-3D8B-4638716B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3B154-8209-766B-B322-CD603934F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7A5DE-3FD0-B1A6-5A6E-DC558F032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7358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- Single Lin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325562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6000" b="0" i="1">
                <a:solidFill>
                  <a:schemeClr val="tx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/>
              <a:t>Click to edit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609600" y="2438409"/>
            <a:ext cx="10972800" cy="3687763"/>
          </a:xfr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11861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EEE49-D770-8F11-E816-EEDF5AEE8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B4A59-B2F9-DBE7-F216-564064ABB7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BBA8A3-1AF5-5BD7-5342-9BE356FC4A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AEADFD-8666-102D-7196-A9EC47BAC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641CA-FAFE-6D45-9172-2D82211255B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BC5EA5-743F-5F6B-9E7F-0B854735E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DB0C96-CBD4-0788-13F0-A3EBBD136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9FC8-DDF8-0B49-928F-C9B56C249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89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BF019-5262-1B17-4D0F-4AB4D0CDD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ABBEE-1B83-6437-44BA-BD08E087D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57558E-4B66-1946-BAD6-79F07E6AA1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1A8A59-C2B9-3515-53AC-1BBC94BEA6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8E5EA6-040A-5E31-AC7C-3BF52DE3E1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AF29B-E24F-8A61-2645-9B823AA28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641CA-FAFE-6D45-9172-2D82211255B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F27BFA-1685-DB4D-E983-634C956E6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D434FA-33C4-F3D4-759F-43444AE8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9FC8-DDF8-0B49-928F-C9B56C249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649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159A8-57E6-E5DC-B9D5-067CF49A5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A5FA6D-37A7-878A-26D1-56791192B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641CA-FAFE-6D45-9172-2D82211255B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C38B15-7587-32F1-1AEE-21C143018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D2B194-2757-B6B6-6D1E-6D687E8C7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9FC8-DDF8-0B49-928F-C9B56C249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09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0FCF45-4505-DB91-0644-488BB313B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641CA-FAFE-6D45-9172-2D82211255B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42EDD0-9D44-411F-E885-32CEDC1B4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7D9CA5-0CCB-8FE0-AF47-7214EAFFF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9FC8-DDF8-0B49-928F-C9B56C249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205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17CB7-0145-AF70-7762-FC502D747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244AF-CE69-16F5-EB45-A704274EC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8E3B5F-1DC9-00AB-5C01-18A056500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3D2BA7-D968-0CA1-BD4F-D6678BA62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641CA-FAFE-6D45-9172-2D82211255B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B84513-C856-6ADA-B8E4-7F911AF9F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82F2AB-2F64-1EA3-3C96-921242BA8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9FC8-DDF8-0B49-928F-C9B56C249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137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E8F1C-99A0-1F94-2D5B-367BF9D00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9EE160-577F-373A-9FA6-C9E52A9B4E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63C6F2-4DA8-630A-A02B-9AB90A6C4C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98DF4-2DE0-EA39-74A8-2AAD8E254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641CA-FAFE-6D45-9172-2D82211255B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14F1BE-3BB2-9866-931E-92427F1BB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528336-797A-4E5E-E29A-6EDED0A2E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49FC8-DDF8-0B49-928F-C9B56C249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820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7ABFEF-902D-8579-514F-2F1E4F049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4806B-7BA8-73FD-6129-55DB84144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32C88-4AC0-7C04-7111-AA5468561F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641CA-FAFE-6D45-9172-2D82211255B3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C203F0-7844-1768-07DD-81D812CA7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6CAB2-7ED0-3E09-D5FC-0595E310D2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49FC8-DDF8-0B49-928F-C9B56C249885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9934AB-333A-73AA-F7ED-3C92E78707E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14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6AE2D3-ACDF-33DA-9050-3370512FE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0B4B8-8514-1051-B310-7C7E75AFC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EF582-F48F-D80D-0A64-EFF97D6910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81538E-7825-FAF9-1F71-AB710B76C7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07BF8-C538-67C2-34BD-E2FB9BAF0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93BB97-5427-EBF2-FFC6-1DB8786CBD5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6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6AE2D3-ACDF-33DA-9050-3370512FE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0B4B8-8514-1051-B310-7C7E75AFC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EF582-F48F-D80D-0A64-EFF97D6910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359B9-C681-1244-BCA5-BBEFF73DAE82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81538E-7825-FAF9-1F71-AB710B76C7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07BF8-C538-67C2-34BD-E2FB9BAF0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16A59-6EC8-E245-8CEF-8EA9E46AB27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93BB97-5427-EBF2-FFC6-1DB8786CBD5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30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diagramDrawing" Target="../diagrams/drawing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Colors" Target="../diagrams/colors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4.xml"/><Relationship Id="rId11" Type="http://schemas.openxmlformats.org/officeDocument/2006/relationships/diagramQuickStyle" Target="../diagrams/quickStyle5.xml"/><Relationship Id="rId5" Type="http://schemas.openxmlformats.org/officeDocument/2006/relationships/diagramQuickStyle" Target="../diagrams/quickStyle4.xml"/><Relationship Id="rId15" Type="http://schemas.openxmlformats.org/officeDocument/2006/relationships/image" Target="../media/image14.png"/><Relationship Id="rId10" Type="http://schemas.openxmlformats.org/officeDocument/2006/relationships/diagramLayout" Target="../diagrams/layout5.xml"/><Relationship Id="rId4" Type="http://schemas.openxmlformats.org/officeDocument/2006/relationships/diagramLayout" Target="../diagrams/layout4.xml"/><Relationship Id="rId9" Type="http://schemas.openxmlformats.org/officeDocument/2006/relationships/diagramData" Target="../diagrams/data5.xml"/><Relationship Id="rId1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10" Type="http://schemas.openxmlformats.org/officeDocument/2006/relationships/image" Target="../media/image18.png"/><Relationship Id="rId4" Type="http://schemas.openxmlformats.org/officeDocument/2006/relationships/diagramData" Target="../diagrams/data6.xml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32.png"/><Relationship Id="rId7" Type="http://schemas.openxmlformats.org/officeDocument/2006/relationships/diagramQuickStyle" Target="../diagrams/quickStyle7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33.png"/><Relationship Id="rId9" Type="http://schemas.microsoft.com/office/2007/relationships/diagramDrawing" Target="../diagrams/drawing7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34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microsoft.com/office/2007/relationships/diagramDrawing" Target="../diagrams/drawing9.xml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12" Type="http://schemas.openxmlformats.org/officeDocument/2006/relationships/diagramColors" Target="../diagrams/colors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9.jpeg"/><Relationship Id="rId11" Type="http://schemas.openxmlformats.org/officeDocument/2006/relationships/diagramQuickStyle" Target="../diagrams/quickStyle9.xml"/><Relationship Id="rId5" Type="http://schemas.openxmlformats.org/officeDocument/2006/relationships/image" Target="../media/image38.jpeg"/><Relationship Id="rId10" Type="http://schemas.openxmlformats.org/officeDocument/2006/relationships/diagramLayout" Target="../diagrams/layout9.xml"/><Relationship Id="rId4" Type="http://schemas.openxmlformats.org/officeDocument/2006/relationships/image" Target="../media/image37.jpeg"/><Relationship Id="rId9" Type="http://schemas.openxmlformats.org/officeDocument/2006/relationships/diagramData" Target="../diagrams/data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3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teonline.org/take-action-congressweb-embed/#/" TargetMode="Externa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customXml" Target="../ink/ink2.xml"/><Relationship Id="rId5" Type="http://schemas.openxmlformats.org/officeDocument/2006/relationships/image" Target="../media/image44.png"/><Relationship Id="rId4" Type="http://schemas.openxmlformats.org/officeDocument/2006/relationships/customXml" Target="../ink/ink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cteonline.org/100" TargetMode="Externa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E66B4-3085-1B68-5059-694E62B98A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0419" y="2764669"/>
            <a:ext cx="9125984" cy="1328661"/>
          </a:xfrm>
        </p:spPr>
        <p:txBody>
          <a:bodyPr>
            <a:normAutofit fontScale="90000"/>
          </a:bodyPr>
          <a:lstStyle/>
          <a:p>
            <a:pPr algn="l">
              <a:lnSpc>
                <a:spcPct val="100000"/>
              </a:lnSpc>
              <a:spcBef>
                <a:spcPts val="1000"/>
              </a:spcBef>
            </a:pPr>
            <a:r>
              <a:rPr lang="en-US" sz="7300" b="1" dirty="0">
                <a:solidFill>
                  <a:schemeClr val="bg1"/>
                </a:solidFill>
                <a:effectLst>
                  <a:outerShdw blurRad="508647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elle Sans"/>
              </a:rPr>
              <a:t>National ACTE Updates</a:t>
            </a:r>
            <a:br>
              <a:rPr lang="en-US" sz="3600" b="1" dirty="0">
                <a:effectLst>
                  <a:outerShdw blurRad="508647" dist="38100" dir="2700000" algn="tl" rotWithShape="0">
                    <a:prstClr val="black">
                      <a:alpha val="40000"/>
                    </a:prstClr>
                  </a:outerShdw>
                </a:effectLst>
                <a:latin typeface="Adelle Sans" pitchFamily="2" charset="77"/>
              </a:rPr>
            </a:br>
            <a:endParaRPr lang="en-US" sz="2300" b="1" i="1" dirty="0">
              <a:solidFill>
                <a:schemeClr val="bg1"/>
              </a:solidFill>
              <a:effectLst>
                <a:outerShdw blurRad="508647" dist="38100" dir="2700000" algn="tl" rotWithShape="0">
                  <a:prstClr val="black">
                    <a:alpha val="40000"/>
                  </a:prstClr>
                </a:outerShdw>
              </a:effectLst>
              <a:latin typeface="Adelle San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465FA7-D2EB-B1E2-B492-0D1BD4F4FB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22876" y="4266676"/>
            <a:ext cx="6403487" cy="1103971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solidFill>
                  <a:schemeClr val="bg1"/>
                </a:solidFill>
                <a:latin typeface="Adelle Sans" pitchFamily="2" charset="77"/>
              </a:rPr>
              <a:t>Alisha Hyslop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solidFill>
                  <a:schemeClr val="bg1"/>
                </a:solidFill>
                <a:latin typeface="Adelle Sans" pitchFamily="2" charset="77"/>
              </a:rPr>
              <a:t>Chief Policy, Research &amp; Content Officer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solidFill>
                  <a:schemeClr val="bg1"/>
                </a:solidFill>
                <a:latin typeface="Adelle Sans" pitchFamily="2" charset="77"/>
              </a:rPr>
              <a:t>Association for Career and Technical Education</a:t>
            </a:r>
          </a:p>
        </p:txBody>
      </p:sp>
    </p:spTree>
    <p:extLst>
      <p:ext uri="{BB962C8B-B14F-4D97-AF65-F5344CB8AC3E}">
        <p14:creationId xmlns:p14="http://schemas.microsoft.com/office/powerpoint/2010/main" val="2957281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3CB9C-5867-7FFF-0808-F0AC33E91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B9B19F9-6579-E42C-372E-2D275BB2CB9E}"/>
              </a:ext>
            </a:extLst>
          </p:cNvPr>
          <p:cNvSpPr txBox="1"/>
          <p:nvPr/>
        </p:nvSpPr>
        <p:spPr>
          <a:xfrm>
            <a:off x="5555754" y="2433256"/>
            <a:ext cx="6047982" cy="4698724"/>
          </a:xfrm>
          <a:prstGeom prst="rect">
            <a:avLst/>
          </a:prstGeom>
          <a:noFill/>
        </p:spPr>
        <p:txBody>
          <a:bodyPr wrap="square" lIns="91440" tIns="45721" rIns="91440" bIns="45721" rtlCol="0" anchor="t">
            <a:spAutoFit/>
          </a:bodyPr>
          <a:lstStyle/>
          <a:p>
            <a:pPr algn="ctr">
              <a:spcBef>
                <a:spcPts val="800"/>
              </a:spcBef>
              <a:spcAft>
                <a:spcPts val="800"/>
              </a:spcAft>
            </a:pPr>
            <a:r>
              <a:rPr lang="en-US" sz="3500" dirty="0">
                <a:latin typeface="Adelle Sans"/>
              </a:rPr>
              <a:t>Engage on key federal policies related to CTE advocacy, research &amp; messaging​</a:t>
            </a:r>
            <a:br>
              <a:rPr lang="en-US" sz="3500" dirty="0">
                <a:latin typeface="Adelle Sans"/>
              </a:rPr>
            </a:br>
            <a:endParaRPr lang="en-US" sz="3500" dirty="0">
              <a:latin typeface="Adelle Sans"/>
            </a:endParaRPr>
          </a:p>
          <a:p>
            <a:pPr algn="ctr">
              <a:spcBef>
                <a:spcPts val="800"/>
              </a:spcBef>
              <a:spcAft>
                <a:spcPts val="800"/>
              </a:spcAft>
            </a:pPr>
            <a:r>
              <a:rPr lang="en-US" sz="3500" i="1" dirty="0">
                <a:latin typeface="Adelle Sans"/>
                <a:ea typeface="ＭＳ Ｐゴシック"/>
              </a:rPr>
              <a:t>Save the date for 2027!</a:t>
            </a:r>
          </a:p>
          <a:p>
            <a:pPr algn="ctr">
              <a:spcBef>
                <a:spcPts val="800"/>
              </a:spcBef>
              <a:spcAft>
                <a:spcPts val="800"/>
              </a:spcAft>
            </a:pPr>
            <a:endParaRPr lang="en-US" sz="2800" dirty="0">
              <a:latin typeface="Adelle Sans"/>
            </a:endParaRPr>
          </a:p>
          <a:p>
            <a:pPr algn="ctr">
              <a:spcBef>
                <a:spcPts val="601"/>
              </a:spcBef>
              <a:spcAft>
                <a:spcPts val="601"/>
              </a:spcAft>
            </a:pPr>
            <a:endParaRPr lang="en-US" sz="2800" i="1" dirty="0">
              <a:latin typeface="Adelle Sans"/>
              <a:ea typeface="ＭＳ Ｐゴシック"/>
            </a:endParaRPr>
          </a:p>
          <a:p>
            <a:pPr algn="ctr">
              <a:spcBef>
                <a:spcPts val="601"/>
              </a:spcBef>
              <a:spcAft>
                <a:spcPts val="601"/>
              </a:spcAft>
            </a:pPr>
            <a:endParaRPr lang="en-US" sz="2000" i="1" dirty="0">
              <a:latin typeface="Adelle San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1F6701-FE96-7DFB-2B01-FBB1394EC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32" y="943233"/>
            <a:ext cx="4451468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863820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D7818-EF0F-6443-4EA1-8C4E1E85A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ABD1EF8-B25B-4961-39E7-56FD5AACDA30}"/>
              </a:ext>
            </a:extLst>
          </p:cNvPr>
          <p:cNvSpPr txBox="1"/>
          <p:nvPr/>
        </p:nvSpPr>
        <p:spPr>
          <a:xfrm>
            <a:off x="5311129" y="2669911"/>
            <a:ext cx="6493266" cy="2990564"/>
          </a:xfrm>
          <a:prstGeom prst="rect">
            <a:avLst/>
          </a:prstGeom>
          <a:noFill/>
        </p:spPr>
        <p:txBody>
          <a:bodyPr wrap="square" lIns="91440" tIns="45721" rIns="91440" bIns="45721" rtlCol="0" anchor="t">
            <a:spAutoFit/>
          </a:bodyPr>
          <a:lstStyle/>
          <a:p>
            <a:pPr algn="ctr">
              <a:spcBef>
                <a:spcPts val="800"/>
              </a:spcBef>
              <a:spcAft>
                <a:spcPts val="800"/>
              </a:spcAft>
            </a:pPr>
            <a:r>
              <a:rPr lang="en-US" sz="3500" dirty="0">
                <a:latin typeface="Adelle Sans"/>
              </a:rPr>
              <a:t>Focused programming for WBL professionals in secondary &amp; postsecondary institutions</a:t>
            </a:r>
            <a:br>
              <a:rPr lang="en-US" sz="3500" dirty="0">
                <a:latin typeface="Adelle Sans"/>
              </a:rPr>
            </a:br>
            <a:endParaRPr lang="en-US" sz="3500" dirty="0">
              <a:latin typeface="Adelle Sans"/>
            </a:endParaRPr>
          </a:p>
          <a:p>
            <a:pPr algn="ctr">
              <a:spcBef>
                <a:spcPts val="800"/>
              </a:spcBef>
              <a:spcAft>
                <a:spcPts val="800"/>
              </a:spcAft>
            </a:pPr>
            <a:r>
              <a:rPr lang="en-US" sz="3500" i="1" dirty="0">
                <a:latin typeface="Adelle Sans"/>
                <a:ea typeface="ＭＳ Ｐゴシック"/>
              </a:rPr>
              <a:t>Save the date for 2027!</a:t>
            </a:r>
            <a:endParaRPr lang="en-US" sz="3500" i="1" dirty="0">
              <a:latin typeface="Adelle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AC6516-588D-DA05-7332-AC26A2806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382" y="870857"/>
            <a:ext cx="4522126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71214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E5D591E-56AF-8C13-1BE9-097A206764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4672665"/>
              </p:ext>
            </p:extLst>
          </p:nvPr>
        </p:nvGraphicFramePr>
        <p:xfrm>
          <a:off x="-197796" y="2278677"/>
          <a:ext cx="12094724" cy="4433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6CF2E1E-3C83-D528-7FD0-215705FCA70C}"/>
              </a:ext>
            </a:extLst>
          </p:cNvPr>
          <p:cNvSpPr txBox="1"/>
          <p:nvPr/>
        </p:nvSpPr>
        <p:spPr>
          <a:xfrm>
            <a:off x="473412" y="1162752"/>
            <a:ext cx="11245174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GB" altLang="en-US" sz="33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delle Sans"/>
                <a:ea typeface="Tahoma" panose="020B0604030504040204" pitchFamily="34" charset="0"/>
                <a:cs typeface="Tahoma" panose="020B0604030504040204" pitchFamily="34" charset="0"/>
              </a:rPr>
              <a:t>The ACTE Region Leadershi</a:t>
            </a:r>
            <a:r>
              <a:rPr lang="en-GB" altLang="en-US" sz="3300" dirty="0">
                <a:solidFill>
                  <a:schemeClr val="tx1">
                    <a:lumMod val="65000"/>
                    <a:lumOff val="35000"/>
                  </a:schemeClr>
                </a:solidFill>
                <a:latin typeface="Adelle Sans"/>
                <a:ea typeface="Tahoma" panose="020B0604030504040204" pitchFamily="34" charset="0"/>
                <a:cs typeface="Tahoma" panose="020B0604030504040204" pitchFamily="34" charset="0"/>
              </a:rPr>
              <a:t>p Conferences</a:t>
            </a:r>
            <a:endParaRPr lang="en-GB" altLang="en-US" sz="3300" b="0" kern="1200" dirty="0">
              <a:solidFill>
                <a:schemeClr val="tx1">
                  <a:lumMod val="65000"/>
                  <a:lumOff val="35000"/>
                </a:schemeClr>
              </a:solidFill>
              <a:latin typeface="Adelle Sans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696854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583294490"/>
              </p:ext>
            </p:extLst>
          </p:nvPr>
        </p:nvGraphicFramePr>
        <p:xfrm>
          <a:off x="89402" y="3824210"/>
          <a:ext cx="6096000" cy="2740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802" y="903039"/>
            <a:ext cx="2743200" cy="2743200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29722E6-91C7-857A-76B4-856ADE2621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5449551"/>
              </p:ext>
            </p:extLst>
          </p:nvPr>
        </p:nvGraphicFramePr>
        <p:xfrm>
          <a:off x="5873393" y="3865307"/>
          <a:ext cx="6623407" cy="2740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77224642-20B9-0570-1491-F0FFD31B3A0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496" y="978651"/>
            <a:ext cx="2743200" cy="2743200"/>
          </a:xfrm>
          <a:prstGeom prst="rect">
            <a:avLst/>
          </a:prstGeom>
        </p:spPr>
      </p:pic>
      <p:pic>
        <p:nvPicPr>
          <p:cNvPr id="10" name="Picture 9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A4F9595-59D4-5A35-A1CB-8A152570DD9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73393" y="5342743"/>
            <a:ext cx="1097280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53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with blue and black circles&#10;&#10;AI-generated content may be incorrect.">
            <a:extLst>
              <a:ext uri="{FF2B5EF4-FFF2-40B4-BE49-F238E27FC236}">
                <a16:creationId xmlns:a16="http://schemas.microsoft.com/office/drawing/2014/main" id="{85A8109A-D09D-98DD-5B8B-B49E19503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03" y="2194560"/>
            <a:ext cx="2331341" cy="24688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7" descr="A black and grey logo&#10;&#10;AI-generated content may be incorrect.">
            <a:extLst>
              <a:ext uri="{FF2B5EF4-FFF2-40B4-BE49-F238E27FC236}">
                <a16:creationId xmlns:a16="http://schemas.microsoft.com/office/drawing/2014/main" id="{9461A8C5-BD75-50BB-C521-241BF5E24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017" y="5455917"/>
            <a:ext cx="2770910" cy="1402081"/>
          </a:xfrm>
          <a:prstGeom prst="rect">
            <a:avLst/>
          </a:prstGeom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BBEB7B2-09E4-CE05-7E4B-1D59CFD0A5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7434362"/>
              </p:ext>
            </p:extLst>
          </p:nvPr>
        </p:nvGraphicFramePr>
        <p:xfrm>
          <a:off x="2774022" y="1931542"/>
          <a:ext cx="9154275" cy="3394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3A151931-656A-8759-B684-A21BB44DDE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58927" y="5628321"/>
            <a:ext cx="2857500" cy="10572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984657-6E8E-CE72-7DF8-D5CF132C72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3703" y="5654037"/>
            <a:ext cx="1005840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77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data:image/jpeg;base64,/9j/4AAQSkZJRgABAQAAAQABAAD/2wCEAAkGBhAQDg8NEBAQDhAQEA0QEBAPDw8QEA8QFhAWFBUQFhIXHSYeFxkjGRISHy8gIycpLCwsFh4xNTAqNSYrLCkBCQoKDgwOGg8PGiklHyQ0NTMqNS8yNTU1Ki81NDQsMjIwKyw1LDApKS4sKjUsLC01KSwsKikqKTQsLCksLCksLP/AABEIAMIBAwMBIgACEQEDEQH/xAAbAAEAAgMBAQAAAAAAAAAAAAAABQYBAwQHAv/EAEUQAAIBAwAFBQwFCwUBAAAAAAABAgMEEQUGEiExE0FhcYEWIjJRUlORkqGxwdIHcnOywhQkJTQ1QmJjorPRI0OCg/Az/8QAGwEBAAIDAQEAAAAAAAAAAAAAAAIDAQQGBQf/xAAyEQACAQIDBgIKAwEBAAAAAAAAAQIDEQQSIRMxQVFhkQUUIkJSU3GBobHB8DLR4XJi/9oADAMBAAIRAxEAPwD3EAAAAAAAAAAAAAAAAAAAAAAAAAAAAAAAAAAAAAAAAAAAAAAAAAAAAAAAAAAAAAAAAAAAAAAAAAAAAAAAAAAAAAAAAAAAAAAAAAAAAAAAAAAwwCkaf1zqqrKlbtQjCTi57KlKUlueM7kskV3XXvnn6lL5SP0pR2LivDyatVf1s5TpaeHpKK9FHDVsZiJVG3Nr4Mme6688+/UpfKO6688+/UpfKQuTDZPY0vZXYq81X95Luyb7rr3z79Sl8o7r7zz79Sl8pB5MZY2NL2V2Q8zX95Luyd7rr3zz9Sl8o7r7zz79Sl8pA5fjMZfjGxpeyuyM+Zr+8l3ZP911559+pS+Uz3XXvnn6lL5SL0Vourc1HSpY2tly76TisJpce1HJNNNpvem09/Ongxs6N7ZV2RJ1sSkpZ5WfVk93XXnn36lL5TPdde+efqUvlO6pqfSWj/yrlZ8oqKrZyuTfe7WxjHZnPH0FRy/GV01QqXyxWnQtrPFUbZ5vVX3ssHdde+efqUvlHdde+efqUvlK/kZLdjS9ldkUeZr+8l3ZYO66988/UpfKO66988/UpfKQBkbGl7K7IeZr+8l3ZPd11755+pS+Ud11755+pS+UgjKGxpeyuxjzNf3ku7JzuuvfPP1KXyjuuvfPP1KXykIjKM7Gl7K7GPNV/eS7smu66988/UpfKb7PXa6hNOclWjzxlGMW10Silh+kr5kw8PSatlXYysZiE7qcu7PX7S5jVpwqxeYzjGS6msm4jtXaWzZ26/lQfpWfiSJzM0lJpHdUpOUIye9oAAiWAAAAAAAAAAAAHmGtlHZvq68bjL1oJ+/JEFk19o4u4y8ulD0qUl/grZ1GHealF9DgsZHJiJrqz5aEYNtJJttpJJZbb4JI+ia1NoqV9Sys7KqSXWovD9pKpLJFy5FVGG0qRhzdjbDUxxjF3FzRtpS4Qm05du9L0ZI3TOgKtq47eJQl4FSDzGXPjof/ALeY05WlO6ryk23ytSPVGMnFLqSSJrR7dTQ9zGffKlUTp5/d8CWF2uXpNbNUgoyk73tdW58jfUKNVypwi00m0777c116bjisNUpVKMLipXo0Kc1mLm3l+nC5vGfdxqbLYlUt69K7UfCjTa2uxJtN9GUdOm1+ibD634ZkZqtXlC9obLxtTUJfxRe5p+x9hFSquMpqW6+luRNwoRnGk470tb669Nx2/R+vz2X2NT78Dg0doCd1Ots1KVPYm88pJrO1KXDC6Cy6IoKGmrmMVhbE5Y6ZcnJ+1spNzHv5/Xn95mYNznJx0ukYqpUqUIzV7SkuXIldMaEuralFTqcpQb3cnUnKmpcd8XjHB8x9aO1SnVoxuZ1qNClPOHNvO5tcNy5nzndRX6DqdFddn+pEzpJfoW0+1fvqkdpO2VPXNa9iexpXzNNrJmtfra1+RzVdTJOEp29xRunHwo02lLs3tZ68EDRt5TmqcYuU5PZUUt7l4sHfq7XlC8t5RbWakIPpjKSi4vowy26Ps4LTNy0lupKouiU1Daftl6WSlVnSupO+l0Qhh6eIUZQWXWz49bq/wIVal7OI1ru3o1JLKptpv0tr2IidLaFq2s1Cqlv3xnF5hNdD+B2XWrl9OpOc6FSUpSk5PMHl56+BL6Us6kdEU1Xi1UpVY7O005Ri5OKWfqv3GFVcZRvNO+glQjOM7U3HKrpu+tud+PwKekZwZwZwb55VzGDIMgiDDMm21p7VSnDyp04+mSXxMt21MpXdj1qzpbNKnDyYQj6IpG4wjJyLd9T6MlZWAAMGQAAAAAAAAAAACl/SHS328/tYv+lr4lOL9r9Rzawl5NWPocZL34KCdFgZXorocX4tHLipPnb7AmNUbiML2k5PCltwT/ilHC9uF2kODaqQzxceZ59Ko6dSM1wdzv0/aTpXVZTTW1UqTi3wlGUm00+fiTNtSdDRFflFsOvUXJxe5tPZSeOqMn1I5bXXS5hFQkqdbHCVWLcl2prPvI3Sel61zJTqyzjOzFLEY9S+JrZKk8sZJJL62N7a0KblODbbTSVt1+b4k1pr9lWP1vwzIjV5fnlt9rA13Glas6NO3k1ydJ5glFJrc1vfPxZotbmVOpCrDClBqUcrKyugnCk1CUed/qVVK8ZVYTW5ZfpYumj3+mrjppv7lJlMvLeUZz2oyj381vi1v2mbqmlasq/5VtbNXKe1FJb1FR4dSN+kdYri4pqlVlGUVJS3QUXlJriutkKdKcJJ6bkn8iytiKdWDTuneTXW/PXT6knRX6Eqfbr+5AzpJfoa0+1fvqkJHStVW7tU1yTltNbKznKfhdaQq6VqyoQtW1yVOW1FbKyn33P/AMmNhK9//V/lYy8VDLbX+GX53v2GhV+dW/21H76Ljb3EY6ZrRbxylGEY9MlGEseiLKZGjWounXcJw76M6cpwkotreuPHgLzSNSrV5ecv9Tve+itnDikk1jhwRmrR2srp6WaMUMT5eKTWqkn8rP8As339zdUqs6dSrWjJSec1aizv8Jb96Zpr1biVPanKtKm2knOVRwcuOFnc3uZLUdd7lRSlGjVa4SnB7XsaXsI/Sunq9zhVZLZi8xjGKjFPGM+P2koKd0nFLr/WhCq6Vm4zk+St93cjjIBsmiAAACQ1fp7V5br+bB+q9r4EeTWptPN9S/hVWX9DX4iqs7U5PozYw0c1aC6r7npYAOVPoAAAAAAAAAAAAAAABDa30dqxrfw7E/RNP3ZPMz1nS9Hbtq8PKpVV27DweSnueGy9Brqcr45G1WMua/fuZAJnVTRcLi52am+EIObj5WGkl1d97D0Kk1CLk+B4tKlKrNQjvZC5Mllqa573BWtDkk8KEo79np3Y9hp0Po+ld3VWq4cjb01ykqae5bvAyubKk93MirbSinKcbL43Njy0JyUKU8zfRr5/Ar+TJZZa4xT2KdrQVDgoSj3zj0vgn2M06waKpJW91QWzRuMZh5EuOF4ufdzNBVndKcbX3CWGjlcqc81t+lvn1RX8gumm9KRsKkbehb0McnGTlKLcnmUlhvi/B4ts2ULi1q21TSKtqfK0lJSg/Ac9z2sYw9zW/GSrzTyqWR2e7X9sX+QjmdPaLMt+j+duZR0zMXhp8cNPD4PoLZo/WCnd1Fa3NvSUanewlTTTjLm6V1o5FeU7KdW1nbUrlxqNqpU2dpxaTivBfN72WbaV3Fx15X4fEqeGhZTVT0d17PR8rG/T+ttO4tuRjTlGUnByctnEMPPetPf4uYq2SxayWdJ29te0qao8tulTj4OdltNeh+wktIX8LKhaulb0HKrT2pSlDflRhvyt7ztPnKaU404qNOO9vS/FbzZr0p1qkp1pq0UtUuD3afMpZkttje0dIuVvWowpVnGTpVaSxvXN4+nGWnv4Fdtan5PcJ1KcanJTmpU5Y2ZSWY4eU92d/YbEKrldNWa4f6aVTDqOWSleL48ud0ceTJaLbWynVkqNxbUeSk1HMVvhncnv+GDjvtXNm/jaRbUKjjKMnvag8t9bWzL0Iwq9naatxJSwqcVKlLMr23Ws3u7kEZLXpHTFtazla0bSlU5PvZzqJNyljfvw2+sqhOlUc1dqy4FdejGk8qkm+NuH9gs2oFPN1OXk0Zelzj/hlZLh9HlLfcT6KUfvN/AqxjtRkX+GxzYqC/dxdQAc0dyAAAAAAAAAAAAAAAYksrHj3HjtansylDyZSj6Hj4HsTPKtP0ti8uI/zZvsk9r4nq+GS9KSOe8dj6EJdX+/Q4Dq0ZpKdvVjWp4yspp8JRfGLOU7NE0KE6jhXqOjFxezNLKU8rGd3DGT152yvMro5ylmzrK7PgWCLsL+WGpWlxPnWNmcvdJ+hs6NWLD8nlf0a29QhT2tnOJU3Go8rrRyWmrttSnGvO+ozpwlGeI7KlLDyl4T51zLJ809a4fl1Ws4t0KsVSksb9hcJ463Ld4pHmyTnGUKV3G3Hg77lfoe5CUaco1K6ipX4W1TTV2lpv4nJy2i/NXfrQ+Y26V03b1KFvbUIVIKlVg1ymzww1xTe/Mj7nqxbye3SvqKpPelNraivE++XtwR2krW3pSpRo1+Xe03UljEFvWMf1c7L47OclZyb630NSe2pwldQSfK2vwtqSOvv63H7GH35n1ob9lX31vwQObXK9p1rmM6U41I8lCOYvKztzePaj60XfU46OvKMpxjUnLMIN99LvY8F2MiovYQVuK+5Nzj5uo7q1pfYjtBfrlt9tS+8jq1v/Xq3/X/AGonFoerGFzQnJqMY1abk3wSUllnTrNcwqXlWpTkpwfJ4lHeninFP2pmw09un0/JqKS8o1xzL7MktOfsqx6/wSM64f8Aw0f9i/uUjn0tfU56Os6MZxlUg+/gn30e8kt67UZ1nv6dSjZRpzjN06TU1F52Xs09z9D9BrU4vNHTjL8m5WnF06mq/jD8GjU79eo9VX+3I7aOhYVrq+r1pONChVrOezxk9qTxnxYXtRHar3UKV5SqVJKEEqmZSeEs05Je1kro7TVBVr2hVl/oXNSq1UXBZbWc+JprfzYJV86nJxvuX31+diOFdJ0oxqNfye//AJVr9LmijpHRu3FO0qJbS751JSxv4uO1v6iZ0n+2LP7J+6qQs9Vaa75X1ts8U5SSeOyR3X+l6EtKW1ZVYOnCDjKee9TxU3Z/5L0lM1GUrwbej335dTZpynCNqqjH0o2tZcdd3Ir+sP65c/azI87dN1ozuq84NSjKpJxkuDXjOI9Kn/BfA8Su71JNc39wXv6P6WLerPyquPRCP+WUQ9H1JpbNlB+VOrL+tx/CafiDtR+Z6Xg0b4m/JP8Ar8k8ADnzsQAAAAAAAAAAAAAAAeb660HG9m8YU405Lp73ZftiekHBpbQlK6io1U8rOzKLxKPjw/gzawtZUamZ7jQ8QwrxNHJHetUeUgvE/o8p/u16i64wfuwc8/o7f7twu2l/iR7Kx1B8fozmX4Vil6v1RTjJaZ/R9W5qtJ9anH4M0T1EulwdGXVUkvfEmsXRfrIpfh+JXqMrhkmp6m3i/wBpPqqU/izRPVm8XG3n2bMvcyxV6b3SXcqeFrrfCXZkYDsnoa5XG3rL/qm/cjnna1I+FCceuEl70TU4vcyp05x3pmsGGMkiBkAAAAAGDIAAAAAPStTq8ZWVJL9zbhL6yk38U+081LZ9H99ipVt2900qkfrR3S9jXqmjj4ZqN+Wp6vhNVU8Qk+On5/BeQAc8dmAAAAAAAAAAAAAAAAAAAAAAAAAAAAAAfEqUXxSfWkzRPRVCXGjSfXTg/gdQMqTW5kXCMt6I2erlo+NvS7IKPuNE9ULN/wCzj6s6i+JMgsVaot0n3KXhqL3wj2RXp6jWj4KpHqqP45NE/o/t3wqVl203+EtAJrFVl6zKngMM/URT5/R3DmuJrrpxfuaOW4+j6ok3CtCb5oyg4Z6M5ZegWLHV1632KpeFYV+r9WeQ3thVoy2KsJU3zZW59KfB9hoPX7m1hUi4VIxnF8YySaKrpbUJPMraWy/N1G3HslxXbk9Gj4hCWk9H9DxcT4PUhrSeZfX/AH90KUdeiL7kLilW5ozW19R7pexs13thVoy2KsJU3zZW59KfB9hznoO049GeMnKlO+5o9lTMnBoLb/JaHKeHyVPOePDdnpxg7zlJKzaPoUJZoqXMAAiTAAAAAAAAAAAAAAAAAAAAAAAAABjIBkHztoxyiAPsHxyqMcsgDYDXy6HLIA2A18sjPKoA+wfPKIztIA13NrCpFwqRjOL4xkk0RFvqdaQqcooOWHmMZycoRfVz9uSbyZLI1JxVotopnQp1GpTim0AAVlwAAAAAAAAAAAAAAAAAAAAAAAADAAPhxPlwZtABzuDPh02dYAOF02fLpM78DABH8lI+JW8+aRJ4GACHlZ1fLNM9HXD4VME9gzgArMtEXXNWMLQ13572lnABXIaHu/Pe06aWjbhca2SaABwU7WquM8nRClNcZG8AGIrpMgAAAAAAAAAAAAAAAAAAAAAAAAAAAAAAAAAAAAAAAAAAAAAAAAAAAAAAAAAAAAAAAAAAAAAAAAAAAAAAAAAAAAAAAAAAAAAAAAAAAAAAAAAAAAAH/9k="/>
          <p:cNvSpPr>
            <a:spLocks noChangeAspect="1" noChangeArrowheads="1"/>
          </p:cNvSpPr>
          <p:nvPr/>
        </p:nvSpPr>
        <p:spPr bwMode="auto">
          <a:xfrm>
            <a:off x="3559973" y="1418931"/>
            <a:ext cx="171451" cy="17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1435" tIns="25719" rIns="51435" bIns="2571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321" y="3900055"/>
            <a:ext cx="1553261" cy="20116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271" y="1435181"/>
            <a:ext cx="2483369" cy="19202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224" y="4242956"/>
            <a:ext cx="2700562" cy="1737360"/>
          </a:xfrm>
          <a:prstGeom prst="rect">
            <a:avLst/>
          </a:prstGeom>
        </p:spPr>
      </p:pic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3037"/>
            <a:ext cx="12192000" cy="994172"/>
          </a:xfrm>
        </p:spPr>
        <p:txBody>
          <a:bodyPr>
            <a:noAutofit/>
          </a:bodyPr>
          <a:lstStyle/>
          <a:p>
            <a:pPr algn="ctr">
              <a:spcBef>
                <a:spcPts val="75"/>
              </a:spcBef>
              <a:spcAft>
                <a:spcPts val="75"/>
              </a:spcAft>
            </a:pPr>
            <a:r>
              <a:rPr lang="en-US" sz="3200" b="1" dirty="0">
                <a:solidFill>
                  <a:schemeClr val="bg1"/>
                </a:solidFill>
                <a:latin typeface="Adelle Sans"/>
                <a:ea typeface="Helvetica Neue" panose="02000503000000020004" pitchFamily="2" charset="0"/>
                <a:cs typeface="Calibri" panose="020F0502020204030204" pitchFamily="34" charset="0"/>
              </a:rPr>
              <a:t>ACTE Resources                                                    Fact Sheets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577" y="1478502"/>
            <a:ext cx="1558685" cy="20116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73" y="3968636"/>
            <a:ext cx="1554490" cy="20116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547" y="4242956"/>
            <a:ext cx="1554490" cy="2011680"/>
          </a:xfrm>
          <a:prstGeom prst="rect">
            <a:avLst/>
          </a:prstGeom>
        </p:spPr>
      </p:pic>
      <p:pic>
        <p:nvPicPr>
          <p:cNvPr id="17" name="Picture 16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45AFC59A-522D-3C68-44F9-18C8FBC97F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8292" y="2745599"/>
            <a:ext cx="914400" cy="914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FBFE98A-DBDD-D7A2-A0E9-6CBF1A20DD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09201" y="3831475"/>
            <a:ext cx="1554488" cy="20116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221C18D-7136-5FFD-913B-9E33726C1D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71119" y="1547082"/>
            <a:ext cx="1554312" cy="20116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B43D47-B0EF-1BE5-40C6-3AC31F0F0AD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3664" y="1418931"/>
            <a:ext cx="1477109" cy="19202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B35B8D-9FDF-546A-3FF7-2BB85720657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408" y="1562594"/>
            <a:ext cx="1468608" cy="190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788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0FFFB-CF32-6C01-94B7-9C49C086D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7D8F5-996B-FBE9-1153-6C6ED8709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281CFD-E29A-46F1-DB37-A8D4B58E9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0688"/>
            <a:ext cx="12192000" cy="578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357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4D89746-1A4D-9046-B13D-348DCC5E3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98" y="4066648"/>
            <a:ext cx="3978772" cy="24688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B09C6D-8F74-B4C4-D869-54036AF35C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088" y="4247608"/>
            <a:ext cx="4752481" cy="21945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Picture 2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D70BE502-F445-90A4-B6D2-15C5DB6AD7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1488" y="5527768"/>
            <a:ext cx="914400" cy="914400"/>
          </a:xfrm>
          <a:prstGeom prst="rect">
            <a:avLst/>
          </a:prstGeom>
        </p:spPr>
      </p:pic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id="{FE2D7A9C-9154-7DEF-8F0B-719DF0A798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7295111"/>
              </p:ext>
            </p:extLst>
          </p:nvPr>
        </p:nvGraphicFramePr>
        <p:xfrm>
          <a:off x="654398" y="1417833"/>
          <a:ext cx="10883203" cy="2829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30013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TE_Learn_icons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9927" y="2168640"/>
            <a:ext cx="2739911" cy="1371600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7FF20B4-CA5F-98F2-2F5A-8C830607BB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3582685"/>
              </p:ext>
            </p:extLst>
          </p:nvPr>
        </p:nvGraphicFramePr>
        <p:xfrm>
          <a:off x="558800" y="691755"/>
          <a:ext cx="12263120" cy="5696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25C1555A-7C8C-450A-AD06-A5A01CE285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56798" y="5663325"/>
            <a:ext cx="1005840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233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FA8338F-B834-8F43-B7D8-5EA0545AF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053"/>
            <a:ext cx="12192000" cy="964027"/>
          </a:xfrm>
        </p:spPr>
        <p:txBody>
          <a:bodyPr>
            <a:normAutofit/>
          </a:bodyPr>
          <a:lstStyle/>
          <a:p>
            <a:pPr algn="ctr"/>
            <a:r>
              <a:rPr lang="en-US" sz="2700" b="1">
                <a:solidFill>
                  <a:schemeClr val="bg1"/>
                </a:solidFill>
                <a:latin typeface="+mn-lt"/>
                <a:ea typeface="Helvetica Neue" panose="02000503000000020004" pitchFamily="2" charset="0"/>
                <a:cs typeface="Helvetica Neue" panose="02000503000000020004" pitchFamily="2" charset="0"/>
              </a:rPr>
              <a:t>              </a:t>
            </a:r>
            <a:r>
              <a:rPr lang="en-US" sz="3000" b="1">
                <a:solidFill>
                  <a:schemeClr val="bg1"/>
                </a:solidFill>
                <a:latin typeface="Adelle Sans"/>
                <a:ea typeface="Helvetica Neue" panose="02000503000000020004" pitchFamily="2" charset="0"/>
                <a:cs typeface="Helvetica Neue" panose="02000503000000020004" pitchFamily="2" charset="0"/>
              </a:rPr>
              <a:t>Perkins V                                                    Implementation Resources</a:t>
            </a:r>
            <a:endParaRPr lang="en-US" sz="3000" b="1" i="1">
              <a:solidFill>
                <a:schemeClr val="bg1"/>
              </a:solidFill>
              <a:latin typeface="Adelle Sans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EEE33B-5E1B-2A4A-B154-352D5FA3B1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207074" y="1714703"/>
            <a:ext cx="1777851" cy="2286000"/>
          </a:xfrm>
          <a:prstGeom prst="rect">
            <a:avLst/>
          </a:prstGeom>
        </p:spPr>
      </p:pic>
      <p:pic>
        <p:nvPicPr>
          <p:cNvPr id="4" name="Picture 3" descr="A cover of a book&#10;&#10;AI-generated content may be incorrect.">
            <a:extLst>
              <a:ext uri="{FF2B5EF4-FFF2-40B4-BE49-F238E27FC236}">
                <a16:creationId xmlns:a16="http://schemas.microsoft.com/office/drawing/2014/main" id="{3F28E6B3-BBDC-C684-F6FC-2F221E058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913" y="1271365"/>
            <a:ext cx="1695806" cy="2194560"/>
          </a:xfrm>
          <a:prstGeom prst="rect">
            <a:avLst/>
          </a:prstGeom>
        </p:spPr>
      </p:pic>
      <p:pic>
        <p:nvPicPr>
          <p:cNvPr id="6" name="Picture 5" descr="A close-up of a document&#10;&#10;AI-generated content may be incorrect.">
            <a:extLst>
              <a:ext uri="{FF2B5EF4-FFF2-40B4-BE49-F238E27FC236}">
                <a16:creationId xmlns:a16="http://schemas.microsoft.com/office/drawing/2014/main" id="{74BE414F-F20E-3DDC-A33A-1E1B23D377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1116" y="1277777"/>
            <a:ext cx="1695806" cy="2194560"/>
          </a:xfrm>
          <a:prstGeom prst="rect">
            <a:avLst/>
          </a:prstGeom>
        </p:spPr>
      </p:pic>
      <p:pic>
        <p:nvPicPr>
          <p:cNvPr id="9" name="Picture 8" descr="A close-up of a document&#10;&#10;AI-generated content may be incorrect.">
            <a:extLst>
              <a:ext uri="{FF2B5EF4-FFF2-40B4-BE49-F238E27FC236}">
                <a16:creationId xmlns:a16="http://schemas.microsoft.com/office/drawing/2014/main" id="{2F714426-2FDD-C338-AB5B-DEA35F6460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2323" y="1277777"/>
            <a:ext cx="1695806" cy="2194560"/>
          </a:xfrm>
          <a:prstGeom prst="rect">
            <a:avLst/>
          </a:prstGeom>
        </p:spPr>
      </p:pic>
      <p:pic>
        <p:nvPicPr>
          <p:cNvPr id="12" name="Picture 1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AACE601-7A40-8889-ED46-A72FBBD411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10550" y="5670107"/>
            <a:ext cx="1005840" cy="1005840"/>
          </a:xfrm>
          <a:prstGeom prst="rect">
            <a:avLst/>
          </a:prstGeom>
        </p:spPr>
      </p:pic>
      <p:pic>
        <p:nvPicPr>
          <p:cNvPr id="14" name="Picture 13" descr="A document with text on it&#10;&#10;AI-generated content may be incorrect.">
            <a:extLst>
              <a:ext uri="{FF2B5EF4-FFF2-40B4-BE49-F238E27FC236}">
                <a16:creationId xmlns:a16="http://schemas.microsoft.com/office/drawing/2014/main" id="{FA288BA1-434D-86AF-02E5-6C6BEE7D0D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31120" y="1277777"/>
            <a:ext cx="1695806" cy="2194560"/>
          </a:xfrm>
          <a:prstGeom prst="rect">
            <a:avLst/>
          </a:prstGeom>
        </p:spPr>
      </p:pic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id="{38B26DBF-B985-9AD2-08CB-5D767E7FE8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5087555"/>
              </p:ext>
            </p:extLst>
          </p:nvPr>
        </p:nvGraphicFramePr>
        <p:xfrm>
          <a:off x="1129776" y="3540381"/>
          <a:ext cx="9932448" cy="3275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51791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8B2BAF9-B26F-D7C8-9EBB-513C40E44A4B}"/>
              </a:ext>
            </a:extLst>
          </p:cNvPr>
          <p:cNvSpPr txBox="1"/>
          <p:nvPr/>
        </p:nvSpPr>
        <p:spPr>
          <a:xfrm>
            <a:off x="3891775" y="1958472"/>
            <a:ext cx="5006899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GB" altLang="en-US" sz="33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delle Sans"/>
                <a:ea typeface="Tahoma" panose="020B0604030504040204" pitchFamily="34" charset="0"/>
                <a:cs typeface="Tahoma" panose="020B0604030504040204" pitchFamily="34" charset="0"/>
              </a:rPr>
              <a:t>ACTE celebrates 100 years as the largest national association of professionals dedicated to the advancement of CTE</a:t>
            </a:r>
          </a:p>
        </p:txBody>
      </p:sp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id="{789BD16C-A70D-BC8B-7C1F-CEEF5C0B12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1816304"/>
              </p:ext>
            </p:extLst>
          </p:nvPr>
        </p:nvGraphicFramePr>
        <p:xfrm>
          <a:off x="609600" y="2438409"/>
          <a:ext cx="10972800" cy="3687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5767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181D3-FC8F-95A3-38D4-33910AF76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484A33D-3FDA-B526-5449-A09FFDADDBC9}"/>
              </a:ext>
            </a:extLst>
          </p:cNvPr>
          <p:cNvSpPr txBox="1"/>
          <p:nvPr/>
        </p:nvSpPr>
        <p:spPr>
          <a:xfrm>
            <a:off x="4940158" y="2321003"/>
            <a:ext cx="7066247" cy="2215993"/>
          </a:xfrm>
          <a:prstGeom prst="rect">
            <a:avLst/>
          </a:prstGeom>
          <a:noFill/>
        </p:spPr>
        <p:txBody>
          <a:bodyPr wrap="square" lIns="91440" tIns="45721" rIns="91440" bIns="45721" rtlCol="0" anchor="t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latin typeface="Adelle Sans"/>
                <a:ea typeface="ＭＳ Ｐゴシック"/>
              </a:rPr>
              <a:t>ACTE National Leadership</a:t>
            </a:r>
            <a:br>
              <a:rPr lang="en-US" sz="3200" b="1" dirty="0">
                <a:latin typeface="Adelle Sans"/>
                <a:ea typeface="ＭＳ Ｐゴシック"/>
              </a:rPr>
            </a:br>
            <a:r>
              <a:rPr lang="en-US" sz="3200" b="1" dirty="0">
                <a:latin typeface="Adelle Sans"/>
                <a:ea typeface="ＭＳ Ｐゴシック"/>
              </a:rPr>
              <a:t> Fellowship Program</a:t>
            </a:r>
            <a:endParaRPr lang="en-US" sz="3200" b="1" dirty="0">
              <a:latin typeface="Adelle Sans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200" i="1" dirty="0">
                <a:latin typeface="Adelle Sans"/>
              </a:rPr>
              <a:t>Applications Now Open</a:t>
            </a:r>
            <a:br>
              <a:rPr lang="en-US" sz="3200" i="1" dirty="0">
                <a:latin typeface="Adelle Sans"/>
              </a:rPr>
            </a:br>
            <a:r>
              <a:rPr lang="en-US" sz="3200" i="1" dirty="0">
                <a:latin typeface="Adelle Sans"/>
              </a:rPr>
              <a:t>Through </a:t>
            </a:r>
            <a:r>
              <a:rPr lang="en-US" sz="3200" b="1" i="1" dirty="0">
                <a:latin typeface="Adelle Sans"/>
              </a:rPr>
              <a:t>Sept. 15</a:t>
            </a:r>
          </a:p>
        </p:txBody>
      </p:sp>
      <p:sp>
        <p:nvSpPr>
          <p:cNvPr id="66" name="Freeform 33">
            <a:extLst>
              <a:ext uri="{FF2B5EF4-FFF2-40B4-BE49-F238E27FC236}">
                <a16:creationId xmlns:a16="http://schemas.microsoft.com/office/drawing/2014/main" id="{7F557272-2F5A-2F05-2AE8-ECB103E80CB9}"/>
              </a:ext>
            </a:extLst>
          </p:cNvPr>
          <p:cNvSpPr>
            <a:spLocks noChangeAspect="1"/>
          </p:cNvSpPr>
          <p:nvPr/>
        </p:nvSpPr>
        <p:spPr>
          <a:xfrm>
            <a:off x="967318" y="4023360"/>
            <a:ext cx="3527766" cy="2560320"/>
          </a:xfrm>
          <a:custGeom>
            <a:avLst/>
            <a:gdLst/>
            <a:ahLst/>
            <a:cxnLst/>
            <a:rect l="l" t="t" r="r" b="b"/>
            <a:pathLst>
              <a:path w="991069" h="794338">
                <a:moveTo>
                  <a:pt x="0" y="0"/>
                </a:moveTo>
                <a:lnTo>
                  <a:pt x="991069" y="0"/>
                </a:lnTo>
                <a:lnTo>
                  <a:pt x="991069" y="794338"/>
                </a:lnTo>
                <a:lnTo>
                  <a:pt x="0" y="794338"/>
                </a:lnTo>
                <a:close/>
              </a:path>
            </a:pathLst>
          </a:custGeom>
          <a:solidFill>
            <a:srgbClr val="FFFFFF"/>
          </a:solidFill>
          <a:ln w="38100" cap="sq">
            <a:solidFill>
              <a:srgbClr val="0E293B"/>
            </a:solidFill>
            <a:prstDash val="solid"/>
            <a:miter/>
          </a:ln>
        </p:spPr>
        <p:txBody>
          <a:bodyPr/>
          <a:lstStyle/>
          <a:p>
            <a:pPr algn="ctr">
              <a:lnSpc>
                <a:spcPts val="1738"/>
              </a:lnSpc>
            </a:pPr>
            <a:endParaRPr lang="en-US" i="1" dirty="0">
              <a:solidFill>
                <a:srgbClr val="000000"/>
              </a:solidFill>
              <a:latin typeface="Open Sauce Italics"/>
              <a:ea typeface="Open Sauce Italics"/>
              <a:cs typeface="Open Sauce Italics"/>
              <a:sym typeface="Open Sauce Italics"/>
            </a:endParaRPr>
          </a:p>
          <a:p>
            <a:pPr algn="ctr">
              <a:lnSpc>
                <a:spcPts val="1738"/>
              </a:lnSpc>
            </a:pPr>
            <a:endParaRPr lang="en-US" i="1" dirty="0">
              <a:solidFill>
                <a:srgbClr val="000000"/>
              </a:solidFill>
              <a:latin typeface="Open Sauce Italics"/>
              <a:ea typeface="Open Sauce Italics"/>
              <a:cs typeface="Open Sauce Italics"/>
              <a:sym typeface="Open Sauce Italics"/>
            </a:endParaRPr>
          </a:p>
          <a:p>
            <a:pPr>
              <a:lnSpc>
                <a:spcPts val="1738"/>
              </a:lnSpc>
            </a:pPr>
            <a:endParaRPr lang="en-US" i="1" dirty="0">
              <a:solidFill>
                <a:srgbClr val="000000"/>
              </a:solidFill>
              <a:latin typeface="Open Sauce Italics"/>
              <a:ea typeface="Open Sauce Italics"/>
              <a:cs typeface="Open Sauce Italics"/>
              <a:sym typeface="Open Sauce Italics"/>
            </a:endParaRPr>
          </a:p>
          <a:p>
            <a:pPr>
              <a:lnSpc>
                <a:spcPts val="1738"/>
              </a:lnSpc>
            </a:pPr>
            <a:endParaRPr lang="en-US" i="1" dirty="0">
              <a:solidFill>
                <a:srgbClr val="000000"/>
              </a:solidFill>
              <a:latin typeface="Open Sauce Italics"/>
              <a:ea typeface="Open Sauce Italics"/>
              <a:cs typeface="Open Sauce Italics"/>
              <a:sym typeface="Open Sauce Italics"/>
            </a:endParaRPr>
          </a:p>
          <a:p>
            <a:pPr>
              <a:lnSpc>
                <a:spcPts val="1738"/>
              </a:lnSpc>
            </a:pPr>
            <a:endParaRPr lang="en-US" sz="1450" i="1" dirty="0">
              <a:solidFill>
                <a:srgbClr val="000000"/>
              </a:solidFill>
              <a:latin typeface="Adelle Sans"/>
              <a:ea typeface="Open Sauce Italics"/>
              <a:cs typeface="Open Sauce Italics"/>
              <a:sym typeface="Open Sauce Italics"/>
            </a:endParaRP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4699C483-0782-E9F5-C615-BD9FB70B8F9B}"/>
              </a:ext>
            </a:extLst>
          </p:cNvPr>
          <p:cNvSpPr txBox="1"/>
          <p:nvPr/>
        </p:nvSpPr>
        <p:spPr>
          <a:xfrm>
            <a:off x="1074579" y="4123924"/>
            <a:ext cx="3313244" cy="2677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500" dirty="0">
                <a:solidFill>
                  <a:srgbClr val="000000"/>
                </a:solidFill>
                <a:latin typeface="Adelle Sans"/>
                <a:ea typeface="DM Sans Bold"/>
                <a:cs typeface="DM Sans Bold"/>
                <a:sym typeface="DM Sans Bold"/>
              </a:rPr>
              <a:t>One-year program runs January-December 2027 &amp; Fellows receive:</a:t>
            </a:r>
            <a:endParaRPr lang="en-US" sz="1500" dirty="0">
              <a:solidFill>
                <a:srgbClr val="000000"/>
              </a:solidFill>
              <a:latin typeface="Adelle Sans"/>
              <a:ea typeface="DM Sans Bold"/>
              <a:cs typeface="DM Sans Bold"/>
            </a:endParaRPr>
          </a:p>
          <a:p>
            <a:endParaRPr lang="en-US" sz="1500" dirty="0">
              <a:solidFill>
                <a:srgbClr val="000000"/>
              </a:solidFill>
              <a:latin typeface="Adelle Sans"/>
              <a:ea typeface="DM Sans Bold"/>
              <a:cs typeface="DM Sans 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0000"/>
                </a:solidFill>
                <a:latin typeface="Adelle Sans"/>
                <a:ea typeface="DM Sans Bold"/>
                <a:cs typeface="DM Sans Bold"/>
                <a:sym typeface="DM Sans Bold"/>
              </a:rPr>
              <a:t>$1,500 stipend</a:t>
            </a:r>
            <a:endParaRPr lang="en-US" sz="1500" dirty="0">
              <a:solidFill>
                <a:srgbClr val="000000"/>
              </a:solidFill>
              <a:latin typeface="Adelle Sans"/>
              <a:ea typeface="DM Sans Bold"/>
              <a:cs typeface="DM Sans 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0000"/>
                </a:solidFill>
                <a:latin typeface="Adelle Sans"/>
                <a:ea typeface="DM Sans Bold"/>
                <a:cs typeface="DM Sans Bold"/>
                <a:sym typeface="DM Sans Bold"/>
              </a:rPr>
              <a:t>Complimentary registration to ACTE’s:</a:t>
            </a:r>
            <a:endParaRPr lang="en-US" sz="1500" dirty="0">
              <a:solidFill>
                <a:srgbClr val="000000"/>
              </a:solidFill>
              <a:latin typeface="Adelle Sans"/>
              <a:ea typeface="DM Sans Bold"/>
              <a:cs typeface="DM Sans Bold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rgbClr val="000000"/>
                </a:solidFill>
                <a:latin typeface="Adelle Sans"/>
                <a:ea typeface="DM Sans Bold"/>
                <a:cs typeface="DM Sans Bold"/>
                <a:sym typeface="DM Sans Bold"/>
              </a:rPr>
              <a:t>CareerTech</a:t>
            </a:r>
            <a:r>
              <a:rPr lang="en-US" sz="1500" dirty="0">
                <a:solidFill>
                  <a:srgbClr val="000000"/>
                </a:solidFill>
                <a:latin typeface="Adelle Sans"/>
                <a:ea typeface="DM Sans Bold"/>
                <a:cs typeface="DM Sans Bold"/>
                <a:sym typeface="DM Sans Bold"/>
              </a:rPr>
              <a:t> VISION 2026 &amp; Centennial Celebration</a:t>
            </a:r>
            <a:endParaRPr lang="en-US" sz="1500" dirty="0">
              <a:solidFill>
                <a:srgbClr val="000000"/>
              </a:solidFill>
              <a:latin typeface="Adelle Sans"/>
              <a:ea typeface="DM Sans Bold"/>
              <a:cs typeface="DM Sans Bold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0000"/>
                </a:solidFill>
                <a:latin typeface="Adelle Sans"/>
                <a:ea typeface="DM Sans Bold"/>
                <a:cs typeface="DM Sans Bold"/>
                <a:sym typeface="DM Sans Bold"/>
              </a:rPr>
              <a:t>National Policy Seminar 2027</a:t>
            </a:r>
            <a:endParaRPr lang="en-US" sz="1500" dirty="0">
              <a:solidFill>
                <a:srgbClr val="000000"/>
              </a:solidFill>
              <a:latin typeface="Adelle Sans"/>
              <a:ea typeface="DM Sans Bold"/>
              <a:cs typeface="DM Sans Bold"/>
            </a:endParaRPr>
          </a:p>
          <a:p>
            <a:endParaRPr lang="en-US" b="1" dirty="0">
              <a:solidFill>
                <a:srgbClr val="000000"/>
              </a:solidFill>
              <a:latin typeface="Adelle Sans"/>
              <a:ea typeface="DM Sans Bold"/>
              <a:cs typeface="DM Sans Bold"/>
              <a:sym typeface="DM Sans Bold"/>
            </a:endParaRPr>
          </a:p>
          <a:p>
            <a:endParaRPr lang="en-US" b="1" dirty="0">
              <a:solidFill>
                <a:srgbClr val="000000"/>
              </a:solidFill>
              <a:latin typeface="Adelle Sans"/>
              <a:ea typeface="DM Sans Bold"/>
              <a:cs typeface="DM Sans Bold"/>
              <a:sym typeface="DM Sans Bold"/>
            </a:endParaRPr>
          </a:p>
          <a:p>
            <a:pPr algn="ctr"/>
            <a:endParaRPr lang="en-US" b="1" dirty="0">
              <a:solidFill>
                <a:srgbClr val="000000"/>
              </a:solidFill>
              <a:latin typeface="Adelle Sans"/>
              <a:ea typeface="DM Sans Bold"/>
              <a:cs typeface="DM Sans Bold"/>
              <a:sym typeface="DM Sans Bold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1D5767-667E-A8C1-A93A-E9F27ACD9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3587" y="5122308"/>
            <a:ext cx="1188720" cy="11887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1006F2-325D-DAA7-A6CA-A245D30962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595" y="1170434"/>
            <a:ext cx="5091211" cy="25603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477D0B-BD77-BB56-7A0F-AD6FD0D8A654}"/>
              </a:ext>
            </a:extLst>
          </p:cNvPr>
          <p:cNvSpPr txBox="1"/>
          <p:nvPr/>
        </p:nvSpPr>
        <p:spPr>
          <a:xfrm>
            <a:off x="10523061" y="6311028"/>
            <a:ext cx="1188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Adelle Sans"/>
              </a:rPr>
              <a:t>Apply now</a:t>
            </a:r>
          </a:p>
        </p:txBody>
      </p:sp>
    </p:spTree>
    <p:extLst>
      <p:ext uri="{BB962C8B-B14F-4D97-AF65-F5344CB8AC3E}">
        <p14:creationId xmlns:p14="http://schemas.microsoft.com/office/powerpoint/2010/main" val="413981660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2602D-CE8C-AAF9-8061-82DD21D47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C394CAC-3F04-7A4E-41A4-699C1AC5E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300866"/>
            <a:ext cx="10515600" cy="2852737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Federal Policy Activities</a:t>
            </a:r>
          </a:p>
        </p:txBody>
      </p:sp>
    </p:spTree>
    <p:extLst>
      <p:ext uri="{BB962C8B-B14F-4D97-AF65-F5344CB8AC3E}">
        <p14:creationId xmlns:p14="http://schemas.microsoft.com/office/powerpoint/2010/main" val="7751137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98;p18">
            <a:extLst>
              <a:ext uri="{FF2B5EF4-FFF2-40B4-BE49-F238E27FC236}">
                <a16:creationId xmlns:a16="http://schemas.microsoft.com/office/drawing/2014/main" id="{FAEF172E-5118-46A3-D214-E3631068A4C8}"/>
              </a:ext>
            </a:extLst>
          </p:cNvPr>
          <p:cNvSpPr txBox="1">
            <a:spLocks/>
          </p:cNvSpPr>
          <p:nvPr/>
        </p:nvSpPr>
        <p:spPr bwMode="auto">
          <a:xfrm>
            <a:off x="239731" y="886270"/>
            <a:ext cx="12191999" cy="655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spcFirstLastPara="1" vert="horz" wrap="square" lIns="91425" tIns="45700" rIns="91425" bIns="45700" numCol="1" anchor="ctr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000000"/>
                </a:solidFill>
                <a:latin typeface="Frutiger LT Std 65 Bold"/>
                <a:ea typeface="ＭＳ Ｐゴシック" pitchFamily="5" charset="-128"/>
                <a:cs typeface="Frutiger LT Std 65 Bold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94B57"/>
                </a:solidFill>
                <a:latin typeface="Frutiger LT Std 65 Bold" pitchFamily="5" charset="0"/>
                <a:ea typeface="ＭＳ Ｐゴシック" pitchFamily="5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94B57"/>
                </a:solidFill>
                <a:latin typeface="Frutiger LT Std 65 Bold" pitchFamily="5" charset="0"/>
                <a:ea typeface="ＭＳ Ｐゴシック" pitchFamily="5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94B57"/>
                </a:solidFill>
                <a:latin typeface="Frutiger LT Std 65 Bold" pitchFamily="5" charset="0"/>
                <a:ea typeface="ＭＳ Ｐゴシック" pitchFamily="5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94B57"/>
                </a:solidFill>
                <a:latin typeface="Frutiger LT Std 65 Bold" pitchFamily="5" charset="0"/>
                <a:ea typeface="ＭＳ Ｐゴシック" pitchFamily="5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94B57"/>
                </a:solidFill>
                <a:latin typeface="Frutiger LT Std 65 Bold" pitchFamily="5" charset="0"/>
                <a:ea typeface="ＭＳ Ｐゴシック" pitchFamily="5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94B57"/>
                </a:solidFill>
                <a:latin typeface="Frutiger LT Std 65 Bold" pitchFamily="5" charset="0"/>
                <a:ea typeface="ＭＳ Ｐゴシック" pitchFamily="5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94B57"/>
                </a:solidFill>
                <a:latin typeface="Frutiger LT Std 65 Bold" pitchFamily="5" charset="0"/>
                <a:ea typeface="ＭＳ Ｐゴシック" pitchFamily="5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094B57"/>
                </a:solidFill>
                <a:latin typeface="Frutiger LT Std 65 Bold" pitchFamily="5" charset="0"/>
                <a:ea typeface="ＭＳ Ｐゴシック" pitchFamily="5" charset="-128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delle Sans"/>
                <a:ea typeface="Helvetica Neue"/>
                <a:cs typeface="Helvetica Neue"/>
                <a:sym typeface="Helvetica Neue"/>
              </a:rPr>
              <a:t>ACTE’s Public Policy Work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3D18E85-8F9E-4CE7-ECAE-9814ACECA6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7363983"/>
              </p:ext>
            </p:extLst>
          </p:nvPr>
        </p:nvGraphicFramePr>
        <p:xfrm>
          <a:off x="1467772" y="1454529"/>
          <a:ext cx="9735148" cy="4851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48322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43FDD-36F1-CAC6-66CF-F90E01384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4303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Fiscal Year 2027 Appropriations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ACB79-EC8B-6B60-4FD4-A44AC782E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491"/>
            <a:ext cx="10515600" cy="3590472"/>
          </a:xfrm>
        </p:spPr>
        <p:txBody>
          <a:bodyPr/>
          <a:lstStyle/>
          <a:p>
            <a:r>
              <a:rPr lang="en-US" sz="2400" dirty="0"/>
              <a:t>Lawmakers are working on FY 2027 funding bills</a:t>
            </a:r>
          </a:p>
          <a:p>
            <a:r>
              <a:rPr lang="en-US" sz="2400" dirty="0"/>
              <a:t>House introduced Labor-HHS-ED Appropriations bill in June</a:t>
            </a:r>
          </a:p>
          <a:p>
            <a:r>
              <a:rPr lang="en-US" sz="2400" dirty="0"/>
              <a:t>Proposes an $10 million increase to the Perkins State Grant</a:t>
            </a:r>
          </a:p>
          <a:p>
            <a:pPr lvl="1"/>
            <a:r>
              <a:rPr lang="en-US" sz="2000" dirty="0"/>
              <a:t>Proposes broad cuts to other education and workforce development programs</a:t>
            </a:r>
          </a:p>
          <a:p>
            <a:r>
              <a:rPr lang="en-US" sz="2400" dirty="0"/>
              <a:t>The Senate has yet to release their bill but it is expected to be released in the coming weeks</a:t>
            </a:r>
          </a:p>
          <a:p>
            <a:r>
              <a:rPr lang="en-US" sz="2400" dirty="0"/>
              <a:t>Take Action: </a:t>
            </a:r>
            <a:r>
              <a:rPr lang="en-US" sz="2400" dirty="0">
                <a:hlinkClick r:id="rId3"/>
              </a:rPr>
              <a:t>https://www.acteonline.org/take-action-congressweb-embed/#/</a:t>
            </a:r>
            <a:r>
              <a:rPr lang="en-US" sz="2400" dirty="0"/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724DA95-C4E3-0063-44A5-D55E7A814D0F}"/>
                  </a:ext>
                </a:extLst>
              </p14:cNvPr>
              <p14:cNvContentPartPr/>
              <p14:nvPr/>
            </p14:nvContentPartPr>
            <p14:xfrm>
              <a:off x="2651850" y="2777220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724DA95-C4E3-0063-44A5-D55E7A814D0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45730" y="277110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E5E79E7-8D48-1606-CABC-2089A51F1E7E}"/>
                  </a:ext>
                </a:extLst>
              </p14:cNvPr>
              <p14:cNvContentPartPr/>
              <p14:nvPr/>
            </p14:nvContentPartPr>
            <p14:xfrm>
              <a:off x="982530" y="1120140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E5E79E7-8D48-1606-CABC-2089A51F1E7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76410" y="111402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1BD7CF4-16CB-5601-16BF-A98B4391B4E3}"/>
                  </a:ext>
                </a:extLst>
              </p14:cNvPr>
              <p14:cNvContentPartPr/>
              <p14:nvPr/>
            </p14:nvContentPartPr>
            <p14:xfrm>
              <a:off x="1176930" y="936900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1BD7CF4-16CB-5601-16BF-A98B4391B4E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70810" y="930780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09974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C54771-F8AD-5963-F7A8-0012BDCD9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360026"/>
            <a:ext cx="9144000" cy="509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00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A6118-ADF7-2774-2AFE-FD845D74B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5265"/>
            <a:ext cx="10515600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Workforce Pell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0E507-5287-5F15-4190-936DCF0CF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180" y="2810828"/>
            <a:ext cx="10515600" cy="4634865"/>
          </a:xfrm>
        </p:spPr>
        <p:txBody>
          <a:bodyPr/>
          <a:lstStyle/>
          <a:p>
            <a:r>
              <a:rPr lang="en-US" sz="2400" dirty="0"/>
              <a:t>Expansion of prorated Pell Grant access to students enrolled in short-term programs between 150-599 clock hours (or equivalent credit) over a period of at least 8 but less than 15 week</a:t>
            </a:r>
          </a:p>
          <a:p>
            <a:r>
              <a:rPr lang="en-US" sz="2400" dirty="0"/>
              <a:t>The law went into effect July 1, 2026</a:t>
            </a:r>
          </a:p>
          <a:p>
            <a:pPr lvl="1"/>
            <a:r>
              <a:rPr lang="en-US" sz="2000" dirty="0"/>
              <a:t>ED released final rules for implementation on May 18</a:t>
            </a:r>
          </a:p>
          <a:p>
            <a:r>
              <a:rPr lang="en-US" sz="2400" dirty="0"/>
              <a:t>The work necessary to truly adopt and scale WFP will take a long time, allowing states and ED to refine and evolve determinations based on early reporting or state feedback</a:t>
            </a:r>
          </a:p>
        </p:txBody>
      </p:sp>
    </p:spTree>
    <p:extLst>
      <p:ext uri="{BB962C8B-B14F-4D97-AF65-F5344CB8AC3E}">
        <p14:creationId xmlns:p14="http://schemas.microsoft.com/office/powerpoint/2010/main" val="33054392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27259-FDCD-471B-C888-FF4DBF03F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839"/>
            <a:ext cx="10515600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Administration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B208C-F318-6C60-3877-5F10861D7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10154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Department of Education has announced 14 interagency agreements (IAAs) with 6 other federal agencies to assume responsibility for a range of education programs</a:t>
            </a:r>
          </a:p>
          <a:p>
            <a:pPr lvl="1"/>
            <a:r>
              <a:rPr lang="en-US" sz="2000" dirty="0"/>
              <a:t>Perkins was in the first IAA – announced last summer, with functions moved in the fall</a:t>
            </a:r>
          </a:p>
          <a:p>
            <a:pPr lvl="1"/>
            <a:r>
              <a:rPr lang="en-US" sz="2000" dirty="0"/>
              <a:t>House Republicans have now introduced bills to codify</a:t>
            </a:r>
          </a:p>
          <a:p>
            <a:pPr lvl="1"/>
            <a:r>
              <a:rPr lang="en-US" sz="2000" dirty="0"/>
              <a:t>Significant administrative and bureaucratic challenges during transition</a:t>
            </a:r>
          </a:p>
          <a:p>
            <a:r>
              <a:rPr lang="en-US" sz="2400" dirty="0"/>
              <a:t>New proposed changes to the uniform grant guidance </a:t>
            </a:r>
          </a:p>
          <a:p>
            <a:pPr lvl="1"/>
            <a:r>
              <a:rPr lang="en-US" sz="2000" dirty="0"/>
              <a:t>Comment period closed July 13</a:t>
            </a:r>
          </a:p>
          <a:p>
            <a:pPr lvl="1"/>
            <a:r>
              <a:rPr lang="en-US" sz="2000" dirty="0"/>
              <a:t>If proposed changes are not reversed, could impact use of federal funding for conferences, memberships, and several other activities</a:t>
            </a:r>
          </a:p>
          <a:p>
            <a:r>
              <a:rPr lang="en-US" sz="2400" dirty="0"/>
              <a:t>Other areas to watch: Apprenticeships, AI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647674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3FD2-C7A8-8E26-409B-59163C621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6414" y="1123722"/>
            <a:ext cx="5574535" cy="3080306"/>
          </a:xfrm>
        </p:spPr>
        <p:txBody>
          <a:bodyPr/>
          <a:lstStyle/>
          <a:p>
            <a:r>
              <a:rPr lang="en-US" b="1" dirty="0">
                <a:solidFill>
                  <a:srgbClr val="574086"/>
                </a:solidFill>
                <a:latin typeface="Adelle Sans" pitchFamily="2" charset="77"/>
              </a:rPr>
              <a:t>Thank you for your support!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52BFED-FACB-63AC-7E8E-4A595B84C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2474" y="4571523"/>
            <a:ext cx="9144000" cy="16557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900" dirty="0">
                <a:latin typeface="Adelle Sans"/>
                <a:cs typeface="Helvetica" panose="020B0604020202020204" pitchFamily="34" charset="0"/>
              </a:rPr>
              <a:t>Association for Career and Technical Education®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900" dirty="0">
                <a:latin typeface="Adelle Sans"/>
                <a:cs typeface="Helvetica" panose="020B0604020202020204" pitchFamily="34" charset="0"/>
              </a:rPr>
              <a:t>1410 King Street, Alexandria, Virginia 22314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900" dirty="0">
                <a:latin typeface="Adelle Sans"/>
                <a:cs typeface="Helvetica" panose="020B0604020202020204" pitchFamily="34" charset="0"/>
              </a:rPr>
              <a:t>800-826-9972 | acteonline.org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900" dirty="0">
                <a:latin typeface="Adelle Sans"/>
                <a:cs typeface="Helvetica" panose="020B0604020202020204" pitchFamily="34" charset="0"/>
              </a:rPr>
              <a:t>ahyslop@acteonline.org</a:t>
            </a:r>
          </a:p>
          <a:p>
            <a:endParaRPr lang="en-US" b="1" dirty="0">
              <a:solidFill>
                <a:srgbClr val="002060"/>
              </a:solidFill>
              <a:latin typeface="Adelle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29216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BE57BA-E3A9-9FA1-1708-C24CFF676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6868"/>
            <a:ext cx="10515600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Centennial Activities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191740-151F-C3C7-77D1-75C8A348E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72431"/>
            <a:ext cx="10515600" cy="360453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Microsite – </a:t>
            </a:r>
            <a:r>
              <a:rPr lang="en-US" dirty="0">
                <a:hlinkClick r:id="rId2"/>
              </a:rPr>
              <a:t>https://www.acteonline.org/100</a:t>
            </a:r>
            <a:endParaRPr lang="en-US" dirty="0"/>
          </a:p>
          <a:p>
            <a:pPr lvl="1"/>
            <a:r>
              <a:rPr lang="en-US" dirty="0"/>
              <a:t>Call for Artifacts</a:t>
            </a:r>
          </a:p>
          <a:p>
            <a:pPr lvl="1"/>
            <a:r>
              <a:rPr lang="en-US" dirty="0"/>
              <a:t>Story Submission</a:t>
            </a:r>
          </a:p>
          <a:p>
            <a:r>
              <a:rPr lang="en-US" dirty="0"/>
              <a:t>Centennial merchandise</a:t>
            </a:r>
          </a:p>
          <a:p>
            <a:r>
              <a:rPr lang="en-US" dirty="0"/>
              <a:t>Trivia contest and artifact quiz</a:t>
            </a:r>
          </a:p>
          <a:p>
            <a:r>
              <a:rPr lang="en-US" dirty="0"/>
              <a:t>Timeline and history content</a:t>
            </a:r>
          </a:p>
          <a:p>
            <a:r>
              <a:rPr lang="en-US" dirty="0"/>
              <a:t>Digital assets</a:t>
            </a:r>
          </a:p>
          <a:p>
            <a:r>
              <a:rPr lang="en-US" dirty="0"/>
              <a:t>Upcoming documentary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947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31A5F-E2FF-6AD9-BAA5-C95613E38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B6DD3F-9A52-E131-F2A7-7171514B8DEB}"/>
              </a:ext>
            </a:extLst>
          </p:cNvPr>
          <p:cNvSpPr txBox="1"/>
          <p:nvPr/>
        </p:nvSpPr>
        <p:spPr>
          <a:xfrm>
            <a:off x="3237874" y="4643942"/>
            <a:ext cx="5990562" cy="1487589"/>
          </a:xfrm>
          <a:prstGeom prst="rect">
            <a:avLst/>
          </a:prstGeom>
          <a:noFill/>
        </p:spPr>
        <p:txBody>
          <a:bodyPr wrap="square" lIns="91440" tIns="45721" rIns="91440" bIns="45721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Helvetica Neue" panose="02000503000000020004" pitchFamily="2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1" u="none" strike="noStrike" kern="1200" cap="none" spc="0" normalizeH="0" baseline="0" noProof="0" dirty="0">
                <a:ln>
                  <a:noFill/>
                </a:ln>
                <a:solidFill>
                  <a:srgbClr val="634789"/>
                </a:solidFill>
                <a:effectLst/>
                <a:uLnTx/>
                <a:uFillTx/>
                <a:latin typeface="Adelle Sans"/>
                <a:ea typeface="Helvetica Neue" panose="02000503000000020004" pitchFamily="2" charset="0"/>
                <a:cs typeface="Calibri"/>
              </a:rPr>
              <a:t>Register by July 31 to secure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1" u="none" strike="noStrike" kern="1200" cap="none" spc="0" normalizeH="0" baseline="0" noProof="0" dirty="0">
                <a:ln>
                  <a:noFill/>
                </a:ln>
                <a:solidFill>
                  <a:srgbClr val="634789"/>
                </a:solidFill>
                <a:effectLst/>
                <a:uLnTx/>
                <a:uFillTx/>
                <a:latin typeface="Adelle Sans"/>
                <a:ea typeface="Helvetica Neue" panose="02000503000000020004" pitchFamily="2" charset="0"/>
                <a:cs typeface="Calibri"/>
              </a:rPr>
              <a:t>early bird rates!</a:t>
            </a:r>
            <a:endParaRPr kumimoji="0" lang="en-US" sz="2700" b="1" i="0" u="none" strike="noStrike" kern="1200" cap="none" spc="0" normalizeH="0" baseline="0" noProof="0" dirty="0">
              <a:ln>
                <a:noFill/>
              </a:ln>
              <a:solidFill>
                <a:srgbClr val="63478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3E4932-291A-B951-D10F-595F4092D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8857" y="2204914"/>
            <a:ext cx="4168596" cy="28346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975252-5232-3EFE-3149-2DCE29235DF1}"/>
              </a:ext>
            </a:extLst>
          </p:cNvPr>
          <p:cNvSpPr txBox="1"/>
          <p:nvPr/>
        </p:nvSpPr>
        <p:spPr>
          <a:xfrm>
            <a:off x="2834181" y="726469"/>
            <a:ext cx="679794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634789"/>
                </a:solidFill>
                <a:effectLst/>
                <a:uLnTx/>
                <a:uFillTx/>
                <a:latin typeface="Adelle Sans"/>
                <a:ea typeface="Helvetica Neue" panose="02000503000000020004" pitchFamily="2" charset="0"/>
                <a:cs typeface="Calibri"/>
              </a:rPr>
              <a:t>You’re Invited</a:t>
            </a:r>
            <a:b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634789"/>
                </a:solidFill>
                <a:effectLst/>
                <a:uLnTx/>
                <a:uFillTx/>
                <a:latin typeface="Adelle Sans"/>
                <a:ea typeface="Helvetica Neue" panose="02000503000000020004" pitchFamily="2" charset="0"/>
                <a:cs typeface="Calibri"/>
              </a:rPr>
            </a:b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634789"/>
                </a:solidFill>
                <a:effectLst/>
                <a:uLnTx/>
                <a:uFillTx/>
                <a:latin typeface="Adelle Sans"/>
                <a:ea typeface="Helvetica Neue" panose="02000503000000020004" pitchFamily="2" charset="0"/>
                <a:cs typeface="Calibri"/>
              </a:rPr>
              <a:t>to a Once-in-a-Century </a:t>
            </a:r>
            <a:b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634789"/>
                </a:solidFill>
                <a:effectLst/>
                <a:uLnTx/>
                <a:uFillTx/>
                <a:latin typeface="Adelle Sans"/>
                <a:ea typeface="Helvetica Neue" panose="02000503000000020004" pitchFamily="2" charset="0"/>
                <a:cs typeface="Calibri"/>
              </a:rPr>
            </a:b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634789"/>
                </a:solidFill>
                <a:effectLst/>
                <a:uLnTx/>
                <a:uFillTx/>
                <a:latin typeface="Adelle Sans"/>
                <a:ea typeface="Helvetica Neue" panose="02000503000000020004" pitchFamily="2" charset="0"/>
                <a:cs typeface="Calibri"/>
              </a:rPr>
              <a:t>CTE Celebration!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63478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57E1E1-B7B0-8604-D0BE-8FF697F02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2941" y="5582891"/>
            <a:ext cx="1097280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440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10" y="5568374"/>
            <a:ext cx="1165860" cy="116586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91741" y="255403"/>
            <a:ext cx="10833122" cy="663103"/>
          </a:xfrm>
          <a:prstGeom prst="rect">
            <a:avLst/>
          </a:prstGeom>
        </p:spPr>
        <p:txBody>
          <a:bodyPr vert="horz" lIns="91440" tIns="45721" rIns="91440" bIns="4572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3400" b="1">
                <a:solidFill>
                  <a:schemeClr val="bg1"/>
                </a:solidFill>
                <a:latin typeface="Adelle Sans"/>
                <a:ea typeface="Helvetica Neue" panose="02000503000000020004" pitchFamily="2" charset="0"/>
                <a:cs typeface="Helvetica Neue" panose="02000503000000020004" pitchFamily="2" charset="0"/>
              </a:rPr>
              <a:t>Get Involved with ACTE                           Member Benefits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C382D75-E88F-92D8-9DBF-BF1AE590B8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075645"/>
              </p:ext>
            </p:extLst>
          </p:nvPr>
        </p:nvGraphicFramePr>
        <p:xfrm>
          <a:off x="0" y="1715784"/>
          <a:ext cx="12104913" cy="4886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31242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B5C447-A75E-9B10-AAB3-4D982D9C88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3903" y="1936494"/>
            <a:ext cx="11032342" cy="466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95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539C9C1-0072-A501-2D2B-F5815ACE4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886" y="2679557"/>
            <a:ext cx="10515600" cy="2852737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Professional Development 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and Resources</a:t>
            </a:r>
          </a:p>
        </p:txBody>
      </p:sp>
    </p:spTree>
    <p:extLst>
      <p:ext uri="{BB962C8B-B14F-4D97-AF65-F5344CB8AC3E}">
        <p14:creationId xmlns:p14="http://schemas.microsoft.com/office/powerpoint/2010/main" val="2778234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DF4C7-6F27-0C76-2C9D-D7E9EBF92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469FED6-CB5C-9111-B206-501A1B4E82F1}"/>
              </a:ext>
            </a:extLst>
          </p:cNvPr>
          <p:cNvSpPr txBox="1"/>
          <p:nvPr/>
        </p:nvSpPr>
        <p:spPr>
          <a:xfrm>
            <a:off x="5525050" y="2853289"/>
            <a:ext cx="6154220" cy="2990564"/>
          </a:xfrm>
          <a:prstGeom prst="rect">
            <a:avLst/>
          </a:prstGeom>
          <a:noFill/>
        </p:spPr>
        <p:txBody>
          <a:bodyPr wrap="square" lIns="91440" tIns="45721" rIns="91440" bIns="45721" rtlCol="0" anchor="t">
            <a:spAutoFit/>
          </a:bodyPr>
          <a:lstStyle/>
          <a:p>
            <a:pPr algn="ctr">
              <a:spcBef>
                <a:spcPts val="800"/>
              </a:spcBef>
              <a:spcAft>
                <a:spcPts val="800"/>
              </a:spcAft>
            </a:pPr>
            <a:r>
              <a:rPr lang="en-US" sz="3500" dirty="0">
                <a:latin typeface="Adelle Sans"/>
                <a:ea typeface="ＭＳ Ｐゴシック"/>
              </a:rPr>
              <a:t>Focused programming for postsecondary CTE professionals</a:t>
            </a:r>
            <a:br>
              <a:rPr lang="en-US" sz="3500" dirty="0">
                <a:latin typeface="Adelle Sans"/>
                <a:ea typeface="ＭＳ Ｐゴシック"/>
              </a:rPr>
            </a:br>
            <a:endParaRPr lang="en-US" sz="3500" dirty="0">
              <a:latin typeface="Adelle Sans"/>
              <a:ea typeface="ＭＳ Ｐゴシック"/>
            </a:endParaRPr>
          </a:p>
          <a:p>
            <a:pPr algn="ctr">
              <a:spcBef>
                <a:spcPts val="800"/>
              </a:spcBef>
              <a:spcAft>
                <a:spcPts val="800"/>
              </a:spcAft>
            </a:pPr>
            <a:r>
              <a:rPr lang="en-US" sz="3500" i="1">
                <a:latin typeface="Adelle Sans"/>
                <a:ea typeface="ＭＳ Ｐゴシック"/>
              </a:rPr>
              <a:t>Register</a:t>
            </a:r>
            <a:r>
              <a:rPr lang="en-US" sz="3500" i="1" dirty="0">
                <a:latin typeface="Adelle Sans"/>
                <a:ea typeface="ＭＳ Ｐゴシック"/>
              </a:rPr>
              <a:t> by July 28 to secure early bird rates!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1BAE31-7BFC-2660-5253-CE929D1F8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70" y="886968"/>
            <a:ext cx="4522126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96196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DCE3A4A-DFE7-A7F0-A15C-551BDE88DBC4}"/>
              </a:ext>
            </a:extLst>
          </p:cNvPr>
          <p:cNvSpPr txBox="1"/>
          <p:nvPr/>
        </p:nvSpPr>
        <p:spPr>
          <a:xfrm>
            <a:off x="5767978" y="2818777"/>
            <a:ext cx="5682343" cy="2123660"/>
          </a:xfrm>
          <a:prstGeom prst="rect">
            <a:avLst/>
          </a:prstGeom>
          <a:noFill/>
        </p:spPr>
        <p:txBody>
          <a:bodyPr wrap="square" lIns="91440" tIns="45721" rIns="91440" bIns="45721" rtlCol="0" anchor="t">
            <a:spAutoFit/>
          </a:bodyPr>
          <a:lstStyle/>
          <a:p>
            <a:pPr algn="ctr"/>
            <a:r>
              <a:rPr lang="en-US" sz="3700" dirty="0">
                <a:latin typeface="Adelle Sans"/>
              </a:rPr>
              <a:t>Focused programming for CTE administrators</a:t>
            </a:r>
            <a:br>
              <a:rPr lang="en-US" sz="3700" dirty="0">
                <a:latin typeface="Adelle Sans"/>
              </a:rPr>
            </a:br>
            <a:endParaRPr lang="en-US" dirty="0"/>
          </a:p>
          <a:p>
            <a:pPr algn="ctr">
              <a:spcBef>
                <a:spcPts val="601"/>
              </a:spcBef>
              <a:spcAft>
                <a:spcPts val="601"/>
              </a:spcAft>
            </a:pPr>
            <a:r>
              <a:rPr lang="en-US" sz="3500" i="1" dirty="0">
                <a:latin typeface="Adelle Sans"/>
                <a:ea typeface="ＭＳ Ｐゴシック"/>
              </a:rPr>
              <a:t>Register now!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9196A4-9E05-8B78-F33F-0E94FD2CE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60" y="892441"/>
            <a:ext cx="4452276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507302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A5E9B61B-C1D4-1244-8993-6DBD345AE918}" vid="{43E58171-F631-3848-B322-159C83540026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A5E9B61B-C1D4-1244-8993-6DBD345AE918}" vid="{D5BB6609-ACE7-2B4A-82B6-5D0FA4725AA6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A5E9B61B-C1D4-1244-8993-6DBD345AE918}" vid="{0C24FA7F-6686-6D43-9241-E6E9FB3F8FCC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a0bef17-26ed-411d-baf7-5eebe850c537" xsi:nil="true"/>
    <lcf76f155ced4ddcb4097134ff3c332f xmlns="8a36f93f-62a5-4d8f-8acb-f5a620604ac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93E671157D044E95F0162E28733D58" ma:contentTypeVersion="18" ma:contentTypeDescription="Create a new document." ma:contentTypeScope="" ma:versionID="6818e70a1f0e58bc89eda1583930976b">
  <xsd:schema xmlns:xsd="http://www.w3.org/2001/XMLSchema" xmlns:xs="http://www.w3.org/2001/XMLSchema" xmlns:p="http://schemas.microsoft.com/office/2006/metadata/properties" xmlns:ns2="8a36f93f-62a5-4d8f-8acb-f5a620604acb" xmlns:ns3="fa0bef17-26ed-411d-baf7-5eebe850c537" targetNamespace="http://schemas.microsoft.com/office/2006/metadata/properties" ma:root="true" ma:fieldsID="e616d0dfa7b3fa1efc0cab3970ac0b36" ns2:_="" ns3:_="">
    <xsd:import namespace="8a36f93f-62a5-4d8f-8acb-f5a620604acb"/>
    <xsd:import namespace="fa0bef17-26ed-411d-baf7-5eebe850c5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6f93f-62a5-4d8f-8acb-f5a620604a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6817e45-ca6e-4c38-b674-2708a80477e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0bef17-26ed-411d-baf7-5eebe850c53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80ede07e-0cb5-4d03-a54b-998d6e2e53d9}" ma:internalName="TaxCatchAll" ma:showField="CatchAllData" ma:web="fa0bef17-26ed-411d-baf7-5eebe850c5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94E5C1-AB9A-4CED-BD08-43627AFE27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9E73D0-0D19-4380-B09A-3E0692CAEAAE}">
  <ds:schemaRefs>
    <ds:schemaRef ds:uri="8a36f93f-62a5-4d8f-8acb-f5a620604acb"/>
    <ds:schemaRef ds:uri="fa0bef17-26ed-411d-baf7-5eebe850c53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C049AC6-AA56-40D0-BC03-66CBFBF93BBF}">
  <ds:schemaRefs>
    <ds:schemaRef ds:uri="8a36f93f-62a5-4d8f-8acb-f5a620604acb"/>
    <ds:schemaRef ds:uri="fa0bef17-26ed-411d-baf7-5eebe850c53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Centennial PPT Template</Template>
  <TotalTime>864</TotalTime>
  <Words>1147</Words>
  <Application>Microsoft Office PowerPoint</Application>
  <PresentationFormat>Widescreen</PresentationFormat>
  <Paragraphs>161</Paragraphs>
  <Slides>27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ＭＳ Ｐゴシック</vt:lpstr>
      <vt:lpstr>Adele Sans</vt:lpstr>
      <vt:lpstr>Adelle Sans</vt:lpstr>
      <vt:lpstr>Aptos</vt:lpstr>
      <vt:lpstr>Arial</vt:lpstr>
      <vt:lpstr>Calibri</vt:lpstr>
      <vt:lpstr>Calibri Light</vt:lpstr>
      <vt:lpstr>Georgia</vt:lpstr>
      <vt:lpstr>Open Sauce Italics</vt:lpstr>
      <vt:lpstr>Tahoma</vt:lpstr>
      <vt:lpstr>Office Theme</vt:lpstr>
      <vt:lpstr>Custom Design</vt:lpstr>
      <vt:lpstr>1_Custom Design</vt:lpstr>
      <vt:lpstr>National ACTE Updates </vt:lpstr>
      <vt:lpstr>PowerPoint Presentation</vt:lpstr>
      <vt:lpstr>Centennial Activities</vt:lpstr>
      <vt:lpstr>PowerPoint Presentation</vt:lpstr>
      <vt:lpstr>PowerPoint Presentation</vt:lpstr>
      <vt:lpstr>PowerPoint Presentation</vt:lpstr>
      <vt:lpstr>Professional Development  and Resources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ACTE Resources                                                    Fact Sheets</vt:lpstr>
      <vt:lpstr>PowerPoint Presentation</vt:lpstr>
      <vt:lpstr>PowerPoint Presentation</vt:lpstr>
      <vt:lpstr>PowerPoint Presentation</vt:lpstr>
      <vt:lpstr>              Perkins V                                                    Implementation Resources</vt:lpstr>
      <vt:lpstr>PowerPoint Presentation</vt:lpstr>
      <vt:lpstr>Federal Policy Activities</vt:lpstr>
      <vt:lpstr>PowerPoint Presentation</vt:lpstr>
      <vt:lpstr>Fiscal Year 2027 Appropriations</vt:lpstr>
      <vt:lpstr>PowerPoint Presentation</vt:lpstr>
      <vt:lpstr>Workforce Pell</vt:lpstr>
      <vt:lpstr>Administration Activities</vt:lpstr>
      <vt:lpstr>Thank you for your support!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 Kendrick</dc:creator>
  <cp:lastModifiedBy>Alisha Hyslop</cp:lastModifiedBy>
  <cp:revision>155</cp:revision>
  <dcterms:created xsi:type="dcterms:W3CDTF">2026-02-11T14:25:38Z</dcterms:created>
  <dcterms:modified xsi:type="dcterms:W3CDTF">2026-07-14T13:33:00Z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0x0101007693E671157D044E95F0162E28733D58</vt:lpwstr>
  </property>
  <property fmtid="{D5CDD505-2E9C-101B-9397-08002B2CF9AE}" pid="3" name="MediaServiceImageTags">
    <vt:lpwstr/>
  </property>
</Properties>
</file>