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75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6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3AFC76-EEC9-AE13-0438-E2E9FA5E79DB}" v="27" dt="2026-07-21T18:18:18.947"/>
    <p1510:client id="{203B702C-69F9-9C8E-5195-9A9EAD380D62}" v="79" dt="2026-07-21T14:00:27.4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is, Molly" userId="S::molly.davis@cccs.edu::c962e1eb-d29e-4acb-a23a-7236a7cf2739" providerId="AD" clId="Web-{EFCD9136-BE52-27B9-9BD1-CD5311FE0351}"/>
    <pc:docChg chg="sldOrd">
      <pc:chgData name="Davis, Molly" userId="S::molly.davis@cccs.edu::c962e1eb-d29e-4acb-a23a-7236a7cf2739" providerId="AD" clId="Web-{EFCD9136-BE52-27B9-9BD1-CD5311FE0351}" dt="2026-07-13T17:08:16.964" v="0"/>
      <pc:docMkLst>
        <pc:docMk/>
      </pc:docMkLst>
      <pc:sldChg chg="ord">
        <pc:chgData name="Davis, Molly" userId="S::molly.davis@cccs.edu::c962e1eb-d29e-4acb-a23a-7236a7cf2739" providerId="AD" clId="Web-{EFCD9136-BE52-27B9-9BD1-CD5311FE0351}" dt="2026-07-13T17:08:16.964" v="0"/>
        <pc:sldMkLst>
          <pc:docMk/>
          <pc:sldMk cId="0" sldId="267"/>
        </pc:sldMkLst>
      </pc:sldChg>
    </pc:docChg>
  </pc:docChgLst>
  <pc:docChgLst>
    <pc:chgData name="Davis, Molly" userId="S::molly.davis@cccs.edu::c962e1eb-d29e-4acb-a23a-7236a7cf2739" providerId="AD" clId="Web-{266199B7-40A9-A03D-7F04-34456AA38749}"/>
    <pc:docChg chg="modSld">
      <pc:chgData name="Davis, Molly" userId="S::molly.davis@cccs.edu::c962e1eb-d29e-4acb-a23a-7236a7cf2739" providerId="AD" clId="Web-{266199B7-40A9-A03D-7F04-34456AA38749}" dt="2026-07-14T15:23:39.885" v="109" actId="14100"/>
      <pc:docMkLst>
        <pc:docMk/>
      </pc:docMkLst>
      <pc:sldChg chg="modSp">
        <pc:chgData name="Davis, Molly" userId="S::molly.davis@cccs.edu::c962e1eb-d29e-4acb-a23a-7236a7cf2739" providerId="AD" clId="Web-{266199B7-40A9-A03D-7F04-34456AA38749}" dt="2026-07-14T15:10:35.800" v="4" actId="20577"/>
        <pc:sldMkLst>
          <pc:docMk/>
          <pc:sldMk cId="0" sldId="263"/>
        </pc:sldMkLst>
        <pc:spChg chg="mod">
          <ac:chgData name="Davis, Molly" userId="S::molly.davis@cccs.edu::c962e1eb-d29e-4acb-a23a-7236a7cf2739" providerId="AD" clId="Web-{266199B7-40A9-A03D-7F04-34456AA38749}" dt="2026-07-14T15:10:35.800" v="4" actId="20577"/>
          <ac:spMkLst>
            <pc:docMk/>
            <pc:sldMk cId="0" sldId="263"/>
            <ac:spMk id="13" creationId="{00000000-0000-0000-0000-000000000000}"/>
          </ac:spMkLst>
        </pc:spChg>
      </pc:sldChg>
      <pc:sldChg chg="modSp">
        <pc:chgData name="Davis, Molly" userId="S::molly.davis@cccs.edu::c962e1eb-d29e-4acb-a23a-7236a7cf2739" providerId="AD" clId="Web-{266199B7-40A9-A03D-7F04-34456AA38749}" dt="2026-07-14T15:18:28.117" v="11" actId="1076"/>
        <pc:sldMkLst>
          <pc:docMk/>
          <pc:sldMk cId="0" sldId="266"/>
        </pc:sldMkLst>
        <pc:spChg chg="mod">
          <ac:chgData name="Davis, Molly" userId="S::molly.davis@cccs.edu::c962e1eb-d29e-4acb-a23a-7236a7cf2739" providerId="AD" clId="Web-{266199B7-40A9-A03D-7F04-34456AA38749}" dt="2026-07-14T15:18:22.757" v="9" actId="1076"/>
          <ac:spMkLst>
            <pc:docMk/>
            <pc:sldMk cId="0" sldId="266"/>
            <ac:spMk id="17" creationId="{00000000-0000-0000-0000-000000000000}"/>
          </ac:spMkLst>
        </pc:spChg>
        <pc:spChg chg="mod">
          <ac:chgData name="Davis, Molly" userId="S::molly.davis@cccs.edu::c962e1eb-d29e-4acb-a23a-7236a7cf2739" providerId="AD" clId="Web-{266199B7-40A9-A03D-7F04-34456AA38749}" dt="2026-07-14T15:18:25.429" v="10" actId="1076"/>
          <ac:spMkLst>
            <pc:docMk/>
            <pc:sldMk cId="0" sldId="266"/>
            <ac:spMk id="18" creationId="{00000000-0000-0000-0000-000000000000}"/>
          </ac:spMkLst>
        </pc:spChg>
        <pc:spChg chg="mod">
          <ac:chgData name="Davis, Molly" userId="S::molly.davis@cccs.edu::c962e1eb-d29e-4acb-a23a-7236a7cf2739" providerId="AD" clId="Web-{266199B7-40A9-A03D-7F04-34456AA38749}" dt="2026-07-14T15:18:28.117" v="11" actId="1076"/>
          <ac:spMkLst>
            <pc:docMk/>
            <pc:sldMk cId="0" sldId="266"/>
            <ac:spMk id="20" creationId="{00000000-0000-0000-0000-000000000000}"/>
          </ac:spMkLst>
        </pc:spChg>
        <pc:spChg chg="mod">
          <ac:chgData name="Davis, Molly" userId="S::molly.davis@cccs.edu::c962e1eb-d29e-4acb-a23a-7236a7cf2739" providerId="AD" clId="Web-{266199B7-40A9-A03D-7F04-34456AA38749}" dt="2026-07-14T15:18:19.445" v="8" actId="1076"/>
          <ac:spMkLst>
            <pc:docMk/>
            <pc:sldMk cId="0" sldId="266"/>
            <ac:spMk id="21" creationId="{00000000-0000-0000-0000-000000000000}"/>
          </ac:spMkLst>
        </pc:spChg>
      </pc:sldChg>
      <pc:sldChg chg="addSp modSp">
        <pc:chgData name="Davis, Molly" userId="S::molly.davis@cccs.edu::c962e1eb-d29e-4acb-a23a-7236a7cf2739" providerId="AD" clId="Web-{266199B7-40A9-A03D-7F04-34456AA38749}" dt="2026-07-14T15:21:40.509" v="78" actId="20577"/>
        <pc:sldMkLst>
          <pc:docMk/>
          <pc:sldMk cId="0" sldId="267"/>
        </pc:sldMkLst>
        <pc:spChg chg="add mod">
          <ac:chgData name="Davis, Molly" userId="S::molly.davis@cccs.edu::c962e1eb-d29e-4acb-a23a-7236a7cf2739" providerId="AD" clId="Web-{266199B7-40A9-A03D-7F04-34456AA38749}" dt="2026-07-14T15:21:40.509" v="78" actId="20577"/>
          <ac:spMkLst>
            <pc:docMk/>
            <pc:sldMk cId="0" sldId="267"/>
            <ac:spMk id="18" creationId="{68A5242E-B954-B3D0-E7B6-FD81D059953C}"/>
          </ac:spMkLst>
        </pc:spChg>
        <pc:spChg chg="add mod">
          <ac:chgData name="Davis, Molly" userId="S::molly.davis@cccs.edu::c962e1eb-d29e-4acb-a23a-7236a7cf2739" providerId="AD" clId="Web-{266199B7-40A9-A03D-7F04-34456AA38749}" dt="2026-07-14T15:21:37.337" v="77" actId="20577"/>
          <ac:spMkLst>
            <pc:docMk/>
            <pc:sldMk cId="0" sldId="267"/>
            <ac:spMk id="19" creationId="{22AC8BEF-09C8-1D94-EACA-0398F8F22D33}"/>
          </ac:spMkLst>
        </pc:spChg>
        <pc:picChg chg="mod modCrop">
          <ac:chgData name="Davis, Molly" userId="S::molly.davis@cccs.edu::c962e1eb-d29e-4acb-a23a-7236a7cf2739" providerId="AD" clId="Web-{266199B7-40A9-A03D-7F04-34456AA38749}" dt="2026-07-14T15:20:54.978" v="52" actId="1076"/>
          <ac:picMkLst>
            <pc:docMk/>
            <pc:sldMk cId="0" sldId="267"/>
            <ac:picMk id="4098" creationId="{21147CEA-9EE5-C41E-AC13-DED2A2B27517}"/>
          </ac:picMkLst>
        </pc:picChg>
      </pc:sldChg>
      <pc:sldChg chg="modSp">
        <pc:chgData name="Davis, Molly" userId="S::molly.davis@cccs.edu::c962e1eb-d29e-4acb-a23a-7236a7cf2739" providerId="AD" clId="Web-{266199B7-40A9-A03D-7F04-34456AA38749}" dt="2026-07-14T15:23:39.885" v="109" actId="14100"/>
        <pc:sldMkLst>
          <pc:docMk/>
          <pc:sldMk cId="0" sldId="268"/>
        </pc:sldMkLst>
        <pc:spChg chg="mod">
          <ac:chgData name="Davis, Molly" userId="S::molly.davis@cccs.edu::c962e1eb-d29e-4acb-a23a-7236a7cf2739" providerId="AD" clId="Web-{266199B7-40A9-A03D-7F04-34456AA38749}" dt="2026-07-14T15:23:36.385" v="108" actId="1076"/>
          <ac:spMkLst>
            <pc:docMk/>
            <pc:sldMk cId="0" sldId="268"/>
            <ac:spMk id="13" creationId="{00000000-0000-0000-0000-000000000000}"/>
          </ac:spMkLst>
        </pc:spChg>
        <pc:spChg chg="mod">
          <ac:chgData name="Davis, Molly" userId="S::molly.davis@cccs.edu::c962e1eb-d29e-4acb-a23a-7236a7cf2739" providerId="AD" clId="Web-{266199B7-40A9-A03D-7F04-34456AA38749}" dt="2026-07-14T15:23:11.588" v="101" actId="1076"/>
          <ac:spMkLst>
            <pc:docMk/>
            <pc:sldMk cId="0" sldId="268"/>
            <ac:spMk id="14" creationId="{00000000-0000-0000-0000-000000000000}"/>
          </ac:spMkLst>
        </pc:spChg>
        <pc:spChg chg="mod">
          <ac:chgData name="Davis, Molly" userId="S::molly.davis@cccs.edu::c962e1eb-d29e-4acb-a23a-7236a7cf2739" providerId="AD" clId="Web-{266199B7-40A9-A03D-7F04-34456AA38749}" dt="2026-07-14T15:23:15.510" v="102" actId="1076"/>
          <ac:spMkLst>
            <pc:docMk/>
            <pc:sldMk cId="0" sldId="268"/>
            <ac:spMk id="15" creationId="{00000000-0000-0000-0000-000000000000}"/>
          </ac:spMkLst>
        </pc:spChg>
        <pc:spChg chg="mod">
          <ac:chgData name="Davis, Molly" userId="S::molly.davis@cccs.edu::c962e1eb-d29e-4acb-a23a-7236a7cf2739" providerId="AD" clId="Web-{266199B7-40A9-A03D-7F04-34456AA38749}" dt="2026-07-14T15:23:18.104" v="103" actId="1076"/>
          <ac:spMkLst>
            <pc:docMk/>
            <pc:sldMk cId="0" sldId="268"/>
            <ac:spMk id="16" creationId="{00000000-0000-0000-0000-000000000000}"/>
          </ac:spMkLst>
        </pc:spChg>
        <pc:spChg chg="mod">
          <ac:chgData name="Davis, Molly" userId="S::molly.davis@cccs.edu::c962e1eb-d29e-4acb-a23a-7236a7cf2739" providerId="AD" clId="Web-{266199B7-40A9-A03D-7F04-34456AA38749}" dt="2026-07-14T15:23:20.416" v="104" actId="1076"/>
          <ac:spMkLst>
            <pc:docMk/>
            <pc:sldMk cId="0" sldId="268"/>
            <ac:spMk id="17" creationId="{00000000-0000-0000-0000-000000000000}"/>
          </ac:spMkLst>
        </pc:spChg>
        <pc:spChg chg="mod">
          <ac:chgData name="Davis, Molly" userId="S::molly.davis@cccs.edu::c962e1eb-d29e-4acb-a23a-7236a7cf2739" providerId="AD" clId="Web-{266199B7-40A9-A03D-7F04-34456AA38749}" dt="2026-07-14T15:23:23.463" v="105" actId="1076"/>
          <ac:spMkLst>
            <pc:docMk/>
            <pc:sldMk cId="0" sldId="268"/>
            <ac:spMk id="18" creationId="{00000000-0000-0000-0000-000000000000}"/>
          </ac:spMkLst>
        </pc:spChg>
        <pc:spChg chg="mod">
          <ac:chgData name="Davis, Molly" userId="S::molly.davis@cccs.edu::c962e1eb-d29e-4acb-a23a-7236a7cf2739" providerId="AD" clId="Web-{266199B7-40A9-A03D-7F04-34456AA38749}" dt="2026-07-14T15:22:49.463" v="94" actId="1076"/>
          <ac:spMkLst>
            <pc:docMk/>
            <pc:sldMk cId="0" sldId="268"/>
            <ac:spMk id="19" creationId="{00000000-0000-0000-0000-000000000000}"/>
          </ac:spMkLst>
        </pc:spChg>
        <pc:spChg chg="mod">
          <ac:chgData name="Davis, Molly" userId="S::molly.davis@cccs.edu::c962e1eb-d29e-4acb-a23a-7236a7cf2739" providerId="AD" clId="Web-{266199B7-40A9-A03D-7F04-34456AA38749}" dt="2026-07-14T15:22:46.979" v="93" actId="1076"/>
          <ac:spMkLst>
            <pc:docMk/>
            <pc:sldMk cId="0" sldId="268"/>
            <ac:spMk id="20" creationId="{00000000-0000-0000-0000-000000000000}"/>
          </ac:spMkLst>
        </pc:spChg>
        <pc:spChg chg="mod">
          <ac:chgData name="Davis, Molly" userId="S::molly.davis@cccs.edu::c962e1eb-d29e-4acb-a23a-7236a7cf2739" providerId="AD" clId="Web-{266199B7-40A9-A03D-7F04-34456AA38749}" dt="2026-07-14T15:22:44.166" v="92" actId="1076"/>
          <ac:spMkLst>
            <pc:docMk/>
            <pc:sldMk cId="0" sldId="268"/>
            <ac:spMk id="21" creationId="{00000000-0000-0000-0000-000000000000}"/>
          </ac:spMkLst>
        </pc:spChg>
        <pc:spChg chg="mod">
          <ac:chgData name="Davis, Molly" userId="S::molly.davis@cccs.edu::c962e1eb-d29e-4acb-a23a-7236a7cf2739" providerId="AD" clId="Web-{266199B7-40A9-A03D-7F04-34456AA38749}" dt="2026-07-14T15:22:42.088" v="91" actId="1076"/>
          <ac:spMkLst>
            <pc:docMk/>
            <pc:sldMk cId="0" sldId="268"/>
            <ac:spMk id="22" creationId="{00000000-0000-0000-0000-000000000000}"/>
          </ac:spMkLst>
        </pc:spChg>
        <pc:spChg chg="mod">
          <ac:chgData name="Davis, Molly" userId="S::molly.davis@cccs.edu::c962e1eb-d29e-4acb-a23a-7236a7cf2739" providerId="AD" clId="Web-{266199B7-40A9-A03D-7F04-34456AA38749}" dt="2026-07-14T15:22:39.713" v="90" actId="1076"/>
          <ac:spMkLst>
            <pc:docMk/>
            <pc:sldMk cId="0" sldId="268"/>
            <ac:spMk id="23" creationId="{00000000-0000-0000-0000-000000000000}"/>
          </ac:spMkLst>
        </pc:spChg>
        <pc:spChg chg="mod">
          <ac:chgData name="Davis, Molly" userId="S::molly.davis@cccs.edu::c962e1eb-d29e-4acb-a23a-7236a7cf2739" providerId="AD" clId="Web-{266199B7-40A9-A03D-7F04-34456AA38749}" dt="2026-07-14T15:23:39.885" v="109" actId="14100"/>
          <ac:spMkLst>
            <pc:docMk/>
            <pc:sldMk cId="0" sldId="268"/>
            <ac:spMk id="27" creationId="{B53E5E16-EEAA-EED9-4453-D79A98DFD4A5}"/>
          </ac:spMkLst>
        </pc:spChg>
        <pc:spChg chg="mod">
          <ac:chgData name="Davis, Molly" userId="S::molly.davis@cccs.edu::c962e1eb-d29e-4acb-a23a-7236a7cf2739" providerId="AD" clId="Web-{266199B7-40A9-A03D-7F04-34456AA38749}" dt="2026-07-14T15:22:37.541" v="89" actId="1076"/>
          <ac:spMkLst>
            <pc:docMk/>
            <pc:sldMk cId="0" sldId="268"/>
            <ac:spMk id="28" creationId="{0985A8AA-B298-B9EB-9B8E-03FAB88FA515}"/>
          </ac:spMkLst>
        </pc:spChg>
      </pc:sldChg>
    </pc:docChg>
  </pc:docChgLst>
  <pc:docChgLst>
    <pc:chgData name="Bennett, Jody" userId="S::jody.bennett@cccs.edu::a7c80546-83a3-4b62-85ec-0b0f63e8524c" providerId="AD" clId="Web-{3FBF4259-7E09-4EF3-7719-E1E270895891}"/>
    <pc:docChg chg="addSld modSld sldOrd">
      <pc:chgData name="Bennett, Jody" userId="S::jody.bennett@cccs.edu::a7c80546-83a3-4b62-85ec-0b0f63e8524c" providerId="AD" clId="Web-{3FBF4259-7E09-4EF3-7719-E1E270895891}" dt="2026-07-13T17:53:40.662" v="717"/>
      <pc:docMkLst>
        <pc:docMk/>
      </pc:docMkLst>
      <pc:sldChg chg="addAnim">
        <pc:chgData name="Bennett, Jody" userId="S::jody.bennett@cccs.edu::a7c80546-83a3-4b62-85ec-0b0f63e8524c" providerId="AD" clId="Web-{3FBF4259-7E09-4EF3-7719-E1E270895891}" dt="2026-07-13T17:47:29.863" v="647"/>
        <pc:sldMkLst>
          <pc:docMk/>
          <pc:sldMk cId="0" sldId="259"/>
        </pc:sldMkLst>
      </pc:sldChg>
      <pc:sldChg chg="addAnim">
        <pc:chgData name="Bennett, Jody" userId="S::jody.bennett@cccs.edu::a7c80546-83a3-4b62-85ec-0b0f63e8524c" providerId="AD" clId="Web-{3FBF4259-7E09-4EF3-7719-E1E270895891}" dt="2026-07-13T17:47:56.988" v="651"/>
        <pc:sldMkLst>
          <pc:docMk/>
          <pc:sldMk cId="0" sldId="260"/>
        </pc:sldMkLst>
      </pc:sldChg>
      <pc:sldChg chg="addAnim">
        <pc:chgData name="Bennett, Jody" userId="S::jody.bennett@cccs.edu::a7c80546-83a3-4b62-85ec-0b0f63e8524c" providerId="AD" clId="Web-{3FBF4259-7E09-4EF3-7719-E1E270895891}" dt="2026-07-13T17:48:16.317" v="655"/>
        <pc:sldMkLst>
          <pc:docMk/>
          <pc:sldMk cId="0" sldId="261"/>
        </pc:sldMkLst>
      </pc:sldChg>
      <pc:sldChg chg="addAnim">
        <pc:chgData name="Bennett, Jody" userId="S::jody.bennett@cccs.edu::a7c80546-83a3-4b62-85ec-0b0f63e8524c" providerId="AD" clId="Web-{3FBF4259-7E09-4EF3-7719-E1E270895891}" dt="2026-07-13T17:48:36.785" v="659"/>
        <pc:sldMkLst>
          <pc:docMk/>
          <pc:sldMk cId="0" sldId="262"/>
        </pc:sldMkLst>
      </pc:sldChg>
      <pc:sldChg chg="addAnim delAnim">
        <pc:chgData name="Bennett, Jody" userId="S::jody.bennett@cccs.edu::a7c80546-83a3-4b62-85ec-0b0f63e8524c" providerId="AD" clId="Web-{3FBF4259-7E09-4EF3-7719-E1E270895891}" dt="2026-07-13T17:49:05.473" v="664"/>
        <pc:sldMkLst>
          <pc:docMk/>
          <pc:sldMk cId="0" sldId="264"/>
        </pc:sldMkLst>
      </pc:sldChg>
      <pc:sldChg chg="addAnim">
        <pc:chgData name="Bennett, Jody" userId="S::jody.bennett@cccs.edu::a7c80546-83a3-4b62-85ec-0b0f63e8524c" providerId="AD" clId="Web-{3FBF4259-7E09-4EF3-7719-E1E270895891}" dt="2026-07-13T17:49:58.114" v="671"/>
        <pc:sldMkLst>
          <pc:docMk/>
          <pc:sldMk cId="0" sldId="268"/>
        </pc:sldMkLst>
      </pc:sldChg>
      <pc:sldChg chg="addAnim">
        <pc:chgData name="Bennett, Jody" userId="S::jody.bennett@cccs.edu::a7c80546-83a3-4b62-85ec-0b0f63e8524c" providerId="AD" clId="Web-{3FBF4259-7E09-4EF3-7719-E1E270895891}" dt="2026-07-13T17:50:17.630" v="673"/>
        <pc:sldMkLst>
          <pc:docMk/>
          <pc:sldMk cId="0" sldId="269"/>
        </pc:sldMkLst>
      </pc:sldChg>
      <pc:sldChg chg="addAnim modAnim">
        <pc:chgData name="Bennett, Jody" userId="S::jody.bennett@cccs.edu::a7c80546-83a3-4b62-85ec-0b0f63e8524c" providerId="AD" clId="Web-{3FBF4259-7E09-4EF3-7719-E1E270895891}" dt="2026-07-13T17:52:52.740" v="709"/>
        <pc:sldMkLst>
          <pc:docMk/>
          <pc:sldMk cId="0" sldId="270"/>
        </pc:sldMkLst>
      </pc:sldChg>
      <pc:sldChg chg="modSp addAnim">
        <pc:chgData name="Bennett, Jody" userId="S::jody.bennett@cccs.edu::a7c80546-83a3-4b62-85ec-0b0f63e8524c" providerId="AD" clId="Web-{3FBF4259-7E09-4EF3-7719-E1E270895891}" dt="2026-07-13T17:53:18.630" v="713"/>
        <pc:sldMkLst>
          <pc:docMk/>
          <pc:sldMk cId="0" sldId="271"/>
        </pc:sldMkLst>
        <pc:spChg chg="mod">
          <ac:chgData name="Bennett, Jody" userId="S::jody.bennett@cccs.edu::a7c80546-83a3-4b62-85ec-0b0f63e8524c" providerId="AD" clId="Web-{3FBF4259-7E09-4EF3-7719-E1E270895891}" dt="2026-07-13T17:12:41.807" v="238" actId="20577"/>
          <ac:spMkLst>
            <pc:docMk/>
            <pc:sldMk cId="0" sldId="271"/>
            <ac:spMk id="16" creationId="{00000000-0000-0000-0000-000000000000}"/>
          </ac:spMkLst>
        </pc:spChg>
      </pc:sldChg>
      <pc:sldChg chg="addAnim">
        <pc:chgData name="Bennett, Jody" userId="S::jody.bennett@cccs.edu::a7c80546-83a3-4b62-85ec-0b0f63e8524c" providerId="AD" clId="Web-{3FBF4259-7E09-4EF3-7719-E1E270895891}" dt="2026-07-13T17:53:40.662" v="717"/>
        <pc:sldMkLst>
          <pc:docMk/>
          <pc:sldMk cId="0" sldId="273"/>
        </pc:sldMkLst>
      </pc:sldChg>
      <pc:sldChg chg="modSp">
        <pc:chgData name="Bennett, Jody" userId="S::jody.bennett@cccs.edu::a7c80546-83a3-4b62-85ec-0b0f63e8524c" providerId="AD" clId="Web-{3FBF4259-7E09-4EF3-7719-E1E270895891}" dt="2026-07-13T17:16:53.886" v="255" actId="20577"/>
        <pc:sldMkLst>
          <pc:docMk/>
          <pc:sldMk cId="0" sldId="274"/>
        </pc:sldMkLst>
        <pc:spChg chg="mod">
          <ac:chgData name="Bennett, Jody" userId="S::jody.bennett@cccs.edu::a7c80546-83a3-4b62-85ec-0b0f63e8524c" providerId="AD" clId="Web-{3FBF4259-7E09-4EF3-7719-E1E270895891}" dt="2026-07-13T17:16:53.886" v="255" actId="20577"/>
          <ac:spMkLst>
            <pc:docMk/>
            <pc:sldMk cId="0" sldId="274"/>
            <ac:spMk id="10" creationId="{00000000-0000-0000-0000-000000000000}"/>
          </ac:spMkLst>
        </pc:spChg>
      </pc:sldChg>
      <pc:sldChg chg="addSp delSp modSp add ord replId addAnim">
        <pc:chgData name="Bennett, Jody" userId="S::jody.bennett@cccs.edu::a7c80546-83a3-4b62-85ec-0b0f63e8524c" providerId="AD" clId="Web-{3FBF4259-7E09-4EF3-7719-E1E270895891}" dt="2026-07-13T17:49:31.192" v="669"/>
        <pc:sldMkLst>
          <pc:docMk/>
          <pc:sldMk cId="355885024" sldId="275"/>
        </pc:sldMkLst>
        <pc:spChg chg="mod">
          <ac:chgData name="Bennett, Jody" userId="S::jody.bennett@cccs.edu::a7c80546-83a3-4b62-85ec-0b0f63e8524c" providerId="AD" clId="Web-{3FBF4259-7E09-4EF3-7719-E1E270895891}" dt="2026-07-13T17:03:17.148" v="28" actId="20577"/>
          <ac:spMkLst>
            <pc:docMk/>
            <pc:sldMk cId="355885024" sldId="275"/>
            <ac:spMk id="6" creationId="{1236A32D-BE7B-49E7-956E-5971AAB5DBDF}"/>
          </ac:spMkLst>
        </pc:spChg>
        <pc:spChg chg="add mod">
          <ac:chgData name="Bennett, Jody" userId="S::jody.bennett@cccs.edu::a7c80546-83a3-4b62-85ec-0b0f63e8524c" providerId="AD" clId="Web-{3FBF4259-7E09-4EF3-7719-E1E270895891}" dt="2026-07-13T17:45:19.488" v="641" actId="1076"/>
          <ac:spMkLst>
            <pc:docMk/>
            <pc:sldMk cId="355885024" sldId="275"/>
            <ac:spMk id="14" creationId="{AB3D948F-C3E1-71A6-F02F-9A1DCC40AB7F}"/>
          </ac:spMkLst>
        </pc:spChg>
        <pc:spChg chg="add mod">
          <ac:chgData name="Bennett, Jody" userId="S::jody.bennett@cccs.edu::a7c80546-83a3-4b62-85ec-0b0f63e8524c" providerId="AD" clId="Web-{3FBF4259-7E09-4EF3-7719-E1E270895891}" dt="2026-07-13T17:42:49.831" v="538" actId="20577"/>
          <ac:spMkLst>
            <pc:docMk/>
            <pc:sldMk cId="355885024" sldId="275"/>
            <ac:spMk id="23" creationId="{8A44B040-93BB-3B26-3E67-0BAA0ADA89FF}"/>
          </ac:spMkLst>
        </pc:spChg>
        <pc:spChg chg="add mod">
          <ac:chgData name="Bennett, Jody" userId="S::jody.bennett@cccs.edu::a7c80546-83a3-4b62-85ec-0b0f63e8524c" providerId="AD" clId="Web-{3FBF4259-7E09-4EF3-7719-E1E270895891}" dt="2026-07-13T17:43:15.769" v="553" actId="1076"/>
          <ac:spMkLst>
            <pc:docMk/>
            <pc:sldMk cId="355885024" sldId="275"/>
            <ac:spMk id="24" creationId="{EE808515-DBC4-42E8-8C6C-44A1BDBE0DFF}"/>
          </ac:spMkLst>
        </pc:spChg>
        <pc:spChg chg="add mod">
          <ac:chgData name="Bennett, Jody" userId="S::jody.bennett@cccs.edu::a7c80546-83a3-4b62-85ec-0b0f63e8524c" providerId="AD" clId="Web-{3FBF4259-7E09-4EF3-7719-E1E270895891}" dt="2026-07-13T17:43:41.831" v="577" actId="1076"/>
          <ac:spMkLst>
            <pc:docMk/>
            <pc:sldMk cId="355885024" sldId="275"/>
            <ac:spMk id="25" creationId="{1FE07AFD-FD3E-99AE-C72E-62DCD53E2FBF}"/>
          </ac:spMkLst>
        </pc:spChg>
        <pc:spChg chg="add mod">
          <ac:chgData name="Bennett, Jody" userId="S::jody.bennett@cccs.edu::a7c80546-83a3-4b62-85ec-0b0f63e8524c" providerId="AD" clId="Web-{3FBF4259-7E09-4EF3-7719-E1E270895891}" dt="2026-07-13T17:43:36.534" v="576" actId="20577"/>
          <ac:spMkLst>
            <pc:docMk/>
            <pc:sldMk cId="355885024" sldId="275"/>
            <ac:spMk id="26" creationId="{BE37ED39-F315-152D-26D2-9A9D11202ED4}"/>
          </ac:spMkLst>
        </pc:spChg>
        <pc:spChg chg="add mod">
          <ac:chgData name="Bennett, Jody" userId="S::jody.bennett@cccs.edu::a7c80546-83a3-4b62-85ec-0b0f63e8524c" providerId="AD" clId="Web-{3FBF4259-7E09-4EF3-7719-E1E270895891}" dt="2026-07-13T17:45:27.066" v="642" actId="1076"/>
          <ac:spMkLst>
            <pc:docMk/>
            <pc:sldMk cId="355885024" sldId="275"/>
            <ac:spMk id="27" creationId="{91D5262F-2F3F-F037-7032-E89202F6812B}"/>
          </ac:spMkLst>
        </pc:spChg>
        <pc:picChg chg="add mod">
          <ac:chgData name="Bennett, Jody" userId="S::jody.bennett@cccs.edu::a7c80546-83a3-4b62-85ec-0b0f63e8524c" providerId="AD" clId="Web-{3FBF4259-7E09-4EF3-7719-E1E270895891}" dt="2026-07-13T17:41:04.377" v="465" actId="1076"/>
          <ac:picMkLst>
            <pc:docMk/>
            <pc:sldMk cId="355885024" sldId="275"/>
            <ac:picMk id="15" creationId="{2DD3F771-7020-F4B3-9B04-455935C50F1D}"/>
          </ac:picMkLst>
        </pc:picChg>
        <pc:picChg chg="add mod">
          <ac:chgData name="Bennett, Jody" userId="S::jody.bennett@cccs.edu::a7c80546-83a3-4b62-85ec-0b0f63e8524c" providerId="AD" clId="Web-{3FBF4259-7E09-4EF3-7719-E1E270895891}" dt="2026-07-13T17:41:13.909" v="467" actId="14100"/>
          <ac:picMkLst>
            <pc:docMk/>
            <pc:sldMk cId="355885024" sldId="275"/>
            <ac:picMk id="16" creationId="{2A1C419C-358C-0DB6-75A4-E14DFE232AB4}"/>
          </ac:picMkLst>
        </pc:picChg>
        <pc:picChg chg="add mod">
          <ac:chgData name="Bennett, Jody" userId="S::jody.bennett@cccs.edu::a7c80546-83a3-4b62-85ec-0b0f63e8524c" providerId="AD" clId="Web-{3FBF4259-7E09-4EF3-7719-E1E270895891}" dt="2026-07-13T17:41:17.393" v="468" actId="1076"/>
          <ac:picMkLst>
            <pc:docMk/>
            <pc:sldMk cId="355885024" sldId="275"/>
            <ac:picMk id="17" creationId="{8D7C71DD-4A56-963D-376E-BF246E10439B}"/>
          </ac:picMkLst>
        </pc:picChg>
        <pc:picChg chg="add mod">
          <ac:chgData name="Bennett, Jody" userId="S::jody.bennett@cccs.edu::a7c80546-83a3-4b62-85ec-0b0f63e8524c" providerId="AD" clId="Web-{3FBF4259-7E09-4EF3-7719-E1E270895891}" dt="2026-07-13T17:41:49.706" v="478" actId="1076"/>
          <ac:picMkLst>
            <pc:docMk/>
            <pc:sldMk cId="355885024" sldId="275"/>
            <ac:picMk id="18" creationId="{720C7DB2-13E0-765C-6867-00D327458FAB}"/>
          </ac:picMkLst>
        </pc:picChg>
        <pc:picChg chg="add mod">
          <ac:chgData name="Bennett, Jody" userId="S::jody.bennett@cccs.edu::a7c80546-83a3-4b62-85ec-0b0f63e8524c" providerId="AD" clId="Web-{3FBF4259-7E09-4EF3-7719-E1E270895891}" dt="2026-07-13T17:41:46.299" v="477" actId="1076"/>
          <ac:picMkLst>
            <pc:docMk/>
            <pc:sldMk cId="355885024" sldId="275"/>
            <ac:picMk id="20" creationId="{F64A3FAB-9797-8603-54AE-6CA86E90E2F4}"/>
          </ac:picMkLst>
        </pc:picChg>
        <pc:picChg chg="add mod">
          <ac:chgData name="Bennett, Jody" userId="S::jody.bennett@cccs.edu::a7c80546-83a3-4b62-85ec-0b0f63e8524c" providerId="AD" clId="Web-{3FBF4259-7E09-4EF3-7719-E1E270895891}" dt="2026-07-13T17:41:24.456" v="470" actId="1076"/>
          <ac:picMkLst>
            <pc:docMk/>
            <pc:sldMk cId="355885024" sldId="275"/>
            <ac:picMk id="21" creationId="{F14010A0-DD37-54EA-A0AD-F6ED0AC994EE}"/>
          </ac:picMkLst>
        </pc:picChg>
        <pc:picChg chg="add mod">
          <ac:chgData name="Bennett, Jody" userId="S::jody.bennett@cccs.edu::a7c80546-83a3-4b62-85ec-0b0f63e8524c" providerId="AD" clId="Web-{3FBF4259-7E09-4EF3-7719-E1E270895891}" dt="2026-07-13T17:41:44.003" v="476" actId="1076"/>
          <ac:picMkLst>
            <pc:docMk/>
            <pc:sldMk cId="355885024" sldId="275"/>
            <ac:picMk id="22" creationId="{13618517-3D70-B2A5-F7BA-66A083ED792B}"/>
          </ac:picMkLst>
        </pc:picChg>
      </pc:sldChg>
      <pc:sldChg chg="addSp delSp modSp add replId">
        <pc:chgData name="Bennett, Jody" userId="S::jody.bennett@cccs.edu::a7c80546-83a3-4b62-85ec-0b0f63e8524c" providerId="AD" clId="Web-{3FBF4259-7E09-4EF3-7719-E1E270895891}" dt="2026-07-13T17:23:30.389" v="436" actId="1076"/>
        <pc:sldMkLst>
          <pc:docMk/>
          <pc:sldMk cId="3731543806" sldId="276"/>
        </pc:sldMkLst>
        <pc:spChg chg="mod">
          <ac:chgData name="Bennett, Jody" userId="S::jody.bennett@cccs.edu::a7c80546-83a3-4b62-85ec-0b0f63e8524c" providerId="AD" clId="Web-{3FBF4259-7E09-4EF3-7719-E1E270895891}" dt="2026-07-13T17:17:19.355" v="272" actId="20577"/>
          <ac:spMkLst>
            <pc:docMk/>
            <pc:sldMk cId="3731543806" sldId="276"/>
            <ac:spMk id="4" creationId="{8B3CDF75-E352-0A9A-4CB5-61305B4D16E2}"/>
          </ac:spMkLst>
        </pc:spChg>
        <pc:spChg chg="mod">
          <ac:chgData name="Bennett, Jody" userId="S::jody.bennett@cccs.edu::a7c80546-83a3-4b62-85ec-0b0f63e8524c" providerId="AD" clId="Web-{3FBF4259-7E09-4EF3-7719-E1E270895891}" dt="2026-07-13T17:22:28.091" v="372" actId="20577"/>
          <ac:spMkLst>
            <pc:docMk/>
            <pc:sldMk cId="3731543806" sldId="276"/>
            <ac:spMk id="6" creationId="{6914E121-247A-7FF4-D161-7D2BD2D22441}"/>
          </ac:spMkLst>
        </pc:spChg>
        <pc:spChg chg="mod">
          <ac:chgData name="Bennett, Jody" userId="S::jody.bennett@cccs.edu::a7c80546-83a3-4b62-85ec-0b0f63e8524c" providerId="AD" clId="Web-{3FBF4259-7E09-4EF3-7719-E1E270895891}" dt="2026-07-13T17:20:50.731" v="291" actId="20577"/>
          <ac:spMkLst>
            <pc:docMk/>
            <pc:sldMk cId="3731543806" sldId="276"/>
            <ac:spMk id="8" creationId="{C5F67DA7-03DC-DD8C-5527-0FC89A538CA3}"/>
          </ac:spMkLst>
        </pc:spChg>
        <pc:spChg chg="mod">
          <ac:chgData name="Bennett, Jody" userId="S::jody.bennett@cccs.edu::a7c80546-83a3-4b62-85ec-0b0f63e8524c" providerId="AD" clId="Web-{3FBF4259-7E09-4EF3-7719-E1E270895891}" dt="2026-07-13T17:21:06.185" v="304" actId="20577"/>
          <ac:spMkLst>
            <pc:docMk/>
            <pc:sldMk cId="3731543806" sldId="276"/>
            <ac:spMk id="10" creationId="{E26F2555-0257-0D26-58AD-512CF1C26B94}"/>
          </ac:spMkLst>
        </pc:spChg>
        <pc:spChg chg="add mod">
          <ac:chgData name="Bennett, Jody" userId="S::jody.bennett@cccs.edu::a7c80546-83a3-4b62-85ec-0b0f63e8524c" providerId="AD" clId="Web-{3FBF4259-7E09-4EF3-7719-E1E270895891}" dt="2026-07-13T17:21:25.325" v="309" actId="1076"/>
          <ac:spMkLst>
            <pc:docMk/>
            <pc:sldMk cId="3731543806" sldId="276"/>
            <ac:spMk id="15" creationId="{3503C116-3E8D-6D7F-BA36-69C982D577C4}"/>
          </ac:spMkLst>
        </pc:spChg>
        <pc:spChg chg="add mod">
          <ac:chgData name="Bennett, Jody" userId="S::jody.bennett@cccs.edu::a7c80546-83a3-4b62-85ec-0b0f63e8524c" providerId="AD" clId="Web-{3FBF4259-7E09-4EF3-7719-E1E270895891}" dt="2026-07-13T17:21:25.325" v="310" actId="1076"/>
          <ac:spMkLst>
            <pc:docMk/>
            <pc:sldMk cId="3731543806" sldId="276"/>
            <ac:spMk id="16" creationId="{13CC00F0-1B19-60D2-D5C6-67BB2285372C}"/>
          </ac:spMkLst>
        </pc:spChg>
        <pc:spChg chg="add mod">
          <ac:chgData name="Bennett, Jody" userId="S::jody.bennett@cccs.edu::a7c80546-83a3-4b62-85ec-0b0f63e8524c" providerId="AD" clId="Web-{3FBF4259-7E09-4EF3-7719-E1E270895891}" dt="2026-07-13T17:21:25.325" v="311" actId="1076"/>
          <ac:spMkLst>
            <pc:docMk/>
            <pc:sldMk cId="3731543806" sldId="276"/>
            <ac:spMk id="17" creationId="{981529DE-97F3-CDAA-79F7-1AB5B09E151B}"/>
          </ac:spMkLst>
        </pc:spChg>
        <pc:spChg chg="add mod">
          <ac:chgData name="Bennett, Jody" userId="S::jody.bennett@cccs.edu::a7c80546-83a3-4b62-85ec-0b0f63e8524c" providerId="AD" clId="Web-{3FBF4259-7E09-4EF3-7719-E1E270895891}" dt="2026-07-13T17:21:49.232" v="326" actId="20577"/>
          <ac:spMkLst>
            <pc:docMk/>
            <pc:sldMk cId="3731543806" sldId="276"/>
            <ac:spMk id="18" creationId="{5BA8B6B7-3A67-3BD1-3064-68CE3EFF00E4}"/>
          </ac:spMkLst>
        </pc:spChg>
        <pc:spChg chg="add mod">
          <ac:chgData name="Bennett, Jody" userId="S::jody.bennett@cccs.edu::a7c80546-83a3-4b62-85ec-0b0f63e8524c" providerId="AD" clId="Web-{3FBF4259-7E09-4EF3-7719-E1E270895891}" dt="2026-07-13T17:21:59.872" v="338" actId="20577"/>
          <ac:spMkLst>
            <pc:docMk/>
            <pc:sldMk cId="3731543806" sldId="276"/>
            <ac:spMk id="19" creationId="{6FD133CD-C2B1-B23A-B6C9-4BC6598F7649}"/>
          </ac:spMkLst>
        </pc:spChg>
        <pc:spChg chg="add mod">
          <ac:chgData name="Bennett, Jody" userId="S::jody.bennett@cccs.edu::a7c80546-83a3-4b62-85ec-0b0f63e8524c" providerId="AD" clId="Web-{3FBF4259-7E09-4EF3-7719-E1E270895891}" dt="2026-07-13T17:22:08.341" v="349" actId="20577"/>
          <ac:spMkLst>
            <pc:docMk/>
            <pc:sldMk cId="3731543806" sldId="276"/>
            <ac:spMk id="20" creationId="{7407F8B8-8D28-071F-E73E-7CFD59654C1B}"/>
          </ac:spMkLst>
        </pc:spChg>
        <pc:spChg chg="add mod">
          <ac:chgData name="Bennett, Jody" userId="S::jody.bennett@cccs.edu::a7c80546-83a3-4b62-85ec-0b0f63e8524c" providerId="AD" clId="Web-{3FBF4259-7E09-4EF3-7719-E1E270895891}" dt="2026-07-13T17:23:30.389" v="436" actId="1076"/>
          <ac:spMkLst>
            <pc:docMk/>
            <pc:sldMk cId="3731543806" sldId="276"/>
            <ac:spMk id="21" creationId="{52D7C171-0C83-B8E6-8D2A-1D4AC9FEA904}"/>
          </ac:spMkLst>
        </pc:spChg>
      </pc:sldChg>
    </pc:docChg>
  </pc:docChgLst>
  <pc:docChgLst>
    <pc:chgData name="Davis, Molly" userId="S::molly.davis@cccs.edu::c962e1eb-d29e-4acb-a23a-7236a7cf2739" providerId="AD" clId="Web-{203B702C-69F9-9C8E-5195-9A9EAD380D62}"/>
    <pc:docChg chg="modSld">
      <pc:chgData name="Davis, Molly" userId="S::molly.davis@cccs.edu::c962e1eb-d29e-4acb-a23a-7236a7cf2739" providerId="AD" clId="Web-{203B702C-69F9-9C8E-5195-9A9EAD380D62}" dt="2026-07-21T14:00:27.461" v="66"/>
      <pc:docMkLst>
        <pc:docMk/>
      </pc:docMkLst>
      <pc:sldChg chg="addSp addAnim modAnim">
        <pc:chgData name="Davis, Molly" userId="S::molly.davis@cccs.edu::c962e1eb-d29e-4acb-a23a-7236a7cf2739" providerId="AD" clId="Web-{203B702C-69F9-9C8E-5195-9A9EAD380D62}" dt="2026-07-21T13:34:41.891" v="4"/>
        <pc:sldMkLst>
          <pc:docMk/>
          <pc:sldMk cId="0" sldId="259"/>
        </pc:sldMkLst>
        <pc:grpChg chg="add">
          <ac:chgData name="Davis, Molly" userId="S::molly.davis@cccs.edu::c962e1eb-d29e-4acb-a23a-7236a7cf2739" providerId="AD" clId="Web-{203B702C-69F9-9C8E-5195-9A9EAD380D62}" dt="2026-07-21T13:34:19.766" v="0"/>
          <ac:grpSpMkLst>
            <pc:docMk/>
            <pc:sldMk cId="0" sldId="259"/>
            <ac:grpSpMk id="19" creationId="{E29F365B-7298-FA05-D612-5C98EEE01A80}"/>
          </ac:grpSpMkLst>
        </pc:grpChg>
      </pc:sldChg>
      <pc:sldChg chg="addSp addAnim delAnim modAnim">
        <pc:chgData name="Davis, Molly" userId="S::molly.davis@cccs.edu::c962e1eb-d29e-4acb-a23a-7236a7cf2739" providerId="AD" clId="Web-{203B702C-69F9-9C8E-5195-9A9EAD380D62}" dt="2026-07-21T13:44:38.441" v="20"/>
        <pc:sldMkLst>
          <pc:docMk/>
          <pc:sldMk cId="0" sldId="264"/>
        </pc:sldMkLst>
        <pc:grpChg chg="add">
          <ac:chgData name="Davis, Molly" userId="S::molly.davis@cccs.edu::c962e1eb-d29e-4acb-a23a-7236a7cf2739" providerId="AD" clId="Web-{203B702C-69F9-9C8E-5195-9A9EAD380D62}" dt="2026-07-21T13:39:20.799" v="5"/>
          <ac:grpSpMkLst>
            <pc:docMk/>
            <pc:sldMk cId="0" sldId="264"/>
            <ac:grpSpMk id="27" creationId="{D93A47E7-1075-6411-DBFD-FFB2DC85351E}"/>
          </ac:grpSpMkLst>
        </pc:grpChg>
        <pc:grpChg chg="add">
          <ac:chgData name="Davis, Molly" userId="S::molly.davis@cccs.edu::c962e1eb-d29e-4acb-a23a-7236a7cf2739" providerId="AD" clId="Web-{203B702C-69F9-9C8E-5195-9A9EAD380D62}" dt="2026-07-21T13:39:33.424" v="6"/>
          <ac:grpSpMkLst>
            <pc:docMk/>
            <pc:sldMk cId="0" sldId="264"/>
            <ac:grpSpMk id="28" creationId="{6E128A33-3D27-A9F7-5841-008228B5186D}"/>
          </ac:grpSpMkLst>
        </pc:grpChg>
        <pc:grpChg chg="add">
          <ac:chgData name="Davis, Molly" userId="S::molly.davis@cccs.edu::c962e1eb-d29e-4acb-a23a-7236a7cf2739" providerId="AD" clId="Web-{203B702C-69F9-9C8E-5195-9A9EAD380D62}" dt="2026-07-21T13:44:32.269" v="18"/>
          <ac:grpSpMkLst>
            <pc:docMk/>
            <pc:sldMk cId="0" sldId="264"/>
            <ac:grpSpMk id="29" creationId="{2F56EA28-7FA8-A5E7-2CE8-BA41448E6E13}"/>
          </ac:grpSpMkLst>
        </pc:grpChg>
      </pc:sldChg>
      <pc:sldChg chg="modSp addAnim">
        <pc:chgData name="Davis, Molly" userId="S::molly.davis@cccs.edu::c962e1eb-d29e-4acb-a23a-7236a7cf2739" providerId="AD" clId="Web-{203B702C-69F9-9C8E-5195-9A9EAD380D62}" dt="2026-07-21T13:56:30.054" v="64" actId="20577"/>
        <pc:sldMkLst>
          <pc:docMk/>
          <pc:sldMk cId="0" sldId="266"/>
        </pc:sldMkLst>
        <pc:spChg chg="mod">
          <ac:chgData name="Davis, Molly" userId="S::molly.davis@cccs.edu::c962e1eb-d29e-4acb-a23a-7236a7cf2739" providerId="AD" clId="Web-{203B702C-69F9-9C8E-5195-9A9EAD380D62}" dt="2026-07-21T13:54:40.256" v="35"/>
          <ac:spMkLst>
            <pc:docMk/>
            <pc:sldMk cId="0" sldId="266"/>
            <ac:spMk id="13" creationId="{00000000-0000-0000-0000-000000000000}"/>
          </ac:spMkLst>
        </pc:spChg>
        <pc:spChg chg="mod">
          <ac:chgData name="Davis, Molly" userId="S::molly.davis@cccs.edu::c962e1eb-d29e-4acb-a23a-7236a7cf2739" providerId="AD" clId="Web-{203B702C-69F9-9C8E-5195-9A9EAD380D62}" dt="2026-07-21T13:54:40.256" v="36"/>
          <ac:spMkLst>
            <pc:docMk/>
            <pc:sldMk cId="0" sldId="266"/>
            <ac:spMk id="14" creationId="{00000000-0000-0000-0000-000000000000}"/>
          </ac:spMkLst>
        </pc:spChg>
        <pc:spChg chg="mod">
          <ac:chgData name="Davis, Molly" userId="S::molly.davis@cccs.edu::c962e1eb-d29e-4acb-a23a-7236a7cf2739" providerId="AD" clId="Web-{203B702C-69F9-9C8E-5195-9A9EAD380D62}" dt="2026-07-21T13:54:40.256" v="37"/>
          <ac:spMkLst>
            <pc:docMk/>
            <pc:sldMk cId="0" sldId="266"/>
            <ac:spMk id="15" creationId="{00000000-0000-0000-0000-000000000000}"/>
          </ac:spMkLst>
        </pc:spChg>
        <pc:spChg chg="mod">
          <ac:chgData name="Davis, Molly" userId="S::molly.davis@cccs.edu::c962e1eb-d29e-4acb-a23a-7236a7cf2739" providerId="AD" clId="Web-{203B702C-69F9-9C8E-5195-9A9EAD380D62}" dt="2026-07-21T13:54:40.256" v="38"/>
          <ac:spMkLst>
            <pc:docMk/>
            <pc:sldMk cId="0" sldId="266"/>
            <ac:spMk id="16" creationId="{00000000-0000-0000-0000-000000000000}"/>
          </ac:spMkLst>
        </pc:spChg>
        <pc:spChg chg="mod">
          <ac:chgData name="Davis, Molly" userId="S::molly.davis@cccs.edu::c962e1eb-d29e-4acb-a23a-7236a7cf2739" providerId="AD" clId="Web-{203B702C-69F9-9C8E-5195-9A9EAD380D62}" dt="2026-07-21T13:56:05.835" v="56" actId="1076"/>
          <ac:spMkLst>
            <pc:docMk/>
            <pc:sldMk cId="0" sldId="266"/>
            <ac:spMk id="17" creationId="{00000000-0000-0000-0000-000000000000}"/>
          </ac:spMkLst>
        </pc:spChg>
        <pc:spChg chg="mod">
          <ac:chgData name="Davis, Molly" userId="S::molly.davis@cccs.edu::c962e1eb-d29e-4acb-a23a-7236a7cf2739" providerId="AD" clId="Web-{203B702C-69F9-9C8E-5195-9A9EAD380D62}" dt="2026-07-21T13:56:10.225" v="57" actId="1076"/>
          <ac:spMkLst>
            <pc:docMk/>
            <pc:sldMk cId="0" sldId="266"/>
            <ac:spMk id="18" creationId="{00000000-0000-0000-0000-000000000000}"/>
          </ac:spMkLst>
        </pc:spChg>
        <pc:spChg chg="mod">
          <ac:chgData name="Davis, Molly" userId="S::molly.davis@cccs.edu::c962e1eb-d29e-4acb-a23a-7236a7cf2739" providerId="AD" clId="Web-{203B702C-69F9-9C8E-5195-9A9EAD380D62}" dt="2026-07-21T13:56:13.491" v="58" actId="1076"/>
          <ac:spMkLst>
            <pc:docMk/>
            <pc:sldMk cId="0" sldId="266"/>
            <ac:spMk id="19" creationId="{00000000-0000-0000-0000-000000000000}"/>
          </ac:spMkLst>
        </pc:spChg>
        <pc:spChg chg="mod">
          <ac:chgData name="Davis, Molly" userId="S::molly.davis@cccs.edu::c962e1eb-d29e-4acb-a23a-7236a7cf2739" providerId="AD" clId="Web-{203B702C-69F9-9C8E-5195-9A9EAD380D62}" dt="2026-07-21T13:54:40.256" v="42"/>
          <ac:spMkLst>
            <pc:docMk/>
            <pc:sldMk cId="0" sldId="266"/>
            <ac:spMk id="20" creationId="{00000000-0000-0000-0000-000000000000}"/>
          </ac:spMkLst>
        </pc:spChg>
        <pc:spChg chg="mod">
          <ac:chgData name="Davis, Molly" userId="S::molly.davis@cccs.edu::c962e1eb-d29e-4acb-a23a-7236a7cf2739" providerId="AD" clId="Web-{203B702C-69F9-9C8E-5195-9A9EAD380D62}" dt="2026-07-21T13:56:30.054" v="64" actId="20577"/>
          <ac:spMkLst>
            <pc:docMk/>
            <pc:sldMk cId="0" sldId="266"/>
            <ac:spMk id="21" creationId="{00000000-0000-0000-0000-000000000000}"/>
          </ac:spMkLst>
        </pc:spChg>
        <pc:spChg chg="mod">
          <ac:chgData name="Davis, Molly" userId="S::molly.davis@cccs.edu::c962e1eb-d29e-4acb-a23a-7236a7cf2739" providerId="AD" clId="Web-{203B702C-69F9-9C8E-5195-9A9EAD380D62}" dt="2026-07-21T13:54:48.006" v="44" actId="1076"/>
          <ac:spMkLst>
            <pc:docMk/>
            <pc:sldMk cId="0" sldId="266"/>
            <ac:spMk id="22" creationId="{00000000-0000-0000-0000-000000000000}"/>
          </ac:spMkLst>
        </pc:spChg>
        <pc:picChg chg="mod">
          <ac:chgData name="Davis, Molly" userId="S::molly.davis@cccs.edu::c962e1eb-d29e-4acb-a23a-7236a7cf2739" providerId="AD" clId="Web-{203B702C-69F9-9C8E-5195-9A9EAD380D62}" dt="2026-07-21T13:54:51.631" v="45" actId="1076"/>
          <ac:picMkLst>
            <pc:docMk/>
            <pc:sldMk cId="0" sldId="266"/>
            <ac:picMk id="3076" creationId="{1C57EA60-50B7-DBA2-4DA2-1203ED97DE58}"/>
          </ac:picMkLst>
        </pc:picChg>
      </pc:sldChg>
      <pc:sldChg chg="addSp addAnim">
        <pc:chgData name="Davis, Molly" userId="S::molly.davis@cccs.edu::c962e1eb-d29e-4acb-a23a-7236a7cf2739" providerId="AD" clId="Web-{203B702C-69F9-9C8E-5195-9A9EAD380D62}" dt="2026-07-21T14:00:27.461" v="66"/>
        <pc:sldMkLst>
          <pc:docMk/>
          <pc:sldMk cId="0" sldId="268"/>
        </pc:sldMkLst>
        <pc:grpChg chg="add">
          <ac:chgData name="Davis, Molly" userId="S::molly.davis@cccs.edu::c962e1eb-d29e-4acb-a23a-7236a7cf2739" providerId="AD" clId="Web-{203B702C-69F9-9C8E-5195-9A9EAD380D62}" dt="2026-07-21T14:00:25.024" v="65"/>
          <ac:grpSpMkLst>
            <pc:docMk/>
            <pc:sldMk cId="0" sldId="268"/>
            <ac:grpSpMk id="25" creationId="{00E57E49-1E88-5A06-7160-BF7C8DD712A6}"/>
          </ac:grpSpMkLst>
        </pc:grpChg>
      </pc:sldChg>
      <pc:sldChg chg="delAnim">
        <pc:chgData name="Davis, Molly" userId="S::molly.davis@cccs.edu::c962e1eb-d29e-4acb-a23a-7236a7cf2739" providerId="AD" clId="Web-{203B702C-69F9-9C8E-5195-9A9EAD380D62}" dt="2026-07-21T13:47:03.629" v="33"/>
        <pc:sldMkLst>
          <pc:docMk/>
          <pc:sldMk cId="355885024" sldId="275"/>
        </pc:sldMkLst>
      </pc:sldChg>
    </pc:docChg>
  </pc:docChgLst>
  <pc:docChgLst>
    <pc:chgData name="Bennett, Jody" userId="S::jody.bennett@cccs.edu::a7c80546-83a3-4b62-85ec-0b0f63e8524c" providerId="AD" clId="Web-{163AFC76-EEC9-AE13-0438-E2E9FA5E79DB}"/>
    <pc:docChg chg="modSld">
      <pc:chgData name="Bennett, Jody" userId="S::jody.bennett@cccs.edu::a7c80546-83a3-4b62-85ec-0b0f63e8524c" providerId="AD" clId="Web-{163AFC76-EEC9-AE13-0438-E2E9FA5E79DB}" dt="2026-07-21T18:18:18.947" v="12" actId="20577"/>
      <pc:docMkLst>
        <pc:docMk/>
      </pc:docMkLst>
      <pc:sldChg chg="addSp modSp addAnim">
        <pc:chgData name="Bennett, Jody" userId="S::jody.bennett@cccs.edu::a7c80546-83a3-4b62-85ec-0b0f63e8524c" providerId="AD" clId="Web-{163AFC76-EEC9-AE13-0438-E2E9FA5E79DB}" dt="2026-07-21T18:18:18.947" v="12" actId="20577"/>
        <pc:sldMkLst>
          <pc:docMk/>
          <pc:sldMk cId="0" sldId="269"/>
        </pc:sldMkLst>
        <pc:spChg chg="add mod">
          <ac:chgData name="Bennett, Jody" userId="S::jody.bennett@cccs.edu::a7c80546-83a3-4b62-85ec-0b0f63e8524c" providerId="AD" clId="Web-{163AFC76-EEC9-AE13-0438-E2E9FA5E79DB}" dt="2026-07-21T18:18:18.947" v="12" actId="20577"/>
          <ac:spMkLst>
            <pc:docMk/>
            <pc:sldMk cId="0" sldId="269"/>
            <ac:spMk id="19" creationId="{383BE9D6-9BB0-D800-EA57-B5C7153841A8}"/>
          </ac:spMkLst>
        </pc:spChg>
      </pc:sldChg>
    </pc:docChg>
  </pc:docChgLst>
  <pc:docChgLst>
    <pc:chgData name="Davis, Molly" userId="S::molly.davis@cccs.edu::c962e1eb-d29e-4acb-a23a-7236a7cf2739" providerId="AD" clId="Web-{B43BAB2C-38E1-0F83-82F9-ED1AFCC95102}"/>
    <pc:docChg chg="modSld">
      <pc:chgData name="Davis, Molly" userId="S::molly.davis@cccs.edu::c962e1eb-d29e-4acb-a23a-7236a7cf2739" providerId="AD" clId="Web-{B43BAB2C-38E1-0F83-82F9-ED1AFCC95102}" dt="2026-07-13T14:35:20.985" v="7" actId="20577"/>
      <pc:docMkLst>
        <pc:docMk/>
      </pc:docMkLst>
      <pc:sldChg chg="modSp">
        <pc:chgData name="Davis, Molly" userId="S::molly.davis@cccs.edu::c962e1eb-d29e-4acb-a23a-7236a7cf2739" providerId="AD" clId="Web-{B43BAB2C-38E1-0F83-82F9-ED1AFCC95102}" dt="2026-07-13T14:34:45.439" v="4" actId="20577"/>
        <pc:sldMkLst>
          <pc:docMk/>
          <pc:sldMk cId="0" sldId="263"/>
        </pc:sldMkLst>
        <pc:spChg chg="mod">
          <ac:chgData name="Davis, Molly" userId="S::molly.davis@cccs.edu::c962e1eb-d29e-4acb-a23a-7236a7cf2739" providerId="AD" clId="Web-{B43BAB2C-38E1-0F83-82F9-ED1AFCC95102}" dt="2026-07-13T14:34:45.439" v="4" actId="20577"/>
          <ac:spMkLst>
            <pc:docMk/>
            <pc:sldMk cId="0" sldId="263"/>
            <ac:spMk id="10" creationId="{00000000-0000-0000-0000-000000000000}"/>
          </ac:spMkLst>
        </pc:spChg>
      </pc:sldChg>
      <pc:sldChg chg="modSp">
        <pc:chgData name="Davis, Molly" userId="S::molly.davis@cccs.edu::c962e1eb-d29e-4acb-a23a-7236a7cf2739" providerId="AD" clId="Web-{B43BAB2C-38E1-0F83-82F9-ED1AFCC95102}" dt="2026-07-13T14:34:40.861" v="3" actId="20577"/>
        <pc:sldMkLst>
          <pc:docMk/>
          <pc:sldMk cId="0" sldId="264"/>
        </pc:sldMkLst>
        <pc:spChg chg="mod">
          <ac:chgData name="Davis, Molly" userId="S::molly.davis@cccs.edu::c962e1eb-d29e-4acb-a23a-7236a7cf2739" providerId="AD" clId="Web-{B43BAB2C-38E1-0F83-82F9-ED1AFCC95102}" dt="2026-07-13T14:34:40.861" v="3" actId="20577"/>
          <ac:spMkLst>
            <pc:docMk/>
            <pc:sldMk cId="0" sldId="264"/>
            <ac:spMk id="10" creationId="{00000000-0000-0000-0000-000000000000}"/>
          </ac:spMkLst>
        </pc:spChg>
      </pc:sldChg>
      <pc:sldChg chg="addSp delSp modSp">
        <pc:chgData name="Davis, Molly" userId="S::molly.davis@cccs.edu::c962e1eb-d29e-4acb-a23a-7236a7cf2739" providerId="AD" clId="Web-{B43BAB2C-38E1-0F83-82F9-ED1AFCC95102}" dt="2026-07-13T14:35:20.985" v="7" actId="20577"/>
        <pc:sldMkLst>
          <pc:docMk/>
          <pc:sldMk cId="0" sldId="266"/>
        </pc:sldMkLst>
        <pc:spChg chg="mod">
          <ac:chgData name="Davis, Molly" userId="S::molly.davis@cccs.edu::c962e1eb-d29e-4acb-a23a-7236a7cf2739" providerId="AD" clId="Web-{B43BAB2C-38E1-0F83-82F9-ED1AFCC95102}" dt="2026-07-13T14:35:20.985" v="7" actId="20577"/>
          <ac:spMkLst>
            <pc:docMk/>
            <pc:sldMk cId="0" sldId="266"/>
            <ac:spMk id="6" creationId="{00000000-0000-0000-0000-000000000000}"/>
          </ac:spMkLst>
        </pc:spChg>
        <pc:spChg chg="add del mod">
          <ac:chgData name="Davis, Molly" userId="S::molly.davis@cccs.edu::c962e1eb-d29e-4acb-a23a-7236a7cf2739" providerId="AD" clId="Web-{B43BAB2C-38E1-0F83-82F9-ED1AFCC95102}" dt="2026-07-13T14:34:33.314" v="2" actId="20577"/>
          <ac:spMkLst>
            <pc:docMk/>
            <pc:sldMk cId="0" sldId="266"/>
            <ac:spMk id="10" creationId="{00000000-0000-0000-0000-000000000000}"/>
          </ac:spMkLst>
        </pc:spChg>
      </pc:sldChg>
      <pc:sldChg chg="modSp">
        <pc:chgData name="Davis, Molly" userId="S::molly.davis@cccs.edu::c962e1eb-d29e-4acb-a23a-7236a7cf2739" providerId="AD" clId="Web-{B43BAB2C-38E1-0F83-82F9-ED1AFCC95102}" dt="2026-07-13T14:34:55.642" v="5" actId="20577"/>
        <pc:sldMkLst>
          <pc:docMk/>
          <pc:sldMk cId="0" sldId="268"/>
        </pc:sldMkLst>
        <pc:spChg chg="mod">
          <ac:chgData name="Davis, Molly" userId="S::molly.davis@cccs.edu::c962e1eb-d29e-4acb-a23a-7236a7cf2739" providerId="AD" clId="Web-{B43BAB2C-38E1-0F83-82F9-ED1AFCC95102}" dt="2026-07-13T14:34:55.642" v="5" actId="20577"/>
          <ac:spMkLst>
            <pc:docMk/>
            <pc:sldMk cId="0" sldId="268"/>
            <ac:spMk id="10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educlasfpdiet.blogspot.com/2015/01/snacks-los-snacks-son-un-tipo-de.html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9FBFD"/>
            </a:gs>
            <a:gs pos="100000">
              <a:srgbClr val="E7ECF7"/>
            </a:gs>
          </a:gsLst>
          <a:lin ang="18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9509759" y="-3749039"/>
            <a:ext cx="4937760" cy="4937760"/>
          </a:xfrm>
          <a:prstGeom prst="ellipse">
            <a:avLst/>
          </a:prstGeom>
          <a:solidFill>
            <a:srgbClr val="003399">
              <a:alpha val="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-2743200" y="5760720"/>
            <a:ext cx="3840480" cy="3840480"/>
          </a:xfrm>
          <a:prstGeom prst="ellipse">
            <a:avLst/>
          </a:prstGeom>
          <a:solidFill>
            <a:srgbClr val="F2A900">
              <a:alpha val="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1" i="0">
                <a:solidFill>
                  <a:srgbClr val="F2A900"/>
                </a:solidFill>
                <a:latin typeface="Calibri"/>
              </a:rPr>
              <a:t>WARM-UP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749808"/>
            <a:ext cx="8686800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US" sz="3200" b="1" i="0">
                <a:solidFill>
                  <a:srgbClr val="003399"/>
                </a:solidFill>
                <a:latin typeface="Congenial" panose="02000503040000020004" pitchFamily="2" charset="0"/>
              </a:rPr>
              <a:t>Reflection</a:t>
            </a:r>
            <a:endParaRPr sz="3200" b="1" i="0">
              <a:solidFill>
                <a:srgbClr val="003399"/>
              </a:solidFill>
              <a:latin typeface="Congenial" panose="02000503040000020004" pitchFamily="2" charset="0"/>
            </a:endParaRPr>
          </a:p>
        </p:txBody>
      </p:sp>
      <p:pic>
        <p:nvPicPr>
          <p:cNvPr id="6" name="Picture 5" descr="logo_cle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7175" y="384048"/>
            <a:ext cx="1417320" cy="625095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640080" y="1783080"/>
            <a:ext cx="5138928" cy="361188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>
            <a:noFill/>
          </a:ln>
          <a:effectLst>
            <a:outerShdw blurRad="90000" dist="30000" dir="5400000" rotWithShape="0">
              <a:srgbClr val="1B2436">
                <a:alpha val="2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7"/>
          <p:cNvSpPr/>
          <p:nvPr/>
        </p:nvSpPr>
        <p:spPr>
          <a:xfrm>
            <a:off x="1005840" y="2148840"/>
            <a:ext cx="566928" cy="566928"/>
          </a:xfrm>
          <a:prstGeom prst="ellipse">
            <a:avLst/>
          </a:prstGeom>
          <a:solidFill>
            <a:srgbClr val="F2A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★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37360" y="2167128"/>
            <a:ext cx="3767328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 i="0">
                <a:solidFill>
                  <a:srgbClr val="003399"/>
                </a:solidFill>
                <a:latin typeface="Congenial Black" panose="02000503040000020004" pitchFamily="2" charset="0"/>
              </a:rPr>
              <a:t>A GREAT Experience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" y="3017520"/>
            <a:ext cx="4407408" cy="16228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spcAft>
                <a:spcPts val="1400"/>
              </a:spcAft>
            </a:pPr>
            <a:r>
              <a:rPr b="0" i="0">
                <a:solidFill>
                  <a:srgbClr val="182238"/>
                </a:solidFill>
                <a:latin typeface="Congenial" panose="020F0502020204030204" pitchFamily="2" charset="0"/>
              </a:rPr>
              <a:t>Think of a conference or workshop that was truly GREAT.</a:t>
            </a:r>
          </a:p>
          <a:p>
            <a:pPr algn="l">
              <a:lnSpc>
                <a:spcPct val="115000"/>
              </a:lnSpc>
              <a:spcAft>
                <a:spcPts val="1400"/>
              </a:spcAft>
            </a:pPr>
            <a:r>
              <a:rPr b="0" i="0">
                <a:solidFill>
                  <a:srgbClr val="182238"/>
                </a:solidFill>
                <a:latin typeface="Congenial" panose="020F0502020204030204" pitchFamily="2" charset="0"/>
              </a:rPr>
              <a:t>What do you remember most about it?</a:t>
            </a:r>
          </a:p>
          <a:p>
            <a:pPr algn="l">
              <a:lnSpc>
                <a:spcPct val="115000"/>
              </a:lnSpc>
              <a:spcAft>
                <a:spcPts val="1400"/>
              </a:spcAft>
            </a:pPr>
            <a:r>
              <a:rPr b="0" i="0">
                <a:solidFill>
                  <a:srgbClr val="182238"/>
                </a:solidFill>
                <a:latin typeface="Congenial" panose="020F0502020204030204" pitchFamily="2" charset="0"/>
              </a:rPr>
              <a:t>Why did it stand out?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108192" y="1783080"/>
            <a:ext cx="5138928" cy="361188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>
            <a:noFill/>
          </a:ln>
          <a:effectLst>
            <a:outerShdw blurRad="90000" dist="30000" dir="5400000" rotWithShape="0">
              <a:srgbClr val="1B2436">
                <a:alpha val="2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Oval 11"/>
          <p:cNvSpPr/>
          <p:nvPr/>
        </p:nvSpPr>
        <p:spPr>
          <a:xfrm>
            <a:off x="6473952" y="2148840"/>
            <a:ext cx="566928" cy="566928"/>
          </a:xfrm>
          <a:prstGeom prst="ellipse">
            <a:avLst/>
          </a:prstGeom>
          <a:solidFill>
            <a:srgbClr val="4A5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Calibri"/>
              </a:rPr>
              <a:t>⚠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205472" y="2167128"/>
            <a:ext cx="3767328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 i="0">
                <a:solidFill>
                  <a:srgbClr val="003399"/>
                </a:solidFill>
                <a:latin typeface="Congenial Black" panose="02000503040000020004" pitchFamily="2" charset="0"/>
              </a:rPr>
              <a:t>A NOT-SO-GREAT Experience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73952" y="3017520"/>
            <a:ext cx="4407408" cy="16228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spcAft>
                <a:spcPts val="1400"/>
              </a:spcAft>
            </a:pPr>
            <a:r>
              <a:rPr b="0" i="0">
                <a:solidFill>
                  <a:srgbClr val="182238"/>
                </a:solidFill>
                <a:latin typeface="Congenial" panose="02000503040000020004" pitchFamily="2" charset="0"/>
              </a:rPr>
              <a:t>Now think of one that fel</a:t>
            </a:r>
            <a:r>
              <a:rPr lang="en-US" b="0" i="0">
                <a:solidFill>
                  <a:srgbClr val="182238"/>
                </a:solidFill>
                <a:latin typeface="Congenial" panose="02000503040000020004" pitchFamily="2" charset="0"/>
              </a:rPr>
              <a:t>t</a:t>
            </a:r>
            <a:r>
              <a:rPr b="0" i="0">
                <a:solidFill>
                  <a:srgbClr val="182238"/>
                </a:solidFill>
                <a:latin typeface="Congenial" panose="02000503040000020004" pitchFamily="2" charset="0"/>
              </a:rPr>
              <a:t> NOT-SO-GREAT.</a:t>
            </a:r>
          </a:p>
          <a:p>
            <a:pPr algn="l">
              <a:lnSpc>
                <a:spcPct val="115000"/>
              </a:lnSpc>
              <a:spcAft>
                <a:spcPts val="1400"/>
              </a:spcAft>
            </a:pPr>
            <a:r>
              <a:rPr b="0" i="0">
                <a:solidFill>
                  <a:srgbClr val="182238"/>
                </a:solidFill>
                <a:latin typeface="Congenial" panose="02000503040000020004" pitchFamily="2" charset="0"/>
              </a:rPr>
              <a:t>What do you remember about it?</a:t>
            </a:r>
          </a:p>
          <a:p>
            <a:pPr algn="l">
              <a:lnSpc>
                <a:spcPct val="115000"/>
              </a:lnSpc>
              <a:spcAft>
                <a:spcPts val="1400"/>
              </a:spcAft>
            </a:pPr>
            <a:r>
              <a:rPr b="0" i="0">
                <a:solidFill>
                  <a:srgbClr val="182238"/>
                </a:solidFill>
                <a:latin typeface="Congenial" panose="02000503040000020004" pitchFamily="2" charset="0"/>
              </a:rPr>
              <a:t>Why did it fall short?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5650992"/>
            <a:ext cx="10908792" cy="777240"/>
          </a:xfrm>
          <a:prstGeom prst="roundRect">
            <a:avLst>
              <a:gd name="adj" fmla="val 12000"/>
            </a:avLst>
          </a:prstGeom>
          <a:solidFill>
            <a:srgbClr val="003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005840" y="5885724"/>
            <a:ext cx="10177272" cy="3077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2000" i="1">
                <a:solidFill>
                  <a:srgbClr val="F2A900"/>
                </a:solidFill>
                <a:latin typeface="Congenial Black" panose="02000503040000020004" pitchFamily="2" charset="0"/>
              </a:rPr>
              <a:t>Hopefully, today we’ll help you plan events people remember as GREAT!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9FBFD"/>
            </a:gs>
            <a:gs pos="100000">
              <a:srgbClr val="E7ECF7"/>
            </a:gs>
          </a:gsLst>
          <a:lin ang="186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8CA2F0-EDFC-44C2-B780-F2D758846C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1116B786-2FA0-2FB0-7273-7C99B03BA49A}"/>
              </a:ext>
            </a:extLst>
          </p:cNvPr>
          <p:cNvSpPr/>
          <p:nvPr/>
        </p:nvSpPr>
        <p:spPr>
          <a:xfrm>
            <a:off x="9509759" y="-3749039"/>
            <a:ext cx="4937760" cy="4937760"/>
          </a:xfrm>
          <a:prstGeom prst="ellipse">
            <a:avLst/>
          </a:prstGeom>
          <a:solidFill>
            <a:srgbClr val="003399">
              <a:alpha val="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43E5821-A8B4-1FE3-2BFF-C152ACF1B38B}"/>
              </a:ext>
            </a:extLst>
          </p:cNvPr>
          <p:cNvSpPr/>
          <p:nvPr/>
        </p:nvSpPr>
        <p:spPr>
          <a:xfrm>
            <a:off x="-2743200" y="5760720"/>
            <a:ext cx="3840480" cy="3840480"/>
          </a:xfrm>
          <a:prstGeom prst="ellipse">
            <a:avLst/>
          </a:prstGeom>
          <a:solidFill>
            <a:srgbClr val="F2A900">
              <a:alpha val="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logo_clean.png">
            <a:extLst>
              <a:ext uri="{FF2B5EF4-FFF2-40B4-BE49-F238E27FC236}">
                <a16:creationId xmlns:a16="http://schemas.microsoft.com/office/drawing/2014/main" id="{0291DA93-A81F-FCB8-B660-0C7014A308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7175" y="384048"/>
            <a:ext cx="1417320" cy="62509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5C1E39-3C92-0AA2-4ED5-A796ABE44677}"/>
              </a:ext>
            </a:extLst>
          </p:cNvPr>
          <p:cNvSpPr txBox="1"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1" i="0">
                <a:solidFill>
                  <a:srgbClr val="F2A900"/>
                </a:solidFill>
                <a:latin typeface="Calibri"/>
              </a:rPr>
              <a:t>TOOLS WE SWEAR BY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36A32D-BE7B-49E7-956E-5971AAB5DBDF}"/>
              </a:ext>
            </a:extLst>
          </p:cNvPr>
          <p:cNvSpPr txBox="1"/>
          <p:nvPr/>
        </p:nvSpPr>
        <p:spPr>
          <a:xfrm>
            <a:off x="640080" y="749808"/>
            <a:ext cx="8686800" cy="4616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en-US" sz="3000" b="1">
                <a:solidFill>
                  <a:srgbClr val="003399"/>
                </a:solidFill>
                <a:latin typeface="Congenial"/>
              </a:rPr>
              <a:t>Write it down while in the thick of it...</a:t>
            </a:r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B3D948F-C3E1-71A6-F02F-9A1DCC40AB7F}"/>
              </a:ext>
            </a:extLst>
          </p:cNvPr>
          <p:cNvSpPr txBox="1"/>
          <p:nvPr/>
        </p:nvSpPr>
        <p:spPr>
          <a:xfrm>
            <a:off x="7824105" y="3917344"/>
            <a:ext cx="4030133" cy="18158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>
                <a:solidFill>
                  <a:schemeClr val="tx2"/>
                </a:solidFill>
                <a:latin typeface="Congenial Black"/>
                <a:ea typeface="Calibri"/>
                <a:cs typeface="Calibri"/>
              </a:rPr>
              <a:t>Make sure to share with other leaders so they can write it all down too!</a:t>
            </a:r>
            <a:endParaRPr lang="en-US">
              <a:solidFill>
                <a:schemeClr val="tx2"/>
              </a:solidFill>
              <a:latin typeface="Congenial Black"/>
            </a:endParaRPr>
          </a:p>
        </p:txBody>
      </p:sp>
      <p:pic>
        <p:nvPicPr>
          <p:cNvPr id="15" name="Picture 14" descr="Google keep - Free logo icons">
            <a:extLst>
              <a:ext uri="{FF2B5EF4-FFF2-40B4-BE49-F238E27FC236}">
                <a16:creationId xmlns:a16="http://schemas.microsoft.com/office/drawing/2014/main" id="{2DD3F771-7020-F4B3-9B04-455935C50F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71" y="1636486"/>
            <a:ext cx="928915" cy="936172"/>
          </a:xfrm>
          <a:prstGeom prst="rect">
            <a:avLst/>
          </a:prstGeom>
        </p:spPr>
      </p:pic>
      <p:pic>
        <p:nvPicPr>
          <p:cNvPr id="16" name="Picture 15" descr="File:Notes (iOS 26) app icon.png - Wikimedia Commons">
            <a:extLst>
              <a:ext uri="{FF2B5EF4-FFF2-40B4-BE49-F238E27FC236}">
                <a16:creationId xmlns:a16="http://schemas.microsoft.com/office/drawing/2014/main" id="{2A1C419C-358C-0DB6-75A4-E14DFE232A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542" y="3153229"/>
            <a:ext cx="928917" cy="943430"/>
          </a:xfrm>
          <a:prstGeom prst="rect">
            <a:avLst/>
          </a:prstGeom>
        </p:spPr>
      </p:pic>
      <p:pic>
        <p:nvPicPr>
          <p:cNvPr id="17" name="Picture 16" descr="Google Sheets App for iPadOS | Escondido Union School District">
            <a:extLst>
              <a:ext uri="{FF2B5EF4-FFF2-40B4-BE49-F238E27FC236}">
                <a16:creationId xmlns:a16="http://schemas.microsoft.com/office/drawing/2014/main" id="{8D7C71DD-4A56-963D-376E-BF246E1043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0371" y="4397829"/>
            <a:ext cx="1074058" cy="1074058"/>
          </a:xfrm>
          <a:prstGeom prst="rect">
            <a:avLst/>
          </a:prstGeom>
        </p:spPr>
      </p:pic>
      <p:pic>
        <p:nvPicPr>
          <p:cNvPr id="18" name="Picture 17" descr="Voice Memos User Guide for Mac - Apple Support">
            <a:extLst>
              <a:ext uri="{FF2B5EF4-FFF2-40B4-BE49-F238E27FC236}">
                <a16:creationId xmlns:a16="http://schemas.microsoft.com/office/drawing/2014/main" id="{720C7DB2-13E0-765C-6867-00D327458F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3118" y="1655080"/>
            <a:ext cx="922565" cy="91349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64A3FAB-9797-8603-54AE-6CA86E90E2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54236" y="3007179"/>
            <a:ext cx="1554843" cy="1562100"/>
          </a:xfrm>
          <a:prstGeom prst="rect">
            <a:avLst/>
          </a:prstGeom>
        </p:spPr>
      </p:pic>
      <p:pic>
        <p:nvPicPr>
          <p:cNvPr id="21" name="Picture 20" descr="Google Docs, Slides and Sheets gain native support for iPad Pro's 12.9-inch  screen">
            <a:extLst>
              <a:ext uri="{FF2B5EF4-FFF2-40B4-BE49-F238E27FC236}">
                <a16:creationId xmlns:a16="http://schemas.microsoft.com/office/drawing/2014/main" id="{F14010A0-DD37-54EA-A0AD-F6ED0AC994E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0372" y="5762172"/>
            <a:ext cx="957943" cy="979715"/>
          </a:xfrm>
          <a:prstGeom prst="rect">
            <a:avLst/>
          </a:prstGeom>
        </p:spPr>
      </p:pic>
      <p:pic>
        <p:nvPicPr>
          <p:cNvPr id="22" name="Picture 21" descr="Post-it® Super Sticky Easel Pads, 25&quot; x 30&quot;, 2 Pads, 30 Sheets/Pad, School Supplies for Classrooms, White">
            <a:extLst>
              <a:ext uri="{FF2B5EF4-FFF2-40B4-BE49-F238E27FC236}">
                <a16:creationId xmlns:a16="http://schemas.microsoft.com/office/drawing/2014/main" id="{13618517-3D70-B2A5-F7BA-66A083ED792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52219" y="4932364"/>
            <a:ext cx="1151618" cy="1180646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8A44B040-93BB-3B26-3E67-0BAA0ADA89FF}"/>
              </a:ext>
            </a:extLst>
          </p:cNvPr>
          <p:cNvSpPr txBox="1"/>
          <p:nvPr/>
        </p:nvSpPr>
        <p:spPr>
          <a:xfrm>
            <a:off x="1481362" y="2582032"/>
            <a:ext cx="1867505" cy="22467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>
                <a:ea typeface="Calibri"/>
                <a:cs typeface="Calibri"/>
              </a:rPr>
              <a:t>Google and/or Phone</a:t>
            </a:r>
          </a:p>
          <a:p>
            <a:endParaRPr lang="en-US" sz="2000" dirty="0">
              <a:ea typeface="Calibri"/>
              <a:cs typeface="Calibri"/>
            </a:endParaRPr>
          </a:p>
          <a:p>
            <a:pPr marL="742950" lvl="1" indent="-285750">
              <a:buFont typeface="Courier New"/>
              <a:buChar char="o"/>
            </a:pPr>
            <a:r>
              <a:rPr lang="en-US" sz="2000">
                <a:ea typeface="Calibri"/>
                <a:cs typeface="Calibri"/>
              </a:rPr>
              <a:t>Keep</a:t>
            </a:r>
            <a:endParaRPr lang="en-US" sz="2000" dirty="0">
              <a:ea typeface="Calibri"/>
              <a:cs typeface="Calibri"/>
            </a:endParaRPr>
          </a:p>
          <a:p>
            <a:pPr marL="742950" lvl="1" indent="-285750">
              <a:buFont typeface="Courier New"/>
              <a:buChar char="o"/>
            </a:pPr>
            <a:r>
              <a:rPr lang="en-US" sz="2000">
                <a:ea typeface="Calibri"/>
                <a:cs typeface="Calibri"/>
              </a:rPr>
              <a:t>Notes</a:t>
            </a:r>
            <a:endParaRPr lang="en-US" sz="2000" dirty="0">
              <a:ea typeface="Calibri"/>
              <a:cs typeface="Calibri"/>
            </a:endParaRPr>
          </a:p>
          <a:p>
            <a:pPr marL="742950" lvl="1" indent="-285750">
              <a:buFont typeface="Courier New"/>
              <a:buChar char="o"/>
            </a:pPr>
            <a:r>
              <a:rPr lang="en-US" sz="2000">
                <a:ea typeface="Calibri"/>
                <a:cs typeface="Calibri"/>
              </a:rPr>
              <a:t>Sheet</a:t>
            </a:r>
            <a:endParaRPr lang="en-US" sz="2000" dirty="0">
              <a:ea typeface="Calibri"/>
              <a:cs typeface="Calibri"/>
            </a:endParaRPr>
          </a:p>
          <a:p>
            <a:pPr marL="742950" lvl="1" indent="-285750">
              <a:buFont typeface="Courier New"/>
              <a:buChar char="o"/>
            </a:pPr>
            <a:r>
              <a:rPr lang="en-US" sz="2000">
                <a:ea typeface="Calibri"/>
                <a:cs typeface="Calibri"/>
              </a:rPr>
              <a:t>Doc</a:t>
            </a:r>
            <a:endParaRPr lang="en-US" sz="2000" dirty="0">
              <a:ea typeface="Calibri"/>
              <a:cs typeface="Calibri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E808515-DBC4-42E8-8C6C-44A1BDBE0DFF}"/>
              </a:ext>
            </a:extLst>
          </p:cNvPr>
          <p:cNvSpPr txBox="1"/>
          <p:nvPr/>
        </p:nvSpPr>
        <p:spPr>
          <a:xfrm>
            <a:off x="5414733" y="1914374"/>
            <a:ext cx="1867505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>
                <a:ea typeface="Calibri"/>
                <a:cs typeface="Calibri"/>
              </a:rPr>
              <a:t>Voice memos</a:t>
            </a:r>
            <a:endParaRPr lang="en-US" sz="2000" b="1" dirty="0">
              <a:ea typeface="Calibri"/>
              <a:cs typeface="Calibri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FE07AFD-FD3E-99AE-C72E-62DCD53E2FBF}"/>
              </a:ext>
            </a:extLst>
          </p:cNvPr>
          <p:cNvSpPr txBox="1"/>
          <p:nvPr/>
        </p:nvSpPr>
        <p:spPr>
          <a:xfrm>
            <a:off x="5305875" y="3627059"/>
            <a:ext cx="1867505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>
                <a:ea typeface="Calibri"/>
                <a:cs typeface="Calibri"/>
              </a:rPr>
              <a:t>Notebook</a:t>
            </a:r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E37ED39-F315-152D-26D2-9A9D11202ED4}"/>
              </a:ext>
            </a:extLst>
          </p:cNvPr>
          <p:cNvSpPr txBox="1"/>
          <p:nvPr/>
        </p:nvSpPr>
        <p:spPr>
          <a:xfrm>
            <a:off x="5414732" y="5317973"/>
            <a:ext cx="186750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 dirty="0">
                <a:ea typeface="Calibri"/>
                <a:cs typeface="Calibri"/>
              </a:rPr>
              <a:t>Large Post it in </a:t>
            </a:r>
            <a:r>
              <a:rPr lang="en-US" sz="2000" b="1" dirty="0" err="1">
                <a:ea typeface="Calibri"/>
                <a:cs typeface="Calibri"/>
              </a:rPr>
              <a:t>Offic</a:t>
            </a:r>
            <a:r>
              <a:rPr lang="en-US" sz="2000" b="1">
                <a:ea typeface="Calibri"/>
                <a:cs typeface="Calibri"/>
              </a:rPr>
              <a:t>e or HQ</a:t>
            </a:r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1D5262F-2F3F-F037-7032-E89202F6812B}"/>
              </a:ext>
            </a:extLst>
          </p:cNvPr>
          <p:cNvSpPr txBox="1"/>
          <p:nvPr/>
        </p:nvSpPr>
        <p:spPr>
          <a:xfrm>
            <a:off x="7693476" y="2357059"/>
            <a:ext cx="4291391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dirty="0">
                <a:solidFill>
                  <a:srgbClr val="FFC000"/>
                </a:solidFill>
                <a:latin typeface="Congenial Black"/>
                <a:ea typeface="Calibri"/>
                <a:cs typeface="Calibri"/>
              </a:rPr>
              <a:t>Write it ALL down </a:t>
            </a:r>
            <a:r>
              <a:rPr lang="en-US" sz="3200">
                <a:solidFill>
                  <a:srgbClr val="FFC000"/>
                </a:solidFill>
                <a:latin typeface="Congenial Black"/>
                <a:ea typeface="Calibri"/>
                <a:cs typeface="Calibri"/>
              </a:rPr>
              <a:t>-</a:t>
            </a:r>
            <a:endParaRPr lang="en-US">
              <a:solidFill>
                <a:srgbClr val="FFC000"/>
              </a:solidFill>
              <a:latin typeface="Congenial Black"/>
            </a:endParaRPr>
          </a:p>
          <a:p>
            <a:pPr algn="ctr"/>
            <a:r>
              <a:rPr lang="en-US" sz="3200">
                <a:solidFill>
                  <a:srgbClr val="FFC000"/>
                </a:solidFill>
                <a:latin typeface="Congenial Black"/>
                <a:ea typeface="Calibri"/>
                <a:cs typeface="Calibri"/>
              </a:rPr>
              <a:t>Reflect Later!</a:t>
            </a:r>
            <a:endParaRPr lang="en-US" sz="3200" dirty="0">
              <a:solidFill>
                <a:srgbClr val="FFC000"/>
              </a:solidFill>
              <a:latin typeface="Congenial Black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58850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9FBFD"/>
            </a:gs>
            <a:gs pos="100000">
              <a:srgbClr val="E7ECF7"/>
            </a:gs>
          </a:gsLst>
          <a:lin ang="18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9509759" y="-3749039"/>
            <a:ext cx="4937760" cy="4937760"/>
          </a:xfrm>
          <a:prstGeom prst="ellipse">
            <a:avLst/>
          </a:prstGeom>
          <a:solidFill>
            <a:srgbClr val="003399">
              <a:alpha val="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-2743200" y="5760720"/>
            <a:ext cx="3840480" cy="3840480"/>
          </a:xfrm>
          <a:prstGeom prst="ellipse">
            <a:avLst/>
          </a:prstGeom>
          <a:solidFill>
            <a:srgbClr val="F2A900">
              <a:alpha val="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logo_cle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7175" y="384048"/>
            <a:ext cx="1417320" cy="6250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1" i="0">
                <a:solidFill>
                  <a:srgbClr val="F2A900"/>
                </a:solidFill>
                <a:latin typeface="Calibri"/>
              </a:rPr>
              <a:t>TOOLS WE SWEAR BY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749808"/>
            <a:ext cx="8686800" cy="4616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>
                <a:solidFill>
                  <a:srgbClr val="003399"/>
                </a:solidFill>
                <a:latin typeface="Congenial" panose="02000503040000020004" pitchFamily="2" charset="0"/>
              </a:rPr>
              <a:t>A Quick Plug for Task Managers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536192"/>
            <a:ext cx="10515600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b="0" i="0">
                <a:solidFill>
                  <a:srgbClr val="606A7C"/>
                </a:solidFill>
                <a:latin typeface="Congenial" panose="02000503040000020004" pitchFamily="2" charset="0"/>
              </a:rPr>
              <a:t>Asana keeps every task, owner, and deadline visible in one place — no more sticky notes.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13232" y="2130552"/>
            <a:ext cx="5568696" cy="4379976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>
            <a:noFill/>
          </a:ln>
          <a:effectLst>
            <a:outerShdw blurRad="90000" dist="30000" dir="5400000" rotWithShape="0">
              <a:srgbClr val="1B2436">
                <a:alpha val="2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Picture 8" descr="image1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452" y="2240280"/>
            <a:ext cx="5252255" cy="4160520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6291072" y="2130552"/>
            <a:ext cx="5340096" cy="4379976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>
            <a:noFill/>
          </a:ln>
          <a:effectLst>
            <a:outerShdw blurRad="90000" dist="30000" dir="5400000" rotWithShape="0">
              <a:srgbClr val="1B2436">
                <a:alpha val="2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 descr="image1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0" y="2737711"/>
            <a:ext cx="5120640" cy="316565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9FBFD"/>
            </a:gs>
            <a:gs pos="100000">
              <a:srgbClr val="E7ECF7"/>
            </a:gs>
          </a:gsLst>
          <a:lin ang="18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9509759" y="-3749039"/>
            <a:ext cx="4937760" cy="4937760"/>
          </a:xfrm>
          <a:prstGeom prst="ellipse">
            <a:avLst/>
          </a:prstGeom>
          <a:solidFill>
            <a:srgbClr val="003399">
              <a:alpha val="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-2743200" y="5760720"/>
            <a:ext cx="3840480" cy="3840480"/>
          </a:xfrm>
          <a:prstGeom prst="ellipse">
            <a:avLst/>
          </a:prstGeom>
          <a:solidFill>
            <a:srgbClr val="F2A900">
              <a:alpha val="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logo_cle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7175" y="384048"/>
            <a:ext cx="1417320" cy="6250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1" i="0">
                <a:solidFill>
                  <a:srgbClr val="F2A900"/>
                </a:solidFill>
                <a:latin typeface="Calibri"/>
              </a:rPr>
              <a:t>PHASE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749808"/>
            <a:ext cx="8229600" cy="4616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>
                <a:solidFill>
                  <a:srgbClr val="003399"/>
                </a:solidFill>
                <a:latin typeface="Congenial"/>
              </a:rPr>
              <a:t>Planning: </a:t>
            </a:r>
            <a:r>
              <a:rPr lang="en-US" sz="3000" b="1">
                <a:solidFill>
                  <a:srgbClr val="003399"/>
                </a:solidFill>
                <a:latin typeface="Congenial"/>
              </a:rPr>
              <a:t>1–5</a:t>
            </a:r>
            <a:r>
              <a:rPr sz="3000" b="1" i="0">
                <a:solidFill>
                  <a:srgbClr val="003399"/>
                </a:solidFill>
                <a:latin typeface="Congenial"/>
              </a:rPr>
              <a:t> Months Out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481328"/>
            <a:ext cx="2880360" cy="457200"/>
          </a:xfrm>
          <a:prstGeom prst="roundRect">
            <a:avLst>
              <a:gd name="adj" fmla="val 50000"/>
            </a:avLst>
          </a:prstGeom>
          <a:solidFill>
            <a:srgbClr val="E9EE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40080" y="1602206"/>
            <a:ext cx="2880360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400" b="0" i="0">
                <a:solidFill>
                  <a:srgbClr val="606A7C"/>
                </a:solidFill>
                <a:latin typeface="Congenial" panose="02000503040000020004" pitchFamily="2" charset="0"/>
              </a:rPr>
              <a:t>1.  6–12 Months Out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840480" y="1481328"/>
            <a:ext cx="2880360" cy="457200"/>
          </a:xfrm>
          <a:prstGeom prst="roundRect">
            <a:avLst>
              <a:gd name="adj" fmla="val 50000"/>
            </a:avLst>
          </a:prstGeom>
          <a:solidFill>
            <a:srgbClr val="003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840480" y="1602206"/>
            <a:ext cx="2880360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Congenial"/>
              </a:rPr>
              <a:t>2. </a:t>
            </a:r>
            <a:r>
              <a:rPr lang="en-US" sz="1400" b="1">
                <a:solidFill>
                  <a:srgbClr val="FFFFFF"/>
                </a:solidFill>
                <a:latin typeface="Congenial"/>
              </a:rPr>
              <a:t>1–5</a:t>
            </a:r>
            <a:r>
              <a:rPr sz="1400" b="1" i="0">
                <a:solidFill>
                  <a:srgbClr val="FFFFFF"/>
                </a:solidFill>
                <a:latin typeface="Congenial"/>
              </a:rPr>
              <a:t> Months Out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040880" y="1481328"/>
            <a:ext cx="2880360" cy="457200"/>
          </a:xfrm>
          <a:prstGeom prst="roundRect">
            <a:avLst>
              <a:gd name="adj" fmla="val 50000"/>
            </a:avLst>
          </a:prstGeom>
          <a:solidFill>
            <a:srgbClr val="E9EE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040880" y="1602206"/>
            <a:ext cx="2880360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400" b="0" i="0">
                <a:solidFill>
                  <a:srgbClr val="606A7C"/>
                </a:solidFill>
                <a:latin typeface="Congenial" panose="02000503040000020004" pitchFamily="2" charset="0"/>
              </a:rPr>
              <a:t>3.  Final Month &amp; Onsite</a:t>
            </a:r>
          </a:p>
        </p:txBody>
      </p:sp>
      <p:sp>
        <p:nvSpPr>
          <p:cNvPr id="13" name="Oval 12"/>
          <p:cNvSpPr/>
          <p:nvPr/>
        </p:nvSpPr>
        <p:spPr>
          <a:xfrm>
            <a:off x="731520" y="2286000"/>
            <a:ext cx="493776" cy="493776"/>
          </a:xfrm>
          <a:prstGeom prst="ellipse">
            <a:avLst/>
          </a:prstGeom>
          <a:solidFill>
            <a:srgbClr val="003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2400" b="1">
                <a:solidFill>
                  <a:srgbClr val="FFFFFF"/>
                </a:solidFill>
                <a:latin typeface="Calibri"/>
              </a:rPr>
              <a:t>✓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26464" y="2258568"/>
            <a:ext cx="9546336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400" b="1" i="0">
                <a:solidFill>
                  <a:srgbClr val="182238"/>
                </a:solidFill>
                <a:latin typeface="Congenial" panose="02000503040000020004" pitchFamily="2" charset="0"/>
              </a:rPr>
              <a:t>Communication is key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26464" y="2615184"/>
            <a:ext cx="9546336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b="0" i="0">
                <a:solidFill>
                  <a:srgbClr val="606A7C"/>
                </a:solidFill>
                <a:latin typeface="Congenial" panose="02000503040000020004" pitchFamily="2" charset="0"/>
              </a:rPr>
              <a:t>Stakeholders, venue staff, supporters, vendors.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090672"/>
            <a:ext cx="493776" cy="493776"/>
          </a:xfrm>
          <a:prstGeom prst="ellipse">
            <a:avLst/>
          </a:prstGeom>
          <a:solidFill>
            <a:srgbClr val="003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2400" b="1">
                <a:solidFill>
                  <a:srgbClr val="FFFFFF"/>
                </a:solidFill>
                <a:latin typeface="Calibri"/>
              </a:rPr>
              <a:t>✓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26464" y="4202612"/>
            <a:ext cx="9546336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400" b="1" i="0">
                <a:solidFill>
                  <a:srgbClr val="182238"/>
                </a:solidFill>
                <a:latin typeface="Congenial" panose="02000503040000020004" pitchFamily="2" charset="0"/>
              </a:rPr>
              <a:t>Finalize registration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26464" y="4573742"/>
            <a:ext cx="9546336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b="0" i="0">
                <a:solidFill>
                  <a:srgbClr val="606A7C"/>
                </a:solidFill>
                <a:latin typeface="Congenial" panose="02000503040000020004" pitchFamily="2" charset="0"/>
              </a:rPr>
              <a:t>Pull data as soon as it closes.</a:t>
            </a:r>
          </a:p>
        </p:txBody>
      </p:sp>
      <p:sp>
        <p:nvSpPr>
          <p:cNvPr id="19" name="Oval 18"/>
          <p:cNvSpPr/>
          <p:nvPr/>
        </p:nvSpPr>
        <p:spPr>
          <a:xfrm>
            <a:off x="731520" y="4200144"/>
            <a:ext cx="493776" cy="493776"/>
          </a:xfrm>
          <a:prstGeom prst="ellipse">
            <a:avLst/>
          </a:prstGeom>
          <a:solidFill>
            <a:srgbClr val="003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2400" b="1">
                <a:solidFill>
                  <a:srgbClr val="FFFFFF"/>
                </a:solidFill>
                <a:latin typeface="Calibri"/>
              </a:rPr>
              <a:t>✓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26464" y="3062368"/>
            <a:ext cx="9546336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400" b="1" i="0">
                <a:solidFill>
                  <a:srgbClr val="182238"/>
                </a:solidFill>
                <a:latin typeface="Congenial" panose="02000503040000020004" pitchFamily="2" charset="0"/>
              </a:rPr>
              <a:t>Print and organize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26464" y="3368185"/>
            <a:ext cx="9546336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b="0" i="0">
                <a:solidFill>
                  <a:srgbClr val="606A7C"/>
                </a:solidFill>
                <a:latin typeface="Congenial"/>
              </a:rPr>
              <a:t>Get materials ready ahead of time.</a:t>
            </a:r>
          </a:p>
          <a:p>
            <a:r>
              <a:rPr lang="en-US">
                <a:solidFill>
                  <a:srgbClr val="606A7C"/>
                </a:solidFill>
                <a:latin typeface="Congenial"/>
              </a:rPr>
              <a:t>Plan spaces in detail</a:t>
            </a:r>
            <a:endParaRPr lang="en-US" dirty="0">
              <a:solidFill>
                <a:srgbClr val="606A7C"/>
              </a:solidFill>
              <a:latin typeface="Congen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5362860" y="2895730"/>
            <a:ext cx="6826148" cy="3764876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>
            <a:noFill/>
          </a:ln>
          <a:effectLst>
            <a:outerShdw blurRad="90000" dist="30000" dir="5400000" rotWithShape="0">
              <a:srgbClr val="1B2436">
                <a:alpha val="2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076" name="Picture 4" descr="A close-up of a schedule&#10;&#10;AI-generated content may be incorrect.">
            <a:extLst>
              <a:ext uri="{FF2B5EF4-FFF2-40B4-BE49-F238E27FC236}">
                <a16:creationId xmlns:a16="http://schemas.microsoft.com/office/drawing/2014/main" id="{1C57EA60-50B7-DBA2-4DA2-1203ED97DE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8370" y="3063240"/>
            <a:ext cx="6435554" cy="3410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9FBFD"/>
            </a:gs>
            <a:gs pos="100000">
              <a:srgbClr val="E7ECF7"/>
            </a:gs>
          </a:gsLst>
          <a:lin ang="18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9509759" y="-3749039"/>
            <a:ext cx="4937760" cy="4937760"/>
          </a:xfrm>
          <a:prstGeom prst="ellipse">
            <a:avLst/>
          </a:prstGeom>
          <a:solidFill>
            <a:srgbClr val="003399">
              <a:alpha val="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-2743200" y="5760720"/>
            <a:ext cx="3840480" cy="3840480"/>
          </a:xfrm>
          <a:prstGeom prst="ellipse">
            <a:avLst/>
          </a:prstGeom>
          <a:solidFill>
            <a:srgbClr val="F2A900">
              <a:alpha val="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logo_cle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7175" y="384048"/>
            <a:ext cx="1417320" cy="6250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1" i="0">
                <a:solidFill>
                  <a:srgbClr val="F2A900"/>
                </a:solidFill>
                <a:latin typeface="Calibri"/>
              </a:rPr>
              <a:t>STAFFING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749808"/>
            <a:ext cx="8229600" cy="4616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>
                <a:solidFill>
                  <a:srgbClr val="003399"/>
                </a:solidFill>
                <a:latin typeface="Congenial" panose="02000503040000020004" pitchFamily="2" charset="0"/>
              </a:rPr>
              <a:t>Conference Support Staff</a:t>
            </a:r>
          </a:p>
        </p:txBody>
      </p:sp>
      <p:sp>
        <p:nvSpPr>
          <p:cNvPr id="7" name="Oval 6"/>
          <p:cNvSpPr/>
          <p:nvPr/>
        </p:nvSpPr>
        <p:spPr>
          <a:xfrm>
            <a:off x="731520" y="2487260"/>
            <a:ext cx="475488" cy="475488"/>
          </a:xfrm>
          <a:prstGeom prst="ellipse">
            <a:avLst/>
          </a:prstGeom>
          <a:solidFill>
            <a:srgbClr val="003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Calibri"/>
              </a:rPr>
              <a:t>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08176" y="2450401"/>
            <a:ext cx="5266944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 i="0">
                <a:solidFill>
                  <a:srgbClr val="182238"/>
                </a:solidFill>
                <a:latin typeface="Congenial" panose="02000503040000020004" pitchFamily="2" charset="0"/>
              </a:rPr>
              <a:t>Divide into zones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08176" y="2807016"/>
            <a:ext cx="5266944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 i="0">
                <a:solidFill>
                  <a:srgbClr val="606A7C"/>
                </a:solidFill>
                <a:latin typeface="Congenial" panose="02000503040000020004" pitchFamily="2" charset="0"/>
              </a:rPr>
              <a:t>Assign Area Leads to each one.</a:t>
            </a:r>
          </a:p>
        </p:txBody>
      </p:sp>
      <p:sp>
        <p:nvSpPr>
          <p:cNvPr id="10" name="Oval 9"/>
          <p:cNvSpPr/>
          <p:nvPr/>
        </p:nvSpPr>
        <p:spPr>
          <a:xfrm>
            <a:off x="731520" y="3355941"/>
            <a:ext cx="475488" cy="475488"/>
          </a:xfrm>
          <a:prstGeom prst="ellipse">
            <a:avLst/>
          </a:prstGeom>
          <a:solidFill>
            <a:srgbClr val="003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Calibri"/>
              </a:rPr>
              <a:t>✓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08176" y="3430368"/>
            <a:ext cx="5266944" cy="3077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000" b="1" i="0">
                <a:solidFill>
                  <a:srgbClr val="182238"/>
                </a:solidFill>
                <a:latin typeface="Congenial" panose="02000503040000020004" pitchFamily="2" charset="0"/>
              </a:rPr>
              <a:t>Keep in contact with Leads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4041741"/>
            <a:ext cx="475488" cy="475488"/>
          </a:xfrm>
          <a:prstGeom prst="ellipse">
            <a:avLst/>
          </a:prstGeom>
          <a:solidFill>
            <a:srgbClr val="003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Calibri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08176" y="4116168"/>
            <a:ext cx="5266944" cy="3077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000" b="1" i="0">
                <a:solidFill>
                  <a:srgbClr val="182238"/>
                </a:solidFill>
                <a:latin typeface="Congenial" panose="02000503040000020004" pitchFamily="2" charset="0"/>
              </a:rPr>
              <a:t>Be accessible if issues arise</a:t>
            </a:r>
          </a:p>
        </p:txBody>
      </p:sp>
      <p:sp>
        <p:nvSpPr>
          <p:cNvPr id="14" name="Oval 13"/>
          <p:cNvSpPr/>
          <p:nvPr/>
        </p:nvSpPr>
        <p:spPr>
          <a:xfrm>
            <a:off x="731520" y="4727541"/>
            <a:ext cx="475488" cy="475488"/>
          </a:xfrm>
          <a:prstGeom prst="ellipse">
            <a:avLst/>
          </a:prstGeom>
          <a:solidFill>
            <a:srgbClr val="003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Calibri"/>
              </a:rPr>
              <a:t>✓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08176" y="4690681"/>
            <a:ext cx="5266944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 i="0">
                <a:solidFill>
                  <a:srgbClr val="182238"/>
                </a:solidFill>
                <a:latin typeface="Congenial" panose="02000503040000020004" pitchFamily="2" charset="0"/>
              </a:rPr>
              <a:t>Take a breather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08176" y="5047297"/>
            <a:ext cx="5266944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 i="0">
                <a:solidFill>
                  <a:srgbClr val="606A7C"/>
                </a:solidFill>
                <a:latin typeface="Congenial" panose="02000503040000020004" pitchFamily="2" charset="0"/>
              </a:rPr>
              <a:t>Before addressing “emergencies.”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373278" y="1301752"/>
            <a:ext cx="6361217" cy="49377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>
            <a:noFill/>
          </a:ln>
          <a:effectLst>
            <a:outerShdw blurRad="90000" dist="30000" dir="5400000" rotWithShape="0">
              <a:srgbClr val="1B2436">
                <a:alpha val="2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098" name="Picture 2" descr="A table with a list of tasks&#10;&#10;AI-generated content may be incorrect.">
            <a:extLst>
              <a:ext uri="{FF2B5EF4-FFF2-40B4-BE49-F238E27FC236}">
                <a16:creationId xmlns:a16="http://schemas.microsoft.com/office/drawing/2014/main" id="{21147CEA-9EE5-C41E-AC13-DED2A2B275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595"/>
          <a:stretch>
            <a:fillRect/>
          </a:stretch>
        </p:blipFill>
        <p:spPr bwMode="auto">
          <a:xfrm>
            <a:off x="5505628" y="1770052"/>
            <a:ext cx="6103769" cy="2665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8A5242E-B954-B3D0-E7B6-FD81D059953C}"/>
              </a:ext>
            </a:extLst>
          </p:cNvPr>
          <p:cNvSpPr txBox="1"/>
          <p:nvPr/>
        </p:nvSpPr>
        <p:spPr>
          <a:xfrm>
            <a:off x="5615213" y="4726516"/>
            <a:ext cx="5693833" cy="123110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ea typeface="Calibri"/>
                <a:cs typeface="Calibri"/>
              </a:rPr>
              <a:t>Example 2: </a:t>
            </a:r>
            <a:r>
              <a:rPr lang="en-US">
                <a:ea typeface="Calibri"/>
                <a:cs typeface="Calibri"/>
              </a:rPr>
              <a:t>275-person</a:t>
            </a:r>
            <a:r>
              <a:rPr lang="en-US" dirty="0">
                <a:ea typeface="Calibri"/>
                <a:cs typeface="Calibri"/>
              </a:rPr>
              <a:t> event</a:t>
            </a:r>
          </a:p>
          <a:p>
            <a:pPr marL="285750" indent="-285750">
              <a:buFont typeface="Arial"/>
              <a:buChar char="•"/>
            </a:pPr>
            <a:r>
              <a:rPr lang="en-US" sz="1400">
                <a:ea typeface="Calibri"/>
                <a:cs typeface="Calibri"/>
              </a:rPr>
              <a:t>Workshops: Tonya</a:t>
            </a:r>
          </a:p>
          <a:p>
            <a:pPr marL="285750" indent="-285750">
              <a:buFont typeface="Arial"/>
              <a:buChar char="•"/>
            </a:pPr>
            <a:r>
              <a:rPr lang="en-US" sz="1400">
                <a:ea typeface="Calibri"/>
                <a:cs typeface="Calibri"/>
              </a:rPr>
              <a:t>Competitions room: Molly</a:t>
            </a:r>
          </a:p>
          <a:p>
            <a:pPr marL="285750" indent="-285750">
              <a:buFont typeface="Arial"/>
              <a:buChar char="•"/>
            </a:pPr>
            <a:r>
              <a:rPr lang="en-US" sz="1400">
                <a:ea typeface="Calibri"/>
                <a:cs typeface="Calibri"/>
              </a:rPr>
              <a:t>Prep room: John</a:t>
            </a:r>
          </a:p>
          <a:p>
            <a:pPr marL="285750" indent="-285750">
              <a:buFont typeface="Arial"/>
              <a:buChar char="•"/>
            </a:pPr>
            <a:r>
              <a:rPr lang="en-US" sz="1400">
                <a:ea typeface="Calibri"/>
                <a:cs typeface="Calibri"/>
              </a:rPr>
              <a:t>Floater: Jody</a:t>
            </a:r>
            <a:endParaRPr lang="en-US" sz="1400" dirty="0">
              <a:ea typeface="Calibri"/>
              <a:cs typeface="Calibri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2AC8BEF-09C8-1D94-EACA-0398F8F22D33}"/>
              </a:ext>
            </a:extLst>
          </p:cNvPr>
          <p:cNvSpPr txBox="1"/>
          <p:nvPr/>
        </p:nvSpPr>
        <p:spPr>
          <a:xfrm>
            <a:off x="6856791" y="1396999"/>
            <a:ext cx="366394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ea typeface="Calibri"/>
                <a:cs typeface="Calibri"/>
              </a:rPr>
              <a:t>Example 1: 4,000-person event</a:t>
            </a:r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9FBFD"/>
            </a:gs>
            <a:gs pos="100000">
              <a:srgbClr val="E7ECF7"/>
            </a:gs>
          </a:gsLst>
          <a:lin ang="18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ounded Rectangle 23">
            <a:extLst>
              <a:ext uri="{FF2B5EF4-FFF2-40B4-BE49-F238E27FC236}">
                <a16:creationId xmlns:a16="http://schemas.microsoft.com/office/drawing/2014/main" id="{0985A8AA-B298-B9EB-9B8E-03FAB88FA515}"/>
              </a:ext>
            </a:extLst>
          </p:cNvPr>
          <p:cNvSpPr/>
          <p:nvPr/>
        </p:nvSpPr>
        <p:spPr>
          <a:xfrm>
            <a:off x="4300000" y="2333998"/>
            <a:ext cx="3118105" cy="2349004"/>
          </a:xfrm>
          <a:prstGeom prst="roundRect">
            <a:avLst>
              <a:gd name="adj" fmla="val 5000"/>
            </a:avLst>
          </a:prstGeom>
          <a:solidFill>
            <a:schemeClr val="bg2"/>
          </a:solidFill>
          <a:ln>
            <a:noFill/>
          </a:ln>
          <a:effectLst>
            <a:outerShdw blurRad="90000" dist="30000" dir="5400000" rotWithShape="0">
              <a:srgbClr val="1B2436">
                <a:alpha val="2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ounded Rectangle 23">
            <a:extLst>
              <a:ext uri="{FF2B5EF4-FFF2-40B4-BE49-F238E27FC236}">
                <a16:creationId xmlns:a16="http://schemas.microsoft.com/office/drawing/2014/main" id="{B53E5E16-EEAA-EED9-4453-D79A98DFD4A5}"/>
              </a:ext>
            </a:extLst>
          </p:cNvPr>
          <p:cNvSpPr/>
          <p:nvPr/>
        </p:nvSpPr>
        <p:spPr>
          <a:xfrm>
            <a:off x="435740" y="2341256"/>
            <a:ext cx="3694298" cy="2351941"/>
          </a:xfrm>
          <a:prstGeom prst="roundRect">
            <a:avLst>
              <a:gd name="adj" fmla="val 5000"/>
            </a:avLst>
          </a:prstGeom>
          <a:solidFill>
            <a:schemeClr val="bg2"/>
          </a:solidFill>
          <a:ln>
            <a:noFill/>
          </a:ln>
          <a:effectLst>
            <a:outerShdw blurRad="90000" dist="30000" dir="5400000" rotWithShape="0">
              <a:srgbClr val="1B2436">
                <a:alpha val="2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Oval 1"/>
          <p:cNvSpPr/>
          <p:nvPr/>
        </p:nvSpPr>
        <p:spPr>
          <a:xfrm>
            <a:off x="9509759" y="-3749039"/>
            <a:ext cx="4937760" cy="4937760"/>
          </a:xfrm>
          <a:prstGeom prst="ellipse">
            <a:avLst/>
          </a:prstGeom>
          <a:solidFill>
            <a:srgbClr val="003399">
              <a:alpha val="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-2743200" y="5760720"/>
            <a:ext cx="3840480" cy="3840480"/>
          </a:xfrm>
          <a:prstGeom prst="ellipse">
            <a:avLst/>
          </a:prstGeom>
          <a:solidFill>
            <a:srgbClr val="F2A900">
              <a:alpha val="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logo_cle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7175" y="384048"/>
            <a:ext cx="1417320" cy="6250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1" i="0">
                <a:solidFill>
                  <a:srgbClr val="F2A900"/>
                </a:solidFill>
                <a:latin typeface="Calibri"/>
              </a:rPr>
              <a:t>PHASE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749808"/>
            <a:ext cx="7863840" cy="4616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>
                <a:solidFill>
                  <a:srgbClr val="003399"/>
                </a:solidFill>
                <a:latin typeface="Congenial" panose="02000503040000020004" pitchFamily="2" charset="0"/>
              </a:rPr>
              <a:t>Planning: Final Month &amp; Onsite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417320"/>
            <a:ext cx="2880360" cy="457200"/>
          </a:xfrm>
          <a:prstGeom prst="roundRect">
            <a:avLst>
              <a:gd name="adj" fmla="val 50000"/>
            </a:avLst>
          </a:prstGeom>
          <a:solidFill>
            <a:srgbClr val="E9EE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40080" y="1538198"/>
            <a:ext cx="2880360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400" b="0" i="0">
                <a:solidFill>
                  <a:srgbClr val="606A7C"/>
                </a:solidFill>
                <a:latin typeface="Congenial" panose="02000503040000020004" pitchFamily="2" charset="0"/>
              </a:rPr>
              <a:t>1.  6–12 Months Out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840480" y="1417320"/>
            <a:ext cx="2880360" cy="457200"/>
          </a:xfrm>
          <a:prstGeom prst="roundRect">
            <a:avLst>
              <a:gd name="adj" fmla="val 50000"/>
            </a:avLst>
          </a:prstGeom>
          <a:solidFill>
            <a:srgbClr val="E9EE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840480" y="1538198"/>
            <a:ext cx="2880360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400" b="0" i="0">
                <a:solidFill>
                  <a:srgbClr val="606A7C"/>
                </a:solidFill>
                <a:latin typeface="Congenial"/>
              </a:rPr>
              <a:t>2. </a:t>
            </a:r>
            <a:r>
              <a:rPr lang="en-US" sz="1400">
                <a:solidFill>
                  <a:srgbClr val="606A7C"/>
                </a:solidFill>
                <a:latin typeface="Congenial"/>
              </a:rPr>
              <a:t>1–5</a:t>
            </a:r>
            <a:r>
              <a:rPr sz="1400" b="0" i="0">
                <a:solidFill>
                  <a:srgbClr val="606A7C"/>
                </a:solidFill>
                <a:latin typeface="Congenial"/>
              </a:rPr>
              <a:t> Months Out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040880" y="1417320"/>
            <a:ext cx="2880360" cy="457200"/>
          </a:xfrm>
          <a:prstGeom prst="roundRect">
            <a:avLst>
              <a:gd name="adj" fmla="val 50000"/>
            </a:avLst>
          </a:prstGeom>
          <a:solidFill>
            <a:srgbClr val="003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040880" y="1538198"/>
            <a:ext cx="2880360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Congenial" panose="02000503040000020004" pitchFamily="2" charset="0"/>
              </a:rPr>
              <a:t>3.  Final Month &amp; Onsite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3635" y="2404291"/>
            <a:ext cx="3246120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 i="0">
                <a:solidFill>
                  <a:srgbClr val="C88800"/>
                </a:solidFill>
                <a:latin typeface="Congenial" panose="02000503040000020004" pitchFamily="2" charset="0"/>
              </a:rPr>
              <a:t>FINAL WEEKS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50092" y="2839139"/>
            <a:ext cx="3579948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600" b="0" i="0">
                <a:solidFill>
                  <a:srgbClr val="182238"/>
                </a:solidFill>
                <a:latin typeface="Congenial"/>
              </a:rPr>
              <a:t>•  Organize! Pack extras</a:t>
            </a:r>
            <a:r>
              <a:rPr lang="en-US" sz="1600">
                <a:solidFill>
                  <a:srgbClr val="182238"/>
                </a:solidFill>
                <a:latin typeface="Congenial"/>
              </a:rPr>
              <a:t> &amp; label boxes</a:t>
            </a:r>
            <a:endParaRPr sz="1600" b="0" i="0">
              <a:solidFill>
                <a:srgbClr val="182238"/>
              </a:solidFill>
              <a:latin typeface="Congenial" panose="02000503040000020004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50091" y="3183127"/>
            <a:ext cx="324612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 i="0">
                <a:solidFill>
                  <a:srgbClr val="182238"/>
                </a:solidFill>
                <a:latin typeface="Congenial" panose="02000503040000020004" pitchFamily="2" charset="0"/>
              </a:rPr>
              <a:t>•  Make info easily accessible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7177" y="3476316"/>
            <a:ext cx="324612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lvl="1"/>
            <a:r>
              <a:rPr sz="1600" b="0" i="0">
                <a:solidFill>
                  <a:srgbClr val="182238"/>
                </a:solidFill>
                <a:latin typeface="Congenial" panose="02000503040000020004" pitchFamily="2" charset="0"/>
              </a:rPr>
              <a:t>•  Print + make a binder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8949" y="3842077"/>
            <a:ext cx="324612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lvl="1"/>
            <a:r>
              <a:rPr sz="1600" b="0" i="0">
                <a:solidFill>
                  <a:srgbClr val="182238"/>
                </a:solidFill>
                <a:latin typeface="Congenial" panose="02000503040000020004" pitchFamily="2" charset="0"/>
              </a:rPr>
              <a:t>•  Create a Google folder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3634" y="4186065"/>
            <a:ext cx="324612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 i="0">
                <a:solidFill>
                  <a:srgbClr val="182238"/>
                </a:solidFill>
                <a:latin typeface="Congenial" panose="02000503040000020004" pitchFamily="2" charset="0"/>
              </a:rPr>
              <a:t>•  Reminders to stakeholders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64593" y="2404291"/>
            <a:ext cx="3246120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 i="0">
                <a:solidFill>
                  <a:srgbClr val="C88800"/>
                </a:solidFill>
                <a:latin typeface="Congenial" panose="02000503040000020004" pitchFamily="2" charset="0"/>
              </a:rPr>
              <a:t>ONSITE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464593" y="2839139"/>
            <a:ext cx="324612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 i="0">
                <a:solidFill>
                  <a:srgbClr val="182238"/>
                </a:solidFill>
                <a:latin typeface="Congenial" panose="02000503040000020004" pitchFamily="2" charset="0"/>
              </a:rPr>
              <a:t>•  Punch list for prepping space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464593" y="3183127"/>
            <a:ext cx="324612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 i="0">
                <a:solidFill>
                  <a:srgbClr val="182238"/>
                </a:solidFill>
                <a:latin typeface="Congenial" panose="02000503040000020004" pitchFamily="2" charset="0"/>
              </a:rPr>
              <a:t>•  Don’t overschedule yourself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464593" y="3592430"/>
            <a:ext cx="324612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 i="0">
                <a:solidFill>
                  <a:srgbClr val="182238"/>
                </a:solidFill>
                <a:latin typeface="Congenial" panose="02000503040000020004" pitchFamily="2" charset="0"/>
              </a:rPr>
              <a:t>•  New idea? Write it down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464593" y="3936419"/>
            <a:ext cx="324612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 i="0">
                <a:solidFill>
                  <a:srgbClr val="182238"/>
                </a:solidFill>
                <a:latin typeface="Congenial" panose="02000503040000020004" pitchFamily="2" charset="0"/>
              </a:rPr>
              <a:t>•  Have a thick skin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0E57E49-1E88-5A06-7160-BF7C8DD712A6}"/>
              </a:ext>
            </a:extLst>
          </p:cNvPr>
          <p:cNvGrpSpPr/>
          <p:nvPr/>
        </p:nvGrpSpPr>
        <p:grpSpPr>
          <a:xfrm>
            <a:off x="7708392" y="2080367"/>
            <a:ext cx="3922776" cy="4654296"/>
            <a:chOff x="7708392" y="2080367"/>
            <a:chExt cx="3922776" cy="4654296"/>
          </a:xfrm>
        </p:grpSpPr>
        <p:sp>
          <p:nvSpPr>
            <p:cNvPr id="24" name="Rounded Rectangle 23"/>
            <p:cNvSpPr/>
            <p:nvPr/>
          </p:nvSpPr>
          <p:spPr>
            <a:xfrm>
              <a:off x="7708392" y="2080367"/>
              <a:ext cx="3922776" cy="4654296"/>
            </a:xfrm>
            <a:prstGeom prst="roundRect">
              <a:avLst>
                <a:gd name="adj" fmla="val 5000"/>
              </a:avLst>
            </a:prstGeom>
            <a:solidFill>
              <a:srgbClr val="FFFFFF"/>
            </a:solidFill>
            <a:ln>
              <a:noFill/>
            </a:ln>
            <a:effectLst>
              <a:outerShdw blurRad="90000" dist="30000" dir="5400000" rotWithShape="0">
                <a:srgbClr val="1B2436">
                  <a:alpha val="2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5122" name="Picture 2" descr="A white paper with black writing on it&#10;&#10;AI-generated content may be incorrect.">
              <a:extLst>
                <a:ext uri="{FF2B5EF4-FFF2-40B4-BE49-F238E27FC236}">
                  <a16:creationId xmlns:a16="http://schemas.microsoft.com/office/drawing/2014/main" id="{02774B75-A179-DD77-7F7C-C225B554F2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7515480" y="2709392"/>
              <a:ext cx="4349842" cy="3337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7" grpId="0" animBg="1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9FBFD"/>
            </a:gs>
            <a:gs pos="100000">
              <a:srgbClr val="E7ECF7"/>
            </a:gs>
          </a:gsLst>
          <a:lin ang="18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16">
            <a:extLst>
              <a:ext uri="{FF2B5EF4-FFF2-40B4-BE49-F238E27FC236}">
                <a16:creationId xmlns:a16="http://schemas.microsoft.com/office/drawing/2014/main" id="{1F152BF7-4D16-7FAF-83A6-D1DCFE3A4AF6}"/>
              </a:ext>
            </a:extLst>
          </p:cNvPr>
          <p:cNvSpPr/>
          <p:nvPr/>
        </p:nvSpPr>
        <p:spPr>
          <a:xfrm>
            <a:off x="6492240" y="1320441"/>
            <a:ext cx="3092740" cy="3000320"/>
          </a:xfrm>
          <a:prstGeom prst="roundRect">
            <a:avLst>
              <a:gd name="adj" fmla="val 5000"/>
            </a:avLst>
          </a:prstGeom>
          <a:solidFill>
            <a:schemeClr val="bg2"/>
          </a:solidFill>
          <a:ln>
            <a:noFill/>
          </a:ln>
          <a:effectLst>
            <a:outerShdw blurRad="90000" dist="30000" dir="5400000" rotWithShape="0">
              <a:srgbClr val="1B2436">
                <a:alpha val="2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Oval 1"/>
          <p:cNvSpPr/>
          <p:nvPr/>
        </p:nvSpPr>
        <p:spPr>
          <a:xfrm>
            <a:off x="9509759" y="-3749039"/>
            <a:ext cx="4937760" cy="4937760"/>
          </a:xfrm>
          <a:prstGeom prst="ellipse">
            <a:avLst/>
          </a:prstGeom>
          <a:solidFill>
            <a:srgbClr val="003399">
              <a:alpha val="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-2743200" y="5760720"/>
            <a:ext cx="3840480" cy="3840480"/>
          </a:xfrm>
          <a:prstGeom prst="ellipse">
            <a:avLst/>
          </a:prstGeom>
          <a:solidFill>
            <a:srgbClr val="F2A900">
              <a:alpha val="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logo_cle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7175" y="384048"/>
            <a:ext cx="1417320" cy="6250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1" i="0">
                <a:solidFill>
                  <a:srgbClr val="F2A900"/>
                </a:solidFill>
                <a:latin typeface="Calibri"/>
              </a:rPr>
              <a:t>BRAD PEER  ·  VENDOR RELATIONS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749808"/>
            <a:ext cx="8229600" cy="4616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US" sz="3000" b="1">
                <a:solidFill>
                  <a:srgbClr val="003399"/>
                </a:solidFill>
                <a:latin typeface="Congenial Black" panose="02000503040000020004" pitchFamily="2" charset="0"/>
              </a:rPr>
              <a:t>Sponsor/Presenter</a:t>
            </a:r>
            <a:r>
              <a:rPr sz="3000" b="1" i="0">
                <a:solidFill>
                  <a:srgbClr val="003399"/>
                </a:solidFill>
                <a:latin typeface="Congenial Black" panose="02000503040000020004" pitchFamily="2" charset="0"/>
              </a:rPr>
              <a:t> Coordination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600200"/>
            <a:ext cx="5212080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 i="0">
                <a:solidFill>
                  <a:srgbClr val="C88800"/>
                </a:solidFill>
                <a:latin typeface="Congenial" panose="02000503040000020004" pitchFamily="2" charset="0"/>
              </a:rPr>
              <a:t>BEFORE THE CONFERENCE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1984248"/>
            <a:ext cx="5120640" cy="5139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1600" b="0" i="0">
                <a:solidFill>
                  <a:srgbClr val="182238"/>
                </a:solidFill>
                <a:latin typeface="Congenial" panose="02000503040000020004" pitchFamily="2" charset="0"/>
              </a:rPr>
              <a:t>•  Communicate early</a:t>
            </a:r>
            <a:endParaRPr lang="en-US" sz="1600" b="0" i="0">
              <a:solidFill>
                <a:srgbClr val="182238"/>
              </a:solidFill>
              <a:latin typeface="Congenial" panose="02000503040000020004" pitchFamily="2" charset="0"/>
            </a:endParaRPr>
          </a:p>
          <a:p>
            <a:pPr marL="800100" lvl="1" indent="-342900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sz="1600" b="0" i="0">
                <a:solidFill>
                  <a:srgbClr val="182238"/>
                </a:solidFill>
                <a:latin typeface="Congenial" panose="02000503040000020004" pitchFamily="2" charset="0"/>
              </a:rPr>
              <a:t>dates, </a:t>
            </a:r>
            <a:r>
              <a:rPr lang="en-US" sz="1600" b="0" i="0">
                <a:solidFill>
                  <a:srgbClr val="182238"/>
                </a:solidFill>
                <a:latin typeface="Congenial" panose="02000503040000020004" pitchFamily="2" charset="0"/>
              </a:rPr>
              <a:t>times, </a:t>
            </a:r>
            <a:r>
              <a:rPr sz="1600" b="0" i="0">
                <a:solidFill>
                  <a:srgbClr val="182238"/>
                </a:solidFill>
                <a:latin typeface="Congenial" panose="02000503040000020004" pitchFamily="2" charset="0"/>
              </a:rPr>
              <a:t>pricing, venue location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2528497"/>
            <a:ext cx="5120640" cy="5139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1600" b="0" i="0">
                <a:solidFill>
                  <a:srgbClr val="182238"/>
                </a:solidFill>
                <a:latin typeface="Congenial" panose="02000503040000020004" pitchFamily="2" charset="0"/>
              </a:rPr>
              <a:t>•  Include options</a:t>
            </a:r>
            <a:endParaRPr lang="en-US" sz="1600" b="0" i="0">
              <a:solidFill>
                <a:srgbClr val="182238"/>
              </a:solidFill>
              <a:latin typeface="Congenial" panose="02000503040000020004" pitchFamily="2" charset="0"/>
            </a:endParaRPr>
          </a:p>
          <a:p>
            <a:pPr marL="742950" lvl="1" indent="-285750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sz="1600">
                <a:solidFill>
                  <a:srgbClr val="182238"/>
                </a:solidFill>
                <a:latin typeface="Congenial" panose="02000503040000020004" pitchFamily="2" charset="0"/>
              </a:rPr>
              <a:t>Presenter, tabling, exhibits, </a:t>
            </a:r>
            <a:endParaRPr sz="1600" b="0" i="0">
              <a:solidFill>
                <a:srgbClr val="182238"/>
              </a:solidFill>
              <a:latin typeface="Congenial" panose="02000503040000020004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1520" y="3097274"/>
            <a:ext cx="5120640" cy="2554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1600" b="0" i="0">
                <a:solidFill>
                  <a:srgbClr val="182238"/>
                </a:solidFill>
                <a:latin typeface="Congenial" panose="02000503040000020004" pitchFamily="2" charset="0"/>
              </a:rPr>
              <a:t>•  Give a contact person for questions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" y="3491736"/>
            <a:ext cx="5782402" cy="2554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1600" b="0" i="0">
                <a:solidFill>
                  <a:srgbClr val="182238"/>
                </a:solidFill>
                <a:latin typeface="Congenial" panose="02000503040000020004" pitchFamily="2" charset="0"/>
              </a:rPr>
              <a:t>•  Use a platform (Google Docs, </a:t>
            </a:r>
            <a:r>
              <a:rPr sz="1600" b="0" i="0" err="1">
                <a:solidFill>
                  <a:srgbClr val="182238"/>
                </a:solidFill>
                <a:latin typeface="Congenial" panose="02000503040000020004" pitchFamily="2" charset="0"/>
              </a:rPr>
              <a:t>Jotform</a:t>
            </a:r>
            <a:r>
              <a:rPr sz="1600" b="0" i="0">
                <a:solidFill>
                  <a:srgbClr val="182238"/>
                </a:solidFill>
                <a:latin typeface="Congenial" panose="02000503040000020004" pitchFamily="2" charset="0"/>
              </a:rPr>
              <a:t>) to track submissions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" y="3886200"/>
            <a:ext cx="5120640" cy="2554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1600" b="0" i="0">
                <a:solidFill>
                  <a:srgbClr val="182238"/>
                </a:solidFill>
                <a:latin typeface="Congenial" panose="02000503040000020004" pitchFamily="2" charset="0"/>
              </a:rPr>
              <a:t>•  Send invoices with clear payment terms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4494996"/>
            <a:ext cx="5212080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 i="0">
                <a:solidFill>
                  <a:srgbClr val="C88800"/>
                </a:solidFill>
                <a:latin typeface="Congenial" panose="02000503040000020004" pitchFamily="2" charset="0"/>
              </a:rPr>
              <a:t>DURING THE CONFERENCE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4905756"/>
            <a:ext cx="5120640" cy="2554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1600" b="0" i="0">
                <a:solidFill>
                  <a:srgbClr val="182238"/>
                </a:solidFill>
                <a:latin typeface="Congenial" panose="02000503040000020004" pitchFamily="2" charset="0"/>
              </a:rPr>
              <a:t>•  Be available for questions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5381244"/>
            <a:ext cx="5120640" cy="2554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1600" b="0" i="0">
                <a:solidFill>
                  <a:srgbClr val="182238"/>
                </a:solidFill>
                <a:latin typeface="Congenial" panose="02000503040000020004" pitchFamily="2" charset="0"/>
              </a:rPr>
              <a:t>•  Provide meal tickets / parking vouchers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5856732"/>
            <a:ext cx="5120640" cy="2554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1600" b="0" i="0">
                <a:solidFill>
                  <a:srgbClr val="182238"/>
                </a:solidFill>
                <a:latin typeface="Congenial" panose="02000503040000020004" pitchFamily="2" charset="0"/>
              </a:rPr>
              <a:t>•  Troubleshoot issues — Wi-Fi is usually the big one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991865" y="3751865"/>
            <a:ext cx="3092740" cy="2914829"/>
          </a:xfrm>
          <a:prstGeom prst="roundRect">
            <a:avLst>
              <a:gd name="adj" fmla="val 5000"/>
            </a:avLst>
          </a:prstGeom>
          <a:solidFill>
            <a:schemeClr val="bg2"/>
          </a:solidFill>
          <a:ln>
            <a:noFill/>
          </a:ln>
          <a:effectLst>
            <a:outerShdw blurRad="90000" dist="30000" dir="5400000" rotWithShape="0">
              <a:srgbClr val="1B2436">
                <a:alpha val="2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146" name="Picture 2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571E0856-A81B-9822-4911-ADFC16EAC5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975" y="1390579"/>
            <a:ext cx="2861065" cy="2839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A blue and white website&#10;&#10;AI-generated content may be incorrect.">
            <a:extLst>
              <a:ext uri="{FF2B5EF4-FFF2-40B4-BE49-F238E27FC236}">
                <a16:creationId xmlns:a16="http://schemas.microsoft.com/office/drawing/2014/main" id="{C8213C3E-921E-ABF4-BB2A-D57CCA8104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3305" y="3926297"/>
            <a:ext cx="2889776" cy="2630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83BE9D6-9BB0-D800-EA57-B5C7153841A8}"/>
              </a:ext>
            </a:extLst>
          </p:cNvPr>
          <p:cNvSpPr txBox="1"/>
          <p:nvPr/>
        </p:nvSpPr>
        <p:spPr>
          <a:xfrm>
            <a:off x="782320" y="6299418"/>
            <a:ext cx="5120640" cy="2554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</a:pPr>
            <a:r>
              <a:rPr lang="en-US" sz="1600">
                <a:solidFill>
                  <a:srgbClr val="182238"/>
                </a:solidFill>
                <a:latin typeface="Congenial"/>
              </a:rPr>
              <a:t>Thank You Notes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9FBFD"/>
            </a:gs>
            <a:gs pos="100000">
              <a:srgbClr val="E7ECF7"/>
            </a:gs>
          </a:gsLst>
          <a:lin ang="18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9509759" y="-3749039"/>
            <a:ext cx="4937760" cy="4937760"/>
          </a:xfrm>
          <a:prstGeom prst="ellipse">
            <a:avLst/>
          </a:prstGeom>
          <a:solidFill>
            <a:srgbClr val="003399">
              <a:alpha val="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-2743200" y="5760720"/>
            <a:ext cx="3840480" cy="3840480"/>
          </a:xfrm>
          <a:prstGeom prst="ellipse">
            <a:avLst/>
          </a:prstGeom>
          <a:solidFill>
            <a:srgbClr val="F2A900">
              <a:alpha val="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logo_cle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7175" y="384048"/>
            <a:ext cx="1417320" cy="6250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1" i="0">
                <a:solidFill>
                  <a:srgbClr val="F2A900"/>
                </a:solidFill>
                <a:latin typeface="Calibri"/>
              </a:rPr>
              <a:t>BRAD PEER  ·  IN THE MOMENT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749808"/>
            <a:ext cx="8686800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>
                <a:solidFill>
                  <a:srgbClr val="003399"/>
                </a:solidFill>
                <a:latin typeface="Congenial" panose="02000503040000020004" pitchFamily="2" charset="0"/>
              </a:rPr>
              <a:t>Managing Issues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572768"/>
            <a:ext cx="2542032" cy="566928"/>
          </a:xfrm>
          <a:prstGeom prst="roundRect">
            <a:avLst>
              <a:gd name="adj" fmla="val 50000"/>
            </a:avLst>
          </a:prstGeom>
          <a:solidFill>
            <a:srgbClr val="E9EE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7"/>
          <p:cNvSpPr/>
          <p:nvPr/>
        </p:nvSpPr>
        <p:spPr>
          <a:xfrm>
            <a:off x="694944" y="1636776"/>
            <a:ext cx="438912" cy="438912"/>
          </a:xfrm>
          <a:prstGeom prst="ellipse">
            <a:avLst/>
          </a:prstGeom>
          <a:solidFill>
            <a:srgbClr val="003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5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43584" y="1748510"/>
            <a:ext cx="1847087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400" b="1" i="0">
                <a:solidFill>
                  <a:srgbClr val="003399"/>
                </a:solidFill>
                <a:latin typeface="Congenial" panose="02000503040000020004" pitchFamily="2" charset="0"/>
              </a:rPr>
              <a:t>Expect Issues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291839" y="1572768"/>
            <a:ext cx="2542032" cy="566928"/>
          </a:xfrm>
          <a:prstGeom prst="roundRect">
            <a:avLst>
              <a:gd name="adj" fmla="val 50000"/>
            </a:avLst>
          </a:prstGeom>
          <a:solidFill>
            <a:srgbClr val="E9EE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Oval 10"/>
          <p:cNvSpPr/>
          <p:nvPr/>
        </p:nvSpPr>
        <p:spPr>
          <a:xfrm>
            <a:off x="3346703" y="1636776"/>
            <a:ext cx="438912" cy="438912"/>
          </a:xfrm>
          <a:prstGeom prst="ellipse">
            <a:avLst/>
          </a:prstGeom>
          <a:solidFill>
            <a:srgbClr val="003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5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895344" y="1748510"/>
            <a:ext cx="1847087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400" b="1" i="0">
                <a:solidFill>
                  <a:srgbClr val="003399"/>
                </a:solidFill>
                <a:latin typeface="Congenial" panose="02000503040000020004" pitchFamily="2" charset="0"/>
              </a:rPr>
              <a:t>Stay Flexible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0" y="1572768"/>
            <a:ext cx="2542032" cy="566928"/>
          </a:xfrm>
          <a:prstGeom prst="roundRect">
            <a:avLst>
              <a:gd name="adj" fmla="val 50000"/>
            </a:avLst>
          </a:prstGeom>
          <a:solidFill>
            <a:srgbClr val="E9EE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Oval 13"/>
          <p:cNvSpPr/>
          <p:nvPr/>
        </p:nvSpPr>
        <p:spPr>
          <a:xfrm>
            <a:off x="5998464" y="1636776"/>
            <a:ext cx="438912" cy="438912"/>
          </a:xfrm>
          <a:prstGeom prst="ellipse">
            <a:avLst/>
          </a:prstGeom>
          <a:solidFill>
            <a:srgbClr val="003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5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47104" y="1748510"/>
            <a:ext cx="1847087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400" b="1" i="0">
                <a:solidFill>
                  <a:srgbClr val="003399"/>
                </a:solidFill>
                <a:latin typeface="Congenial" panose="02000503040000020004" pitchFamily="2" charset="0"/>
              </a:rPr>
              <a:t>Communicate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595359" y="1572768"/>
            <a:ext cx="2542032" cy="566928"/>
          </a:xfrm>
          <a:prstGeom prst="roundRect">
            <a:avLst>
              <a:gd name="adj" fmla="val 50000"/>
            </a:avLst>
          </a:prstGeom>
          <a:solidFill>
            <a:srgbClr val="E9EE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Oval 16"/>
          <p:cNvSpPr/>
          <p:nvPr/>
        </p:nvSpPr>
        <p:spPr>
          <a:xfrm>
            <a:off x="8650224" y="1636776"/>
            <a:ext cx="438912" cy="438912"/>
          </a:xfrm>
          <a:prstGeom prst="ellipse">
            <a:avLst/>
          </a:prstGeom>
          <a:solidFill>
            <a:srgbClr val="003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5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198863" y="1748510"/>
            <a:ext cx="1847087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400" b="1" i="0">
                <a:solidFill>
                  <a:srgbClr val="003399"/>
                </a:solidFill>
                <a:latin typeface="Congenial" panose="02000503040000020004" pitchFamily="2" charset="0"/>
              </a:rPr>
              <a:t>Keep Moving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13232" y="2338883"/>
            <a:ext cx="5248656" cy="2962656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>
            <a:noFill/>
          </a:ln>
          <a:effectLst>
            <a:outerShdw blurRad="90000" dist="30000" dir="5400000" rotWithShape="0">
              <a:srgbClr val="1B2436">
                <a:alpha val="2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0" name="Picture 19" descr="image20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7396" y="2448611"/>
            <a:ext cx="3940328" cy="27432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172200" y="2395728"/>
            <a:ext cx="5394960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 i="0">
                <a:solidFill>
                  <a:srgbClr val="C88800"/>
                </a:solidFill>
                <a:latin typeface="Congenial" panose="02000503040000020004" pitchFamily="2" charset="0"/>
              </a:rPr>
              <a:t>WHAT ATTENDEES SEE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172200" y="2697480"/>
            <a:ext cx="539496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 i="0">
                <a:solidFill>
                  <a:srgbClr val="182238"/>
                </a:solidFill>
                <a:latin typeface="Congenial" panose="02000503040000020004" pitchFamily="2" charset="0"/>
              </a:rPr>
              <a:t>Everything looks smooth.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172200" y="3127248"/>
            <a:ext cx="539496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 i="0">
                <a:solidFill>
                  <a:srgbClr val="C88800"/>
                </a:solidFill>
                <a:latin typeface="Congenial" panose="02000503040000020004" pitchFamily="2" charset="0"/>
              </a:rPr>
              <a:t>BELOW THE SURFACE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172200" y="3429000"/>
            <a:ext cx="5394960" cy="2154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0" i="0">
                <a:solidFill>
                  <a:srgbClr val="182238"/>
                </a:solidFill>
                <a:latin typeface="Congenial" panose="02000503040000020004" pitchFamily="2" charset="0"/>
              </a:rPr>
              <a:t>•  Phone / radio calls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172200" y="3721608"/>
            <a:ext cx="5394960" cy="2154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0" i="0">
                <a:solidFill>
                  <a:srgbClr val="182238"/>
                </a:solidFill>
                <a:latin typeface="Congenial" panose="02000503040000020004" pitchFamily="2" charset="0"/>
              </a:rPr>
              <a:t>•  Room changes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172200" y="4014216"/>
            <a:ext cx="5394960" cy="2154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0" i="0">
                <a:solidFill>
                  <a:srgbClr val="182238"/>
                </a:solidFill>
                <a:latin typeface="Congenial" panose="02000503040000020004" pitchFamily="2" charset="0"/>
              </a:rPr>
              <a:t>•  Missing judge</a:t>
            </a:r>
            <a:r>
              <a:rPr lang="en-US" sz="1400" b="0" i="0">
                <a:solidFill>
                  <a:srgbClr val="182238"/>
                </a:solidFill>
                <a:latin typeface="Congenial" panose="02000503040000020004" pitchFamily="2" charset="0"/>
              </a:rPr>
              <a:t>/speaker/volunteer</a:t>
            </a:r>
            <a:endParaRPr sz="1400" b="0" i="0">
              <a:solidFill>
                <a:srgbClr val="182238"/>
              </a:solidFill>
              <a:latin typeface="Congenial" panose="02000503040000020004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172200" y="4306824"/>
            <a:ext cx="5394960" cy="2154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0" i="0">
                <a:solidFill>
                  <a:srgbClr val="182238"/>
                </a:solidFill>
                <a:latin typeface="Congenial" panose="02000503040000020004" pitchFamily="2" charset="0"/>
              </a:rPr>
              <a:t>•  Speaker delay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172200" y="4599432"/>
            <a:ext cx="5394960" cy="2154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0" i="0">
                <a:solidFill>
                  <a:srgbClr val="182238"/>
                </a:solidFill>
                <a:latin typeface="Congenial" panose="02000503040000020004" pitchFamily="2" charset="0"/>
              </a:rPr>
              <a:t>•  Technology issues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0080" y="5440680"/>
            <a:ext cx="141732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600" b="1" i="0">
                <a:solidFill>
                  <a:srgbClr val="003399"/>
                </a:solidFill>
                <a:latin typeface="Congenial" panose="02000503040000020004" pitchFamily="2" charset="0"/>
              </a:rPr>
              <a:t>Issue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057400" y="5440680"/>
            <a:ext cx="27432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600" b="0" i="0">
                <a:solidFill>
                  <a:srgbClr val="606A7C"/>
                </a:solidFill>
                <a:latin typeface="Calibri"/>
              </a:rPr>
              <a:t>→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331720" y="5440680"/>
            <a:ext cx="141732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600" b="1" i="0">
                <a:solidFill>
                  <a:srgbClr val="003399"/>
                </a:solidFill>
                <a:latin typeface="Congenial" panose="02000503040000020004" pitchFamily="2" charset="0"/>
              </a:rPr>
              <a:t>Assess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749039" y="5440680"/>
            <a:ext cx="27432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600" b="0" i="0">
                <a:solidFill>
                  <a:srgbClr val="606A7C"/>
                </a:solidFill>
                <a:latin typeface="Calibri"/>
              </a:rPr>
              <a:t>→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023360" y="5440680"/>
            <a:ext cx="141732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600" b="1" i="0">
                <a:solidFill>
                  <a:srgbClr val="003399"/>
                </a:solidFill>
                <a:latin typeface="Congenial" panose="02000503040000020004" pitchFamily="2" charset="0"/>
              </a:rPr>
              <a:t>Decide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308702" y="5440680"/>
            <a:ext cx="27432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600" b="0" i="0">
                <a:solidFill>
                  <a:srgbClr val="606A7C"/>
                </a:solidFill>
                <a:latin typeface="Calibri"/>
              </a:rPr>
              <a:t>→</a:t>
            </a:r>
            <a:endParaRPr sz="1200" b="0" i="0">
              <a:solidFill>
                <a:srgbClr val="606A7C"/>
              </a:solidFill>
              <a:latin typeface="Calibri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715000" y="5440680"/>
            <a:ext cx="141732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600" b="1" i="0">
                <a:solidFill>
                  <a:srgbClr val="003399"/>
                </a:solidFill>
                <a:latin typeface="Congenial" panose="02000503040000020004" pitchFamily="2" charset="0"/>
              </a:rPr>
              <a:t>Communicate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54871" y="5440680"/>
            <a:ext cx="27432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600" b="0" i="0">
                <a:solidFill>
                  <a:srgbClr val="606A7C"/>
                </a:solidFill>
                <a:latin typeface="Calibri"/>
              </a:rPr>
              <a:t>→</a:t>
            </a:r>
            <a:endParaRPr sz="1200" b="0" i="0">
              <a:solidFill>
                <a:srgbClr val="606A7C"/>
              </a:solidFill>
              <a:latin typeface="Calibri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406640" y="5440680"/>
            <a:ext cx="141732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600" b="1" i="0">
                <a:solidFill>
                  <a:srgbClr val="003399"/>
                </a:solidFill>
                <a:latin typeface="Congenial" panose="02000503040000020004" pitchFamily="2" charset="0"/>
              </a:rPr>
              <a:t>Execute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701410" y="5440680"/>
            <a:ext cx="27432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600" b="0" i="0">
                <a:solidFill>
                  <a:srgbClr val="606A7C"/>
                </a:solidFill>
                <a:latin typeface="Calibri"/>
              </a:rPr>
              <a:t>→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098280" y="5440680"/>
            <a:ext cx="141732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600" b="1" i="0">
                <a:solidFill>
                  <a:srgbClr val="003399"/>
                </a:solidFill>
                <a:latin typeface="Congenial" panose="02000503040000020004" pitchFamily="2" charset="0"/>
              </a:rPr>
              <a:t>Review Later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640080" y="5897880"/>
            <a:ext cx="10908792" cy="731520"/>
          </a:xfrm>
          <a:prstGeom prst="roundRect">
            <a:avLst>
              <a:gd name="adj" fmla="val 10000"/>
            </a:avLst>
          </a:prstGeom>
          <a:solidFill>
            <a:srgbClr val="003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TextBox 40"/>
          <p:cNvSpPr txBox="1"/>
          <p:nvPr/>
        </p:nvSpPr>
        <p:spPr>
          <a:xfrm>
            <a:off x="1005840" y="6140530"/>
            <a:ext cx="10177272" cy="24622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600" b="0" i="1">
                <a:solidFill>
                  <a:srgbClr val="FFC000"/>
                </a:solidFill>
                <a:latin typeface="Congenial" panose="02000503040000020004" pitchFamily="2" charset="0"/>
              </a:rPr>
              <a:t>“The best conferences aren’t the ones without problems — they’re the ones where attendees never notice the problems.”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5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75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25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75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000"/>
                            </p:stCondLst>
                            <p:childTnLst>
                              <p:par>
                                <p:cTn id="103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250"/>
                            </p:stCondLst>
                            <p:childTnLst>
                              <p:par>
                                <p:cTn id="106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10" grpId="0" animBg="1"/>
      <p:bldP spid="11" grpId="0" animBg="1"/>
      <p:bldP spid="12" grpId="0"/>
      <p:bldP spid="13" grpId="0" animBg="1"/>
      <p:bldP spid="14" grpId="0" animBg="1"/>
      <p:bldP spid="15" grpId="0"/>
      <p:bldP spid="16" grpId="0" animBg="1"/>
      <p:bldP spid="17" grpId="0" animBg="1"/>
      <p:bldP spid="18" grpId="0"/>
      <p:bldP spid="19" grpId="0" animBg="1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 animBg="1"/>
      <p:bldP spid="4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9FBFD"/>
            </a:gs>
            <a:gs pos="100000">
              <a:srgbClr val="E7ECF7"/>
            </a:gs>
          </a:gsLst>
          <a:lin ang="18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6">
            <a:extLst>
              <a:ext uri="{FF2B5EF4-FFF2-40B4-BE49-F238E27FC236}">
                <a16:creationId xmlns:a16="http://schemas.microsoft.com/office/drawing/2014/main" id="{F53C112F-0F90-EE92-5EE5-C9F421A4ECB0}"/>
              </a:ext>
            </a:extLst>
          </p:cNvPr>
          <p:cNvSpPr/>
          <p:nvPr/>
        </p:nvSpPr>
        <p:spPr>
          <a:xfrm>
            <a:off x="731520" y="5033913"/>
            <a:ext cx="5943600" cy="726807"/>
          </a:xfrm>
          <a:prstGeom prst="roundRect">
            <a:avLst>
              <a:gd name="adj" fmla="val 5000"/>
            </a:avLst>
          </a:prstGeom>
          <a:solidFill>
            <a:srgbClr val="003399"/>
          </a:solidFill>
          <a:ln>
            <a:noFill/>
          </a:ln>
          <a:effectLst>
            <a:outerShdw blurRad="90000" dist="30000" dir="5400000" rotWithShape="0">
              <a:srgbClr val="1B2436">
                <a:alpha val="2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Oval 1"/>
          <p:cNvSpPr/>
          <p:nvPr/>
        </p:nvSpPr>
        <p:spPr>
          <a:xfrm>
            <a:off x="9509759" y="-3749039"/>
            <a:ext cx="4937760" cy="4937760"/>
          </a:xfrm>
          <a:prstGeom prst="ellipse">
            <a:avLst/>
          </a:prstGeom>
          <a:solidFill>
            <a:srgbClr val="003399">
              <a:alpha val="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-2743200" y="5760720"/>
            <a:ext cx="3840480" cy="3840480"/>
          </a:xfrm>
          <a:prstGeom prst="ellipse">
            <a:avLst/>
          </a:prstGeom>
          <a:solidFill>
            <a:srgbClr val="F2A900">
              <a:alpha val="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logo_cle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7175" y="384048"/>
            <a:ext cx="1417320" cy="6250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1" i="0">
                <a:solidFill>
                  <a:srgbClr val="F2A900"/>
                </a:solidFill>
                <a:latin typeface="Calibri"/>
              </a:rPr>
              <a:t>THE GUEST PERSPECTIVE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749808"/>
            <a:ext cx="8686800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>
                <a:solidFill>
                  <a:srgbClr val="003399"/>
                </a:solidFill>
                <a:latin typeface="Congenial" panose="02000503040000020004" pitchFamily="2" charset="0"/>
              </a:rPr>
              <a:t>Attendee Experience</a:t>
            </a:r>
          </a:p>
        </p:txBody>
      </p:sp>
      <p:sp>
        <p:nvSpPr>
          <p:cNvPr id="7" name="Oval 6"/>
          <p:cNvSpPr/>
          <p:nvPr/>
        </p:nvSpPr>
        <p:spPr>
          <a:xfrm>
            <a:off x="731520" y="1965960"/>
            <a:ext cx="512064" cy="512064"/>
          </a:xfrm>
          <a:prstGeom prst="ellipse">
            <a:avLst/>
          </a:prstGeom>
          <a:solidFill>
            <a:srgbClr val="003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Calibri"/>
              </a:rPr>
              <a:t>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44752" y="1938528"/>
            <a:ext cx="5230368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 i="0">
                <a:solidFill>
                  <a:srgbClr val="182238"/>
                </a:solidFill>
                <a:latin typeface="Congenial" panose="02000503040000020004" pitchFamily="2" charset="0"/>
              </a:rPr>
              <a:t>Clear Signage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44752" y="2295144"/>
            <a:ext cx="5230368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 i="0">
                <a:solidFill>
                  <a:srgbClr val="606A7C"/>
                </a:solidFill>
                <a:latin typeface="Congenial" panose="02000503040000020004" pitchFamily="2" charset="0"/>
              </a:rPr>
              <a:t>Walk the venue ahead of time.</a:t>
            </a:r>
          </a:p>
        </p:txBody>
      </p:sp>
      <p:sp>
        <p:nvSpPr>
          <p:cNvPr id="10" name="Oval 9"/>
          <p:cNvSpPr/>
          <p:nvPr/>
        </p:nvSpPr>
        <p:spPr>
          <a:xfrm>
            <a:off x="731520" y="3017520"/>
            <a:ext cx="512064" cy="512064"/>
          </a:xfrm>
          <a:prstGeom prst="ellipse">
            <a:avLst/>
          </a:prstGeom>
          <a:solidFill>
            <a:srgbClr val="003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Calibri"/>
              </a:rPr>
              <a:t>✓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44752" y="2990088"/>
            <a:ext cx="5230368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 i="0">
                <a:solidFill>
                  <a:srgbClr val="182238"/>
                </a:solidFill>
                <a:latin typeface="Congenial" panose="02000503040000020004" pitchFamily="2" charset="0"/>
              </a:rPr>
              <a:t>Smooth Flow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44752" y="3346703"/>
            <a:ext cx="5230368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 i="0">
                <a:solidFill>
                  <a:srgbClr val="606A7C"/>
                </a:solidFill>
                <a:latin typeface="Congenial" panose="02000503040000020004" pitchFamily="2" charset="0"/>
              </a:rPr>
              <a:t>Organize materials beforehand; know the details.</a:t>
            </a:r>
          </a:p>
        </p:txBody>
      </p:sp>
      <p:sp>
        <p:nvSpPr>
          <p:cNvPr id="13" name="Oval 12"/>
          <p:cNvSpPr/>
          <p:nvPr/>
        </p:nvSpPr>
        <p:spPr>
          <a:xfrm>
            <a:off x="731520" y="4069079"/>
            <a:ext cx="512064" cy="512064"/>
          </a:xfrm>
          <a:prstGeom prst="ellipse">
            <a:avLst/>
          </a:prstGeom>
          <a:solidFill>
            <a:srgbClr val="003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Calibri"/>
              </a:rPr>
              <a:t>✓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44752" y="4041647"/>
            <a:ext cx="5230368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 i="0">
                <a:solidFill>
                  <a:srgbClr val="182238"/>
                </a:solidFill>
                <a:latin typeface="Congenial" panose="02000503040000020004" pitchFamily="2" charset="0"/>
              </a:rPr>
              <a:t>Positive Vibe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44752" y="4398264"/>
            <a:ext cx="5230368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 i="0">
                <a:solidFill>
                  <a:srgbClr val="606A7C"/>
                </a:solidFill>
                <a:latin typeface="Congenial" panose="02000503040000020004" pitchFamily="2" charset="0"/>
              </a:rPr>
              <a:t>Good attitudes and smiling faces set the tone.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5166359"/>
            <a:ext cx="5943600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600" b="0" i="1">
                <a:solidFill>
                  <a:srgbClr val="FFC000"/>
                </a:solidFill>
                <a:latin typeface="Congenial"/>
              </a:rPr>
              <a:t>Emotions run high at our conferences and competitions — </a:t>
            </a:r>
            <a:endParaRPr lang="en-US">
              <a:latin typeface="Congenial"/>
            </a:endParaRPr>
          </a:p>
          <a:p>
            <a:pPr algn="ctr"/>
            <a:r>
              <a:rPr sz="1600" b="0" i="1">
                <a:solidFill>
                  <a:srgbClr val="FFC000"/>
                </a:solidFill>
                <a:latin typeface="Congenial"/>
              </a:rPr>
              <a:t>a calm, steady voice of reason helps everyone.</a:t>
            </a:r>
            <a:endParaRPr>
              <a:latin typeface="Congenial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6976872" y="1764791"/>
            <a:ext cx="4654296" cy="4425696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>
            <a:noFill/>
          </a:ln>
          <a:effectLst>
            <a:outerShdw blurRad="90000" dist="30000" dir="5400000" rotWithShape="0">
              <a:srgbClr val="1B2436">
                <a:alpha val="2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8" name="Picture 17" descr="image21.jpeg"/>
          <p:cNvPicPr>
            <a:picLocks noChangeAspect="1"/>
          </p:cNvPicPr>
          <p:nvPr/>
        </p:nvPicPr>
        <p:blipFill>
          <a:blip r:embed="rId3"/>
          <a:srcRect l="21816" r="21816"/>
          <a:stretch>
            <a:fillRect/>
          </a:stretch>
        </p:blipFill>
        <p:spPr>
          <a:xfrm>
            <a:off x="7086600" y="1874519"/>
            <a:ext cx="4434840" cy="42062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7" grpId="0" animBg="1"/>
      <p:bldP spid="8" grpId="0"/>
      <p:bldP spid="9" grpId="0"/>
      <p:bldP spid="10" grpId="0" animBg="1"/>
      <p:bldP spid="11" grpId="0"/>
      <p:bldP spid="12" grpId="0"/>
      <p:bldP spid="13" grpId="0" animBg="1"/>
      <p:bldP spid="14" grpId="0"/>
      <p:bldP spid="15" grpId="0"/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9FBFD"/>
            </a:gs>
            <a:gs pos="100000">
              <a:srgbClr val="E7ECF7"/>
            </a:gs>
          </a:gsLst>
          <a:lin ang="18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9509759" y="-3749039"/>
            <a:ext cx="4937760" cy="4937760"/>
          </a:xfrm>
          <a:prstGeom prst="ellipse">
            <a:avLst/>
          </a:prstGeom>
          <a:solidFill>
            <a:srgbClr val="003399">
              <a:alpha val="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-2743200" y="5760720"/>
            <a:ext cx="3840480" cy="3840480"/>
          </a:xfrm>
          <a:prstGeom prst="ellipse">
            <a:avLst/>
          </a:prstGeom>
          <a:solidFill>
            <a:srgbClr val="F2A900">
              <a:alpha val="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logo_cle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7175" y="384048"/>
            <a:ext cx="1417320" cy="6250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1" i="0">
                <a:solidFill>
                  <a:srgbClr val="F2A900"/>
                </a:solidFill>
                <a:latin typeface="Calibri"/>
              </a:rPr>
              <a:t>THE NUMBERS BEHIND THE EVENT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78248" y="1784762"/>
            <a:ext cx="6203111" cy="113492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2000" b="0" i="0">
                <a:solidFill>
                  <a:srgbClr val="182238"/>
                </a:solidFill>
                <a:latin typeface="Congenial" panose="02000503040000020004" pitchFamily="2" charset="0"/>
              </a:rPr>
              <a:t>While budget doesn’t directly translate to attendee experience, being aware of it is a key part of conference planning.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78248" y="3762712"/>
            <a:ext cx="6203111" cy="113492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2000" b="1" i="0">
                <a:solidFill>
                  <a:srgbClr val="003399"/>
                </a:solidFill>
                <a:latin typeface="Congenial" panose="02000503040000020004" pitchFamily="2" charset="0"/>
              </a:rPr>
              <a:t>Leave enough room in the budget for the things that matter most to attendees — that’s what makes an event one to remember.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9C88C1D-5D6C-FE81-40BE-DD341951BE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4252" y="1048264"/>
            <a:ext cx="4762500" cy="47625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9FBFD"/>
            </a:gs>
            <a:gs pos="100000">
              <a:srgbClr val="E7ECF7"/>
            </a:gs>
          </a:gsLst>
          <a:lin ang="18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9509759" y="-3749039"/>
            <a:ext cx="4937760" cy="4937760"/>
          </a:xfrm>
          <a:prstGeom prst="ellipse">
            <a:avLst/>
          </a:prstGeom>
          <a:solidFill>
            <a:srgbClr val="003399">
              <a:alpha val="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-2743200" y="5760720"/>
            <a:ext cx="3840480" cy="3840480"/>
          </a:xfrm>
          <a:prstGeom prst="ellipse">
            <a:avLst/>
          </a:prstGeom>
          <a:solidFill>
            <a:srgbClr val="F2A900">
              <a:alpha val="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logo_cle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7175" y="384048"/>
            <a:ext cx="1417320" cy="6250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1" i="0">
                <a:solidFill>
                  <a:srgbClr val="F2A900"/>
                </a:solidFill>
                <a:latin typeface="Calibri"/>
              </a:rPr>
              <a:t>WRAPPING UP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749808"/>
            <a:ext cx="8686800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>
                <a:solidFill>
                  <a:srgbClr val="003399"/>
                </a:solidFill>
                <a:latin typeface="Congenial" panose="02000503040000020004" pitchFamily="2" charset="0"/>
              </a:rPr>
              <a:t>Key Takeaways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7735" y="2011680"/>
            <a:ext cx="2514600" cy="3566160"/>
          </a:xfrm>
          <a:prstGeom prst="roundRect">
            <a:avLst>
              <a:gd name="adj" fmla="val 6000"/>
            </a:avLst>
          </a:prstGeom>
          <a:solidFill>
            <a:srgbClr val="003399"/>
          </a:solidFill>
          <a:ln>
            <a:noFill/>
          </a:ln>
          <a:effectLst>
            <a:outerShdw blurRad="90000" dist="30000" dir="5400000" rotWithShape="0">
              <a:srgbClr val="1B2436">
                <a:alpha val="2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7"/>
          <p:cNvSpPr/>
          <p:nvPr/>
        </p:nvSpPr>
        <p:spPr>
          <a:xfrm>
            <a:off x="1564995" y="2468880"/>
            <a:ext cx="640080" cy="640080"/>
          </a:xfrm>
          <a:prstGeom prst="ellipse">
            <a:avLst/>
          </a:prstGeom>
          <a:solidFill>
            <a:srgbClr val="F2A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2600" b="1">
                <a:solidFill>
                  <a:srgbClr val="071838"/>
                </a:solidFill>
                <a:latin typeface="Calibri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0615" y="3429000"/>
            <a:ext cx="2148840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400" b="1" i="0">
                <a:solidFill>
                  <a:srgbClr val="FFFFFF"/>
                </a:solidFill>
                <a:latin typeface="Congenial" panose="02000503040000020004" pitchFamily="2" charset="0"/>
              </a:rPr>
              <a:t>Preparation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02055" y="4023360"/>
            <a:ext cx="1965960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600" b="0" i="0">
                <a:solidFill>
                  <a:srgbClr val="C9D6EE"/>
                </a:solidFill>
                <a:latin typeface="Congenial" panose="02000503040000020004" pitchFamily="2" charset="0"/>
              </a:rPr>
              <a:t>Do the homework before day one.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434943" y="2011680"/>
            <a:ext cx="2514600" cy="3566160"/>
          </a:xfrm>
          <a:prstGeom prst="roundRect">
            <a:avLst>
              <a:gd name="adj" fmla="val 6000"/>
            </a:avLst>
          </a:prstGeom>
          <a:solidFill>
            <a:srgbClr val="0A224D"/>
          </a:solidFill>
          <a:ln>
            <a:noFill/>
          </a:ln>
          <a:effectLst>
            <a:outerShdw blurRad="90000" dist="30000" dir="5400000" rotWithShape="0">
              <a:srgbClr val="1B2436">
                <a:alpha val="2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Oval 11"/>
          <p:cNvSpPr/>
          <p:nvPr/>
        </p:nvSpPr>
        <p:spPr>
          <a:xfrm>
            <a:off x="4372203" y="2468880"/>
            <a:ext cx="640080" cy="640080"/>
          </a:xfrm>
          <a:prstGeom prst="ellipse">
            <a:avLst/>
          </a:prstGeom>
          <a:solidFill>
            <a:srgbClr val="F2A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2600" b="1">
                <a:solidFill>
                  <a:srgbClr val="071838"/>
                </a:solidFill>
                <a:latin typeface="Calibri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17823" y="3429000"/>
            <a:ext cx="2148840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400" b="1" i="0">
                <a:solidFill>
                  <a:srgbClr val="FFFFFF"/>
                </a:solidFill>
                <a:latin typeface="Congenial" panose="02000503040000020004" pitchFamily="2" charset="0"/>
              </a:rPr>
              <a:t>Systems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709263" y="4023360"/>
            <a:ext cx="1965960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600" b="0" i="0">
                <a:solidFill>
                  <a:srgbClr val="C9D6EE"/>
                </a:solidFill>
                <a:latin typeface="Congenial" panose="02000503040000020004" pitchFamily="2" charset="0"/>
              </a:rPr>
              <a:t>Build repeatable processes.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42151" y="2011680"/>
            <a:ext cx="2514600" cy="3566160"/>
          </a:xfrm>
          <a:prstGeom prst="roundRect">
            <a:avLst>
              <a:gd name="adj" fmla="val 6000"/>
            </a:avLst>
          </a:prstGeom>
          <a:solidFill>
            <a:srgbClr val="003399"/>
          </a:solidFill>
          <a:ln>
            <a:noFill/>
          </a:ln>
          <a:effectLst>
            <a:outerShdw blurRad="90000" dist="30000" dir="5400000" rotWithShape="0">
              <a:srgbClr val="1B2436">
                <a:alpha val="2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Oval 15"/>
          <p:cNvSpPr/>
          <p:nvPr/>
        </p:nvSpPr>
        <p:spPr>
          <a:xfrm>
            <a:off x="7179411" y="2468880"/>
            <a:ext cx="640080" cy="640080"/>
          </a:xfrm>
          <a:prstGeom prst="ellipse">
            <a:avLst/>
          </a:prstGeom>
          <a:solidFill>
            <a:srgbClr val="F2A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2600" b="1">
                <a:solidFill>
                  <a:srgbClr val="071838"/>
                </a:solidFill>
                <a:latin typeface="Calibri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25031" y="3429000"/>
            <a:ext cx="2148840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400" b="1" i="0">
                <a:solidFill>
                  <a:srgbClr val="FFFFFF"/>
                </a:solidFill>
                <a:latin typeface="Congenial" panose="02000503040000020004" pitchFamily="2" charset="0"/>
              </a:rPr>
              <a:t>Roles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16471" y="4023360"/>
            <a:ext cx="1965960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600" b="0" i="0">
                <a:solidFill>
                  <a:srgbClr val="C9D6EE"/>
                </a:solidFill>
                <a:latin typeface="Congenial" panose="02000503040000020004" pitchFamily="2" charset="0"/>
              </a:rPr>
              <a:t>Make ownership crystal clear.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049359" y="2011680"/>
            <a:ext cx="2514600" cy="3566160"/>
          </a:xfrm>
          <a:prstGeom prst="roundRect">
            <a:avLst>
              <a:gd name="adj" fmla="val 6000"/>
            </a:avLst>
          </a:prstGeom>
          <a:solidFill>
            <a:srgbClr val="0A224D"/>
          </a:solidFill>
          <a:ln>
            <a:noFill/>
          </a:ln>
          <a:effectLst>
            <a:outerShdw blurRad="90000" dist="30000" dir="5400000" rotWithShape="0">
              <a:srgbClr val="1B2436">
                <a:alpha val="2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Oval 19"/>
          <p:cNvSpPr/>
          <p:nvPr/>
        </p:nvSpPr>
        <p:spPr>
          <a:xfrm>
            <a:off x="9986619" y="2468880"/>
            <a:ext cx="640080" cy="640080"/>
          </a:xfrm>
          <a:prstGeom prst="ellipse">
            <a:avLst/>
          </a:prstGeom>
          <a:solidFill>
            <a:srgbClr val="F2A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2600" b="1">
                <a:solidFill>
                  <a:srgbClr val="071838"/>
                </a:solidFill>
                <a:latin typeface="Calibri"/>
              </a:rPr>
              <a:t>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232239" y="3429000"/>
            <a:ext cx="2148840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400" b="1" i="0">
                <a:solidFill>
                  <a:srgbClr val="FFFFFF"/>
                </a:solidFill>
                <a:latin typeface="Congenial" panose="02000503040000020004" pitchFamily="2" charset="0"/>
              </a:rPr>
              <a:t>Confidence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323679" y="4023360"/>
            <a:ext cx="1965960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600" b="0" i="0">
                <a:solidFill>
                  <a:srgbClr val="C9D6EE"/>
                </a:solidFill>
                <a:latin typeface="Congenial" panose="02000503040000020004" pitchFamily="2" charset="0"/>
              </a:rPr>
              <a:t>Trust the plan you built.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  <p:bldP spid="12" grpId="0" animBg="1"/>
      <p:bldP spid="13" grpId="0"/>
      <p:bldP spid="14" grpId="0"/>
      <p:bldP spid="16" grpId="0" animBg="1"/>
      <p:bldP spid="17" grpId="0"/>
      <p:bldP spid="18" grpId="0"/>
      <p:bldP spid="20" grpId="0" animBg="1"/>
      <p:bldP spid="21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71838"/>
            </a:gs>
            <a:gs pos="100000">
              <a:srgbClr val="0E2A55"/>
            </a:gs>
          </a:gsLst>
          <a:lin ang="18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9326880" y="-3657600"/>
            <a:ext cx="5120640" cy="5120640"/>
          </a:xfrm>
          <a:prstGeom prst="ellipse">
            <a:avLst/>
          </a:prstGeom>
          <a:solidFill>
            <a:srgbClr val="F2A900">
              <a:alpha val="9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-3017520" y="5669280"/>
            <a:ext cx="4206240" cy="4206240"/>
          </a:xfrm>
          <a:prstGeom prst="ellipse">
            <a:avLst/>
          </a:prstGeom>
          <a:solidFill>
            <a:srgbClr val="0E8F82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4270248" y="1417320"/>
            <a:ext cx="3657600" cy="457200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0" y="1417320"/>
            <a:ext cx="12191695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00" b="1" i="0">
                <a:solidFill>
                  <a:srgbClr val="F2A900"/>
                </a:solidFill>
                <a:latin typeface="Calibri"/>
              </a:rPr>
              <a:t>BUSINESS · MARKETING · ENTREPRENEURSHIP · FINANCE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331720"/>
            <a:ext cx="10543032" cy="16324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2000"/>
              </a:lnSpc>
            </a:pPr>
            <a:r>
              <a:rPr sz="5200" b="1" i="0">
                <a:solidFill>
                  <a:srgbClr val="FFFFFF"/>
                </a:solidFill>
                <a:latin typeface="Congenial" panose="02000503040000020004" pitchFamily="2" charset="0"/>
              </a:rPr>
              <a:t>Conference Planning</a:t>
            </a:r>
          </a:p>
          <a:p>
            <a:pPr algn="ctr">
              <a:lnSpc>
                <a:spcPct val="102000"/>
              </a:lnSpc>
            </a:pPr>
            <a:r>
              <a:rPr sz="5200" b="1" i="0">
                <a:solidFill>
                  <a:srgbClr val="FFFFFF"/>
                </a:solidFill>
                <a:latin typeface="Congenial" panose="02000503040000020004" pitchFamily="2" charset="0"/>
              </a:rPr>
              <a:t>Made Easy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160520"/>
            <a:ext cx="10543032" cy="33855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200" b="0" i="0">
                <a:solidFill>
                  <a:srgbClr val="C7D4EC"/>
                </a:solidFill>
                <a:latin typeface="Congenial Black" panose="02000503040000020004" pitchFamily="2" charset="0"/>
              </a:rPr>
              <a:t>Tips &amp; Tricks for Success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0189159" y="256031"/>
            <a:ext cx="1673352" cy="881127"/>
          </a:xfrm>
          <a:prstGeom prst="roundRect">
            <a:avLst>
              <a:gd name="adj" fmla="val 1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Picture 8" descr="logo_cle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7175" y="384048"/>
            <a:ext cx="1417320" cy="62509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6309360"/>
            <a:ext cx="12191695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50" b="0" i="0">
                <a:solidFill>
                  <a:srgbClr val="7E93C2"/>
                </a:solidFill>
                <a:latin typeface="Calibri"/>
              </a:rPr>
              <a:t>cobmef.org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71838"/>
            </a:gs>
            <a:gs pos="100000">
              <a:srgbClr val="0E2A55"/>
            </a:gs>
          </a:gsLst>
          <a:lin ang="18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9326880" y="-3657600"/>
            <a:ext cx="5120640" cy="5120640"/>
          </a:xfrm>
          <a:prstGeom prst="ellipse">
            <a:avLst/>
          </a:prstGeom>
          <a:solidFill>
            <a:srgbClr val="F2A900">
              <a:alpha val="9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-3017520" y="5669280"/>
            <a:ext cx="4206240" cy="4206240"/>
          </a:xfrm>
          <a:prstGeom prst="ellipse">
            <a:avLst/>
          </a:prstGeom>
          <a:solidFill>
            <a:srgbClr val="0E8F82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0" y="1371600"/>
            <a:ext cx="12191695" cy="9233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6000" b="1" i="0">
                <a:solidFill>
                  <a:srgbClr val="FFFFFF"/>
                </a:solidFill>
                <a:latin typeface="Congenial" panose="02000503040000020004" pitchFamily="2" charset="0"/>
              </a:rPr>
              <a:t>Q &amp; A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615287" y="3063240"/>
            <a:ext cx="2743200" cy="777240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F2A9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615287" y="3313360"/>
            <a:ext cx="2743200" cy="27699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b="1" i="0">
                <a:solidFill>
                  <a:srgbClr val="F2A900"/>
                </a:solidFill>
                <a:latin typeface="Congenial" panose="02000503040000020004" pitchFamily="2" charset="0"/>
              </a:rPr>
              <a:t>Questions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724247" y="3063240"/>
            <a:ext cx="2743200" cy="777240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F2A9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724247" y="3313360"/>
            <a:ext cx="2743200" cy="27699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b="1" i="0">
                <a:solidFill>
                  <a:srgbClr val="F2A900"/>
                </a:solidFill>
                <a:latin typeface="Congenial" panose="02000503040000020004" pitchFamily="2" charset="0"/>
              </a:rPr>
              <a:t>Share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833207" y="3063240"/>
            <a:ext cx="2743200" cy="777240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F2A9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7833207" y="3313360"/>
            <a:ext cx="2743200" cy="27699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en-US" b="1" dirty="0">
                <a:solidFill>
                  <a:srgbClr val="F2A900"/>
                </a:solidFill>
                <a:latin typeface="Congenial"/>
              </a:rPr>
              <a:t>Need Suppor</a:t>
            </a:r>
            <a:r>
              <a:rPr lang="en-US" b="1">
                <a:solidFill>
                  <a:srgbClr val="F2A900"/>
                </a:solidFill>
                <a:latin typeface="Congenial"/>
              </a:rPr>
              <a:t>t?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4663440"/>
            <a:ext cx="12191695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000" b="0" i="1">
                <a:solidFill>
                  <a:srgbClr val="C7D4EC"/>
                </a:solidFill>
                <a:latin typeface="Congenial" panose="02000503040000020004" pitchFamily="2" charset="0"/>
              </a:rPr>
              <a:t>Thank you for helping make every conference GREAT.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0189159" y="256031"/>
            <a:ext cx="1673352" cy="881127"/>
          </a:xfrm>
          <a:prstGeom prst="roundRect">
            <a:avLst>
              <a:gd name="adj" fmla="val 1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3" name="Picture 12" descr="logo_cle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7175" y="384048"/>
            <a:ext cx="1417320" cy="62509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0" y="6309360"/>
            <a:ext cx="12191695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50" b="0" i="0">
                <a:solidFill>
                  <a:srgbClr val="7E93C2"/>
                </a:solidFill>
                <a:latin typeface="Calibri"/>
              </a:rPr>
              <a:t>cobmef.org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71838"/>
            </a:gs>
            <a:gs pos="100000">
              <a:srgbClr val="0E2A55"/>
            </a:gs>
          </a:gsLst>
          <a:lin ang="186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63EBB5-D97A-8C31-60C3-79C3302E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24280BB6-6F7B-88DA-2A5F-B8EFD0CCB664}"/>
              </a:ext>
            </a:extLst>
          </p:cNvPr>
          <p:cNvSpPr/>
          <p:nvPr/>
        </p:nvSpPr>
        <p:spPr>
          <a:xfrm>
            <a:off x="9326880" y="-3657600"/>
            <a:ext cx="5120640" cy="5120640"/>
          </a:xfrm>
          <a:prstGeom prst="ellipse">
            <a:avLst/>
          </a:prstGeom>
          <a:solidFill>
            <a:srgbClr val="F2A900">
              <a:alpha val="9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C3845BB-99FE-F8F8-5168-08155A1A2B9F}"/>
              </a:ext>
            </a:extLst>
          </p:cNvPr>
          <p:cNvSpPr/>
          <p:nvPr/>
        </p:nvSpPr>
        <p:spPr>
          <a:xfrm>
            <a:off x="-3017520" y="5669280"/>
            <a:ext cx="4206240" cy="4206240"/>
          </a:xfrm>
          <a:prstGeom prst="ellipse">
            <a:avLst/>
          </a:prstGeom>
          <a:solidFill>
            <a:srgbClr val="0E8F82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3CDF75-E352-0A9A-4CB5-61305B4D16E2}"/>
              </a:ext>
            </a:extLst>
          </p:cNvPr>
          <p:cNvSpPr txBox="1"/>
          <p:nvPr/>
        </p:nvSpPr>
        <p:spPr>
          <a:xfrm>
            <a:off x="0" y="1371600"/>
            <a:ext cx="12191695" cy="9233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en-US" sz="6000" b="1">
                <a:solidFill>
                  <a:srgbClr val="FFFFFF"/>
                </a:solidFill>
                <a:latin typeface="Congenial"/>
              </a:rPr>
              <a:t>Available Resources</a:t>
            </a:r>
            <a:endParaRPr lang="en-US">
              <a:latin typeface="Congenial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F76E0A56-6631-25B3-7FFF-6720BC20A241}"/>
              </a:ext>
            </a:extLst>
          </p:cNvPr>
          <p:cNvSpPr/>
          <p:nvPr/>
        </p:nvSpPr>
        <p:spPr>
          <a:xfrm>
            <a:off x="1615287" y="3063240"/>
            <a:ext cx="2743200" cy="777240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F2A9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14E121-247A-7FF4-D161-7D2BD2D22441}"/>
              </a:ext>
            </a:extLst>
          </p:cNvPr>
          <p:cNvSpPr txBox="1"/>
          <p:nvPr/>
        </p:nvSpPr>
        <p:spPr>
          <a:xfrm>
            <a:off x="1615287" y="3174861"/>
            <a:ext cx="2743200" cy="55399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en-US" b="1">
                <a:solidFill>
                  <a:srgbClr val="F2A900"/>
                </a:solidFill>
                <a:latin typeface="Congenial"/>
              </a:rPr>
              <a:t>Templates </a:t>
            </a:r>
            <a:endParaRPr lang="en-US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algn="ctr"/>
            <a:r>
              <a:rPr lang="en-US" b="1">
                <a:solidFill>
                  <a:srgbClr val="F2A900"/>
                </a:solidFill>
                <a:latin typeface="Congenial"/>
              </a:rPr>
              <a:t>(Docs, Sheets, Emails)</a:t>
            </a:r>
            <a:endParaRPr lang="en-US">
              <a:ea typeface="Calibri"/>
              <a:cs typeface="Calibri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CF704B4-31C9-D6CE-9845-78103DDA4DA6}"/>
              </a:ext>
            </a:extLst>
          </p:cNvPr>
          <p:cNvSpPr/>
          <p:nvPr/>
        </p:nvSpPr>
        <p:spPr>
          <a:xfrm>
            <a:off x="4724247" y="3063240"/>
            <a:ext cx="2743200" cy="777240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F2A9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F67DA7-03DC-DD8C-5527-0FC89A538CA3}"/>
              </a:ext>
            </a:extLst>
          </p:cNvPr>
          <p:cNvSpPr txBox="1"/>
          <p:nvPr/>
        </p:nvSpPr>
        <p:spPr>
          <a:xfrm>
            <a:off x="4724247" y="3313360"/>
            <a:ext cx="2743200" cy="27699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en-US" b="1">
                <a:solidFill>
                  <a:srgbClr val="F2A900"/>
                </a:solidFill>
                <a:latin typeface="Congenial"/>
              </a:rPr>
              <a:t>Job Descriptions</a:t>
            </a:r>
            <a:endParaRPr lang="en-US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2B75374A-AD5E-87BA-6A0B-0B64034350D3}"/>
              </a:ext>
            </a:extLst>
          </p:cNvPr>
          <p:cNvSpPr/>
          <p:nvPr/>
        </p:nvSpPr>
        <p:spPr>
          <a:xfrm>
            <a:off x="7833207" y="3063240"/>
            <a:ext cx="2743200" cy="777240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F2A9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26F2555-0257-0D26-58AD-512CF1C26B94}"/>
              </a:ext>
            </a:extLst>
          </p:cNvPr>
          <p:cNvSpPr txBox="1"/>
          <p:nvPr/>
        </p:nvSpPr>
        <p:spPr>
          <a:xfrm>
            <a:off x="7833207" y="3313360"/>
            <a:ext cx="2743200" cy="27699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en-US" b="1" dirty="0">
                <a:solidFill>
                  <a:srgbClr val="F2A900"/>
                </a:solidFill>
                <a:latin typeface="Congenial"/>
              </a:rPr>
              <a:t>Budget </a:t>
            </a:r>
            <a:r>
              <a:rPr lang="en-US" b="1">
                <a:solidFill>
                  <a:srgbClr val="F2A900"/>
                </a:solidFill>
                <a:latin typeface="Congenial"/>
              </a:rPr>
              <a:t>Spreadsheets</a:t>
            </a:r>
            <a:endParaRPr lang="en-US" b="1" dirty="0">
              <a:solidFill>
                <a:srgbClr val="F2A900"/>
              </a:solidFill>
              <a:latin typeface="Congenial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0AACE096-8119-9AE4-0C7F-FE71EB3934E8}"/>
              </a:ext>
            </a:extLst>
          </p:cNvPr>
          <p:cNvSpPr/>
          <p:nvPr/>
        </p:nvSpPr>
        <p:spPr>
          <a:xfrm>
            <a:off x="10189159" y="256031"/>
            <a:ext cx="1673352" cy="881127"/>
          </a:xfrm>
          <a:prstGeom prst="roundRect">
            <a:avLst>
              <a:gd name="adj" fmla="val 1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3" name="Picture 12" descr="logo_clean.png">
            <a:extLst>
              <a:ext uri="{FF2B5EF4-FFF2-40B4-BE49-F238E27FC236}">
                <a16:creationId xmlns:a16="http://schemas.microsoft.com/office/drawing/2014/main" id="{C2D36144-81AC-14C0-82B2-40AA78697A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7175" y="384048"/>
            <a:ext cx="1417320" cy="62509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AF9F158-DBA9-444A-837F-E6B8D99E259B}"/>
              </a:ext>
            </a:extLst>
          </p:cNvPr>
          <p:cNvSpPr txBox="1"/>
          <p:nvPr/>
        </p:nvSpPr>
        <p:spPr>
          <a:xfrm>
            <a:off x="0" y="6309360"/>
            <a:ext cx="12191695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50" b="0" i="0">
                <a:solidFill>
                  <a:srgbClr val="7E93C2"/>
                </a:solidFill>
                <a:latin typeface="Calibri"/>
              </a:rPr>
              <a:t>cobmef.org</a:t>
            </a:r>
          </a:p>
        </p:txBody>
      </p:sp>
      <p:sp>
        <p:nvSpPr>
          <p:cNvPr id="15" name="Rounded Rectangle 4">
            <a:extLst>
              <a:ext uri="{FF2B5EF4-FFF2-40B4-BE49-F238E27FC236}">
                <a16:creationId xmlns:a16="http://schemas.microsoft.com/office/drawing/2014/main" id="{3503C116-3E8D-6D7F-BA36-69C982D577C4}"/>
              </a:ext>
            </a:extLst>
          </p:cNvPr>
          <p:cNvSpPr/>
          <p:nvPr/>
        </p:nvSpPr>
        <p:spPr>
          <a:xfrm>
            <a:off x="1622543" y="4376782"/>
            <a:ext cx="2743200" cy="777240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F2A9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ounded Rectangle 6">
            <a:extLst>
              <a:ext uri="{FF2B5EF4-FFF2-40B4-BE49-F238E27FC236}">
                <a16:creationId xmlns:a16="http://schemas.microsoft.com/office/drawing/2014/main" id="{13CC00F0-1B19-60D2-D5C6-67BB2285372C}"/>
              </a:ext>
            </a:extLst>
          </p:cNvPr>
          <p:cNvSpPr/>
          <p:nvPr/>
        </p:nvSpPr>
        <p:spPr>
          <a:xfrm>
            <a:off x="4731503" y="4376782"/>
            <a:ext cx="2743200" cy="777240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F2A9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ounded Rectangle 8">
            <a:extLst>
              <a:ext uri="{FF2B5EF4-FFF2-40B4-BE49-F238E27FC236}">
                <a16:creationId xmlns:a16="http://schemas.microsoft.com/office/drawing/2014/main" id="{981529DE-97F3-CDAA-79F7-1AB5B09E151B}"/>
              </a:ext>
            </a:extLst>
          </p:cNvPr>
          <p:cNvSpPr/>
          <p:nvPr/>
        </p:nvSpPr>
        <p:spPr>
          <a:xfrm>
            <a:off x="7840463" y="4376782"/>
            <a:ext cx="2743200" cy="777240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F2A9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BA8B6B7-3A67-3BD1-3064-68CE3EFF00E4}"/>
              </a:ext>
            </a:extLst>
          </p:cNvPr>
          <p:cNvSpPr txBox="1"/>
          <p:nvPr/>
        </p:nvSpPr>
        <p:spPr>
          <a:xfrm>
            <a:off x="1579000" y="4634159"/>
            <a:ext cx="2743200" cy="27699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en-US" b="1">
                <a:solidFill>
                  <a:srgbClr val="F2A900"/>
                </a:solidFill>
                <a:latin typeface="Congenial"/>
              </a:rPr>
              <a:t>Run-of-Show</a:t>
            </a:r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FD133CD-C2B1-B23A-B6C9-4BC6598F7649}"/>
              </a:ext>
            </a:extLst>
          </p:cNvPr>
          <p:cNvSpPr txBox="1"/>
          <p:nvPr/>
        </p:nvSpPr>
        <p:spPr>
          <a:xfrm>
            <a:off x="4687960" y="4634159"/>
            <a:ext cx="2743200" cy="27699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en-US" b="1">
                <a:solidFill>
                  <a:srgbClr val="F2A900"/>
                </a:solidFill>
                <a:latin typeface="Congenial"/>
              </a:rPr>
              <a:t>Schedule Formats</a:t>
            </a:r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407F8B8-8D28-071F-E73E-7CFD59654C1B}"/>
              </a:ext>
            </a:extLst>
          </p:cNvPr>
          <p:cNvSpPr txBox="1"/>
          <p:nvPr/>
        </p:nvSpPr>
        <p:spPr>
          <a:xfrm>
            <a:off x="7796920" y="4634159"/>
            <a:ext cx="2743200" cy="27699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en-US" b="1">
                <a:solidFill>
                  <a:srgbClr val="F2A900"/>
                </a:solidFill>
                <a:latin typeface="Congenial"/>
              </a:rPr>
              <a:t>Welcome Letters</a:t>
            </a:r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2D7C171-0C83-B8E6-8D2A-1D4AC9FEA904}"/>
              </a:ext>
            </a:extLst>
          </p:cNvPr>
          <p:cNvSpPr txBox="1"/>
          <p:nvPr/>
        </p:nvSpPr>
        <p:spPr>
          <a:xfrm>
            <a:off x="1407672" y="5581809"/>
            <a:ext cx="9390529" cy="3810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ea typeface="Calibri"/>
                <a:cs typeface="Calibri"/>
              </a:rPr>
              <a:t>Contact:  Molly.Davis@cccs.edu Brad.Peer@cccs.edu Jody.Bennett@ccc</a:t>
            </a:r>
            <a:r>
              <a:rPr lang="en-US" b="1">
                <a:solidFill>
                  <a:schemeClr val="bg1"/>
                </a:solidFill>
                <a:ea typeface="Calibri"/>
                <a:cs typeface="Calibri"/>
              </a:rPr>
              <a:t>s.edu</a:t>
            </a:r>
            <a:endParaRPr lang="en-US" b="1" dirty="0">
              <a:solidFill>
                <a:schemeClr val="bg1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31543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9FBFD"/>
            </a:gs>
            <a:gs pos="100000">
              <a:srgbClr val="E7ECF7"/>
            </a:gs>
          </a:gsLst>
          <a:lin ang="18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9509759" y="-3749039"/>
            <a:ext cx="4937760" cy="4937760"/>
          </a:xfrm>
          <a:prstGeom prst="ellipse">
            <a:avLst/>
          </a:prstGeom>
          <a:solidFill>
            <a:srgbClr val="003399">
              <a:alpha val="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-2743200" y="5760720"/>
            <a:ext cx="3840480" cy="3840480"/>
          </a:xfrm>
          <a:prstGeom prst="ellipse">
            <a:avLst/>
          </a:prstGeom>
          <a:solidFill>
            <a:srgbClr val="F2A900">
              <a:alpha val="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logo_cle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7175" y="384048"/>
            <a:ext cx="1417320" cy="6250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1" i="0">
                <a:solidFill>
                  <a:srgbClr val="F2A900"/>
                </a:solidFill>
                <a:latin typeface="Calibri"/>
              </a:rPr>
              <a:t>THE PEOPLE BEHIND THE PLANNING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544671" y="877824"/>
            <a:ext cx="5102352" cy="5102352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>
            <a:noFill/>
          </a:ln>
          <a:effectLst>
            <a:outerShdw blurRad="90000" dist="30000" dir="5400000" rotWithShape="0">
              <a:srgbClr val="1B2436">
                <a:alpha val="2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4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2687" y="1005840"/>
            <a:ext cx="4846320" cy="484632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6144768"/>
            <a:ext cx="12191695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00" b="0" i="0">
                <a:solidFill>
                  <a:srgbClr val="606A7C"/>
                </a:solidFill>
                <a:latin typeface="Calibri"/>
              </a:rPr>
              <a:t>Program Director  ·  DECA State Advisor  ·  FBLA State Adviser  ·  Program Assistant  ·  New Teacher Mentor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9FBFD"/>
            </a:gs>
            <a:gs pos="100000">
              <a:srgbClr val="E7ECF7"/>
            </a:gs>
          </a:gsLst>
          <a:lin ang="18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9509759" y="-3749039"/>
            <a:ext cx="4937760" cy="4937760"/>
          </a:xfrm>
          <a:prstGeom prst="ellipse">
            <a:avLst/>
          </a:prstGeom>
          <a:solidFill>
            <a:srgbClr val="003399">
              <a:alpha val="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-2743200" y="5760720"/>
            <a:ext cx="3840480" cy="3840480"/>
          </a:xfrm>
          <a:prstGeom prst="ellipse">
            <a:avLst/>
          </a:prstGeom>
          <a:solidFill>
            <a:srgbClr val="F2A900">
              <a:alpha val="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logo_cle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7175" y="384048"/>
            <a:ext cx="1417320" cy="6250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1" i="0">
                <a:solidFill>
                  <a:srgbClr val="F2A900"/>
                </a:solidFill>
                <a:latin typeface="Calibri"/>
              </a:rPr>
              <a:t>JODY BENNETT  ·  PROGRAM DIRECTOR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749808"/>
            <a:ext cx="7863840" cy="4616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>
                <a:solidFill>
                  <a:srgbClr val="003399"/>
                </a:solidFill>
                <a:latin typeface="Congenial" panose="02000503040000020004" pitchFamily="2" charset="0"/>
              </a:rPr>
              <a:t>What Makes Conferences Successful</a:t>
            </a:r>
          </a:p>
        </p:txBody>
      </p:sp>
      <p:sp>
        <p:nvSpPr>
          <p:cNvPr id="7" name="Oval 6"/>
          <p:cNvSpPr/>
          <p:nvPr/>
        </p:nvSpPr>
        <p:spPr>
          <a:xfrm>
            <a:off x="731520" y="1874519"/>
            <a:ext cx="566928" cy="566928"/>
          </a:xfrm>
          <a:prstGeom prst="ellipse">
            <a:avLst/>
          </a:prstGeom>
          <a:solidFill>
            <a:srgbClr val="003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Calibri"/>
              </a:rPr>
              <a:t>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99616" y="1847088"/>
            <a:ext cx="7095744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 i="0">
                <a:solidFill>
                  <a:srgbClr val="182238"/>
                </a:solidFill>
                <a:latin typeface="Congenial Black" panose="02000503040000020004" pitchFamily="2" charset="0"/>
              </a:rPr>
              <a:t>Preparation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9616" y="2203703"/>
            <a:ext cx="7095744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 i="0">
                <a:solidFill>
                  <a:srgbClr val="606A7C"/>
                </a:solidFill>
                <a:latin typeface="Congenial" panose="02000503040000020004" pitchFamily="2" charset="0"/>
              </a:rPr>
              <a:t>Start early and </a:t>
            </a:r>
            <a:r>
              <a:rPr lang="en-US" sz="1600" b="0" i="0">
                <a:solidFill>
                  <a:srgbClr val="606A7C"/>
                </a:solidFill>
                <a:latin typeface="Congenial" panose="02000503040000020004" pitchFamily="2" charset="0"/>
              </a:rPr>
              <a:t>write down every detail – even if you think you know it</a:t>
            </a:r>
            <a:r>
              <a:rPr sz="1350" b="0" i="0">
                <a:solidFill>
                  <a:srgbClr val="606A7C"/>
                </a:solidFill>
                <a:latin typeface="Congenial" panose="02000503040000020004" pitchFamily="2" charset="0"/>
              </a:rPr>
              <a:t>.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29F365B-7298-FA05-D612-5C98EEE01A80}"/>
              </a:ext>
            </a:extLst>
          </p:cNvPr>
          <p:cNvGrpSpPr/>
          <p:nvPr/>
        </p:nvGrpSpPr>
        <p:grpSpPr>
          <a:xfrm>
            <a:off x="731520" y="2926079"/>
            <a:ext cx="7863840" cy="602837"/>
            <a:chOff x="731520" y="2926079"/>
            <a:chExt cx="7863840" cy="602837"/>
          </a:xfrm>
        </p:grpSpPr>
        <p:sp>
          <p:nvSpPr>
            <p:cNvPr id="10" name="Oval 9"/>
            <p:cNvSpPr/>
            <p:nvPr/>
          </p:nvSpPr>
          <p:spPr>
            <a:xfrm>
              <a:off x="731520" y="2953511"/>
              <a:ext cx="566928" cy="566928"/>
            </a:xfrm>
            <a:prstGeom prst="ellipse">
              <a:avLst/>
            </a:prstGeom>
            <a:solidFill>
              <a:srgbClr val="00339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/>
              <a:r>
                <a:rPr sz="2000" b="1">
                  <a:solidFill>
                    <a:srgbClr val="FFFFFF"/>
                  </a:solidFill>
                  <a:latin typeface="Calibri"/>
                </a:rPr>
                <a:t>✓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499616" y="2926079"/>
              <a:ext cx="7095744" cy="307777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l"/>
              <a:r>
                <a:rPr sz="2000" b="1" i="0">
                  <a:solidFill>
                    <a:srgbClr val="182238"/>
                  </a:solidFill>
                  <a:latin typeface="Congenial" panose="02000503040000020004" pitchFamily="2" charset="0"/>
                </a:rPr>
                <a:t>Planning Systems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499616" y="3282695"/>
              <a:ext cx="7095744" cy="246221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l"/>
              <a:r>
                <a:rPr sz="1600" b="0" i="0">
                  <a:solidFill>
                    <a:srgbClr val="606A7C"/>
                  </a:solidFill>
                  <a:latin typeface="Congenial" panose="02000503040000020004" pitchFamily="2" charset="0"/>
                </a:rPr>
                <a:t>Use tools that keep every task on track.</a:t>
              </a:r>
            </a:p>
          </p:txBody>
        </p:sp>
      </p:grpSp>
      <p:sp>
        <p:nvSpPr>
          <p:cNvPr id="13" name="Oval 12"/>
          <p:cNvSpPr/>
          <p:nvPr/>
        </p:nvSpPr>
        <p:spPr>
          <a:xfrm>
            <a:off x="731520" y="4032503"/>
            <a:ext cx="566928" cy="566928"/>
          </a:xfrm>
          <a:prstGeom prst="ellipse">
            <a:avLst/>
          </a:prstGeom>
          <a:solidFill>
            <a:srgbClr val="003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Calibri"/>
              </a:rPr>
              <a:t>✓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9616" y="4005071"/>
            <a:ext cx="7095744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 i="0">
                <a:solidFill>
                  <a:srgbClr val="182238"/>
                </a:solidFill>
                <a:latin typeface="Congenial" panose="02000503040000020004" pitchFamily="2" charset="0"/>
              </a:rPr>
              <a:t>Communication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99616" y="4361688"/>
            <a:ext cx="7095744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US" sz="1600" b="0" i="0">
                <a:solidFill>
                  <a:srgbClr val="606A7C"/>
                </a:solidFill>
                <a:latin typeface="Congenial" panose="02000503040000020004" pitchFamily="2" charset="0"/>
              </a:rPr>
              <a:t>Understand who needs to know what – provide materials to help them.</a:t>
            </a:r>
            <a:endParaRPr sz="1600" b="0" i="0">
              <a:solidFill>
                <a:srgbClr val="606A7C"/>
              </a:solidFill>
              <a:latin typeface="Congenial" panose="02000503040000020004" pitchFamily="2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731520" y="5111495"/>
            <a:ext cx="566928" cy="566928"/>
          </a:xfrm>
          <a:prstGeom prst="ellipse">
            <a:avLst/>
          </a:prstGeom>
          <a:solidFill>
            <a:srgbClr val="003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Calibri"/>
              </a:rPr>
              <a:t>✓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99616" y="5084063"/>
            <a:ext cx="7095744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 i="0">
                <a:solidFill>
                  <a:srgbClr val="182238"/>
                </a:solidFill>
                <a:latin typeface="Congenial" panose="02000503040000020004" pitchFamily="2" charset="0"/>
              </a:rPr>
              <a:t>Flexibility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99616" y="5440679"/>
            <a:ext cx="7095744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US" sz="1600" b="0" i="0">
                <a:solidFill>
                  <a:srgbClr val="606A7C"/>
                </a:solidFill>
                <a:latin typeface="Congenial" panose="02000503040000020004" pitchFamily="2" charset="0"/>
              </a:rPr>
              <a:t>Stuff happens – don’t let </a:t>
            </a:r>
            <a:r>
              <a:rPr lang="en-US" sz="1600">
                <a:solidFill>
                  <a:srgbClr val="606A7C"/>
                </a:solidFill>
                <a:latin typeface="Congenial" panose="02000503040000020004" pitchFamily="2" charset="0"/>
              </a:rPr>
              <a:t>that stuff take down the whole event.</a:t>
            </a:r>
            <a:endParaRPr sz="1600" b="0" i="0">
              <a:solidFill>
                <a:srgbClr val="606A7C"/>
              </a:solidFill>
              <a:latin typeface="Congenial" panose="02000503040000020004" pitchFamily="2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A5F190F-5FF7-D011-4472-10A173831E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9716960" y="4693803"/>
            <a:ext cx="2017535" cy="14937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6E2563FD-FD8A-1E7A-C764-72CE4036D41D}"/>
              </a:ext>
            </a:extLst>
          </p:cNvPr>
          <p:cNvSpPr txBox="1"/>
          <p:nvPr/>
        </p:nvSpPr>
        <p:spPr>
          <a:xfrm>
            <a:off x="9913467" y="6166175"/>
            <a:ext cx="22247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latin typeface="Congenial" panose="02000503040000020004" pitchFamily="2" charset="0"/>
              </a:rPr>
              <a:t>Food… always food….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  <p:bldP spid="13" grpId="0" animBg="1"/>
      <p:bldP spid="14" grpId="0"/>
      <p:bldP spid="15" grpId="0"/>
      <p:bldP spid="16" grpId="0" animBg="1"/>
      <p:bldP spid="17" grpId="0"/>
      <p:bldP spid="18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9FBFD"/>
            </a:gs>
            <a:gs pos="100000">
              <a:srgbClr val="E7ECF7"/>
            </a:gs>
          </a:gsLst>
          <a:lin ang="18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9509759" y="-3749039"/>
            <a:ext cx="4937760" cy="4937760"/>
          </a:xfrm>
          <a:prstGeom prst="ellipse">
            <a:avLst/>
          </a:prstGeom>
          <a:solidFill>
            <a:srgbClr val="003399">
              <a:alpha val="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-2743200" y="5760720"/>
            <a:ext cx="3840480" cy="3840480"/>
          </a:xfrm>
          <a:prstGeom prst="ellipse">
            <a:avLst/>
          </a:prstGeom>
          <a:solidFill>
            <a:srgbClr val="F2A900">
              <a:alpha val="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logo_cle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7175" y="384048"/>
            <a:ext cx="1417320" cy="6250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1" i="0">
                <a:solidFill>
                  <a:srgbClr val="F2A900"/>
                </a:solidFill>
                <a:latin typeface="Calibri"/>
              </a:rPr>
              <a:t>BRAD PEER  ·  DECA STATE ADVISOR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749808"/>
            <a:ext cx="8686800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>
                <a:solidFill>
                  <a:srgbClr val="003399"/>
                </a:solidFill>
                <a:latin typeface="Congenial" panose="02000503040000020004" pitchFamily="2" charset="0"/>
              </a:rPr>
              <a:t>Common Pitfalls</a:t>
            </a:r>
          </a:p>
        </p:txBody>
      </p:sp>
      <p:sp>
        <p:nvSpPr>
          <p:cNvPr id="7" name="Oval 6"/>
          <p:cNvSpPr/>
          <p:nvPr/>
        </p:nvSpPr>
        <p:spPr>
          <a:xfrm>
            <a:off x="731520" y="1874519"/>
            <a:ext cx="566928" cy="566928"/>
          </a:xfrm>
          <a:prstGeom prst="ellipse">
            <a:avLst/>
          </a:prstGeom>
          <a:solidFill>
            <a:srgbClr val="4A5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Calibri"/>
              </a:rPr>
              <a:t>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99616" y="1847088"/>
            <a:ext cx="9107424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 i="0">
                <a:solidFill>
                  <a:srgbClr val="182238"/>
                </a:solidFill>
                <a:latin typeface="Congenial" panose="02000503040000020004" pitchFamily="2" charset="0"/>
              </a:rPr>
              <a:t>Poor Timelines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9616" y="2203703"/>
            <a:ext cx="9107424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 i="0">
                <a:solidFill>
                  <a:srgbClr val="606A7C"/>
                </a:solidFill>
                <a:latin typeface="Congenial" panose="02000503040000020004" pitchFamily="2" charset="0"/>
              </a:rPr>
              <a:t>Deadlines slip when there’s no backward plan.</a:t>
            </a:r>
          </a:p>
        </p:txBody>
      </p:sp>
      <p:sp>
        <p:nvSpPr>
          <p:cNvPr id="10" name="Oval 9"/>
          <p:cNvSpPr/>
          <p:nvPr/>
        </p:nvSpPr>
        <p:spPr>
          <a:xfrm>
            <a:off x="731520" y="2953511"/>
            <a:ext cx="566928" cy="566928"/>
          </a:xfrm>
          <a:prstGeom prst="ellipse">
            <a:avLst/>
          </a:prstGeom>
          <a:solidFill>
            <a:srgbClr val="4A5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Calibri"/>
              </a:rPr>
              <a:t>!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9616" y="2926079"/>
            <a:ext cx="9107424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 i="0">
                <a:solidFill>
                  <a:srgbClr val="182238"/>
                </a:solidFill>
                <a:latin typeface="Congenial" panose="02000503040000020004" pitchFamily="2" charset="0"/>
              </a:rPr>
              <a:t>Unclear Roles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9616" y="3282695"/>
            <a:ext cx="9107424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 i="0">
                <a:solidFill>
                  <a:srgbClr val="606A7C"/>
                </a:solidFill>
                <a:latin typeface="Congenial" panose="02000503040000020004" pitchFamily="2" charset="0"/>
              </a:rPr>
              <a:t>Nobody owns the task, so it falls through.</a:t>
            </a:r>
          </a:p>
        </p:txBody>
      </p:sp>
      <p:sp>
        <p:nvSpPr>
          <p:cNvPr id="13" name="Oval 12"/>
          <p:cNvSpPr/>
          <p:nvPr/>
        </p:nvSpPr>
        <p:spPr>
          <a:xfrm>
            <a:off x="731520" y="4032503"/>
            <a:ext cx="566928" cy="566928"/>
          </a:xfrm>
          <a:prstGeom prst="ellipse">
            <a:avLst/>
          </a:prstGeom>
          <a:solidFill>
            <a:srgbClr val="4A5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Calibri"/>
              </a:rPr>
              <a:t>!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9616" y="4005071"/>
            <a:ext cx="9107424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 i="0">
                <a:solidFill>
                  <a:srgbClr val="182238"/>
                </a:solidFill>
                <a:latin typeface="Congenial" panose="02000503040000020004" pitchFamily="2" charset="0"/>
              </a:rPr>
              <a:t>Vendor Issues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99616" y="4361688"/>
            <a:ext cx="9107424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 i="0">
                <a:solidFill>
                  <a:srgbClr val="606A7C"/>
                </a:solidFill>
                <a:latin typeface="Congenial" panose="02000503040000020004" pitchFamily="2" charset="0"/>
              </a:rPr>
              <a:t>Miscommunication creates last-minute scrambles.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5111495"/>
            <a:ext cx="566928" cy="566928"/>
          </a:xfrm>
          <a:prstGeom prst="ellipse">
            <a:avLst/>
          </a:prstGeom>
          <a:solidFill>
            <a:srgbClr val="4A5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Calibri"/>
              </a:rPr>
              <a:t>!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99616" y="5084063"/>
            <a:ext cx="9107424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 i="0">
                <a:solidFill>
                  <a:srgbClr val="182238"/>
                </a:solidFill>
                <a:latin typeface="Congenial" panose="02000503040000020004" pitchFamily="2" charset="0"/>
              </a:rPr>
              <a:t>No Buffer Time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99616" y="5440679"/>
            <a:ext cx="9107424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 i="0">
                <a:solidFill>
                  <a:srgbClr val="606A7C"/>
                </a:solidFill>
                <a:latin typeface="Congenial" panose="02000503040000020004" pitchFamily="2" charset="0"/>
              </a:rPr>
              <a:t>Every schedule needs room to breathe.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F25B963-6549-9130-471F-87BC2B0F76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3984" y="1773937"/>
            <a:ext cx="5040511" cy="43851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  <p:bldP spid="10" grpId="0" animBg="1"/>
      <p:bldP spid="11" grpId="0"/>
      <p:bldP spid="12" grpId="0"/>
      <p:bldP spid="13" grpId="0" animBg="1"/>
      <p:bldP spid="14" grpId="0"/>
      <p:bldP spid="15" grpId="0"/>
      <p:bldP spid="16" grpId="0" animBg="1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9FBFD"/>
            </a:gs>
            <a:gs pos="100000">
              <a:srgbClr val="E7ECF7"/>
            </a:gs>
          </a:gsLst>
          <a:lin ang="18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9509759" y="-3749039"/>
            <a:ext cx="4937760" cy="4937760"/>
          </a:xfrm>
          <a:prstGeom prst="ellipse">
            <a:avLst/>
          </a:prstGeom>
          <a:solidFill>
            <a:srgbClr val="003399">
              <a:alpha val="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-2743200" y="5760720"/>
            <a:ext cx="3840480" cy="3840480"/>
          </a:xfrm>
          <a:prstGeom prst="ellipse">
            <a:avLst/>
          </a:prstGeom>
          <a:solidFill>
            <a:srgbClr val="F2A900">
              <a:alpha val="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logo_cle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7175" y="384048"/>
            <a:ext cx="1417320" cy="6250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1" i="0">
                <a:solidFill>
                  <a:srgbClr val="F2A900"/>
                </a:solidFill>
                <a:latin typeface="Calibri"/>
              </a:rPr>
              <a:t>BRAD PEER  ·  DECA STATE ADVISOR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749808"/>
            <a:ext cx="8686800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>
                <a:solidFill>
                  <a:srgbClr val="003399"/>
                </a:solidFill>
                <a:latin typeface="Congenial" panose="02000503040000020004" pitchFamily="2" charset="0"/>
              </a:rPr>
              <a:t>Avoiding the Pitfalls</a:t>
            </a:r>
          </a:p>
        </p:txBody>
      </p:sp>
      <p:sp>
        <p:nvSpPr>
          <p:cNvPr id="7" name="Oval 6"/>
          <p:cNvSpPr/>
          <p:nvPr/>
        </p:nvSpPr>
        <p:spPr>
          <a:xfrm>
            <a:off x="731520" y="1874519"/>
            <a:ext cx="566928" cy="566928"/>
          </a:xfrm>
          <a:prstGeom prst="ellipse">
            <a:avLst/>
          </a:prstGeom>
          <a:solidFill>
            <a:srgbClr val="C888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Calibri"/>
              </a:rPr>
              <a:t>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99616" y="1847088"/>
            <a:ext cx="9107424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 i="0">
                <a:solidFill>
                  <a:srgbClr val="182238"/>
                </a:solidFill>
                <a:latin typeface="Congenial" panose="02000503040000020004" pitchFamily="2" charset="0"/>
              </a:rPr>
              <a:t>Backward Planning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9616" y="2203703"/>
            <a:ext cx="9107424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 i="0">
                <a:solidFill>
                  <a:srgbClr val="606A7C"/>
                </a:solidFill>
                <a:latin typeface="Congenial" panose="02000503040000020004" pitchFamily="2" charset="0"/>
              </a:rPr>
              <a:t>Start at the event date and work backward.</a:t>
            </a:r>
          </a:p>
        </p:txBody>
      </p:sp>
      <p:sp>
        <p:nvSpPr>
          <p:cNvPr id="10" name="Oval 9"/>
          <p:cNvSpPr/>
          <p:nvPr/>
        </p:nvSpPr>
        <p:spPr>
          <a:xfrm>
            <a:off x="731520" y="2953511"/>
            <a:ext cx="566928" cy="566928"/>
          </a:xfrm>
          <a:prstGeom prst="ellipse">
            <a:avLst/>
          </a:prstGeom>
          <a:solidFill>
            <a:srgbClr val="C888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Calibri"/>
              </a:rPr>
              <a:t>✓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9616" y="2926079"/>
            <a:ext cx="9107424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 i="0">
                <a:solidFill>
                  <a:srgbClr val="182238"/>
                </a:solidFill>
                <a:latin typeface="Congenial" panose="02000503040000020004" pitchFamily="2" charset="0"/>
              </a:rPr>
              <a:t>Clear Ownership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9616" y="3282695"/>
            <a:ext cx="9107424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 i="0">
                <a:solidFill>
                  <a:srgbClr val="606A7C"/>
                </a:solidFill>
                <a:latin typeface="Congenial" panose="02000503040000020004" pitchFamily="2" charset="0"/>
              </a:rPr>
              <a:t>Every task has one owner.</a:t>
            </a:r>
          </a:p>
        </p:txBody>
      </p:sp>
      <p:sp>
        <p:nvSpPr>
          <p:cNvPr id="13" name="Oval 12"/>
          <p:cNvSpPr/>
          <p:nvPr/>
        </p:nvSpPr>
        <p:spPr>
          <a:xfrm>
            <a:off x="731520" y="4032503"/>
            <a:ext cx="566928" cy="566928"/>
          </a:xfrm>
          <a:prstGeom prst="ellipse">
            <a:avLst/>
          </a:prstGeom>
          <a:solidFill>
            <a:srgbClr val="C888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Calibri"/>
              </a:rPr>
              <a:t>✓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9616" y="4005071"/>
            <a:ext cx="9107424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 i="0">
                <a:solidFill>
                  <a:srgbClr val="182238"/>
                </a:solidFill>
                <a:latin typeface="Congenial" panose="02000503040000020004" pitchFamily="2" charset="0"/>
              </a:rPr>
              <a:t>Vendor Check-ins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99616" y="4361688"/>
            <a:ext cx="9107424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 i="0">
                <a:solidFill>
                  <a:srgbClr val="606A7C"/>
                </a:solidFill>
                <a:latin typeface="Congenial" panose="02000503040000020004" pitchFamily="2" charset="0"/>
              </a:rPr>
              <a:t>Confirm details early and often.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5111495"/>
            <a:ext cx="566928" cy="566928"/>
          </a:xfrm>
          <a:prstGeom prst="ellipse">
            <a:avLst/>
          </a:prstGeom>
          <a:solidFill>
            <a:srgbClr val="C888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Calibri"/>
              </a:rPr>
              <a:t>✓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99616" y="5084063"/>
            <a:ext cx="9107424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 i="0">
                <a:solidFill>
                  <a:srgbClr val="182238"/>
                </a:solidFill>
                <a:latin typeface="Congenial" panose="02000503040000020004" pitchFamily="2" charset="0"/>
              </a:rPr>
              <a:t>Run-of-Show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99616" y="5440679"/>
            <a:ext cx="9107424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 i="0">
                <a:solidFill>
                  <a:srgbClr val="606A7C"/>
                </a:solidFill>
                <a:latin typeface="Congenial" panose="02000503040000020004" pitchFamily="2" charset="0"/>
              </a:rPr>
              <a:t>A </a:t>
            </a:r>
            <a:r>
              <a:rPr lang="en-US" sz="1600" b="0" i="0">
                <a:solidFill>
                  <a:srgbClr val="606A7C"/>
                </a:solidFill>
                <a:latin typeface="Congenial" panose="02000503040000020004" pitchFamily="2" charset="0"/>
              </a:rPr>
              <a:t>plan-by-time </a:t>
            </a:r>
            <a:r>
              <a:rPr sz="1600" b="0" i="0">
                <a:solidFill>
                  <a:srgbClr val="606A7C"/>
                </a:solidFill>
                <a:latin typeface="Congenial" panose="02000503040000020004" pitchFamily="2" charset="0"/>
              </a:rPr>
              <a:t>keeps everyone aligned.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955FF9B1-C918-8330-E251-6F9858A94E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3093" y="1534859"/>
            <a:ext cx="4876800" cy="4638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  <p:bldP spid="10" grpId="0" animBg="1"/>
      <p:bldP spid="11" grpId="0"/>
      <p:bldP spid="12" grpId="0"/>
      <p:bldP spid="13" grpId="0" animBg="1"/>
      <p:bldP spid="14" grpId="0"/>
      <p:bldP spid="15" grpId="0"/>
      <p:bldP spid="16" grpId="0" animBg="1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9FBFD"/>
            </a:gs>
            <a:gs pos="100000">
              <a:srgbClr val="E7ECF7"/>
            </a:gs>
          </a:gsLst>
          <a:lin ang="18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9509759" y="-3749039"/>
            <a:ext cx="4937760" cy="4937760"/>
          </a:xfrm>
          <a:prstGeom prst="ellipse">
            <a:avLst/>
          </a:prstGeom>
          <a:solidFill>
            <a:srgbClr val="003399">
              <a:alpha val="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-2743200" y="5760720"/>
            <a:ext cx="3840480" cy="3840480"/>
          </a:xfrm>
          <a:prstGeom prst="ellipse">
            <a:avLst/>
          </a:prstGeom>
          <a:solidFill>
            <a:srgbClr val="F2A900">
              <a:alpha val="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logo_cle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7175" y="384048"/>
            <a:ext cx="1417320" cy="6250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457200"/>
            <a:ext cx="7315200" cy="3847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250" b="1" i="0">
                <a:solidFill>
                  <a:srgbClr val="F2A900"/>
                </a:solidFill>
                <a:latin typeface="Calibri"/>
              </a:rPr>
              <a:t>OPINIONS, EARNED THE HARD WAY</a:t>
            </a:r>
            <a:endParaRPr lang="en-US" sz="1250" b="1">
              <a:solidFill>
                <a:srgbClr val="F2A900"/>
              </a:solidFill>
            </a:endParaRPr>
          </a:p>
          <a:p>
            <a:r>
              <a:rPr lang="en-US" sz="1250" b="1">
                <a:solidFill>
                  <a:srgbClr val="F2A900"/>
                </a:solidFill>
              </a:rPr>
              <a:t>MOLLY DAVIS ·  FBLA STATE ADVISER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993426"/>
            <a:ext cx="8686800" cy="4616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>
                <a:solidFill>
                  <a:srgbClr val="003399"/>
                </a:solidFill>
                <a:latin typeface="Congenial" panose="02000503040000020004" pitchFamily="2" charset="0"/>
              </a:rPr>
              <a:t>Conference Planning Hot Takes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874519"/>
            <a:ext cx="5138928" cy="1783080"/>
          </a:xfrm>
          <a:prstGeom prst="roundRect">
            <a:avLst>
              <a:gd name="adj" fmla="val 6000"/>
            </a:avLst>
          </a:prstGeom>
          <a:solidFill>
            <a:schemeClr val="bg2"/>
          </a:solidFill>
          <a:ln>
            <a:noFill/>
          </a:ln>
          <a:effectLst>
            <a:outerShdw blurRad="90000" dist="30000" dir="5400000" rotWithShape="0">
              <a:srgbClr val="1B2436">
                <a:alpha val="2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7"/>
          <p:cNvSpPr/>
          <p:nvPr/>
        </p:nvSpPr>
        <p:spPr>
          <a:xfrm>
            <a:off x="960119" y="2194560"/>
            <a:ext cx="512064" cy="512064"/>
          </a:xfrm>
          <a:prstGeom prst="ellipse">
            <a:avLst/>
          </a:prstGeom>
          <a:solidFill>
            <a:srgbClr val="003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91639" y="2167127"/>
            <a:ext cx="3767328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 i="0">
                <a:solidFill>
                  <a:srgbClr val="003399"/>
                </a:solidFill>
                <a:latin typeface="Congenial" panose="02000503040000020004" pitchFamily="2" charset="0"/>
              </a:rPr>
              <a:t>Write down everything.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91639" y="2660903"/>
            <a:ext cx="3767328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 i="0">
                <a:solidFill>
                  <a:srgbClr val="606A7C"/>
                </a:solidFill>
                <a:latin typeface="Congenial" panose="02000503040000020004" pitchFamily="2" charset="0"/>
              </a:rPr>
              <a:t>Your future self will thank you.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108192" y="1874519"/>
            <a:ext cx="5138928" cy="1783080"/>
          </a:xfrm>
          <a:prstGeom prst="roundRect">
            <a:avLst>
              <a:gd name="adj" fmla="val 6000"/>
            </a:avLst>
          </a:prstGeom>
          <a:solidFill>
            <a:schemeClr val="bg2"/>
          </a:solidFill>
          <a:ln>
            <a:noFill/>
          </a:ln>
          <a:effectLst>
            <a:outerShdw blurRad="90000" dist="30000" dir="5400000" rotWithShape="0">
              <a:srgbClr val="1B2436">
                <a:alpha val="2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Oval 11"/>
          <p:cNvSpPr/>
          <p:nvPr/>
        </p:nvSpPr>
        <p:spPr>
          <a:xfrm>
            <a:off x="6428232" y="2194560"/>
            <a:ext cx="512064" cy="512064"/>
          </a:xfrm>
          <a:prstGeom prst="ellipse">
            <a:avLst/>
          </a:prstGeom>
          <a:solidFill>
            <a:srgbClr val="003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159752" y="2167127"/>
            <a:ext cx="3767328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 i="0">
                <a:solidFill>
                  <a:srgbClr val="003399"/>
                </a:solidFill>
                <a:latin typeface="Congenial" panose="02000503040000020004" pitchFamily="2" charset="0"/>
              </a:rPr>
              <a:t>Delegate tasks.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159752" y="2660903"/>
            <a:ext cx="3767328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 i="0">
                <a:solidFill>
                  <a:srgbClr val="606A7C"/>
                </a:solidFill>
                <a:latin typeface="Congenial" panose="02000503040000020004" pitchFamily="2" charset="0"/>
              </a:rPr>
              <a:t>You can’t do it all alone.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3931920"/>
            <a:ext cx="5138928" cy="1783080"/>
          </a:xfrm>
          <a:prstGeom prst="roundRect">
            <a:avLst>
              <a:gd name="adj" fmla="val 6000"/>
            </a:avLst>
          </a:prstGeom>
          <a:solidFill>
            <a:schemeClr val="bg2"/>
          </a:solidFill>
          <a:ln>
            <a:noFill/>
          </a:ln>
          <a:effectLst>
            <a:outerShdw blurRad="90000" dist="30000" dir="5400000" rotWithShape="0">
              <a:srgbClr val="1B2436">
                <a:alpha val="2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Oval 15"/>
          <p:cNvSpPr/>
          <p:nvPr/>
        </p:nvSpPr>
        <p:spPr>
          <a:xfrm>
            <a:off x="960119" y="4251959"/>
            <a:ext cx="512064" cy="512064"/>
          </a:xfrm>
          <a:prstGeom prst="ellipse">
            <a:avLst/>
          </a:prstGeom>
          <a:solidFill>
            <a:srgbClr val="003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91639" y="4224528"/>
            <a:ext cx="3767328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 i="0">
                <a:solidFill>
                  <a:srgbClr val="003399"/>
                </a:solidFill>
                <a:latin typeface="Congenial" panose="02000503040000020004" pitchFamily="2" charset="0"/>
              </a:rPr>
              <a:t>Think ahead to next year.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691639" y="4718304"/>
            <a:ext cx="3767328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 i="0">
                <a:solidFill>
                  <a:srgbClr val="606A7C"/>
                </a:solidFill>
                <a:latin typeface="Congenial" panose="02000503040000020004" pitchFamily="2" charset="0"/>
              </a:rPr>
              <a:t>Capture ideas while they’re fresh.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108192" y="3931920"/>
            <a:ext cx="5138928" cy="1783080"/>
          </a:xfrm>
          <a:prstGeom prst="roundRect">
            <a:avLst>
              <a:gd name="adj" fmla="val 6000"/>
            </a:avLst>
          </a:prstGeom>
          <a:solidFill>
            <a:schemeClr val="bg2"/>
          </a:solidFill>
          <a:ln>
            <a:noFill/>
          </a:ln>
          <a:effectLst>
            <a:outerShdw blurRad="90000" dist="30000" dir="5400000" rotWithShape="0">
              <a:srgbClr val="1B2436">
                <a:alpha val="2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Oval 19"/>
          <p:cNvSpPr/>
          <p:nvPr/>
        </p:nvSpPr>
        <p:spPr>
          <a:xfrm>
            <a:off x="6428232" y="4251959"/>
            <a:ext cx="512064" cy="512064"/>
          </a:xfrm>
          <a:prstGeom prst="ellipse">
            <a:avLst/>
          </a:prstGeom>
          <a:solidFill>
            <a:srgbClr val="003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159752" y="4224528"/>
            <a:ext cx="3767328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 i="0">
                <a:solidFill>
                  <a:srgbClr val="003399"/>
                </a:solidFill>
                <a:latin typeface="Congenial" panose="02000503040000020004" pitchFamily="2" charset="0"/>
              </a:rPr>
              <a:t>Don’t be indispensable.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159752" y="4718304"/>
            <a:ext cx="3767328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 i="0">
                <a:solidFill>
                  <a:srgbClr val="606A7C"/>
                </a:solidFill>
                <a:latin typeface="Congenial" panose="02000503040000020004" pitchFamily="2" charset="0"/>
              </a:rPr>
              <a:t>Build systems, not bottlenecks.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  <p:bldP spid="12" grpId="0" animBg="1"/>
      <p:bldP spid="13" grpId="0"/>
      <p:bldP spid="14" grpId="0"/>
      <p:bldP spid="16" grpId="0" animBg="1"/>
      <p:bldP spid="17" grpId="0"/>
      <p:bldP spid="18" grpId="0"/>
      <p:bldP spid="20" grpId="0" animBg="1"/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9FBFD"/>
            </a:gs>
            <a:gs pos="100000">
              <a:srgbClr val="E7ECF7"/>
            </a:gs>
          </a:gsLst>
          <a:lin ang="18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9509759" y="-3749039"/>
            <a:ext cx="4937760" cy="4937760"/>
          </a:xfrm>
          <a:prstGeom prst="ellipse">
            <a:avLst/>
          </a:prstGeom>
          <a:solidFill>
            <a:srgbClr val="003399">
              <a:alpha val="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-2743200" y="5760720"/>
            <a:ext cx="3840480" cy="3840480"/>
          </a:xfrm>
          <a:prstGeom prst="ellipse">
            <a:avLst/>
          </a:prstGeom>
          <a:solidFill>
            <a:srgbClr val="F2A900">
              <a:alpha val="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logo_cle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7175" y="384048"/>
            <a:ext cx="1417320" cy="6250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1" i="0">
                <a:solidFill>
                  <a:srgbClr val="F2A900"/>
                </a:solidFill>
                <a:latin typeface="Calibri"/>
              </a:rPr>
              <a:t>PHASE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749808"/>
            <a:ext cx="8229600" cy="4616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>
                <a:solidFill>
                  <a:srgbClr val="003399"/>
                </a:solidFill>
                <a:latin typeface="Congenial" panose="02000503040000020004" pitchFamily="2" charset="0"/>
              </a:rPr>
              <a:t>Planning: 6–12 Months Out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481328"/>
            <a:ext cx="2880360" cy="457200"/>
          </a:xfrm>
          <a:prstGeom prst="roundRect">
            <a:avLst>
              <a:gd name="adj" fmla="val 50000"/>
            </a:avLst>
          </a:prstGeom>
          <a:solidFill>
            <a:srgbClr val="003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40080" y="1602206"/>
            <a:ext cx="2880360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Congenial" panose="02000503040000020004" pitchFamily="2" charset="0"/>
              </a:rPr>
              <a:t>1.  6–12 Months Out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840480" y="1481328"/>
            <a:ext cx="2880360" cy="457200"/>
          </a:xfrm>
          <a:prstGeom prst="roundRect">
            <a:avLst>
              <a:gd name="adj" fmla="val 50000"/>
            </a:avLst>
          </a:prstGeom>
          <a:solidFill>
            <a:srgbClr val="E9EE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840480" y="1602206"/>
            <a:ext cx="2880360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400" b="0" i="0">
                <a:solidFill>
                  <a:srgbClr val="606A7C"/>
                </a:solidFill>
                <a:latin typeface="Congenial"/>
              </a:rPr>
              <a:t>2. </a:t>
            </a:r>
            <a:r>
              <a:rPr lang="en-US" sz="1400">
                <a:solidFill>
                  <a:srgbClr val="606A7C"/>
                </a:solidFill>
                <a:latin typeface="Congenial"/>
              </a:rPr>
              <a:t>1–5</a:t>
            </a:r>
            <a:r>
              <a:rPr sz="1400" b="0" i="0">
                <a:solidFill>
                  <a:srgbClr val="606A7C"/>
                </a:solidFill>
                <a:latin typeface="Congenial"/>
              </a:rPr>
              <a:t> Months Out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040880" y="1481328"/>
            <a:ext cx="2880360" cy="457200"/>
          </a:xfrm>
          <a:prstGeom prst="roundRect">
            <a:avLst>
              <a:gd name="adj" fmla="val 50000"/>
            </a:avLst>
          </a:prstGeom>
          <a:solidFill>
            <a:srgbClr val="E9EE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040880" y="1602206"/>
            <a:ext cx="2880360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400" b="0" i="0">
                <a:solidFill>
                  <a:srgbClr val="606A7C"/>
                </a:solidFill>
                <a:latin typeface="Congenial" panose="02000503040000020004" pitchFamily="2" charset="0"/>
              </a:rPr>
              <a:t>3.  Final Month &amp; Onsite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2286000"/>
            <a:ext cx="10881360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en-US" sz="2000" b="1">
                <a:solidFill>
                  <a:srgbClr val="182238"/>
                </a:solidFill>
                <a:latin typeface="Congenial"/>
              </a:rPr>
              <a:t>Secure a facility, review</a:t>
            </a:r>
            <a:r>
              <a:rPr sz="2000" b="1" i="0" dirty="0">
                <a:solidFill>
                  <a:srgbClr val="182238"/>
                </a:solidFill>
                <a:latin typeface="Congenial"/>
              </a:rPr>
              <a:t> your contract</a:t>
            </a:r>
            <a:r>
              <a:rPr lang="en-US" sz="2000" b="1" i="0" dirty="0">
                <a:solidFill>
                  <a:srgbClr val="182238"/>
                </a:solidFill>
                <a:latin typeface="Congenial"/>
              </a:rPr>
              <a:t>(</a:t>
            </a:r>
            <a:r>
              <a:rPr sz="2000" b="1" i="0" dirty="0">
                <a:solidFill>
                  <a:srgbClr val="182238"/>
                </a:solidFill>
                <a:latin typeface="Congenial"/>
              </a:rPr>
              <a:t>s</a:t>
            </a:r>
            <a:r>
              <a:rPr lang="en-US" sz="2000" b="1" i="0" dirty="0">
                <a:solidFill>
                  <a:srgbClr val="182238"/>
                </a:solidFill>
                <a:latin typeface="Congenial"/>
              </a:rPr>
              <a:t>)</a:t>
            </a:r>
            <a:r>
              <a:rPr sz="2000" b="1" i="0" dirty="0">
                <a:solidFill>
                  <a:srgbClr val="182238"/>
                </a:solidFill>
                <a:latin typeface="Congenial"/>
              </a:rPr>
              <a:t> and map out your spaces — before anything else.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615287" y="2788920"/>
            <a:ext cx="4343400" cy="397764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>
            <a:noFill/>
          </a:ln>
          <a:effectLst>
            <a:outerShdw blurRad="90000" dist="30000" dir="5400000" rotWithShape="0">
              <a:srgbClr val="1B2436">
                <a:alpha val="2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5" name="Picture 14" descr="image1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8719" y="2880360"/>
            <a:ext cx="2836535" cy="3794760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6233007" y="2788920"/>
            <a:ext cx="4343400" cy="397764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>
            <a:noFill/>
          </a:ln>
          <a:effectLst>
            <a:outerShdw blurRad="90000" dist="30000" dir="5400000" rotWithShape="0">
              <a:srgbClr val="1B2436">
                <a:alpha val="2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7" name="Picture 16" descr="image1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5976" y="2880360"/>
            <a:ext cx="2777461" cy="379476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9FBFD"/>
            </a:gs>
            <a:gs pos="100000">
              <a:srgbClr val="E7ECF7"/>
            </a:gs>
          </a:gsLst>
          <a:lin ang="18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9509759" y="-3749039"/>
            <a:ext cx="4937760" cy="4937760"/>
          </a:xfrm>
          <a:prstGeom prst="ellipse">
            <a:avLst/>
          </a:prstGeom>
          <a:solidFill>
            <a:srgbClr val="003399">
              <a:alpha val="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-2743200" y="5760720"/>
            <a:ext cx="3840480" cy="3840480"/>
          </a:xfrm>
          <a:prstGeom prst="ellipse">
            <a:avLst/>
          </a:prstGeom>
          <a:solidFill>
            <a:srgbClr val="F2A900">
              <a:alpha val="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logo_cle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7175" y="384048"/>
            <a:ext cx="1417320" cy="6250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1" i="0">
                <a:solidFill>
                  <a:srgbClr val="F2A900"/>
                </a:solidFill>
                <a:latin typeface="Calibri"/>
              </a:rPr>
              <a:t>PHASE 1  ·  DETAILS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749808"/>
            <a:ext cx="6949440" cy="4616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>
                <a:solidFill>
                  <a:srgbClr val="003399"/>
                </a:solidFill>
                <a:latin typeface="Congenial" panose="02000503040000020004" pitchFamily="2" charset="0"/>
              </a:rPr>
              <a:t>Planning: 6–12 Months Out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417320"/>
            <a:ext cx="2880360" cy="457200"/>
          </a:xfrm>
          <a:prstGeom prst="roundRect">
            <a:avLst>
              <a:gd name="adj" fmla="val 50000"/>
            </a:avLst>
          </a:prstGeom>
          <a:solidFill>
            <a:srgbClr val="003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40080" y="1538198"/>
            <a:ext cx="2880360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Congenial" panose="02000503040000020004" pitchFamily="2" charset="0"/>
              </a:rPr>
              <a:t>1.  6–12 Months Out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840480" y="1417320"/>
            <a:ext cx="2880360" cy="457200"/>
          </a:xfrm>
          <a:prstGeom prst="roundRect">
            <a:avLst>
              <a:gd name="adj" fmla="val 50000"/>
            </a:avLst>
          </a:prstGeom>
          <a:solidFill>
            <a:srgbClr val="E9EE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840480" y="1538198"/>
            <a:ext cx="2880360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400" b="0" i="0">
                <a:solidFill>
                  <a:srgbClr val="606A7C"/>
                </a:solidFill>
                <a:latin typeface="Congenial"/>
              </a:rPr>
              <a:t>2. </a:t>
            </a:r>
            <a:r>
              <a:rPr lang="en-US" sz="1400">
                <a:solidFill>
                  <a:srgbClr val="606A7C"/>
                </a:solidFill>
                <a:latin typeface="Congenial"/>
              </a:rPr>
              <a:t>1–5</a:t>
            </a:r>
            <a:r>
              <a:rPr sz="1400" b="0" i="0">
                <a:solidFill>
                  <a:srgbClr val="606A7C"/>
                </a:solidFill>
                <a:latin typeface="Congenial"/>
              </a:rPr>
              <a:t> Months Out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040880" y="1417320"/>
            <a:ext cx="2880360" cy="457200"/>
          </a:xfrm>
          <a:prstGeom prst="roundRect">
            <a:avLst>
              <a:gd name="adj" fmla="val 50000"/>
            </a:avLst>
          </a:prstGeom>
          <a:solidFill>
            <a:srgbClr val="E9EE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040880" y="1538198"/>
            <a:ext cx="2880360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400" b="0" i="0">
                <a:solidFill>
                  <a:srgbClr val="606A7C"/>
                </a:solidFill>
                <a:latin typeface="Congenial" panose="02000503040000020004" pitchFamily="2" charset="0"/>
              </a:rPr>
              <a:t>3.  Final Month &amp; Onsite</a:t>
            </a:r>
          </a:p>
        </p:txBody>
      </p:sp>
      <p:sp>
        <p:nvSpPr>
          <p:cNvPr id="13" name="Oval 12"/>
          <p:cNvSpPr/>
          <p:nvPr/>
        </p:nvSpPr>
        <p:spPr>
          <a:xfrm>
            <a:off x="731520" y="2331720"/>
            <a:ext cx="457200" cy="457200"/>
          </a:xfrm>
          <a:prstGeom prst="ellipse">
            <a:avLst/>
          </a:prstGeom>
          <a:solidFill>
            <a:srgbClr val="003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Calibri"/>
              </a:rPr>
              <a:t>✓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89888" y="2304288"/>
            <a:ext cx="5376672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b="1" i="0">
                <a:solidFill>
                  <a:srgbClr val="182238"/>
                </a:solidFill>
                <a:latin typeface="Congenial" panose="02000503040000020004" pitchFamily="2" charset="0"/>
              </a:rPr>
              <a:t>Meet with venue staff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89888" y="2660903"/>
            <a:ext cx="5376672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 i="0">
                <a:solidFill>
                  <a:srgbClr val="606A7C"/>
                </a:solidFill>
                <a:latin typeface="Congenial" panose="02000503040000020004" pitchFamily="2" charset="0"/>
              </a:rPr>
              <a:t>Onsite if possible.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E128A33-3D27-A9F7-5841-008228B5186D}"/>
              </a:ext>
            </a:extLst>
          </p:cNvPr>
          <p:cNvGrpSpPr/>
          <p:nvPr/>
        </p:nvGrpSpPr>
        <p:grpSpPr>
          <a:xfrm>
            <a:off x="731520" y="3200400"/>
            <a:ext cx="6035040" cy="602836"/>
            <a:chOff x="731520" y="3200400"/>
            <a:chExt cx="6035040" cy="602836"/>
          </a:xfrm>
        </p:grpSpPr>
        <p:sp>
          <p:nvSpPr>
            <p:cNvPr id="16" name="Oval 15"/>
            <p:cNvSpPr/>
            <p:nvPr/>
          </p:nvSpPr>
          <p:spPr>
            <a:xfrm>
              <a:off x="731520" y="3227832"/>
              <a:ext cx="457200" cy="457200"/>
            </a:xfrm>
            <a:prstGeom prst="ellipse">
              <a:avLst/>
            </a:prstGeom>
            <a:solidFill>
              <a:srgbClr val="00339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/>
              <a:r>
                <a:rPr sz="2000" b="1">
                  <a:solidFill>
                    <a:srgbClr val="FFFFFF"/>
                  </a:solidFill>
                  <a:latin typeface="Calibri"/>
                </a:rPr>
                <a:t>✓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389888" y="3200400"/>
              <a:ext cx="5376672" cy="276999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l"/>
              <a:r>
                <a:rPr b="1" i="0">
                  <a:solidFill>
                    <a:srgbClr val="182238"/>
                  </a:solidFill>
                  <a:latin typeface="Congenial" panose="02000503040000020004" pitchFamily="2" charset="0"/>
                </a:rPr>
                <a:t>Make info accessible to ‘clients’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389888" y="3557015"/>
              <a:ext cx="5376672" cy="246221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l"/>
              <a:r>
                <a:rPr sz="1600" b="0" i="0">
                  <a:solidFill>
                    <a:srgbClr val="606A7C"/>
                  </a:solidFill>
                  <a:latin typeface="Congenial" panose="02000503040000020004" pitchFamily="2" charset="0"/>
                </a:rPr>
                <a:t>Registration guide + website.</a:t>
              </a:r>
            </a:p>
          </p:txBody>
        </p:sp>
      </p:grpSp>
      <p:sp>
        <p:nvSpPr>
          <p:cNvPr id="19" name="Oval 18"/>
          <p:cNvSpPr/>
          <p:nvPr/>
        </p:nvSpPr>
        <p:spPr>
          <a:xfrm>
            <a:off x="731520" y="4123944"/>
            <a:ext cx="457200" cy="457200"/>
          </a:xfrm>
          <a:prstGeom prst="ellipse">
            <a:avLst/>
          </a:prstGeom>
          <a:solidFill>
            <a:srgbClr val="003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Calibri"/>
              </a:rPr>
              <a:t>✓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389888" y="4214044"/>
            <a:ext cx="5376672" cy="27699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b="1" i="0">
                <a:solidFill>
                  <a:srgbClr val="182238"/>
                </a:solidFill>
                <a:latin typeface="Congenial" panose="02000503040000020004" pitchFamily="2" charset="0"/>
              </a:rPr>
              <a:t>Inventory &amp; order supplies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F56EA28-7FA8-A5E7-2CE8-BA41448E6E13}"/>
              </a:ext>
            </a:extLst>
          </p:cNvPr>
          <p:cNvGrpSpPr/>
          <p:nvPr/>
        </p:nvGrpSpPr>
        <p:grpSpPr>
          <a:xfrm>
            <a:off x="731520" y="4818888"/>
            <a:ext cx="6035040" cy="457200"/>
            <a:chOff x="731520" y="4818888"/>
            <a:chExt cx="6035040" cy="457200"/>
          </a:xfrm>
        </p:grpSpPr>
        <p:sp>
          <p:nvSpPr>
            <p:cNvPr id="21" name="Oval 20"/>
            <p:cNvSpPr/>
            <p:nvPr/>
          </p:nvSpPr>
          <p:spPr>
            <a:xfrm>
              <a:off x="731520" y="4818888"/>
              <a:ext cx="457200" cy="457200"/>
            </a:xfrm>
            <a:prstGeom prst="ellipse">
              <a:avLst/>
            </a:prstGeom>
            <a:solidFill>
              <a:srgbClr val="00339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/>
              <a:r>
                <a:rPr sz="2000" b="1">
                  <a:solidFill>
                    <a:srgbClr val="FFFFFF"/>
                  </a:solidFill>
                  <a:latin typeface="Calibri"/>
                </a:rPr>
                <a:t>✓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389888" y="4908988"/>
              <a:ext cx="5376672" cy="276999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algn="l"/>
              <a:r>
                <a:rPr b="1" i="0">
                  <a:solidFill>
                    <a:srgbClr val="182238"/>
                  </a:solidFill>
                  <a:latin typeface="Congenial" panose="02000503040000020004" pitchFamily="2" charset="0"/>
                </a:rPr>
                <a:t>Contract with vendors</a:t>
              </a:r>
            </a:p>
          </p:txBody>
        </p:sp>
      </p:grpSp>
      <p:sp>
        <p:nvSpPr>
          <p:cNvPr id="23" name="Rounded Rectangle 22"/>
          <p:cNvSpPr/>
          <p:nvPr/>
        </p:nvSpPr>
        <p:spPr>
          <a:xfrm>
            <a:off x="731520" y="5623559"/>
            <a:ext cx="6309360" cy="658368"/>
          </a:xfrm>
          <a:prstGeom prst="roundRect">
            <a:avLst>
              <a:gd name="adj" fmla="val 12000"/>
            </a:avLst>
          </a:prstGeom>
          <a:solidFill>
            <a:srgbClr val="F2A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1005840" y="5798854"/>
            <a:ext cx="5760720" cy="3077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000" b="1" i="1">
                <a:solidFill>
                  <a:srgbClr val="071838"/>
                </a:solidFill>
                <a:latin typeface="Congenial" panose="02000503040000020004" pitchFamily="2" charset="0"/>
              </a:rPr>
              <a:t>Don’t forget to write EVERYTHING down.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93A47E7-1075-6411-DBFD-FFB2DC85351E}"/>
              </a:ext>
            </a:extLst>
          </p:cNvPr>
          <p:cNvGrpSpPr/>
          <p:nvPr/>
        </p:nvGrpSpPr>
        <p:grpSpPr>
          <a:xfrm>
            <a:off x="7616952" y="1856231"/>
            <a:ext cx="3739896" cy="4654296"/>
            <a:chOff x="7616952" y="1856231"/>
            <a:chExt cx="3739896" cy="4654296"/>
          </a:xfrm>
        </p:grpSpPr>
        <p:sp>
          <p:nvSpPr>
            <p:cNvPr id="25" name="Rounded Rectangle 24"/>
            <p:cNvSpPr/>
            <p:nvPr/>
          </p:nvSpPr>
          <p:spPr>
            <a:xfrm>
              <a:off x="7616952" y="1856231"/>
              <a:ext cx="3739896" cy="4654296"/>
            </a:xfrm>
            <a:prstGeom prst="roundRect">
              <a:avLst>
                <a:gd name="adj" fmla="val 5000"/>
              </a:avLst>
            </a:prstGeom>
            <a:solidFill>
              <a:srgbClr val="FFFFFF"/>
            </a:solidFill>
            <a:ln>
              <a:noFill/>
            </a:ln>
            <a:effectLst>
              <a:outerShdw blurRad="90000" dist="30000" dir="5400000" rotWithShape="0">
                <a:srgbClr val="1B2436">
                  <a:alpha val="2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26" name="Picture 25" descr="image12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891272" y="2018136"/>
              <a:ext cx="3258540" cy="443484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  <p:bldP spid="23" grpId="0" animBg="1"/>
      <p:bldP spid="2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6CC3135CF7E1F4AB5EBB1CA3C60E539" ma:contentTypeVersion="15" ma:contentTypeDescription="Create a new document." ma:contentTypeScope="" ma:versionID="4738e09a0403494306b41fd1b1b980cd">
  <xsd:schema xmlns:xsd="http://www.w3.org/2001/XMLSchema" xmlns:xs="http://www.w3.org/2001/XMLSchema" xmlns:p="http://schemas.microsoft.com/office/2006/metadata/properties" xmlns:ns2="cc762d28-1ce9-48f8-a5d5-c49c7c840749" xmlns:ns3="7106bb3e-9b10-40f7-8fff-f7664ac63978" targetNamespace="http://schemas.microsoft.com/office/2006/metadata/properties" ma:root="true" ma:fieldsID="dd6341df9047f1e64e93dee27eaa6e5c" ns2:_="" ns3:_="">
    <xsd:import namespace="cc762d28-1ce9-48f8-a5d5-c49c7c840749"/>
    <xsd:import namespace="7106bb3e-9b10-40f7-8fff-f7664ac6397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762d28-1ce9-48f8-a5d5-c49c7c84074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a199682-18ee-4490-8928-55ce5e34138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06bb3e-9b10-40f7-8fff-f7664ac6397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fa55707e-e709-47ab-9589-32f67cf5f909}" ma:internalName="TaxCatchAll" ma:showField="CatchAllData" ma:web="7106bb3e-9b10-40f7-8fff-f7664ac6397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106bb3e-9b10-40f7-8fff-f7664ac63978" xsi:nil="true"/>
    <lcf76f155ced4ddcb4097134ff3c332f xmlns="cc762d28-1ce9-48f8-a5d5-c49c7c84074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A2D4C38-21B8-4383-A8CD-FDFF7D1424D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4A44F6F-433E-4E88-9D01-73AFD07AF24E}">
  <ds:schemaRefs>
    <ds:schemaRef ds:uri="7106bb3e-9b10-40f7-8fff-f7664ac63978"/>
    <ds:schemaRef ds:uri="cc762d28-1ce9-48f8-a5d5-c49c7c84074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05A44425-9DA4-4C3A-87D6-A71CA8D7E907}">
  <ds:schemaRefs>
    <ds:schemaRef ds:uri="7106bb3e-9b10-40f7-8fff-f7664ac63978"/>
    <ds:schemaRef ds:uri="cc762d28-1ce9-48f8-a5d5-c49c7c84074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Bennett, Jody</dc:creator>
  <cp:keywords/>
  <dc:description>generated using python-pptx</dc:description>
  <cp:revision>523</cp:revision>
  <dcterms:created xsi:type="dcterms:W3CDTF">2013-01-27T09:14:16Z</dcterms:created>
  <dcterms:modified xsi:type="dcterms:W3CDTF">2026-07-21T18:18:24Z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0x01010066CC3135CF7E1F4AB5EBB1CA3C60E539</vt:lpwstr>
  </property>
  <property fmtid="{D5CDD505-2E9C-101B-9397-08002B2CF9AE}" pid="3" name="MediaServiceImageTags">
    <vt:lpwstr/>
  </property>
</Properties>
</file>