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76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Ahlm" userId="81d0297c-09cb-4127-a06d-7b6917d6568c" providerId="ADAL" clId="{6E1443CA-5C59-4142-9429-1B6B899B0F47}"/>
    <pc:docChg chg="custSel addSld modSld">
      <pc:chgData name="Christopher Ahlm" userId="81d0297c-09cb-4127-a06d-7b6917d6568c" providerId="ADAL" clId="{6E1443CA-5C59-4142-9429-1B6B899B0F47}" dt="2026-06-03T15:59:48.928" v="17" actId="1076"/>
      <pc:docMkLst>
        <pc:docMk/>
      </pc:docMkLst>
      <pc:sldChg chg="addSp modSp mod">
        <pc:chgData name="Christopher Ahlm" userId="81d0297c-09cb-4127-a06d-7b6917d6568c" providerId="ADAL" clId="{6E1443CA-5C59-4142-9429-1B6B899B0F47}" dt="2026-06-03T15:54:24.494" v="2" actId="14100"/>
        <pc:sldMkLst>
          <pc:docMk/>
          <pc:sldMk cId="2094555330" sldId="267"/>
        </pc:sldMkLst>
        <pc:picChg chg="add mod">
          <ac:chgData name="Christopher Ahlm" userId="81d0297c-09cb-4127-a06d-7b6917d6568c" providerId="ADAL" clId="{6E1443CA-5C59-4142-9429-1B6B899B0F47}" dt="2026-06-03T15:54:24.494" v="2" actId="14100"/>
          <ac:picMkLst>
            <pc:docMk/>
            <pc:sldMk cId="2094555330" sldId="267"/>
            <ac:picMk id="5" creationId="{BD78399C-5687-FB1A-6924-892AE56863FB}"/>
          </ac:picMkLst>
        </pc:picChg>
      </pc:sldChg>
      <pc:sldChg chg="addSp delSp modSp new mod">
        <pc:chgData name="Christopher Ahlm" userId="81d0297c-09cb-4127-a06d-7b6917d6568c" providerId="ADAL" clId="{6E1443CA-5C59-4142-9429-1B6B899B0F47}" dt="2026-06-03T15:58:43.725" v="11" actId="14100"/>
        <pc:sldMkLst>
          <pc:docMk/>
          <pc:sldMk cId="2466789547" sldId="268"/>
        </pc:sldMkLst>
        <pc:spChg chg="del">
          <ac:chgData name="Christopher Ahlm" userId="81d0297c-09cb-4127-a06d-7b6917d6568c" providerId="ADAL" clId="{6E1443CA-5C59-4142-9429-1B6B899B0F47}" dt="2026-06-03T15:57:27.273" v="4" actId="478"/>
          <ac:spMkLst>
            <pc:docMk/>
            <pc:sldMk cId="2466789547" sldId="268"/>
            <ac:spMk id="2" creationId="{148E4687-6E3A-C95E-61E9-1DE13D93E308}"/>
          </ac:spMkLst>
        </pc:spChg>
        <pc:picChg chg="add mod">
          <ac:chgData name="Christopher Ahlm" userId="81d0297c-09cb-4127-a06d-7b6917d6568c" providerId="ADAL" clId="{6E1443CA-5C59-4142-9429-1B6B899B0F47}" dt="2026-06-03T15:57:34.414" v="8" actId="1076"/>
          <ac:picMkLst>
            <pc:docMk/>
            <pc:sldMk cId="2466789547" sldId="268"/>
            <ac:picMk id="4" creationId="{8E882516-909B-B101-67AA-7F4A1D223755}"/>
          </ac:picMkLst>
        </pc:picChg>
        <pc:picChg chg="add mod">
          <ac:chgData name="Christopher Ahlm" userId="81d0297c-09cb-4127-a06d-7b6917d6568c" providerId="ADAL" clId="{6E1443CA-5C59-4142-9429-1B6B899B0F47}" dt="2026-06-03T15:58:43.725" v="11" actId="14100"/>
          <ac:picMkLst>
            <pc:docMk/>
            <pc:sldMk cId="2466789547" sldId="268"/>
            <ac:picMk id="6" creationId="{BB0B4C0B-DC2A-D8AB-BD6A-E130C35AD41E}"/>
          </ac:picMkLst>
        </pc:picChg>
      </pc:sldChg>
      <pc:sldChg chg="addSp delSp modSp new mod">
        <pc:chgData name="Christopher Ahlm" userId="81d0297c-09cb-4127-a06d-7b6917d6568c" providerId="ADAL" clId="{6E1443CA-5C59-4142-9429-1B6B899B0F47}" dt="2026-06-03T15:59:48.928" v="17" actId="1076"/>
        <pc:sldMkLst>
          <pc:docMk/>
          <pc:sldMk cId="2375893237" sldId="269"/>
        </pc:sldMkLst>
        <pc:spChg chg="del">
          <ac:chgData name="Christopher Ahlm" userId="81d0297c-09cb-4127-a06d-7b6917d6568c" providerId="ADAL" clId="{6E1443CA-5C59-4142-9429-1B6B899B0F47}" dt="2026-06-03T15:58:56.516" v="13" actId="478"/>
          <ac:spMkLst>
            <pc:docMk/>
            <pc:sldMk cId="2375893237" sldId="269"/>
            <ac:spMk id="2" creationId="{A7B5FBB8-2F74-E551-9514-800B25657159}"/>
          </ac:spMkLst>
        </pc:spChg>
        <pc:picChg chg="add mod">
          <ac:chgData name="Christopher Ahlm" userId="81d0297c-09cb-4127-a06d-7b6917d6568c" providerId="ADAL" clId="{6E1443CA-5C59-4142-9429-1B6B899B0F47}" dt="2026-06-03T15:59:48.928" v="17" actId="1076"/>
          <ac:picMkLst>
            <pc:docMk/>
            <pc:sldMk cId="2375893237" sldId="269"/>
            <ac:picMk id="4" creationId="{82510BC8-7C00-DC91-F4BD-5E07555C511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55550-9F68-B6DD-E37A-AED99210D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1625"/>
            <a:ext cx="7772400" cy="1470025"/>
          </a:xfrm>
        </p:spPr>
        <p:txBody>
          <a:bodyPr/>
          <a:lstStyle/>
          <a:p>
            <a:r>
              <a:rPr lang="en-GB" dirty="0"/>
              <a:t>Attempt #4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78399C-5687-FB1A-6924-892AE5686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917" y="1928424"/>
            <a:ext cx="5983501" cy="81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555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Responsible Use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Teach citation + thinking</a:t>
            </a:r>
          </a:p>
        </p:txBody>
      </p:sp>
      <p:pic>
        <p:nvPicPr>
          <p:cNvPr id="4" name="Picture 3" descr="meme_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Addressing Misuse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Focus on process</a:t>
            </a:r>
          </a:p>
        </p:txBody>
      </p:sp>
      <p:pic>
        <p:nvPicPr>
          <p:cNvPr id="4" name="Picture 3" descr="meme_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Share strategies</a:t>
            </a:r>
          </a:p>
        </p:txBody>
      </p:sp>
      <p:pic>
        <p:nvPicPr>
          <p:cNvPr id="4" name="Picture 3" descr="meme_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882516-909B-B101-67AA-7F4A1D223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971" y="270317"/>
            <a:ext cx="8198690" cy="11364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B0B4C0B-DC2A-D8AB-BD6A-E130C35AD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971" y="1719805"/>
            <a:ext cx="8527060" cy="299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78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510BC8-7C00-DC91-F4BD-5E07555C5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73" y="797663"/>
            <a:ext cx="8453453" cy="457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89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Schools: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AI use is rapidly expanding across education</a:t>
            </a:r>
          </a:p>
        </p:txBody>
      </p:sp>
      <p:pic>
        <p:nvPicPr>
          <p:cNvPr id="4" name="Picture 3" descr="meme_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AI Usage Statistics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86% students use AI; 2/3 college students use AI</a:t>
            </a:r>
          </a:p>
        </p:txBody>
      </p:sp>
      <p:pic>
        <p:nvPicPr>
          <p:cNvPr id="4" name="Picture 3" descr="meme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Teacher AI Usage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25% teachers use AI; growing rapidly</a:t>
            </a:r>
          </a:p>
        </p:txBody>
      </p:sp>
      <p:pic>
        <p:nvPicPr>
          <p:cNvPr id="4" name="Picture 3" descr="meme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AI is Used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Writing, tutoring, planning, grading</a:t>
            </a:r>
          </a:p>
        </p:txBody>
      </p:sp>
      <p:pic>
        <p:nvPicPr>
          <p:cNvPr id="4" name="Picture 3" descr="meme_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Time saving, personalization</a:t>
            </a:r>
          </a:p>
        </p:txBody>
      </p:sp>
      <p:pic>
        <p:nvPicPr>
          <p:cNvPr id="4" name="Picture 3" descr="meme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Cheating, over-reliance</a:t>
            </a:r>
          </a:p>
        </p:txBody>
      </p:sp>
      <p:pic>
        <p:nvPicPr>
          <p:cNvPr id="4" name="Picture 3" descr="meme_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Legislation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Rapid policy development nationwide</a:t>
            </a:r>
          </a:p>
        </p:txBody>
      </p:sp>
      <p:pic>
        <p:nvPicPr>
          <p:cNvPr id="4" name="Picture 3" descr="meme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Idaho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SB1227 requires AI policies</a:t>
            </a:r>
          </a:p>
        </p:txBody>
      </p:sp>
      <p:pic>
        <p:nvPicPr>
          <p:cNvPr id="4" name="Picture 3" descr="meme_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86</Words>
  <Application>Microsoft Office PowerPoint</Application>
  <PresentationFormat>On-screen Show (4:3)</PresentationFormat>
  <Paragraphs>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Attempt #4</vt:lpstr>
      <vt:lpstr>AI in Schools: Overview</vt:lpstr>
      <vt:lpstr>Student AI Usage Statistics</vt:lpstr>
      <vt:lpstr>Teacher AI Usage</vt:lpstr>
      <vt:lpstr>How AI is Used</vt:lpstr>
      <vt:lpstr>Benefits</vt:lpstr>
      <vt:lpstr>Challenges</vt:lpstr>
      <vt:lpstr>Legislation</vt:lpstr>
      <vt:lpstr>Idaho Example</vt:lpstr>
      <vt:lpstr>Responsible Use</vt:lpstr>
      <vt:lpstr>Addressing Misuse</vt:lpstr>
      <vt:lpstr>Discussion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Christopher Ahlm</dc:creator>
  <cp:keywords/>
  <dc:description>generated using python-pptx</dc:description>
  <cp:lastModifiedBy>Christopher Ahlm</cp:lastModifiedBy>
  <cp:revision>2</cp:revision>
  <dcterms:created xsi:type="dcterms:W3CDTF">2026-06-03T15:52:43Z</dcterms:created>
  <dcterms:modified xsi:type="dcterms:W3CDTF">2026-06-03T15:59:54Z</dcterms:modified>
  <cp:category/>
</cp:coreProperties>
</file>