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76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pher Ahlm" userId="81d0297c-09cb-4127-a06d-7b6917d6568c" providerId="ADAL" clId="{6E1443CA-5C59-4142-9429-1B6B899B0F47}"/>
    <pc:docChg chg="custSel addSld modSld">
      <pc:chgData name="Christopher Ahlm" userId="81d0297c-09cb-4127-a06d-7b6917d6568c" providerId="ADAL" clId="{6E1443CA-5C59-4142-9429-1B6B899B0F47}" dt="2026-06-03T15:53:27.465" v="17" actId="14100"/>
      <pc:docMkLst>
        <pc:docMk/>
      </pc:docMkLst>
      <pc:sldChg chg="modSp mod">
        <pc:chgData name="Christopher Ahlm" userId="81d0297c-09cb-4127-a06d-7b6917d6568c" providerId="ADAL" clId="{6E1443CA-5C59-4142-9429-1B6B899B0F47}" dt="2026-06-03T15:52:29.658" v="14" actId="14100"/>
        <pc:sldMkLst>
          <pc:docMk/>
          <pc:sldMk cId="0" sldId="263"/>
        </pc:sldMkLst>
        <pc:spChg chg="mod">
          <ac:chgData name="Christopher Ahlm" userId="81d0297c-09cb-4127-a06d-7b6917d6568c" providerId="ADAL" clId="{6E1443CA-5C59-4142-9429-1B6B899B0F47}" dt="2026-06-03T15:52:29.658" v="14" actId="14100"/>
          <ac:spMkLst>
            <pc:docMk/>
            <pc:sldMk cId="0" sldId="263"/>
            <ac:spMk id="4" creationId="{00000000-0000-0000-0000-000000000000}"/>
          </ac:spMkLst>
        </pc:spChg>
      </pc:sldChg>
      <pc:sldChg chg="addSp delSp modSp new mod">
        <pc:chgData name="Christopher Ahlm" userId="81d0297c-09cb-4127-a06d-7b6917d6568c" providerId="ADAL" clId="{6E1443CA-5C59-4142-9429-1B6B899B0F47}" dt="2026-06-03T15:53:27.465" v="17" actId="14100"/>
        <pc:sldMkLst>
          <pc:docMk/>
          <pc:sldMk cId="3299234763" sldId="267"/>
        </pc:sldMkLst>
        <pc:spChg chg="mod">
          <ac:chgData name="Christopher Ahlm" userId="81d0297c-09cb-4127-a06d-7b6917d6568c" providerId="ADAL" clId="{6E1443CA-5C59-4142-9429-1B6B899B0F47}" dt="2026-06-03T15:51:58.551" v="10" actId="20577"/>
          <ac:spMkLst>
            <pc:docMk/>
            <pc:sldMk cId="3299234763" sldId="267"/>
            <ac:spMk id="2" creationId="{9AAB9CCE-2892-2A17-6FE0-D9A059BDFCFE}"/>
          </ac:spMkLst>
        </pc:spChg>
        <pc:spChg chg="del">
          <ac:chgData name="Christopher Ahlm" userId="81d0297c-09cb-4127-a06d-7b6917d6568c" providerId="ADAL" clId="{6E1443CA-5C59-4142-9429-1B6B899B0F47}" dt="2026-06-03T15:52:01.530" v="11" actId="478"/>
          <ac:spMkLst>
            <pc:docMk/>
            <pc:sldMk cId="3299234763" sldId="267"/>
            <ac:spMk id="3" creationId="{DA0056E4-8460-2FD8-5D3F-4A456D9D8CE2}"/>
          </ac:spMkLst>
        </pc:spChg>
        <pc:picChg chg="add mod">
          <ac:chgData name="Christopher Ahlm" userId="81d0297c-09cb-4127-a06d-7b6917d6568c" providerId="ADAL" clId="{6E1443CA-5C59-4142-9429-1B6B899B0F47}" dt="2026-06-03T15:53:27.465" v="17" actId="14100"/>
          <ac:picMkLst>
            <pc:docMk/>
            <pc:sldMk cId="3299234763" sldId="267"/>
            <ac:picMk id="5" creationId="{42E5FEEC-09A6-31AF-FBD9-8E728FF0092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B9CCE-2892-2A17-6FE0-D9A059BDFC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Attempt #3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2E5FEEC-09A6-31AF-FBD9-8E728FF009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162" y="3429000"/>
            <a:ext cx="8139385" cy="1060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2347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Responsible 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Teach citation, critical thinking, expectations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0" y="1371600"/>
            <a:ext cx="2743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✅ 'Use AI responsibly' → student asks AI how to do that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Addressing Misuse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Focus on learning process vs product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0" y="1371600"/>
            <a:ext cx="2743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🕵️ Teacher trying to figure out if AI wrote it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Share strategies and concerns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0" y="1371600"/>
            <a:ext cx="2743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💬 'Alright... who has the best AI horror story?'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AI in Schools: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AI use is rapidly expanding across education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0" y="1371600"/>
            <a:ext cx="2743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😅 When AI becomes the new 'Google it' for students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Student AI Usage Statistics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86% of students use AI (Digital Education Council, 2024)</a:t>
            </a:r>
          </a:p>
          <a:p>
            <a:r>
              <a:t>• ~2/3 college students use AI (UC Berkeley, 2024)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0" y="3863181"/>
            <a:ext cx="2743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dirty="0"/>
              <a:t>📚 'I totally wrote this myself' - student with ChatGPT open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Teacher AI Usage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25% teachers use AI (RAND, 2025)</a:t>
            </a:r>
          </a:p>
          <a:p>
            <a:r>
              <a:t>• ~60% educators adopting AI tools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30923" y="3898350"/>
            <a:ext cx="2743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dirty="0"/>
              <a:t>☕ 'I'll just try AI once' → uses it for everything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AI is Used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Writing, tutoring, lesson planning, grading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0" y="1371600"/>
            <a:ext cx="2743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🤖 'Explain it like I'm 5... and due tomorrow'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Saves time, personalization, accessibility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0" y="1371600"/>
            <a:ext cx="2743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🎉 Teacher realizing AI wrote 10 lesson starters in 2 minutes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Cheating, over-reliance, low AI literacy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0" y="1371600"/>
            <a:ext cx="2743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😬 When every essay suddenly sounds like a PhD wrote it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Legislation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134 AI-related education bills in 2026 (MultiState)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0" y="1371600"/>
            <a:ext cx="2743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📜 Lawmakers: 'Wait... kids are already using this?!'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Idaho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SB 1227 requires AI policies in schools (2026)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37847" y="2309446"/>
            <a:ext cx="74793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dirty="0"/>
              <a:t>🧑‍🏫 Idaho teachers: 'Okay, we need rules NOW'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263</Words>
  <Application>Microsoft Office PowerPoint</Application>
  <PresentationFormat>On-screen Show (4:3)</PresentationFormat>
  <Paragraphs>36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Attempt #3</vt:lpstr>
      <vt:lpstr>AI in Schools: Overview</vt:lpstr>
      <vt:lpstr>Student AI Usage Statistics</vt:lpstr>
      <vt:lpstr>Teacher AI Usage</vt:lpstr>
      <vt:lpstr>How AI is Used</vt:lpstr>
      <vt:lpstr>Benefits</vt:lpstr>
      <vt:lpstr>Challenges</vt:lpstr>
      <vt:lpstr>Legislation</vt:lpstr>
      <vt:lpstr>Idaho Example</vt:lpstr>
      <vt:lpstr>Responsible Use</vt:lpstr>
      <vt:lpstr>Addressing Misuse</vt:lpstr>
      <vt:lpstr>Discussion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Christopher Ahlm</dc:creator>
  <cp:keywords/>
  <dc:description>generated using python-pptx</dc:description>
  <cp:lastModifiedBy>Christopher Ahlm</cp:lastModifiedBy>
  <cp:revision>2</cp:revision>
  <dcterms:created xsi:type="dcterms:W3CDTF">2026-06-03T15:41:38Z</dcterms:created>
  <dcterms:modified xsi:type="dcterms:W3CDTF">2026-06-03T15:53:31Z</dcterms:modified>
  <cp:category/>
</cp:coreProperties>
</file>