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5" r:id="rId2"/>
    <p:sldId id="2561" r:id="rId3"/>
    <p:sldId id="2562" r:id="rId4"/>
    <p:sldId id="2563" r:id="rId5"/>
    <p:sldId id="2564" r:id="rId6"/>
    <p:sldId id="2565" r:id="rId7"/>
    <p:sldId id="2566" r:id="rId8"/>
    <p:sldId id="2567" r:id="rId9"/>
    <p:sldId id="2568" r:id="rId10"/>
    <p:sldId id="2569" r:id="rId11"/>
    <p:sldId id="2570" r:id="rId12"/>
    <p:sldId id="2571" r:id="rId13"/>
    <p:sldId id="2572" r:id="rId14"/>
    <p:sldId id="2573" r:id="rId15"/>
    <p:sldId id="25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I in Schools: Use, Policy, and Responsible Practice" id="{A6A5EE4E-20DE-4F26-B57A-89E3C0472FE3}">
          <p14:sldIdLst>
            <p14:sldId id="2575"/>
            <p14:sldId id="2561"/>
          </p14:sldIdLst>
        </p14:section>
        <p14:section name="Context and Purpose" id="{C7BFC9D7-B7A6-4E0F-863A-729CDE046D5D}">
          <p14:sldIdLst>
            <p14:sldId id="2562"/>
          </p14:sldIdLst>
        </p14:section>
        <p14:section name="AI Usage and Trends in Schools" id="{6D44E982-354A-4A12-928F-674B349A6A08}">
          <p14:sldIdLst>
            <p14:sldId id="2563"/>
            <p14:sldId id="2564"/>
            <p14:sldId id="2565"/>
          </p14:sldIdLst>
        </p14:section>
        <p14:section name="Legislation and Policy Landscape" id="{97099709-635B-4794-B519-E93570D8BC24}">
          <p14:sldIdLst>
            <p14:sldId id="2566"/>
            <p14:sldId id="2567"/>
            <p14:sldId id="2568"/>
          </p14:sldIdLst>
        </p14:section>
        <p14:section name="Classroom Practice and Professional Discussion" id="{6CDF0759-318A-4D76-A6AF-D0F8E3E1E1F8}">
          <p14:sldIdLst>
            <p14:sldId id="2569"/>
            <p14:sldId id="2570"/>
            <p14:sldId id="2571"/>
            <p14:sldId id="2572"/>
            <p14:sldId id="2573"/>
            <p14:sldId id="25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Ahlm" userId="81d0297c-09cb-4127-a06d-7b6917d6568c" providerId="ADAL" clId="{6E1443CA-5C59-4142-9429-1B6B899B0F47}"/>
    <pc:docChg chg="undo redo custSel addSld delSld modSld sldOrd modSection">
      <pc:chgData name="Christopher Ahlm" userId="81d0297c-09cb-4127-a06d-7b6917d6568c" providerId="ADAL" clId="{6E1443CA-5C59-4142-9429-1B6B899B0F47}" dt="2026-06-03T15:44:24.563" v="27" actId="1076"/>
      <pc:docMkLst>
        <pc:docMk/>
      </pc:docMkLst>
      <pc:sldChg chg="ord">
        <pc:chgData name="Christopher Ahlm" userId="81d0297c-09cb-4127-a06d-7b6917d6568c" providerId="ADAL" clId="{6E1443CA-5C59-4142-9429-1B6B899B0F47}" dt="2026-06-03T15:43:14.608" v="4"/>
        <pc:sldMkLst>
          <pc:docMk/>
          <pc:sldMk cId="4201481051" sldId="2561"/>
        </pc:sldMkLst>
      </pc:sldChg>
      <pc:sldChg chg="ord">
        <pc:chgData name="Christopher Ahlm" userId="81d0297c-09cb-4127-a06d-7b6917d6568c" providerId="ADAL" clId="{6E1443CA-5C59-4142-9429-1B6B899B0F47}" dt="2026-06-03T15:43:16.660" v="6" actId="20578"/>
        <pc:sldMkLst>
          <pc:docMk/>
          <pc:sldMk cId="2685123780" sldId="2563"/>
        </pc:sldMkLst>
      </pc:sldChg>
      <pc:sldChg chg="addSp delSp modSp new add del mod ord modClrScheme chgLayout">
        <pc:chgData name="Christopher Ahlm" userId="81d0297c-09cb-4127-a06d-7b6917d6568c" providerId="ADAL" clId="{6E1443CA-5C59-4142-9429-1B6B899B0F47}" dt="2026-06-03T15:44:24.563" v="27" actId="1076"/>
        <pc:sldMkLst>
          <pc:docMk/>
          <pc:sldMk cId="3048758368" sldId="2575"/>
        </pc:sldMkLst>
        <pc:spChg chg="del mod ord">
          <ac:chgData name="Christopher Ahlm" userId="81d0297c-09cb-4127-a06d-7b6917d6568c" providerId="ADAL" clId="{6E1443CA-5C59-4142-9429-1B6B899B0F47}" dt="2026-06-03T15:43:34.074" v="13" actId="700"/>
          <ac:spMkLst>
            <pc:docMk/>
            <pc:sldMk cId="3048758368" sldId="2575"/>
            <ac:spMk id="2" creationId="{F6C6FA63-90BD-C2B8-9D32-B80173A25296}"/>
          </ac:spMkLst>
        </pc:spChg>
        <pc:spChg chg="del">
          <ac:chgData name="Christopher Ahlm" userId="81d0297c-09cb-4127-a06d-7b6917d6568c" providerId="ADAL" clId="{6E1443CA-5C59-4142-9429-1B6B899B0F47}" dt="2026-06-03T15:43:34.074" v="13" actId="700"/>
          <ac:spMkLst>
            <pc:docMk/>
            <pc:sldMk cId="3048758368" sldId="2575"/>
            <ac:spMk id="3" creationId="{DD6A19C9-B191-06FA-9DDC-518AED6BF2AE}"/>
          </ac:spMkLst>
        </pc:spChg>
        <pc:spChg chg="del">
          <ac:chgData name="Christopher Ahlm" userId="81d0297c-09cb-4127-a06d-7b6917d6568c" providerId="ADAL" clId="{6E1443CA-5C59-4142-9429-1B6B899B0F47}" dt="2026-06-03T15:43:34.074" v="13" actId="700"/>
          <ac:spMkLst>
            <pc:docMk/>
            <pc:sldMk cId="3048758368" sldId="2575"/>
            <ac:spMk id="4" creationId="{139B5BA6-37AD-942F-747B-7152FEAD824C}"/>
          </ac:spMkLst>
        </pc:spChg>
        <pc:spChg chg="del mod ord">
          <ac:chgData name="Christopher Ahlm" userId="81d0297c-09cb-4127-a06d-7b6917d6568c" providerId="ADAL" clId="{6E1443CA-5C59-4142-9429-1B6B899B0F47}" dt="2026-06-03T15:43:42.749" v="14" actId="478"/>
          <ac:spMkLst>
            <pc:docMk/>
            <pc:sldMk cId="3048758368" sldId="2575"/>
            <ac:spMk id="5" creationId="{C61F5CCA-3356-01CE-AD46-29D4C95863D3}"/>
          </ac:spMkLst>
        </pc:spChg>
        <pc:spChg chg="mod ord">
          <ac:chgData name="Christopher Ahlm" userId="81d0297c-09cb-4127-a06d-7b6917d6568c" providerId="ADAL" clId="{6E1443CA-5C59-4142-9429-1B6B899B0F47}" dt="2026-06-03T15:43:34.074" v="13" actId="700"/>
          <ac:spMkLst>
            <pc:docMk/>
            <pc:sldMk cId="3048758368" sldId="2575"/>
            <ac:spMk id="6" creationId="{A628F04F-4741-C955-3E72-BEE2398B7224}"/>
          </ac:spMkLst>
        </pc:spChg>
        <pc:spChg chg="mod ord">
          <ac:chgData name="Christopher Ahlm" userId="81d0297c-09cb-4127-a06d-7b6917d6568c" providerId="ADAL" clId="{6E1443CA-5C59-4142-9429-1B6B899B0F47}" dt="2026-06-03T15:43:34.074" v="13" actId="700"/>
          <ac:spMkLst>
            <pc:docMk/>
            <pc:sldMk cId="3048758368" sldId="2575"/>
            <ac:spMk id="7" creationId="{54C6335B-7FF7-FEE1-1E75-BB5C3B2BD6BD}"/>
          </ac:spMkLst>
        </pc:spChg>
        <pc:spChg chg="add mod ord">
          <ac:chgData name="Christopher Ahlm" userId="81d0297c-09cb-4127-a06d-7b6917d6568c" providerId="ADAL" clId="{6E1443CA-5C59-4142-9429-1B6B899B0F47}" dt="2026-06-03T15:43:48.992" v="24" actId="20577"/>
          <ac:spMkLst>
            <pc:docMk/>
            <pc:sldMk cId="3048758368" sldId="2575"/>
            <ac:spMk id="8" creationId="{39FA6E25-CEE1-BD96-A14B-C14399021400}"/>
          </ac:spMkLst>
        </pc:spChg>
        <pc:picChg chg="add mod">
          <ac:chgData name="Christopher Ahlm" userId="81d0297c-09cb-4127-a06d-7b6917d6568c" providerId="ADAL" clId="{6E1443CA-5C59-4142-9429-1B6B899B0F47}" dt="2026-06-03T15:44:24.563" v="27" actId="1076"/>
          <ac:picMkLst>
            <pc:docMk/>
            <pc:sldMk cId="3048758368" sldId="2575"/>
            <ac:picMk id="10" creationId="{C20719D3-F002-A126-6C47-7588870E80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C8E21-8E9D-4939-A31D-CEF68DD6DB74}" type="datetimeFigureOut">
              <a:t>6/3/2026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6E6C6-6942-465E-AC3D-2BB35E46A722}" type="slidenum">
              <a:t>‹#›</a:t>
            </a:fld>
            <a:endParaRPr lang="en-US"/>
          </a:p>
        </p:txBody>
      </p:sp>
    </p:spTree>
    <p:extLst>
      <p:ext uri="{BB962C8B-B14F-4D97-AF65-F5344CB8AC3E}">
        <p14:creationId xmlns:p14="http://schemas.microsoft.com/office/powerpoint/2010/main" val="277463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AC94C31C-3C7B-43EA-9621-1D6020066882}" type="slidenum">
              <a:t>2</a:t>
            </a:fld>
            <a:endParaRPr lang="en-US"/>
          </a:p>
        </p:txBody>
      </p:sp>
    </p:spTree>
    <p:extLst>
      <p:ext uri="{BB962C8B-B14F-4D97-AF65-F5344CB8AC3E}">
        <p14:creationId xmlns:p14="http://schemas.microsoft.com/office/powerpoint/2010/main" val="3471587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Teaching responsible AI use begins with acknowledging that students are already using these tools and need guidance rather than silence. Effective approaches often start with explicit instruction on what AI is, what it can and cannot do, and why transparency matters. Teachers can model appropriate use by showing how AI can support brainstorming, feedback, or revision without replacing original thinking. Clear expectations, such as requiring students to disclose when and how AI was used, help normalize honesty and reduce fear-based misuse. Some classrooms incorporate AI into lessons by comparing AI-generated responses with student work, analyzing accuracy, bias, or depth. This turns AI into an object of critical thinking rather than a shortcut. Responsible use instruction also includes ethical considerations, such as respecting intellectual property and understanding limitations. When students see AI as a tool that supports learning goals rather than undermines them, they are more likely to use it thoughtfully. This slide sets the stage for sharing concrete classroom strategies during discussion.</a:t>
            </a:r>
          </a:p>
        </p:txBody>
      </p:sp>
      <p:sp>
        <p:nvSpPr>
          <p:cNvPr id="4" name="Slide Number Placeholder 3"/>
          <p:cNvSpPr>
            <a:spLocks noGrp="1"/>
          </p:cNvSpPr>
          <p:nvPr>
            <p:ph type="sldNum" sz="quarter" idx="5"/>
          </p:nvPr>
        </p:nvSpPr>
        <p:spPr/>
        <p:txBody>
          <a:bodyPr/>
          <a:lstStyle/>
          <a:p>
            <a:fld id="{AC94C31C-3C7B-43EA-9621-1D6020066882}" type="slidenum">
              <a:t>11</a:t>
            </a:fld>
            <a:endParaRPr lang="en-US"/>
          </a:p>
        </p:txBody>
      </p:sp>
    </p:spTree>
    <p:extLst>
      <p:ext uri="{BB962C8B-B14F-4D97-AF65-F5344CB8AC3E}">
        <p14:creationId xmlns:p14="http://schemas.microsoft.com/office/powerpoint/2010/main" val="3135827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Assignment design plays a major role in how students choose to use AI. Tasks that emphasize personal reflection, local context, or in-class process are harder to outsource entirely to a tool. Strategies such as requiring drafts, annotations, oral explanations, or process journals make student thinking visible. Project-based learning and collaborative work can also reduce inappropriate AI reliance by focusing on discussion and iteration. This does not mean avoiding writing or problem-solving assignments, but rather scaffolding them in ways that value reasoning and growth. Teachers who clearly explain why an assignment is structured a certain way often find greater student buy-in. Thoughtful design shifts the conversation from catching misuse to supporting authentic learning.</a:t>
            </a:r>
          </a:p>
        </p:txBody>
      </p:sp>
      <p:sp>
        <p:nvSpPr>
          <p:cNvPr id="4" name="Slide Number Placeholder 3"/>
          <p:cNvSpPr>
            <a:spLocks noGrp="1"/>
          </p:cNvSpPr>
          <p:nvPr>
            <p:ph type="sldNum" sz="quarter" idx="5"/>
          </p:nvPr>
        </p:nvSpPr>
        <p:spPr/>
        <p:txBody>
          <a:bodyPr/>
          <a:lstStyle/>
          <a:p>
            <a:fld id="{AC94C31C-3C7B-43EA-9621-1D6020066882}" type="slidenum">
              <a:t>12</a:t>
            </a:fld>
            <a:endParaRPr lang="en-US"/>
          </a:p>
        </p:txBody>
      </p:sp>
    </p:spTree>
    <p:extLst>
      <p:ext uri="{BB962C8B-B14F-4D97-AF65-F5344CB8AC3E}">
        <p14:creationId xmlns:p14="http://schemas.microsoft.com/office/powerpoint/2010/main" val="2010041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When AI misuse does occur, responses are most effective when they are consistent, educational, and aligned with existing academic integrity policies. Overreliance on AI detection tools can be problematic, as these tools are imperfect and may damage trust. Many educators focus instead on conversations with students about learning goals and expectations. Consequences may still be appropriate, but they are often paired with reteaching and reflection. Framing misuse as a learning issue rather than purely a disciplinary one can help students develop better judgment. Clear documentation and shared norms among staff also reduce confusion and inconsistency.</a:t>
            </a:r>
          </a:p>
        </p:txBody>
      </p:sp>
      <p:sp>
        <p:nvSpPr>
          <p:cNvPr id="4" name="Slide Number Placeholder 3"/>
          <p:cNvSpPr>
            <a:spLocks noGrp="1"/>
          </p:cNvSpPr>
          <p:nvPr>
            <p:ph type="sldNum" sz="quarter" idx="5"/>
          </p:nvPr>
        </p:nvSpPr>
        <p:spPr/>
        <p:txBody>
          <a:bodyPr/>
          <a:lstStyle/>
          <a:p>
            <a:fld id="{AC94C31C-3C7B-43EA-9621-1D6020066882}" type="slidenum">
              <a:t>13</a:t>
            </a:fld>
            <a:endParaRPr lang="en-US"/>
          </a:p>
        </p:txBody>
      </p:sp>
    </p:spTree>
    <p:extLst>
      <p:ext uri="{BB962C8B-B14F-4D97-AF65-F5344CB8AC3E}">
        <p14:creationId xmlns:p14="http://schemas.microsoft.com/office/powerpoint/2010/main" val="309411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Across schools, teachers are developing creative and practical approaches to AI. Some incorporate AI-assisted peer review, while others use AI to generate sample work for critique. Sharing these examples helps normalize experimentation and reduces isolation. Teachers also learn from each other’s challenges, such as managing grading workload or addressing parent concerns. This slide is intended to prompt educators to think about what has worked, what has not, and what questions remain. Collective experience is one of the most valuable resources schools have in navigating new technology.</a:t>
            </a:r>
          </a:p>
        </p:txBody>
      </p:sp>
      <p:sp>
        <p:nvSpPr>
          <p:cNvPr id="4" name="Slide Number Placeholder 3"/>
          <p:cNvSpPr>
            <a:spLocks noGrp="1"/>
          </p:cNvSpPr>
          <p:nvPr>
            <p:ph type="sldNum" sz="quarter" idx="5"/>
          </p:nvPr>
        </p:nvSpPr>
        <p:spPr/>
        <p:txBody>
          <a:bodyPr/>
          <a:lstStyle/>
          <a:p>
            <a:fld id="{AC94C31C-3C7B-43EA-9621-1D6020066882}" type="slidenum">
              <a:t>14</a:t>
            </a:fld>
            <a:endParaRPr lang="en-US"/>
          </a:p>
        </p:txBody>
      </p:sp>
    </p:spTree>
    <p:extLst>
      <p:ext uri="{BB962C8B-B14F-4D97-AF65-F5344CB8AC3E}">
        <p14:creationId xmlns:p14="http://schemas.microsoft.com/office/powerpoint/2010/main" val="399152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final portion of this presentation is designed to open the floor for discussion. Key questions include how teachers are currently addressing AI use, what support they need, and how schools can create shared expectations. Discussion may also surface professional development needs or policy gaps. By engaging in open dialogue, schools can move toward a more consistent, thoughtful approach to AI that supports both learning and integrity. The goal is not to reach immediate consensus, but to begin an ongoing conversation that evolves alongside the technology itself.</a:t>
            </a:r>
          </a:p>
        </p:txBody>
      </p:sp>
      <p:sp>
        <p:nvSpPr>
          <p:cNvPr id="4" name="Slide Number Placeholder 3"/>
          <p:cNvSpPr>
            <a:spLocks noGrp="1"/>
          </p:cNvSpPr>
          <p:nvPr>
            <p:ph type="sldNum" sz="quarter" idx="5"/>
          </p:nvPr>
        </p:nvSpPr>
        <p:spPr/>
        <p:txBody>
          <a:bodyPr/>
          <a:lstStyle/>
          <a:p>
            <a:fld id="{AC94C31C-3C7B-43EA-9621-1D6020066882}" type="slidenum">
              <a:t>15</a:t>
            </a:fld>
            <a:endParaRPr lang="en-US"/>
          </a:p>
        </p:txBody>
      </p:sp>
    </p:spTree>
    <p:extLst>
      <p:ext uri="{BB962C8B-B14F-4D97-AF65-F5344CB8AC3E}">
        <p14:creationId xmlns:p14="http://schemas.microsoft.com/office/powerpoint/2010/main" val="67824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Artificial Intelligence in Education Matters Now</a:t>
            </a:r>
          </a:p>
        </p:txBody>
      </p:sp>
      <p:sp>
        <p:nvSpPr>
          <p:cNvPr id="4" name="Slide Number Placeholder 3"/>
          <p:cNvSpPr>
            <a:spLocks noGrp="1"/>
          </p:cNvSpPr>
          <p:nvPr>
            <p:ph type="sldNum" sz="quarter" idx="5"/>
          </p:nvPr>
        </p:nvSpPr>
        <p:spPr/>
        <p:txBody>
          <a:bodyPr/>
          <a:lstStyle/>
          <a:p>
            <a:fld id="{AC94C31C-3C7B-43EA-9621-1D6020066882}" type="slidenum">
              <a:t>3</a:t>
            </a:fld>
            <a:endParaRPr lang="en-US"/>
          </a:p>
        </p:txBody>
      </p:sp>
    </p:spTree>
    <p:extLst>
      <p:ext uri="{BB962C8B-B14F-4D97-AF65-F5344CB8AC3E}">
        <p14:creationId xmlns:p14="http://schemas.microsoft.com/office/powerpoint/2010/main" val="345487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Basic Statistics on Student and Teacher Use of AI, Common Ways AI Is Being Used in Educational Settings</a:t>
            </a:r>
          </a:p>
        </p:txBody>
      </p:sp>
      <p:sp>
        <p:nvSpPr>
          <p:cNvPr id="4" name="Slide Number Placeholder 3"/>
          <p:cNvSpPr>
            <a:spLocks noGrp="1"/>
          </p:cNvSpPr>
          <p:nvPr>
            <p:ph type="sldNum" sz="quarter" idx="5"/>
          </p:nvPr>
        </p:nvSpPr>
        <p:spPr/>
        <p:txBody>
          <a:bodyPr/>
          <a:lstStyle/>
          <a:p>
            <a:fld id="{AC94C31C-3C7B-43EA-9621-1D6020066882}" type="slidenum">
              <a:t>4</a:t>
            </a:fld>
            <a:endParaRPr lang="en-US"/>
          </a:p>
        </p:txBody>
      </p:sp>
    </p:spTree>
    <p:extLst>
      <p:ext uri="{BB962C8B-B14F-4D97-AF65-F5344CB8AC3E}">
        <p14:creationId xmlns:p14="http://schemas.microsoft.com/office/powerpoint/2010/main" val="172966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Multiple national surveys conducted since 2023 show that AI tools are already deeply embedded in student learning behaviors. Studies from organizations such as Common Sense Media and the Walton Family Foundation report that roughly half of middle and high school students have used generative AI tools for school-related tasks, including writing assistance, studying for tests, and brainstorming ideas. Among high school students, usage rates are often higher, especially for homework and essay drafting. Teachers are also increasingly engaging with AI, though often in different ways. Surveys indicate that many educators use AI for lesson planning, generating practice questions, differentiating reading levels, or drafting feedback more efficiently. Importantly, adoption is uneven. Students with greater access to devices and reliable internet tend to use AI more frequently, which raises equity considerations. Usage also varies by subject area, with English language arts and social studies seeing higher reported student use than mathematics or science. Another key trend is speed: AI adoption in schools has occurred faster than previous technologies such as learning management systems or one-to-one devices. This has left many districts without clear policies and many teachers unsure of expectations. These statistics do not suggest that AI is a passing trend; rather, they indicate that AI has already become a common part of the educational environment. For educators, the data underscores the importance of proactively addressing AI use through instruction and policy rather than assuming it can be ignored or fully prevented. Understanding how widespread AI use already is helps frame realistic conversations about classroom practice and student behavior.</a:t>
            </a:r>
          </a:p>
        </p:txBody>
      </p:sp>
      <p:sp>
        <p:nvSpPr>
          <p:cNvPr id="4" name="Slide Number Placeholder 3"/>
          <p:cNvSpPr>
            <a:spLocks noGrp="1"/>
          </p:cNvSpPr>
          <p:nvPr>
            <p:ph type="sldNum" sz="quarter" idx="5"/>
          </p:nvPr>
        </p:nvSpPr>
        <p:spPr/>
        <p:txBody>
          <a:bodyPr/>
          <a:lstStyle/>
          <a:p>
            <a:fld id="{AC94C31C-3C7B-43EA-9621-1D6020066882}" type="slidenum">
              <a:t>5</a:t>
            </a:fld>
            <a:endParaRPr lang="en-US"/>
          </a:p>
        </p:txBody>
      </p:sp>
    </p:spTree>
    <p:extLst>
      <p:ext uri="{BB962C8B-B14F-4D97-AF65-F5344CB8AC3E}">
        <p14:creationId xmlns:p14="http://schemas.microsoft.com/office/powerpoint/2010/main" val="270691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classrooms today, AI is being used in a variety of practical and sometimes informal ways by both students and teachers. Students commonly rely on AI tools for writing support, such as generating outlines, rephrasing sentences, or checking grammar and clarity. Others use AI as a study aid, asking it to explain concepts, create practice quizzes, or summarize readings in simpler language. In math and science, some students use AI to walk through problem-solving steps, which can either support understanding or short-circuit learning depending on how it is used. Teachers, meanwhile, often turn to AI to save time. Examples include drafting lesson plans aligned to standards, creating differentiated assignments for varied reading levels, generating rubrics, or writing parent communication drafts. Schools and districts are also beginning to adopt AI-powered platforms for tutoring, translation, and accessibility, such as text-to-speech or language support for multilingual families. While these uses can be beneficial, they also blur traditional boundaries between independent student work and assisted work. The same tool that helps a struggling student understand a concept can also produce a complete assignment with minimal effort. This dual-use nature is why clarity and instruction matter so much. Recognizing the specific ways AI is already used allows educators to address it concretely, rather than in abstract or hypothetical terms, and to design assignments that emphasize process, reflection, and authentic learning.</a:t>
            </a:r>
          </a:p>
        </p:txBody>
      </p:sp>
      <p:sp>
        <p:nvSpPr>
          <p:cNvPr id="4" name="Slide Number Placeholder 3"/>
          <p:cNvSpPr>
            <a:spLocks noGrp="1"/>
          </p:cNvSpPr>
          <p:nvPr>
            <p:ph type="sldNum" sz="quarter" idx="5"/>
          </p:nvPr>
        </p:nvSpPr>
        <p:spPr/>
        <p:txBody>
          <a:bodyPr/>
          <a:lstStyle/>
          <a:p>
            <a:fld id="{AC94C31C-3C7B-43EA-9621-1D6020066882}" type="slidenum">
              <a:t>6</a:t>
            </a:fld>
            <a:endParaRPr lang="en-US"/>
          </a:p>
        </p:txBody>
      </p:sp>
    </p:spTree>
    <p:extLst>
      <p:ext uri="{BB962C8B-B14F-4D97-AF65-F5344CB8AC3E}">
        <p14:creationId xmlns:p14="http://schemas.microsoft.com/office/powerpoint/2010/main" val="121041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National Trends in AI Legislation for Schools and Workplaces, Idaho and Local Context for AI in Education and Work</a:t>
            </a:r>
          </a:p>
        </p:txBody>
      </p:sp>
      <p:sp>
        <p:nvSpPr>
          <p:cNvPr id="4" name="Slide Number Placeholder 3"/>
          <p:cNvSpPr>
            <a:spLocks noGrp="1"/>
          </p:cNvSpPr>
          <p:nvPr>
            <p:ph type="sldNum" sz="quarter" idx="5"/>
          </p:nvPr>
        </p:nvSpPr>
        <p:spPr/>
        <p:txBody>
          <a:bodyPr/>
          <a:lstStyle/>
          <a:p>
            <a:fld id="{AC94C31C-3C7B-43EA-9621-1D6020066882}" type="slidenum">
              <a:t>7</a:t>
            </a:fld>
            <a:endParaRPr lang="en-US"/>
          </a:p>
        </p:txBody>
      </p:sp>
    </p:spTree>
    <p:extLst>
      <p:ext uri="{BB962C8B-B14F-4D97-AF65-F5344CB8AC3E}">
        <p14:creationId xmlns:p14="http://schemas.microsoft.com/office/powerpoint/2010/main" val="69993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the national level, legislation related to artificial intelligence is still emerging, but several clear themes are shaping policy discussions. Rather than banning AI outright, most federal guidance focuses on responsible, ethical, and transparent use. Executive actions and agency guidance emphasize protecting student and worker data privacy, avoiding algorithmic bias, and preparing the workforce for AI-related skills. In education, this often translates into encouraging digital literacy, critical thinking, and clear disclosure when AI tools are used. Workforce-related policies increasingly recognize that AI literacy is becoming a core employment skill, similar to basic computer proficiency. As a result, there is growing alignment between education policy and workforce policy, with schools seen as a key place to prepare students for AI-integrated careers. Importantly, many laws and guidelines are intentionally flexible, acknowledging that AI technology is evolving faster than traditional regulation. This places significant responsibility on states, districts, and individual institutions to interpret broad principles into practical rules. For educators, the takeaway is that AI use in schools is not operating in a legal vacuum, but it is also not governed by highly prescriptive federal rules. Understanding these national trends helps teachers see why administrators emphasize digital citizenship, documentation, and responsible use rather than simple prohibition.</a:t>
            </a:r>
          </a:p>
        </p:txBody>
      </p:sp>
      <p:sp>
        <p:nvSpPr>
          <p:cNvPr id="4" name="Slide Number Placeholder 3"/>
          <p:cNvSpPr>
            <a:spLocks noGrp="1"/>
          </p:cNvSpPr>
          <p:nvPr>
            <p:ph type="sldNum" sz="quarter" idx="5"/>
          </p:nvPr>
        </p:nvSpPr>
        <p:spPr/>
        <p:txBody>
          <a:bodyPr/>
          <a:lstStyle/>
          <a:p>
            <a:fld id="{AC94C31C-3C7B-43EA-9621-1D6020066882}" type="slidenum">
              <a:t>8</a:t>
            </a:fld>
            <a:endParaRPr lang="en-US"/>
          </a:p>
        </p:txBody>
      </p:sp>
    </p:spTree>
    <p:extLst>
      <p:ext uri="{BB962C8B-B14F-4D97-AF65-F5344CB8AC3E}">
        <p14:creationId xmlns:p14="http://schemas.microsoft.com/office/powerpoint/2010/main" val="252656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Idaho, as in many states, AI-related policy is closely tied to workforce development and digital readiness rather than education-specific mandates. State initiatives have emphasized preparing students for high-demand careers, including those that increasingly rely on automation, data analysis, and AI-supported tools. While Idaho does not currently have extensive AI-specific statutes governing classroom use, existing laws around data privacy, student records, and acceptable technology use still apply. This means schools must be cautious about which AI platforms they adopt and how student data is shared. At the same time, Idaho’s focus on career and technical education aligns with teaching students how to use AI responsibly as a workplace skill. Local districts may develop their own guidelines, which can vary widely, placing teachers in a position where professional judgment is especially important. For educators, understanding the Idaho context means recognizing that AI use is generally permitted but expected to align with broader goals of digital literacy, ethical behavior, and workforce preparedness. This also creates an opportunity for teachers to help shape local norms and policies by sharing classroom experiences and practical needs with administrators. The absence of rigid rules does not mean a lack of expectations; rather, it highlights the importance of clear communication and shared standards within schools and districts.</a:t>
            </a:r>
          </a:p>
        </p:txBody>
      </p:sp>
      <p:sp>
        <p:nvSpPr>
          <p:cNvPr id="4" name="Slide Number Placeholder 3"/>
          <p:cNvSpPr>
            <a:spLocks noGrp="1"/>
          </p:cNvSpPr>
          <p:nvPr>
            <p:ph type="sldNum" sz="quarter" idx="5"/>
          </p:nvPr>
        </p:nvSpPr>
        <p:spPr/>
        <p:txBody>
          <a:bodyPr/>
          <a:lstStyle/>
          <a:p>
            <a:fld id="{AC94C31C-3C7B-43EA-9621-1D6020066882}" type="slidenum">
              <a:t>9</a:t>
            </a:fld>
            <a:endParaRPr lang="en-US"/>
          </a:p>
        </p:txBody>
      </p:sp>
    </p:spTree>
    <p:extLst>
      <p:ext uri="{BB962C8B-B14F-4D97-AF65-F5344CB8AC3E}">
        <p14:creationId xmlns:p14="http://schemas.microsoft.com/office/powerpoint/2010/main" val="1803035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Teaching Students Responsible and Transparent AI Use, Designing Assignments That Reduce AI Misuse, Addressing AI Abuse and Academic Integrity Concerns, Teacher Experiences and Classroom Examples, Open Discussion and Next Steps for Schools</a:t>
            </a:r>
          </a:p>
        </p:txBody>
      </p:sp>
      <p:sp>
        <p:nvSpPr>
          <p:cNvPr id="4" name="Slide Number Placeholder 3"/>
          <p:cNvSpPr>
            <a:spLocks noGrp="1"/>
          </p:cNvSpPr>
          <p:nvPr>
            <p:ph type="sldNum" sz="quarter" idx="5"/>
          </p:nvPr>
        </p:nvSpPr>
        <p:spPr/>
        <p:txBody>
          <a:bodyPr/>
          <a:lstStyle/>
          <a:p>
            <a:fld id="{AC94C31C-3C7B-43EA-9621-1D6020066882}" type="slidenum">
              <a:t>10</a:t>
            </a:fld>
            <a:endParaRPr lang="en-US"/>
          </a:p>
        </p:txBody>
      </p:sp>
    </p:spTree>
    <p:extLst>
      <p:ext uri="{BB962C8B-B14F-4D97-AF65-F5344CB8AC3E}">
        <p14:creationId xmlns:p14="http://schemas.microsoft.com/office/powerpoint/2010/main" val="3892686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10" name="Picture 9" descr="A black circle in a purple and orange color&#10;&#10;AI-generated content may be incorrect.">
            <a:extLst>
              <a:ext uri="{FF2B5EF4-FFF2-40B4-BE49-F238E27FC236}">
                <a16:creationId xmlns:a16="http://schemas.microsoft.com/office/drawing/2014/main" id="{C8E832A1-AE20-595C-6C6A-C6CAD6D72233}"/>
              </a:ext>
            </a:extLst>
          </p:cNvPr>
          <p:cNvPicPr>
            <a:picLocks noChangeAspect="1"/>
          </p:cNvPicPr>
          <p:nvPr userDrawn="1"/>
        </p:nvPicPr>
        <p:blipFill>
          <a:blip r:embed="rId2">
            <a:extLst>
              <a:ext uri="{28A0092B-C50C-407E-A947-70E740481C1C}">
                <a14:useLocalDpi xmlns:a14="http://schemas.microsoft.com/office/drawing/2010/main" val="0"/>
              </a:ext>
            </a:extLst>
          </a:blip>
          <a:srcRect l="14059" t="1529" r="16895" b="27442"/>
          <a:stretch>
            <a:fillRect/>
          </a:stretch>
        </p:blipFill>
        <p:spPr>
          <a:xfrm flipH="1">
            <a:off x="-27432" y="0"/>
            <a:ext cx="12219432" cy="686571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295259" y="1820486"/>
            <a:ext cx="4800600" cy="2762187"/>
          </a:xfrm>
        </p:spPr>
        <p:txBody>
          <a:bodyPr vert="horz" lIns="91440" tIns="45720" rIns="91440" bIns="45720" rtlCol="0" anchor="b">
            <a:normAutofit/>
          </a:bodyPr>
          <a:lstStyle>
            <a:lvl1pPr>
              <a:defRPr lang="en-US" sz="480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295260" y="4714821"/>
            <a:ext cx="3830874" cy="1496616"/>
          </a:xfrm>
        </p:spPr>
        <p:txBody>
          <a:bodyPr vert="horz" lIns="91440" tIns="45720" rIns="91440" bIns="45720" rtlCol="0" anchor="t">
            <a:normAutofit/>
          </a:bodyPr>
          <a:lstStyle>
            <a:lvl1pPr marL="0" indent="0">
              <a:buNone/>
              <a:defRPr lang="en-US" sz="14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295259" y="219456"/>
            <a:ext cx="2703777" cy="338328"/>
          </a:xfrm>
        </p:spPr>
        <p:txBody>
          <a:bodyPr/>
          <a:lstStyle>
            <a:lvl1pPr>
              <a:defRPr>
                <a:solidFill>
                  <a:schemeClr val="tx1"/>
                </a:solidFill>
              </a:defRPr>
            </a:lvl1pPr>
          </a:lstStyle>
          <a:p>
            <a:r>
              <a:rPr lang="en-US"/>
              <a:t>Sample Footer Text</a:t>
            </a:r>
            <a:endParaRPr lang="en-US">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235440" y="219456"/>
            <a:ext cx="1495365" cy="338328"/>
          </a:xfrm>
        </p:spPr>
        <p:txBody>
          <a:bodyPr/>
          <a:lstStyle>
            <a:lvl1pPr>
              <a:defRPr>
                <a:solidFill>
                  <a:schemeClr val="tx1"/>
                </a:solidFill>
              </a:defRPr>
            </a:lvl1pPr>
          </a:lstStyle>
          <a:p>
            <a:fld id="{21359139-99F8-4B6E-8834-95F2B9D91EE4}" type="datetime1">
              <a:rPr lang="en-US" smtClean="0"/>
              <a:pPr/>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198134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a:t>   </a:t>
            </a:r>
          </a:p>
        </p:txBody>
      </p:sp>
      <p:sp>
        <p:nvSpPr>
          <p:cNvPr id="15" name="Title 14">
            <a:extLst>
              <a:ext uri="{FF2B5EF4-FFF2-40B4-BE49-F238E27FC236}">
                <a16:creationId xmlns:a16="http://schemas.microsoft.com/office/drawing/2014/main" id="{7EB34FF5-770C-AA64-B806-5D6DED71138A}"/>
              </a:ext>
            </a:extLst>
          </p:cNvPr>
          <p:cNvSpPr>
            <a:spLocks noGrp="1"/>
          </p:cNvSpPr>
          <p:nvPr>
            <p:ph type="title"/>
          </p:nvPr>
        </p:nvSpPr>
        <p:spPr>
          <a:xfrm>
            <a:off x="0" y="4463843"/>
            <a:ext cx="12188952" cy="2394157"/>
          </a:xfrm>
          <a:gradFill>
            <a:gsLst>
              <a:gs pos="31000">
                <a:srgbClr val="000000">
                  <a:alpha val="30000"/>
                </a:srgbClr>
              </a:gs>
              <a:gs pos="87000">
                <a:srgbClr val="000000">
                  <a:alpha val="60000"/>
                </a:srgbClr>
              </a:gs>
              <a:gs pos="0">
                <a:srgbClr val="000000">
                  <a:alpha val="0"/>
                </a:srgbClr>
              </a:gs>
            </a:gsLst>
            <a:lin ang="5400000" scaled="0"/>
          </a:gradFill>
        </p:spPr>
        <p:txBody>
          <a:bodyPr lIns="502920" tIns="0" rIns="5029200" bIns="365760" anchor="b"/>
          <a:lstStyle>
            <a:lvl1pPr>
              <a:defRPr sz="4000">
                <a:solidFill>
                  <a:schemeClr val="tx1"/>
                </a:solidFill>
              </a:defRPr>
            </a:lvl1pPr>
          </a:lstStyle>
          <a:p>
            <a:r>
              <a:rPr lang="en-US"/>
              <a:t>Click to edit Master title style</a:t>
            </a:r>
          </a:p>
        </p:txBody>
      </p:sp>
      <p:sp>
        <p:nvSpPr>
          <p:cNvPr id="12" name="Subtitle 2">
            <a:extLst>
              <a:ext uri="{FF2B5EF4-FFF2-40B4-BE49-F238E27FC236}">
                <a16:creationId xmlns:a16="http://schemas.microsoft.com/office/drawing/2014/main" id="{49132BB0-A42B-7355-8046-F22B2344C64F}"/>
              </a:ext>
            </a:extLst>
          </p:cNvPr>
          <p:cNvSpPr>
            <a:spLocks noGrp="1"/>
          </p:cNvSpPr>
          <p:nvPr>
            <p:ph type="subTitle" idx="1"/>
          </p:nvPr>
        </p:nvSpPr>
        <p:spPr>
          <a:xfrm>
            <a:off x="8801099" y="4463843"/>
            <a:ext cx="3387853" cy="2394157"/>
          </a:xfrm>
        </p:spPr>
        <p:txBody>
          <a:bodyPr vert="horz" lIns="137160" tIns="365760" rIns="0" bIns="457200" rtlCol="0" anchor="b">
            <a:normAutofit/>
          </a:bodyPr>
          <a:lstStyle>
            <a:lvl1pPr marL="0" indent="0">
              <a:buNone/>
              <a:defRPr lang="en-US" sz="1400" dirty="0">
                <a:solidFill>
                  <a:schemeClr val="tx1"/>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37656" y="219456"/>
            <a:ext cx="2740616"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66095" y="219456"/>
            <a:ext cx="1957990" cy="365760"/>
          </a:xfrm>
        </p:spPr>
        <p:txBody>
          <a:bodyPr/>
          <a:lstStyle>
            <a:lvl1pPr>
              <a:defRPr>
                <a:solidFill>
                  <a:schemeClr val="tx1"/>
                </a:solidFill>
              </a:defRPr>
            </a:lvl1pPr>
          </a:lstStyle>
          <a:p>
            <a:fld id="{21560963-1EEA-4BDE-8FF9-3FEE13B5D43C}" type="datetime1">
              <a:rPr lang="en-US" smtClean="0"/>
              <a:pPr/>
              <a:t>6/3/2026</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362195" y="219456"/>
            <a:ext cx="448805" cy="365760"/>
          </a:xfrm>
        </p:spPr>
        <p:txBody>
          <a:bodyPr/>
          <a:lstStyle>
            <a:lvl1pPr>
              <a:defRPr>
                <a:solidFill>
                  <a:schemeClr val="tx1"/>
                </a:solidFill>
              </a:defRPr>
            </a:lvl1pPr>
          </a:lstStyle>
          <a:p>
            <a:fld id="{5E0677F5-4A8A-4BF1-96BE-3BAE8FBAFE2E}" type="slidenum">
              <a:rPr lang="en-US" smtClean="0"/>
              <a:pPr/>
              <a:t>‹#›</a:t>
            </a:fld>
            <a:endParaRPr lang="en-US"/>
          </a:p>
        </p:txBody>
      </p:sp>
    </p:spTree>
    <p:extLst>
      <p:ext uri="{BB962C8B-B14F-4D97-AF65-F5344CB8AC3E}">
        <p14:creationId xmlns:p14="http://schemas.microsoft.com/office/powerpoint/2010/main" val="2020643736"/>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4643" y="1114447"/>
            <a:ext cx="5442757" cy="2921525"/>
          </a:xfrm>
        </p:spPr>
        <p:txBody>
          <a:bodyPr vert="horz" lIns="91440" tIns="45720" rIns="91440" bIns="45720" rtlCol="0" anchor="t">
            <a:normAutofit/>
          </a:bodyPr>
          <a:lstStyle>
            <a:lvl1pPr>
              <a:defRPr lang="en-US" sz="6000" baseline="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5468" y="4993008"/>
            <a:ext cx="3972704" cy="1247994"/>
          </a:xfrm>
        </p:spPr>
        <p:txBody>
          <a:bodyPr vert="horz" lIns="91440" tIns="45720" rIns="91440" bIns="45720" rtlCol="0" anchor="b">
            <a:normAutofit/>
          </a:bodyPr>
          <a:lstStyle>
            <a:lvl1pPr marL="0" indent="0">
              <a:buNone/>
              <a:defRPr lang="en-US" sz="140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2605" y="215057"/>
            <a:ext cx="2703777"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775989" y="215057"/>
            <a:ext cx="1537060" cy="338328"/>
          </a:xfrm>
        </p:spPr>
        <p:txBody>
          <a:bodyPr/>
          <a:lstStyle>
            <a:lvl1pPr>
              <a:defRPr>
                <a:solidFill>
                  <a:schemeClr val="tx2"/>
                </a:solidFill>
                <a:effectLst/>
              </a:defRPr>
            </a:lvl1pPr>
          </a:lstStyle>
          <a:p>
            <a:fld id="{28EA85A9-CA9F-4339-89EF-28F09ED3FE86}" type="datetime1">
              <a:rPr lang="en-US" smtClean="0"/>
              <a:pPr/>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301909" y="215057"/>
            <a:ext cx="540412" cy="338328"/>
          </a:xfrm>
        </p:spPr>
        <p:txBody>
          <a:bodyPr/>
          <a:lstStyle>
            <a:lvl1pPr>
              <a:defRPr>
                <a:solidFill>
                  <a:schemeClr val="tx2"/>
                </a:solidFill>
              </a:defRPr>
            </a:lvl1pPr>
          </a:lstStyle>
          <a:p>
            <a:fld id="{8E274F5D-21DC-40EF-8DBA-AB9BB119E939}" type="slidenum">
              <a:rPr lang="en-US" smtClean="0"/>
              <a:pPr/>
              <a:t>‹#›</a:t>
            </a:fld>
            <a:endParaRPr lang="en-US"/>
          </a:p>
        </p:txBody>
      </p:sp>
      <p:sp>
        <p:nvSpPr>
          <p:cNvPr id="7" name="Picture Placeholder 6">
            <a:extLst>
              <a:ext uri="{FF2B5EF4-FFF2-40B4-BE49-F238E27FC236}">
                <a16:creationId xmlns:a16="http://schemas.microsoft.com/office/drawing/2014/main" id="{28C1F583-2497-2836-36DF-2076DFFFBA5A}"/>
              </a:ext>
            </a:extLst>
          </p:cNvPr>
          <p:cNvSpPr>
            <a:spLocks noGrp="1"/>
          </p:cNvSpPr>
          <p:nvPr>
            <p:ph type="pic" sz="quarter" idx="13" hasCustomPrompt="1"/>
          </p:nvPr>
        </p:nvSpPr>
        <p:spPr>
          <a:xfrm>
            <a:off x="7783830" y="1181100"/>
            <a:ext cx="4408170" cy="5701208"/>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246228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812872" y="1115568"/>
            <a:ext cx="2960028" cy="3684766"/>
          </a:xfrm>
        </p:spPr>
        <p:txBody>
          <a:bodyPr vert="horz" lIns="91440" tIns="45720" rIns="91440" bIns="45720" rtlCol="0" anchor="t">
            <a:normAutofit/>
          </a:bodyPr>
          <a:lstStyle>
            <a:lvl1pPr>
              <a:defRPr lang="en-US" sz="36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804423" y="5004262"/>
            <a:ext cx="2968477" cy="1244138"/>
          </a:xfrm>
        </p:spPr>
        <p:txBody>
          <a:bodyPr vert="horz" lIns="91440" tIns="45720" rIns="91440" bIns="45720" rtlCol="0" anchor="b">
            <a:normAutofit/>
          </a:bodyPr>
          <a:lstStyle>
            <a:lvl1pPr marL="0" indent="0">
              <a:buNone/>
              <a:defRPr lang="en-US" sz="140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19100" y="219456"/>
            <a:ext cx="2597858"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12872" y="219456"/>
            <a:ext cx="1550328" cy="338328"/>
          </a:xfrm>
        </p:spPr>
        <p:txBody>
          <a:bodyPr/>
          <a:lstStyle>
            <a:lvl1pPr>
              <a:defRPr>
                <a:solidFill>
                  <a:schemeClr val="tx2"/>
                </a:solidFill>
                <a:effectLst/>
              </a:defRPr>
            </a:lvl1pPr>
          </a:lstStyle>
          <a:p>
            <a:fld id="{2D904F51-6E72-42BA-AFA1-975939F2ADF3}" type="datetime1">
              <a:rPr lang="en-US" smtClean="0"/>
              <a:pPr/>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313129" y="219456"/>
            <a:ext cx="539588" cy="338328"/>
          </a:xfrm>
        </p:spPr>
        <p:txBody>
          <a:bodyPr/>
          <a:lstStyle>
            <a:lvl1pPr>
              <a:defRPr>
                <a:solidFill>
                  <a:schemeClr val="tx2"/>
                </a:solidFill>
              </a:defRPr>
            </a:lvl1pPr>
          </a:lstStyle>
          <a:p>
            <a:fld id="{8E274F5D-21DC-40EF-8DBA-AB9BB119E939}" type="slidenum">
              <a:rPr lang="en-US" smtClean="0"/>
              <a:pPr/>
              <a:t>‹#›</a:t>
            </a:fld>
            <a:endParaRPr lang="en-US"/>
          </a:p>
        </p:txBody>
      </p:sp>
      <p:sp>
        <p:nvSpPr>
          <p:cNvPr id="8" name="Picture Placeholder 7">
            <a:extLst>
              <a:ext uri="{FF2B5EF4-FFF2-40B4-BE49-F238E27FC236}">
                <a16:creationId xmlns:a16="http://schemas.microsoft.com/office/drawing/2014/main" id="{284B0817-C121-ACE0-AD00-44CE39241777}"/>
              </a:ext>
            </a:extLst>
          </p:cNvPr>
          <p:cNvSpPr>
            <a:spLocks noGrp="1"/>
          </p:cNvSpPr>
          <p:nvPr>
            <p:ph type="pic" sz="quarter" idx="13" hasCustomPrompt="1"/>
          </p:nvPr>
        </p:nvSpPr>
        <p:spPr>
          <a:xfrm>
            <a:off x="1" y="1181099"/>
            <a:ext cx="8367452" cy="5685213"/>
          </a:xfrm>
          <a:custGeom>
            <a:avLst/>
            <a:gdLst>
              <a:gd name="connsiteX0" fmla="*/ 0 w 6769976"/>
              <a:gd name="connsiteY0" fmla="*/ 0 h 5895164"/>
              <a:gd name="connsiteX1" fmla="*/ 6769976 w 6769976"/>
              <a:gd name="connsiteY1" fmla="*/ 0 h 5895164"/>
              <a:gd name="connsiteX2" fmla="*/ 6769976 w 6769976"/>
              <a:gd name="connsiteY2" fmla="*/ 5895164 h 5895164"/>
              <a:gd name="connsiteX3" fmla="*/ 0 w 6769976"/>
              <a:gd name="connsiteY3" fmla="*/ 5895164 h 5895164"/>
            </a:gdLst>
            <a:ahLst/>
            <a:cxnLst>
              <a:cxn ang="0">
                <a:pos x="connsiteX0" y="connsiteY0"/>
              </a:cxn>
              <a:cxn ang="0">
                <a:pos x="connsiteX1" y="connsiteY1"/>
              </a:cxn>
              <a:cxn ang="0">
                <a:pos x="connsiteX2" y="connsiteY2"/>
              </a:cxn>
              <a:cxn ang="0">
                <a:pos x="connsiteX3" y="connsiteY3"/>
              </a:cxn>
            </a:cxnLst>
            <a:rect l="l" t="t" r="r" b="b"/>
            <a:pathLst>
              <a:path w="6769976" h="5895164">
                <a:moveTo>
                  <a:pt x="0" y="0"/>
                </a:moveTo>
                <a:lnTo>
                  <a:pt x="6769976" y="0"/>
                </a:lnTo>
                <a:lnTo>
                  <a:pt x="6769976" y="5895164"/>
                </a:lnTo>
                <a:lnTo>
                  <a:pt x="0" y="58951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457192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776903" y="4822407"/>
            <a:ext cx="6925432" cy="1351342"/>
          </a:xfrm>
        </p:spPr>
        <p:txBody>
          <a:bodyPr vert="horz" lIns="91440" tIns="45720" rIns="91440" bIns="45720" rtlCol="0" anchor="t">
            <a:normAutofit/>
          </a:bodyPr>
          <a:lstStyle>
            <a:lvl1pPr>
              <a:defRPr lang="en-US" sz="43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9235224" y="4822406"/>
            <a:ext cx="2724238" cy="1351342"/>
          </a:xfrm>
        </p:spPr>
        <p:txBody>
          <a:bodyPr vert="horz" lIns="91440" tIns="45720" rIns="91440" bIns="45720" rtlCol="0" anchor="t">
            <a:normAutofit/>
          </a:bodyPr>
          <a:lstStyle>
            <a:lvl1pPr marL="0" indent="0">
              <a:buNone/>
              <a:defRPr lang="en-US" sz="1400" dirty="0">
                <a:solidFill>
                  <a:schemeClr val="tx2"/>
                </a:solidFill>
              </a:defRPr>
            </a:lvl1pPr>
          </a:lstStyle>
          <a:p>
            <a:pPr lvl="0"/>
            <a:r>
              <a:rPr lang="en-US"/>
              <a:t>Click to edit Master subtitle style</a:t>
            </a:r>
          </a:p>
        </p:txBody>
      </p:sp>
      <p:sp>
        <p:nvSpPr>
          <p:cNvPr id="7" name="Picture Placeholder 6">
            <a:extLst>
              <a:ext uri="{FF2B5EF4-FFF2-40B4-BE49-F238E27FC236}">
                <a16:creationId xmlns:a16="http://schemas.microsoft.com/office/drawing/2014/main" id="{978C40B5-A026-132B-C915-2335F94E4A5C}"/>
              </a:ext>
            </a:extLst>
          </p:cNvPr>
          <p:cNvSpPr>
            <a:spLocks noGrp="1"/>
          </p:cNvSpPr>
          <p:nvPr>
            <p:ph type="pic" sz="quarter" idx="13" hasCustomPrompt="1"/>
          </p:nvPr>
        </p:nvSpPr>
        <p:spPr>
          <a:xfrm>
            <a:off x="1866900" y="0"/>
            <a:ext cx="10325100" cy="4653649"/>
          </a:xfrm>
          <a:blipFill>
            <a:blip r:embed="rId2">
              <a:alphaModFix amt="65000"/>
            </a:blip>
            <a:stretch>
              <a:fillRect/>
            </a:stretch>
          </a:blipFill>
        </p:spPr>
        <p:txBody>
          <a:bodyPr/>
          <a:lstStyle>
            <a:lvl1pPr>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776903" y="6447496"/>
            <a:ext cx="2140360"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235224" y="6451888"/>
            <a:ext cx="1581238" cy="338328"/>
          </a:xfrm>
        </p:spPr>
        <p:txBody>
          <a:bodyPr/>
          <a:lstStyle>
            <a:lvl1pPr algn="l">
              <a:defRPr>
                <a:solidFill>
                  <a:schemeClr val="tx2"/>
                </a:solidFill>
                <a:effectLst/>
              </a:defRPr>
            </a:lvl1pPr>
          </a:lstStyle>
          <a:p>
            <a:fld id="{096358FC-80A5-41A4-8D07-88F12E18DF82}" type="datetime1">
              <a:rPr lang="en-US" smtClean="0"/>
              <a:pPr/>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80357" y="6451888"/>
            <a:ext cx="457200" cy="338328"/>
          </a:xfrm>
        </p:spPr>
        <p:txBody>
          <a:bodyPr/>
          <a:lstStyle>
            <a:lvl1pPr>
              <a:defRPr>
                <a:solidFill>
                  <a:schemeClr val="tx2"/>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556504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0" name="Picture 9" descr="A close up of a colorful background&#10;&#10;AI-generated content may be incorrect.">
            <a:extLst>
              <a:ext uri="{FF2B5EF4-FFF2-40B4-BE49-F238E27FC236}">
                <a16:creationId xmlns:a16="http://schemas.microsoft.com/office/drawing/2014/main" id="{6F838A51-B977-1664-089F-3B2250DFEF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1172" cy="6858000"/>
          </a:xfrm>
          <a:prstGeom prst="rect">
            <a:avLst/>
          </a:prstGeom>
        </p:spPr>
      </p:pic>
      <p:sp>
        <p:nvSpPr>
          <p:cNvPr id="2" name="Title 1">
            <a:extLst>
              <a:ext uri="{FF2B5EF4-FFF2-40B4-BE49-F238E27FC236}">
                <a16:creationId xmlns:a16="http://schemas.microsoft.com/office/drawing/2014/main" id="{8892EA34-13CC-54C1-DE3D-4F1D5D55C9A7}"/>
              </a:ext>
            </a:extLst>
          </p:cNvPr>
          <p:cNvSpPr>
            <a:spLocks noGrp="1"/>
          </p:cNvSpPr>
          <p:nvPr>
            <p:ph type="title" hasCustomPrompt="1"/>
          </p:nvPr>
        </p:nvSpPr>
        <p:spPr>
          <a:xfrm>
            <a:off x="409980" y="4311805"/>
            <a:ext cx="8585337" cy="2368300"/>
          </a:xfrm>
        </p:spPr>
        <p:txBody>
          <a:bodyPr anchor="b">
            <a:normAutofit/>
          </a:bodyPr>
          <a:lstStyle>
            <a:lvl1pPr>
              <a:defRPr sz="6900">
                <a:solidFill>
                  <a:schemeClr val="tx1"/>
                </a:solidFill>
              </a:defRPr>
            </a:lvl1pPr>
          </a:lstStyle>
          <a:p>
            <a:r>
              <a:rPr lang="en-US"/>
              <a:t>Section Header</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419100" y="219456"/>
            <a:ext cx="265617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8801100" y="219456"/>
            <a:ext cx="1913256" cy="338328"/>
          </a:xfrm>
        </p:spPr>
        <p:txBody>
          <a:bodyPr/>
          <a:lstStyle>
            <a:lvl1pPr>
              <a:defRPr>
                <a:solidFill>
                  <a:schemeClr val="tx1"/>
                </a:solidFill>
              </a:defRPr>
            </a:lvl1pPr>
          </a:lstStyle>
          <a:p>
            <a:fld id="{71006E0F-42A5-451E-8A36-26756F7C34E0}" type="datetime1">
              <a:rPr lang="en-US" smtClean="0"/>
              <a:pPr/>
              <a:t>6/3/2026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291658"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0512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7" name="Picture 6" descr="A close up of a pink and purple light&#10;&#10;AI-generated content may be incorrect.">
            <a:extLst>
              <a:ext uri="{FF2B5EF4-FFF2-40B4-BE49-F238E27FC236}">
                <a16:creationId xmlns:a16="http://schemas.microsoft.com/office/drawing/2014/main" id="{B984133B-2ACD-DC2E-DD48-CC86F40637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8892EA34-13CC-54C1-DE3D-4F1D5D55C9A7}"/>
              </a:ext>
            </a:extLst>
          </p:cNvPr>
          <p:cNvSpPr>
            <a:spLocks noGrp="1"/>
          </p:cNvSpPr>
          <p:nvPr>
            <p:ph type="title" hasCustomPrompt="1"/>
          </p:nvPr>
        </p:nvSpPr>
        <p:spPr>
          <a:xfrm>
            <a:off x="409980" y="4311805"/>
            <a:ext cx="8585337" cy="2368300"/>
          </a:xfrm>
        </p:spPr>
        <p:txBody>
          <a:bodyPr anchor="b">
            <a:normAutofit/>
          </a:bodyPr>
          <a:lstStyle>
            <a:lvl1pPr>
              <a:defRPr sz="6900">
                <a:solidFill>
                  <a:schemeClr val="tx1"/>
                </a:solidFill>
              </a:defRPr>
            </a:lvl1pPr>
          </a:lstStyle>
          <a:p>
            <a:r>
              <a:rPr lang="en-US"/>
              <a:t>Section Header</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419100" y="219456"/>
            <a:ext cx="265617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8806416" y="219456"/>
            <a:ext cx="1494156" cy="338328"/>
          </a:xfrm>
        </p:spPr>
        <p:txBody>
          <a:bodyPr/>
          <a:lstStyle>
            <a:lvl1pPr>
              <a:defRPr>
                <a:solidFill>
                  <a:schemeClr val="tx1"/>
                </a:solidFill>
              </a:defRPr>
            </a:lvl1pPr>
          </a:lstStyle>
          <a:p>
            <a:fld id="{71006E0F-42A5-451E-8A36-26756F7C34E0}" type="datetime1">
              <a:rPr lang="en-US" smtClean="0"/>
              <a:pPr/>
              <a:t>6/3/2026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291658"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760465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6" name="Picture 5" descr="A black background with a purple and orange light&#10;&#10;AI-generated content may be incorrect.">
            <a:extLst>
              <a:ext uri="{FF2B5EF4-FFF2-40B4-BE49-F238E27FC236}">
                <a16:creationId xmlns:a16="http://schemas.microsoft.com/office/drawing/2014/main" id="{D09BF41B-6D10-9A6E-03E4-5E7320A61D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2"/>
            <a:ext cx="12192000" cy="2869093"/>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68368" y="2138776"/>
            <a:ext cx="6433266" cy="1962149"/>
          </a:xfrm>
        </p:spPr>
        <p:txBody>
          <a:bodyPr anchor="t">
            <a:normAutofit/>
          </a:bodyPr>
          <a:lstStyle>
            <a:lvl1pPr>
              <a:defRPr sz="8800"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a:solidFill>
                <a:schemeClr val="tx1"/>
              </a:solidFill>
            </a:endParaRP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353300" y="214858"/>
            <a:ext cx="1485900" cy="338328"/>
          </a:xfrm>
        </p:spPr>
        <p:txBody>
          <a:bodyPr/>
          <a:lstStyle>
            <a:lvl1pPr>
              <a:defRPr>
                <a:solidFill>
                  <a:schemeClr val="tx1"/>
                </a:solidFill>
              </a:defRPr>
            </a:lvl1pPr>
          </a:lstStyle>
          <a:p>
            <a:fld id="{22922ABD-C052-4D3A-818B-C58AFC20B321}" type="datetime1">
              <a:rPr lang="en-US" smtClean="0"/>
              <a:pPr/>
              <a:t>6/3/2026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353301" y="2138776"/>
            <a:ext cx="3718420" cy="4109624"/>
          </a:xfrm>
        </p:spPr>
        <p:txBody>
          <a:bodyPr vert="horz" lIns="91440" tIns="45720" rIns="91440" bIns="45720" rtlCol="0" anchor="t">
            <a:normAutofit/>
          </a:bodyPr>
          <a:lstStyle>
            <a:lvl1pPr marL="457200" indent="-457200">
              <a:buFont typeface="+mj-lt"/>
              <a:buAutoNum type="arabicPeriod"/>
              <a:defRPr lang="en-US" sz="1400" dirty="0">
                <a:solidFill>
                  <a:schemeClr val="tx1"/>
                </a:solidFill>
              </a:defRPr>
            </a:lvl1pPr>
            <a:lvl2pPr marL="571500" indent="-342900">
              <a:buFont typeface="+mj-lt"/>
              <a:buAutoNum type="arabicPeriod"/>
              <a:defRPr lang="en-US" sz="1400" dirty="0">
                <a:solidFill>
                  <a:schemeClr val="tx1"/>
                </a:solidFill>
              </a:defRPr>
            </a:lvl2pPr>
            <a:lvl3pPr marL="800100" indent="-342900">
              <a:buFont typeface="+mj-lt"/>
              <a:buAutoNum type="arabicPeriod"/>
              <a:defRPr lang="en-US" sz="1400" dirty="0">
                <a:solidFill>
                  <a:schemeClr val="tx1"/>
                </a:solidFill>
              </a:defRPr>
            </a:lvl3pPr>
            <a:lvl4pPr>
              <a:buFont typeface="+mj-lt"/>
              <a:buAutoNum type="arabicPeriod"/>
              <a:defRPr lang="en-US" sz="1400" dirty="0">
                <a:solidFill>
                  <a:schemeClr val="tx1"/>
                </a:solidFill>
              </a:defRPr>
            </a:lvl4pPr>
            <a:lvl5pPr>
              <a:buFont typeface="+mj-lt"/>
              <a:buAutoNum type="arabicPeriod"/>
              <a:defRPr lang="en-US"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6961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pic>
        <p:nvPicPr>
          <p:cNvPr id="10" name="Picture 9" descr="A black circle in a purple and orange color&#10;&#10;AI-generated content may be incorrect.">
            <a:extLst>
              <a:ext uri="{FF2B5EF4-FFF2-40B4-BE49-F238E27FC236}">
                <a16:creationId xmlns:a16="http://schemas.microsoft.com/office/drawing/2014/main" id="{8AD56A61-7CC3-3597-02EB-CC5DE117DB59}"/>
              </a:ext>
            </a:extLst>
          </p:cNvPr>
          <p:cNvPicPr>
            <a:picLocks noChangeAspect="1"/>
          </p:cNvPicPr>
          <p:nvPr userDrawn="1"/>
        </p:nvPicPr>
        <p:blipFill>
          <a:blip r:embed="rId2">
            <a:extLst>
              <a:ext uri="{28A0092B-C50C-407E-A947-70E740481C1C}">
                <a14:useLocalDpi xmlns:a14="http://schemas.microsoft.com/office/drawing/2010/main" val="0"/>
              </a:ext>
            </a:extLst>
          </a:blip>
          <a:srcRect l="25858" t="8959" r="915" b="25228"/>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68367" y="915709"/>
            <a:ext cx="11404534" cy="1604654"/>
          </a:xfrm>
        </p:spPr>
        <p:txBody>
          <a:bodyPr anchor="t">
            <a:normAutofit/>
          </a:bodyPr>
          <a:lstStyle>
            <a:lvl1pPr>
              <a:defRPr sz="8800"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772400" y="214858"/>
            <a:ext cx="1485900" cy="338328"/>
          </a:xfrm>
        </p:spPr>
        <p:txBody>
          <a:bodyPr/>
          <a:lstStyle>
            <a:lvl1pPr>
              <a:defRPr>
                <a:solidFill>
                  <a:schemeClr val="tx1"/>
                </a:solidFill>
              </a:defRPr>
            </a:lvl1pPr>
          </a:lstStyle>
          <a:p>
            <a:fld id="{22922ABD-C052-4D3A-818B-C58AFC20B321}" type="datetime1">
              <a:rPr lang="en-US" smtClean="0"/>
              <a:pPr/>
              <a:t>6/3/2026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772400" y="2705100"/>
            <a:ext cx="4000500" cy="3682028"/>
          </a:xfrm>
        </p:spPr>
        <p:txBody>
          <a:bodyPr vert="horz" lIns="91440" tIns="45720" rIns="91440" bIns="45720" rtlCol="0" anchor="b">
            <a:normAutofit/>
          </a:bodyPr>
          <a:lstStyle>
            <a:lvl1pPr marL="457200" indent="-457200">
              <a:buFont typeface="+mj-lt"/>
              <a:buAutoNum type="arabicPeriod"/>
              <a:defRPr lang="en-US" sz="1400" dirty="0">
                <a:solidFill>
                  <a:schemeClr val="tx1"/>
                </a:solidFill>
              </a:defRPr>
            </a:lvl1pPr>
            <a:lvl2pPr marL="571500" indent="-342900">
              <a:buFont typeface="+mj-lt"/>
              <a:buAutoNum type="arabicPeriod"/>
              <a:defRPr lang="en-US" sz="1400" dirty="0">
                <a:solidFill>
                  <a:schemeClr val="tx1"/>
                </a:solidFill>
              </a:defRPr>
            </a:lvl2pPr>
            <a:lvl3pPr marL="800100" indent="-342900">
              <a:buFont typeface="+mj-lt"/>
              <a:buAutoNum type="arabicPeriod"/>
              <a:defRPr lang="en-US" sz="1400" dirty="0">
                <a:solidFill>
                  <a:schemeClr val="tx1"/>
                </a:solidFill>
              </a:defRPr>
            </a:lvl3pPr>
            <a:lvl4pPr>
              <a:buFont typeface="+mj-lt"/>
              <a:buAutoNum type="arabicPeriod"/>
              <a:defRPr lang="en-US" sz="1400" dirty="0">
                <a:solidFill>
                  <a:schemeClr val="tx1"/>
                </a:solidFill>
              </a:defRPr>
            </a:lvl4pPr>
            <a:lvl5pPr>
              <a:buFont typeface="+mj-lt"/>
              <a:buAutoNum type="arabicPeriod"/>
              <a:defRPr lang="en-US"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600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rgbClr val="09090C"/>
        </a:solidFill>
        <a:effectLst/>
      </p:bgPr>
    </p:bg>
    <p:spTree>
      <p:nvGrpSpPr>
        <p:cNvPr id="1" name=""/>
        <p:cNvGrpSpPr/>
        <p:nvPr/>
      </p:nvGrpSpPr>
      <p:grpSpPr>
        <a:xfrm>
          <a:off x="0" y="0"/>
          <a:ext cx="0" cy="0"/>
          <a:chOff x="0" y="0"/>
          <a:chExt cx="0" cy="0"/>
        </a:xfrm>
      </p:grpSpPr>
      <p:pic>
        <p:nvPicPr>
          <p:cNvPr id="6" name="Picture 5" descr="A black background with a red and yellow light&#10;&#10;AI-generated content may be incorrect.">
            <a:extLst>
              <a:ext uri="{FF2B5EF4-FFF2-40B4-BE49-F238E27FC236}">
                <a16:creationId xmlns:a16="http://schemas.microsoft.com/office/drawing/2014/main" id="{BD349A90-08FB-AFC0-8649-56404DF7B8C2}"/>
              </a:ext>
            </a:extLst>
          </p:cNvPr>
          <p:cNvPicPr>
            <a:picLocks noChangeAspect="1"/>
          </p:cNvPicPr>
          <p:nvPr userDrawn="1"/>
        </p:nvPicPr>
        <p:blipFill>
          <a:blip r:embed="rId2">
            <a:extLst>
              <a:ext uri="{28A0092B-C50C-407E-A947-70E740481C1C}">
                <a14:useLocalDpi xmlns:a14="http://schemas.microsoft.com/office/drawing/2010/main" val="0"/>
              </a:ext>
            </a:extLst>
          </a:blip>
          <a:srcRect b="36109"/>
          <a:stretch>
            <a:fillRect/>
          </a:stretch>
        </p:blipFill>
        <p:spPr>
          <a:xfrm rot="10800000" flipH="1">
            <a:off x="-9982" y="2555751"/>
            <a:ext cx="12192000" cy="4343908"/>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90852" y="3481713"/>
            <a:ext cx="5496426" cy="2092272"/>
          </a:xfrm>
        </p:spPr>
        <p:txBody>
          <a:bodyPr anchor="t">
            <a:normAutofit/>
          </a:bodyPr>
          <a:lstStyle>
            <a:lvl1pPr>
              <a:defRPr sz="7600">
                <a:solidFill>
                  <a:schemeClr val="tx1"/>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743EA2DD-B019-E3AA-ACB7-13CC3353E8D4}"/>
              </a:ext>
            </a:extLst>
          </p:cNvPr>
          <p:cNvSpPr>
            <a:spLocks noGrp="1"/>
          </p:cNvSpPr>
          <p:nvPr>
            <p:ph type="pic" sz="quarter" idx="14" hasCustomPrompt="1"/>
          </p:nvPr>
        </p:nvSpPr>
        <p:spPr>
          <a:xfrm>
            <a:off x="0" y="0"/>
            <a:ext cx="12192000" cy="2555751"/>
          </a:xfrm>
          <a:blipFill>
            <a:blip r:embed="rId3">
              <a:alphaModFix amt="65000"/>
            </a:blip>
            <a:stretch>
              <a:fillRect/>
            </a:stretch>
          </a:blipFill>
        </p:spPr>
        <p:txBody>
          <a:bodyPr/>
          <a:lstStyle>
            <a:lvl1pPr>
              <a:defRPr>
                <a:solidFill>
                  <a:schemeClr val="tx1"/>
                </a:solidFill>
              </a:defRPr>
            </a:lvl1pPr>
          </a:lstStyle>
          <a:p>
            <a:r>
              <a:rPr lang="en-US"/>
              <a:t>   </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33660" y="2734068"/>
            <a:ext cx="2727331"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785567" y="2734068"/>
            <a:ext cx="1586711" cy="338328"/>
          </a:xfrm>
        </p:spPr>
        <p:txBody>
          <a:bodyPr/>
          <a:lstStyle>
            <a:lvl1pPr>
              <a:defRPr>
                <a:solidFill>
                  <a:schemeClr val="tx1"/>
                </a:solidFill>
              </a:defRPr>
            </a:lvl1pPr>
          </a:lstStyle>
          <a:p>
            <a:fld id="{348FC9B1-6F61-4A8F-9F5E-715654075A93}" type="datetime1">
              <a:rPr lang="en-US" smtClean="0"/>
              <a:pPr/>
              <a:t>6/3/2026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316614" y="2734068"/>
            <a:ext cx="526695"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785567" y="3481713"/>
            <a:ext cx="3916103" cy="2765887"/>
          </a:xfrm>
        </p:spPr>
        <p:txBody>
          <a:bodyPr vert="horz" lIns="91440" tIns="45720" rIns="91440" bIns="45720" rtlCol="0">
            <a:normAutofit/>
          </a:bodyPr>
          <a:lstStyle>
            <a:lvl1pPr marL="342900" indent="-342900">
              <a:lnSpc>
                <a:spcPct val="130000"/>
              </a:lnSpc>
              <a:buFont typeface="+mj-lt"/>
              <a:buAutoNum type="arabicPeriod"/>
              <a:defRPr lang="en-US" sz="1400" dirty="0">
                <a:solidFill>
                  <a:schemeClr val="tx1"/>
                </a:solidFill>
              </a:defRPr>
            </a:lvl1pPr>
            <a:lvl2pPr marL="571500" indent="-342900">
              <a:lnSpc>
                <a:spcPct val="130000"/>
              </a:lnSpc>
              <a:buFont typeface="+mj-lt"/>
              <a:buAutoNum type="arabicPeriod"/>
              <a:defRPr lang="en-US" sz="1400" dirty="0">
                <a:solidFill>
                  <a:schemeClr val="tx1"/>
                </a:solidFill>
              </a:defRPr>
            </a:lvl2pPr>
            <a:lvl3pPr marL="800100" indent="-342900">
              <a:lnSpc>
                <a:spcPct val="130000"/>
              </a:lnSpc>
              <a:buFont typeface="+mj-lt"/>
              <a:buAutoNum type="arabicPeriod"/>
              <a:defRPr lang="en-US" sz="1400" dirty="0">
                <a:solidFill>
                  <a:schemeClr val="tx1"/>
                </a:solidFill>
              </a:defRPr>
            </a:lvl3pPr>
            <a:lvl4pPr>
              <a:lnSpc>
                <a:spcPct val="130000"/>
              </a:lnSpc>
              <a:buFont typeface="+mj-lt"/>
              <a:buAutoNum type="arabicPeriod"/>
              <a:defRPr lang="en-US" sz="1400" dirty="0">
                <a:solidFill>
                  <a:schemeClr val="tx1"/>
                </a:solidFill>
              </a:defRPr>
            </a:lvl4pPr>
            <a:lvl5pPr>
              <a:lnSpc>
                <a:spcPct val="130000"/>
              </a:lnSpc>
              <a:buFont typeface="+mj-lt"/>
              <a:buAutoNum type="arabicPeriod"/>
              <a:defRPr lang="en-US" sz="1400" dirty="0">
                <a:solidFill>
                  <a:schemeClr val="tx1"/>
                </a:solidFill>
              </a:defRPr>
            </a:lvl5pPr>
          </a:lstStyle>
          <a:p>
            <a:pPr marL="228600" lvl="0" indent="-228600"/>
            <a:r>
              <a:rPr lang="en-US"/>
              <a:t>Click to edit Master text styles</a:t>
            </a:r>
          </a:p>
          <a:p>
            <a:pPr marL="228600" lvl="1" indent="-228600"/>
            <a:r>
              <a:rPr lang="en-US"/>
              <a:t>Second level</a:t>
            </a:r>
          </a:p>
          <a:p>
            <a:pPr marL="228600" lvl="2" indent="-228600"/>
            <a:r>
              <a:rPr lang="en-US"/>
              <a:t>Third level</a:t>
            </a:r>
          </a:p>
          <a:p>
            <a:pPr marL="228600" lvl="3" indent="-228600"/>
            <a:r>
              <a:rPr lang="en-US"/>
              <a:t>Fourth level</a:t>
            </a:r>
          </a:p>
          <a:p>
            <a:pPr marL="228600" lvl="4" indent="-228600"/>
            <a:r>
              <a:rPr lang="en-US"/>
              <a:t>Fifth level</a:t>
            </a:r>
          </a:p>
        </p:txBody>
      </p:sp>
    </p:spTree>
    <p:extLst>
      <p:ext uri="{BB962C8B-B14F-4D97-AF65-F5344CB8AC3E}">
        <p14:creationId xmlns:p14="http://schemas.microsoft.com/office/powerpoint/2010/main" val="836110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3" name="Picture 2" descr="A close up of a colorful object&#10;&#10;AI-generated content may be incorrect.">
            <a:extLst>
              <a:ext uri="{FF2B5EF4-FFF2-40B4-BE49-F238E27FC236}">
                <a16:creationId xmlns:a16="http://schemas.microsoft.com/office/drawing/2014/main" id="{BA44554C-C893-3987-6CAA-1AE3D3275AC2}"/>
              </a:ext>
            </a:extLst>
          </p:cNvPr>
          <p:cNvPicPr>
            <a:picLocks noChangeAspect="1"/>
          </p:cNvPicPr>
          <p:nvPr userDrawn="1"/>
        </p:nvPicPr>
        <p:blipFill>
          <a:blip r:embed="rId2">
            <a:extLst>
              <a:ext uri="{28A0092B-C50C-407E-A947-70E740481C1C}">
                <a14:useLocalDpi xmlns:a14="http://schemas.microsoft.com/office/drawing/2010/main" val="0"/>
              </a:ext>
            </a:extLst>
          </a:blip>
          <a:srcRect l="34188" r="1" b="13701"/>
          <a:stretch>
            <a:fillRect/>
          </a:stretch>
        </p:blipFill>
        <p:spPr>
          <a:xfrm rot="5400000" flipV="1">
            <a:off x="2667000" y="-2667000"/>
            <a:ext cx="6858000" cy="12192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762539"/>
            <a:ext cx="3987207" cy="2073091"/>
          </a:xfrm>
        </p:spPr>
        <p:txBody>
          <a:bodyPr anchor="t">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51993" y="214858"/>
            <a:ext cx="1522740" cy="338328"/>
          </a:xfrm>
        </p:spPr>
        <p:txBody>
          <a:bodyPr/>
          <a:lstStyle>
            <a:lvl1pPr>
              <a:defRPr>
                <a:solidFill>
                  <a:schemeClr val="tx1"/>
                </a:solidFill>
              </a:defRPr>
            </a:lvl1pPr>
          </a:lstStyle>
          <a:p>
            <a:fld id="{2C034B68-E20D-4A56-8B99-0EF3081FA97A}" type="datetime1">
              <a:rPr lang="en-US" smtClean="0"/>
              <a:pPr/>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4851993" y="1762539"/>
            <a:ext cx="3482340" cy="2073091"/>
          </a:xfrm>
        </p:spPr>
        <p:txBody>
          <a:bodyPr vert="horz" lIns="91440" tIns="45720" rIns="91440" bIns="45720" rtlCol="0">
            <a:normAutofit/>
          </a:bodyPr>
          <a:lstStyle>
            <a:lvl1pPr marL="0" indent="0">
              <a:buNone/>
              <a:defRPr lang="en-US" dirty="0">
                <a:solidFill>
                  <a:schemeClr val="tx1"/>
                </a:solidFill>
              </a:defRPr>
            </a:lvl1pPr>
            <a:lvl2pPr marL="228600" indent="0">
              <a:buNone/>
              <a:defRPr lang="en-US" dirty="0">
                <a:solidFill>
                  <a:schemeClr val="tx1"/>
                </a:solidFill>
              </a:defRPr>
            </a:lvl2pPr>
            <a:lvl3pPr marL="457200" indent="0">
              <a:buNone/>
              <a:defRPr lang="en-US" dirty="0">
                <a:solidFill>
                  <a:schemeClr val="tx1"/>
                </a:solidFill>
              </a:defRPr>
            </a:lvl3pPr>
            <a:lvl4pPr marL="685800" indent="0">
              <a:buNone/>
              <a:defRPr lang="en-US" dirty="0">
                <a:solidFill>
                  <a:schemeClr val="tx1"/>
                </a:solidFill>
              </a:defRPr>
            </a:lvl4pPr>
            <a:lvl5pPr marL="914400" indent="0">
              <a:buNone/>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306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217452" y="214858"/>
            <a:ext cx="1485900" cy="338328"/>
          </a:xfrm>
        </p:spPr>
        <p:txBody>
          <a:bodyPr/>
          <a:lstStyle>
            <a:lvl1pPr>
              <a:defRPr>
                <a:solidFill>
                  <a:schemeClr val="tx1"/>
                </a:solidFill>
              </a:defRPr>
            </a:lvl1pPr>
          </a:lstStyle>
          <a:p>
            <a:fld id="{44BE14B8-5058-4271-B378-2217DE83796E}" type="datetime1">
              <a:rPr lang="en-US" smtClean="0"/>
              <a:pPr/>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87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pic>
        <p:nvPicPr>
          <p:cNvPr id="7" name="Picture 6" descr="A close up of a colorful object&#10;&#10;AI-generated content may be incorrect.">
            <a:extLst>
              <a:ext uri="{FF2B5EF4-FFF2-40B4-BE49-F238E27FC236}">
                <a16:creationId xmlns:a16="http://schemas.microsoft.com/office/drawing/2014/main" id="{B193FB30-082C-50CD-EEC9-7D410FFB62CF}"/>
              </a:ext>
            </a:extLst>
          </p:cNvPr>
          <p:cNvPicPr>
            <a:picLocks noChangeAspect="1"/>
          </p:cNvPicPr>
          <p:nvPr userDrawn="1"/>
        </p:nvPicPr>
        <p:blipFill>
          <a:blip r:embed="rId2">
            <a:extLst>
              <a:ext uri="{28A0092B-C50C-407E-A947-70E740481C1C}">
                <a14:useLocalDpi xmlns:a14="http://schemas.microsoft.com/office/drawing/2010/main" val="0"/>
              </a:ext>
            </a:extLst>
          </a:blip>
          <a:srcRect l="-38257" t="5088" r="86" b="21926"/>
          <a:stretch>
            <a:fillRect/>
          </a:stretch>
        </p:blipFill>
        <p:spPr>
          <a:xfrm flipH="1">
            <a:off x="0" y="0"/>
            <a:ext cx="12192000" cy="6855178"/>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404380" y="1276990"/>
            <a:ext cx="5385079" cy="985658"/>
          </a:xfrm>
        </p:spPr>
        <p:txBody>
          <a:bodyPr anchor="b"/>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412904" y="214858"/>
            <a:ext cx="2514600" cy="338328"/>
          </a:xfrm>
        </p:spPr>
        <p:txBody>
          <a:bodyPr/>
          <a:lstStyle>
            <a:lvl1pPr>
              <a:defRPr>
                <a:solidFill>
                  <a:schemeClr val="tx1"/>
                </a:solidFill>
              </a:defRPr>
            </a:lvl1pPr>
          </a:lstStyle>
          <a:p>
            <a:fld id="{44BE14B8-5058-4271-B378-2217DE83796E}" type="datetime1">
              <a:rPr lang="en-US" smtClean="0"/>
              <a:pPr/>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82980" y="214858"/>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412904" y="2471736"/>
            <a:ext cx="5385079" cy="34931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2637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pic>
        <p:nvPicPr>
          <p:cNvPr id="23" name="Picture 22" descr="A purple and black background&#10;&#10;AI-generated content may be incorrect.">
            <a:extLst>
              <a:ext uri="{FF2B5EF4-FFF2-40B4-BE49-F238E27FC236}">
                <a16:creationId xmlns:a16="http://schemas.microsoft.com/office/drawing/2014/main" id="{518E8C82-2B1B-76C7-A67D-099AEEEAD0DA}"/>
              </a:ext>
            </a:extLst>
          </p:cNvPr>
          <p:cNvPicPr>
            <a:picLocks noChangeAspect="1"/>
          </p:cNvPicPr>
          <p:nvPr userDrawn="1"/>
        </p:nvPicPr>
        <p:blipFill>
          <a:blip r:embed="rId2">
            <a:extLst>
              <a:ext uri="{28A0092B-C50C-407E-A947-70E740481C1C}">
                <a14:useLocalDpi xmlns:a14="http://schemas.microsoft.com/office/drawing/2010/main" val="0"/>
              </a:ext>
            </a:extLst>
          </a:blip>
          <a:srcRect l="11509"/>
          <a:stretch>
            <a:fillRect/>
          </a:stretch>
        </p:blipFill>
        <p:spPr>
          <a:xfrm>
            <a:off x="6324601" y="1"/>
            <a:ext cx="5881254" cy="6858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18851" y="1276990"/>
            <a:ext cx="5378267" cy="985658"/>
          </a:xfrm>
        </p:spPr>
        <p:txBody>
          <a:bodyPr anchor="b"/>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8801100" y="214858"/>
            <a:ext cx="1941840" cy="338328"/>
          </a:xfrm>
        </p:spPr>
        <p:txBody>
          <a:bodyPr/>
          <a:lstStyle>
            <a:lvl1pPr>
              <a:defRPr>
                <a:solidFill>
                  <a:schemeClr val="tx1"/>
                </a:solidFill>
              </a:defRPr>
            </a:lvl1pPr>
          </a:lstStyle>
          <a:p>
            <a:fld id="{44BE14B8-5058-4271-B378-2217DE83796E}" type="datetime1">
              <a:rPr lang="en-US" smtClean="0"/>
              <a:pPr/>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0295" y="214858"/>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27477" y="2471736"/>
            <a:ext cx="5378268" cy="36627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0106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pic>
        <p:nvPicPr>
          <p:cNvPr id="3" name="Picture 2" descr="A red and purple light&#10;&#10;AI-generated content may be incorrect.">
            <a:extLst>
              <a:ext uri="{FF2B5EF4-FFF2-40B4-BE49-F238E27FC236}">
                <a16:creationId xmlns:a16="http://schemas.microsoft.com/office/drawing/2014/main" id="{A9C84165-A857-83C5-C6BE-C4EB68C90637}"/>
              </a:ext>
            </a:extLst>
          </p:cNvPr>
          <p:cNvPicPr>
            <a:picLocks noChangeAspect="1"/>
          </p:cNvPicPr>
          <p:nvPr userDrawn="1"/>
        </p:nvPicPr>
        <p:blipFill>
          <a:blip r:embed="rId2">
            <a:extLst>
              <a:ext uri="{28A0092B-C50C-407E-A947-70E740481C1C}">
                <a14:useLocalDpi xmlns:a14="http://schemas.microsoft.com/office/drawing/2010/main" val="0"/>
              </a:ext>
            </a:extLst>
          </a:blip>
          <a:srcRect t="29759"/>
          <a:stretch>
            <a:fillRect/>
          </a:stretch>
        </p:blipFill>
        <p:spPr>
          <a:xfrm flipH="1">
            <a:off x="0" y="2040834"/>
            <a:ext cx="12192000" cy="4817165"/>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447800" y="1946412"/>
            <a:ext cx="2971800" cy="3192118"/>
          </a:xfrm>
        </p:spPr>
        <p:txBody>
          <a:bodyPr anchor="t">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38700" y="214858"/>
            <a:ext cx="2452852" cy="338328"/>
          </a:xfrm>
        </p:spPr>
        <p:txBody>
          <a:bodyPr/>
          <a:lstStyle>
            <a:lvl1pPr>
              <a:defRPr>
                <a:solidFill>
                  <a:schemeClr val="tx1"/>
                </a:solidFill>
              </a:defRPr>
            </a:lvl1pPr>
          </a:lstStyle>
          <a:p>
            <a:fld id="{28C06331-6E41-42DD-926E-C670E485C891}" type="datetime1">
              <a:rPr lang="en-US" smtClean="0"/>
              <a:pPr/>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82980" y="214858"/>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838700" y="1946413"/>
            <a:ext cx="5189220" cy="3192118"/>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9462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6">
    <p:bg>
      <p:bgPr>
        <a:solidFill>
          <a:srgbClr val="09090C"/>
        </a:solidFill>
        <a:effectLst/>
      </p:bgPr>
    </p:bg>
    <p:spTree>
      <p:nvGrpSpPr>
        <p:cNvPr id="1" name=""/>
        <p:cNvGrpSpPr/>
        <p:nvPr/>
      </p:nvGrpSpPr>
      <p:grpSpPr>
        <a:xfrm>
          <a:off x="0" y="0"/>
          <a:ext cx="0" cy="0"/>
          <a:chOff x="0" y="0"/>
          <a:chExt cx="0" cy="0"/>
        </a:xfrm>
      </p:grpSpPr>
      <p:pic>
        <p:nvPicPr>
          <p:cNvPr id="9" name="Picture 8" descr="A black background with a purple and orange light&#10;&#10;AI-generated content may be incorrect.">
            <a:extLst>
              <a:ext uri="{FF2B5EF4-FFF2-40B4-BE49-F238E27FC236}">
                <a16:creationId xmlns:a16="http://schemas.microsoft.com/office/drawing/2014/main" id="{E41EB56E-DF88-E5AB-35AF-891395DCD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406900"/>
            <a:ext cx="9144000" cy="24511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66899" y="1886712"/>
            <a:ext cx="3507989" cy="3233928"/>
          </a:xfrm>
        </p:spPr>
        <p:txBody>
          <a:bodyPr anchor="t">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19100" y="208394"/>
            <a:ext cx="253211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5867400" y="208394"/>
            <a:ext cx="2017548" cy="338328"/>
          </a:xfrm>
        </p:spPr>
        <p:txBody>
          <a:bodyPr/>
          <a:lstStyle>
            <a:lvl1pPr>
              <a:defRPr>
                <a:solidFill>
                  <a:schemeClr val="tx1"/>
                </a:solidFill>
              </a:defRPr>
            </a:lvl1pPr>
          </a:lstStyle>
          <a:p>
            <a:fld id="{06CB2F34-49A1-4C07-91D5-90BE967306D3}" type="datetime1">
              <a:rPr lang="en-US" smtClean="0"/>
              <a:pPr/>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6588" y="208394"/>
            <a:ext cx="553156"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867401" y="1886712"/>
            <a:ext cx="4495800" cy="3233928"/>
          </a:xfrm>
        </p:spPr>
        <p:txBody>
          <a:bodyPr vert="horz" lIns="91440" tIns="45720" rIns="91440" bIns="45720" rtlCol="0">
            <a:normAutofit/>
          </a:bodyPr>
          <a:lstStyle>
            <a:lvl1pPr>
              <a:defRPr lang="en-US">
                <a:solidFill>
                  <a:schemeClr val="tx1"/>
                </a:solidFill>
              </a:defRPr>
            </a:lvl1pPr>
            <a:lvl2pPr>
              <a:defRPr lang="en-US">
                <a:solidFill>
                  <a:schemeClr val="tx1"/>
                </a:solidFill>
              </a:defRPr>
            </a:lvl2pPr>
            <a:lvl3pPr>
              <a:defRPr lang="en-US">
                <a:solidFill>
                  <a:schemeClr val="tx1"/>
                </a:solidFill>
              </a:defRPr>
            </a:lvl3pPr>
            <a:lvl4pPr>
              <a:defRPr lang="en-US">
                <a:solidFill>
                  <a:schemeClr val="tx1"/>
                </a:solidFill>
              </a:defRPr>
            </a:lvl4pPr>
            <a:lvl5pPr>
              <a:defRPr lang="en-US">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893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66898" y="1828800"/>
            <a:ext cx="8496302" cy="1010093"/>
          </a:xfrm>
        </p:spPr>
        <p:txBody>
          <a:bodyPr anchor="b">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30B0CD9-4253-4E22-9BCD-0DF67297DF8E}" type="datetime1">
              <a:rPr lang="en-US" smtClean="0"/>
              <a:pPr/>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1866900" y="3168292"/>
            <a:ext cx="8496300" cy="2625406"/>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496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126457"/>
            <a:ext cx="3667167" cy="288928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57677" y="214858"/>
            <a:ext cx="1522740" cy="338328"/>
          </a:xfrm>
        </p:spPr>
        <p:txBody>
          <a:bodyPr/>
          <a:lstStyle/>
          <a:p>
            <a:fld id="{81C379B3-3585-4FAF-BD63-57B9BB47E12C}" type="datetime1">
              <a:rPr lang="en-US" smtClean="0"/>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1258" y="214858"/>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57677" y="1126457"/>
            <a:ext cx="5848423" cy="5121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704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126457"/>
            <a:ext cx="2920407" cy="288928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055522" y="214858"/>
            <a:ext cx="1811877" cy="338328"/>
          </a:xfrm>
        </p:spPr>
        <p:txBody>
          <a:bodyPr/>
          <a:lstStyle/>
          <a:p>
            <a:fld id="{81C379B3-3585-4FAF-BD63-57B9BB47E12C}" type="datetime1">
              <a:rPr lang="en-US" smtClean="0"/>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1258" y="214858"/>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055523" y="1126457"/>
            <a:ext cx="7503203" cy="5121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5007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8436" y="1115568"/>
            <a:ext cx="2505264" cy="16241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84048"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74064" y="215823"/>
            <a:ext cx="1485900" cy="338328"/>
          </a:xfrm>
        </p:spPr>
        <p:txBody>
          <a:bodyPr/>
          <a:lstStyle>
            <a:lvl1pPr>
              <a:defRPr>
                <a:solidFill>
                  <a:schemeClr val="tx1"/>
                </a:solidFill>
                <a:effectLst/>
              </a:defRPr>
            </a:lvl1pPr>
          </a:lstStyle>
          <a:p>
            <a:fld id="{14EE7FE5-A250-423F-B9E1-3EE5D07A8055}"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8242" y="215823"/>
            <a:ext cx="549272"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8436" y="3028523"/>
            <a:ext cx="2505264" cy="3410378"/>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DB2531DA-E07E-34C2-010B-27DB8B004926}"/>
              </a:ext>
            </a:extLst>
          </p:cNvPr>
          <p:cNvSpPr>
            <a:spLocks noGrp="1"/>
          </p:cNvSpPr>
          <p:nvPr>
            <p:ph type="pic" sz="quarter" idx="15" hasCustomPrompt="1"/>
          </p:nvPr>
        </p:nvSpPr>
        <p:spPr>
          <a:xfrm>
            <a:off x="3374064" y="1181100"/>
            <a:ext cx="8817936" cy="5676900"/>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856158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15467" y="1115568"/>
            <a:ext cx="2505264" cy="16241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84048"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15467" y="215823"/>
            <a:ext cx="1899259" cy="338328"/>
          </a:xfrm>
        </p:spPr>
        <p:txBody>
          <a:bodyPr/>
          <a:lstStyle>
            <a:lvl1pPr>
              <a:defRPr>
                <a:solidFill>
                  <a:schemeClr val="tx1"/>
                </a:solidFill>
                <a:effectLst/>
              </a:defRPr>
            </a:lvl1pPr>
          </a:lstStyle>
          <a:p>
            <a:fld id="{14EE7FE5-A250-423F-B9E1-3EE5D07A8055}"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6650" y="215823"/>
            <a:ext cx="538545" cy="338328"/>
          </a:xfrm>
        </p:spPr>
        <p:txBody>
          <a:bodyPr/>
          <a:lstStyle/>
          <a:p>
            <a:fld id="{8E274F5D-21DC-40EF-8DBA-AB9BB119E939}" type="slidenum">
              <a:rPr lang="en-US" smtClean="0"/>
              <a:t>‹#›</a:t>
            </a:fld>
            <a:endParaRPr lang="en-US"/>
          </a:p>
        </p:txBody>
      </p:sp>
      <p:sp>
        <p:nvSpPr>
          <p:cNvPr id="9" name="Picture Placeholder 8">
            <a:extLst>
              <a:ext uri="{FF2B5EF4-FFF2-40B4-BE49-F238E27FC236}">
                <a16:creationId xmlns:a16="http://schemas.microsoft.com/office/drawing/2014/main" id="{DB2531DA-E07E-34C2-010B-27DB8B004926}"/>
              </a:ext>
            </a:extLst>
          </p:cNvPr>
          <p:cNvSpPr>
            <a:spLocks noGrp="1"/>
          </p:cNvSpPr>
          <p:nvPr>
            <p:ph type="pic" sz="quarter" idx="15" hasCustomPrompt="1"/>
          </p:nvPr>
        </p:nvSpPr>
        <p:spPr>
          <a:xfrm>
            <a:off x="-1" y="1181100"/>
            <a:ext cx="8356833" cy="567690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15467" y="3646713"/>
            <a:ext cx="2505264" cy="2728687"/>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665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4000500" cy="1352516"/>
          </a:xfrm>
        </p:spPr>
        <p:txBody>
          <a:bodyPr anchor="t">
            <a:normAutofit/>
          </a:bodyPr>
          <a:lstStyle>
            <a:lvl1pPr>
              <a:defRPr sz="30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19456"/>
            <a:ext cx="272793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47899" y="219456"/>
            <a:ext cx="1747774" cy="338328"/>
          </a:xfrm>
        </p:spPr>
        <p:txBody>
          <a:bodyPr/>
          <a:lstStyle/>
          <a:p>
            <a:fld id="{48B2456C-66BE-435E-8059-3A9CD55F29F9}"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3948" y="216280"/>
            <a:ext cx="551113"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7899" y="1104900"/>
            <a:ext cx="6925002" cy="1352516"/>
          </a:xfrm>
        </p:spPr>
        <p:txBody>
          <a:bodyPr>
            <a:normAutofit/>
          </a:bodyPr>
          <a:lstStyle>
            <a:lvl1pPr marL="285750" indent="-285750">
              <a:buFont typeface="Arial" panose="020B0604020202020204" pitchFamily="34" charset="0"/>
              <a:buNone/>
              <a:defRPr sz="1400"/>
            </a:lvl1pPr>
            <a:lvl2pPr marL="514350" indent="-285750">
              <a:buFont typeface="Arial" panose="020B0604020202020204" pitchFamily="34" charset="0"/>
              <a:buNone/>
              <a:defRPr sz="1400"/>
            </a:lvl2pPr>
            <a:lvl3pPr marL="742950" indent="-285750">
              <a:buFont typeface="Arial" panose="020B0604020202020204" pitchFamily="34" charset="0"/>
              <a:buNone/>
              <a:defRPr sz="1400"/>
            </a:lvl3pPr>
            <a:lvl4pPr marL="857250" indent="-171450">
              <a:buFont typeface="Arial" panose="020B0604020202020204" pitchFamily="34" charset="0"/>
              <a:buNone/>
              <a:defRPr sz="1400"/>
            </a:lvl4pPr>
            <a:lvl5pPr marL="1085850" indent="-17145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C346877B-7C99-D26C-DFEC-72A4289A8FAC}"/>
              </a:ext>
            </a:extLst>
          </p:cNvPr>
          <p:cNvSpPr>
            <a:spLocks noGrp="1"/>
          </p:cNvSpPr>
          <p:nvPr>
            <p:ph type="pic" sz="quarter" idx="15" hasCustomPrompt="1"/>
          </p:nvPr>
        </p:nvSpPr>
        <p:spPr>
          <a:xfrm>
            <a:off x="0" y="2938509"/>
            <a:ext cx="12192000" cy="3919491"/>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284282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7" name="Picture 6" descr="A black circle in a purple and orange color&#10;&#10;AI-generated content may be incorrect.">
            <a:extLst>
              <a:ext uri="{FF2B5EF4-FFF2-40B4-BE49-F238E27FC236}">
                <a16:creationId xmlns:a16="http://schemas.microsoft.com/office/drawing/2014/main" id="{6AC85073-6D22-76C5-C752-C565E9FBCC84}"/>
              </a:ext>
            </a:extLst>
          </p:cNvPr>
          <p:cNvPicPr>
            <a:picLocks noChangeAspect="1"/>
          </p:cNvPicPr>
          <p:nvPr userDrawn="1"/>
        </p:nvPicPr>
        <p:blipFill>
          <a:blip r:embed="rId2">
            <a:extLst>
              <a:ext uri="{28A0092B-C50C-407E-A947-70E740481C1C}">
                <a14:useLocalDpi xmlns:a14="http://schemas.microsoft.com/office/drawing/2010/main" val="0"/>
              </a:ext>
            </a:extLst>
          </a:blip>
          <a:srcRect l="1146" t="10520" r="14652" b="11508"/>
          <a:stretch>
            <a:fillRect/>
          </a:stretch>
        </p:blipFill>
        <p:spPr>
          <a:xfrm flipH="1">
            <a:off x="-2" y="11899"/>
            <a:ext cx="12192001" cy="6865715"/>
          </a:xfrm>
          <a:prstGeom prst="rect">
            <a:avLst/>
          </a:prstGeom>
        </p:spPr>
      </p:pic>
      <p:sp>
        <p:nvSpPr>
          <p:cNvPr id="9" name="Title 8">
            <a:extLst>
              <a:ext uri="{FF2B5EF4-FFF2-40B4-BE49-F238E27FC236}">
                <a16:creationId xmlns:a16="http://schemas.microsoft.com/office/drawing/2014/main" id="{BF6CFC71-0CC0-F6AB-06FD-5F2DE2587092}"/>
              </a:ext>
            </a:extLst>
          </p:cNvPr>
          <p:cNvSpPr>
            <a:spLocks noGrp="1"/>
          </p:cNvSpPr>
          <p:nvPr>
            <p:ph type="title"/>
          </p:nvPr>
        </p:nvSpPr>
        <p:spPr>
          <a:xfrm>
            <a:off x="420792" y="459253"/>
            <a:ext cx="5658468" cy="2691359"/>
          </a:xfrm>
        </p:spPr>
        <p:txBody>
          <a:bodyPr/>
          <a:lstStyle>
            <a:lvl1pPr>
              <a:defRPr sz="4600"/>
            </a:lvl1pPr>
          </a:lstStyle>
          <a:p>
            <a:r>
              <a:rPr lang="en-US"/>
              <a:t>Click to edit Master title style</a:t>
            </a:r>
          </a:p>
        </p:txBody>
      </p:sp>
      <p:sp>
        <p:nvSpPr>
          <p:cNvPr id="11" name="Subtitle 2">
            <a:extLst>
              <a:ext uri="{FF2B5EF4-FFF2-40B4-BE49-F238E27FC236}">
                <a16:creationId xmlns:a16="http://schemas.microsoft.com/office/drawing/2014/main" id="{41932924-E87B-08A2-5EE3-BBA69699E24F}"/>
              </a:ext>
            </a:extLst>
          </p:cNvPr>
          <p:cNvSpPr>
            <a:spLocks noGrp="1"/>
          </p:cNvSpPr>
          <p:nvPr>
            <p:ph type="subTitle" idx="1"/>
          </p:nvPr>
        </p:nvSpPr>
        <p:spPr>
          <a:xfrm>
            <a:off x="7362264" y="516600"/>
            <a:ext cx="2593814" cy="1627886"/>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2265" y="219456"/>
            <a:ext cx="2504049"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363200" y="219456"/>
            <a:ext cx="1146383" cy="338328"/>
          </a:xfrm>
        </p:spPr>
        <p:txBody>
          <a:bodyPr/>
          <a:lstStyle>
            <a:lvl1pPr>
              <a:defRPr>
                <a:solidFill>
                  <a:schemeClr val="tx1"/>
                </a:solidFill>
              </a:defRPr>
            </a:lvl1pPr>
          </a:lstStyle>
          <a:p>
            <a:fld id="{679FB602-DB7A-4B0E-854D-FB51F38BB0AA}" type="datetime1">
              <a:rPr lang="en-US" smtClean="0"/>
              <a:pPr/>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291657"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736090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2514600" cy="2918919"/>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514600" cy="338328"/>
          </a:xfrm>
        </p:spPr>
        <p:txBody>
          <a:bodyPr/>
          <a:lstStyle>
            <a:lvl1pPr>
              <a:defRPr>
                <a:solidFill>
                  <a:schemeClr val="tx1"/>
                </a:solidFill>
                <a:effectLst/>
              </a:defRPr>
            </a:lvl1pPr>
          </a:lstStyle>
          <a:p>
            <a:r>
              <a:rPr lang="en-US"/>
              <a:t>Sample Footer Text</a:t>
            </a:r>
          </a:p>
        </p:txBody>
      </p:sp>
      <p:sp>
        <p:nvSpPr>
          <p:cNvPr id="9" name="Picture Placeholder 8">
            <a:extLst>
              <a:ext uri="{FF2B5EF4-FFF2-40B4-BE49-F238E27FC236}">
                <a16:creationId xmlns:a16="http://schemas.microsoft.com/office/drawing/2014/main" id="{1EB6A322-B3CC-9AE7-DB63-8B433811BD63}"/>
              </a:ext>
            </a:extLst>
          </p:cNvPr>
          <p:cNvSpPr>
            <a:spLocks noGrp="1"/>
          </p:cNvSpPr>
          <p:nvPr>
            <p:ph type="pic" sz="quarter" idx="15" hasCustomPrompt="1"/>
          </p:nvPr>
        </p:nvSpPr>
        <p:spPr>
          <a:xfrm>
            <a:off x="3423747" y="0"/>
            <a:ext cx="8768253" cy="3985719"/>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52800" y="4077628"/>
            <a:ext cx="1920240" cy="338328"/>
          </a:xfrm>
        </p:spPr>
        <p:txBody>
          <a:bodyPr/>
          <a:lstStyle/>
          <a:p>
            <a:fld id="{17409D93-5111-4952-AC4F-FA1AE909A4B8}"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1657" y="4077628"/>
            <a:ext cx="555948" cy="338328"/>
          </a:xfrm>
        </p:spPr>
        <p:txBody>
          <a:bodyPr/>
          <a:lstStyle>
            <a:lvl1pPr>
              <a:defRPr>
                <a:solidFill>
                  <a:schemeClr val="tx1"/>
                </a:solidFill>
                <a:effectLst/>
              </a:defRPr>
            </a:lvl1p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352800" y="4423576"/>
            <a:ext cx="8420100" cy="182482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4552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77906" y="1115568"/>
            <a:ext cx="3608254" cy="138958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47915"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77905" y="219456"/>
            <a:ext cx="1586711" cy="338328"/>
          </a:xfrm>
        </p:spPr>
        <p:txBody>
          <a:bodyPr/>
          <a:lstStyle>
            <a:lvl1pPr>
              <a:defRPr>
                <a:solidFill>
                  <a:schemeClr val="tx1"/>
                </a:solidFill>
                <a:effectLst/>
              </a:defRPr>
            </a:lvl1pPr>
          </a:lstStyle>
          <a:p>
            <a:fld id="{990D2F5B-FA0B-4BE5-A43F-B1BC737359C6}"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A63D2D48-CE58-FD80-93F7-B87C97B90403}"/>
              </a:ext>
            </a:extLst>
          </p:cNvPr>
          <p:cNvSpPr>
            <a:spLocks noGrp="1"/>
          </p:cNvSpPr>
          <p:nvPr>
            <p:ph type="pic" sz="quarter" idx="15" hasCustomPrompt="1"/>
          </p:nvPr>
        </p:nvSpPr>
        <p:spPr>
          <a:xfrm>
            <a:off x="0" y="1181100"/>
            <a:ext cx="7336219" cy="567690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777904" y="2705100"/>
            <a:ext cx="3608255" cy="37338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5711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881339" y="1115568"/>
            <a:ext cx="5247577" cy="994131"/>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9337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896579" y="209088"/>
            <a:ext cx="1844044" cy="338328"/>
          </a:xfrm>
        </p:spPr>
        <p:txBody>
          <a:bodyPr/>
          <a:lstStyle>
            <a:lvl1pPr>
              <a:defRPr>
                <a:solidFill>
                  <a:schemeClr val="tx1"/>
                </a:solidFill>
                <a:effectLst/>
              </a:defRPr>
            </a:lvl1pPr>
          </a:lstStyle>
          <a:p>
            <a:fld id="{A43E10B2-AFF3-4A4A-BC83-5BB137C878CB}"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334185" y="209088"/>
            <a:ext cx="555948" cy="338328"/>
          </a:xfrm>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F3BFBE8F-8803-50FD-04BC-3A247F9767CF}"/>
              </a:ext>
            </a:extLst>
          </p:cNvPr>
          <p:cNvSpPr>
            <a:spLocks noGrp="1"/>
          </p:cNvSpPr>
          <p:nvPr>
            <p:ph type="pic" sz="quarter" idx="15" hasCustomPrompt="1"/>
          </p:nvPr>
        </p:nvSpPr>
        <p:spPr>
          <a:xfrm>
            <a:off x="0" y="1181100"/>
            <a:ext cx="5247577" cy="567690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881339" y="2133600"/>
            <a:ext cx="5247577" cy="41148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742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099" y="1115568"/>
            <a:ext cx="4643555" cy="1600200"/>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478874"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867399" y="208604"/>
            <a:ext cx="2450799" cy="338328"/>
          </a:xfrm>
        </p:spPr>
        <p:txBody>
          <a:bodyPr/>
          <a:lstStyle>
            <a:lvl1pPr>
              <a:defRPr>
                <a:solidFill>
                  <a:schemeClr val="tx1"/>
                </a:solidFill>
                <a:effectLst/>
              </a:defRPr>
            </a:lvl1pPr>
          </a:lstStyle>
          <a:p>
            <a:fld id="{03D817FD-3A47-446D-9853-4CD5CA57130C}"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5964766" y="1181100"/>
            <a:ext cx="5352086" cy="2615648"/>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867398" y="4055164"/>
            <a:ext cx="5449453" cy="2193236"/>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447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6057" y="1115568"/>
            <a:ext cx="3607670" cy="3170545"/>
          </a:xfrm>
        </p:spPr>
        <p:txBody>
          <a:bodyPr anchor="t">
            <a:normAutofit/>
          </a:bodyPr>
          <a:lstStyle>
            <a:lvl1pPr>
              <a:defRPr sz="30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4858"/>
            <a:ext cx="259710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45909" y="214858"/>
            <a:ext cx="1586711" cy="338328"/>
          </a:xfrm>
        </p:spPr>
        <p:txBody>
          <a:bodyPr/>
          <a:lstStyle/>
          <a:p>
            <a:fld id="{C1935215-257D-4F50-AF56-70E3294947FA}"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7610" y="214858"/>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5909" y="1112672"/>
            <a:ext cx="6926991" cy="1967808"/>
          </a:xfrm>
        </p:spPr>
        <p:txBody>
          <a:bodyP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121707E4-5122-AA3B-7CFC-6AF9C0BAC463}"/>
              </a:ext>
            </a:extLst>
          </p:cNvPr>
          <p:cNvSpPr>
            <a:spLocks noGrp="1"/>
          </p:cNvSpPr>
          <p:nvPr>
            <p:ph type="pic" sz="quarter" idx="15" hasCustomPrompt="1"/>
          </p:nvPr>
        </p:nvSpPr>
        <p:spPr>
          <a:xfrm>
            <a:off x="4903079" y="3500203"/>
            <a:ext cx="7288921" cy="3357797"/>
          </a:xfrm>
          <a:custGeom>
            <a:avLst/>
            <a:gdLst>
              <a:gd name="connsiteX0" fmla="*/ 0 w 7391400"/>
              <a:gd name="connsiteY0" fmla="*/ 0 h 3018269"/>
              <a:gd name="connsiteX1" fmla="*/ 7391400 w 7391400"/>
              <a:gd name="connsiteY1" fmla="*/ 0 h 3018269"/>
              <a:gd name="connsiteX2" fmla="*/ 7391400 w 7391400"/>
              <a:gd name="connsiteY2" fmla="*/ 3018269 h 3018269"/>
              <a:gd name="connsiteX3" fmla="*/ 0 w 7391400"/>
              <a:gd name="connsiteY3" fmla="*/ 3018269 h 3018269"/>
            </a:gdLst>
            <a:ahLst/>
            <a:cxnLst>
              <a:cxn ang="0">
                <a:pos x="connsiteX0" y="connsiteY0"/>
              </a:cxn>
              <a:cxn ang="0">
                <a:pos x="connsiteX1" y="connsiteY1"/>
              </a:cxn>
              <a:cxn ang="0">
                <a:pos x="connsiteX2" y="connsiteY2"/>
              </a:cxn>
              <a:cxn ang="0">
                <a:pos x="connsiteX3" y="connsiteY3"/>
              </a:cxn>
            </a:cxnLst>
            <a:rect l="l" t="t" r="r" b="b"/>
            <a:pathLst>
              <a:path w="7391400" h="3018269">
                <a:moveTo>
                  <a:pt x="0" y="0"/>
                </a:moveTo>
                <a:lnTo>
                  <a:pt x="7391400" y="0"/>
                </a:lnTo>
                <a:lnTo>
                  <a:pt x="7391400" y="3018269"/>
                </a:lnTo>
                <a:lnTo>
                  <a:pt x="0" y="3018269"/>
                </a:lnTo>
                <a:close/>
              </a:path>
            </a:pathLst>
          </a:cu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908171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3429001"/>
            <a:ext cx="2501307" cy="2551982"/>
          </a:xfrm>
        </p:spPr>
        <p:txBody>
          <a:bodyPr anchor="t">
            <a:normAutofit/>
          </a:bodyPr>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8402C8AD-A927-B946-5850-6500487D6883}"/>
              </a:ext>
            </a:extLst>
          </p:cNvPr>
          <p:cNvSpPr>
            <a:spLocks noGrp="1"/>
          </p:cNvSpPr>
          <p:nvPr>
            <p:ph type="pic" sz="quarter" idx="15" hasCustomPrompt="1"/>
          </p:nvPr>
        </p:nvSpPr>
        <p:spPr>
          <a:xfrm>
            <a:off x="0" y="1"/>
            <a:ext cx="12192000" cy="2705099"/>
          </a:xfrm>
          <a:blipFill>
            <a:blip r:embed="rId2">
              <a:alphaModFix amt="60000"/>
            </a:blip>
            <a:stretch>
              <a:fillRect/>
            </a:stretch>
          </a:blipFill>
        </p:spPr>
        <p:txBody>
          <a:bodyPr/>
          <a:lstStyle>
            <a:lvl1pPr>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865290"/>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52799" y="2865290"/>
            <a:ext cx="1967345" cy="338328"/>
          </a:xfrm>
        </p:spPr>
        <p:txBody>
          <a:bodyPr/>
          <a:lstStyle/>
          <a:p>
            <a:fld id="{2B0E3CDF-6E7C-4C67-B567-8606B07963A0}"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1657" y="2865290"/>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352800" y="3429000"/>
            <a:ext cx="8210204" cy="3009900"/>
          </a:xfrm>
        </p:spPr>
        <p:txBody>
          <a:bodyP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288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1" y="1115568"/>
            <a:ext cx="2514599" cy="2463733"/>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5146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64832" y="208604"/>
            <a:ext cx="1473867" cy="338328"/>
          </a:xfrm>
        </p:spPr>
        <p:txBody>
          <a:bodyPr/>
          <a:lstStyle>
            <a:lvl1pPr>
              <a:defRPr>
                <a:solidFill>
                  <a:schemeClr val="tx1"/>
                </a:solidFill>
                <a:effectLst/>
              </a:defRPr>
            </a:lvl1pPr>
          </a:lstStyle>
          <a:p>
            <a:fld id="{D3E423F1-C154-447D-8038-21B94CB501EB}"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364833" y="1106780"/>
            <a:ext cx="8286147" cy="2463733"/>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3449057" y="4159154"/>
            <a:ext cx="8742943" cy="2698845"/>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239665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1" y="1115568"/>
            <a:ext cx="2514599" cy="2463733"/>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5146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64832" y="208604"/>
            <a:ext cx="1473867" cy="338328"/>
          </a:xfrm>
        </p:spPr>
        <p:txBody>
          <a:bodyPr/>
          <a:lstStyle>
            <a:lvl1pPr>
              <a:defRPr>
                <a:solidFill>
                  <a:schemeClr val="tx1"/>
                </a:solidFill>
                <a:effectLst/>
              </a:defRPr>
            </a:lvl1pPr>
          </a:lstStyle>
          <a:p>
            <a:fld id="{D3E423F1-C154-447D-8038-21B94CB501EB}"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364834" y="1106780"/>
            <a:ext cx="8408066" cy="2463733"/>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1" y="4159154"/>
            <a:ext cx="12192000" cy="2698845"/>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2282535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6230" y="1115568"/>
            <a:ext cx="3603256" cy="1409878"/>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38700" y="209088"/>
            <a:ext cx="2514600" cy="338328"/>
          </a:xfrm>
        </p:spPr>
        <p:txBody>
          <a:bodyPr/>
          <a:lstStyle/>
          <a:p>
            <a:fld id="{5060FE60-4389-4D8B-84BB-900FC000024C}"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86019" y="219456"/>
            <a:ext cx="564341" cy="338328"/>
          </a:xfrm>
        </p:spPr>
        <p:txBody>
          <a:bodyPr/>
          <a:lstStyle>
            <a:lvl1pPr>
              <a:defRPr>
                <a:solidFill>
                  <a:schemeClr val="tx1"/>
                </a:solidFill>
                <a:effectLst/>
              </a:defRPr>
            </a:lvl1p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46230" y="2705100"/>
            <a:ext cx="3603256" cy="36957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183D1CED-EDC4-B2B7-E11C-EF0ED41A9136}"/>
              </a:ext>
            </a:extLst>
          </p:cNvPr>
          <p:cNvSpPr>
            <a:spLocks noGrp="1"/>
          </p:cNvSpPr>
          <p:nvPr>
            <p:ph type="pic" sz="quarter" idx="15" hasCustomPrompt="1"/>
          </p:nvPr>
        </p:nvSpPr>
        <p:spPr>
          <a:xfrm>
            <a:off x="4935269" y="1175658"/>
            <a:ext cx="7256731" cy="5682342"/>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4125226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1602" y="1115568"/>
            <a:ext cx="6931698" cy="1002834"/>
          </a:xfrm>
        </p:spPr>
        <p:txBody>
          <a:bodyPr anchor="t">
            <a:normAutofit/>
          </a:bodyPr>
          <a:lstStyle>
            <a:lvl1pPr>
              <a:defRPr sz="30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4154" y="216914"/>
            <a:ext cx="27037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884825" y="216914"/>
            <a:ext cx="2338650" cy="338328"/>
          </a:xfrm>
        </p:spPr>
        <p:txBody>
          <a:bodyPr/>
          <a:lstStyle/>
          <a:p>
            <a:fld id="{CDFDD458-C945-484A-9891-FE9FDA97486D}"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2010" y="216914"/>
            <a:ext cx="557090"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21601" y="2133600"/>
            <a:ext cx="69316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66075FF6-E149-1A82-B924-97E715A8DF4E}"/>
              </a:ext>
            </a:extLst>
          </p:cNvPr>
          <p:cNvSpPr>
            <a:spLocks noGrp="1"/>
          </p:cNvSpPr>
          <p:nvPr>
            <p:ph type="pic" sz="quarter" idx="15" hasCustomPrompt="1"/>
          </p:nvPr>
        </p:nvSpPr>
        <p:spPr>
          <a:xfrm>
            <a:off x="7982262" y="1184555"/>
            <a:ext cx="4209738" cy="5673445"/>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69630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9" name="Picture 8" descr="A black circle in a purple and orange color&#10;&#10;AI-generated content may be incorrect.">
            <a:extLst>
              <a:ext uri="{FF2B5EF4-FFF2-40B4-BE49-F238E27FC236}">
                <a16:creationId xmlns:a16="http://schemas.microsoft.com/office/drawing/2014/main" id="{C35E5011-9B67-D528-E120-F5ABBF8FE5A5}"/>
              </a:ext>
            </a:extLst>
          </p:cNvPr>
          <p:cNvPicPr>
            <a:picLocks noChangeAspect="1"/>
          </p:cNvPicPr>
          <p:nvPr userDrawn="1"/>
        </p:nvPicPr>
        <p:blipFill>
          <a:blip r:embed="rId2">
            <a:extLst>
              <a:ext uri="{28A0092B-C50C-407E-A947-70E740481C1C}">
                <a14:useLocalDpi xmlns:a14="http://schemas.microsoft.com/office/drawing/2010/main" val="0"/>
              </a:ext>
            </a:extLst>
          </a:blip>
          <a:srcRect l="8525" r="1082" b="9618"/>
          <a:stretch>
            <a:fillRect/>
          </a:stretch>
        </p:blipFill>
        <p:spPr>
          <a:xfrm>
            <a:off x="-13716" y="0"/>
            <a:ext cx="12205716" cy="6858000"/>
          </a:xfrm>
          <a:prstGeom prst="rect">
            <a:avLst/>
          </a:prstGeom>
        </p:spPr>
      </p:pic>
      <p:sp>
        <p:nvSpPr>
          <p:cNvPr id="8" name="Title 7">
            <a:extLst>
              <a:ext uri="{FF2B5EF4-FFF2-40B4-BE49-F238E27FC236}">
                <a16:creationId xmlns:a16="http://schemas.microsoft.com/office/drawing/2014/main" id="{C9965342-2954-67DF-2693-F39C0B9F8272}"/>
              </a:ext>
            </a:extLst>
          </p:cNvPr>
          <p:cNvSpPr>
            <a:spLocks noGrp="1"/>
          </p:cNvSpPr>
          <p:nvPr>
            <p:ph type="title"/>
          </p:nvPr>
        </p:nvSpPr>
        <p:spPr>
          <a:xfrm>
            <a:off x="420791" y="426598"/>
            <a:ext cx="9942409" cy="671387"/>
          </a:xfrm>
        </p:spPr>
        <p:txBody>
          <a:bodyPr/>
          <a:lstStyle>
            <a:lvl1pPr>
              <a:defRPr sz="4200">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FEB4B13F-216B-09EA-9E05-12FBA70B8251}"/>
              </a:ext>
            </a:extLst>
          </p:cNvPr>
          <p:cNvSpPr>
            <a:spLocks noGrp="1"/>
          </p:cNvSpPr>
          <p:nvPr>
            <p:ph type="subTitle" idx="1"/>
          </p:nvPr>
        </p:nvSpPr>
        <p:spPr>
          <a:xfrm>
            <a:off x="433413" y="1097985"/>
            <a:ext cx="3704199" cy="1035616"/>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58793" y="6357493"/>
            <a:ext cx="2703777" cy="338328"/>
          </a:xfrm>
        </p:spPr>
        <p:txBody>
          <a:bodyPr/>
          <a:lstStyle>
            <a:lvl1pPr>
              <a:defRPr>
                <a:solidFill>
                  <a:schemeClr val="tx1"/>
                </a:solidFill>
              </a:defRPr>
            </a:lvl1pPr>
          </a:lstStyle>
          <a:p>
            <a:r>
              <a:rPr lang="en-US"/>
              <a:t>Sample Footer Text</a:t>
            </a:r>
            <a:endParaRPr lang="en-US">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36185" y="6357493"/>
            <a:ext cx="2258646" cy="338328"/>
          </a:xfrm>
        </p:spPr>
        <p:txBody>
          <a:bodyPr/>
          <a:lstStyle>
            <a:lvl1pPr>
              <a:defRPr>
                <a:solidFill>
                  <a:schemeClr val="tx1"/>
                </a:solidFill>
              </a:defRPr>
            </a:lvl1pPr>
          </a:lstStyle>
          <a:p>
            <a:fld id="{5472F7A5-01BF-4366-9757-1F523CD5236A}" type="datetime1">
              <a:rPr lang="en-US" smtClean="0"/>
              <a:pPr/>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509584" y="6357493"/>
            <a:ext cx="457200"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848108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1115568"/>
            <a:ext cx="3496809" cy="30707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01100" y="214858"/>
            <a:ext cx="1562100" cy="338328"/>
          </a:xfrm>
        </p:spPr>
        <p:txBody>
          <a:bodyPr/>
          <a:lstStyle/>
          <a:p>
            <a:fld id="{94725937-D428-4BAE-A05C-202DA13E49D5}"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
        <p:nvSpPr>
          <p:cNvPr id="9" name="Picture Placeholder 8">
            <a:extLst>
              <a:ext uri="{FF2B5EF4-FFF2-40B4-BE49-F238E27FC236}">
                <a16:creationId xmlns:a16="http://schemas.microsoft.com/office/drawing/2014/main" id="{1EB6A322-B3CC-9AE7-DB63-8B433811BD63}"/>
              </a:ext>
            </a:extLst>
          </p:cNvPr>
          <p:cNvSpPr>
            <a:spLocks noGrp="1"/>
          </p:cNvSpPr>
          <p:nvPr>
            <p:ph type="pic" sz="quarter" idx="15" hasCustomPrompt="1"/>
          </p:nvPr>
        </p:nvSpPr>
        <p:spPr>
          <a:xfrm>
            <a:off x="4429695" y="1193656"/>
            <a:ext cx="3962400" cy="5664344"/>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8823960" y="1122776"/>
            <a:ext cx="2717800" cy="531612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547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1115568"/>
            <a:ext cx="2515758" cy="29464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726376" cy="338328"/>
          </a:xfrm>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72399" y="214858"/>
            <a:ext cx="1718441" cy="338328"/>
          </a:xfrm>
        </p:spPr>
        <p:txBody>
          <a:bodyPr/>
          <a:lstStyle/>
          <a:p>
            <a:fld id="{709FB1D6-B85F-447E-8712-A80ECD75AAB1}"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301696" y="214858"/>
            <a:ext cx="538520" cy="338328"/>
          </a:xfrm>
        </p:spPr>
        <p:txBody>
          <a:bodyPr/>
          <a:lstStyle>
            <a:lvl1pPr>
              <a:defRPr>
                <a:solidFill>
                  <a:schemeClr val="tx1"/>
                </a:solidFill>
                <a:effectLst/>
              </a:defRPr>
            </a:lvl1p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352798" y="1104900"/>
            <a:ext cx="3756213" cy="51435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FAC86244-A1E7-A69F-206A-B47C58B746B0}"/>
              </a:ext>
            </a:extLst>
          </p:cNvPr>
          <p:cNvSpPr>
            <a:spLocks noGrp="1"/>
          </p:cNvSpPr>
          <p:nvPr>
            <p:ph type="pic" sz="quarter" idx="15" hasCustomPrompt="1"/>
          </p:nvPr>
        </p:nvSpPr>
        <p:spPr>
          <a:xfrm>
            <a:off x="7843347" y="1181100"/>
            <a:ext cx="4348653" cy="5676899"/>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446114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4607626"/>
            <a:ext cx="4419600" cy="1640774"/>
          </a:xfrm>
        </p:spPr>
        <p:txBody>
          <a:bodyPr anchor="t"/>
          <a:lstStyle/>
          <a:p>
            <a:r>
              <a:rPr lang="en-US"/>
              <a:t>Click to edit Master title style</a:t>
            </a:r>
          </a:p>
        </p:txBody>
      </p:sp>
      <p:sp>
        <p:nvSpPr>
          <p:cNvPr id="4" name="Picture Placeholder 3">
            <a:extLst>
              <a:ext uri="{FF2B5EF4-FFF2-40B4-BE49-F238E27FC236}">
                <a16:creationId xmlns:a16="http://schemas.microsoft.com/office/drawing/2014/main" id="{04508209-B462-E74A-288F-8910B06DE3A1}"/>
              </a:ext>
            </a:extLst>
          </p:cNvPr>
          <p:cNvSpPr>
            <a:spLocks noGrp="1"/>
          </p:cNvSpPr>
          <p:nvPr>
            <p:ph type="pic" sz="quarter" idx="15" hasCustomPrompt="1"/>
          </p:nvPr>
        </p:nvSpPr>
        <p:spPr>
          <a:xfrm>
            <a:off x="1914" y="0"/>
            <a:ext cx="4836786" cy="4214191"/>
          </a:xfrm>
          <a:blipFill>
            <a:blip r:embed="rId2">
              <a:alphaModFix amt="60000"/>
            </a:blip>
            <a:stretch>
              <a:fillRect/>
            </a:stretch>
          </a:blipFill>
        </p:spPr>
        <p:txBody>
          <a:bodyPr/>
          <a:lstStyle>
            <a:lvl1pPr>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541275" y="209088"/>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01100" y="214858"/>
            <a:ext cx="1905250" cy="338328"/>
          </a:xfrm>
        </p:spPr>
        <p:txBody>
          <a:bodyPr/>
          <a:lstStyle>
            <a:lvl1pPr>
              <a:defRPr>
                <a:solidFill>
                  <a:schemeClr val="tx1"/>
                </a:solidFill>
                <a:effectLst/>
              </a:defRPr>
            </a:lvl1pPr>
          </a:lstStyle>
          <a:p>
            <a:fld id="{86709B22-BFE8-4BFE-80D5-4133DC0C2AC6}"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41276" y="1104900"/>
            <a:ext cx="5750381"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74089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3105335" cy="1636510"/>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055522" y="214858"/>
            <a:ext cx="2536988" cy="338328"/>
          </a:xfrm>
        </p:spPr>
        <p:txBody>
          <a:bodyPr/>
          <a:lstStyle/>
          <a:p>
            <a:fld id="{BFCE55E5-7E1C-4243-A685-91A6EB8BE97F}"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2840" y="214858"/>
            <a:ext cx="555948" cy="338328"/>
          </a:xfrm>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EA8D0EC2-AB64-20F7-00E1-73B35DEAA2D7}"/>
              </a:ext>
            </a:extLst>
          </p:cNvPr>
          <p:cNvSpPr>
            <a:spLocks noGrp="1"/>
          </p:cNvSpPr>
          <p:nvPr>
            <p:ph type="pic" sz="quarter" idx="15" hasCustomPrompt="1"/>
          </p:nvPr>
        </p:nvSpPr>
        <p:spPr>
          <a:xfrm>
            <a:off x="1" y="3017520"/>
            <a:ext cx="3417902" cy="384048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055522" y="1104901"/>
            <a:ext cx="7476571" cy="5333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4184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pic>
        <p:nvPicPr>
          <p:cNvPr id="6" name="Picture 5" descr="A close up of a colorful background&#10;&#10;AI-generated content may be incorrect.">
            <a:extLst>
              <a:ext uri="{FF2B5EF4-FFF2-40B4-BE49-F238E27FC236}">
                <a16:creationId xmlns:a16="http://schemas.microsoft.com/office/drawing/2014/main" id="{C26FEAF5-B987-7B83-7D1F-A4C535E2B000}"/>
              </a:ext>
            </a:extLst>
          </p:cNvPr>
          <p:cNvPicPr>
            <a:picLocks noChangeAspect="1"/>
          </p:cNvPicPr>
          <p:nvPr userDrawn="1"/>
        </p:nvPicPr>
        <p:blipFill>
          <a:blip r:embed="rId2">
            <a:extLst>
              <a:ext uri="{28A0092B-C50C-407E-A947-70E740481C1C}">
                <a14:useLocalDpi xmlns:a14="http://schemas.microsoft.com/office/drawing/2010/main" val="0"/>
              </a:ext>
            </a:extLst>
          </a:blip>
          <a:srcRect t="17701" r="5781"/>
          <a:stretch>
            <a:fillRect/>
          </a:stretch>
        </p:blipFill>
        <p:spPr>
          <a:xfrm rot="10800000" flipH="1">
            <a:off x="0" y="-1"/>
            <a:ext cx="12192000" cy="6864096"/>
          </a:xfrm>
          <a:prstGeom prst="rect">
            <a:avLst/>
          </a:prstGeom>
        </p:spPr>
      </p:pic>
      <p:sp>
        <p:nvSpPr>
          <p:cNvPr id="9" name="Title 8">
            <a:extLst>
              <a:ext uri="{FF2B5EF4-FFF2-40B4-BE49-F238E27FC236}">
                <a16:creationId xmlns:a16="http://schemas.microsoft.com/office/drawing/2014/main" id="{E9DD887D-B316-418B-8AF4-4F941223A039}"/>
              </a:ext>
            </a:extLst>
          </p:cNvPr>
          <p:cNvSpPr>
            <a:spLocks noGrp="1"/>
          </p:cNvSpPr>
          <p:nvPr>
            <p:ph type="title"/>
          </p:nvPr>
        </p:nvSpPr>
        <p:spPr>
          <a:xfrm>
            <a:off x="7772400" y="5082379"/>
            <a:ext cx="4000500" cy="1169230"/>
          </a:xfrm>
        </p:spPr>
        <p:txBody>
          <a:bodyPr anchor="b">
            <a:normAutofit/>
          </a:bodyPr>
          <a:lstStyle>
            <a:lvl1pPr>
              <a:defRPr sz="2000" spc="-50" baseline="0"/>
            </a:lvl1pPr>
          </a:lstStyle>
          <a:p>
            <a:r>
              <a:rPr lang="en-US"/>
              <a:t>Click to edit Master title style</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a:xfrm>
            <a:off x="7772400" y="209088"/>
            <a:ext cx="1970690" cy="338328"/>
          </a:xfrm>
        </p:spPr>
        <p:txBody>
          <a:bodyPr/>
          <a:lstStyle>
            <a:lvl1pPr>
              <a:defRPr>
                <a:solidFill>
                  <a:schemeClr val="tx1"/>
                </a:solidFill>
              </a:defRPr>
            </a:lvl1pPr>
          </a:lstStyle>
          <a:p>
            <a:fld id="{15AFD96D-C3CB-4F44-8CE3-582861660F11}" type="datetime1">
              <a:rPr lang="en-US" smtClean="0"/>
              <a:pPr/>
              <a:t>6/3/2026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2" name="Content Placeholder 11">
            <a:extLst>
              <a:ext uri="{FF2B5EF4-FFF2-40B4-BE49-F238E27FC236}">
                <a16:creationId xmlns:a16="http://schemas.microsoft.com/office/drawing/2014/main" id="{942D9118-C154-84FE-9D86-92525287F07F}"/>
              </a:ext>
            </a:extLst>
          </p:cNvPr>
          <p:cNvSpPr>
            <a:spLocks noGrp="1"/>
          </p:cNvSpPr>
          <p:nvPr>
            <p:ph sz="quarter" idx="14" hasCustomPrompt="1"/>
          </p:nvPr>
        </p:nvSpPr>
        <p:spPr>
          <a:xfrm>
            <a:off x="280988" y="1063625"/>
            <a:ext cx="10428287" cy="3508375"/>
          </a:xfrm>
        </p:spPr>
        <p:txBody>
          <a:bodyPr>
            <a:noAutofit/>
          </a:bodyPr>
          <a:lstStyle>
            <a:lvl1pPr>
              <a:lnSpc>
                <a:spcPct val="80000"/>
              </a:lnSpc>
              <a:defRPr sz="26000"/>
            </a:lvl1pPr>
          </a:lstStyle>
          <a:p>
            <a:pPr lvl="0"/>
            <a:r>
              <a:rPr lang="en-US"/>
              <a:t>XX%</a:t>
            </a:r>
          </a:p>
        </p:txBody>
      </p:sp>
    </p:spTree>
    <p:extLst>
      <p:ext uri="{BB962C8B-B14F-4D97-AF65-F5344CB8AC3E}">
        <p14:creationId xmlns:p14="http://schemas.microsoft.com/office/powerpoint/2010/main" val="1396672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5586A49A-95E2-7B45-57DD-762AFFF194F3}"/>
              </a:ext>
            </a:extLst>
          </p:cNvPr>
          <p:cNvPicPr>
            <a:picLocks noChangeAspect="1"/>
          </p:cNvPicPr>
          <p:nvPr userDrawn="1"/>
        </p:nvPicPr>
        <p:blipFill>
          <a:blip r:embed="rId2">
            <a:extLst>
              <a:ext uri="{28A0092B-C50C-407E-A947-70E740481C1C}">
                <a14:useLocalDpi xmlns:a14="http://schemas.microsoft.com/office/drawing/2010/main" val="0"/>
              </a:ext>
            </a:extLst>
          </a:blip>
          <a:srcRect l="5172" t="-1" r="2873" b="7130"/>
          <a:stretch>
            <a:fillRect/>
          </a:stretch>
        </p:blipFill>
        <p:spPr>
          <a:xfrm rot="10800000" flipH="1" flipV="1">
            <a:off x="0" y="-1"/>
            <a:ext cx="12192000" cy="6855178"/>
          </a:xfrm>
          <a:prstGeom prst="rect">
            <a:avLst/>
          </a:prstGeom>
        </p:spPr>
      </p:pic>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32393" y="5144654"/>
            <a:ext cx="5435008" cy="1294246"/>
          </a:xfrm>
        </p:spPr>
        <p:txBody>
          <a:bodyPr vert="horz" lIns="91440" tIns="45720" rIns="91440" bIns="45720" rtlCol="0" anchor="b">
            <a:normAutofit/>
          </a:bodyPr>
          <a:lstStyle>
            <a:lvl1pPr>
              <a:lnSpc>
                <a:spcPct val="100000"/>
              </a:lnSpc>
              <a:defRPr lang="en-US" sz="2000" spc="-50" baseline="0" dirty="0">
                <a:solidFill>
                  <a:schemeClr val="tx1"/>
                </a:solidFill>
              </a:defRPr>
            </a:lvl1pPr>
          </a:lstStyle>
          <a:p>
            <a:pPr lvl="0"/>
            <a:r>
              <a:rPr lang="en-US"/>
              <a:t>Click to edit Master title style</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lvl1pPr>
              <a:defRPr>
                <a:solidFill>
                  <a:schemeClr val="tx1"/>
                </a:solidFill>
              </a:defRPr>
            </a:lvl1pPr>
          </a:lstStyle>
          <a:p>
            <a:fld id="{C860BA8B-5FF3-49A6-9895-94F61A8CE576}" type="datetime1">
              <a:rPr lang="en-US" smtClean="0"/>
              <a:pPr/>
              <a:t>6/3/2026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0" name="Content Placeholder 9">
            <a:extLst>
              <a:ext uri="{FF2B5EF4-FFF2-40B4-BE49-F238E27FC236}">
                <a16:creationId xmlns:a16="http://schemas.microsoft.com/office/drawing/2014/main" id="{53AAB847-04D8-7C24-A07E-65F280B26D5E}"/>
              </a:ext>
            </a:extLst>
          </p:cNvPr>
          <p:cNvSpPr>
            <a:spLocks noGrp="1"/>
          </p:cNvSpPr>
          <p:nvPr>
            <p:ph sz="quarter" idx="14" hasCustomPrompt="1"/>
          </p:nvPr>
        </p:nvSpPr>
        <p:spPr>
          <a:xfrm>
            <a:off x="344488" y="552450"/>
            <a:ext cx="11498262" cy="3937000"/>
          </a:xfrm>
        </p:spPr>
        <p:txBody>
          <a:bodyPr anchor="b"/>
          <a:lstStyle>
            <a:lvl1pPr>
              <a:defRPr sz="27500"/>
            </a:lvl1pPr>
          </a:lstStyle>
          <a:p>
            <a:pPr lvl="0"/>
            <a:r>
              <a:rPr lang="en-US"/>
              <a:t>##%</a:t>
            </a:r>
          </a:p>
        </p:txBody>
      </p:sp>
    </p:spTree>
    <p:extLst>
      <p:ext uri="{BB962C8B-B14F-4D97-AF65-F5344CB8AC3E}">
        <p14:creationId xmlns:p14="http://schemas.microsoft.com/office/powerpoint/2010/main" val="9543112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pic>
        <p:nvPicPr>
          <p:cNvPr id="6" name="Picture 5" descr="A purple and black background&#10;&#10;AI-generated content may be incorrect.">
            <a:extLst>
              <a:ext uri="{FF2B5EF4-FFF2-40B4-BE49-F238E27FC236}">
                <a16:creationId xmlns:a16="http://schemas.microsoft.com/office/drawing/2014/main" id="{C39E5039-4CEB-24E7-A2E7-F7D46B2D8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98"/>
            <a:ext cx="12223173" cy="6881646"/>
          </a:xfrm>
          <a:prstGeom prst="rect">
            <a:avLst/>
          </a:prstGeom>
        </p:spPr>
      </p:pic>
      <p:sp>
        <p:nvSpPr>
          <p:cNvPr id="9" name="Title 8">
            <a:extLst>
              <a:ext uri="{FF2B5EF4-FFF2-40B4-BE49-F238E27FC236}">
                <a16:creationId xmlns:a16="http://schemas.microsoft.com/office/drawing/2014/main" id="{E50697A7-9277-BB02-6AE2-42676133D65C}"/>
              </a:ext>
            </a:extLst>
          </p:cNvPr>
          <p:cNvSpPr>
            <a:spLocks noGrp="1"/>
          </p:cNvSpPr>
          <p:nvPr>
            <p:ph type="title"/>
          </p:nvPr>
        </p:nvSpPr>
        <p:spPr>
          <a:xfrm>
            <a:off x="7772400" y="802640"/>
            <a:ext cx="4000500" cy="1137920"/>
          </a:xfrm>
        </p:spPr>
        <p:txBody>
          <a:bodyPr/>
          <a:lstStyle>
            <a:lvl1pPr>
              <a:defRPr sz="2400" spc="-50"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a:xfrm>
            <a:off x="7772400" y="214858"/>
            <a:ext cx="1485900" cy="338328"/>
          </a:xfrm>
        </p:spPr>
        <p:txBody>
          <a:bodyPr/>
          <a:lstStyle>
            <a:lvl1pPr>
              <a:defRPr>
                <a:solidFill>
                  <a:schemeClr val="tx1"/>
                </a:solidFill>
              </a:defRPr>
            </a:lvl1pPr>
          </a:lstStyle>
          <a:p>
            <a:fld id="{21DDFA7E-E414-422B-ACFF-8C3D6A1A67FB}" type="datetime1">
              <a:rPr lang="en-US" smtClean="0"/>
              <a:pPr/>
              <a:t>6/3/2026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2" name="Content Placeholder 11">
            <a:extLst>
              <a:ext uri="{FF2B5EF4-FFF2-40B4-BE49-F238E27FC236}">
                <a16:creationId xmlns:a16="http://schemas.microsoft.com/office/drawing/2014/main" id="{2C871739-B2C5-FF57-BBD7-3F61A35A3F34}"/>
              </a:ext>
            </a:extLst>
          </p:cNvPr>
          <p:cNvSpPr>
            <a:spLocks noGrp="1"/>
          </p:cNvSpPr>
          <p:nvPr>
            <p:ph sz="quarter" idx="14" hasCustomPrompt="1"/>
          </p:nvPr>
        </p:nvSpPr>
        <p:spPr>
          <a:xfrm>
            <a:off x="358775" y="2684463"/>
            <a:ext cx="11414125" cy="4411662"/>
          </a:xfrm>
        </p:spPr>
        <p:txBody>
          <a:bodyPr lIns="0" tIns="0" rIns="0" bIns="0" anchor="b"/>
          <a:lstStyle>
            <a:lvl1pPr>
              <a:lnSpc>
                <a:spcPct val="85000"/>
              </a:lnSpc>
              <a:defRPr sz="30500" spc="-100" baseline="0">
                <a:solidFill>
                  <a:schemeClr val="tx1"/>
                </a:solidFill>
              </a:defRPr>
            </a:lvl1pPr>
          </a:lstStyle>
          <a:p>
            <a:pPr lvl="0"/>
            <a:r>
              <a:rPr lang="en-US"/>
              <a:t>##%</a:t>
            </a:r>
          </a:p>
        </p:txBody>
      </p:sp>
    </p:spTree>
    <p:extLst>
      <p:ext uri="{BB962C8B-B14F-4D97-AF65-F5344CB8AC3E}">
        <p14:creationId xmlns:p14="http://schemas.microsoft.com/office/powerpoint/2010/main" val="1251705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pic>
        <p:nvPicPr>
          <p:cNvPr id="6" name="Picture 5" descr="A red and purple light&#10;&#10;AI-generated content may be incorrect.">
            <a:extLst>
              <a:ext uri="{FF2B5EF4-FFF2-40B4-BE49-F238E27FC236}">
                <a16:creationId xmlns:a16="http://schemas.microsoft.com/office/drawing/2014/main" id="{27A6C04A-3EE2-7293-8111-E4CF6B18B2D4}"/>
              </a:ext>
            </a:extLst>
          </p:cNvPr>
          <p:cNvPicPr>
            <a:picLocks noChangeAspect="1"/>
          </p:cNvPicPr>
          <p:nvPr userDrawn="1"/>
        </p:nvPicPr>
        <p:blipFill>
          <a:blip r:embed="rId2">
            <a:extLst>
              <a:ext uri="{28A0092B-C50C-407E-A947-70E740481C1C}">
                <a14:useLocalDpi xmlns:a14="http://schemas.microsoft.com/office/drawing/2010/main" val="0"/>
              </a:ext>
            </a:extLst>
          </a:blip>
          <a:srcRect l="7784" t="57458" r="22221" b="1"/>
          <a:stretch>
            <a:fillRect/>
          </a:stretch>
        </p:blipFill>
        <p:spPr>
          <a:xfrm rot="10800000">
            <a:off x="0" y="0"/>
            <a:ext cx="12192000" cy="4802819"/>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93332489-DC9C-40A3-89C4-AFC56B3B0CAB}" type="datetime1">
              <a:rPr lang="en-US" smtClean="0"/>
              <a:pPr/>
              <a:t>6/3/2026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19099" y="2885606"/>
            <a:ext cx="8801101" cy="3553293"/>
          </a:xfrm>
        </p:spPr>
        <p:txBody>
          <a:bodyPr anchor="b">
            <a:normAutofit/>
          </a:bodyPr>
          <a:lstStyle>
            <a:lvl1pPr marL="0" indent="0">
              <a:lnSpc>
                <a:spcPct val="85000"/>
              </a:lnSpc>
              <a:buNone/>
              <a:defRPr sz="6000" b="0" spc="-50" baseline="0">
                <a:solidFill>
                  <a:schemeClr val="tx1"/>
                </a:solidFill>
              </a:defRPr>
            </a:lvl1pPr>
            <a:lvl2pPr marL="228600" indent="0">
              <a:lnSpc>
                <a:spcPct val="85000"/>
              </a:lnSpc>
              <a:buNone/>
              <a:defRPr sz="4400" b="0" spc="-50" baseline="0">
                <a:solidFill>
                  <a:schemeClr val="tx1"/>
                </a:solidFill>
              </a:defRPr>
            </a:lvl2pPr>
            <a:lvl3pPr marL="457200" indent="0">
              <a:lnSpc>
                <a:spcPct val="85000"/>
              </a:lnSpc>
              <a:buNone/>
              <a:defRPr sz="4000" b="0" spc="-50" baseline="0">
                <a:solidFill>
                  <a:schemeClr val="tx1"/>
                </a:solidFill>
              </a:defRPr>
            </a:lvl3pPr>
            <a:lvl4pPr marL="685800" indent="0">
              <a:lnSpc>
                <a:spcPct val="85000"/>
              </a:lnSpc>
              <a:buNone/>
              <a:defRPr sz="3600" b="0" spc="-50" baseline="0">
                <a:solidFill>
                  <a:schemeClr val="tx1"/>
                </a:solidFill>
              </a:defRPr>
            </a:lvl4pPr>
            <a:lvl5pPr marL="914400" indent="0">
              <a:lnSpc>
                <a:spcPct val="85000"/>
              </a:lnSpc>
              <a:buNone/>
              <a:defRPr sz="32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2577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pic>
        <p:nvPicPr>
          <p:cNvPr id="8" name="Picture 7" descr="A red and purple light&#10;&#10;AI-generated content may be incorrect.">
            <a:extLst>
              <a:ext uri="{FF2B5EF4-FFF2-40B4-BE49-F238E27FC236}">
                <a16:creationId xmlns:a16="http://schemas.microsoft.com/office/drawing/2014/main" id="{2424DF04-0206-4859-9FB9-6A2579527E12}"/>
              </a:ext>
            </a:extLst>
          </p:cNvPr>
          <p:cNvPicPr>
            <a:picLocks noChangeAspect="1"/>
          </p:cNvPicPr>
          <p:nvPr userDrawn="1"/>
        </p:nvPicPr>
        <p:blipFill>
          <a:blip r:embed="rId2">
            <a:extLst>
              <a:ext uri="{28A0092B-C50C-407E-A947-70E740481C1C}">
                <a14:useLocalDpi xmlns:a14="http://schemas.microsoft.com/office/drawing/2010/main" val="0"/>
              </a:ext>
            </a:extLst>
          </a:blip>
          <a:srcRect l="2078" t="38163" r="27927" b="1091"/>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352800" y="219456"/>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220200" y="219456"/>
            <a:ext cx="1522740" cy="338328"/>
          </a:xfrm>
        </p:spPr>
        <p:txBody>
          <a:bodyPr/>
          <a:lstStyle>
            <a:lvl1pPr>
              <a:defRPr>
                <a:solidFill>
                  <a:schemeClr val="tx1"/>
                </a:solidFill>
              </a:defRPr>
            </a:lvl1pPr>
          </a:lstStyle>
          <a:p>
            <a:fld id="{3DB68620-47AE-4F32-A04B-1342501F877C}" type="datetime1">
              <a:rPr lang="en-US" smtClean="0"/>
              <a:pPr/>
              <a:t>6/3/2026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91657"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352800" y="1405719"/>
            <a:ext cx="7353300" cy="4012442"/>
          </a:xfrm>
        </p:spPr>
        <p:txBody>
          <a:bodyPr anchor="t">
            <a:normAutofit/>
          </a:bodyPr>
          <a:lstStyle>
            <a:lvl1pPr marL="0" indent="0">
              <a:lnSpc>
                <a:spcPct val="85000"/>
              </a:lnSpc>
              <a:buNone/>
              <a:defRPr sz="5400" b="0" spc="-50" baseline="0">
                <a:solidFill>
                  <a:schemeClr val="tx1"/>
                </a:solidFill>
              </a:defRPr>
            </a:lvl1pPr>
            <a:lvl2pPr marL="228600" indent="0">
              <a:lnSpc>
                <a:spcPct val="85000"/>
              </a:lnSpc>
              <a:buNone/>
              <a:defRPr sz="4800" b="0" spc="-50" baseline="0">
                <a:solidFill>
                  <a:schemeClr val="tx1"/>
                </a:solidFill>
              </a:defRPr>
            </a:lvl2pPr>
            <a:lvl3pPr marL="457200" indent="0">
              <a:lnSpc>
                <a:spcPct val="85000"/>
              </a:lnSpc>
              <a:buNone/>
              <a:defRPr sz="4400" b="0" spc="-50" baseline="0">
                <a:solidFill>
                  <a:schemeClr val="tx1"/>
                </a:solidFill>
              </a:defRPr>
            </a:lvl3pPr>
            <a:lvl4pPr marL="685800" indent="0">
              <a:lnSpc>
                <a:spcPct val="85000"/>
              </a:lnSpc>
              <a:buNone/>
              <a:defRPr sz="3600" b="0" spc="-50" baseline="0">
                <a:solidFill>
                  <a:schemeClr val="tx1"/>
                </a:solidFill>
              </a:defRPr>
            </a:lvl4pPr>
            <a:lvl5pPr marL="914400" indent="0">
              <a:lnSpc>
                <a:spcPct val="85000"/>
              </a:lnSpc>
              <a:buNone/>
              <a:defRPr sz="36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2830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06D2715B-CAEE-9AAB-7191-D98012435C15}"/>
              </a:ext>
            </a:extLst>
          </p:cNvPr>
          <p:cNvPicPr>
            <a:picLocks noChangeAspect="1"/>
          </p:cNvPicPr>
          <p:nvPr userDrawn="1"/>
        </p:nvPicPr>
        <p:blipFill>
          <a:blip r:embed="rId2">
            <a:extLst>
              <a:ext uri="{28A0092B-C50C-407E-A947-70E740481C1C}">
                <a14:useLocalDpi xmlns:a14="http://schemas.microsoft.com/office/drawing/2010/main" val="0"/>
              </a:ext>
            </a:extLst>
          </a:blip>
          <a:srcRect l="1125" r="1125" b="21235"/>
          <a:stretch>
            <a:fillRect/>
          </a:stretch>
        </p:blipFill>
        <p:spPr>
          <a:xfrm rot="10800000">
            <a:off x="0" y="875"/>
            <a:ext cx="12192000" cy="6857125"/>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838700"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E0A8EBD6-625B-484B-BC25-3573CF53D407}" type="datetime1">
              <a:rPr lang="en-US" smtClean="0"/>
              <a:pPr/>
              <a:t>6/3/2026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838700" y="1740023"/>
            <a:ext cx="6310269" cy="4637725"/>
          </a:xfrm>
        </p:spPr>
        <p:txBody>
          <a:bodyPr anchor="b">
            <a:normAutofit/>
          </a:bodyPr>
          <a:lstStyle>
            <a:lvl1pPr marL="0" indent="0">
              <a:lnSpc>
                <a:spcPct val="85000"/>
              </a:lnSpc>
              <a:buNone/>
              <a:defRPr sz="4800" b="0" spc="-50" baseline="0">
                <a:solidFill>
                  <a:schemeClr val="tx1"/>
                </a:solidFill>
              </a:defRPr>
            </a:lvl1pPr>
            <a:lvl2pPr marL="228600" indent="0">
              <a:lnSpc>
                <a:spcPct val="85000"/>
              </a:lnSpc>
              <a:buNone/>
              <a:defRPr sz="4000" b="0" spc="-50" baseline="0">
                <a:solidFill>
                  <a:schemeClr val="tx1"/>
                </a:solidFill>
              </a:defRPr>
            </a:lvl2pPr>
            <a:lvl3pPr marL="457200" indent="0">
              <a:lnSpc>
                <a:spcPct val="85000"/>
              </a:lnSpc>
              <a:buNone/>
              <a:defRPr sz="3200" b="0" spc="-50" baseline="0">
                <a:solidFill>
                  <a:schemeClr val="tx1"/>
                </a:solidFill>
              </a:defRPr>
            </a:lvl3pPr>
            <a:lvl4pPr marL="685800" indent="0">
              <a:lnSpc>
                <a:spcPct val="85000"/>
              </a:lnSpc>
              <a:buNone/>
              <a:defRPr sz="2800" b="0" spc="-50" baseline="0">
                <a:solidFill>
                  <a:schemeClr val="tx1"/>
                </a:solidFill>
              </a:defRPr>
            </a:lvl4pPr>
            <a:lvl5pPr marL="914400" indent="0">
              <a:lnSpc>
                <a:spcPct val="85000"/>
              </a:lnSpc>
              <a:buNone/>
              <a:defRPr sz="24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3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pic>
        <p:nvPicPr>
          <p:cNvPr id="10" name="Picture 9" descr="A close up of a colorful object&#10;&#10;AI-generated content may be incorrect.">
            <a:extLst>
              <a:ext uri="{FF2B5EF4-FFF2-40B4-BE49-F238E27FC236}">
                <a16:creationId xmlns:a16="http://schemas.microsoft.com/office/drawing/2014/main" id="{056372A1-E778-B10F-98CF-995841167A8A}"/>
              </a:ext>
            </a:extLst>
          </p:cNvPr>
          <p:cNvPicPr>
            <a:picLocks noChangeAspect="1"/>
          </p:cNvPicPr>
          <p:nvPr userDrawn="1"/>
        </p:nvPicPr>
        <p:blipFill>
          <a:blip r:embed="rId2">
            <a:extLst>
              <a:ext uri="{28A0092B-C50C-407E-A947-70E740481C1C}">
                <a14:useLocalDpi xmlns:a14="http://schemas.microsoft.com/office/drawing/2010/main" val="0"/>
              </a:ext>
            </a:extLst>
          </a:blip>
          <a:srcRect l="8084" t="9400" r="1623" b="307"/>
          <a:stretch>
            <a:fillRect/>
          </a:stretch>
        </p:blipFill>
        <p:spPr>
          <a:xfrm>
            <a:off x="0" y="875"/>
            <a:ext cx="12192000" cy="6857125"/>
          </a:xfrm>
          <a:prstGeom prst="rect">
            <a:avLst/>
          </a:prstGeom>
        </p:spPr>
      </p:pic>
      <p:sp>
        <p:nvSpPr>
          <p:cNvPr id="8" name="Title 7">
            <a:extLst>
              <a:ext uri="{FF2B5EF4-FFF2-40B4-BE49-F238E27FC236}">
                <a16:creationId xmlns:a16="http://schemas.microsoft.com/office/drawing/2014/main" id="{7D2650CC-89A0-A174-E856-05805DBC0CDB}"/>
              </a:ext>
            </a:extLst>
          </p:cNvPr>
          <p:cNvSpPr>
            <a:spLocks noGrp="1"/>
          </p:cNvSpPr>
          <p:nvPr>
            <p:ph type="title"/>
          </p:nvPr>
        </p:nvSpPr>
        <p:spPr>
          <a:xfrm>
            <a:off x="420792" y="356684"/>
            <a:ext cx="6346974" cy="2667527"/>
          </a:xfrm>
        </p:spPr>
        <p:txBody>
          <a:bodyPr/>
          <a:lstStyle>
            <a:lvl1pPr>
              <a:defRPr sz="5400">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1E66F2C5-A94C-40FD-0A7D-A7D695991E66}"/>
              </a:ext>
            </a:extLst>
          </p:cNvPr>
          <p:cNvSpPr>
            <a:spLocks noGrp="1"/>
          </p:cNvSpPr>
          <p:nvPr>
            <p:ph type="subTitle" idx="1"/>
          </p:nvPr>
        </p:nvSpPr>
        <p:spPr>
          <a:xfrm>
            <a:off x="433414" y="5266344"/>
            <a:ext cx="3291920" cy="982055"/>
          </a:xfrm>
        </p:spPr>
        <p:txBody>
          <a:bodyPr vert="horz" lIns="91440" tIns="45720" rIns="91440" bIns="45720" rtlCol="0" anchor="b">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2265" y="222117"/>
            <a:ext cx="2504049"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363200" y="222117"/>
            <a:ext cx="1146383" cy="338328"/>
          </a:xfrm>
        </p:spPr>
        <p:txBody>
          <a:bodyPr/>
          <a:lstStyle>
            <a:lvl1pPr>
              <a:defRPr>
                <a:solidFill>
                  <a:schemeClr val="tx1"/>
                </a:solidFill>
              </a:defRPr>
            </a:lvl1pPr>
          </a:lstStyle>
          <a:p>
            <a:fld id="{679FB602-DB7A-4B0E-854D-FB51F38BB0AA}" type="datetime1">
              <a:rPr lang="en-US" smtClean="0"/>
              <a:pPr/>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383072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93332489-DC9C-40A3-89C4-AFC56B3B0CAB}" type="datetime1">
              <a:rPr lang="en-US" smtClean="0"/>
              <a:pPr/>
              <a:t>6/3/2026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19099" y="2133600"/>
            <a:ext cx="9393641" cy="4305299"/>
          </a:xfrm>
        </p:spPr>
        <p:txBody>
          <a:bodyPr anchor="b">
            <a:normAutofit/>
          </a:bodyPr>
          <a:lstStyle>
            <a:lvl1pPr marL="0" indent="0">
              <a:lnSpc>
                <a:spcPct val="85000"/>
              </a:lnSpc>
              <a:buNone/>
              <a:defRPr sz="7200" b="0" spc="-50" baseline="0">
                <a:solidFill>
                  <a:schemeClr val="tx1"/>
                </a:solidFill>
              </a:defRPr>
            </a:lvl1pPr>
            <a:lvl2pPr marL="228600" indent="0">
              <a:lnSpc>
                <a:spcPct val="85000"/>
              </a:lnSpc>
              <a:buNone/>
              <a:defRPr sz="5400" b="0" spc="-50" baseline="0">
                <a:solidFill>
                  <a:schemeClr val="tx1"/>
                </a:solidFill>
              </a:defRPr>
            </a:lvl2pPr>
            <a:lvl3pPr marL="457200" indent="0">
              <a:lnSpc>
                <a:spcPct val="85000"/>
              </a:lnSpc>
              <a:buNone/>
              <a:defRPr sz="4800" b="0" spc="-50" baseline="0">
                <a:solidFill>
                  <a:schemeClr val="tx1"/>
                </a:solidFill>
              </a:defRPr>
            </a:lvl3pPr>
            <a:lvl4pPr marL="685800" indent="0">
              <a:lnSpc>
                <a:spcPct val="85000"/>
              </a:lnSpc>
              <a:buNone/>
              <a:defRPr sz="4400" b="0" spc="-50" baseline="0">
                <a:solidFill>
                  <a:schemeClr val="tx1"/>
                </a:solidFill>
              </a:defRPr>
            </a:lvl4pPr>
            <a:lvl5pPr marL="914400" indent="0">
              <a:lnSpc>
                <a:spcPct val="85000"/>
              </a:lnSpc>
              <a:buNone/>
              <a:defRPr sz="40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9146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6" name="Picture 5" descr="A close up of a colorful background&#10;&#10;AI-generated content may be incorrect.">
            <a:extLst>
              <a:ext uri="{FF2B5EF4-FFF2-40B4-BE49-F238E27FC236}">
                <a16:creationId xmlns:a16="http://schemas.microsoft.com/office/drawing/2014/main" id="{56ABB8EC-1098-DCAC-E2E3-BCA53EEC625D}"/>
              </a:ext>
            </a:extLst>
          </p:cNvPr>
          <p:cNvPicPr>
            <a:picLocks noChangeAspect="1"/>
          </p:cNvPicPr>
          <p:nvPr userDrawn="1"/>
        </p:nvPicPr>
        <p:blipFill>
          <a:blip r:embed="rId2">
            <a:extLst>
              <a:ext uri="{28A0092B-C50C-407E-A947-70E740481C1C}">
                <a14:useLocalDpi xmlns:a14="http://schemas.microsoft.com/office/drawing/2010/main" val="0"/>
              </a:ext>
            </a:extLst>
          </a:blip>
          <a:srcRect l="1291" t="22024" r="10011"/>
          <a:stretch>
            <a:fillRect/>
          </a:stretch>
        </p:blipFill>
        <p:spPr>
          <a:xfrm rot="10800000" flipH="1">
            <a:off x="0" y="0"/>
            <a:ext cx="12192000" cy="6864096"/>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866899" y="4874218"/>
            <a:ext cx="8506567" cy="666427"/>
          </a:xfrm>
        </p:spPr>
        <p:txBody>
          <a:bodyPr anchor="ctr">
            <a:normAutofit/>
          </a:bodyPr>
          <a:lstStyle>
            <a:lvl1pPr algn="r">
              <a:lnSpc>
                <a:spcPct val="90000"/>
              </a:lnSpc>
              <a:defRPr sz="1400" b="0" cap="all" spc="10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6403F4C9-1C82-4616-8D26-0B0587291200}" type="datetime1">
              <a:rPr lang="en-US" smtClean="0"/>
              <a:pPr/>
              <a:t>6/3/2026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866899" y="1856096"/>
            <a:ext cx="8506567" cy="2855388"/>
          </a:xfrm>
        </p:spPr>
        <p:txBody>
          <a:bodyPr anchor="ctr">
            <a:normAutofit/>
          </a:bodyPr>
          <a:lstStyle>
            <a:lvl1pPr marL="164592" indent="-164592">
              <a:lnSpc>
                <a:spcPct val="90000"/>
              </a:lnSpc>
              <a:spcBef>
                <a:spcPts val="0"/>
              </a:spcBef>
              <a:buFont typeface="Arial" panose="020B0604020202020204" pitchFamily="34" charset="0"/>
              <a:buNone/>
              <a:defRPr sz="50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2607930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pic>
        <p:nvPicPr>
          <p:cNvPr id="10" name="Picture 9" descr="A black background with a red and yellow light&#10;&#10;AI-generated content may be incorrect.">
            <a:extLst>
              <a:ext uri="{FF2B5EF4-FFF2-40B4-BE49-F238E27FC236}">
                <a16:creationId xmlns:a16="http://schemas.microsoft.com/office/drawing/2014/main" id="{027268CA-0348-F6FC-5FB0-87BADE436A7E}"/>
              </a:ext>
            </a:extLst>
          </p:cNvPr>
          <p:cNvPicPr>
            <a:picLocks noChangeAspect="1"/>
          </p:cNvPicPr>
          <p:nvPr userDrawn="1"/>
        </p:nvPicPr>
        <p:blipFill>
          <a:blip r:embed="rId2">
            <a:extLst>
              <a:ext uri="{28A0092B-C50C-407E-A947-70E740481C1C}">
                <a14:useLocalDpi xmlns:a14="http://schemas.microsoft.com/office/drawing/2010/main" val="0"/>
              </a:ext>
            </a:extLst>
          </a:blip>
          <a:srcRect l="4682" r="20481"/>
          <a:stretch>
            <a:fillRect/>
          </a:stretch>
        </p:blipFill>
        <p:spPr>
          <a:xfrm rot="5400000" flipH="1">
            <a:off x="2667001" y="-2667001"/>
            <a:ext cx="6858000" cy="12192001"/>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432392" y="5226427"/>
            <a:ext cx="8382001" cy="837861"/>
          </a:xfrm>
        </p:spPr>
        <p:txBody>
          <a:bodyPr anchor="t">
            <a:normAutofit/>
          </a:bodyPr>
          <a:lstStyle>
            <a:lvl1pPr>
              <a:lnSpc>
                <a:spcPct val="90000"/>
              </a:lnSpc>
              <a:defRPr sz="1400" b="0" cap="all" spc="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6DCC6FE3-E805-41B1-96EC-B0B83218C881}" type="datetime1">
              <a:rPr lang="en-US" smtClean="0"/>
              <a:pPr/>
              <a:t>6/3/2026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32392" y="2017401"/>
            <a:ext cx="8368707" cy="2981163"/>
          </a:xfrm>
        </p:spPr>
        <p:txBody>
          <a:bodyPr anchor="t">
            <a:normAutofit/>
          </a:bodyPr>
          <a:lstStyle>
            <a:lvl1pPr marL="164592" indent="-164592">
              <a:lnSpc>
                <a:spcPct val="90000"/>
              </a:lnSpc>
              <a:spcBef>
                <a:spcPts val="0"/>
              </a:spcBef>
              <a:buFont typeface="Arial" panose="020B0604020202020204" pitchFamily="34" charset="0"/>
              <a:buNone/>
              <a:defRPr sz="46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3709357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pic>
        <p:nvPicPr>
          <p:cNvPr id="9" name="Picture 8" descr="A colorful light on a black background&#10;&#10;AI-generated content may be incorrect.">
            <a:extLst>
              <a:ext uri="{FF2B5EF4-FFF2-40B4-BE49-F238E27FC236}">
                <a16:creationId xmlns:a16="http://schemas.microsoft.com/office/drawing/2014/main" id="{F0687863-E84B-D6E2-6049-AF65BB197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115568"/>
            <a:ext cx="12192000" cy="5742432"/>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453982" y="5029200"/>
            <a:ext cx="8347118" cy="713232"/>
          </a:xfrm>
        </p:spPr>
        <p:txBody>
          <a:bodyPr anchor="t">
            <a:normAutofit/>
          </a:bodyPr>
          <a:lstStyle>
            <a:lvl1pPr>
              <a:lnSpc>
                <a:spcPct val="90000"/>
              </a:lnSpc>
              <a:defRPr sz="1400" b="0" cap="all" spc="-5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a:xfrm>
            <a:off x="429768"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5DBB5726-A743-47D1-86E4-46BB349D0446}" type="datetime1">
              <a:rPr lang="en-US" smtClean="0"/>
              <a:pPr/>
              <a:t>6/3/2026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53982" y="1115568"/>
            <a:ext cx="8347118" cy="3584448"/>
          </a:xfrm>
        </p:spPr>
        <p:txBody>
          <a:bodyPr anchor="ctr">
            <a:normAutofit/>
          </a:bodyPr>
          <a:lstStyle>
            <a:lvl1pPr marL="137160" indent="-137160">
              <a:lnSpc>
                <a:spcPct val="90000"/>
              </a:lnSpc>
              <a:spcBef>
                <a:spcPts val="0"/>
              </a:spcBef>
              <a:buFont typeface="Arial" panose="020B0604020202020204" pitchFamily="34" charset="0"/>
              <a:buNone/>
              <a:defRPr sz="50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3578241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4">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52439AE8-E053-A902-BEE2-9CECF6AEA2F1}"/>
              </a:ext>
            </a:extLst>
          </p:cNvPr>
          <p:cNvPicPr>
            <a:picLocks noChangeAspect="1"/>
          </p:cNvPicPr>
          <p:nvPr userDrawn="1"/>
        </p:nvPicPr>
        <p:blipFill>
          <a:blip r:embed="rId2">
            <a:extLst>
              <a:ext uri="{28A0092B-C50C-407E-A947-70E740481C1C}">
                <a14:useLocalDpi xmlns:a14="http://schemas.microsoft.com/office/drawing/2010/main" val="0"/>
              </a:ext>
            </a:extLst>
          </a:blip>
          <a:srcRect l="-7769" t="8943" r="104" b="13677"/>
          <a:stretch>
            <a:fillRect/>
          </a:stretch>
        </p:blipFill>
        <p:spPr>
          <a:xfrm>
            <a:off x="0" y="0"/>
            <a:ext cx="12192000" cy="6857125"/>
          </a:xfrm>
          <a:prstGeom prst="rect">
            <a:avLst/>
          </a:prstGeom>
        </p:spPr>
      </p:pic>
      <p:sp>
        <p:nvSpPr>
          <p:cNvPr id="9" name="Title 8">
            <a:extLst>
              <a:ext uri="{FF2B5EF4-FFF2-40B4-BE49-F238E27FC236}">
                <a16:creationId xmlns:a16="http://schemas.microsoft.com/office/drawing/2014/main" id="{FDFF10A2-0E03-73DB-5224-98043612F7A3}"/>
              </a:ext>
            </a:extLst>
          </p:cNvPr>
          <p:cNvSpPr>
            <a:spLocks noGrp="1"/>
          </p:cNvSpPr>
          <p:nvPr>
            <p:ph type="title" hasCustomPrompt="1"/>
          </p:nvPr>
        </p:nvSpPr>
        <p:spPr>
          <a:xfrm>
            <a:off x="420791" y="5151120"/>
            <a:ext cx="5446609" cy="806517"/>
          </a:xfrm>
        </p:spPr>
        <p:txBody>
          <a:bodyPr anchor="ctr"/>
          <a:lstStyle>
            <a:lvl1pPr>
              <a:defRPr sz="1400" cap="all" spc="10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a:xfrm>
            <a:off x="429768"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F4F47579-571B-45A3-BDCA-E2964689F659}" type="datetime1">
              <a:rPr lang="en-US" smtClean="0"/>
              <a:pPr/>
              <a:t>6/3/2026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1501541"/>
            <a:ext cx="7342632" cy="3397064"/>
          </a:xfrm>
        </p:spPr>
        <p:txBody>
          <a:bodyPr anchor="ctr">
            <a:normAutofit/>
          </a:bodyPr>
          <a:lstStyle>
            <a:lvl1pPr marL="164592" indent="-164592">
              <a:lnSpc>
                <a:spcPct val="95000"/>
              </a:lnSpc>
              <a:spcBef>
                <a:spcPts val="0"/>
              </a:spcBef>
              <a:buFont typeface="Arial" panose="020B0604020202020204" pitchFamily="34" charset="0"/>
              <a:buNone/>
              <a:defRPr sz="43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3019765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2506436" y="4671787"/>
            <a:ext cx="7179129" cy="1028700"/>
          </a:xfrm>
        </p:spPr>
        <p:txBody>
          <a:bodyPr anchor="ctr">
            <a:normAutofit/>
          </a:bodyPr>
          <a:lstStyle>
            <a:lvl1pPr algn="ctr">
              <a:lnSpc>
                <a:spcPct val="120000"/>
              </a:lnSpc>
              <a:defRPr sz="1400" b="0" cap="all" spc="10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a:xfrm>
            <a:off x="8801100" y="214858"/>
            <a:ext cx="1920240" cy="338328"/>
          </a:xfrm>
        </p:spPr>
        <p:txBody>
          <a:bodyPr/>
          <a:lstStyle>
            <a:lvl1pPr>
              <a:defRPr>
                <a:solidFill>
                  <a:schemeClr val="tx1"/>
                </a:solidFill>
              </a:defRPr>
            </a:lvl1pPr>
          </a:lstStyle>
          <a:p>
            <a:fld id="{926E2CA6-CB6A-465C-BAA7-384FD497485D}" type="datetime1">
              <a:rPr lang="en-US" smtClean="0"/>
              <a:pPr/>
              <a:t>6/3/2026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2506435" y="1623265"/>
            <a:ext cx="7179130" cy="3048522"/>
          </a:xfrm>
        </p:spPr>
        <p:txBody>
          <a:bodyPr anchor="ctr">
            <a:normAutofit/>
          </a:bodyPr>
          <a:lstStyle>
            <a:lvl1pPr marL="137160" indent="-137160" algn="ctr">
              <a:lnSpc>
                <a:spcPct val="90000"/>
              </a:lnSpc>
              <a:spcBef>
                <a:spcPts val="0"/>
              </a:spcBef>
              <a:buFont typeface="Arial" panose="020B0604020202020204" pitchFamily="34" charset="0"/>
              <a:buNone/>
              <a:defRPr sz="40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28799375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8382000" cy="701657"/>
          </a:xfrm>
        </p:spPr>
        <p:txBody>
          <a:bodyPr/>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F38C42AE-61C6-458B-86C3-22D39A5E8956}" type="datetime1">
              <a:rPr lang="en-US" smtClean="0"/>
              <a:pPr/>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4" name="Content Placeholder 3">
            <a:extLst>
              <a:ext uri="{FF2B5EF4-FFF2-40B4-BE49-F238E27FC236}">
                <a16:creationId xmlns:a16="http://schemas.microsoft.com/office/drawing/2014/main" id="{704CA46A-141E-21AB-51BA-BA1F0F395708}"/>
              </a:ext>
            </a:extLst>
          </p:cNvPr>
          <p:cNvSpPr>
            <a:spLocks noGrp="1"/>
          </p:cNvSpPr>
          <p:nvPr>
            <p:ph sz="quarter" idx="15"/>
          </p:nvPr>
        </p:nvSpPr>
        <p:spPr>
          <a:xfrm>
            <a:off x="431800" y="1900238"/>
            <a:ext cx="4924425" cy="43481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F8607D36-7013-02AC-69A9-8D38C5BBA7D0}"/>
              </a:ext>
            </a:extLst>
          </p:cNvPr>
          <p:cNvSpPr>
            <a:spLocks noGrp="1"/>
          </p:cNvSpPr>
          <p:nvPr>
            <p:ph sz="quarter" idx="16"/>
          </p:nvPr>
        </p:nvSpPr>
        <p:spPr>
          <a:xfrm>
            <a:off x="5878824" y="1900238"/>
            <a:ext cx="4924425" cy="43481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1040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18655" y="932098"/>
            <a:ext cx="10835539" cy="704088"/>
          </a:xfrm>
        </p:spPr>
        <p:txBody>
          <a:bodyPr/>
          <a:lstStyle>
            <a:lvl1pPr>
              <a:defRPr>
                <a:solidFill>
                  <a:schemeClr val="tx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8801100" y="214858"/>
            <a:ext cx="1920240" cy="338328"/>
          </a:xfrm>
        </p:spPr>
        <p:txBody>
          <a:bodyPr/>
          <a:lstStyle>
            <a:lvl1pPr>
              <a:defRPr>
                <a:solidFill>
                  <a:schemeClr val="tx1"/>
                </a:solidFill>
              </a:defRPr>
            </a:lvl1pPr>
          </a:lstStyle>
          <a:p>
            <a:fld id="{83D71BEE-9C65-4D84-970B-0B47E929926B}" type="datetime1">
              <a:rPr lang="en-US" smtClean="0"/>
              <a:pPr/>
              <a:t>6/3/2026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18654" y="1675614"/>
            <a:ext cx="4913919" cy="559834"/>
          </a:xfrm>
        </p:spPr>
        <p:txBody>
          <a:bodyPr anchor="b">
            <a:normAutofit/>
          </a:bodyPr>
          <a:lstStyle>
            <a:lvl1pPr marL="0" indent="0">
              <a:lnSpc>
                <a:spcPct val="90000"/>
              </a:lnSpc>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854769-C5D8-1BF0-C3A2-77216D6255DB}"/>
              </a:ext>
            </a:extLst>
          </p:cNvPr>
          <p:cNvSpPr>
            <a:spLocks noGrp="1"/>
          </p:cNvSpPr>
          <p:nvPr>
            <p:ph sz="quarter" idx="15"/>
          </p:nvPr>
        </p:nvSpPr>
        <p:spPr>
          <a:xfrm>
            <a:off x="431800" y="2285022"/>
            <a:ext cx="4900773" cy="39633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6500" y="1675614"/>
            <a:ext cx="4967694" cy="559834"/>
          </a:xfrm>
        </p:spPr>
        <p:txBody>
          <a:bodyPr anchor="b">
            <a:normAutofit/>
          </a:bodyPr>
          <a:lstStyle>
            <a:lvl1pPr marL="0" indent="0">
              <a:lnSpc>
                <a:spcPct val="90000"/>
              </a:lnSpc>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B3527224-4234-3620-766D-DCCA3AFDF896}"/>
              </a:ext>
            </a:extLst>
          </p:cNvPr>
          <p:cNvSpPr>
            <a:spLocks noGrp="1"/>
          </p:cNvSpPr>
          <p:nvPr>
            <p:ph sz="quarter" idx="16"/>
          </p:nvPr>
        </p:nvSpPr>
        <p:spPr>
          <a:xfrm>
            <a:off x="6279401" y="2285022"/>
            <a:ext cx="4982762" cy="39633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3071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420791" y="1113510"/>
            <a:ext cx="8380309" cy="876193"/>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49AFCF02-D35E-46A4-B7A1-1A2B81F8D932}" type="datetime1">
              <a:rPr lang="en-US" smtClean="0"/>
              <a:pPr/>
              <a:t>6/3/2026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141960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2A57AF51-4D04-4E0C-B33D-81940CAB4B07}" type="datetime1">
              <a:rPr lang="en-US" smtClean="0"/>
              <a:pPr/>
              <a:t>6/3/2026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330425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5">
    <p:spTree>
      <p:nvGrpSpPr>
        <p:cNvPr id="1" name=""/>
        <p:cNvGrpSpPr/>
        <p:nvPr/>
      </p:nvGrpSpPr>
      <p:grpSpPr>
        <a:xfrm>
          <a:off x="0" y="0"/>
          <a:ext cx="0" cy="0"/>
          <a:chOff x="0" y="0"/>
          <a:chExt cx="0" cy="0"/>
        </a:xfrm>
      </p:grpSpPr>
      <p:pic>
        <p:nvPicPr>
          <p:cNvPr id="10" name="Picture 9" descr="A red and purple light&#10;&#10;AI-generated content may be incorrect.">
            <a:extLst>
              <a:ext uri="{FF2B5EF4-FFF2-40B4-BE49-F238E27FC236}">
                <a16:creationId xmlns:a16="http://schemas.microsoft.com/office/drawing/2014/main" id="{34DC879D-8888-CA20-363B-ADD601ABDB14}"/>
              </a:ext>
            </a:extLst>
          </p:cNvPr>
          <p:cNvPicPr>
            <a:picLocks noChangeAspect="1"/>
          </p:cNvPicPr>
          <p:nvPr userDrawn="1"/>
        </p:nvPicPr>
        <p:blipFill>
          <a:blip r:embed="rId2">
            <a:extLst>
              <a:ext uri="{28A0092B-C50C-407E-A947-70E740481C1C}">
                <a14:useLocalDpi xmlns:a14="http://schemas.microsoft.com/office/drawing/2010/main" val="0"/>
              </a:ext>
            </a:extLst>
          </a:blip>
          <a:srcRect l="389" t="34949" r="912"/>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3491" y="2122471"/>
            <a:ext cx="7348909" cy="1672640"/>
          </a:xfrm>
        </p:spPr>
        <p:txBody>
          <a:bodyPr vert="horz" lIns="91440" tIns="45720" rIns="91440" bIns="45720" rtlCol="0" anchor="t">
            <a:normAutofit/>
          </a:bodyPr>
          <a:lstStyle>
            <a:lvl1pPr>
              <a:defRPr lang="en-US" sz="5400" baseline="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816399" y="2122470"/>
            <a:ext cx="2052235" cy="1672640"/>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22284" y="233990"/>
            <a:ext cx="257868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01100" y="216573"/>
            <a:ext cx="1562100" cy="338328"/>
          </a:xfrm>
        </p:spPr>
        <p:txBody>
          <a:bodyPr/>
          <a:lstStyle>
            <a:lvl1pPr>
              <a:defRPr>
                <a:solidFill>
                  <a:schemeClr val="tx1"/>
                </a:solidFill>
              </a:defRPr>
            </a:lvl1pPr>
          </a:lstStyle>
          <a:p>
            <a:fld id="{9192309C-B050-4356-96E7-0276C1563BD7}" type="datetime1">
              <a:rPr lang="en-US" smtClean="0"/>
              <a:pPr/>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39671398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32393" y="1115568"/>
            <a:ext cx="3363393" cy="1371600"/>
          </a:xfrm>
        </p:spPr>
        <p:txBody>
          <a:bodyPr anchor="t">
            <a:normAutofit/>
          </a:bodyPr>
          <a:lstStyle>
            <a:lvl1pPr>
              <a:defRPr sz="30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4838700" y="214858"/>
            <a:ext cx="1485900" cy="338328"/>
          </a:xfrm>
        </p:spPr>
        <p:txBody>
          <a:bodyPr/>
          <a:lstStyle>
            <a:lvl1pPr>
              <a:defRPr>
                <a:solidFill>
                  <a:schemeClr val="tx1"/>
                </a:solidFill>
              </a:defRPr>
            </a:lvl1pPr>
          </a:lstStyle>
          <a:p>
            <a:fld id="{91495C13-5B9F-4AD1-A2E2-FB0B577AF6CA}" type="datetime1">
              <a:rPr lang="en-US" smtClean="0"/>
              <a:pPr/>
              <a:t>6/3/2026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32393" y="2563585"/>
            <a:ext cx="3363393" cy="3684815"/>
          </a:xfrm>
        </p:spPr>
        <p:txBody>
          <a:bodyPr anchor="b">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38700" y="1104900"/>
            <a:ext cx="6934200" cy="5201282"/>
          </a:xfrm>
        </p:spPr>
        <p:txBody>
          <a:bodyPr vert="horz" lIns="91440" tIns="45720" rIns="91440" bIns="45720" rtlCol="0">
            <a:normAutofit/>
          </a:bodyPr>
          <a:lstStyle>
            <a:lvl1pPr>
              <a:defRPr lang="en-US" sz="1400" dirty="0">
                <a:solidFill>
                  <a:schemeClr val="tx1"/>
                </a:solidFill>
              </a:defRPr>
            </a:lvl1pPr>
            <a:lvl2pPr>
              <a:defRPr lang="en-US" sz="1200" dirty="0">
                <a:solidFill>
                  <a:schemeClr val="tx1"/>
                </a:solidFill>
              </a:defRPr>
            </a:lvl2pPr>
            <a:lvl3pPr>
              <a:defRPr lang="en-US" sz="1200" dirty="0">
                <a:solidFill>
                  <a:schemeClr val="tx1"/>
                </a:solidFill>
              </a:defRPr>
            </a:lvl3pPr>
            <a:lvl4pPr>
              <a:defRPr lang="en-US" sz="1200" dirty="0">
                <a:solidFill>
                  <a:schemeClr val="tx1"/>
                </a:solidFill>
              </a:defRPr>
            </a:lvl4pPr>
            <a:lvl5pPr>
              <a:defRPr lang="en-US" sz="12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78161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1104901"/>
            <a:ext cx="2932434" cy="1600200"/>
          </a:xfrm>
        </p:spPr>
        <p:txBody>
          <a:bodyPr anchor="t">
            <a:normAutofit/>
          </a:bodyPr>
          <a:lstStyle>
            <a:lvl1pPr>
              <a:defRPr sz="30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429768" y="219456"/>
            <a:ext cx="2016929" cy="338328"/>
          </a:xfrm>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4838700" y="219456"/>
            <a:ext cx="1429845" cy="338328"/>
          </a:xfrm>
        </p:spPr>
        <p:txBody>
          <a:bodyPr/>
          <a:lstStyle>
            <a:lvl1pPr>
              <a:defRPr>
                <a:solidFill>
                  <a:schemeClr val="tx1"/>
                </a:solidFill>
              </a:defRPr>
            </a:lvl1pPr>
          </a:lstStyle>
          <a:p>
            <a:fld id="{4D189146-EED2-4B95-95A3-EC3C7CBF180D}" type="datetime1">
              <a:rPr lang="en-US" smtClean="0"/>
              <a:pPr/>
              <a:t>6/3/2026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1287593" y="216280"/>
            <a:ext cx="560633"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1866900" y="3345180"/>
            <a:ext cx="2620859" cy="3093720"/>
          </a:xfrm>
        </p:spPr>
        <p:txBody>
          <a:bodyPr anchor="b">
            <a:normAutofit/>
          </a:bodyPr>
          <a:lstStyle>
            <a:lvl1pPr marL="0" indent="0" algn="r">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7">
            <a:extLst>
              <a:ext uri="{FF2B5EF4-FFF2-40B4-BE49-F238E27FC236}">
                <a16:creationId xmlns:a16="http://schemas.microsoft.com/office/drawing/2014/main" id="{3A723B90-4D46-48FC-60FC-714099462E4C}"/>
              </a:ext>
            </a:extLst>
          </p:cNvPr>
          <p:cNvSpPr>
            <a:spLocks noGrp="1"/>
          </p:cNvSpPr>
          <p:nvPr>
            <p:ph type="pic" idx="1" hasCustomPrompt="1"/>
          </p:nvPr>
        </p:nvSpPr>
        <p:spPr>
          <a:xfrm>
            <a:off x="4924129" y="1104900"/>
            <a:ext cx="7267870" cy="5753100"/>
          </a:xfrm>
          <a:custGeom>
            <a:avLst/>
            <a:gdLst>
              <a:gd name="connsiteX0" fmla="*/ 0 w 7353300"/>
              <a:gd name="connsiteY0" fmla="*/ 0 h 5901550"/>
              <a:gd name="connsiteX1" fmla="*/ 7353300 w 7353300"/>
              <a:gd name="connsiteY1" fmla="*/ 0 h 5901550"/>
              <a:gd name="connsiteX2" fmla="*/ 7353300 w 7353300"/>
              <a:gd name="connsiteY2" fmla="*/ 5901550 h 5901550"/>
              <a:gd name="connsiteX3" fmla="*/ 0 w 7353300"/>
              <a:gd name="connsiteY3" fmla="*/ 5901550 h 5901550"/>
            </a:gdLst>
            <a:ahLst/>
            <a:cxnLst>
              <a:cxn ang="0">
                <a:pos x="connsiteX0" y="connsiteY0"/>
              </a:cxn>
              <a:cxn ang="0">
                <a:pos x="connsiteX1" y="connsiteY1"/>
              </a:cxn>
              <a:cxn ang="0">
                <a:pos x="connsiteX2" y="connsiteY2"/>
              </a:cxn>
              <a:cxn ang="0">
                <a:pos x="connsiteX3" y="connsiteY3"/>
              </a:cxn>
            </a:cxnLst>
            <a:rect l="l" t="t" r="r" b="b"/>
            <a:pathLst>
              <a:path w="7353300" h="5901550">
                <a:moveTo>
                  <a:pt x="0" y="0"/>
                </a:moveTo>
                <a:lnTo>
                  <a:pt x="7353300" y="0"/>
                </a:lnTo>
                <a:lnTo>
                  <a:pt x="7353300" y="5901550"/>
                </a:lnTo>
                <a:lnTo>
                  <a:pt x="0" y="5901550"/>
                </a:lnTo>
                <a:close/>
              </a:path>
            </a:pathLst>
          </a:custGeom>
          <a:blipFill dpi="0" rotWithShape="1">
            <a:blip r:embed="rId2">
              <a:alphaModFix amt="60000"/>
            </a:blip>
            <a:srcRect/>
            <a:stretch>
              <a:fillRect/>
            </a:stretch>
          </a:blipFill>
        </p:spPr>
        <p:txBody>
          <a:bodyPr wrap="square">
            <a:noAutofit/>
          </a:bodyPr>
          <a:lstStyle>
            <a:lvl1pPr marL="0" indent="0">
              <a:buNone/>
              <a:defRPr sz="1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39069928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pic>
        <p:nvPicPr>
          <p:cNvPr id="7" name="Picture 6" descr="A red and purple light&#10;&#10;AI-generated content may be incorrect.">
            <a:extLst>
              <a:ext uri="{FF2B5EF4-FFF2-40B4-BE49-F238E27FC236}">
                <a16:creationId xmlns:a16="http://schemas.microsoft.com/office/drawing/2014/main" id="{CC69B319-31FA-514C-5A82-30B4D1B20A23}"/>
              </a:ext>
            </a:extLst>
          </p:cNvPr>
          <p:cNvPicPr>
            <a:picLocks noChangeAspect="1"/>
          </p:cNvPicPr>
          <p:nvPr userDrawn="1"/>
        </p:nvPicPr>
        <p:blipFill>
          <a:blip r:embed="rId2">
            <a:extLst>
              <a:ext uri="{28A0092B-C50C-407E-A947-70E740481C1C}">
                <a14:useLocalDpi xmlns:a14="http://schemas.microsoft.com/office/drawing/2010/main" val="0"/>
              </a:ext>
            </a:extLst>
          </a:blip>
          <a:srcRect r="7892"/>
          <a:stretch>
            <a:fillRect/>
          </a:stretch>
        </p:blipFill>
        <p:spPr>
          <a:xfrm flipH="1">
            <a:off x="-1" y="0"/>
            <a:ext cx="12191999" cy="6858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758952"/>
            <a:ext cx="7609668" cy="1734866"/>
          </a:xfrm>
        </p:spPr>
        <p:txBody>
          <a:bodyPr anchor="t">
            <a:noAutofit/>
          </a:bodyPr>
          <a:lstStyle>
            <a:lvl1pPr>
              <a:defRPr sz="7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EDABFCF2-BE01-43CB-85B3-49CC0FE55050}" type="datetime1">
              <a:rPr lang="en-US" smtClean="0"/>
              <a:pPr/>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19100" y="2705101"/>
            <a:ext cx="8801100" cy="2947550"/>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000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pic>
        <p:nvPicPr>
          <p:cNvPr id="3" name="Picture 2" descr="A red and purple light&#10;&#10;AI-generated content may be incorrect.">
            <a:extLst>
              <a:ext uri="{FF2B5EF4-FFF2-40B4-BE49-F238E27FC236}">
                <a16:creationId xmlns:a16="http://schemas.microsoft.com/office/drawing/2014/main" id="{86565871-9318-EC0D-5245-A159818CA83F}"/>
              </a:ext>
            </a:extLst>
          </p:cNvPr>
          <p:cNvPicPr>
            <a:picLocks noChangeAspect="1"/>
          </p:cNvPicPr>
          <p:nvPr userDrawn="1"/>
        </p:nvPicPr>
        <p:blipFill>
          <a:blip r:embed="rId2">
            <a:extLst>
              <a:ext uri="{28A0092B-C50C-407E-A947-70E740481C1C}">
                <a14:useLocalDpi xmlns:a14="http://schemas.microsoft.com/office/drawing/2010/main" val="0"/>
              </a:ext>
            </a:extLst>
          </a:blip>
          <a:srcRect r="7892"/>
          <a:stretch>
            <a:fillRect/>
          </a:stretch>
        </p:blipFill>
        <p:spPr>
          <a:xfrm flipH="1">
            <a:off x="-1" y="0"/>
            <a:ext cx="12191999" cy="6858000"/>
          </a:xfrm>
          <a:prstGeom prst="rect">
            <a:avLst/>
          </a:prstGeom>
        </p:spPr>
      </p:pic>
      <p:sp>
        <p:nvSpPr>
          <p:cNvPr id="9" name="Title 8">
            <a:extLst>
              <a:ext uri="{FF2B5EF4-FFF2-40B4-BE49-F238E27FC236}">
                <a16:creationId xmlns:a16="http://schemas.microsoft.com/office/drawing/2014/main" id="{687F1B09-5020-D2DD-189E-7226AD232923}"/>
              </a:ext>
            </a:extLst>
          </p:cNvPr>
          <p:cNvSpPr>
            <a:spLocks noGrp="1"/>
          </p:cNvSpPr>
          <p:nvPr>
            <p:ph type="title"/>
          </p:nvPr>
        </p:nvSpPr>
        <p:spPr>
          <a:xfrm>
            <a:off x="420792" y="2704772"/>
            <a:ext cx="5465660" cy="2733384"/>
          </a:xfrm>
        </p:spPr>
        <p:txBody>
          <a:bodyPr/>
          <a:lstStyle>
            <a:lvl1pPr>
              <a:defRPr sz="7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119A0F5-9D15-4E68-95BA-31AD4F5D84D0}" type="datetime1">
              <a:rPr lang="en-US" smtClean="0"/>
              <a:pPr/>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2" name="Content Placeholder 11">
            <a:extLst>
              <a:ext uri="{FF2B5EF4-FFF2-40B4-BE49-F238E27FC236}">
                <a16:creationId xmlns:a16="http://schemas.microsoft.com/office/drawing/2014/main" id="{8492B719-9068-0A96-E408-4EB3E9F85BE9}"/>
              </a:ext>
            </a:extLst>
          </p:cNvPr>
          <p:cNvSpPr>
            <a:spLocks noGrp="1"/>
          </p:cNvSpPr>
          <p:nvPr>
            <p:ph sz="quarter" idx="15"/>
          </p:nvPr>
        </p:nvSpPr>
        <p:spPr>
          <a:xfrm>
            <a:off x="6305550" y="2705100"/>
            <a:ext cx="4410075" cy="1562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20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6">
    <p:spTree>
      <p:nvGrpSpPr>
        <p:cNvPr id="1" name=""/>
        <p:cNvGrpSpPr/>
        <p:nvPr/>
      </p:nvGrpSpPr>
      <p:grpSpPr>
        <a:xfrm>
          <a:off x="0" y="0"/>
          <a:ext cx="0" cy="0"/>
          <a:chOff x="0" y="0"/>
          <a:chExt cx="0" cy="0"/>
        </a:xfrm>
      </p:grpSpPr>
      <p:pic>
        <p:nvPicPr>
          <p:cNvPr id="9" name="Picture 8" descr="A black circle in a purple and orange color&#10;&#10;AI-generated content may be incorrect.">
            <a:extLst>
              <a:ext uri="{FF2B5EF4-FFF2-40B4-BE49-F238E27FC236}">
                <a16:creationId xmlns:a16="http://schemas.microsoft.com/office/drawing/2014/main" id="{86116429-CFD9-2016-C240-A97B232DE426}"/>
              </a:ext>
            </a:extLst>
          </p:cNvPr>
          <p:cNvPicPr>
            <a:picLocks noChangeAspect="1"/>
          </p:cNvPicPr>
          <p:nvPr userDrawn="1"/>
        </p:nvPicPr>
        <p:blipFill>
          <a:blip r:embed="rId2">
            <a:extLst>
              <a:ext uri="{28A0092B-C50C-407E-A947-70E740481C1C}">
                <a14:useLocalDpi xmlns:a14="http://schemas.microsoft.com/office/drawing/2010/main" val="0"/>
              </a:ext>
            </a:extLst>
          </a:blip>
          <a:srcRect l="17111" t="2700" r="25757" b="19631"/>
          <a:stretch>
            <a:fillRect/>
          </a:stretch>
        </p:blipFill>
        <p:spPr>
          <a:xfrm rot="10800000" flipH="1">
            <a:off x="0" y="-1713"/>
            <a:ext cx="12205716" cy="68580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66693" y="2705100"/>
            <a:ext cx="11562393" cy="4152900"/>
          </a:xfrm>
        </p:spPr>
        <p:txBody>
          <a:bodyPr vert="horz" lIns="91440" tIns="45720" rIns="91440" bIns="45720" rtlCol="0" anchor="b">
            <a:normAutofit/>
          </a:bodyPr>
          <a:lstStyle>
            <a:lvl1pPr>
              <a:defRPr lang="en-US" sz="11500" baseline="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53135" y="564350"/>
            <a:ext cx="3645744" cy="905862"/>
          </a:xfrm>
        </p:spPr>
        <p:txBody>
          <a:bodyPr vert="horz" lIns="91440" tIns="45720" rIns="91440" bIns="45720" rtlCol="0" anchor="t">
            <a:normAutofit/>
          </a:bodyPr>
          <a:lstStyle>
            <a:lvl1pPr marL="0" indent="0">
              <a:buNone/>
              <a:defRPr lang="en-US" sz="14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9462" y="197680"/>
            <a:ext cx="2561771"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706100" y="209088"/>
            <a:ext cx="1022986" cy="338328"/>
          </a:xfrm>
        </p:spPr>
        <p:txBody>
          <a:bodyPr/>
          <a:lstStyle>
            <a:lvl1pPr>
              <a:defRPr>
                <a:solidFill>
                  <a:schemeClr val="tx1"/>
                </a:solidFill>
              </a:defRPr>
            </a:lvl1pPr>
          </a:lstStyle>
          <a:p>
            <a:fld id="{EFFF4B2E-F868-48E9-9355-A1AA601AAA8B}" type="datetime1">
              <a:rPr lang="en-US" smtClean="0"/>
              <a:pPr/>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03402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a:t>    </a:t>
            </a:r>
          </a:p>
        </p:txBody>
      </p:sp>
      <p:sp>
        <p:nvSpPr>
          <p:cNvPr id="5" name="Title 4">
            <a:extLst>
              <a:ext uri="{FF2B5EF4-FFF2-40B4-BE49-F238E27FC236}">
                <a16:creationId xmlns:a16="http://schemas.microsoft.com/office/drawing/2014/main" id="{F6AD7145-734D-256B-1335-1014B6A328FF}"/>
              </a:ext>
            </a:extLst>
          </p:cNvPr>
          <p:cNvSpPr>
            <a:spLocks noGrp="1"/>
          </p:cNvSpPr>
          <p:nvPr>
            <p:ph type="title"/>
          </p:nvPr>
        </p:nvSpPr>
        <p:spPr>
          <a:xfrm>
            <a:off x="0" y="0"/>
            <a:ext cx="12188952" cy="3429000"/>
          </a:xfrm>
          <a:gradFill>
            <a:gsLst>
              <a:gs pos="55000">
                <a:srgbClr val="000000">
                  <a:alpha val="53000"/>
                </a:srgbClr>
              </a:gs>
              <a:gs pos="87000">
                <a:srgbClr val="000000">
                  <a:alpha val="63922"/>
                </a:srgbClr>
              </a:gs>
              <a:gs pos="23000">
                <a:srgbClr val="000000">
                  <a:alpha val="0"/>
                </a:srgbClr>
              </a:gs>
            </a:gsLst>
            <a:lin ang="15900000" scaled="0"/>
          </a:gradFill>
        </p:spPr>
        <p:txBody>
          <a:bodyPr lIns="457200" tIns="685800" rIns="5029200" bIns="0"/>
          <a:lstStyle>
            <a:lvl1pPr>
              <a:defRPr sz="400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5C312AD0-A2D2-0388-F1F0-E17A9F78932E}"/>
              </a:ext>
            </a:extLst>
          </p:cNvPr>
          <p:cNvSpPr>
            <a:spLocks noGrp="1"/>
          </p:cNvSpPr>
          <p:nvPr>
            <p:ph type="subTitle" idx="1"/>
          </p:nvPr>
        </p:nvSpPr>
        <p:spPr>
          <a:xfrm>
            <a:off x="8324192" y="-1"/>
            <a:ext cx="3740652" cy="3050627"/>
          </a:xfrm>
        </p:spPr>
        <p:txBody>
          <a:bodyPr vert="horz" lIns="594360" tIns="685800" rIns="320040" bIns="0" rtlCol="0" anchor="t">
            <a:normAutofit/>
          </a:bodyPr>
          <a:lstStyle>
            <a:lvl1pPr marL="0" indent="0">
              <a:buNone/>
              <a:defRPr lang="en-US" sz="1400" dirty="0">
                <a:solidFill>
                  <a:schemeClr val="tx1"/>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19100" y="220344"/>
            <a:ext cx="2552700"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10065" y="219456"/>
            <a:ext cx="1905000" cy="365760"/>
          </a:xfrm>
        </p:spPr>
        <p:txBody>
          <a:bodyPr/>
          <a:lstStyle>
            <a:lvl1pPr>
              <a:defRPr>
                <a:solidFill>
                  <a:schemeClr val="tx1"/>
                </a:solidFill>
              </a:defRPr>
            </a:lvl1pPr>
          </a:lstStyle>
          <a:p>
            <a:fld id="{21560963-1EEA-4BDE-8FF9-3FEE13B5D43C}" type="datetime1">
              <a:rPr lang="en-US" smtClean="0"/>
              <a:pPr/>
              <a:t>6/3/2026</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288609" y="215988"/>
            <a:ext cx="555948" cy="337198"/>
          </a:xfrm>
        </p:spPr>
        <p:txBody>
          <a:bodyPr/>
          <a:lstStyle>
            <a:lvl1pPr>
              <a:defRPr>
                <a:solidFill>
                  <a:schemeClr val="tx1"/>
                </a:solidFill>
              </a:defRPr>
            </a:lvl1pPr>
          </a:lstStyle>
          <a:p>
            <a:fld id="{5E0677F5-4A8A-4BF1-96BE-3BAE8FBAFE2E}" type="slidenum">
              <a:rPr lang="en-US" smtClean="0"/>
              <a:pPr/>
              <a:t>‹#›</a:t>
            </a:fld>
            <a:endParaRPr lang="en-US"/>
          </a:p>
        </p:txBody>
      </p:sp>
    </p:spTree>
    <p:extLst>
      <p:ext uri="{BB962C8B-B14F-4D97-AF65-F5344CB8AC3E}">
        <p14:creationId xmlns:p14="http://schemas.microsoft.com/office/powerpoint/2010/main" val="3004391115"/>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a:t>   </a:t>
            </a:r>
          </a:p>
        </p:txBody>
      </p:sp>
      <p:sp>
        <p:nvSpPr>
          <p:cNvPr id="5" name="Title 4">
            <a:extLst>
              <a:ext uri="{FF2B5EF4-FFF2-40B4-BE49-F238E27FC236}">
                <a16:creationId xmlns:a16="http://schemas.microsoft.com/office/drawing/2014/main" id="{AEDC0447-22FD-BF05-BC68-3FDEDEDFC540}"/>
              </a:ext>
            </a:extLst>
          </p:cNvPr>
          <p:cNvSpPr>
            <a:spLocks noGrp="1"/>
          </p:cNvSpPr>
          <p:nvPr>
            <p:ph type="title"/>
          </p:nvPr>
        </p:nvSpPr>
        <p:spPr>
          <a:xfrm>
            <a:off x="1" y="0"/>
            <a:ext cx="5323784" cy="6858000"/>
          </a:xfrm>
          <a:gradFill>
            <a:gsLst>
              <a:gs pos="41000">
                <a:srgbClr val="000000">
                  <a:alpha val="46000"/>
                </a:srgbClr>
              </a:gs>
              <a:gs pos="71000">
                <a:srgbClr val="000000">
                  <a:alpha val="58000"/>
                </a:srgbClr>
              </a:gs>
              <a:gs pos="100000">
                <a:srgbClr val="000000">
                  <a:alpha val="61000"/>
                </a:srgbClr>
              </a:gs>
              <a:gs pos="10000">
                <a:srgbClr val="000000">
                  <a:alpha val="0"/>
                </a:srgbClr>
              </a:gs>
            </a:gsLst>
            <a:lin ang="10800000" scaled="0"/>
          </a:gradFill>
        </p:spPr>
        <p:txBody>
          <a:bodyPr lIns="457200" tIns="1371600" rIns="822960" bIns="914400" anchor="b"/>
          <a:lstStyle>
            <a:lvl1pPr>
              <a:defRPr sz="400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3A1999F2-A538-F369-DF48-BB68DFFF8D80}"/>
              </a:ext>
            </a:extLst>
          </p:cNvPr>
          <p:cNvSpPr>
            <a:spLocks noGrp="1"/>
          </p:cNvSpPr>
          <p:nvPr>
            <p:ph type="subTitle" idx="1"/>
          </p:nvPr>
        </p:nvSpPr>
        <p:spPr>
          <a:xfrm>
            <a:off x="419099" y="6032498"/>
            <a:ext cx="4419599" cy="579757"/>
          </a:xfrm>
        </p:spPr>
        <p:txBody>
          <a:bodyPr vert="horz" lIns="91440" tIns="0" rIns="91440" bIns="0" rtlCol="0" anchor="t">
            <a:normAutofit/>
          </a:bodyPr>
          <a:lstStyle>
            <a:lvl1pPr marL="0" indent="0">
              <a:lnSpc>
                <a:spcPct val="120000"/>
              </a:lnSpc>
              <a:buNone/>
              <a:defRPr lang="en-US" sz="1400" dirty="0">
                <a:solidFill>
                  <a:schemeClr val="tx1"/>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19100" y="220344"/>
            <a:ext cx="2552700"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01100" y="213072"/>
            <a:ext cx="1905000" cy="365760"/>
          </a:xfrm>
        </p:spPr>
        <p:txBody>
          <a:bodyPr/>
          <a:lstStyle>
            <a:lvl1pPr>
              <a:defRPr>
                <a:solidFill>
                  <a:schemeClr val="tx1"/>
                </a:solidFill>
              </a:defRPr>
            </a:lvl1pPr>
          </a:lstStyle>
          <a:p>
            <a:fld id="{21560963-1EEA-4BDE-8FF9-3FEE13B5D43C}" type="datetime1">
              <a:rPr lang="en-US" smtClean="0"/>
              <a:pPr/>
              <a:t>6/3/2026</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362195" y="215988"/>
            <a:ext cx="448805" cy="365760"/>
          </a:xfrm>
        </p:spPr>
        <p:txBody>
          <a:bodyPr/>
          <a:lstStyle>
            <a:lvl1pPr>
              <a:defRPr>
                <a:solidFill>
                  <a:schemeClr val="tx1"/>
                </a:solidFill>
              </a:defRPr>
            </a:lvl1pPr>
          </a:lstStyle>
          <a:p>
            <a:fld id="{5E0677F5-4A8A-4BF1-96BE-3BAE8FBAFE2E}" type="slidenum">
              <a:rPr lang="en-US" smtClean="0"/>
              <a:pPr/>
              <a:t>‹#›</a:t>
            </a:fld>
            <a:endParaRPr lang="en-US"/>
          </a:p>
        </p:txBody>
      </p:sp>
    </p:spTree>
    <p:extLst>
      <p:ext uri="{BB962C8B-B14F-4D97-AF65-F5344CB8AC3E}">
        <p14:creationId xmlns:p14="http://schemas.microsoft.com/office/powerpoint/2010/main" val="1782399622"/>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0791" y="1113510"/>
            <a:ext cx="9942409" cy="87619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417" y="2133600"/>
            <a:ext cx="9942409"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432393" y="214858"/>
            <a:ext cx="2726376" cy="338328"/>
          </a:xfrm>
          <a:prstGeom prst="rect">
            <a:avLst/>
          </a:prstGeom>
        </p:spPr>
        <p:txBody>
          <a:bodyPr vert="horz" lIns="91440" tIns="45720" rIns="91440" bIns="45720" rtlCol="0" anchor="ctr"/>
          <a:lstStyle>
            <a:lvl1pPr algn="l" rtl="0">
              <a:defRPr sz="700" cap="all" baseline="0">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01100" y="214858"/>
            <a:ext cx="1920240" cy="338328"/>
          </a:xfrm>
          <a:prstGeom prst="rect">
            <a:avLst/>
          </a:prstGeom>
        </p:spPr>
        <p:txBody>
          <a:bodyPr vert="horz" lIns="91440" tIns="45720" rIns="91440" bIns="45720" rtlCol="0" anchor="ctr"/>
          <a:lstStyle>
            <a:lvl1pPr algn="l" rtl="0">
              <a:defRPr sz="700" cap="all" baseline="0">
                <a:solidFill>
                  <a:schemeClr val="tx1"/>
                </a:solidFill>
              </a:defRPr>
            </a:lvl1pPr>
          </a:lstStyle>
          <a:p>
            <a:fld id="{F288AF9F-2338-4040-A485-373B8EC8151E}" type="datetime1">
              <a:rPr lang="en-US" smtClean="0"/>
              <a:pPr/>
              <a:t>6/3/2026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291657" y="214858"/>
            <a:ext cx="555948" cy="338328"/>
          </a:xfrm>
          <a:prstGeom prst="rect">
            <a:avLst/>
          </a:prstGeom>
        </p:spPr>
        <p:txBody>
          <a:bodyPr vert="horz" lIns="91440" tIns="45720" rIns="91440" bIns="45720" rtlCol="0" anchor="ctr"/>
          <a:lstStyle>
            <a:lvl1pPr algn="r" rtl="0">
              <a:defRPr sz="700" cap="all" baseline="0">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336309248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Lst>
  <p:hf hdr="0"/>
  <p:txStyles>
    <p:titleStyle>
      <a:lvl1pPr algn="l" defTabSz="914400" rtl="0" eaLnBrk="1" latinLnBrk="0" hangingPunct="1">
        <a:lnSpc>
          <a:spcPct val="85000"/>
        </a:lnSpc>
        <a:spcBef>
          <a:spcPct val="0"/>
        </a:spcBef>
        <a:buNone/>
        <a:defRPr sz="3000" b="0" kern="1200" spc="-110" baseline="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64" userDrawn="1">
          <p15:clr>
            <a:srgbClr val="F26B43"/>
          </p15:clr>
        </p15:guide>
        <p15:guide id="4" orient="horz" pos="264" userDrawn="1">
          <p15:clr>
            <a:srgbClr val="F26B43"/>
          </p15:clr>
        </p15:guide>
        <p15:guide id="5" pos="7416" userDrawn="1">
          <p15:clr>
            <a:srgbClr val="F26B43"/>
          </p15:clr>
        </p15:guide>
        <p15:guide id="12" pos="4632" userDrawn="1">
          <p15:clr>
            <a:srgbClr val="F26B43"/>
          </p15:clr>
        </p15:guide>
        <p15:guide id="13" pos="5544" userDrawn="1">
          <p15:clr>
            <a:srgbClr val="F26B43"/>
          </p15:clr>
        </p15:guide>
        <p15:guide id="26" pos="2784" userDrawn="1">
          <p15:clr>
            <a:srgbClr val="F26B43"/>
          </p15:clr>
        </p15:guide>
        <p15:guide id="27" pos="3048" userDrawn="1">
          <p15:clr>
            <a:srgbClr val="F26B43"/>
          </p15:clr>
        </p15:guide>
        <p15:guide id="29" pos="3960" userDrawn="1">
          <p15:clr>
            <a:srgbClr val="F26B43"/>
          </p15:clr>
        </p15:guide>
        <p15:guide id="30" pos="1176" userDrawn="1">
          <p15:clr>
            <a:srgbClr val="F26B43"/>
          </p15:clr>
        </p15:guide>
        <p15:guide id="31" pos="912" userDrawn="1">
          <p15:clr>
            <a:srgbClr val="F26B43"/>
          </p15:clr>
        </p15:guide>
        <p15:guide id="32" pos="3696" userDrawn="1">
          <p15:clr>
            <a:srgbClr val="F26B43"/>
          </p15:clr>
        </p15:guide>
        <p15:guide id="33" pos="1848" userDrawn="1">
          <p15:clr>
            <a:srgbClr val="F26B43"/>
          </p15:clr>
        </p15:guide>
        <p15:guide id="34" pos="2112" userDrawn="1">
          <p15:clr>
            <a:srgbClr val="F26B43"/>
          </p15:clr>
        </p15:guide>
        <p15:guide id="36" pos="6528" userDrawn="1">
          <p15:clr>
            <a:srgbClr val="F26B43"/>
          </p15:clr>
        </p15:guide>
        <p15:guide id="37" pos="6744" userDrawn="1">
          <p15:clr>
            <a:srgbClr val="F26B43"/>
          </p15:clr>
        </p15:guide>
        <p15:guide id="42"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FA6E25-CEE1-BD96-A14B-C14399021400}"/>
              </a:ext>
            </a:extLst>
          </p:cNvPr>
          <p:cNvSpPr>
            <a:spLocks noGrp="1"/>
          </p:cNvSpPr>
          <p:nvPr>
            <p:ph type="title"/>
          </p:nvPr>
        </p:nvSpPr>
        <p:spPr/>
        <p:txBody>
          <a:bodyPr/>
          <a:lstStyle/>
          <a:p>
            <a:r>
              <a:rPr lang="en-GB" dirty="0"/>
              <a:t>Attempt #1</a:t>
            </a:r>
            <a:endParaRPr lang="en-US" dirty="0"/>
          </a:p>
        </p:txBody>
      </p:sp>
      <p:sp>
        <p:nvSpPr>
          <p:cNvPr id="6" name="Date Placeholder 5">
            <a:extLst>
              <a:ext uri="{FF2B5EF4-FFF2-40B4-BE49-F238E27FC236}">
                <a16:creationId xmlns:a16="http://schemas.microsoft.com/office/drawing/2014/main" id="{A628F04F-4741-C955-3E72-BEE2398B7224}"/>
              </a:ext>
            </a:extLst>
          </p:cNvPr>
          <p:cNvSpPr>
            <a:spLocks noGrp="1"/>
          </p:cNvSpPr>
          <p:nvPr>
            <p:ph type="dt" sz="half" idx="10"/>
          </p:nvPr>
        </p:nvSpPr>
        <p:spPr/>
        <p:txBody>
          <a:bodyPr/>
          <a:lstStyle/>
          <a:p>
            <a:fld id="{096358FC-80A5-41A4-8D07-88F12E18DF82}" type="datetime1">
              <a:rPr lang="en-US" smtClean="0"/>
              <a:pPr/>
              <a:t>6/3/2026</a:t>
            </a:fld>
            <a:endParaRPr lang="en-US"/>
          </a:p>
        </p:txBody>
      </p:sp>
      <p:sp>
        <p:nvSpPr>
          <p:cNvPr id="7" name="Slide Number Placeholder 6">
            <a:extLst>
              <a:ext uri="{FF2B5EF4-FFF2-40B4-BE49-F238E27FC236}">
                <a16:creationId xmlns:a16="http://schemas.microsoft.com/office/drawing/2014/main" id="{54C6335B-7FF7-FEE1-1E75-BB5C3B2BD6BD}"/>
              </a:ext>
            </a:extLst>
          </p:cNvPr>
          <p:cNvSpPr>
            <a:spLocks noGrp="1"/>
          </p:cNvSpPr>
          <p:nvPr>
            <p:ph type="sldNum" sz="quarter" idx="12"/>
          </p:nvPr>
        </p:nvSpPr>
        <p:spPr/>
        <p:txBody>
          <a:bodyPr/>
          <a:lstStyle/>
          <a:p>
            <a:fld id="{8E274F5D-21DC-40EF-8DBA-AB9BB119E939}" type="slidenum">
              <a:rPr lang="en-US" smtClean="0"/>
              <a:pPr/>
              <a:t>1</a:t>
            </a:fld>
            <a:endParaRPr lang="en-US"/>
          </a:p>
        </p:txBody>
      </p:sp>
      <p:pic>
        <p:nvPicPr>
          <p:cNvPr id="10" name="Picture 9">
            <a:extLst>
              <a:ext uri="{FF2B5EF4-FFF2-40B4-BE49-F238E27FC236}">
                <a16:creationId xmlns:a16="http://schemas.microsoft.com/office/drawing/2014/main" id="{C20719D3-F002-A126-6C47-7588870E80BB}"/>
              </a:ext>
            </a:extLst>
          </p:cNvPr>
          <p:cNvPicPr>
            <a:picLocks noChangeAspect="1"/>
          </p:cNvPicPr>
          <p:nvPr/>
        </p:nvPicPr>
        <p:blipFill>
          <a:blip r:embed="rId2"/>
          <a:stretch>
            <a:fillRect/>
          </a:stretch>
        </p:blipFill>
        <p:spPr>
          <a:xfrm>
            <a:off x="2280378" y="1645920"/>
            <a:ext cx="8139359" cy="2978592"/>
          </a:xfrm>
          <a:prstGeom prst="rect">
            <a:avLst/>
          </a:prstGeom>
        </p:spPr>
      </p:pic>
    </p:spTree>
    <p:extLst>
      <p:ext uri="{BB962C8B-B14F-4D97-AF65-F5344CB8AC3E}">
        <p14:creationId xmlns:p14="http://schemas.microsoft.com/office/powerpoint/2010/main" val="3048758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AF32-ABF2-8EE5-6707-DBCDBF405A80}"/>
              </a:ext>
            </a:extLst>
          </p:cNvPr>
          <p:cNvSpPr>
            <a:spLocks noGrp="1"/>
          </p:cNvSpPr>
          <p:nvPr>
            <p:ph type="title"/>
          </p:nvPr>
        </p:nvSpPr>
        <p:spPr>
          <a:xfrm>
            <a:off x="409980" y="4311805"/>
            <a:ext cx="8585337" cy="2368300"/>
          </a:xfrm>
        </p:spPr>
        <p:txBody>
          <a:bodyPr anchor="b">
            <a:normAutofit/>
          </a:bodyPr>
          <a:lstStyle/>
          <a:p>
            <a:r>
              <a:rPr lang="en-US" sz="5900"/>
              <a:t>Classroom Practice and Professional Discussion</a:t>
            </a:r>
          </a:p>
        </p:txBody>
      </p:sp>
      <p:sp>
        <p:nvSpPr>
          <p:cNvPr id="4" name="Footer Placeholder 3">
            <a:extLst>
              <a:ext uri="{FF2B5EF4-FFF2-40B4-BE49-F238E27FC236}">
                <a16:creationId xmlns:a16="http://schemas.microsoft.com/office/drawing/2014/main" id="{2F1EA3E9-3686-9B9A-BAC5-FBDEFCCE1442}"/>
              </a:ext>
            </a:extLst>
          </p:cNvPr>
          <p:cNvSpPr>
            <a:spLocks noGrp="1"/>
          </p:cNvSpPr>
          <p:nvPr>
            <p:ph type="ftr" sz="quarter" idx="11"/>
          </p:nvPr>
        </p:nvSpPr>
        <p:spPr>
          <a:xfrm>
            <a:off x="419100" y="219456"/>
            <a:ext cx="2656178" cy="33832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EA53A2CF-E085-C300-380B-E1AEAC30094F}"/>
              </a:ext>
            </a:extLst>
          </p:cNvPr>
          <p:cNvSpPr>
            <a:spLocks noGrp="1"/>
          </p:cNvSpPr>
          <p:nvPr>
            <p:ph type="dt" sz="half" idx="10"/>
          </p:nvPr>
        </p:nvSpPr>
        <p:spPr>
          <a:xfrm>
            <a:off x="8801100" y="219456"/>
            <a:ext cx="1913256" cy="338328"/>
          </a:xfrm>
        </p:spPr>
        <p:txBody>
          <a:bodyPr anchor="ctr">
            <a:normAutofit/>
          </a:bodyPr>
          <a:lstStyle/>
          <a:p>
            <a:pPr>
              <a:spcAft>
                <a:spcPts val="600"/>
              </a:spcAft>
            </a:pPr>
            <a:fld id="{21359139-99F8-4B6E-8834-95F2B9D91EE4}" type="datetime1">
              <a:rPr lang="en-US" smtClean="0"/>
              <a:pPr>
                <a:spcAft>
                  <a:spcPts val="600"/>
                </a:spcAft>
              </a:pPr>
              <a:t>6/3/2026</a:t>
            </a:fld>
            <a:endParaRPr lang="en-US"/>
          </a:p>
        </p:txBody>
      </p:sp>
      <p:sp>
        <p:nvSpPr>
          <p:cNvPr id="6" name="Slide Number Placeholder 5">
            <a:extLst>
              <a:ext uri="{FF2B5EF4-FFF2-40B4-BE49-F238E27FC236}">
                <a16:creationId xmlns:a16="http://schemas.microsoft.com/office/drawing/2014/main" id="{26D08AC5-8CDD-BB9C-81EC-6F2D524E831F}"/>
              </a:ext>
            </a:extLst>
          </p:cNvPr>
          <p:cNvSpPr>
            <a:spLocks noGrp="1"/>
          </p:cNvSpPr>
          <p:nvPr>
            <p:ph type="sldNum" sz="quarter" idx="12"/>
          </p:nvPr>
        </p:nvSpPr>
        <p:spPr>
          <a:xfrm>
            <a:off x="11291658" y="219456"/>
            <a:ext cx="555948" cy="338328"/>
          </a:xfrm>
        </p:spPr>
        <p:txBody>
          <a:bodyPr anchor="ctr">
            <a:normAutofit/>
          </a:bodyPr>
          <a:lstStyle/>
          <a:p>
            <a:pPr>
              <a:spcAft>
                <a:spcPts val="600"/>
              </a:spcAft>
            </a:pPr>
            <a:fld id="{8E274F5D-21DC-40EF-8DBA-AB9BB119E939}" type="slidenum">
              <a:rPr lang="en-US" smtClean="0"/>
              <a:pPr>
                <a:spcAft>
                  <a:spcPts val="600"/>
                </a:spcAft>
              </a:pPr>
              <a:t>10</a:t>
            </a:fld>
            <a:endParaRPr lang="en-US"/>
          </a:p>
        </p:txBody>
      </p:sp>
    </p:spTree>
    <p:extLst>
      <p:ext uri="{BB962C8B-B14F-4D97-AF65-F5344CB8AC3E}">
        <p14:creationId xmlns:p14="http://schemas.microsoft.com/office/powerpoint/2010/main" val="3273925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F1B8-41B9-3A78-FDB9-BCB6323C4474}"/>
              </a:ext>
            </a:extLst>
          </p:cNvPr>
          <p:cNvSpPr>
            <a:spLocks noGrp="1"/>
          </p:cNvSpPr>
          <p:nvPr>
            <p:ph type="title"/>
          </p:nvPr>
        </p:nvSpPr>
        <p:spPr>
          <a:xfrm>
            <a:off x="419100" y="4607626"/>
            <a:ext cx="4419600" cy="1640774"/>
          </a:xfrm>
        </p:spPr>
        <p:txBody>
          <a:bodyPr anchor="t">
            <a:normAutofit/>
          </a:bodyPr>
          <a:lstStyle/>
          <a:p>
            <a:r>
              <a:rPr lang="en-US"/>
              <a:t>Teaching Students Responsible and Transparent AI Use</a:t>
            </a:r>
          </a:p>
        </p:txBody>
      </p:sp>
      <p:pic>
        <p:nvPicPr>
          <p:cNvPr id="8" name="Content Placeholder 7" descr="Futuristic child programming robot on virtual screen.">
            <a:extLst>
              <a:ext uri="{FF2B5EF4-FFF2-40B4-BE49-F238E27FC236}">
                <a16:creationId xmlns:a16="http://schemas.microsoft.com/office/drawing/2014/main" id="{4891CF79-888F-4FF8-AA31-CBA4387B3218}"/>
              </a:ext>
            </a:extLst>
          </p:cNvPr>
          <p:cNvPicPr>
            <a:picLocks noGrp="1" noChangeAspect="1"/>
          </p:cNvPicPr>
          <p:nvPr>
            <p:ph type="pic" sz="quarter" idx="15"/>
          </p:nvPr>
        </p:nvPicPr>
        <p:blipFill>
          <a:blip r:embed="rId3"/>
          <a:srcRect l="20507" r="2879" b="-3"/>
          <a:stretch>
            <a:fillRect/>
          </a:stretch>
        </p:blipFill>
        <p:spPr>
          <a:xfrm>
            <a:off x="1914" y="10"/>
            <a:ext cx="4836786" cy="4214181"/>
          </a:xfrm>
        </p:spPr>
      </p:pic>
      <p:sp>
        <p:nvSpPr>
          <p:cNvPr id="3" name="Footer Placeholder 2">
            <a:extLst>
              <a:ext uri="{FF2B5EF4-FFF2-40B4-BE49-F238E27FC236}">
                <a16:creationId xmlns:a16="http://schemas.microsoft.com/office/drawing/2014/main" id="{AD54667B-3854-57EA-56D3-7CF480A2B526}"/>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11E7735B-0C57-99B3-44C4-1BAA18221D04}"/>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6/3/2026</a:t>
            </a:fld>
            <a:endParaRPr lang="en-US"/>
          </a:p>
        </p:txBody>
      </p:sp>
      <p:sp>
        <p:nvSpPr>
          <p:cNvPr id="5" name="Slide Number Placeholder 4">
            <a:extLst>
              <a:ext uri="{FF2B5EF4-FFF2-40B4-BE49-F238E27FC236}">
                <a16:creationId xmlns:a16="http://schemas.microsoft.com/office/drawing/2014/main" id="{5ED2EC45-E69D-63E2-B494-E4708FCA0A30}"/>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11</a:t>
            </a:fld>
            <a:endParaRPr lang="en-US"/>
          </a:p>
        </p:txBody>
      </p:sp>
      <p:sp>
        <p:nvSpPr>
          <p:cNvPr id="7" name="Content Placeholder 6">
            <a:extLst>
              <a:ext uri="{FF2B5EF4-FFF2-40B4-BE49-F238E27FC236}">
                <a16:creationId xmlns:a16="http://schemas.microsoft.com/office/drawing/2014/main" id="{0F881E88-7F9F-5FE7-4077-44F21291F66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Explicit AI Instruction</a:t>
            </a:r>
          </a:p>
          <a:p>
            <a:pPr marL="0" lvl="1" indent="0">
              <a:buFont typeface="Arial" panose="020B0604020202020204" pitchFamily="34" charset="0"/>
              <a:buNone/>
            </a:pPr>
            <a:r>
              <a:rPr lang="en-US"/>
              <a:t>Start with clear teaching on AI capabilities, limitations, and the importance of transparency.</a:t>
            </a:r>
          </a:p>
          <a:p>
            <a:pPr marL="0" indent="0">
              <a:spcBef>
                <a:spcPts val="2500"/>
              </a:spcBef>
              <a:buFont typeface="Arial" panose="020B0604020202020204" pitchFamily="34" charset="0"/>
              <a:buNone/>
            </a:pPr>
            <a:r>
              <a:rPr lang="en-US" b="1"/>
              <a:t>Modeling Appropriate Use</a:t>
            </a:r>
          </a:p>
          <a:p>
            <a:pPr marL="0" lvl="1" indent="0">
              <a:buFont typeface="Arial" panose="020B0604020202020204" pitchFamily="34" charset="0"/>
              <a:buNone/>
            </a:pPr>
            <a:r>
              <a:rPr lang="en-US"/>
              <a:t>Teachers demonstrate AI supporting brainstorming and revision without replacing original thinking.</a:t>
            </a:r>
          </a:p>
          <a:p>
            <a:pPr marL="0" indent="0">
              <a:spcBef>
                <a:spcPts val="2500"/>
              </a:spcBef>
              <a:buFont typeface="Arial" panose="020B0604020202020204" pitchFamily="34" charset="0"/>
              <a:buNone/>
            </a:pPr>
            <a:r>
              <a:rPr lang="en-US" b="1"/>
              <a:t>Clear Expectations and Disclosure</a:t>
            </a:r>
          </a:p>
          <a:p>
            <a:pPr marL="0" lvl="1" indent="0">
              <a:buFont typeface="Arial" panose="020B0604020202020204" pitchFamily="34" charset="0"/>
              <a:buNone/>
            </a:pPr>
            <a:r>
              <a:rPr lang="en-US"/>
              <a:t>Require students to disclose AI use to encourage honesty and reduce misuse fears.</a:t>
            </a:r>
          </a:p>
          <a:p>
            <a:pPr marL="0" indent="0">
              <a:spcBef>
                <a:spcPts val="2500"/>
              </a:spcBef>
              <a:buFont typeface="Arial" panose="020B0604020202020204" pitchFamily="34" charset="0"/>
              <a:buNone/>
            </a:pPr>
            <a:r>
              <a:rPr lang="en-US" b="1"/>
              <a:t>Critical Analysis of AI Output</a:t>
            </a:r>
          </a:p>
          <a:p>
            <a:pPr marL="0" lvl="1" indent="0">
              <a:buFont typeface="Arial" panose="020B0604020202020204" pitchFamily="34" charset="0"/>
              <a:buNone/>
            </a:pPr>
            <a:r>
              <a:rPr lang="en-US"/>
              <a:t>Compare AI-generated responses with student work to analyze accuracy and bias critically.</a:t>
            </a:r>
          </a:p>
        </p:txBody>
      </p:sp>
    </p:spTree>
    <p:extLst>
      <p:ext uri="{BB962C8B-B14F-4D97-AF65-F5344CB8AC3E}">
        <p14:creationId xmlns:p14="http://schemas.microsoft.com/office/powerpoint/2010/main" val="3983081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6966-813E-E9AA-2E4B-54EFEE370436}"/>
              </a:ext>
            </a:extLst>
          </p:cNvPr>
          <p:cNvSpPr>
            <a:spLocks noGrp="1"/>
          </p:cNvSpPr>
          <p:nvPr>
            <p:ph type="title"/>
          </p:nvPr>
        </p:nvSpPr>
        <p:spPr>
          <a:xfrm>
            <a:off x="419100" y="4607626"/>
            <a:ext cx="4419600" cy="1640774"/>
          </a:xfrm>
        </p:spPr>
        <p:txBody>
          <a:bodyPr anchor="t">
            <a:normAutofit/>
          </a:bodyPr>
          <a:lstStyle/>
          <a:p>
            <a:r>
              <a:rPr lang="en-US"/>
              <a:t>Designing Assignments That Reduce AI Misuse</a:t>
            </a:r>
          </a:p>
        </p:txBody>
      </p:sp>
      <p:pic>
        <p:nvPicPr>
          <p:cNvPr id="8" name="Content Placeholder 7" descr="Two female college students work together in the library. They're writing and discussing as they prepare for their upcoming test. There is another table of students studying in the background.">
            <a:extLst>
              <a:ext uri="{FF2B5EF4-FFF2-40B4-BE49-F238E27FC236}">
                <a16:creationId xmlns:a16="http://schemas.microsoft.com/office/drawing/2014/main" id="{1260E3DF-226F-4FA4-A180-61A68F3331D4}"/>
              </a:ext>
            </a:extLst>
          </p:cNvPr>
          <p:cNvPicPr>
            <a:picLocks noGrp="1" noChangeAspect="1"/>
          </p:cNvPicPr>
          <p:nvPr>
            <p:ph type="pic" sz="quarter" idx="15"/>
          </p:nvPr>
        </p:nvPicPr>
        <p:blipFill>
          <a:blip r:embed="rId3"/>
          <a:srcRect l="23389" r="-3" b="-3"/>
          <a:stretch>
            <a:fillRect/>
          </a:stretch>
        </p:blipFill>
        <p:spPr>
          <a:xfrm>
            <a:off x="1914" y="10"/>
            <a:ext cx="4836786" cy="4214181"/>
          </a:xfrm>
        </p:spPr>
      </p:pic>
      <p:sp>
        <p:nvSpPr>
          <p:cNvPr id="3" name="Footer Placeholder 2">
            <a:extLst>
              <a:ext uri="{FF2B5EF4-FFF2-40B4-BE49-F238E27FC236}">
                <a16:creationId xmlns:a16="http://schemas.microsoft.com/office/drawing/2014/main" id="{B437B5AC-0450-FA8B-991E-761B9700E7E1}"/>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BFFB59D7-D4D7-CEE2-23B7-9E76A4ED956B}"/>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6/3/2026</a:t>
            </a:fld>
            <a:endParaRPr lang="en-US"/>
          </a:p>
        </p:txBody>
      </p:sp>
      <p:sp>
        <p:nvSpPr>
          <p:cNvPr id="5" name="Slide Number Placeholder 4">
            <a:extLst>
              <a:ext uri="{FF2B5EF4-FFF2-40B4-BE49-F238E27FC236}">
                <a16:creationId xmlns:a16="http://schemas.microsoft.com/office/drawing/2014/main" id="{14237ED2-C02E-F457-E649-D7ADFD1DEDCA}"/>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12</a:t>
            </a:fld>
            <a:endParaRPr lang="en-US"/>
          </a:p>
        </p:txBody>
      </p:sp>
      <p:sp>
        <p:nvSpPr>
          <p:cNvPr id="7" name="Content Placeholder 6">
            <a:extLst>
              <a:ext uri="{FF2B5EF4-FFF2-40B4-BE49-F238E27FC236}">
                <a16:creationId xmlns:a16="http://schemas.microsoft.com/office/drawing/2014/main" id="{3A1AF50C-79C6-66DC-7994-056199F9217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Task Design to Limit AI Misuse</a:t>
            </a:r>
          </a:p>
          <a:p>
            <a:pPr marL="0" lvl="1" indent="0">
              <a:buFont typeface="Arial" panose="020B0604020202020204" pitchFamily="34" charset="0"/>
              <a:buNone/>
            </a:pPr>
            <a:r>
              <a:rPr lang="en-US"/>
              <a:t>Assignments emphasizing personal reflection and local context are less prone to AI outsourcing.</a:t>
            </a:r>
          </a:p>
          <a:p>
            <a:pPr marL="0" indent="0">
              <a:spcBef>
                <a:spcPts val="2500"/>
              </a:spcBef>
              <a:buFont typeface="Arial" panose="020B0604020202020204" pitchFamily="34" charset="0"/>
              <a:buNone/>
            </a:pPr>
            <a:r>
              <a:rPr lang="en-US" b="1"/>
              <a:t>Making Thinking Visible</a:t>
            </a:r>
          </a:p>
          <a:p>
            <a:pPr marL="0" lvl="1" indent="0">
              <a:buFont typeface="Arial" panose="020B0604020202020204" pitchFamily="34" charset="0"/>
              <a:buNone/>
            </a:pPr>
            <a:r>
              <a:rPr lang="en-US"/>
              <a:t>Requiring drafts, annotations, oral explanations, and journals reveals authentic student thought processes.</a:t>
            </a:r>
          </a:p>
          <a:p>
            <a:pPr marL="0" indent="0">
              <a:spcBef>
                <a:spcPts val="2500"/>
              </a:spcBef>
              <a:buFont typeface="Arial" panose="020B0604020202020204" pitchFamily="34" charset="0"/>
              <a:buNone/>
            </a:pPr>
            <a:r>
              <a:rPr lang="en-US" b="1"/>
              <a:t>Collaborative and Project-Based Learning</a:t>
            </a:r>
          </a:p>
          <a:p>
            <a:pPr marL="0" lvl="1" indent="0">
              <a:buFont typeface="Arial" panose="020B0604020202020204" pitchFamily="34" charset="0"/>
              <a:buNone/>
            </a:pPr>
            <a:r>
              <a:rPr lang="en-US"/>
              <a:t>Group discussions and iterative projects reduce overreliance on AI tools.</a:t>
            </a:r>
          </a:p>
          <a:p>
            <a:pPr marL="0" indent="0">
              <a:spcBef>
                <a:spcPts val="2500"/>
              </a:spcBef>
              <a:buFont typeface="Arial" panose="020B0604020202020204" pitchFamily="34" charset="0"/>
              <a:buNone/>
            </a:pPr>
            <a:r>
              <a:rPr lang="en-US" b="1"/>
              <a:t>Clear Communication and Student Buy-In</a:t>
            </a:r>
          </a:p>
          <a:p>
            <a:pPr marL="0" lvl="1" indent="0">
              <a:buFont typeface="Arial" panose="020B0604020202020204" pitchFamily="34" charset="0"/>
              <a:buNone/>
            </a:pPr>
            <a:r>
              <a:rPr lang="en-US"/>
              <a:t>Teachers explaining assignment structure foster student understanding and authentic engagement.</a:t>
            </a:r>
          </a:p>
        </p:txBody>
      </p:sp>
    </p:spTree>
    <p:extLst>
      <p:ext uri="{BB962C8B-B14F-4D97-AF65-F5344CB8AC3E}">
        <p14:creationId xmlns:p14="http://schemas.microsoft.com/office/powerpoint/2010/main" val="3666189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9FEE1-01B5-4EC5-50C8-113978D9D785}"/>
              </a:ext>
            </a:extLst>
          </p:cNvPr>
          <p:cNvSpPr>
            <a:spLocks noGrp="1"/>
          </p:cNvSpPr>
          <p:nvPr>
            <p:ph type="title"/>
          </p:nvPr>
        </p:nvSpPr>
        <p:spPr>
          <a:xfrm>
            <a:off x="419100" y="4607626"/>
            <a:ext cx="4419600" cy="1640774"/>
          </a:xfrm>
        </p:spPr>
        <p:txBody>
          <a:bodyPr anchor="t">
            <a:normAutofit/>
          </a:bodyPr>
          <a:lstStyle/>
          <a:p>
            <a:r>
              <a:rPr lang="en-US"/>
              <a:t>Addressing AI Abuse and Academic Integrity Concerns</a:t>
            </a:r>
          </a:p>
        </p:txBody>
      </p:sp>
      <p:pic>
        <p:nvPicPr>
          <p:cNvPr id="8" name="Content Placeholder 7" descr="A teacher gives a lecture to students in a lecture hall.">
            <a:extLst>
              <a:ext uri="{FF2B5EF4-FFF2-40B4-BE49-F238E27FC236}">
                <a16:creationId xmlns:a16="http://schemas.microsoft.com/office/drawing/2014/main" id="{18257AD3-0C85-4B18-B224-E1F50F67B7A4}"/>
              </a:ext>
            </a:extLst>
          </p:cNvPr>
          <p:cNvPicPr>
            <a:picLocks noGrp="1" noChangeAspect="1"/>
          </p:cNvPicPr>
          <p:nvPr>
            <p:ph type="pic" sz="quarter" idx="15"/>
          </p:nvPr>
        </p:nvPicPr>
        <p:blipFill>
          <a:blip r:embed="rId3"/>
          <a:srcRect l="6172" r="-3" b="-3"/>
          <a:stretch>
            <a:fillRect/>
          </a:stretch>
        </p:blipFill>
        <p:spPr>
          <a:xfrm>
            <a:off x="1914" y="10"/>
            <a:ext cx="4836786" cy="4214181"/>
          </a:xfrm>
        </p:spPr>
      </p:pic>
      <p:sp>
        <p:nvSpPr>
          <p:cNvPr id="3" name="Footer Placeholder 2">
            <a:extLst>
              <a:ext uri="{FF2B5EF4-FFF2-40B4-BE49-F238E27FC236}">
                <a16:creationId xmlns:a16="http://schemas.microsoft.com/office/drawing/2014/main" id="{F6D43DA8-1471-1423-861D-7F2D0654CC35}"/>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284122A8-FBD2-8EB6-E3F0-4BA25F824C5F}"/>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6/3/2026</a:t>
            </a:fld>
            <a:endParaRPr lang="en-US"/>
          </a:p>
        </p:txBody>
      </p:sp>
      <p:sp>
        <p:nvSpPr>
          <p:cNvPr id="5" name="Slide Number Placeholder 4">
            <a:extLst>
              <a:ext uri="{FF2B5EF4-FFF2-40B4-BE49-F238E27FC236}">
                <a16:creationId xmlns:a16="http://schemas.microsoft.com/office/drawing/2014/main" id="{D696568A-6844-005A-CFF0-DA1DC24C4ED7}"/>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13</a:t>
            </a:fld>
            <a:endParaRPr lang="en-US"/>
          </a:p>
        </p:txBody>
      </p:sp>
      <p:sp>
        <p:nvSpPr>
          <p:cNvPr id="7" name="Content Placeholder 6">
            <a:extLst>
              <a:ext uri="{FF2B5EF4-FFF2-40B4-BE49-F238E27FC236}">
                <a16:creationId xmlns:a16="http://schemas.microsoft.com/office/drawing/2014/main" id="{5A17CEC5-FE8F-AA39-C165-178D76785E4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Consistent and Educational Responses</a:t>
            </a:r>
          </a:p>
          <a:p>
            <a:pPr marL="0" lvl="1" indent="0">
              <a:buFont typeface="Arial" panose="020B0604020202020204" pitchFamily="34" charset="0"/>
              <a:buNone/>
            </a:pPr>
            <a:r>
              <a:rPr lang="en-US"/>
              <a:t>Effective responses to AI misuse are consistent and focus on education aligned with academic integrity policies.</a:t>
            </a:r>
          </a:p>
          <a:p>
            <a:pPr marL="0" indent="0">
              <a:spcBef>
                <a:spcPts val="2500"/>
              </a:spcBef>
              <a:buFont typeface="Arial" panose="020B0604020202020204" pitchFamily="34" charset="0"/>
              <a:buNone/>
            </a:pPr>
            <a:r>
              <a:rPr lang="en-US" b="1"/>
              <a:t>Limitations of AI Detection Tools</a:t>
            </a:r>
          </a:p>
          <a:p>
            <a:pPr marL="0" lvl="1" indent="0">
              <a:buFont typeface="Arial" panose="020B0604020202020204" pitchFamily="34" charset="0"/>
              <a:buNone/>
            </a:pPr>
            <a:r>
              <a:rPr lang="en-US"/>
              <a:t>Overreliance on AI detection tools may harm trust due to their imperfections and inaccuracies.</a:t>
            </a:r>
          </a:p>
          <a:p>
            <a:pPr marL="0" indent="0">
              <a:spcBef>
                <a:spcPts val="2500"/>
              </a:spcBef>
              <a:buFont typeface="Arial" panose="020B0604020202020204" pitchFamily="34" charset="0"/>
              <a:buNone/>
            </a:pPr>
            <a:r>
              <a:rPr lang="en-US" b="1"/>
              <a:t>Promoting Student Reflection</a:t>
            </a:r>
          </a:p>
          <a:p>
            <a:pPr marL="0" lvl="1" indent="0">
              <a:buFont typeface="Arial" panose="020B0604020202020204" pitchFamily="34" charset="0"/>
              <a:buNone/>
            </a:pPr>
            <a:r>
              <a:rPr lang="en-US"/>
              <a:t>Conversations with students about learning goals encourage reflection and better judgment on AI use.</a:t>
            </a:r>
          </a:p>
          <a:p>
            <a:pPr marL="0" indent="0">
              <a:spcBef>
                <a:spcPts val="2500"/>
              </a:spcBef>
              <a:buFont typeface="Arial" panose="020B0604020202020204" pitchFamily="34" charset="0"/>
              <a:buNone/>
            </a:pPr>
            <a:r>
              <a:rPr lang="en-US" b="1"/>
              <a:t>Shared Norms and Documentation</a:t>
            </a:r>
          </a:p>
          <a:p>
            <a:pPr marL="0" lvl="1" indent="0">
              <a:buFont typeface="Arial" panose="020B0604020202020204" pitchFamily="34" charset="0"/>
              <a:buNone/>
            </a:pPr>
            <a:r>
              <a:rPr lang="en-US"/>
              <a:t>Clear documentation and shared staff norms reduce confusion and ensure consistent handling of misuse.</a:t>
            </a:r>
          </a:p>
        </p:txBody>
      </p:sp>
    </p:spTree>
    <p:extLst>
      <p:ext uri="{BB962C8B-B14F-4D97-AF65-F5344CB8AC3E}">
        <p14:creationId xmlns:p14="http://schemas.microsoft.com/office/powerpoint/2010/main" val="1430428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1F7C-987B-9DDB-BC60-C95450AEAFB2}"/>
              </a:ext>
            </a:extLst>
          </p:cNvPr>
          <p:cNvSpPr>
            <a:spLocks noGrp="1"/>
          </p:cNvSpPr>
          <p:nvPr>
            <p:ph type="title"/>
          </p:nvPr>
        </p:nvSpPr>
        <p:spPr>
          <a:xfrm>
            <a:off x="419100" y="4607626"/>
            <a:ext cx="4419600" cy="1640774"/>
          </a:xfrm>
        </p:spPr>
        <p:txBody>
          <a:bodyPr anchor="t">
            <a:normAutofit/>
          </a:bodyPr>
          <a:lstStyle/>
          <a:p>
            <a:r>
              <a:rPr lang="en-US"/>
              <a:t>Teacher Experiences and Classroom Examples</a:t>
            </a:r>
          </a:p>
        </p:txBody>
      </p:sp>
      <p:pic>
        <p:nvPicPr>
          <p:cNvPr id="8" name="Content Placeholder 7" descr="Cropped shot of a group of architects discussing planshttp://195.154.178.81/DATA/istock_collage/0/shoots/785215.jpg">
            <a:extLst>
              <a:ext uri="{FF2B5EF4-FFF2-40B4-BE49-F238E27FC236}">
                <a16:creationId xmlns:a16="http://schemas.microsoft.com/office/drawing/2014/main" id="{F891D225-EF5A-4CE4-9E94-3A6B046C6BC4}"/>
              </a:ext>
            </a:extLst>
          </p:cNvPr>
          <p:cNvPicPr>
            <a:picLocks noGrp="1" noChangeAspect="1"/>
          </p:cNvPicPr>
          <p:nvPr>
            <p:ph type="pic" sz="quarter" idx="15"/>
          </p:nvPr>
        </p:nvPicPr>
        <p:blipFill>
          <a:blip r:embed="rId3"/>
          <a:srcRect l="434" r="3" b="3"/>
          <a:stretch>
            <a:fillRect/>
          </a:stretch>
        </p:blipFill>
        <p:spPr>
          <a:xfrm>
            <a:off x="1914" y="10"/>
            <a:ext cx="4836786" cy="4214181"/>
          </a:xfrm>
        </p:spPr>
      </p:pic>
      <p:sp>
        <p:nvSpPr>
          <p:cNvPr id="3" name="Footer Placeholder 2">
            <a:extLst>
              <a:ext uri="{FF2B5EF4-FFF2-40B4-BE49-F238E27FC236}">
                <a16:creationId xmlns:a16="http://schemas.microsoft.com/office/drawing/2014/main" id="{04D84009-1DEF-6A68-9FDB-288A3CD3FC22}"/>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FECC1B9E-780B-464D-0F3F-411CD758BB71}"/>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6/3/2026</a:t>
            </a:fld>
            <a:endParaRPr lang="en-US"/>
          </a:p>
        </p:txBody>
      </p:sp>
      <p:sp>
        <p:nvSpPr>
          <p:cNvPr id="5" name="Slide Number Placeholder 4">
            <a:extLst>
              <a:ext uri="{FF2B5EF4-FFF2-40B4-BE49-F238E27FC236}">
                <a16:creationId xmlns:a16="http://schemas.microsoft.com/office/drawing/2014/main" id="{34155275-EC94-41BD-06D1-40215F5EF0A1}"/>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14</a:t>
            </a:fld>
            <a:endParaRPr lang="en-US"/>
          </a:p>
        </p:txBody>
      </p:sp>
      <p:sp>
        <p:nvSpPr>
          <p:cNvPr id="7" name="Content Placeholder 6">
            <a:extLst>
              <a:ext uri="{FF2B5EF4-FFF2-40B4-BE49-F238E27FC236}">
                <a16:creationId xmlns:a16="http://schemas.microsoft.com/office/drawing/2014/main" id="{287B1538-BBEE-6E1E-01E3-E6729AF06FB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Creative AI Integration</a:t>
            </a:r>
          </a:p>
          <a:p>
            <a:pPr marL="0" lvl="1" indent="0">
              <a:buFont typeface="Arial" panose="020B0604020202020204" pitchFamily="34" charset="0"/>
              <a:buNone/>
            </a:pPr>
            <a:r>
              <a:rPr lang="en-US"/>
              <a:t>Teachers use AI for peer review and to generate sample work, enhancing classroom learning and engagement.</a:t>
            </a:r>
          </a:p>
          <a:p>
            <a:pPr marL="0" indent="0">
              <a:spcBef>
                <a:spcPts val="2500"/>
              </a:spcBef>
              <a:buFont typeface="Arial" panose="020B0604020202020204" pitchFamily="34" charset="0"/>
              <a:buNone/>
            </a:pPr>
            <a:r>
              <a:rPr lang="en-US" b="1"/>
              <a:t>Sharing and Learning</a:t>
            </a:r>
          </a:p>
          <a:p>
            <a:pPr marL="0" lvl="1" indent="0">
              <a:buFont typeface="Arial" panose="020B0604020202020204" pitchFamily="34" charset="0"/>
              <a:buNone/>
            </a:pPr>
            <a:r>
              <a:rPr lang="en-US"/>
              <a:t>Sharing experiences helps reduce isolation and fosters a community of experimentation among educators.</a:t>
            </a:r>
          </a:p>
          <a:p>
            <a:pPr marL="0" indent="0">
              <a:spcBef>
                <a:spcPts val="2500"/>
              </a:spcBef>
              <a:buFont typeface="Arial" panose="020B0604020202020204" pitchFamily="34" charset="0"/>
              <a:buNone/>
            </a:pPr>
            <a:r>
              <a:rPr lang="en-US" b="1"/>
              <a:t>Addressing Challenges</a:t>
            </a:r>
          </a:p>
          <a:p>
            <a:pPr marL="0" lvl="1" indent="0">
              <a:buFont typeface="Arial" panose="020B0604020202020204" pitchFamily="34" charset="0"/>
              <a:buNone/>
            </a:pPr>
            <a:r>
              <a:rPr lang="en-US"/>
              <a:t>Educators learn from challenges like grading workload and parent concerns while adopting new technology.</a:t>
            </a:r>
          </a:p>
          <a:p>
            <a:pPr marL="0" indent="0">
              <a:spcBef>
                <a:spcPts val="2500"/>
              </a:spcBef>
              <a:buFont typeface="Arial" panose="020B0604020202020204" pitchFamily="34" charset="0"/>
              <a:buNone/>
            </a:pPr>
            <a:r>
              <a:rPr lang="en-US" b="1"/>
              <a:t>Valuing Collective Experience</a:t>
            </a:r>
          </a:p>
          <a:p>
            <a:pPr marL="0" lvl="1" indent="0">
              <a:buFont typeface="Arial" panose="020B0604020202020204" pitchFamily="34" charset="0"/>
              <a:buNone/>
            </a:pPr>
            <a:r>
              <a:rPr lang="en-US"/>
              <a:t>Collective experience is a vital resource in effectively navigating and implementing new technology in schools.</a:t>
            </a:r>
          </a:p>
        </p:txBody>
      </p:sp>
    </p:spTree>
    <p:extLst>
      <p:ext uri="{BB962C8B-B14F-4D97-AF65-F5344CB8AC3E}">
        <p14:creationId xmlns:p14="http://schemas.microsoft.com/office/powerpoint/2010/main" val="2027509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39E3-3AD4-2803-73C7-BCB1307B1F98}"/>
              </a:ext>
            </a:extLst>
          </p:cNvPr>
          <p:cNvSpPr>
            <a:spLocks noGrp="1"/>
          </p:cNvSpPr>
          <p:nvPr>
            <p:ph type="title"/>
          </p:nvPr>
        </p:nvSpPr>
        <p:spPr>
          <a:xfrm>
            <a:off x="419100" y="4607626"/>
            <a:ext cx="4419600" cy="1640774"/>
          </a:xfrm>
        </p:spPr>
        <p:txBody>
          <a:bodyPr anchor="t">
            <a:normAutofit/>
          </a:bodyPr>
          <a:lstStyle/>
          <a:p>
            <a:r>
              <a:rPr lang="en-US"/>
              <a:t>Open Discussion and Next Steps for Schools</a:t>
            </a:r>
          </a:p>
        </p:txBody>
      </p:sp>
      <p:pic>
        <p:nvPicPr>
          <p:cNvPr id="8" name="Content Placeholder 7" descr="Young teacher sincerely taking a great interest in her work explaining theorem to modern students with computers in classroom">
            <a:extLst>
              <a:ext uri="{FF2B5EF4-FFF2-40B4-BE49-F238E27FC236}">
                <a16:creationId xmlns:a16="http://schemas.microsoft.com/office/drawing/2014/main" id="{DCEF8B2B-01E2-4B79-A584-852946964B64}"/>
              </a:ext>
            </a:extLst>
          </p:cNvPr>
          <p:cNvPicPr>
            <a:picLocks noGrp="1" noChangeAspect="1"/>
          </p:cNvPicPr>
          <p:nvPr>
            <p:ph type="pic" sz="quarter" idx="15"/>
          </p:nvPr>
        </p:nvPicPr>
        <p:blipFill>
          <a:blip r:embed="rId3"/>
          <a:srcRect l="17127" r="6259" b="-3"/>
          <a:stretch>
            <a:fillRect/>
          </a:stretch>
        </p:blipFill>
        <p:spPr>
          <a:xfrm>
            <a:off x="1914" y="10"/>
            <a:ext cx="4836786" cy="4214181"/>
          </a:xfrm>
        </p:spPr>
      </p:pic>
      <p:sp>
        <p:nvSpPr>
          <p:cNvPr id="3" name="Footer Placeholder 2">
            <a:extLst>
              <a:ext uri="{FF2B5EF4-FFF2-40B4-BE49-F238E27FC236}">
                <a16:creationId xmlns:a16="http://schemas.microsoft.com/office/drawing/2014/main" id="{9F042B37-5140-AB47-C666-0852BE1ED9FD}"/>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E0C3310A-F68D-F774-0BE0-AF903ABEC1B2}"/>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6/3/2026</a:t>
            </a:fld>
            <a:endParaRPr lang="en-US"/>
          </a:p>
        </p:txBody>
      </p:sp>
      <p:sp>
        <p:nvSpPr>
          <p:cNvPr id="5" name="Slide Number Placeholder 4">
            <a:extLst>
              <a:ext uri="{FF2B5EF4-FFF2-40B4-BE49-F238E27FC236}">
                <a16:creationId xmlns:a16="http://schemas.microsoft.com/office/drawing/2014/main" id="{63458343-8DF8-0C41-C144-F2B34395D908}"/>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15</a:t>
            </a:fld>
            <a:endParaRPr lang="en-US"/>
          </a:p>
        </p:txBody>
      </p:sp>
      <p:sp>
        <p:nvSpPr>
          <p:cNvPr id="7" name="Content Placeholder 6">
            <a:extLst>
              <a:ext uri="{FF2B5EF4-FFF2-40B4-BE49-F238E27FC236}">
                <a16:creationId xmlns:a16="http://schemas.microsoft.com/office/drawing/2014/main" id="{6185F2BC-985C-DD21-7BA2-93952A19850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Current AI Use in Schools</a:t>
            </a:r>
          </a:p>
          <a:p>
            <a:pPr marL="0" lvl="1" indent="0">
              <a:buFont typeface="Arial" panose="020B0604020202020204" pitchFamily="34" charset="0"/>
              <a:buNone/>
            </a:pPr>
            <a:r>
              <a:rPr lang="en-US"/>
              <a:t>Explore how teachers are currently integrating AI in their classrooms and the challenges they face.</a:t>
            </a:r>
          </a:p>
          <a:p>
            <a:pPr marL="0" indent="0">
              <a:spcBef>
                <a:spcPts val="2500"/>
              </a:spcBef>
              <a:buFont typeface="Arial" panose="020B0604020202020204" pitchFamily="34" charset="0"/>
              <a:buNone/>
            </a:pPr>
            <a:r>
              <a:rPr lang="en-US" b="1"/>
              <a:t>Support and Development Needs</a:t>
            </a:r>
          </a:p>
          <a:p>
            <a:pPr marL="0" lvl="1" indent="0">
              <a:buFont typeface="Arial" panose="020B0604020202020204" pitchFamily="34" charset="0"/>
              <a:buNone/>
            </a:pPr>
            <a:r>
              <a:rPr lang="en-US"/>
              <a:t>Identify the support and professional development schools require to effectively manage AI integration.</a:t>
            </a:r>
          </a:p>
          <a:p>
            <a:pPr marL="0" indent="0">
              <a:spcBef>
                <a:spcPts val="2500"/>
              </a:spcBef>
              <a:buFont typeface="Arial" panose="020B0604020202020204" pitchFamily="34" charset="0"/>
              <a:buNone/>
            </a:pPr>
            <a:r>
              <a:rPr lang="en-US" b="1"/>
              <a:t>Policy and Expectations</a:t>
            </a:r>
          </a:p>
          <a:p>
            <a:pPr marL="0" lvl="1" indent="0">
              <a:buFont typeface="Arial" panose="020B0604020202020204" pitchFamily="34" charset="0"/>
              <a:buNone/>
            </a:pPr>
            <a:r>
              <a:rPr lang="en-US"/>
              <a:t>Discuss policies and shared expectations schools can create to guide ethical AI use and maintain learning integrity.</a:t>
            </a:r>
          </a:p>
          <a:p>
            <a:pPr marL="0" indent="0">
              <a:spcBef>
                <a:spcPts val="2500"/>
              </a:spcBef>
              <a:buFont typeface="Arial" panose="020B0604020202020204" pitchFamily="34" charset="0"/>
              <a:buNone/>
            </a:pPr>
            <a:r>
              <a:rPr lang="en-US" b="1"/>
              <a:t>Ongoing Conversation</a:t>
            </a:r>
          </a:p>
          <a:p>
            <a:pPr marL="0" lvl="1" indent="0">
              <a:buFont typeface="Arial" panose="020B0604020202020204" pitchFamily="34" charset="0"/>
              <a:buNone/>
            </a:pPr>
            <a:r>
              <a:rPr lang="en-US"/>
              <a:t>Emphasize the importance of continuous dialogue to adapt approaches as AI technology evolves in education.</a:t>
            </a:r>
          </a:p>
        </p:txBody>
      </p:sp>
    </p:spTree>
    <p:extLst>
      <p:ext uri="{BB962C8B-B14F-4D97-AF65-F5344CB8AC3E}">
        <p14:creationId xmlns:p14="http://schemas.microsoft.com/office/powerpoint/2010/main" val="2904343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1D81-FCD2-E89E-8CB3-B74A9986EB07}"/>
              </a:ext>
            </a:extLst>
          </p:cNvPr>
          <p:cNvSpPr>
            <a:spLocks noGrp="1"/>
          </p:cNvSpPr>
          <p:nvPr>
            <p:ph type="ctrTitle"/>
          </p:nvPr>
        </p:nvSpPr>
        <p:spPr>
          <a:xfrm>
            <a:off x="1776903" y="4822407"/>
            <a:ext cx="6925432" cy="1351342"/>
          </a:xfrm>
        </p:spPr>
        <p:txBody>
          <a:bodyPr anchor="t">
            <a:normAutofit/>
          </a:bodyPr>
          <a:lstStyle/>
          <a:p>
            <a:r>
              <a:rPr lang="en-US"/>
              <a:t>AI in Schools: Use, Policy, and Responsible Practice</a:t>
            </a:r>
          </a:p>
        </p:txBody>
      </p:sp>
      <p:sp>
        <p:nvSpPr>
          <p:cNvPr id="3" name="Subtitle 2">
            <a:extLst>
              <a:ext uri="{FF2B5EF4-FFF2-40B4-BE49-F238E27FC236}">
                <a16:creationId xmlns:a16="http://schemas.microsoft.com/office/drawing/2014/main" id="{8C821934-73EA-83FB-226F-5EBF7EFB1932}"/>
              </a:ext>
            </a:extLst>
          </p:cNvPr>
          <p:cNvSpPr>
            <a:spLocks noGrp="1"/>
          </p:cNvSpPr>
          <p:nvPr>
            <p:ph type="subTitle" idx="1"/>
          </p:nvPr>
        </p:nvSpPr>
        <p:spPr>
          <a:xfrm>
            <a:off x="9235224" y="4822406"/>
            <a:ext cx="2724238" cy="1351342"/>
          </a:xfrm>
        </p:spPr>
        <p:txBody>
          <a:bodyPr anchor="t">
            <a:normAutofit/>
          </a:bodyPr>
          <a:lstStyle/>
          <a:p>
            <a:r>
              <a:rPr lang="en-US"/>
              <a:t>Integrating technology with ethical and effective education strategies</a:t>
            </a:r>
          </a:p>
        </p:txBody>
      </p:sp>
      <p:pic>
        <p:nvPicPr>
          <p:cNvPr id="7" name="Picture 6" descr="AI Artificial intelligence abstract neural network future technology internet of things big data">
            <a:extLst>
              <a:ext uri="{FF2B5EF4-FFF2-40B4-BE49-F238E27FC236}">
                <a16:creationId xmlns:a16="http://schemas.microsoft.com/office/drawing/2014/main" id="{02646641-E2DE-4040-9ACF-76EE943B7325}"/>
              </a:ext>
            </a:extLst>
          </p:cNvPr>
          <p:cNvPicPr>
            <a:picLocks noChangeAspect="1"/>
          </p:cNvPicPr>
          <p:nvPr/>
        </p:nvPicPr>
        <p:blipFill>
          <a:blip r:embed="rId3"/>
          <a:srcRect t="19969" r="1" b="19937"/>
          <a:stretch>
            <a:fillRect/>
          </a:stretch>
        </p:blipFill>
        <p:spPr>
          <a:xfrm>
            <a:off x="1866900" y="10"/>
            <a:ext cx="10325100" cy="4653639"/>
          </a:xfrm>
          <a:prstGeom prst="rect">
            <a:avLst/>
          </a:prstGeom>
        </p:spPr>
      </p:pic>
      <p:sp>
        <p:nvSpPr>
          <p:cNvPr id="4" name="Footer Placeholder 3">
            <a:extLst>
              <a:ext uri="{FF2B5EF4-FFF2-40B4-BE49-F238E27FC236}">
                <a16:creationId xmlns:a16="http://schemas.microsoft.com/office/drawing/2014/main" id="{0E3A7D02-D037-9A92-9BAC-1A14EEA757C1}"/>
              </a:ext>
            </a:extLst>
          </p:cNvPr>
          <p:cNvSpPr>
            <a:spLocks noGrp="1"/>
          </p:cNvSpPr>
          <p:nvPr>
            <p:ph type="ftr" sz="quarter" idx="11"/>
          </p:nvPr>
        </p:nvSpPr>
        <p:spPr>
          <a:xfrm>
            <a:off x="1776903" y="6447496"/>
            <a:ext cx="2140360" cy="33832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23EF3BA1-B774-159B-3BA5-C74993F07591}"/>
              </a:ext>
            </a:extLst>
          </p:cNvPr>
          <p:cNvSpPr>
            <a:spLocks noGrp="1"/>
          </p:cNvSpPr>
          <p:nvPr>
            <p:ph type="dt" sz="half" idx="10"/>
          </p:nvPr>
        </p:nvSpPr>
        <p:spPr>
          <a:xfrm>
            <a:off x="9235224" y="6451888"/>
            <a:ext cx="1581238" cy="338328"/>
          </a:xfrm>
        </p:spPr>
        <p:txBody>
          <a:bodyPr anchor="ctr">
            <a:normAutofit/>
          </a:bodyPr>
          <a:lstStyle/>
          <a:p>
            <a:pPr>
              <a:spcAft>
                <a:spcPts val="600"/>
              </a:spcAft>
            </a:pPr>
            <a:fld id="{21359139-99F8-4B6E-8834-95F2B9D91EE4}" type="datetime1">
              <a:rPr lang="en-US" smtClean="0"/>
              <a:pPr>
                <a:spcAft>
                  <a:spcPts val="600"/>
                </a:spcAft>
              </a:pPr>
              <a:t>6/3/2026</a:t>
            </a:fld>
            <a:endParaRPr lang="en-US"/>
          </a:p>
        </p:txBody>
      </p:sp>
      <p:sp>
        <p:nvSpPr>
          <p:cNvPr id="6" name="Slide Number Placeholder 5">
            <a:extLst>
              <a:ext uri="{FF2B5EF4-FFF2-40B4-BE49-F238E27FC236}">
                <a16:creationId xmlns:a16="http://schemas.microsoft.com/office/drawing/2014/main" id="{4A87250E-0BA4-6F3E-CAC3-C0328411F11C}"/>
              </a:ext>
            </a:extLst>
          </p:cNvPr>
          <p:cNvSpPr>
            <a:spLocks noGrp="1"/>
          </p:cNvSpPr>
          <p:nvPr>
            <p:ph type="sldNum" sz="quarter" idx="12"/>
          </p:nvPr>
        </p:nvSpPr>
        <p:spPr>
          <a:xfrm>
            <a:off x="11480357" y="6451888"/>
            <a:ext cx="457200" cy="338328"/>
          </a:xfrm>
        </p:spPr>
        <p:txBody>
          <a:bodyPr anchor="ctr">
            <a:normAutofit/>
          </a:bodyPr>
          <a:lstStyle/>
          <a:p>
            <a:pPr>
              <a:spcAft>
                <a:spcPts val="600"/>
              </a:spcAft>
            </a:pPr>
            <a:fld id="{8E274F5D-21DC-40EF-8DBA-AB9BB119E939}" type="slidenum">
              <a:rPr lang="en-US" smtClean="0"/>
              <a:pPr>
                <a:spcAft>
                  <a:spcPts val="600"/>
                </a:spcAft>
              </a:pPr>
              <a:t>2</a:t>
            </a:fld>
            <a:endParaRPr lang="en-US"/>
          </a:p>
        </p:txBody>
      </p:sp>
    </p:spTree>
    <p:extLst>
      <p:ext uri="{BB962C8B-B14F-4D97-AF65-F5344CB8AC3E}">
        <p14:creationId xmlns:p14="http://schemas.microsoft.com/office/powerpoint/2010/main" val="420148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5DFD-7E83-C957-D7B6-53A55ED4A717}"/>
              </a:ext>
            </a:extLst>
          </p:cNvPr>
          <p:cNvSpPr>
            <a:spLocks noGrp="1"/>
          </p:cNvSpPr>
          <p:nvPr>
            <p:ph type="title"/>
          </p:nvPr>
        </p:nvSpPr>
        <p:spPr>
          <a:xfrm>
            <a:off x="409980" y="4311805"/>
            <a:ext cx="8585337" cy="2368300"/>
          </a:xfrm>
        </p:spPr>
        <p:txBody>
          <a:bodyPr anchor="b">
            <a:normAutofit/>
          </a:bodyPr>
          <a:lstStyle/>
          <a:p>
            <a:r>
              <a:rPr lang="en-US"/>
              <a:t>Context and Purpose</a:t>
            </a:r>
          </a:p>
        </p:txBody>
      </p:sp>
      <p:sp>
        <p:nvSpPr>
          <p:cNvPr id="4" name="Footer Placeholder 3">
            <a:extLst>
              <a:ext uri="{FF2B5EF4-FFF2-40B4-BE49-F238E27FC236}">
                <a16:creationId xmlns:a16="http://schemas.microsoft.com/office/drawing/2014/main" id="{6024D113-E2DE-5911-AD42-C50E85FCC043}"/>
              </a:ext>
            </a:extLst>
          </p:cNvPr>
          <p:cNvSpPr>
            <a:spLocks noGrp="1"/>
          </p:cNvSpPr>
          <p:nvPr>
            <p:ph type="ftr" sz="quarter" idx="11"/>
          </p:nvPr>
        </p:nvSpPr>
        <p:spPr>
          <a:xfrm>
            <a:off x="419100" y="219456"/>
            <a:ext cx="2656178" cy="33832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571F08E5-19A8-29BB-3213-7E524FD7FF73}"/>
              </a:ext>
            </a:extLst>
          </p:cNvPr>
          <p:cNvSpPr>
            <a:spLocks noGrp="1"/>
          </p:cNvSpPr>
          <p:nvPr>
            <p:ph type="dt" sz="half" idx="10"/>
          </p:nvPr>
        </p:nvSpPr>
        <p:spPr>
          <a:xfrm>
            <a:off x="8801100" y="219456"/>
            <a:ext cx="1913256" cy="338328"/>
          </a:xfrm>
        </p:spPr>
        <p:txBody>
          <a:bodyPr anchor="ctr">
            <a:normAutofit/>
          </a:bodyPr>
          <a:lstStyle/>
          <a:p>
            <a:pPr>
              <a:spcAft>
                <a:spcPts val="600"/>
              </a:spcAft>
            </a:pPr>
            <a:fld id="{21359139-99F8-4B6E-8834-95F2B9D91EE4}" type="datetime1">
              <a:rPr lang="en-US" smtClean="0"/>
              <a:pPr>
                <a:spcAft>
                  <a:spcPts val="600"/>
                </a:spcAft>
              </a:pPr>
              <a:t>6/3/2026</a:t>
            </a:fld>
            <a:endParaRPr lang="en-US"/>
          </a:p>
        </p:txBody>
      </p:sp>
      <p:sp>
        <p:nvSpPr>
          <p:cNvPr id="6" name="Slide Number Placeholder 5">
            <a:extLst>
              <a:ext uri="{FF2B5EF4-FFF2-40B4-BE49-F238E27FC236}">
                <a16:creationId xmlns:a16="http://schemas.microsoft.com/office/drawing/2014/main" id="{4AE7909A-48C5-3EEB-D42E-B4821960BB61}"/>
              </a:ext>
            </a:extLst>
          </p:cNvPr>
          <p:cNvSpPr>
            <a:spLocks noGrp="1"/>
          </p:cNvSpPr>
          <p:nvPr>
            <p:ph type="sldNum" sz="quarter" idx="12"/>
          </p:nvPr>
        </p:nvSpPr>
        <p:spPr>
          <a:xfrm>
            <a:off x="11291658" y="219456"/>
            <a:ext cx="555948" cy="338328"/>
          </a:xfrm>
        </p:spPr>
        <p:txBody>
          <a:bodyPr anchor="ctr">
            <a:normAutofit/>
          </a:bodyPr>
          <a:lstStyle/>
          <a:p>
            <a:pPr>
              <a:spcAft>
                <a:spcPts val="600"/>
              </a:spcAft>
            </a:pPr>
            <a:fld id="{8E274F5D-21DC-40EF-8DBA-AB9BB119E939}" type="slidenum">
              <a:rPr lang="en-US" smtClean="0"/>
              <a:pPr>
                <a:spcAft>
                  <a:spcPts val="600"/>
                </a:spcAft>
              </a:pPr>
              <a:t>3</a:t>
            </a:fld>
            <a:endParaRPr lang="en-US"/>
          </a:p>
        </p:txBody>
      </p:sp>
    </p:spTree>
    <p:extLst>
      <p:ext uri="{BB962C8B-B14F-4D97-AF65-F5344CB8AC3E}">
        <p14:creationId xmlns:p14="http://schemas.microsoft.com/office/powerpoint/2010/main" val="954923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0897-3DE8-08D2-F092-BB1413A4CB93}"/>
              </a:ext>
            </a:extLst>
          </p:cNvPr>
          <p:cNvSpPr>
            <a:spLocks noGrp="1"/>
          </p:cNvSpPr>
          <p:nvPr>
            <p:ph type="title"/>
          </p:nvPr>
        </p:nvSpPr>
        <p:spPr>
          <a:xfrm>
            <a:off x="409980" y="4311805"/>
            <a:ext cx="8585337" cy="2368300"/>
          </a:xfrm>
        </p:spPr>
        <p:txBody>
          <a:bodyPr anchor="b">
            <a:normAutofit/>
          </a:bodyPr>
          <a:lstStyle/>
          <a:p>
            <a:r>
              <a:rPr lang="en-US"/>
              <a:t>AI Usage and Trends in Schools</a:t>
            </a:r>
          </a:p>
        </p:txBody>
      </p:sp>
      <p:sp>
        <p:nvSpPr>
          <p:cNvPr id="4" name="Footer Placeholder 3">
            <a:extLst>
              <a:ext uri="{FF2B5EF4-FFF2-40B4-BE49-F238E27FC236}">
                <a16:creationId xmlns:a16="http://schemas.microsoft.com/office/drawing/2014/main" id="{F40EC856-D045-EF2B-4E5E-4901F0696B6C}"/>
              </a:ext>
            </a:extLst>
          </p:cNvPr>
          <p:cNvSpPr>
            <a:spLocks noGrp="1"/>
          </p:cNvSpPr>
          <p:nvPr>
            <p:ph type="ftr" sz="quarter" idx="11"/>
          </p:nvPr>
        </p:nvSpPr>
        <p:spPr>
          <a:xfrm>
            <a:off x="419100" y="219456"/>
            <a:ext cx="2656178" cy="33832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E4B88581-5228-EC3A-D05D-A8581D1C35DE}"/>
              </a:ext>
            </a:extLst>
          </p:cNvPr>
          <p:cNvSpPr>
            <a:spLocks noGrp="1"/>
          </p:cNvSpPr>
          <p:nvPr>
            <p:ph type="dt" sz="half" idx="10"/>
          </p:nvPr>
        </p:nvSpPr>
        <p:spPr>
          <a:xfrm>
            <a:off x="8801100" y="219456"/>
            <a:ext cx="1913256" cy="338328"/>
          </a:xfrm>
        </p:spPr>
        <p:txBody>
          <a:bodyPr anchor="ctr">
            <a:normAutofit/>
          </a:bodyPr>
          <a:lstStyle/>
          <a:p>
            <a:pPr>
              <a:spcAft>
                <a:spcPts val="600"/>
              </a:spcAft>
            </a:pPr>
            <a:fld id="{21359139-99F8-4B6E-8834-95F2B9D91EE4}" type="datetime1">
              <a:rPr lang="en-US" smtClean="0"/>
              <a:pPr>
                <a:spcAft>
                  <a:spcPts val="600"/>
                </a:spcAft>
              </a:pPr>
              <a:t>6/3/2026</a:t>
            </a:fld>
            <a:endParaRPr lang="en-US"/>
          </a:p>
        </p:txBody>
      </p:sp>
      <p:sp>
        <p:nvSpPr>
          <p:cNvPr id="6" name="Slide Number Placeholder 5">
            <a:extLst>
              <a:ext uri="{FF2B5EF4-FFF2-40B4-BE49-F238E27FC236}">
                <a16:creationId xmlns:a16="http://schemas.microsoft.com/office/drawing/2014/main" id="{7109A755-15AB-FEBB-0F8B-437C0ADABAC3}"/>
              </a:ext>
            </a:extLst>
          </p:cNvPr>
          <p:cNvSpPr>
            <a:spLocks noGrp="1"/>
          </p:cNvSpPr>
          <p:nvPr>
            <p:ph type="sldNum" sz="quarter" idx="12"/>
          </p:nvPr>
        </p:nvSpPr>
        <p:spPr>
          <a:xfrm>
            <a:off x="11291658" y="219456"/>
            <a:ext cx="555948" cy="338328"/>
          </a:xfrm>
        </p:spPr>
        <p:txBody>
          <a:bodyPr anchor="ctr">
            <a:normAutofit/>
          </a:bodyPr>
          <a:lstStyle/>
          <a:p>
            <a:pPr>
              <a:spcAft>
                <a:spcPts val="600"/>
              </a:spcAft>
            </a:pPr>
            <a:fld id="{8E274F5D-21DC-40EF-8DBA-AB9BB119E939}" type="slidenum">
              <a:rPr lang="en-US" smtClean="0"/>
              <a:pPr>
                <a:spcAft>
                  <a:spcPts val="600"/>
                </a:spcAft>
              </a:pPr>
              <a:t>4</a:t>
            </a:fld>
            <a:endParaRPr lang="en-US"/>
          </a:p>
        </p:txBody>
      </p:sp>
    </p:spTree>
    <p:extLst>
      <p:ext uri="{BB962C8B-B14F-4D97-AF65-F5344CB8AC3E}">
        <p14:creationId xmlns:p14="http://schemas.microsoft.com/office/powerpoint/2010/main" val="268512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3614-93E1-6D61-ACC1-4DBE4109106A}"/>
              </a:ext>
            </a:extLst>
          </p:cNvPr>
          <p:cNvSpPr>
            <a:spLocks noGrp="1"/>
          </p:cNvSpPr>
          <p:nvPr>
            <p:ph type="title"/>
          </p:nvPr>
        </p:nvSpPr>
        <p:spPr>
          <a:xfrm>
            <a:off x="419100" y="4607626"/>
            <a:ext cx="4419600" cy="1640774"/>
          </a:xfrm>
        </p:spPr>
        <p:txBody>
          <a:bodyPr anchor="t">
            <a:normAutofit/>
          </a:bodyPr>
          <a:lstStyle/>
          <a:p>
            <a:r>
              <a:rPr lang="en-US"/>
              <a:t>Basic Statistics on Student and Teacher Use of AI</a:t>
            </a:r>
          </a:p>
        </p:txBody>
      </p:sp>
      <p:pic>
        <p:nvPicPr>
          <p:cNvPr id="8" name="Content Placeholder 7" descr="3 University Students - Tutor - Small Group Teaching - Study Room - High Wide Angle">
            <a:extLst>
              <a:ext uri="{FF2B5EF4-FFF2-40B4-BE49-F238E27FC236}">
                <a16:creationId xmlns:a16="http://schemas.microsoft.com/office/drawing/2014/main" id="{7743EE37-0157-4677-8253-31F3E687CC6A}"/>
              </a:ext>
            </a:extLst>
          </p:cNvPr>
          <p:cNvPicPr>
            <a:picLocks noGrp="1" noChangeAspect="1"/>
          </p:cNvPicPr>
          <p:nvPr>
            <p:ph type="pic" sz="quarter" idx="15"/>
          </p:nvPr>
        </p:nvPicPr>
        <p:blipFill>
          <a:blip r:embed="rId3"/>
          <a:srcRect l="23389" r="-3" b="-3"/>
          <a:stretch>
            <a:fillRect/>
          </a:stretch>
        </p:blipFill>
        <p:spPr>
          <a:xfrm>
            <a:off x="1914" y="10"/>
            <a:ext cx="4836786" cy="4214181"/>
          </a:xfrm>
        </p:spPr>
      </p:pic>
      <p:sp>
        <p:nvSpPr>
          <p:cNvPr id="3" name="Footer Placeholder 2">
            <a:extLst>
              <a:ext uri="{FF2B5EF4-FFF2-40B4-BE49-F238E27FC236}">
                <a16:creationId xmlns:a16="http://schemas.microsoft.com/office/drawing/2014/main" id="{487E8D85-03B8-D9FD-B252-4373664C87BC}"/>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8E874791-6FAA-8A09-AE71-4CE80D18B765}"/>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6/3/2026</a:t>
            </a:fld>
            <a:endParaRPr lang="en-US"/>
          </a:p>
        </p:txBody>
      </p:sp>
      <p:sp>
        <p:nvSpPr>
          <p:cNvPr id="5" name="Slide Number Placeholder 4">
            <a:extLst>
              <a:ext uri="{FF2B5EF4-FFF2-40B4-BE49-F238E27FC236}">
                <a16:creationId xmlns:a16="http://schemas.microsoft.com/office/drawing/2014/main" id="{976B303A-6443-4CC4-783F-314CA6C5B5ED}"/>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5</a:t>
            </a:fld>
            <a:endParaRPr lang="en-US"/>
          </a:p>
        </p:txBody>
      </p:sp>
      <p:sp>
        <p:nvSpPr>
          <p:cNvPr id="7" name="Content Placeholder 6">
            <a:extLst>
              <a:ext uri="{FF2B5EF4-FFF2-40B4-BE49-F238E27FC236}">
                <a16:creationId xmlns:a16="http://schemas.microsoft.com/office/drawing/2014/main" id="{A256E742-08EB-5A78-8D15-F46B1CD313C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Student AI Usage Trends</a:t>
            </a:r>
          </a:p>
          <a:p>
            <a:pPr marL="0" lvl="1" indent="0">
              <a:buFont typeface="Arial" panose="020B0604020202020204" pitchFamily="34" charset="0"/>
              <a:buNone/>
            </a:pPr>
            <a:r>
              <a:rPr lang="en-US"/>
              <a:t>About half of middle and high school students use AI tools for writing, studying, and brainstorming schoolwork.</a:t>
            </a:r>
          </a:p>
          <a:p>
            <a:pPr marL="0" indent="0">
              <a:spcBef>
                <a:spcPts val="2500"/>
              </a:spcBef>
              <a:buFont typeface="Arial" panose="020B0604020202020204" pitchFamily="34" charset="0"/>
              <a:buNone/>
            </a:pPr>
            <a:r>
              <a:rPr lang="en-US" b="1"/>
              <a:t>Teacher Engagement with AI</a:t>
            </a:r>
          </a:p>
          <a:p>
            <a:pPr marL="0" lvl="1" indent="0">
              <a:buFont typeface="Arial" panose="020B0604020202020204" pitchFamily="34" charset="0"/>
              <a:buNone/>
            </a:pPr>
            <a:r>
              <a:rPr lang="en-US"/>
              <a:t>Teachers use AI for lesson planning, creating practice questions, and giving feedback more efficiently.</a:t>
            </a:r>
          </a:p>
          <a:p>
            <a:pPr marL="0" indent="0">
              <a:spcBef>
                <a:spcPts val="2500"/>
              </a:spcBef>
              <a:buFont typeface="Arial" panose="020B0604020202020204" pitchFamily="34" charset="0"/>
              <a:buNone/>
            </a:pPr>
            <a:r>
              <a:rPr lang="en-US" b="1"/>
              <a:t>Equity and Access Issues</a:t>
            </a:r>
          </a:p>
          <a:p>
            <a:pPr marL="0" lvl="1" indent="0">
              <a:buFont typeface="Arial" panose="020B0604020202020204" pitchFamily="34" charset="0"/>
              <a:buNone/>
            </a:pPr>
            <a:r>
              <a:rPr lang="en-US"/>
              <a:t>AI use varies with students' access to devices and internet, highlighting equity challenges in education.</a:t>
            </a:r>
          </a:p>
          <a:p>
            <a:pPr marL="0" indent="0">
              <a:spcBef>
                <a:spcPts val="2500"/>
              </a:spcBef>
              <a:buFont typeface="Arial" panose="020B0604020202020204" pitchFamily="34" charset="0"/>
              <a:buNone/>
            </a:pPr>
            <a:r>
              <a:rPr lang="en-US" b="1"/>
              <a:t>Rapid AI Adoption in Schools</a:t>
            </a:r>
          </a:p>
          <a:p>
            <a:pPr marL="0" lvl="1" indent="0">
              <a:buFont typeface="Arial" panose="020B0604020202020204" pitchFamily="34" charset="0"/>
              <a:buNone/>
            </a:pPr>
            <a:r>
              <a:rPr lang="en-US"/>
              <a:t>AI adoption in education has occurred faster than previous technologies, creating policy and implementation challenges.</a:t>
            </a:r>
          </a:p>
        </p:txBody>
      </p:sp>
    </p:spTree>
    <p:extLst>
      <p:ext uri="{BB962C8B-B14F-4D97-AF65-F5344CB8AC3E}">
        <p14:creationId xmlns:p14="http://schemas.microsoft.com/office/powerpoint/2010/main" val="3024355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3987-63EE-3161-979C-50ACF0D7C4DD}"/>
              </a:ext>
            </a:extLst>
          </p:cNvPr>
          <p:cNvSpPr>
            <a:spLocks noGrp="1"/>
          </p:cNvSpPr>
          <p:nvPr>
            <p:ph type="title"/>
          </p:nvPr>
        </p:nvSpPr>
        <p:spPr>
          <a:xfrm>
            <a:off x="419100" y="4607626"/>
            <a:ext cx="4419600" cy="1640774"/>
          </a:xfrm>
        </p:spPr>
        <p:txBody>
          <a:bodyPr anchor="t">
            <a:normAutofit/>
          </a:bodyPr>
          <a:lstStyle/>
          <a:p>
            <a:r>
              <a:rPr lang="en-US"/>
              <a:t>Common Ways AI Is Being Used in Educational Settings</a:t>
            </a:r>
          </a:p>
        </p:txBody>
      </p:sp>
      <p:pic>
        <p:nvPicPr>
          <p:cNvPr id="8" name="Content Placeholder 7" descr="Cropped shot of a young computer programmer looking through data">
            <a:extLst>
              <a:ext uri="{FF2B5EF4-FFF2-40B4-BE49-F238E27FC236}">
                <a16:creationId xmlns:a16="http://schemas.microsoft.com/office/drawing/2014/main" id="{62C516B0-FC6B-42C7-AB57-A441C2DDD92C}"/>
              </a:ext>
            </a:extLst>
          </p:cNvPr>
          <p:cNvPicPr>
            <a:picLocks noGrp="1" noChangeAspect="1"/>
          </p:cNvPicPr>
          <p:nvPr>
            <p:ph type="pic" sz="quarter" idx="15"/>
          </p:nvPr>
        </p:nvPicPr>
        <p:blipFill>
          <a:blip r:embed="rId3"/>
          <a:srcRect l="27990" r="2283" b="-2"/>
          <a:stretch>
            <a:fillRect/>
          </a:stretch>
        </p:blipFill>
        <p:spPr>
          <a:xfrm>
            <a:off x="1914" y="10"/>
            <a:ext cx="4836786" cy="4214181"/>
          </a:xfrm>
        </p:spPr>
      </p:pic>
      <p:sp>
        <p:nvSpPr>
          <p:cNvPr id="3" name="Footer Placeholder 2">
            <a:extLst>
              <a:ext uri="{FF2B5EF4-FFF2-40B4-BE49-F238E27FC236}">
                <a16:creationId xmlns:a16="http://schemas.microsoft.com/office/drawing/2014/main" id="{753C971F-DFBA-1B85-9AC3-96462A9D104C}"/>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E2B21A20-50C9-61AD-DCEA-C700258E82E5}"/>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6/3/2026</a:t>
            </a:fld>
            <a:endParaRPr lang="en-US"/>
          </a:p>
        </p:txBody>
      </p:sp>
      <p:sp>
        <p:nvSpPr>
          <p:cNvPr id="5" name="Slide Number Placeholder 4">
            <a:extLst>
              <a:ext uri="{FF2B5EF4-FFF2-40B4-BE49-F238E27FC236}">
                <a16:creationId xmlns:a16="http://schemas.microsoft.com/office/drawing/2014/main" id="{E4B6DED4-9B42-4F8D-F62C-A8F184092B6B}"/>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6</a:t>
            </a:fld>
            <a:endParaRPr lang="en-US"/>
          </a:p>
        </p:txBody>
      </p:sp>
      <p:sp>
        <p:nvSpPr>
          <p:cNvPr id="7" name="Content Placeholder 6">
            <a:extLst>
              <a:ext uri="{FF2B5EF4-FFF2-40B4-BE49-F238E27FC236}">
                <a16:creationId xmlns:a16="http://schemas.microsoft.com/office/drawing/2014/main" id="{4458576A-4F8E-EE10-2458-641DAF39530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AI for Student Writing Support</a:t>
            </a:r>
          </a:p>
          <a:p>
            <a:pPr marL="0" lvl="1" indent="0">
              <a:buFont typeface="Arial" panose="020B0604020202020204" pitchFamily="34" charset="0"/>
              <a:buNone/>
            </a:pPr>
            <a:r>
              <a:rPr lang="en-US"/>
              <a:t>Students use AI tools to generate outlines, rephrase sentences, and check grammar to improve writing skills.</a:t>
            </a:r>
          </a:p>
          <a:p>
            <a:pPr marL="0" indent="0">
              <a:spcBef>
                <a:spcPts val="2500"/>
              </a:spcBef>
              <a:buFont typeface="Arial" panose="020B0604020202020204" pitchFamily="34" charset="0"/>
              <a:buNone/>
            </a:pPr>
            <a:r>
              <a:rPr lang="en-US" b="1"/>
              <a:t>AI as a Study Aid</a:t>
            </a:r>
          </a:p>
          <a:p>
            <a:pPr marL="0" lvl="1" indent="0">
              <a:buFont typeface="Arial" panose="020B0604020202020204" pitchFamily="34" charset="0"/>
              <a:buNone/>
            </a:pPr>
            <a:r>
              <a:rPr lang="en-US"/>
              <a:t>AI helps students understand concepts, create quizzes, and simplify readings for effective study sessions.</a:t>
            </a:r>
          </a:p>
          <a:p>
            <a:pPr marL="0" indent="0">
              <a:spcBef>
                <a:spcPts val="2500"/>
              </a:spcBef>
              <a:buFont typeface="Arial" panose="020B0604020202020204" pitchFamily="34" charset="0"/>
              <a:buNone/>
            </a:pPr>
            <a:r>
              <a:rPr lang="en-US" b="1"/>
              <a:t>Teacher Time-Saving Tools</a:t>
            </a:r>
          </a:p>
          <a:p>
            <a:pPr marL="0" lvl="1" indent="0">
              <a:buFont typeface="Arial" panose="020B0604020202020204" pitchFamily="34" charset="0"/>
              <a:buNone/>
            </a:pPr>
            <a:r>
              <a:rPr lang="en-US"/>
              <a:t>Teachers utilize AI to draft lesson plans, create assignments, generate rubrics, and write communication drafts.</a:t>
            </a:r>
          </a:p>
          <a:p>
            <a:pPr marL="0" indent="0">
              <a:spcBef>
                <a:spcPts val="2500"/>
              </a:spcBef>
              <a:buFont typeface="Arial" panose="020B0604020202020204" pitchFamily="34" charset="0"/>
              <a:buNone/>
            </a:pPr>
            <a:r>
              <a:rPr lang="en-US" b="1"/>
              <a:t>AI in Accessibility and Tutoring</a:t>
            </a:r>
          </a:p>
          <a:p>
            <a:pPr marL="0" lvl="1" indent="0">
              <a:buFont typeface="Arial" panose="020B0604020202020204" pitchFamily="34" charset="0"/>
              <a:buNone/>
            </a:pPr>
            <a:r>
              <a:rPr lang="en-US"/>
              <a:t>Schools adopt AI platforms for tutoring, translation, text-to-speech, and language support for diverse learners.</a:t>
            </a:r>
          </a:p>
        </p:txBody>
      </p:sp>
    </p:spTree>
    <p:extLst>
      <p:ext uri="{BB962C8B-B14F-4D97-AF65-F5344CB8AC3E}">
        <p14:creationId xmlns:p14="http://schemas.microsoft.com/office/powerpoint/2010/main" val="2713910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2A85-EADF-ED46-97CD-77BB39DAA495}"/>
              </a:ext>
            </a:extLst>
          </p:cNvPr>
          <p:cNvSpPr>
            <a:spLocks noGrp="1"/>
          </p:cNvSpPr>
          <p:nvPr>
            <p:ph type="title"/>
          </p:nvPr>
        </p:nvSpPr>
        <p:spPr>
          <a:xfrm>
            <a:off x="409980" y="4311805"/>
            <a:ext cx="8585337" cy="2368300"/>
          </a:xfrm>
        </p:spPr>
        <p:txBody>
          <a:bodyPr anchor="b">
            <a:normAutofit/>
          </a:bodyPr>
          <a:lstStyle/>
          <a:p>
            <a:r>
              <a:rPr lang="en-US"/>
              <a:t>Legislation and Policy Landscape</a:t>
            </a:r>
          </a:p>
        </p:txBody>
      </p:sp>
      <p:sp>
        <p:nvSpPr>
          <p:cNvPr id="4" name="Footer Placeholder 3">
            <a:extLst>
              <a:ext uri="{FF2B5EF4-FFF2-40B4-BE49-F238E27FC236}">
                <a16:creationId xmlns:a16="http://schemas.microsoft.com/office/drawing/2014/main" id="{DE8675CB-F203-FD00-E389-6A96621B16AF}"/>
              </a:ext>
            </a:extLst>
          </p:cNvPr>
          <p:cNvSpPr>
            <a:spLocks noGrp="1"/>
          </p:cNvSpPr>
          <p:nvPr>
            <p:ph type="ftr" sz="quarter" idx="11"/>
          </p:nvPr>
        </p:nvSpPr>
        <p:spPr>
          <a:xfrm>
            <a:off x="419100" y="219456"/>
            <a:ext cx="2656178" cy="33832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AA3238F2-E421-EE84-6D32-0DE809C8BF36}"/>
              </a:ext>
            </a:extLst>
          </p:cNvPr>
          <p:cNvSpPr>
            <a:spLocks noGrp="1"/>
          </p:cNvSpPr>
          <p:nvPr>
            <p:ph type="dt" sz="half" idx="10"/>
          </p:nvPr>
        </p:nvSpPr>
        <p:spPr>
          <a:xfrm>
            <a:off x="8801100" y="219456"/>
            <a:ext cx="1913256" cy="338328"/>
          </a:xfrm>
        </p:spPr>
        <p:txBody>
          <a:bodyPr anchor="ctr">
            <a:normAutofit/>
          </a:bodyPr>
          <a:lstStyle/>
          <a:p>
            <a:pPr>
              <a:spcAft>
                <a:spcPts val="600"/>
              </a:spcAft>
            </a:pPr>
            <a:fld id="{21359139-99F8-4B6E-8834-95F2B9D91EE4}" type="datetime1">
              <a:rPr lang="en-US" smtClean="0"/>
              <a:pPr>
                <a:spcAft>
                  <a:spcPts val="600"/>
                </a:spcAft>
              </a:pPr>
              <a:t>6/3/2026</a:t>
            </a:fld>
            <a:endParaRPr lang="en-US"/>
          </a:p>
        </p:txBody>
      </p:sp>
      <p:sp>
        <p:nvSpPr>
          <p:cNvPr id="6" name="Slide Number Placeholder 5">
            <a:extLst>
              <a:ext uri="{FF2B5EF4-FFF2-40B4-BE49-F238E27FC236}">
                <a16:creationId xmlns:a16="http://schemas.microsoft.com/office/drawing/2014/main" id="{5A853359-3A2A-0921-3AB1-8A4BFCA9E7C3}"/>
              </a:ext>
            </a:extLst>
          </p:cNvPr>
          <p:cNvSpPr>
            <a:spLocks noGrp="1"/>
          </p:cNvSpPr>
          <p:nvPr>
            <p:ph type="sldNum" sz="quarter" idx="12"/>
          </p:nvPr>
        </p:nvSpPr>
        <p:spPr>
          <a:xfrm>
            <a:off x="11291658" y="219456"/>
            <a:ext cx="555948" cy="338328"/>
          </a:xfrm>
        </p:spPr>
        <p:txBody>
          <a:bodyPr anchor="ctr">
            <a:normAutofit/>
          </a:bodyPr>
          <a:lstStyle/>
          <a:p>
            <a:pPr>
              <a:spcAft>
                <a:spcPts val="600"/>
              </a:spcAft>
            </a:pPr>
            <a:fld id="{8E274F5D-21DC-40EF-8DBA-AB9BB119E939}" type="slidenum">
              <a:rPr lang="en-US" smtClean="0"/>
              <a:pPr>
                <a:spcAft>
                  <a:spcPts val="600"/>
                </a:spcAft>
              </a:pPr>
              <a:t>7</a:t>
            </a:fld>
            <a:endParaRPr lang="en-US"/>
          </a:p>
        </p:txBody>
      </p:sp>
    </p:spTree>
    <p:extLst>
      <p:ext uri="{BB962C8B-B14F-4D97-AF65-F5344CB8AC3E}">
        <p14:creationId xmlns:p14="http://schemas.microsoft.com/office/powerpoint/2010/main" val="4183432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5DFE-22F0-F11B-FC8B-30F42B710D3F}"/>
              </a:ext>
            </a:extLst>
          </p:cNvPr>
          <p:cNvSpPr>
            <a:spLocks noGrp="1"/>
          </p:cNvSpPr>
          <p:nvPr>
            <p:ph type="title"/>
          </p:nvPr>
        </p:nvSpPr>
        <p:spPr>
          <a:xfrm>
            <a:off x="419100" y="4607626"/>
            <a:ext cx="4419600" cy="1640774"/>
          </a:xfrm>
        </p:spPr>
        <p:txBody>
          <a:bodyPr anchor="t">
            <a:normAutofit/>
          </a:bodyPr>
          <a:lstStyle/>
          <a:p>
            <a:r>
              <a:rPr lang="en-US"/>
              <a:t>National Trends in AI Legislation for Schools and Workplaces</a:t>
            </a:r>
          </a:p>
        </p:txBody>
      </p:sp>
      <p:pic>
        <p:nvPicPr>
          <p:cNvPr id="8" name="Content Placeholder 7" descr="Smart technology in modern">
            <a:extLst>
              <a:ext uri="{FF2B5EF4-FFF2-40B4-BE49-F238E27FC236}">
                <a16:creationId xmlns:a16="http://schemas.microsoft.com/office/drawing/2014/main" id="{96AEA9CB-22E7-42C6-83E8-B42605C7BDA7}"/>
              </a:ext>
            </a:extLst>
          </p:cNvPr>
          <p:cNvPicPr>
            <a:picLocks noGrp="1" noChangeAspect="1"/>
          </p:cNvPicPr>
          <p:nvPr>
            <p:ph type="pic" sz="quarter" idx="15"/>
          </p:nvPr>
        </p:nvPicPr>
        <p:blipFill>
          <a:blip r:embed="rId3"/>
          <a:srcRect l="23389" r="-3" b="-3"/>
          <a:stretch>
            <a:fillRect/>
          </a:stretch>
        </p:blipFill>
        <p:spPr>
          <a:xfrm>
            <a:off x="1914" y="10"/>
            <a:ext cx="4836786" cy="4214181"/>
          </a:xfrm>
        </p:spPr>
      </p:pic>
      <p:sp>
        <p:nvSpPr>
          <p:cNvPr id="3" name="Footer Placeholder 2">
            <a:extLst>
              <a:ext uri="{FF2B5EF4-FFF2-40B4-BE49-F238E27FC236}">
                <a16:creationId xmlns:a16="http://schemas.microsoft.com/office/drawing/2014/main" id="{260D597C-5B76-5E1E-4F8B-EF30BA25B7E0}"/>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1636F696-4ABA-18CB-D093-1AA7AEE2F35D}"/>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6/3/2026</a:t>
            </a:fld>
            <a:endParaRPr lang="en-US"/>
          </a:p>
        </p:txBody>
      </p:sp>
      <p:sp>
        <p:nvSpPr>
          <p:cNvPr id="5" name="Slide Number Placeholder 4">
            <a:extLst>
              <a:ext uri="{FF2B5EF4-FFF2-40B4-BE49-F238E27FC236}">
                <a16:creationId xmlns:a16="http://schemas.microsoft.com/office/drawing/2014/main" id="{1D437F25-D8EC-00D3-8E1B-8D5AD674AF8D}"/>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8</a:t>
            </a:fld>
            <a:endParaRPr lang="en-US"/>
          </a:p>
        </p:txBody>
      </p:sp>
      <p:sp>
        <p:nvSpPr>
          <p:cNvPr id="7" name="Content Placeholder 6">
            <a:extLst>
              <a:ext uri="{FF2B5EF4-FFF2-40B4-BE49-F238E27FC236}">
                <a16:creationId xmlns:a16="http://schemas.microsoft.com/office/drawing/2014/main" id="{34764DD2-9E97-24C1-DDF8-D892E5017CA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Emerging AI Legislation Themes</a:t>
            </a:r>
          </a:p>
          <a:p>
            <a:pPr marL="0" lvl="1" indent="0">
              <a:buFont typeface="Arial" panose="020B0604020202020204" pitchFamily="34" charset="0"/>
              <a:buNone/>
            </a:pPr>
            <a:r>
              <a:rPr lang="en-US"/>
              <a:t>Federal guidance promotes ethical, transparent AI use, emphasizing data privacy and avoiding bias in schools and workplaces.</a:t>
            </a:r>
          </a:p>
          <a:p>
            <a:pPr marL="0" indent="0">
              <a:spcBef>
                <a:spcPts val="2500"/>
              </a:spcBef>
              <a:buFont typeface="Arial" panose="020B0604020202020204" pitchFamily="34" charset="0"/>
              <a:buNone/>
            </a:pPr>
            <a:r>
              <a:rPr lang="en-US" b="1"/>
              <a:t>AI Literacy in Education</a:t>
            </a:r>
          </a:p>
          <a:p>
            <a:pPr marL="0" lvl="1" indent="0">
              <a:buFont typeface="Arial" panose="020B0604020202020204" pitchFamily="34" charset="0"/>
              <a:buNone/>
            </a:pPr>
            <a:r>
              <a:rPr lang="en-US"/>
              <a:t>Schools focus on digital literacy, critical thinking, and clear disclosure to prepare students for AI-integrated careers.</a:t>
            </a:r>
          </a:p>
          <a:p>
            <a:pPr marL="0" indent="0">
              <a:spcBef>
                <a:spcPts val="2500"/>
              </a:spcBef>
              <a:buFont typeface="Arial" panose="020B0604020202020204" pitchFamily="34" charset="0"/>
              <a:buNone/>
            </a:pPr>
            <a:r>
              <a:rPr lang="en-US" b="1"/>
              <a:t>Workforce AI Skill Development</a:t>
            </a:r>
          </a:p>
          <a:p>
            <a:pPr marL="0" lvl="1" indent="0">
              <a:buFont typeface="Arial" panose="020B0604020202020204" pitchFamily="34" charset="0"/>
              <a:buNone/>
            </a:pPr>
            <a:r>
              <a:rPr lang="en-US"/>
              <a:t>AI literacy is becoming a core employment skill, aligning workforce policies with educational priorities.</a:t>
            </a:r>
          </a:p>
          <a:p>
            <a:pPr marL="0" indent="0">
              <a:spcBef>
                <a:spcPts val="2500"/>
              </a:spcBef>
              <a:buFont typeface="Arial" panose="020B0604020202020204" pitchFamily="34" charset="0"/>
              <a:buNone/>
            </a:pPr>
            <a:r>
              <a:rPr lang="en-US" b="1"/>
              <a:t>Flexible Regulatory Framework</a:t>
            </a:r>
          </a:p>
          <a:p>
            <a:pPr marL="0" lvl="1" indent="0">
              <a:buFont typeface="Arial" panose="020B0604020202020204" pitchFamily="34" charset="0"/>
              <a:buNone/>
            </a:pPr>
            <a:r>
              <a:rPr lang="en-US"/>
              <a:t>Laws are adaptable, placing responsibility on institutions to implement practical AI rules amid evolving technology.</a:t>
            </a:r>
          </a:p>
        </p:txBody>
      </p:sp>
    </p:spTree>
    <p:extLst>
      <p:ext uri="{BB962C8B-B14F-4D97-AF65-F5344CB8AC3E}">
        <p14:creationId xmlns:p14="http://schemas.microsoft.com/office/powerpoint/2010/main" val="160358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293-49C6-B315-F564-392A0F1D6EF8}"/>
              </a:ext>
            </a:extLst>
          </p:cNvPr>
          <p:cNvSpPr>
            <a:spLocks noGrp="1"/>
          </p:cNvSpPr>
          <p:nvPr>
            <p:ph type="title"/>
          </p:nvPr>
        </p:nvSpPr>
        <p:spPr>
          <a:xfrm>
            <a:off x="419100" y="4607626"/>
            <a:ext cx="4419600" cy="1640774"/>
          </a:xfrm>
        </p:spPr>
        <p:txBody>
          <a:bodyPr anchor="t">
            <a:normAutofit/>
          </a:bodyPr>
          <a:lstStyle/>
          <a:p>
            <a:r>
              <a:rPr lang="en-US"/>
              <a:t>Idaho and Local Context for AI in Education and Work</a:t>
            </a:r>
          </a:p>
        </p:txBody>
      </p:sp>
      <p:pic>
        <p:nvPicPr>
          <p:cNvPr id="8" name="Content Placeholder 7" descr="Person alone in building">
            <a:extLst>
              <a:ext uri="{FF2B5EF4-FFF2-40B4-BE49-F238E27FC236}">
                <a16:creationId xmlns:a16="http://schemas.microsoft.com/office/drawing/2014/main" id="{4C1C784E-2BBE-420D-8A49-0A6BB4D637B3}"/>
              </a:ext>
            </a:extLst>
          </p:cNvPr>
          <p:cNvPicPr>
            <a:picLocks noGrp="1" noChangeAspect="1"/>
          </p:cNvPicPr>
          <p:nvPr>
            <p:ph type="pic" sz="quarter" idx="15"/>
          </p:nvPr>
        </p:nvPicPr>
        <p:blipFill>
          <a:blip r:embed="rId3"/>
          <a:srcRect l="4673" r="18713" b="-3"/>
          <a:stretch>
            <a:fillRect/>
          </a:stretch>
        </p:blipFill>
        <p:spPr>
          <a:xfrm>
            <a:off x="1914" y="10"/>
            <a:ext cx="4836786" cy="4214181"/>
          </a:xfrm>
        </p:spPr>
      </p:pic>
      <p:sp>
        <p:nvSpPr>
          <p:cNvPr id="3" name="Footer Placeholder 2">
            <a:extLst>
              <a:ext uri="{FF2B5EF4-FFF2-40B4-BE49-F238E27FC236}">
                <a16:creationId xmlns:a16="http://schemas.microsoft.com/office/drawing/2014/main" id="{9158FDC3-4938-6557-31D2-3FE15C900CC0}"/>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0937F7D9-395F-E305-8511-E0DC7136233F}"/>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6/3/2026</a:t>
            </a:fld>
            <a:endParaRPr lang="en-US"/>
          </a:p>
        </p:txBody>
      </p:sp>
      <p:sp>
        <p:nvSpPr>
          <p:cNvPr id="5" name="Slide Number Placeholder 4">
            <a:extLst>
              <a:ext uri="{FF2B5EF4-FFF2-40B4-BE49-F238E27FC236}">
                <a16:creationId xmlns:a16="http://schemas.microsoft.com/office/drawing/2014/main" id="{D82367F5-9FB7-CEE7-830E-E141568B20FB}"/>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9</a:t>
            </a:fld>
            <a:endParaRPr lang="en-US"/>
          </a:p>
        </p:txBody>
      </p:sp>
      <p:sp>
        <p:nvSpPr>
          <p:cNvPr id="7" name="Content Placeholder 6">
            <a:extLst>
              <a:ext uri="{FF2B5EF4-FFF2-40B4-BE49-F238E27FC236}">
                <a16:creationId xmlns:a16="http://schemas.microsoft.com/office/drawing/2014/main" id="{4073C931-1D2D-7CD0-1685-BC90A8D32CC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AI Policy Focus in Idaho</a:t>
            </a:r>
          </a:p>
          <a:p>
            <a:pPr marL="0" lvl="1" indent="0">
              <a:buFont typeface="Arial" panose="020B0604020202020204" pitchFamily="34" charset="0"/>
              <a:buNone/>
            </a:pPr>
            <a:r>
              <a:rPr lang="en-US"/>
              <a:t>Idaho emphasizes workforce development and digital readiness over strict AI classroom regulations.</a:t>
            </a:r>
          </a:p>
          <a:p>
            <a:pPr marL="0" indent="0">
              <a:spcBef>
                <a:spcPts val="2500"/>
              </a:spcBef>
              <a:buFont typeface="Arial" panose="020B0604020202020204" pitchFamily="34" charset="0"/>
              <a:buNone/>
            </a:pPr>
            <a:r>
              <a:rPr lang="en-US" b="1"/>
              <a:t>Data Privacy and Technology Use</a:t>
            </a:r>
          </a:p>
          <a:p>
            <a:pPr marL="0" lvl="1" indent="0">
              <a:buFont typeface="Arial" panose="020B0604020202020204" pitchFamily="34" charset="0"/>
              <a:buNone/>
            </a:pPr>
            <a:r>
              <a:rPr lang="en-US"/>
              <a:t>Existing laws on data privacy and technology use guide schools' adoption of AI platforms.</a:t>
            </a:r>
          </a:p>
          <a:p>
            <a:pPr marL="0" indent="0">
              <a:spcBef>
                <a:spcPts val="2500"/>
              </a:spcBef>
              <a:buFont typeface="Arial" panose="020B0604020202020204" pitchFamily="34" charset="0"/>
              <a:buNone/>
            </a:pPr>
            <a:r>
              <a:rPr lang="en-US" b="1"/>
              <a:t>Role of Educators and Local Guidelines</a:t>
            </a:r>
          </a:p>
          <a:p>
            <a:pPr marL="0" lvl="1" indent="0">
              <a:buFont typeface="Arial" panose="020B0604020202020204" pitchFamily="34" charset="0"/>
              <a:buNone/>
            </a:pPr>
            <a:r>
              <a:rPr lang="en-US"/>
              <a:t>Teachers exercise professional judgment as districts create varied AI guidelines aligned with digital literacy and ethics.</a:t>
            </a:r>
          </a:p>
        </p:txBody>
      </p:sp>
    </p:spTree>
    <p:extLst>
      <p:ext uri="{BB962C8B-B14F-4D97-AF65-F5344CB8AC3E}">
        <p14:creationId xmlns:p14="http://schemas.microsoft.com/office/powerpoint/2010/main" val="3614744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ilm burn">
  <a:themeElements>
    <a:clrScheme name="Custom 2">
      <a:dk1>
        <a:srgbClr val="09090C"/>
      </a:dk1>
      <a:lt1>
        <a:sysClr val="window" lastClr="FFFFFF"/>
      </a:lt1>
      <a:dk2>
        <a:srgbClr val="000000"/>
      </a:dk2>
      <a:lt2>
        <a:srgbClr val="F9EFEC"/>
      </a:lt2>
      <a:accent1>
        <a:srgbClr val="CB49B2"/>
      </a:accent1>
      <a:accent2>
        <a:srgbClr val="7C3191"/>
      </a:accent2>
      <a:accent3>
        <a:srgbClr val="E95D48"/>
      </a:accent3>
      <a:accent4>
        <a:srgbClr val="F08E6B"/>
      </a:accent4>
      <a:accent5>
        <a:srgbClr val="D93752"/>
      </a:accent5>
      <a:accent6>
        <a:srgbClr val="EE7345"/>
      </a:accent6>
      <a:hlink>
        <a:srgbClr val="CB49B2"/>
      </a:hlink>
      <a:folHlink>
        <a:srgbClr val="E95D48"/>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lm Burn_win32_Liz_v4" id="{15E0A01B-C0A0-4E33-97EB-A34D3C451DCF}" vid="{FB8E1E66-9252-4554-A1C4-ACC82554D8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2617</Words>
  <Application>Microsoft Office PowerPoint</Application>
  <PresentationFormat>Widescreen</PresentationFormat>
  <Paragraphs>158</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Neue Haas Grotesk Text Pro</vt:lpstr>
      <vt:lpstr>Film burn</vt:lpstr>
      <vt:lpstr>Attempt #1</vt:lpstr>
      <vt:lpstr>AI in Schools: Use, Policy, and Responsible Practice</vt:lpstr>
      <vt:lpstr>Context and Purpose</vt:lpstr>
      <vt:lpstr>AI Usage and Trends in Schools</vt:lpstr>
      <vt:lpstr>Basic Statistics on Student and Teacher Use of AI</vt:lpstr>
      <vt:lpstr>Common Ways AI Is Being Used in Educational Settings</vt:lpstr>
      <vt:lpstr>Legislation and Policy Landscape</vt:lpstr>
      <vt:lpstr>National Trends in AI Legislation for Schools and Workplaces</vt:lpstr>
      <vt:lpstr>Idaho and Local Context for AI in Education and Work</vt:lpstr>
      <vt:lpstr>Classroom Practice and Professional Discussion</vt:lpstr>
      <vt:lpstr>Teaching Students Responsible and Transparent AI Use</vt:lpstr>
      <vt:lpstr>Designing Assignments That Reduce AI Misuse</vt:lpstr>
      <vt:lpstr>Addressing AI Abuse and Academic Integrity Concerns</vt:lpstr>
      <vt:lpstr>Teacher Experiences and Classroom Examples</vt:lpstr>
      <vt:lpstr>Open Discussion and Next Steps for Schools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cahlm@kimberly.edu</dc:creator>
  <cp:lastModifiedBy>Christopher Ahlm</cp:lastModifiedBy>
  <cp:revision>1</cp:revision>
  <dcterms:modified xsi:type="dcterms:W3CDTF">2026-06-03T15:44:29Z</dcterms:modified>
</cp:coreProperties>
</file>