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8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DA93D-3DA4-BF53-0FEB-3184003F4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791564"/>
            <a:ext cx="7772400" cy="1470025"/>
          </a:xfrm>
        </p:spPr>
        <p:txBody>
          <a:bodyPr/>
          <a:lstStyle/>
          <a:p>
            <a:r>
              <a:rPr lang="en-GB" dirty="0"/>
              <a:t>Attempt #2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E8789C-D0FC-B4FA-79E4-0CF052FB7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231" y="2280348"/>
            <a:ext cx="6193537" cy="7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095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Responsible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Teach citation of AI tools</a:t>
            </a:r>
          </a:p>
          <a:p>
            <a:r>
              <a:t>• Emphasize critical thinking</a:t>
            </a:r>
          </a:p>
          <a:p>
            <a:r>
              <a:t>• Set clear classroom expectations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Addressing Misuse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Focus on process-based assessment</a:t>
            </a:r>
          </a:p>
          <a:p>
            <a:r>
              <a:t>• Guide students rather than punish only</a:t>
            </a:r>
          </a:p>
          <a:p>
            <a:r>
              <a:t>• Use detection tools cautiously</a:t>
            </a:r>
          </a:p>
          <a:p>
            <a:r>
              <a:t>Source: U.S. Dept. of Education guidance (2026)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How are you teaching responsible AI use?</a:t>
            </a:r>
          </a:p>
          <a:p>
            <a:r>
              <a:t>• What misuse are you seeing?</a:t>
            </a:r>
          </a:p>
          <a:p>
            <a:r>
              <a:t>• What strategies are working?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Schools: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use is rapidly expanding across education</a:t>
            </a:r>
          </a:p>
          <a:p>
            <a:r>
              <a:t>Students, teachers, and institutions are adopting AI tools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AI Usage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86% of students report using AI in studies (Digital Education Council, 2024)</a:t>
            </a:r>
          </a:p>
          <a:p>
            <a:r>
              <a:t>• ~2/3 of college students report using AI (UC Berkeley SERU study, 2024)</a:t>
            </a:r>
          </a:p>
          <a:p>
            <a:r>
              <a:t>• 54% use AI weekly or more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Teacher AI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~25% of teachers use AI for instruction/planning (RAND, 2025)</a:t>
            </a:r>
          </a:p>
          <a:p>
            <a:r>
              <a:t>• ~60% of educators report adopting AI tools (Programs.com, 2026)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AI is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Writing support, tutoring, summarizing</a:t>
            </a:r>
          </a:p>
          <a:p>
            <a:r>
              <a:t>• Lesson planning and grading support</a:t>
            </a:r>
          </a:p>
          <a:p>
            <a:r>
              <a:t>• Personalized learning systems</a:t>
            </a:r>
          </a:p>
          <a:p>
            <a:r>
              <a:t>Source: Digital Education Council (2024)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Personalized learning improves outcomes</a:t>
            </a:r>
          </a:p>
          <a:p>
            <a:r>
              <a:t>• Saves time for teachers</a:t>
            </a:r>
          </a:p>
          <a:p>
            <a:r>
              <a:t>• Supports accessibility</a:t>
            </a:r>
          </a:p>
          <a:p>
            <a:r>
              <a:t>Source: AIPRM Education Report (2024)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Academic integrity concerns (cheating reported ~9% cases)</a:t>
            </a:r>
          </a:p>
          <a:p>
            <a:r>
              <a:t>• Lack of AI literacy among students (~58%)</a:t>
            </a:r>
          </a:p>
          <a:p>
            <a:r>
              <a:t>• Uneven guidance across schools</a:t>
            </a:r>
          </a:p>
          <a:p>
            <a:r>
              <a:t>Sources: UC Berkeley (2024); DEC Survey (2024)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Legislation: National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134 AI-in-education bills across 31 states (2026)</a:t>
            </a:r>
          </a:p>
          <a:p>
            <a:r>
              <a:t>• Focus on privacy, transparency, and human oversight</a:t>
            </a:r>
          </a:p>
          <a:p>
            <a:r>
              <a:t>Source: MultiState AI Policy Report (2026)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Idaho Legislation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SB 1227 (2026) creates AI framework for K-12 schools</a:t>
            </a:r>
          </a:p>
          <a:p>
            <a:r>
              <a:t>• Requires districts to develop AI policies</a:t>
            </a:r>
          </a:p>
          <a:p>
            <a:r>
              <a:t>• Focus on safety, transparency, and teacher oversight</a:t>
            </a:r>
          </a:p>
          <a:p>
            <a:r>
              <a:t>Sources: Idaho News, GovTech (2026)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346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Attempt #2</vt:lpstr>
      <vt:lpstr>AI in Schools: Overview</vt:lpstr>
      <vt:lpstr>Student AI Usage Statistics</vt:lpstr>
      <vt:lpstr>Teacher AI Usage</vt:lpstr>
      <vt:lpstr>How AI is Used</vt:lpstr>
      <vt:lpstr>Benefits</vt:lpstr>
      <vt:lpstr>Challenges</vt:lpstr>
      <vt:lpstr>Legislation: National Trends</vt:lpstr>
      <vt:lpstr>Idaho Legislation Example</vt:lpstr>
      <vt:lpstr>Responsible Use</vt:lpstr>
      <vt:lpstr>Addressing Misuse</vt:lpstr>
      <vt:lpstr>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Christopher Ahlm</dc:creator>
  <cp:keywords/>
  <dc:description>generated using python-pptx</dc:description>
  <cp:lastModifiedBy>Christopher Ahlm</cp:lastModifiedBy>
  <cp:revision>2</cp:revision>
  <dcterms:created xsi:type="dcterms:W3CDTF">2026-06-03T15:35:36Z</dcterms:created>
  <dcterms:modified xsi:type="dcterms:W3CDTF">2026-06-03T15:51:16Z</dcterms:modified>
  <cp:category/>
</cp:coreProperties>
</file>