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300" r:id="rId5"/>
    <p:sldId id="301" r:id="rId6"/>
    <p:sldId id="302" r:id="rId7"/>
    <p:sldId id="303" r:id="rId8"/>
    <p:sldId id="304" r:id="rId9"/>
    <p:sldId id="313" r:id="rId10"/>
    <p:sldId id="306" r:id="rId11"/>
    <p:sldId id="329" r:id="rId12"/>
    <p:sldId id="328" r:id="rId13"/>
    <p:sldId id="311" r:id="rId14"/>
    <p:sldId id="316" r:id="rId15"/>
    <p:sldId id="305" r:id="rId16"/>
    <p:sldId id="307" r:id="rId17"/>
    <p:sldId id="330" r:id="rId18"/>
    <p:sldId id="331" r:id="rId19"/>
    <p:sldId id="332" r:id="rId20"/>
    <p:sldId id="317" r:id="rId21"/>
    <p:sldId id="318" r:id="rId22"/>
    <p:sldId id="308" r:id="rId23"/>
    <p:sldId id="319" r:id="rId24"/>
    <p:sldId id="320" r:id="rId25"/>
    <p:sldId id="321" r:id="rId26"/>
    <p:sldId id="322" r:id="rId27"/>
    <p:sldId id="323" r:id="rId28"/>
    <p:sldId id="324" r:id="rId29"/>
    <p:sldId id="325" r:id="rId30"/>
    <p:sldId id="326" r:id="rId31"/>
    <p:sldId id="327" r:id="rId32"/>
    <p:sldId id="3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424B5-A20D-76B1-2A56-4B4D78909B5A}" v="64" dt="2026-06-06T02:44:22.189"/>
    <p1510:client id="{CB2D6F16-8D08-579C-6203-EDC72C85254F}" v="38" dt="2026-06-06T16:52:49.265"/>
    <p1510:client id="{E61F55B8-F3D5-4CB8-A6BC-2249CD09A2AB}" v="22" dt="2026-06-04T17:07:45.267"/>
  </p1510:revLst>
</p1510:revInfo>
</file>

<file path=ppt/tableStyles.xml><?xml version="1.0" encoding="utf-8"?>
<a:tblStyleLst xmlns:a="http://schemas.openxmlformats.org/drawingml/2006/main" def="{C083E6E3-FA7D-4D7B-A595-EF9225AFEA82}">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82"/>
  </p:normalViewPr>
  <p:slideViewPr>
    <p:cSldViewPr snapToGrid="0">
      <p:cViewPr varScale="1">
        <p:scale>
          <a:sx n="115" d="100"/>
          <a:sy n="115" d="100"/>
        </p:scale>
        <p:origin x="84"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Batchelor" userId="S::abatchelor@csi.edu::32932880-82ef-4505-8555-82ea491f13f4" providerId="AD" clId="Web-{1762C3B5-CE58-7609-53E8-6ED43BFF6DAC}"/>
    <pc:docChg chg="addSld delSld modSld">
      <pc:chgData name="Angela Batchelor" userId="S::abatchelor@csi.edu::32932880-82ef-4505-8555-82ea491f13f4" providerId="AD" clId="Web-{1762C3B5-CE58-7609-53E8-6ED43BFF6DAC}" dt="2026-05-19T16:14:44.966" v="164" actId="20577"/>
      <pc:docMkLst>
        <pc:docMk/>
      </pc:docMkLst>
      <pc:sldChg chg="delSp modSp">
        <pc:chgData name="Angela Batchelor" userId="S::abatchelor@csi.edu::32932880-82ef-4505-8555-82ea491f13f4" providerId="AD" clId="Web-{1762C3B5-CE58-7609-53E8-6ED43BFF6DAC}" dt="2026-05-19T16:09:42.249" v="76" actId="20577"/>
        <pc:sldMkLst>
          <pc:docMk/>
          <pc:sldMk cId="2585735354" sldId="307"/>
        </pc:sldMkLst>
        <pc:spChg chg="mod">
          <ac:chgData name="Angela Batchelor" userId="S::abatchelor@csi.edu::32932880-82ef-4505-8555-82ea491f13f4" providerId="AD" clId="Web-{1762C3B5-CE58-7609-53E8-6ED43BFF6DAC}" dt="2026-05-19T16:09:42.249" v="76" actId="20577"/>
          <ac:spMkLst>
            <pc:docMk/>
            <pc:sldMk cId="2585735354" sldId="307"/>
            <ac:spMk id="4" creationId="{0FC7F6E0-EEF5-DF18-032D-5675E3E4163B}"/>
          </ac:spMkLst>
        </pc:spChg>
        <pc:spChg chg="mod">
          <ac:chgData name="Angela Batchelor" userId="S::abatchelor@csi.edu::32932880-82ef-4505-8555-82ea491f13f4" providerId="AD" clId="Web-{1762C3B5-CE58-7609-53E8-6ED43BFF6DAC}" dt="2026-05-19T16:06:53.781" v="13" actId="20577"/>
          <ac:spMkLst>
            <pc:docMk/>
            <pc:sldMk cId="2585735354" sldId="307"/>
            <ac:spMk id="5" creationId="{570A5048-2A9E-8039-0515-DD55D6645F23}"/>
          </ac:spMkLst>
        </pc:spChg>
      </pc:sldChg>
      <pc:sldChg chg="addSp delSp modSp">
        <pc:chgData name="Angela Batchelor" userId="S::abatchelor@csi.edu::32932880-82ef-4505-8555-82ea491f13f4" providerId="AD" clId="Web-{1762C3B5-CE58-7609-53E8-6ED43BFF6DAC}" dt="2026-05-19T16:14:44.966" v="164" actId="20577"/>
        <pc:sldMkLst>
          <pc:docMk/>
          <pc:sldMk cId="2524601993" sldId="308"/>
        </pc:sldMkLst>
        <pc:spChg chg="add mod">
          <ac:chgData name="Angela Batchelor" userId="S::abatchelor@csi.edu::32932880-82ef-4505-8555-82ea491f13f4" providerId="AD" clId="Web-{1762C3B5-CE58-7609-53E8-6ED43BFF6DAC}" dt="2026-05-19T16:14:44.966" v="164" actId="20577"/>
          <ac:spMkLst>
            <pc:docMk/>
            <pc:sldMk cId="2524601993" sldId="308"/>
            <ac:spMk id="14" creationId="{D743A2CE-CB41-6D71-E51F-3619A3295504}"/>
          </ac:spMkLst>
        </pc:spChg>
        <pc:picChg chg="add mod ord">
          <ac:chgData name="Angela Batchelor" userId="S::abatchelor@csi.edu::32932880-82ef-4505-8555-82ea491f13f4" providerId="AD" clId="Web-{1762C3B5-CE58-7609-53E8-6ED43BFF6DAC}" dt="2026-05-19T16:10:23.655" v="81" actId="14100"/>
          <ac:picMkLst>
            <pc:docMk/>
            <pc:sldMk cId="2524601993" sldId="308"/>
            <ac:picMk id="12" creationId="{8256C937-7A0B-C686-9E95-302682EB72A7}"/>
          </ac:picMkLst>
        </pc:picChg>
      </pc:sldChg>
      <pc:sldChg chg="modSp add replId">
        <pc:chgData name="Angela Batchelor" userId="S::abatchelor@csi.edu::32932880-82ef-4505-8555-82ea491f13f4" providerId="AD" clId="Web-{1762C3B5-CE58-7609-53E8-6ED43BFF6DAC}" dt="2026-05-19T16:09:38.702" v="70" actId="20577"/>
        <pc:sldMkLst>
          <pc:docMk/>
          <pc:sldMk cId="1697296338" sldId="317"/>
        </pc:sldMkLst>
        <pc:spChg chg="mod">
          <ac:chgData name="Angela Batchelor" userId="S::abatchelor@csi.edu::32932880-82ef-4505-8555-82ea491f13f4" providerId="AD" clId="Web-{1762C3B5-CE58-7609-53E8-6ED43BFF6DAC}" dt="2026-05-19T16:09:38.702" v="70" actId="20577"/>
          <ac:spMkLst>
            <pc:docMk/>
            <pc:sldMk cId="1697296338" sldId="317"/>
            <ac:spMk id="4" creationId="{D366DD8F-3FCC-80AA-89FA-D847040610DC}"/>
          </ac:spMkLst>
        </pc:spChg>
        <pc:spChg chg="mod">
          <ac:chgData name="Angela Batchelor" userId="S::abatchelor@csi.edu::32932880-82ef-4505-8555-82ea491f13f4" providerId="AD" clId="Web-{1762C3B5-CE58-7609-53E8-6ED43BFF6DAC}" dt="2026-05-19T16:09:31.780" v="67" actId="20577"/>
          <ac:spMkLst>
            <pc:docMk/>
            <pc:sldMk cId="1697296338" sldId="317"/>
            <ac:spMk id="5" creationId="{BAA41D57-7524-D40B-C76E-4011222E6B38}"/>
          </ac:spMkLst>
        </pc:spChg>
      </pc:sldChg>
      <pc:sldChg chg="addSp delSp modSp add replId">
        <pc:chgData name="Angela Batchelor" userId="S::abatchelor@csi.edu::32932880-82ef-4505-8555-82ea491f13f4" providerId="AD" clId="Web-{1762C3B5-CE58-7609-53E8-6ED43BFF6DAC}" dt="2026-05-19T16:12:34.529" v="126" actId="14100"/>
        <pc:sldMkLst>
          <pc:docMk/>
          <pc:sldMk cId="3459754330" sldId="318"/>
        </pc:sldMkLst>
        <pc:spChg chg="mod">
          <ac:chgData name="Angela Batchelor" userId="S::abatchelor@csi.edu::32932880-82ef-4505-8555-82ea491f13f4" providerId="AD" clId="Web-{1762C3B5-CE58-7609-53E8-6ED43BFF6DAC}" dt="2026-05-19T16:12:34.529" v="126" actId="14100"/>
          <ac:spMkLst>
            <pc:docMk/>
            <pc:sldMk cId="3459754330" sldId="318"/>
            <ac:spMk id="14" creationId="{1AC0D51F-93B3-6C17-6835-B43FCCFDFD9F}"/>
          </ac:spMkLst>
        </pc:spChg>
        <pc:picChg chg="add mod ord">
          <ac:chgData name="Angela Batchelor" userId="S::abatchelor@csi.edu::32932880-82ef-4505-8555-82ea491f13f4" providerId="AD" clId="Web-{1762C3B5-CE58-7609-53E8-6ED43BFF6DAC}" dt="2026-05-19T16:12:31.279" v="125" actId="14100"/>
          <ac:picMkLst>
            <pc:docMk/>
            <pc:sldMk cId="3459754330" sldId="318"/>
            <ac:picMk id="6" creationId="{7D2E2D7D-17F4-48C9-569E-D5E3F4558D66}"/>
          </ac:picMkLst>
        </pc:picChg>
      </pc:sldChg>
      <pc:sldChg chg="addSp delSp modSp add replId">
        <pc:chgData name="Angela Batchelor" userId="S::abatchelor@csi.edu::32932880-82ef-4505-8555-82ea491f13f4" providerId="AD" clId="Web-{1762C3B5-CE58-7609-53E8-6ED43BFF6DAC}" dt="2026-05-19T16:13:27.045" v="139" actId="20577"/>
        <pc:sldMkLst>
          <pc:docMk/>
          <pc:sldMk cId="744685813" sldId="319"/>
        </pc:sldMkLst>
        <pc:spChg chg="mod">
          <ac:chgData name="Angela Batchelor" userId="S::abatchelor@csi.edu::32932880-82ef-4505-8555-82ea491f13f4" providerId="AD" clId="Web-{1762C3B5-CE58-7609-53E8-6ED43BFF6DAC}" dt="2026-05-19T16:13:27.045" v="139" actId="20577"/>
          <ac:spMkLst>
            <pc:docMk/>
            <pc:sldMk cId="744685813" sldId="319"/>
            <ac:spMk id="14" creationId="{8E3A52F6-DF87-AC97-D396-F2896BEAA31F}"/>
          </ac:spMkLst>
        </pc:spChg>
        <pc:picChg chg="add mod ord">
          <ac:chgData name="Angela Batchelor" userId="S::abatchelor@csi.edu::32932880-82ef-4505-8555-82ea491f13f4" providerId="AD" clId="Web-{1762C3B5-CE58-7609-53E8-6ED43BFF6DAC}" dt="2026-05-19T16:12:51.373" v="131" actId="14100"/>
          <ac:picMkLst>
            <pc:docMk/>
            <pc:sldMk cId="744685813" sldId="319"/>
            <ac:picMk id="7" creationId="{8760E298-774B-4123-2EFB-64D8CDDA795B}"/>
          </ac:picMkLst>
        </pc:picChg>
      </pc:sldChg>
      <pc:sldChg chg="addSp delSp modSp add replId">
        <pc:chgData name="Angela Batchelor" userId="S::abatchelor@csi.edu::32932880-82ef-4505-8555-82ea491f13f4" providerId="AD" clId="Web-{1762C3B5-CE58-7609-53E8-6ED43BFF6DAC}" dt="2026-05-19T16:13:52.935" v="150" actId="20577"/>
        <pc:sldMkLst>
          <pc:docMk/>
          <pc:sldMk cId="2620481997" sldId="320"/>
        </pc:sldMkLst>
        <pc:spChg chg="mod">
          <ac:chgData name="Angela Batchelor" userId="S::abatchelor@csi.edu::32932880-82ef-4505-8555-82ea491f13f4" providerId="AD" clId="Web-{1762C3B5-CE58-7609-53E8-6ED43BFF6DAC}" dt="2026-05-19T16:13:52.935" v="150" actId="20577"/>
          <ac:spMkLst>
            <pc:docMk/>
            <pc:sldMk cId="2620481997" sldId="320"/>
            <ac:spMk id="14" creationId="{581D735F-4702-D836-62BB-258A05CC3177}"/>
          </ac:spMkLst>
        </pc:spChg>
        <pc:picChg chg="add mod ord">
          <ac:chgData name="Angela Batchelor" userId="S::abatchelor@csi.edu::32932880-82ef-4505-8555-82ea491f13f4" providerId="AD" clId="Web-{1762C3B5-CE58-7609-53E8-6ED43BFF6DAC}" dt="2026-05-19T16:13:43.998" v="144" actId="14100"/>
          <ac:picMkLst>
            <pc:docMk/>
            <pc:sldMk cId="2620481997" sldId="320"/>
            <ac:picMk id="6" creationId="{6E4BD67B-207E-16E4-A0D6-AB418BFBC3DE}"/>
          </ac:picMkLst>
        </pc:picChg>
      </pc:sldChg>
      <pc:sldChg chg="addSp delSp modSp add replId">
        <pc:chgData name="Angela Batchelor" userId="S::abatchelor@csi.edu::32932880-82ef-4505-8555-82ea491f13f4" providerId="AD" clId="Web-{1762C3B5-CE58-7609-53E8-6ED43BFF6DAC}" dt="2026-05-19T16:14:20.998" v="161" actId="20577"/>
        <pc:sldMkLst>
          <pc:docMk/>
          <pc:sldMk cId="4260344892" sldId="321"/>
        </pc:sldMkLst>
        <pc:spChg chg="mod">
          <ac:chgData name="Angela Batchelor" userId="S::abatchelor@csi.edu::32932880-82ef-4505-8555-82ea491f13f4" providerId="AD" clId="Web-{1762C3B5-CE58-7609-53E8-6ED43BFF6DAC}" dt="2026-05-19T16:14:20.998" v="161" actId="20577"/>
          <ac:spMkLst>
            <pc:docMk/>
            <pc:sldMk cId="4260344892" sldId="321"/>
            <ac:spMk id="14" creationId="{CB21994F-6BD3-5762-6E14-C68E2CFA514E}"/>
          </ac:spMkLst>
        </pc:spChg>
        <pc:picChg chg="add mod ord">
          <ac:chgData name="Angela Batchelor" userId="S::abatchelor@csi.edu::32932880-82ef-4505-8555-82ea491f13f4" providerId="AD" clId="Web-{1762C3B5-CE58-7609-53E8-6ED43BFF6DAC}" dt="2026-05-19T16:14:10.295" v="155" actId="14100"/>
          <ac:picMkLst>
            <pc:docMk/>
            <pc:sldMk cId="4260344892" sldId="321"/>
            <ac:picMk id="7" creationId="{E674A8E9-B87B-AA4B-D865-D292288187E1}"/>
          </ac:picMkLst>
        </pc:picChg>
      </pc:sldChg>
    </pc:docChg>
  </pc:docChgLst>
  <pc:docChgLst>
    <pc:chgData name="Angela Batchelor" userId="S::abatchelor@csi.edu::32932880-82ef-4505-8555-82ea491f13f4" providerId="AD" clId="Web-{CB2D6F16-8D08-579C-6203-EDC72C85254F}"/>
    <pc:docChg chg="modSld">
      <pc:chgData name="Angela Batchelor" userId="S::abatchelor@csi.edu::32932880-82ef-4505-8555-82ea491f13f4" providerId="AD" clId="Web-{CB2D6F16-8D08-579C-6203-EDC72C85254F}" dt="2026-06-06T16:52:49.265" v="32" actId="1076"/>
      <pc:docMkLst>
        <pc:docMk/>
      </pc:docMkLst>
      <pc:sldChg chg="modSp">
        <pc:chgData name="Angela Batchelor" userId="S::abatchelor@csi.edu::32932880-82ef-4505-8555-82ea491f13f4" providerId="AD" clId="Web-{CB2D6F16-8D08-579C-6203-EDC72C85254F}" dt="2026-06-06T16:51:21.601" v="9" actId="20577"/>
        <pc:sldMkLst>
          <pc:docMk/>
          <pc:sldMk cId="2037877535" sldId="322"/>
        </pc:sldMkLst>
        <pc:spChg chg="mod">
          <ac:chgData name="Angela Batchelor" userId="S::abatchelor@csi.edu::32932880-82ef-4505-8555-82ea491f13f4" providerId="AD" clId="Web-{CB2D6F16-8D08-579C-6203-EDC72C85254F}" dt="2026-06-06T16:51:21.601" v="9" actId="20577"/>
          <ac:spMkLst>
            <pc:docMk/>
            <pc:sldMk cId="2037877535" sldId="322"/>
            <ac:spMk id="4" creationId="{959A1798-4878-EDC9-72F2-D6876235BDE2}"/>
          </ac:spMkLst>
        </pc:spChg>
      </pc:sldChg>
      <pc:sldChg chg="modSp">
        <pc:chgData name="Angela Batchelor" userId="S::abatchelor@csi.edu::32932880-82ef-4505-8555-82ea491f13f4" providerId="AD" clId="Web-{CB2D6F16-8D08-579C-6203-EDC72C85254F}" dt="2026-06-06T16:51:15.070" v="6" actId="20577"/>
        <pc:sldMkLst>
          <pc:docMk/>
          <pc:sldMk cId="3182239363" sldId="323"/>
        </pc:sldMkLst>
        <pc:spChg chg="mod">
          <ac:chgData name="Angela Batchelor" userId="S::abatchelor@csi.edu::32932880-82ef-4505-8555-82ea491f13f4" providerId="AD" clId="Web-{CB2D6F16-8D08-579C-6203-EDC72C85254F}" dt="2026-06-06T16:51:15.070" v="6" actId="20577"/>
          <ac:spMkLst>
            <pc:docMk/>
            <pc:sldMk cId="3182239363" sldId="323"/>
            <ac:spMk id="4" creationId="{881E0027-2276-6DA6-82BF-9CFCDC80F64F}"/>
          </ac:spMkLst>
        </pc:spChg>
      </pc:sldChg>
      <pc:sldChg chg="modSp">
        <pc:chgData name="Angela Batchelor" userId="S::abatchelor@csi.edu::32932880-82ef-4505-8555-82ea491f13f4" providerId="AD" clId="Web-{CB2D6F16-8D08-579C-6203-EDC72C85254F}" dt="2026-06-06T16:48:00.625" v="0" actId="20577"/>
        <pc:sldMkLst>
          <pc:docMk/>
          <pc:sldMk cId="1930772674" sldId="324"/>
        </pc:sldMkLst>
        <pc:spChg chg="mod">
          <ac:chgData name="Angela Batchelor" userId="S::abatchelor@csi.edu::32932880-82ef-4505-8555-82ea491f13f4" providerId="AD" clId="Web-{CB2D6F16-8D08-579C-6203-EDC72C85254F}" dt="2026-06-06T16:48:00.625" v="0" actId="20577"/>
          <ac:spMkLst>
            <pc:docMk/>
            <pc:sldMk cId="1930772674" sldId="324"/>
            <ac:spMk id="4" creationId="{65CC37CF-DDF8-0C12-02FE-D370D7611722}"/>
          </ac:spMkLst>
        </pc:spChg>
      </pc:sldChg>
      <pc:sldChg chg="modSp">
        <pc:chgData name="Angela Batchelor" userId="S::abatchelor@csi.edu::32932880-82ef-4505-8555-82ea491f13f4" providerId="AD" clId="Web-{CB2D6F16-8D08-579C-6203-EDC72C85254F}" dt="2026-06-06T16:51:10.179" v="3" actId="20577"/>
        <pc:sldMkLst>
          <pc:docMk/>
          <pc:sldMk cId="1344190130" sldId="325"/>
        </pc:sldMkLst>
        <pc:spChg chg="mod">
          <ac:chgData name="Angela Batchelor" userId="S::abatchelor@csi.edu::32932880-82ef-4505-8555-82ea491f13f4" providerId="AD" clId="Web-{CB2D6F16-8D08-579C-6203-EDC72C85254F}" dt="2026-06-06T16:51:10.179" v="3" actId="20577"/>
          <ac:spMkLst>
            <pc:docMk/>
            <pc:sldMk cId="1344190130" sldId="325"/>
            <ac:spMk id="4" creationId="{9C2B3334-138F-3E47-05EC-35C7D1E6317C}"/>
          </ac:spMkLst>
        </pc:spChg>
      </pc:sldChg>
      <pc:sldChg chg="addSp modSp">
        <pc:chgData name="Angela Batchelor" userId="S::abatchelor@csi.edu::32932880-82ef-4505-8555-82ea491f13f4" providerId="AD" clId="Web-{CB2D6F16-8D08-579C-6203-EDC72C85254F}" dt="2026-06-06T16:52:49.265" v="32" actId="1076"/>
        <pc:sldMkLst>
          <pc:docMk/>
          <pc:sldMk cId="1047858843" sldId="330"/>
        </pc:sldMkLst>
        <pc:spChg chg="mod">
          <ac:chgData name="Angela Batchelor" userId="S::abatchelor@csi.edu::32932880-82ef-4505-8555-82ea491f13f4" providerId="AD" clId="Web-{CB2D6F16-8D08-579C-6203-EDC72C85254F}" dt="2026-06-06T16:52:49.265" v="32" actId="1076"/>
          <ac:spMkLst>
            <pc:docMk/>
            <pc:sldMk cId="1047858843" sldId="330"/>
            <ac:spMk id="2" creationId="{81B94507-ADAA-9938-12AE-88B0EFE2C496}"/>
          </ac:spMkLst>
        </pc:spChg>
        <pc:picChg chg="add mod">
          <ac:chgData name="Angela Batchelor" userId="S::abatchelor@csi.edu::32932880-82ef-4505-8555-82ea491f13f4" providerId="AD" clId="Web-{CB2D6F16-8D08-579C-6203-EDC72C85254F}" dt="2026-06-06T16:52:43.452" v="30" actId="1076"/>
          <ac:picMkLst>
            <pc:docMk/>
            <pc:sldMk cId="1047858843" sldId="330"/>
            <ac:picMk id="3" creationId="{72179D09-5FE5-C07C-057B-1C80EFA89CB7}"/>
          </ac:picMkLst>
        </pc:picChg>
        <pc:picChg chg="add mod">
          <ac:chgData name="Angela Batchelor" userId="S::abatchelor@csi.edu::32932880-82ef-4505-8555-82ea491f13f4" providerId="AD" clId="Web-{CB2D6F16-8D08-579C-6203-EDC72C85254F}" dt="2026-06-06T16:52:46.014" v="31" actId="1076"/>
          <ac:picMkLst>
            <pc:docMk/>
            <pc:sldMk cId="1047858843" sldId="330"/>
            <ac:picMk id="4" creationId="{D990FA40-6BBB-8C7E-800D-B49080B849CB}"/>
          </ac:picMkLst>
        </pc:picChg>
      </pc:sldChg>
      <pc:sldChg chg="addSp delSp modSp">
        <pc:chgData name="Angela Batchelor" userId="S::abatchelor@csi.edu::32932880-82ef-4505-8555-82ea491f13f4" providerId="AD" clId="Web-{CB2D6F16-8D08-579C-6203-EDC72C85254F}" dt="2026-06-06T16:52:11.449" v="22" actId="14100"/>
        <pc:sldMkLst>
          <pc:docMk/>
          <pc:sldMk cId="1922543421" sldId="331"/>
        </pc:sldMkLst>
        <pc:picChg chg="add del mod">
          <ac:chgData name="Angela Batchelor" userId="S::abatchelor@csi.edu::32932880-82ef-4505-8555-82ea491f13f4" providerId="AD" clId="Web-{CB2D6F16-8D08-579C-6203-EDC72C85254F}" dt="2026-06-06T16:51:56.307" v="17"/>
          <ac:picMkLst>
            <pc:docMk/>
            <pc:sldMk cId="1922543421" sldId="331"/>
            <ac:picMk id="3" creationId="{B935E4CD-122C-CA53-8216-A6ECABC55AF2}"/>
          </ac:picMkLst>
        </pc:picChg>
        <pc:picChg chg="add mod">
          <ac:chgData name="Angela Batchelor" userId="S::abatchelor@csi.edu::32932880-82ef-4505-8555-82ea491f13f4" providerId="AD" clId="Web-{CB2D6F16-8D08-579C-6203-EDC72C85254F}" dt="2026-06-06T16:52:11.449" v="22" actId="14100"/>
          <ac:picMkLst>
            <pc:docMk/>
            <pc:sldMk cId="1922543421" sldId="331"/>
            <ac:picMk id="4" creationId="{753EAA2C-0C71-EE14-F7B1-7C33DC88FC95}"/>
          </ac:picMkLst>
        </pc:picChg>
      </pc:sldChg>
      <pc:sldChg chg="addSp modSp">
        <pc:chgData name="Angela Batchelor" userId="S::abatchelor@csi.edu::32932880-82ef-4505-8555-82ea491f13f4" providerId="AD" clId="Web-{CB2D6F16-8D08-579C-6203-EDC72C85254F}" dt="2026-06-06T16:51:44.135" v="15" actId="1076"/>
        <pc:sldMkLst>
          <pc:docMk/>
          <pc:sldMk cId="1687509945" sldId="332"/>
        </pc:sldMkLst>
        <pc:spChg chg="mod">
          <ac:chgData name="Angela Batchelor" userId="S::abatchelor@csi.edu::32932880-82ef-4505-8555-82ea491f13f4" providerId="AD" clId="Web-{CB2D6F16-8D08-579C-6203-EDC72C85254F}" dt="2026-06-06T16:51:44.135" v="15" actId="1076"/>
          <ac:spMkLst>
            <pc:docMk/>
            <pc:sldMk cId="1687509945" sldId="332"/>
            <ac:spMk id="2" creationId="{11E03621-4DEC-B8D5-F2B3-C0CDDD81D0F9}"/>
          </ac:spMkLst>
        </pc:spChg>
        <pc:picChg chg="add mod">
          <ac:chgData name="Angela Batchelor" userId="S::abatchelor@csi.edu::32932880-82ef-4505-8555-82ea491f13f4" providerId="AD" clId="Web-{CB2D6F16-8D08-579C-6203-EDC72C85254F}" dt="2026-06-06T16:51:40.509" v="14" actId="1076"/>
          <ac:picMkLst>
            <pc:docMk/>
            <pc:sldMk cId="1687509945" sldId="332"/>
            <ac:picMk id="3" creationId="{98533029-6D54-C9E4-B3E9-1DA85A1141A2}"/>
          </ac:picMkLst>
        </pc:picChg>
      </pc:sldChg>
    </pc:docChg>
  </pc:docChgLst>
  <pc:docChgLst>
    <pc:chgData name="Kimberly A Jones" userId="ce14ec0e-e340-41bf-82a6-59a8f2d3662a" providerId="ADAL" clId="{170B2885-E9EE-4ADC-B63A-BBE5601D18F0}"/>
    <pc:docChg chg="custSel addSld delSld modSld sldOrd">
      <pc:chgData name="Kimberly A Jones" userId="ce14ec0e-e340-41bf-82a6-59a8f2d3662a" providerId="ADAL" clId="{170B2885-E9EE-4ADC-B63A-BBE5601D18F0}" dt="2026-06-04T17:10:30.560" v="945" actId="20577"/>
      <pc:docMkLst>
        <pc:docMk/>
      </pc:docMkLst>
      <pc:sldChg chg="modSp mod">
        <pc:chgData name="Kimberly A Jones" userId="ce14ec0e-e340-41bf-82a6-59a8f2d3662a" providerId="ADAL" clId="{170B2885-E9EE-4ADC-B63A-BBE5601D18F0}" dt="2026-06-04T17:09:08.885" v="930" actId="6549"/>
        <pc:sldMkLst>
          <pc:docMk/>
          <pc:sldMk cId="2609339035" sldId="303"/>
        </pc:sldMkLst>
        <pc:spChg chg="mod">
          <ac:chgData name="Kimberly A Jones" userId="ce14ec0e-e340-41bf-82a6-59a8f2d3662a" providerId="ADAL" clId="{170B2885-E9EE-4ADC-B63A-BBE5601D18F0}" dt="2026-06-04T17:09:08.885" v="930" actId="6549"/>
          <ac:spMkLst>
            <pc:docMk/>
            <pc:sldMk cId="2609339035" sldId="303"/>
            <ac:spMk id="3" creationId="{8F7D8619-1B86-47C0-0EF6-BD7B33463696}"/>
          </ac:spMkLst>
        </pc:spChg>
      </pc:sldChg>
      <pc:sldChg chg="modSp mod">
        <pc:chgData name="Kimberly A Jones" userId="ce14ec0e-e340-41bf-82a6-59a8f2d3662a" providerId="ADAL" clId="{170B2885-E9EE-4ADC-B63A-BBE5601D18F0}" dt="2026-05-18T17:28:42.907" v="21" actId="255"/>
        <pc:sldMkLst>
          <pc:docMk/>
          <pc:sldMk cId="3901938355" sldId="305"/>
        </pc:sldMkLst>
        <pc:spChg chg="mod">
          <ac:chgData name="Kimberly A Jones" userId="ce14ec0e-e340-41bf-82a6-59a8f2d3662a" providerId="ADAL" clId="{170B2885-E9EE-4ADC-B63A-BBE5601D18F0}" dt="2026-05-18T17:28:42.907" v="21" actId="255"/>
          <ac:spMkLst>
            <pc:docMk/>
            <pc:sldMk cId="3901938355" sldId="305"/>
            <ac:spMk id="2" creationId="{74D48DF0-7084-7BF8-351B-40A6ECDD02AF}"/>
          </ac:spMkLst>
        </pc:spChg>
      </pc:sldChg>
      <pc:sldChg chg="addSp modSp mod ord">
        <pc:chgData name="Kimberly A Jones" userId="ce14ec0e-e340-41bf-82a6-59a8f2d3662a" providerId="ADAL" clId="{170B2885-E9EE-4ADC-B63A-BBE5601D18F0}" dt="2026-06-04T17:02:19.633" v="774"/>
        <pc:sldMkLst>
          <pc:docMk/>
          <pc:sldMk cId="2524601993" sldId="308"/>
        </pc:sldMkLst>
        <pc:spChg chg="add mod">
          <ac:chgData name="Kimberly A Jones" userId="ce14ec0e-e340-41bf-82a6-59a8f2d3662a" providerId="ADAL" clId="{170B2885-E9EE-4ADC-B63A-BBE5601D18F0}" dt="2026-06-04T16:26:19.091" v="203" actId="1076"/>
          <ac:spMkLst>
            <pc:docMk/>
            <pc:sldMk cId="2524601993" sldId="308"/>
            <ac:spMk id="5" creationId="{05589C8D-8370-6BB5-A3A4-465ECF3CD43D}"/>
          </ac:spMkLst>
        </pc:spChg>
        <pc:spChg chg="mod">
          <ac:chgData name="Kimberly A Jones" userId="ce14ec0e-e340-41bf-82a6-59a8f2d3662a" providerId="ADAL" clId="{170B2885-E9EE-4ADC-B63A-BBE5601D18F0}" dt="2026-06-04T16:43:48.878" v="362" actId="6549"/>
          <ac:spMkLst>
            <pc:docMk/>
            <pc:sldMk cId="2524601993" sldId="308"/>
            <ac:spMk id="14" creationId="{D743A2CE-CB41-6D71-E51F-3619A3295504}"/>
          </ac:spMkLst>
        </pc:spChg>
      </pc:sldChg>
      <pc:sldChg chg="modSp mod ord">
        <pc:chgData name="Kimberly A Jones" userId="ce14ec0e-e340-41bf-82a6-59a8f2d3662a" providerId="ADAL" clId="{170B2885-E9EE-4ADC-B63A-BBE5601D18F0}" dt="2026-06-04T17:01:19.925" v="772"/>
        <pc:sldMkLst>
          <pc:docMk/>
          <pc:sldMk cId="3662048715" sldId="311"/>
        </pc:sldMkLst>
        <pc:spChg chg="mod">
          <ac:chgData name="Kimberly A Jones" userId="ce14ec0e-e340-41bf-82a6-59a8f2d3662a" providerId="ADAL" clId="{170B2885-E9EE-4ADC-B63A-BBE5601D18F0}" dt="2026-05-18T17:35:10.978" v="78" actId="5793"/>
          <ac:spMkLst>
            <pc:docMk/>
            <pc:sldMk cId="3662048715" sldId="311"/>
            <ac:spMk id="3" creationId="{F687316B-779F-2995-907A-7E4207757597}"/>
          </ac:spMkLst>
        </pc:spChg>
        <pc:spChg chg="mod">
          <ac:chgData name="Kimberly A Jones" userId="ce14ec0e-e340-41bf-82a6-59a8f2d3662a" providerId="ADAL" clId="{170B2885-E9EE-4ADC-B63A-BBE5601D18F0}" dt="2026-05-18T17:35:56.138" v="143" actId="20577"/>
          <ac:spMkLst>
            <pc:docMk/>
            <pc:sldMk cId="3662048715" sldId="311"/>
            <ac:spMk id="4" creationId="{64864BB4-E786-4620-FD91-9376C33328C3}"/>
          </ac:spMkLst>
        </pc:spChg>
        <pc:spChg chg="mod">
          <ac:chgData name="Kimberly A Jones" userId="ce14ec0e-e340-41bf-82a6-59a8f2d3662a" providerId="ADAL" clId="{170B2885-E9EE-4ADC-B63A-BBE5601D18F0}" dt="2026-05-18T17:35:04.075" v="76" actId="5793"/>
          <ac:spMkLst>
            <pc:docMk/>
            <pc:sldMk cId="3662048715" sldId="311"/>
            <ac:spMk id="5" creationId="{2FFFCE5C-9273-B0B4-FE51-4777F8F48EA0}"/>
          </ac:spMkLst>
        </pc:spChg>
      </pc:sldChg>
      <pc:sldChg chg="modSp mod">
        <pc:chgData name="Kimberly A Jones" userId="ce14ec0e-e340-41bf-82a6-59a8f2d3662a" providerId="ADAL" clId="{170B2885-E9EE-4ADC-B63A-BBE5601D18F0}" dt="2026-06-04T16:58:49.458" v="757" actId="207"/>
        <pc:sldMkLst>
          <pc:docMk/>
          <pc:sldMk cId="4235689170" sldId="312"/>
        </pc:sldMkLst>
        <pc:spChg chg="mod">
          <ac:chgData name="Kimberly A Jones" userId="ce14ec0e-e340-41bf-82a6-59a8f2d3662a" providerId="ADAL" clId="{170B2885-E9EE-4ADC-B63A-BBE5601D18F0}" dt="2026-06-04T16:58:49.458" v="757" actId="207"/>
          <ac:spMkLst>
            <pc:docMk/>
            <pc:sldMk cId="4235689170" sldId="312"/>
            <ac:spMk id="2" creationId="{CE3B3CC7-49C3-34B4-FBDB-34C97767B918}"/>
          </ac:spMkLst>
        </pc:spChg>
      </pc:sldChg>
      <pc:sldChg chg="modSp new mod ord">
        <pc:chgData name="Kimberly A Jones" userId="ce14ec0e-e340-41bf-82a6-59a8f2d3662a" providerId="ADAL" clId="{170B2885-E9EE-4ADC-B63A-BBE5601D18F0}" dt="2026-06-04T17:10:12.776" v="937" actId="20577"/>
        <pc:sldMkLst>
          <pc:docMk/>
          <pc:sldMk cId="4081426433" sldId="316"/>
        </pc:sldMkLst>
        <pc:spChg chg="mod">
          <ac:chgData name="Kimberly A Jones" userId="ce14ec0e-e340-41bf-82a6-59a8f2d3662a" providerId="ADAL" clId="{170B2885-E9EE-4ADC-B63A-BBE5601D18F0}" dt="2026-06-04T17:10:12.776" v="937" actId="20577"/>
          <ac:spMkLst>
            <pc:docMk/>
            <pc:sldMk cId="4081426433" sldId="316"/>
            <ac:spMk id="2" creationId="{212C6741-AF87-2462-686F-AB7AD1BEB1FA}"/>
          </ac:spMkLst>
        </pc:spChg>
        <pc:spChg chg="mod">
          <ac:chgData name="Kimberly A Jones" userId="ce14ec0e-e340-41bf-82a6-59a8f2d3662a" providerId="ADAL" clId="{170B2885-E9EE-4ADC-B63A-BBE5601D18F0}" dt="2026-05-18T17:36:26.126" v="145"/>
          <ac:spMkLst>
            <pc:docMk/>
            <pc:sldMk cId="4081426433" sldId="316"/>
            <ac:spMk id="3" creationId="{43F0D98B-ECCD-9E37-71DA-8B51FBEA94B9}"/>
          </ac:spMkLst>
        </pc:spChg>
        <pc:spChg chg="mod">
          <ac:chgData name="Kimberly A Jones" userId="ce14ec0e-e340-41bf-82a6-59a8f2d3662a" providerId="ADAL" clId="{170B2885-E9EE-4ADC-B63A-BBE5601D18F0}" dt="2026-05-18T17:36:39.863" v="146"/>
          <ac:spMkLst>
            <pc:docMk/>
            <pc:sldMk cId="4081426433" sldId="316"/>
            <ac:spMk id="4" creationId="{D5FE2CEA-8840-C84F-A410-DE04AD01EF3E}"/>
          </ac:spMkLst>
        </pc:spChg>
      </pc:sldChg>
      <pc:sldChg chg="modSp mod">
        <pc:chgData name="Kimberly A Jones" userId="ce14ec0e-e340-41bf-82a6-59a8f2d3662a" providerId="ADAL" clId="{170B2885-E9EE-4ADC-B63A-BBE5601D18F0}" dt="2026-06-04T16:43:23.580" v="356" actId="6549"/>
        <pc:sldMkLst>
          <pc:docMk/>
          <pc:sldMk cId="3459754330" sldId="318"/>
        </pc:sldMkLst>
        <pc:spChg chg="mod">
          <ac:chgData name="Kimberly A Jones" userId="ce14ec0e-e340-41bf-82a6-59a8f2d3662a" providerId="ADAL" clId="{170B2885-E9EE-4ADC-B63A-BBE5601D18F0}" dt="2026-06-04T16:43:23.580" v="356" actId="6549"/>
          <ac:spMkLst>
            <pc:docMk/>
            <pc:sldMk cId="3459754330" sldId="318"/>
            <ac:spMk id="14" creationId="{1AC0D51F-93B3-6C17-6835-B43FCCFDFD9F}"/>
          </ac:spMkLst>
        </pc:spChg>
      </pc:sldChg>
      <pc:sldChg chg="addSp modSp mod">
        <pc:chgData name="Kimberly A Jones" userId="ce14ec0e-e340-41bf-82a6-59a8f2d3662a" providerId="ADAL" clId="{170B2885-E9EE-4ADC-B63A-BBE5601D18F0}" dt="2026-06-04T16:44:25.441" v="368" actId="6549"/>
        <pc:sldMkLst>
          <pc:docMk/>
          <pc:sldMk cId="744685813" sldId="319"/>
        </pc:sldMkLst>
        <pc:spChg chg="add mod">
          <ac:chgData name="Kimberly A Jones" userId="ce14ec0e-e340-41bf-82a6-59a8f2d3662a" providerId="ADAL" clId="{170B2885-E9EE-4ADC-B63A-BBE5601D18F0}" dt="2026-06-04T16:28:18.274" v="212" actId="1076"/>
          <ac:spMkLst>
            <pc:docMk/>
            <pc:sldMk cId="744685813" sldId="319"/>
            <ac:spMk id="5" creationId="{E379B26E-97CA-D428-C1BC-7CA74EE6A592}"/>
          </ac:spMkLst>
        </pc:spChg>
        <pc:spChg chg="mod">
          <ac:chgData name="Kimberly A Jones" userId="ce14ec0e-e340-41bf-82a6-59a8f2d3662a" providerId="ADAL" clId="{170B2885-E9EE-4ADC-B63A-BBE5601D18F0}" dt="2026-06-04T16:44:25.441" v="368" actId="6549"/>
          <ac:spMkLst>
            <pc:docMk/>
            <pc:sldMk cId="744685813" sldId="319"/>
            <ac:spMk id="14" creationId="{8E3A52F6-DF87-AC97-D396-F2896BEAA31F}"/>
          </ac:spMkLst>
        </pc:spChg>
      </pc:sldChg>
      <pc:sldChg chg="modSp mod">
        <pc:chgData name="Kimberly A Jones" userId="ce14ec0e-e340-41bf-82a6-59a8f2d3662a" providerId="ADAL" clId="{170B2885-E9EE-4ADC-B63A-BBE5601D18F0}" dt="2026-06-04T16:43:01.524" v="350" actId="27636"/>
        <pc:sldMkLst>
          <pc:docMk/>
          <pc:sldMk cId="2620481997" sldId="320"/>
        </pc:sldMkLst>
        <pc:spChg chg="mod">
          <ac:chgData name="Kimberly A Jones" userId="ce14ec0e-e340-41bf-82a6-59a8f2d3662a" providerId="ADAL" clId="{170B2885-E9EE-4ADC-B63A-BBE5601D18F0}" dt="2026-06-04T16:43:01.524" v="350" actId="27636"/>
          <ac:spMkLst>
            <pc:docMk/>
            <pc:sldMk cId="2620481997" sldId="320"/>
            <ac:spMk id="14" creationId="{581D735F-4702-D836-62BB-258A05CC3177}"/>
          </ac:spMkLst>
        </pc:spChg>
      </pc:sldChg>
      <pc:sldChg chg="addSp modSp mod">
        <pc:chgData name="Kimberly A Jones" userId="ce14ec0e-e340-41bf-82a6-59a8f2d3662a" providerId="ADAL" clId="{170B2885-E9EE-4ADC-B63A-BBE5601D18F0}" dt="2026-06-04T16:45:08.194" v="377" actId="255"/>
        <pc:sldMkLst>
          <pc:docMk/>
          <pc:sldMk cId="4260344892" sldId="321"/>
        </pc:sldMkLst>
        <pc:spChg chg="add mod">
          <ac:chgData name="Kimberly A Jones" userId="ce14ec0e-e340-41bf-82a6-59a8f2d3662a" providerId="ADAL" clId="{170B2885-E9EE-4ADC-B63A-BBE5601D18F0}" dt="2026-06-04T16:30:38.121" v="222" actId="20577"/>
          <ac:spMkLst>
            <pc:docMk/>
            <pc:sldMk cId="4260344892" sldId="321"/>
            <ac:spMk id="5" creationId="{DCBD7469-BE48-905A-4DA3-4E68AC4636B8}"/>
          </ac:spMkLst>
        </pc:spChg>
        <pc:spChg chg="mod">
          <ac:chgData name="Kimberly A Jones" userId="ce14ec0e-e340-41bf-82a6-59a8f2d3662a" providerId="ADAL" clId="{170B2885-E9EE-4ADC-B63A-BBE5601D18F0}" dt="2026-06-04T16:45:08.194" v="377" actId="255"/>
          <ac:spMkLst>
            <pc:docMk/>
            <pc:sldMk cId="4260344892" sldId="321"/>
            <ac:spMk id="14" creationId="{CB21994F-6BD3-5762-6E14-C68E2CFA514E}"/>
          </ac:spMkLst>
        </pc:spChg>
      </pc:sldChg>
      <pc:sldChg chg="addSp delSp modSp new mod">
        <pc:chgData name="Kimberly A Jones" userId="ce14ec0e-e340-41bf-82a6-59a8f2d3662a" providerId="ADAL" clId="{170B2885-E9EE-4ADC-B63A-BBE5601D18F0}" dt="2026-06-04T16:40:30.059" v="313" actId="20577"/>
        <pc:sldMkLst>
          <pc:docMk/>
          <pc:sldMk cId="2037877535" sldId="322"/>
        </pc:sldMkLst>
        <pc:spChg chg="mod">
          <ac:chgData name="Kimberly A Jones" userId="ce14ec0e-e340-41bf-82a6-59a8f2d3662a" providerId="ADAL" clId="{170B2885-E9EE-4ADC-B63A-BBE5601D18F0}" dt="2026-06-04T16:40:30.059" v="313" actId="20577"/>
          <ac:spMkLst>
            <pc:docMk/>
            <pc:sldMk cId="2037877535" sldId="322"/>
            <ac:spMk id="2" creationId="{7BDD9258-883A-1FAD-6A61-A73B2C47FFBA}"/>
          </ac:spMkLst>
        </pc:spChg>
        <pc:spChg chg="mod">
          <ac:chgData name="Kimberly A Jones" userId="ce14ec0e-e340-41bf-82a6-59a8f2d3662a" providerId="ADAL" clId="{170B2885-E9EE-4ADC-B63A-BBE5601D18F0}" dt="2026-06-04T16:34:54.816" v="255" actId="20577"/>
          <ac:spMkLst>
            <pc:docMk/>
            <pc:sldMk cId="2037877535" sldId="322"/>
            <ac:spMk id="4" creationId="{959A1798-4878-EDC9-72F2-D6876235BDE2}"/>
          </ac:spMkLst>
        </pc:spChg>
        <pc:picChg chg="add mod ord">
          <ac:chgData name="Kimberly A Jones" userId="ce14ec0e-e340-41bf-82a6-59a8f2d3662a" providerId="ADAL" clId="{170B2885-E9EE-4ADC-B63A-BBE5601D18F0}" dt="2026-06-04T16:33:27.412" v="227" actId="22"/>
          <ac:picMkLst>
            <pc:docMk/>
            <pc:sldMk cId="2037877535" sldId="322"/>
            <ac:picMk id="9" creationId="{6859DB83-DB9C-D1C6-91BE-EB01A6D75E8F}"/>
          </ac:picMkLst>
        </pc:picChg>
      </pc:sldChg>
      <pc:sldChg chg="addSp modSp new mod">
        <pc:chgData name="Kimberly A Jones" userId="ce14ec0e-e340-41bf-82a6-59a8f2d3662a" providerId="ADAL" clId="{170B2885-E9EE-4ADC-B63A-BBE5601D18F0}" dt="2026-06-04T16:45:24.105" v="393" actId="20577"/>
        <pc:sldMkLst>
          <pc:docMk/>
          <pc:sldMk cId="3182239363" sldId="323"/>
        </pc:sldMkLst>
        <pc:spChg chg="mod">
          <ac:chgData name="Kimberly A Jones" userId="ce14ec0e-e340-41bf-82a6-59a8f2d3662a" providerId="ADAL" clId="{170B2885-E9EE-4ADC-B63A-BBE5601D18F0}" dt="2026-06-04T16:45:24.105" v="393" actId="20577"/>
          <ac:spMkLst>
            <pc:docMk/>
            <pc:sldMk cId="3182239363" sldId="323"/>
            <ac:spMk id="2" creationId="{1EFAFAD5-505D-D67A-8D76-0B8ED6C77229}"/>
          </ac:spMkLst>
        </pc:spChg>
        <pc:spChg chg="mod">
          <ac:chgData name="Kimberly A Jones" userId="ce14ec0e-e340-41bf-82a6-59a8f2d3662a" providerId="ADAL" clId="{170B2885-E9EE-4ADC-B63A-BBE5601D18F0}" dt="2026-06-04T16:37:16.908" v="290" actId="20577"/>
          <ac:spMkLst>
            <pc:docMk/>
            <pc:sldMk cId="3182239363" sldId="323"/>
            <ac:spMk id="4" creationId="{881E0027-2276-6DA6-82BF-9CFCDC80F64F}"/>
          </ac:spMkLst>
        </pc:spChg>
        <pc:picChg chg="add mod">
          <ac:chgData name="Kimberly A Jones" userId="ce14ec0e-e340-41bf-82a6-59a8f2d3662a" providerId="ADAL" clId="{170B2885-E9EE-4ADC-B63A-BBE5601D18F0}" dt="2026-06-04T16:36:08.308" v="259" actId="1076"/>
          <ac:picMkLst>
            <pc:docMk/>
            <pc:sldMk cId="3182239363" sldId="323"/>
            <ac:picMk id="7" creationId="{6736D8FD-2E42-B17A-3E3C-A99970127401}"/>
          </ac:picMkLst>
        </pc:picChg>
      </pc:sldChg>
      <pc:sldChg chg="addSp delSp modSp new mod">
        <pc:chgData name="Kimberly A Jones" userId="ce14ec0e-e340-41bf-82a6-59a8f2d3662a" providerId="ADAL" clId="{170B2885-E9EE-4ADC-B63A-BBE5601D18F0}" dt="2026-06-04T16:45:34.841" v="409" actId="20577"/>
        <pc:sldMkLst>
          <pc:docMk/>
          <pc:sldMk cId="1930772674" sldId="324"/>
        </pc:sldMkLst>
        <pc:spChg chg="mod">
          <ac:chgData name="Kimberly A Jones" userId="ce14ec0e-e340-41bf-82a6-59a8f2d3662a" providerId="ADAL" clId="{170B2885-E9EE-4ADC-B63A-BBE5601D18F0}" dt="2026-06-04T16:45:34.841" v="409" actId="20577"/>
          <ac:spMkLst>
            <pc:docMk/>
            <pc:sldMk cId="1930772674" sldId="324"/>
            <ac:spMk id="2" creationId="{06CA0B7A-79ED-0AF6-5F99-9B41FAB7F84D}"/>
          </ac:spMkLst>
        </pc:spChg>
        <pc:spChg chg="mod">
          <ac:chgData name="Kimberly A Jones" userId="ce14ec0e-e340-41bf-82a6-59a8f2d3662a" providerId="ADAL" clId="{170B2885-E9EE-4ADC-B63A-BBE5601D18F0}" dt="2026-06-04T16:39:16.877" v="297" actId="27636"/>
          <ac:spMkLst>
            <pc:docMk/>
            <pc:sldMk cId="1930772674" sldId="324"/>
            <ac:spMk id="4" creationId="{65CC37CF-DDF8-0C12-02FE-D370D7611722}"/>
          </ac:spMkLst>
        </pc:spChg>
        <pc:picChg chg="add mod ord">
          <ac:chgData name="Kimberly A Jones" userId="ce14ec0e-e340-41bf-82a6-59a8f2d3662a" providerId="ADAL" clId="{170B2885-E9EE-4ADC-B63A-BBE5601D18F0}" dt="2026-06-04T16:38:55.686" v="292" actId="22"/>
          <ac:picMkLst>
            <pc:docMk/>
            <pc:sldMk cId="1930772674" sldId="324"/>
            <ac:picMk id="7" creationId="{0EE096B3-C837-9F6E-50E2-0962C69DEE3A}"/>
          </ac:picMkLst>
        </pc:picChg>
      </pc:sldChg>
      <pc:sldChg chg="addSp delSp modSp new mod">
        <pc:chgData name="Kimberly A Jones" userId="ce14ec0e-e340-41bf-82a6-59a8f2d3662a" providerId="ADAL" clId="{170B2885-E9EE-4ADC-B63A-BBE5601D18F0}" dt="2026-06-04T16:47:37.924" v="463" actId="20577"/>
        <pc:sldMkLst>
          <pc:docMk/>
          <pc:sldMk cId="1344190130" sldId="325"/>
        </pc:sldMkLst>
        <pc:spChg chg="mod">
          <ac:chgData name="Kimberly A Jones" userId="ce14ec0e-e340-41bf-82a6-59a8f2d3662a" providerId="ADAL" clId="{170B2885-E9EE-4ADC-B63A-BBE5601D18F0}" dt="2026-06-04T16:47:37.924" v="463" actId="20577"/>
          <ac:spMkLst>
            <pc:docMk/>
            <pc:sldMk cId="1344190130" sldId="325"/>
            <ac:spMk id="2" creationId="{2B2A444F-2D8A-5741-B94A-A3B742219952}"/>
          </ac:spMkLst>
        </pc:spChg>
        <pc:spChg chg="mod">
          <ac:chgData name="Kimberly A Jones" userId="ce14ec0e-e340-41bf-82a6-59a8f2d3662a" providerId="ADAL" clId="{170B2885-E9EE-4ADC-B63A-BBE5601D18F0}" dt="2026-06-04T16:47:29.724" v="439" actId="5793"/>
          <ac:spMkLst>
            <pc:docMk/>
            <pc:sldMk cId="1344190130" sldId="325"/>
            <ac:spMk id="4" creationId="{9C2B3334-138F-3E47-05EC-35C7D1E6317C}"/>
          </ac:spMkLst>
        </pc:spChg>
        <pc:picChg chg="add mod ord">
          <ac:chgData name="Kimberly A Jones" userId="ce14ec0e-e340-41bf-82a6-59a8f2d3662a" providerId="ADAL" clId="{170B2885-E9EE-4ADC-B63A-BBE5601D18F0}" dt="2026-06-04T16:46:15.024" v="411" actId="22"/>
          <ac:picMkLst>
            <pc:docMk/>
            <pc:sldMk cId="1344190130" sldId="325"/>
            <ac:picMk id="7" creationId="{8039512B-1830-7662-424C-0BFDD9D414CB}"/>
          </ac:picMkLst>
        </pc:picChg>
      </pc:sldChg>
      <pc:sldChg chg="modSp new mod">
        <pc:chgData name="Kimberly A Jones" userId="ce14ec0e-e340-41bf-82a6-59a8f2d3662a" providerId="ADAL" clId="{170B2885-E9EE-4ADC-B63A-BBE5601D18F0}" dt="2026-06-04T16:55:15.226" v="671" actId="313"/>
        <pc:sldMkLst>
          <pc:docMk/>
          <pc:sldMk cId="3857178673" sldId="326"/>
        </pc:sldMkLst>
        <pc:spChg chg="mod">
          <ac:chgData name="Kimberly A Jones" userId="ce14ec0e-e340-41bf-82a6-59a8f2d3662a" providerId="ADAL" clId="{170B2885-E9EE-4ADC-B63A-BBE5601D18F0}" dt="2026-06-04T16:51:15.858" v="516" actId="20577"/>
          <ac:spMkLst>
            <pc:docMk/>
            <pc:sldMk cId="3857178673" sldId="326"/>
            <ac:spMk id="2" creationId="{A0400730-A574-6260-85AA-19F4576A15F0}"/>
          </ac:spMkLst>
        </pc:spChg>
        <pc:spChg chg="mod">
          <ac:chgData name="Kimberly A Jones" userId="ce14ec0e-e340-41bf-82a6-59a8f2d3662a" providerId="ADAL" clId="{170B2885-E9EE-4ADC-B63A-BBE5601D18F0}" dt="2026-06-04T16:55:15.226" v="671" actId="313"/>
          <ac:spMkLst>
            <pc:docMk/>
            <pc:sldMk cId="3857178673" sldId="326"/>
            <ac:spMk id="3" creationId="{EEAC3B72-BB14-1263-E363-F5FF827D548B}"/>
          </ac:spMkLst>
        </pc:spChg>
      </pc:sldChg>
      <pc:sldChg chg="modSp add mod">
        <pc:chgData name="Kimberly A Jones" userId="ce14ec0e-e340-41bf-82a6-59a8f2d3662a" providerId="ADAL" clId="{170B2885-E9EE-4ADC-B63A-BBE5601D18F0}" dt="2026-06-04T16:59:03.516" v="758" actId="5793"/>
        <pc:sldMkLst>
          <pc:docMk/>
          <pc:sldMk cId="1650607480" sldId="327"/>
        </pc:sldMkLst>
        <pc:spChg chg="mod">
          <ac:chgData name="Kimberly A Jones" userId="ce14ec0e-e340-41bf-82a6-59a8f2d3662a" providerId="ADAL" clId="{170B2885-E9EE-4ADC-B63A-BBE5601D18F0}" dt="2026-06-04T16:59:03.516" v="758" actId="5793"/>
          <ac:spMkLst>
            <pc:docMk/>
            <pc:sldMk cId="1650607480" sldId="327"/>
            <ac:spMk id="3" creationId="{ACB3165A-C7DC-0352-FBC2-07B09E873E22}"/>
          </ac:spMkLst>
        </pc:spChg>
      </pc:sldChg>
      <pc:sldChg chg="modSp new mod">
        <pc:chgData name="Kimberly A Jones" userId="ce14ec0e-e340-41bf-82a6-59a8f2d3662a" providerId="ADAL" clId="{170B2885-E9EE-4ADC-B63A-BBE5601D18F0}" dt="2026-06-04T17:10:30.560" v="945" actId="20577"/>
        <pc:sldMkLst>
          <pc:docMk/>
          <pc:sldMk cId="2666963528" sldId="328"/>
        </pc:sldMkLst>
        <pc:spChg chg="mod">
          <ac:chgData name="Kimberly A Jones" userId="ce14ec0e-e340-41bf-82a6-59a8f2d3662a" providerId="ADAL" clId="{170B2885-E9EE-4ADC-B63A-BBE5601D18F0}" dt="2026-06-04T17:10:30.560" v="945" actId="20577"/>
          <ac:spMkLst>
            <pc:docMk/>
            <pc:sldMk cId="2666963528" sldId="328"/>
            <ac:spMk id="2" creationId="{60CE2E52-953E-8D30-4556-CA06AA853A83}"/>
          </ac:spMkLst>
        </pc:spChg>
        <pc:spChg chg="mod">
          <ac:chgData name="Kimberly A Jones" userId="ce14ec0e-e340-41bf-82a6-59a8f2d3662a" providerId="ADAL" clId="{170B2885-E9EE-4ADC-B63A-BBE5601D18F0}" dt="2026-06-04T17:03:39.958" v="778" actId="207"/>
          <ac:spMkLst>
            <pc:docMk/>
            <pc:sldMk cId="2666963528" sldId="328"/>
            <ac:spMk id="3" creationId="{D342AAEB-5801-9BD8-F520-824C35FA642C}"/>
          </ac:spMkLst>
        </pc:spChg>
        <pc:spChg chg="mod">
          <ac:chgData name="Kimberly A Jones" userId="ce14ec0e-e340-41bf-82a6-59a8f2d3662a" providerId="ADAL" clId="{170B2885-E9EE-4ADC-B63A-BBE5601D18F0}" dt="2026-06-04T17:09:31.963" v="931" actId="113"/>
          <ac:spMkLst>
            <pc:docMk/>
            <pc:sldMk cId="2666963528" sldId="328"/>
            <ac:spMk id="4" creationId="{251D7EE7-33FD-7526-A027-E308488BDC07}"/>
          </ac:spMkLst>
        </pc:spChg>
      </pc:sldChg>
      <pc:sldChg chg="addSp modSp new mod">
        <pc:chgData name="Kimberly A Jones" userId="ce14ec0e-e340-41bf-82a6-59a8f2d3662a" providerId="ADAL" clId="{170B2885-E9EE-4ADC-B63A-BBE5601D18F0}" dt="2026-06-04T17:08:00.574" v="906" actId="255"/>
        <pc:sldMkLst>
          <pc:docMk/>
          <pc:sldMk cId="2556144674" sldId="329"/>
        </pc:sldMkLst>
        <pc:spChg chg="mod">
          <ac:chgData name="Kimberly A Jones" userId="ce14ec0e-e340-41bf-82a6-59a8f2d3662a" providerId="ADAL" clId="{170B2885-E9EE-4ADC-B63A-BBE5601D18F0}" dt="2026-06-04T17:08:00.574" v="906" actId="255"/>
          <ac:spMkLst>
            <pc:docMk/>
            <pc:sldMk cId="2556144674" sldId="329"/>
            <ac:spMk id="2" creationId="{D70274ED-693F-93A1-C910-7D12B6C7C8B1}"/>
          </ac:spMkLst>
        </pc:spChg>
        <pc:spChg chg="mod">
          <ac:chgData name="Kimberly A Jones" userId="ce14ec0e-e340-41bf-82a6-59a8f2d3662a" providerId="ADAL" clId="{170B2885-E9EE-4ADC-B63A-BBE5601D18F0}" dt="2026-06-04T17:07:30.301" v="903" actId="20577"/>
          <ac:spMkLst>
            <pc:docMk/>
            <pc:sldMk cId="2556144674" sldId="329"/>
            <ac:spMk id="3" creationId="{29351DD9-C6C4-0A71-DFCA-A19C9F32FD02}"/>
          </ac:spMkLst>
        </pc:spChg>
        <pc:spChg chg="add mod">
          <ac:chgData name="Kimberly A Jones" userId="ce14ec0e-e340-41bf-82a6-59a8f2d3662a" providerId="ADAL" clId="{170B2885-E9EE-4ADC-B63A-BBE5601D18F0}" dt="2026-06-04T17:07:17.470" v="878" actId="207"/>
          <ac:spMkLst>
            <pc:docMk/>
            <pc:sldMk cId="2556144674" sldId="329"/>
            <ac:spMk id="5" creationId="{60D69005-B5CE-EFCC-343F-29FB405BE14E}"/>
          </ac:spMkLst>
        </pc:spChg>
      </pc:sldChg>
    </pc:docChg>
  </pc:docChgLst>
  <pc:docChgLst>
    <pc:chgData name="Angela Batchelor" userId="S::abatchelor@csi.edu::32932880-82ef-4505-8555-82ea491f13f4" providerId="AD" clId="Web-{27FC4CF2-E151-9ED6-2AF0-426E2E2128CC}"/>
    <pc:docChg chg="modSld">
      <pc:chgData name="Angela Batchelor" userId="S::abatchelor@csi.edu::32932880-82ef-4505-8555-82ea491f13f4" providerId="AD" clId="Web-{27FC4CF2-E151-9ED6-2AF0-426E2E2128CC}" dt="2026-06-04T16:01:43.952" v="9" actId="20577"/>
      <pc:docMkLst>
        <pc:docMk/>
      </pc:docMkLst>
      <pc:sldChg chg="modSp">
        <pc:chgData name="Angela Batchelor" userId="S::abatchelor@csi.edu::32932880-82ef-4505-8555-82ea491f13f4" providerId="AD" clId="Web-{27FC4CF2-E151-9ED6-2AF0-426E2E2128CC}" dt="2026-06-04T16:01:33.624" v="2" actId="20577"/>
        <pc:sldMkLst>
          <pc:docMk/>
          <pc:sldMk cId="2585735354" sldId="307"/>
        </pc:sldMkLst>
        <pc:spChg chg="mod">
          <ac:chgData name="Angela Batchelor" userId="S::abatchelor@csi.edu::32932880-82ef-4505-8555-82ea491f13f4" providerId="AD" clId="Web-{27FC4CF2-E151-9ED6-2AF0-426E2E2128CC}" dt="2026-06-04T16:01:33.624" v="2" actId="20577"/>
          <ac:spMkLst>
            <pc:docMk/>
            <pc:sldMk cId="2585735354" sldId="307"/>
            <ac:spMk id="4" creationId="{0FC7F6E0-EEF5-DF18-032D-5675E3E4163B}"/>
          </ac:spMkLst>
        </pc:spChg>
      </pc:sldChg>
      <pc:sldChg chg="modSp">
        <pc:chgData name="Angela Batchelor" userId="S::abatchelor@csi.edu::32932880-82ef-4505-8555-82ea491f13f4" providerId="AD" clId="Web-{27FC4CF2-E151-9ED6-2AF0-426E2E2128CC}" dt="2026-06-04T16:01:43.952" v="9" actId="20577"/>
        <pc:sldMkLst>
          <pc:docMk/>
          <pc:sldMk cId="1697296338" sldId="317"/>
        </pc:sldMkLst>
        <pc:spChg chg="mod">
          <ac:chgData name="Angela Batchelor" userId="S::abatchelor@csi.edu::32932880-82ef-4505-8555-82ea491f13f4" providerId="AD" clId="Web-{27FC4CF2-E151-9ED6-2AF0-426E2E2128CC}" dt="2026-06-04T16:01:43.952" v="9" actId="20577"/>
          <ac:spMkLst>
            <pc:docMk/>
            <pc:sldMk cId="1697296338" sldId="317"/>
            <ac:spMk id="4" creationId="{D366DD8F-3FCC-80AA-89FA-D847040610DC}"/>
          </ac:spMkLst>
        </pc:spChg>
      </pc:sldChg>
    </pc:docChg>
  </pc:docChgLst>
  <pc:docChgLst>
    <pc:chgData name="Angela Batchelor" userId="S::abatchelor@csi.edu::32932880-82ef-4505-8555-82ea491f13f4" providerId="AD" clId="Web-{441424B5-A20D-76B1-2A56-4B4D78909B5A}"/>
    <pc:docChg chg="addSld modSld">
      <pc:chgData name="Angela Batchelor" userId="S::abatchelor@csi.edu::32932880-82ef-4505-8555-82ea491f13f4" providerId="AD" clId="Web-{441424B5-A20D-76B1-2A56-4B4D78909B5A}" dt="2026-06-06T02:44:22.189" v="66" actId="20577"/>
      <pc:docMkLst>
        <pc:docMk/>
      </pc:docMkLst>
      <pc:sldChg chg="modSp">
        <pc:chgData name="Angela Batchelor" userId="S::abatchelor@csi.edu::32932880-82ef-4505-8555-82ea491f13f4" providerId="AD" clId="Web-{441424B5-A20D-76B1-2A56-4B4D78909B5A}" dt="2026-06-06T02:43:10.983" v="44" actId="20577"/>
        <pc:sldMkLst>
          <pc:docMk/>
          <pc:sldMk cId="2037877535" sldId="322"/>
        </pc:sldMkLst>
        <pc:spChg chg="mod">
          <ac:chgData name="Angela Batchelor" userId="S::abatchelor@csi.edu::32932880-82ef-4505-8555-82ea491f13f4" providerId="AD" clId="Web-{441424B5-A20D-76B1-2A56-4B4D78909B5A}" dt="2026-06-06T02:43:10.983" v="44" actId="20577"/>
          <ac:spMkLst>
            <pc:docMk/>
            <pc:sldMk cId="2037877535" sldId="322"/>
            <ac:spMk id="4" creationId="{959A1798-4878-EDC9-72F2-D6876235BDE2}"/>
          </ac:spMkLst>
        </pc:spChg>
      </pc:sldChg>
      <pc:sldChg chg="modSp">
        <pc:chgData name="Angela Batchelor" userId="S::abatchelor@csi.edu::32932880-82ef-4505-8555-82ea491f13f4" providerId="AD" clId="Web-{441424B5-A20D-76B1-2A56-4B4D78909B5A}" dt="2026-06-06T02:43:32.406" v="50" actId="20577"/>
        <pc:sldMkLst>
          <pc:docMk/>
          <pc:sldMk cId="3182239363" sldId="323"/>
        </pc:sldMkLst>
        <pc:spChg chg="mod">
          <ac:chgData name="Angela Batchelor" userId="S::abatchelor@csi.edu::32932880-82ef-4505-8555-82ea491f13f4" providerId="AD" clId="Web-{441424B5-A20D-76B1-2A56-4B4D78909B5A}" dt="2026-06-06T02:43:32.406" v="50" actId="20577"/>
          <ac:spMkLst>
            <pc:docMk/>
            <pc:sldMk cId="3182239363" sldId="323"/>
            <ac:spMk id="4" creationId="{881E0027-2276-6DA6-82BF-9CFCDC80F64F}"/>
          </ac:spMkLst>
        </pc:spChg>
      </pc:sldChg>
      <pc:sldChg chg="modSp">
        <pc:chgData name="Angela Batchelor" userId="S::abatchelor@csi.edu::32932880-82ef-4505-8555-82ea491f13f4" providerId="AD" clId="Web-{441424B5-A20D-76B1-2A56-4B4D78909B5A}" dt="2026-06-06T02:44:00.782" v="61" actId="20577"/>
        <pc:sldMkLst>
          <pc:docMk/>
          <pc:sldMk cId="1930772674" sldId="324"/>
        </pc:sldMkLst>
        <pc:spChg chg="mod">
          <ac:chgData name="Angela Batchelor" userId="S::abatchelor@csi.edu::32932880-82ef-4505-8555-82ea491f13f4" providerId="AD" clId="Web-{441424B5-A20D-76B1-2A56-4B4D78909B5A}" dt="2026-06-06T02:44:00.782" v="61" actId="20577"/>
          <ac:spMkLst>
            <pc:docMk/>
            <pc:sldMk cId="1930772674" sldId="324"/>
            <ac:spMk id="4" creationId="{65CC37CF-DDF8-0C12-02FE-D370D7611722}"/>
          </ac:spMkLst>
        </pc:spChg>
      </pc:sldChg>
      <pc:sldChg chg="modSp">
        <pc:chgData name="Angela Batchelor" userId="S::abatchelor@csi.edu::32932880-82ef-4505-8555-82ea491f13f4" providerId="AD" clId="Web-{441424B5-A20D-76B1-2A56-4B4D78909B5A}" dt="2026-06-06T02:44:22.189" v="66" actId="20577"/>
        <pc:sldMkLst>
          <pc:docMk/>
          <pc:sldMk cId="1344190130" sldId="325"/>
        </pc:sldMkLst>
        <pc:spChg chg="mod">
          <ac:chgData name="Angela Batchelor" userId="S::abatchelor@csi.edu::32932880-82ef-4505-8555-82ea491f13f4" providerId="AD" clId="Web-{441424B5-A20D-76B1-2A56-4B4D78909B5A}" dt="2026-06-06T02:44:22.189" v="66" actId="20577"/>
          <ac:spMkLst>
            <pc:docMk/>
            <pc:sldMk cId="1344190130" sldId="325"/>
            <ac:spMk id="4" creationId="{9C2B3334-138F-3E47-05EC-35C7D1E6317C}"/>
          </ac:spMkLst>
        </pc:spChg>
      </pc:sldChg>
      <pc:sldChg chg="delSp modSp new">
        <pc:chgData name="Angela Batchelor" userId="S::abatchelor@csi.edu::32932880-82ef-4505-8555-82ea491f13f4" providerId="AD" clId="Web-{441424B5-A20D-76B1-2A56-4B4D78909B5A}" dt="2026-06-06T02:38:45.020" v="18"/>
        <pc:sldMkLst>
          <pc:docMk/>
          <pc:sldMk cId="1047858843" sldId="330"/>
        </pc:sldMkLst>
        <pc:spChg chg="mod">
          <ac:chgData name="Angela Batchelor" userId="S::abatchelor@csi.edu::32932880-82ef-4505-8555-82ea491f13f4" providerId="AD" clId="Web-{441424B5-A20D-76B1-2A56-4B4D78909B5A}" dt="2026-06-06T02:38:38.551" v="16" actId="20577"/>
          <ac:spMkLst>
            <pc:docMk/>
            <pc:sldMk cId="1047858843" sldId="330"/>
            <ac:spMk id="2" creationId="{81B94507-ADAA-9938-12AE-88B0EFE2C496}"/>
          </ac:spMkLst>
        </pc:spChg>
        <pc:spChg chg="del">
          <ac:chgData name="Angela Batchelor" userId="S::abatchelor@csi.edu::32932880-82ef-4505-8555-82ea491f13f4" providerId="AD" clId="Web-{441424B5-A20D-76B1-2A56-4B4D78909B5A}" dt="2026-06-06T02:38:42.864" v="17"/>
          <ac:spMkLst>
            <pc:docMk/>
            <pc:sldMk cId="1047858843" sldId="330"/>
            <ac:spMk id="3" creationId="{021283C5-780F-1C5B-9EE4-6EEB413973C6}"/>
          </ac:spMkLst>
        </pc:spChg>
        <pc:spChg chg="del">
          <ac:chgData name="Angela Batchelor" userId="S::abatchelor@csi.edu::32932880-82ef-4505-8555-82ea491f13f4" providerId="AD" clId="Web-{441424B5-A20D-76B1-2A56-4B4D78909B5A}" dt="2026-06-06T02:38:45.020" v="18"/>
          <ac:spMkLst>
            <pc:docMk/>
            <pc:sldMk cId="1047858843" sldId="330"/>
            <ac:spMk id="4" creationId="{658FE4B5-5078-9E75-384E-83335876029A}"/>
          </ac:spMkLst>
        </pc:spChg>
      </pc:sldChg>
      <pc:sldChg chg="modSp add replId">
        <pc:chgData name="Angela Batchelor" userId="S::abatchelor@csi.edu::32932880-82ef-4505-8555-82ea491f13f4" providerId="AD" clId="Web-{441424B5-A20D-76B1-2A56-4B4D78909B5A}" dt="2026-06-06T02:41:09.995" v="25" actId="20577"/>
        <pc:sldMkLst>
          <pc:docMk/>
          <pc:sldMk cId="1922543421" sldId="331"/>
        </pc:sldMkLst>
        <pc:spChg chg="mod">
          <ac:chgData name="Angela Batchelor" userId="S::abatchelor@csi.edu::32932880-82ef-4505-8555-82ea491f13f4" providerId="AD" clId="Web-{441424B5-A20D-76B1-2A56-4B4D78909B5A}" dt="2026-06-06T02:41:09.995" v="25" actId="20577"/>
          <ac:spMkLst>
            <pc:docMk/>
            <pc:sldMk cId="1922543421" sldId="331"/>
            <ac:spMk id="2" creationId="{8C7B1FC1-C921-679E-C9AD-CDD514FF84AD}"/>
          </ac:spMkLst>
        </pc:spChg>
      </pc:sldChg>
      <pc:sldChg chg="modSp add replId">
        <pc:chgData name="Angela Batchelor" userId="S::abatchelor@csi.edu::32932880-82ef-4505-8555-82ea491f13f4" providerId="AD" clId="Web-{441424B5-A20D-76B1-2A56-4B4D78909B5A}" dt="2026-06-06T02:41:21.151" v="27" actId="20577"/>
        <pc:sldMkLst>
          <pc:docMk/>
          <pc:sldMk cId="1687509945" sldId="332"/>
        </pc:sldMkLst>
        <pc:spChg chg="mod">
          <ac:chgData name="Angela Batchelor" userId="S::abatchelor@csi.edu::32932880-82ef-4505-8555-82ea491f13f4" providerId="AD" clId="Web-{441424B5-A20D-76B1-2A56-4B4D78909B5A}" dt="2026-06-06T02:41:21.151" v="27" actId="20577"/>
          <ac:spMkLst>
            <pc:docMk/>
            <pc:sldMk cId="1687509945" sldId="332"/>
            <ac:spMk id="2" creationId="{11E03621-4DEC-B8D5-F2B3-C0CDDD81D0F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4712B4-1AE0-734B-BD0B-ED5EB8FC3B80}" type="datetime1">
              <a:rPr lang="en-US" smtClean="0"/>
              <a:t>6/6/2026</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Add footer</a:t>
            </a:r>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09567-0710-7949-BFB0-34B4188750EB}" type="datetime1">
              <a:rPr lang="en-US" noProof="0" smtClean="0"/>
              <a:t>6/6/2026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noProof="0" dirty="0"/>
              <a:t>Add footer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768096" y="996696"/>
            <a:ext cx="10689336" cy="3383280"/>
          </a:xfrm>
        </p:spPr>
        <p:txBody>
          <a:bodyPr lIns="91440" tIns="45720" rIns="91440" bIns="45720" anchor="t"/>
          <a:lstStyle>
            <a:lvl1pPr>
              <a:defRPr sz="6000" b="1">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6099048" y="4718304"/>
            <a:ext cx="5367528" cy="1371600"/>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9" name="Graphic 18">
            <a:extLst>
              <a:ext uri="{FF2B5EF4-FFF2-40B4-BE49-F238E27FC236}">
                <a16:creationId xmlns:a16="http://schemas.microsoft.com/office/drawing/2014/main" id="{BD2B87EC-C19D-D312-C5D1-68C7B3D3F342}"/>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77" r="47068" b="26177"/>
          <a:stretch/>
        </p:blipFill>
        <p:spPr>
          <a:xfrm rot="5400000" flipH="1" flipV="1">
            <a:off x="8037001" y="-183083"/>
            <a:ext cx="3971922" cy="4338081"/>
          </a:xfrm>
          <a:prstGeom prst="rect">
            <a:avLst/>
          </a:prstGeom>
        </p:spPr>
      </p:pic>
      <p:pic>
        <p:nvPicPr>
          <p:cNvPr id="17" name="Graphic 16">
            <a:extLst>
              <a:ext uri="{FF2B5EF4-FFF2-40B4-BE49-F238E27FC236}">
                <a16:creationId xmlns:a16="http://schemas.microsoft.com/office/drawing/2014/main" id="{CA27C1C0-4175-DDF3-7F04-05A1FF4F83EA}"/>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1" t="1" r="26660" b="31913"/>
          <a:stretch/>
        </p:blipFill>
        <p:spPr>
          <a:xfrm flipH="1">
            <a:off x="-2" y="2786671"/>
            <a:ext cx="2626743" cy="4071330"/>
          </a:xfrm>
          <a:prstGeom prst="rect">
            <a:avLst/>
          </a:prstGeom>
        </p:spPr>
      </p:pic>
      <p:pic>
        <p:nvPicPr>
          <p:cNvPr id="15" name="Graphic 14">
            <a:extLst>
              <a:ext uri="{FF2B5EF4-FFF2-40B4-BE49-F238E27FC236}">
                <a16:creationId xmlns:a16="http://schemas.microsoft.com/office/drawing/2014/main" id="{8F59A96A-1EEC-D106-BC8B-FBC3D022D6C2}"/>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b="49606"/>
          <a:stretch/>
        </p:blipFill>
        <p:spPr>
          <a:xfrm flipH="1">
            <a:off x="1634272" y="4519948"/>
            <a:ext cx="3527989" cy="2338052"/>
          </a:xfrm>
          <a:prstGeom prst="rect">
            <a:avLst/>
          </a:prstGeom>
        </p:spPr>
      </p:pic>
    </p:spTree>
    <p:extLst>
      <p:ext uri="{BB962C8B-B14F-4D97-AF65-F5344CB8AC3E}">
        <p14:creationId xmlns:p14="http://schemas.microsoft.com/office/powerpoint/2010/main" val="380928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768096" y="2176272"/>
            <a:ext cx="10652760"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dirty="0"/>
          </a:p>
        </p:txBody>
      </p:sp>
    </p:spTree>
    <p:extLst>
      <p:ext uri="{BB962C8B-B14F-4D97-AF65-F5344CB8AC3E}">
        <p14:creationId xmlns:p14="http://schemas.microsoft.com/office/powerpoint/2010/main" val="2371214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768096" y="996696"/>
            <a:ext cx="8668512" cy="2432304"/>
          </a:xfrm>
        </p:spPr>
        <p:txBody>
          <a:bodyPr lIns="91440" tIns="45720" rIns="91440" bIns="45720" anchor="t"/>
          <a:lstStyle>
            <a:lvl1pPr>
              <a:defRPr sz="6000" b="1">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6099048" y="3429000"/>
            <a:ext cx="5340096" cy="2660904"/>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F291867A-07AF-138A-AC57-59D328A6095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22" r="19404" b="26232"/>
          <a:stretch/>
        </p:blipFill>
        <p:spPr>
          <a:xfrm rot="5400000" flipH="1" flipV="1">
            <a:off x="8651875" y="625473"/>
            <a:ext cx="4165601" cy="2914652"/>
          </a:xfrm>
          <a:prstGeom prst="rect">
            <a:avLst/>
          </a:prstGeom>
        </p:spPr>
      </p:pic>
      <p:pic>
        <p:nvPicPr>
          <p:cNvPr id="8" name="Graphic 7">
            <a:extLst>
              <a:ext uri="{FF2B5EF4-FFF2-40B4-BE49-F238E27FC236}">
                <a16:creationId xmlns:a16="http://schemas.microsoft.com/office/drawing/2014/main" id="{1F7C5AD9-C0FD-61EF-DDC7-8F470141994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533" t="-8495" r="43883" b="25558"/>
          <a:stretch/>
        </p:blipFill>
        <p:spPr>
          <a:xfrm>
            <a:off x="10201275" y="1898651"/>
            <a:ext cx="1990725" cy="4959349"/>
          </a:xfrm>
          <a:prstGeom prst="rect">
            <a:avLst/>
          </a:prstGeom>
        </p:spPr>
      </p:pic>
      <p:pic>
        <p:nvPicPr>
          <p:cNvPr id="9" name="Graphic 8">
            <a:extLst>
              <a:ext uri="{FF2B5EF4-FFF2-40B4-BE49-F238E27FC236}">
                <a16:creationId xmlns:a16="http://schemas.microsoft.com/office/drawing/2014/main" id="{3398A539-AF73-E115-3EDF-231BC59E68D3}"/>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027" t="1169" r="27094" b="32980"/>
          <a:stretch/>
        </p:blipFill>
        <p:spPr>
          <a:xfrm rot="10800000" flipV="1">
            <a:off x="-1" y="2988379"/>
            <a:ext cx="5335584" cy="3869622"/>
          </a:xfrm>
          <a:prstGeom prst="rect">
            <a:avLst/>
          </a:prstGeom>
        </p:spPr>
      </p:pic>
    </p:spTree>
    <p:extLst>
      <p:ext uri="{BB962C8B-B14F-4D97-AF65-F5344CB8AC3E}">
        <p14:creationId xmlns:p14="http://schemas.microsoft.com/office/powerpoint/2010/main" val="182776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dirty="0"/>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Tree>
    <p:extLst>
      <p:ext uri="{BB962C8B-B14F-4D97-AF65-F5344CB8AC3E}">
        <p14:creationId xmlns:p14="http://schemas.microsoft.com/office/powerpoint/2010/main" val="305501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image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a:xfrm>
            <a:off x="4892040" y="996696"/>
            <a:ext cx="6528816" cy="914400"/>
          </a:xfrm>
        </p:spPr>
        <p:txBody>
          <a:body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83C7080A-051C-2507-F252-F68346430154}"/>
              </a:ext>
            </a:extLst>
          </p:cNvPr>
          <p:cNvSpPr>
            <a:spLocks noGrp="1"/>
          </p:cNvSpPr>
          <p:nvPr>
            <p:ph type="pic" sz="quarter" idx="13"/>
          </p:nvPr>
        </p:nvSpPr>
        <p:spPr>
          <a:xfrm>
            <a:off x="457200" y="996950"/>
            <a:ext cx="3971925" cy="5857875"/>
          </a:xfrm>
        </p:spPr>
        <p:txBody>
          <a:bodyPr/>
          <a:lstStyle>
            <a:lvl1pPr marL="0" indent="0">
              <a:buNone/>
              <a:defRPr/>
            </a:lvl1pPr>
          </a:lstStyle>
          <a:p>
            <a:r>
              <a:rPr lang="en-US"/>
              <a:t>Click icon to add picture</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4919472" y="2130552"/>
            <a:ext cx="6510528" cy="3959352"/>
          </a:xfrm>
        </p:spPr>
        <p:txBody>
          <a:bodyPr anchor="b"/>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lvl1pPr algn="ctr">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49012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01">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1225296" y="1691640"/>
            <a:ext cx="7708392" cy="2916936"/>
          </a:xfrm>
        </p:spPr>
        <p:txBody>
          <a:bodyPr lIns="91440" tIns="45720" rIns="91440" bIns="45720" anchor="b"/>
          <a:lstStyle>
            <a:lvl1pPr>
              <a:defRPr sz="6000" b="1">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1225296" y="5001768"/>
            <a:ext cx="7251192" cy="1088136"/>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EDBCB114-3994-3B78-91C3-3970219AB03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5397" b="35439"/>
          <a:stretch/>
        </p:blipFill>
        <p:spPr>
          <a:xfrm rot="16200000">
            <a:off x="8573175" y="595473"/>
            <a:ext cx="3527989" cy="3709665"/>
          </a:xfrm>
          <a:prstGeom prst="rect">
            <a:avLst/>
          </a:prstGeom>
        </p:spPr>
      </p:pic>
      <p:pic>
        <p:nvPicPr>
          <p:cNvPr id="4" name="Graphic 3">
            <a:extLst>
              <a:ext uri="{FF2B5EF4-FFF2-40B4-BE49-F238E27FC236}">
                <a16:creationId xmlns:a16="http://schemas.microsoft.com/office/drawing/2014/main" id="{1954D399-E3CD-888F-FCF9-DA0F34C64395}"/>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25157" b="13214"/>
          <a:stretch/>
        </p:blipFill>
        <p:spPr>
          <a:xfrm>
            <a:off x="8329613" y="3429000"/>
            <a:ext cx="3862387" cy="3429000"/>
          </a:xfrm>
          <a:prstGeom prst="rect">
            <a:avLst/>
          </a:prstGeom>
        </p:spPr>
      </p:pic>
      <p:pic>
        <p:nvPicPr>
          <p:cNvPr id="5" name="Graphic 4">
            <a:extLst>
              <a:ext uri="{FF2B5EF4-FFF2-40B4-BE49-F238E27FC236}">
                <a16:creationId xmlns:a16="http://schemas.microsoft.com/office/drawing/2014/main" id="{4CC75E85-8A16-65D2-BB9D-7966D18A9C8F}"/>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 r="47260" b="26651"/>
          <a:stretch/>
        </p:blipFill>
        <p:spPr>
          <a:xfrm rot="16200000" flipV="1">
            <a:off x="197728" y="-197735"/>
            <a:ext cx="3914776" cy="4310243"/>
          </a:xfrm>
          <a:prstGeom prst="rect">
            <a:avLst/>
          </a:prstGeom>
        </p:spPr>
      </p:pic>
    </p:spTree>
    <p:extLst>
      <p:ext uri="{BB962C8B-B14F-4D97-AF65-F5344CB8AC3E}">
        <p14:creationId xmlns:p14="http://schemas.microsoft.com/office/powerpoint/2010/main" val="364968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a:xfrm>
            <a:off x="768096" y="996696"/>
            <a:ext cx="10652760" cy="914400"/>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768096"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dirty="0"/>
          </a:p>
        </p:txBody>
      </p:sp>
    </p:spTree>
    <p:extLst>
      <p:ext uri="{BB962C8B-B14F-4D97-AF65-F5344CB8AC3E}">
        <p14:creationId xmlns:p14="http://schemas.microsoft.com/office/powerpoint/2010/main" val="373439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02">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6099048" y="996696"/>
            <a:ext cx="5641848" cy="4855464"/>
          </a:xfrm>
        </p:spPr>
        <p:txBody>
          <a:bodyPr lIns="91440" tIns="45720" rIns="91440" bIns="45720" anchor="ctr"/>
          <a:lstStyle>
            <a:lvl1pPr>
              <a:defRPr sz="6000" b="1">
                <a:solidFill>
                  <a:schemeClr val="bg1"/>
                </a:solidFill>
              </a:defRPr>
            </a:lvl1pPr>
          </a:lstStyle>
          <a:p>
            <a:r>
              <a:rPr lang="en-US"/>
              <a:t>Click to edit Master title style</a:t>
            </a:r>
            <a:endParaRPr lang="en-US" dirty="0"/>
          </a:p>
        </p:txBody>
      </p:sp>
      <p:sp>
        <p:nvSpPr>
          <p:cNvPr id="927" name="Picture Placeholder 926">
            <a:extLst>
              <a:ext uri="{FF2B5EF4-FFF2-40B4-BE49-F238E27FC236}">
                <a16:creationId xmlns:a16="http://schemas.microsoft.com/office/drawing/2014/main" id="{E0D9F5FD-31A3-F83E-0559-2C0434E0046C}"/>
              </a:ext>
            </a:extLst>
          </p:cNvPr>
          <p:cNvSpPr>
            <a:spLocks noGrp="1"/>
          </p:cNvSpPr>
          <p:nvPr>
            <p:ph type="pic" sz="quarter" idx="13"/>
          </p:nvPr>
        </p:nvSpPr>
        <p:spPr>
          <a:xfrm>
            <a:off x="1078992" y="0"/>
            <a:ext cx="3971925" cy="5857875"/>
          </a:xfrm>
          <a:custGeom>
            <a:avLst/>
            <a:gdLst>
              <a:gd name="connsiteX0" fmla="*/ 0 w 3971925"/>
              <a:gd name="connsiteY0" fmla="*/ 0 h 5857875"/>
              <a:gd name="connsiteX1" fmla="*/ 3971925 w 3971925"/>
              <a:gd name="connsiteY1" fmla="*/ 0 h 5857875"/>
              <a:gd name="connsiteX2" fmla="*/ 3971925 w 3971925"/>
              <a:gd name="connsiteY2" fmla="*/ 5857875 h 5857875"/>
              <a:gd name="connsiteX3" fmla="*/ 1972187 w 3971925"/>
              <a:gd name="connsiteY3" fmla="*/ 5857875 h 5857875"/>
              <a:gd name="connsiteX4" fmla="*/ 1978760 w 3971925"/>
              <a:gd name="connsiteY4" fmla="*/ 5848548 h 5857875"/>
              <a:gd name="connsiteX5" fmla="*/ 2015275 w 3971925"/>
              <a:gd name="connsiteY5" fmla="*/ 5713664 h 5857875"/>
              <a:gd name="connsiteX6" fmla="*/ 2015275 w 3971925"/>
              <a:gd name="connsiteY6" fmla="*/ 5713663 h 5857875"/>
              <a:gd name="connsiteX7" fmla="*/ 2010932 w 3971925"/>
              <a:gd name="connsiteY7" fmla="*/ 5713083 h 5857875"/>
              <a:gd name="connsiteX8" fmla="*/ 2010064 w 3971925"/>
              <a:gd name="connsiteY8" fmla="*/ 5713083 h 5857875"/>
              <a:gd name="connsiteX9" fmla="*/ 1871116 w 3971925"/>
              <a:gd name="connsiteY9" fmla="*/ 5759476 h 5857875"/>
              <a:gd name="connsiteX10" fmla="*/ 1753300 w 3971925"/>
              <a:gd name="connsiteY10" fmla="*/ 5793691 h 5857875"/>
              <a:gd name="connsiteX11" fmla="*/ 1717404 w 3971925"/>
              <a:gd name="connsiteY11" fmla="*/ 5835082 h 5857875"/>
              <a:gd name="connsiteX12" fmla="*/ 1704691 w 3971925"/>
              <a:gd name="connsiteY12" fmla="*/ 5857875 h 5857875"/>
              <a:gd name="connsiteX13" fmla="*/ 0 w 3971925"/>
              <a:gd name="connsiteY13" fmla="*/ 5857875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1925" h="5857875">
                <a:moveTo>
                  <a:pt x="0" y="0"/>
                </a:moveTo>
                <a:lnTo>
                  <a:pt x="3971925" y="0"/>
                </a:lnTo>
                <a:lnTo>
                  <a:pt x="3971925" y="5857875"/>
                </a:lnTo>
                <a:lnTo>
                  <a:pt x="1972187" y="5857875"/>
                </a:lnTo>
                <a:lnTo>
                  <a:pt x="1978760" y="5848548"/>
                </a:lnTo>
                <a:cubicBezTo>
                  <a:pt x="2003551" y="5807990"/>
                  <a:pt x="2018531" y="5763681"/>
                  <a:pt x="2015275" y="5713664"/>
                </a:cubicBezTo>
                <a:lnTo>
                  <a:pt x="2015275" y="5713663"/>
                </a:lnTo>
                <a:cubicBezTo>
                  <a:pt x="2015275" y="5711343"/>
                  <a:pt x="2011801" y="5711343"/>
                  <a:pt x="2010932" y="5713083"/>
                </a:cubicBezTo>
                <a:cubicBezTo>
                  <a:pt x="2010643" y="5713083"/>
                  <a:pt x="2010354" y="5713083"/>
                  <a:pt x="2010064" y="5713083"/>
                </a:cubicBezTo>
                <a:cubicBezTo>
                  <a:pt x="1966643" y="5741499"/>
                  <a:pt x="1921774" y="5751937"/>
                  <a:pt x="1871116" y="5759476"/>
                </a:cubicBezTo>
                <a:cubicBezTo>
                  <a:pt x="1832326" y="5765275"/>
                  <a:pt x="1786010" y="5769045"/>
                  <a:pt x="1753300" y="5793691"/>
                </a:cubicBezTo>
                <a:cubicBezTo>
                  <a:pt x="1738970" y="5804419"/>
                  <a:pt x="1727463" y="5819134"/>
                  <a:pt x="1717404" y="5835082"/>
                </a:cubicBezTo>
                <a:lnTo>
                  <a:pt x="1704691" y="5857875"/>
                </a:lnTo>
                <a:lnTo>
                  <a:pt x="0" y="5857875"/>
                </a:lnTo>
                <a:close/>
              </a:path>
            </a:pathLst>
          </a:custGeom>
        </p:spPr>
        <p:txBody>
          <a:bodyPr wrap="square">
            <a:noAutofit/>
          </a:bodyPr>
          <a:lstStyle>
            <a:lvl1pPr marL="0" indent="0" algn="ctr">
              <a:buNone/>
              <a:defRPr>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AE730C61-B0A5-15E4-EBDC-4DAA74F02702}"/>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52" b="34005"/>
          <a:stretch/>
        </p:blipFill>
        <p:spPr>
          <a:xfrm rot="5400000" flipH="1" flipV="1">
            <a:off x="9278992" y="3944992"/>
            <a:ext cx="2764120" cy="3061895"/>
          </a:xfrm>
          <a:prstGeom prst="rect">
            <a:avLst/>
          </a:prstGeom>
        </p:spPr>
      </p:pic>
      <p:pic>
        <p:nvPicPr>
          <p:cNvPr id="876" name="Graphic 875">
            <a:extLst>
              <a:ext uri="{FF2B5EF4-FFF2-40B4-BE49-F238E27FC236}">
                <a16:creationId xmlns:a16="http://schemas.microsoft.com/office/drawing/2014/main" id="{1AD600CE-8F3B-12A6-46EE-EFDBB7A1BB95}"/>
              </a:ext>
            </a:extLst>
          </p:cNvPr>
          <p:cNvPicPr>
            <a:picLocks noChangeAspect="1"/>
          </p:cNvPicPr>
          <p:nvPr/>
        </p:nvPicPr>
        <p:blipFill rotWithShape="1">
          <a:blip>
            <a:extLst>
              <a:ext uri="{96DAC541-7B7A-43D3-8B79-37D633B846F1}">
                <asvg:svgBlip xmlns:asvg="http://schemas.microsoft.com/office/drawing/2016/SVG/main" r:embed="rId3"/>
              </a:ext>
            </a:extLst>
          </a:blip>
          <a:srcRect r="53805" b="26651"/>
          <a:stretch/>
        </p:blipFill>
        <p:spPr>
          <a:xfrm rot="5400000">
            <a:off x="440621" y="2988379"/>
            <a:ext cx="3428999" cy="4310243"/>
          </a:xfrm>
          <a:prstGeom prst="rect">
            <a:avLst/>
          </a:prstGeom>
        </p:spPr>
      </p:pic>
    </p:spTree>
    <p:extLst>
      <p:ext uri="{BB962C8B-B14F-4D97-AF65-F5344CB8AC3E}">
        <p14:creationId xmlns:p14="http://schemas.microsoft.com/office/powerpoint/2010/main" val="41339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endParaRPr lang="en-US" dirty="0"/>
          </a:p>
        </p:txBody>
      </p:sp>
      <p:sp>
        <p:nvSpPr>
          <p:cNvPr id="2" name="Picture Placeholder 7">
            <a:extLst>
              <a:ext uri="{FF2B5EF4-FFF2-40B4-BE49-F238E27FC236}">
                <a16:creationId xmlns:a16="http://schemas.microsoft.com/office/drawing/2014/main" id="{1153E704-93AB-7E5D-6EB0-56FA23E7BCC7}"/>
              </a:ext>
            </a:extLst>
          </p:cNvPr>
          <p:cNvSpPr>
            <a:spLocks noGrp="1"/>
          </p:cNvSpPr>
          <p:nvPr>
            <p:ph type="pic" sz="quarter" idx="13"/>
          </p:nvPr>
        </p:nvSpPr>
        <p:spPr>
          <a:xfrm>
            <a:off x="0" y="2130552"/>
            <a:ext cx="5641848" cy="3959352"/>
          </a:xfrm>
        </p:spPr>
        <p:txBody>
          <a:bodyPr/>
          <a:lstStyle>
            <a:lvl1pPr marL="0" indent="0">
              <a:buNone/>
              <a:defRPr/>
            </a:lvl1pPr>
          </a:lstStyle>
          <a:p>
            <a:r>
              <a:rPr lang="en-US"/>
              <a:t>Click icon to add picture</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dirty="0"/>
          </a:p>
        </p:txBody>
      </p:sp>
    </p:spTree>
    <p:extLst>
      <p:ext uri="{BB962C8B-B14F-4D97-AF65-F5344CB8AC3E}">
        <p14:creationId xmlns:p14="http://schemas.microsoft.com/office/powerpoint/2010/main" val="217070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endParaRPr lang="en-US" dirty="0"/>
          </a:p>
        </p:txBody>
      </p:sp>
      <p:sp>
        <p:nvSpPr>
          <p:cNvPr id="5" name="Content Placeholder 5">
            <a:extLst>
              <a:ext uri="{FF2B5EF4-FFF2-40B4-BE49-F238E27FC236}">
                <a16:creationId xmlns:a16="http://schemas.microsoft.com/office/drawing/2014/main" id="{A88B6212-D12B-E47E-327B-D1DDE7D71397}"/>
              </a:ext>
            </a:extLst>
          </p:cNvPr>
          <p:cNvSpPr>
            <a:spLocks noGrp="1"/>
          </p:cNvSpPr>
          <p:nvPr>
            <p:ph sz="quarter" idx="13"/>
          </p:nvPr>
        </p:nvSpPr>
        <p:spPr>
          <a:xfrm>
            <a:off x="768096" y="2130552"/>
            <a:ext cx="4910328"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dirty="0"/>
          </a:p>
        </p:txBody>
      </p:sp>
    </p:spTree>
    <p:extLst>
      <p:ext uri="{BB962C8B-B14F-4D97-AF65-F5344CB8AC3E}">
        <p14:creationId xmlns:p14="http://schemas.microsoft.com/office/powerpoint/2010/main" val="5692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endParaRPr lang="en-US" dirty="0"/>
          </a:p>
        </p:txBody>
      </p:sp>
      <p:sp>
        <p:nvSpPr>
          <p:cNvPr id="5" name="Content Placeholder 5">
            <a:extLst>
              <a:ext uri="{FF2B5EF4-FFF2-40B4-BE49-F238E27FC236}">
                <a16:creationId xmlns:a16="http://schemas.microsoft.com/office/drawing/2014/main" id="{A88B6212-D12B-E47E-327B-D1DDE7D71397}"/>
              </a:ext>
            </a:extLst>
          </p:cNvPr>
          <p:cNvSpPr>
            <a:spLocks noGrp="1"/>
          </p:cNvSpPr>
          <p:nvPr>
            <p:ph sz="quarter" idx="13"/>
          </p:nvPr>
        </p:nvSpPr>
        <p:spPr>
          <a:xfrm>
            <a:off x="768096" y="2130552"/>
            <a:ext cx="4206240" cy="3959352"/>
          </a:xfrm>
        </p:spPr>
        <p:txBody>
          <a:bodyPr anchor="t"/>
          <a:lstStyle>
            <a:lvl1pPr marL="347472">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5513832" y="2176272"/>
            <a:ext cx="5907024"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dirty="0"/>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dirty="0"/>
          </a:p>
        </p:txBody>
      </p:sp>
    </p:spTree>
    <p:extLst>
      <p:ext uri="{BB962C8B-B14F-4D97-AF65-F5344CB8AC3E}">
        <p14:creationId xmlns:p14="http://schemas.microsoft.com/office/powerpoint/2010/main" val="64553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768096" y="996696"/>
            <a:ext cx="10652760" cy="914400"/>
          </a:xfrm>
          <a:prstGeom prst="rect">
            <a:avLst/>
          </a:prstGeom>
          <a:noFill/>
        </p:spPr>
        <p:txBody>
          <a:bodyPr vert="horz" lIns="91440" tIns="45720" rIns="91440" bIns="45720" rtlCol="0" anchor="t">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768096" y="2450591"/>
            <a:ext cx="10652761" cy="34875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34800" y="6400800"/>
            <a:ext cx="457200" cy="457200"/>
          </a:xfrm>
          <a:prstGeom prst="rect">
            <a:avLst/>
          </a:prstGeom>
          <a:noFill/>
        </p:spPr>
        <p:txBody>
          <a:bodyPr anchor="ctr"/>
          <a:lstStyle>
            <a:lvl1pPr algn="ctr">
              <a:defRPr lang="en-US" sz="1200" b="1" i="0" smtClean="0">
                <a:solidFill>
                  <a:schemeClr val="accent3"/>
                </a:solidFill>
                <a:latin typeface="+mn-lt"/>
              </a:defRPr>
            </a:lvl1pPr>
          </a:lstStyle>
          <a:p>
            <a:fld id="{19B51A1E-902D-48AF-9020-955120F399B6}" type="slidenum">
              <a:rPr lang="en-US" smtClean="0"/>
              <a:pPr/>
              <a:t>‹#›</a:t>
            </a:fld>
            <a:endParaRPr lang="en-US" dirty="0"/>
          </a:p>
        </p:txBody>
      </p:sp>
      <p:sp>
        <p:nvSpPr>
          <p:cNvPr id="4" name="TextBox 3">
            <a:extLst>
              <a:ext uri="{FF2B5EF4-FFF2-40B4-BE49-F238E27FC236}">
                <a16:creationId xmlns:a16="http://schemas.microsoft.com/office/drawing/2014/main" id="{066E99AD-9348-1084-6E11-26968BDE3782}"/>
              </a:ext>
            </a:extLst>
          </p:cNvPr>
          <p:cNvSpPr txBox="1"/>
          <p:nvPr userDrawn="1"/>
        </p:nvSpPr>
        <p:spPr>
          <a:xfrm>
            <a:off x="11741419" y="-1537"/>
            <a:ext cx="457200" cy="457200"/>
          </a:xfrm>
          <a:prstGeom prst="rect">
            <a:avLst/>
          </a:prstGeom>
          <a:noFill/>
        </p:spPr>
        <p:txBody>
          <a:bodyPr wrap="square" rtlCol="0" anchor="ctr">
            <a:noAutofit/>
          </a:bodyPr>
          <a:lstStyle/>
          <a:p>
            <a:pPr algn="ctr"/>
            <a:r>
              <a:rPr lang="en-US" sz="4000" b="0" dirty="0">
                <a:solidFill>
                  <a:schemeClr val="accent3"/>
                </a:solidFill>
                <a:latin typeface="+mn-lt"/>
                <a:ea typeface="BIZ UDPGothic" panose="020B0400000000000000" pitchFamily="34" charset="-128"/>
              </a:rPr>
              <a:t>*</a:t>
            </a:r>
          </a:p>
        </p:txBody>
      </p:sp>
      <p:cxnSp>
        <p:nvCxnSpPr>
          <p:cNvPr id="5" name="Straight Connector 4">
            <a:extLst>
              <a:ext uri="{FF2B5EF4-FFF2-40B4-BE49-F238E27FC236}">
                <a16:creationId xmlns:a16="http://schemas.microsoft.com/office/drawing/2014/main" id="{12047422-8CC9-77AE-C87B-852011B8253E}"/>
              </a:ext>
            </a:extLst>
          </p:cNvPr>
          <p:cNvCxnSpPr>
            <a:cxnSpLocks/>
          </p:cNvCxnSpPr>
          <p:nvPr userDrawn="1"/>
        </p:nvCxnSpPr>
        <p:spPr>
          <a:xfrm>
            <a:off x="0" y="457200"/>
            <a:ext cx="121920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C25401-8B16-54B2-8DFB-324B1C3F7DD3}"/>
              </a:ext>
            </a:extLst>
          </p:cNvPr>
          <p:cNvCxnSpPr>
            <a:cxnSpLocks/>
          </p:cNvCxnSpPr>
          <p:nvPr userDrawn="1"/>
        </p:nvCxnSpPr>
        <p:spPr>
          <a:xfrm>
            <a:off x="11734800" y="0"/>
            <a:ext cx="0"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4702C82C-C24B-9094-A3C6-7670E28B8D16}"/>
              </a:ext>
            </a:extLst>
          </p:cNvPr>
          <p:cNvSpPr>
            <a:spLocks noGrp="1"/>
          </p:cNvSpPr>
          <p:nvPr>
            <p:ph type="ftr" sz="quarter" idx="3"/>
          </p:nvPr>
        </p:nvSpPr>
        <p:spPr>
          <a:xfrm rot="5400000">
            <a:off x="8991601" y="3200399"/>
            <a:ext cx="5943596" cy="457199"/>
          </a:xfrm>
          <a:prstGeom prst="rect">
            <a:avLst/>
          </a:prstGeom>
        </p:spPr>
        <p:txBody>
          <a:bodyPr anchor="ctr"/>
          <a:lstStyle>
            <a:lvl1pPr algn="ctr">
              <a:defRPr sz="1200" b="1" i="0" spc="0">
                <a:solidFill>
                  <a:schemeClr val="accent3"/>
                </a:solidFill>
                <a:latin typeface="+mn-lt"/>
              </a:defRPr>
            </a:lvl1pPr>
          </a:lstStyle>
          <a:p>
            <a:r>
              <a:rPr lang="en-US"/>
              <a:t>Add Footer</a:t>
            </a:r>
            <a:endParaRPr lang="en-US"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75000"/>
        </a:lnSpc>
        <a:spcBef>
          <a:spcPct val="0"/>
        </a:spcBef>
        <a:buNone/>
        <a:defRPr sz="4000" b="1" kern="1200" spc="-150" baseline="0">
          <a:solidFill>
            <a:schemeClr val="accent3"/>
          </a:solidFill>
          <a:latin typeface="+mj-lt"/>
          <a:ea typeface="+mj-ea"/>
          <a:cs typeface="+mj-cs"/>
        </a:defRPr>
      </a:lvl1pPr>
    </p:titleStyle>
    <p:body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1396406" TargetMode="External"/><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mailto:abatchelor@csi.edu" TargetMode="External"/><Relationship Id="rId2" Type="http://schemas.openxmlformats.org/officeDocument/2006/relationships/hyperlink" Target="mailto:kimberlyjones@csi.edu"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kilkennypeople.ie/news/kilkenny-city/kilkenny-art-gallery-to-exhibit-work-of-local-artist-6828981"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homemplastico.blogspot.com/" TargetMode="External"/><Relationship Id="rId2" Type="http://schemas.openxmlformats.org/officeDocument/2006/relationships/image" Target="../media/image6.jpg"/><Relationship Id="rId1" Type="http://schemas.openxmlformats.org/officeDocument/2006/relationships/slideLayout" Target="../slideLayouts/slideLayout8.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570-13B1-E20C-28EA-4514891DB373}"/>
              </a:ext>
            </a:extLst>
          </p:cNvPr>
          <p:cNvSpPr>
            <a:spLocks noGrp="1"/>
          </p:cNvSpPr>
          <p:nvPr>
            <p:ph type="title"/>
          </p:nvPr>
        </p:nvSpPr>
        <p:spPr>
          <a:xfrm>
            <a:off x="768096" y="996696"/>
            <a:ext cx="10689336" cy="3383280"/>
          </a:xfrm>
        </p:spPr>
        <p:txBody>
          <a:bodyPr/>
          <a:lstStyle/>
          <a:p>
            <a:r>
              <a:rPr lang="en-US" dirty="0"/>
              <a:t>Perspectives Project</a:t>
            </a:r>
            <a:br>
              <a:rPr lang="en-US" dirty="0"/>
            </a:br>
            <a:r>
              <a:rPr lang="en-US" sz="3200" dirty="0"/>
              <a:t>Collaborative-Cross Disciplinary exchange</a:t>
            </a:r>
          </a:p>
        </p:txBody>
      </p:sp>
      <p:sp>
        <p:nvSpPr>
          <p:cNvPr id="3" name="Text Placeholder 2">
            <a:extLst>
              <a:ext uri="{FF2B5EF4-FFF2-40B4-BE49-F238E27FC236}">
                <a16:creationId xmlns:a16="http://schemas.microsoft.com/office/drawing/2014/main" id="{E9D97285-76D8-7E4B-5301-2C5C7F50D0A6}"/>
              </a:ext>
            </a:extLst>
          </p:cNvPr>
          <p:cNvSpPr>
            <a:spLocks noGrp="1"/>
          </p:cNvSpPr>
          <p:nvPr>
            <p:ph type="body" sz="quarter" idx="10"/>
          </p:nvPr>
        </p:nvSpPr>
        <p:spPr>
          <a:xfrm>
            <a:off x="6099048" y="4718304"/>
            <a:ext cx="5367528" cy="1371600"/>
          </a:xfrm>
        </p:spPr>
        <p:txBody>
          <a:bodyPr/>
          <a:lstStyle/>
          <a:p>
            <a:r>
              <a:rPr lang="en-US" dirty="0"/>
              <a:t>Angela Batchelor, Kimberly Jones, Dr. Shelley McEuen-Howard</a:t>
            </a:r>
          </a:p>
        </p:txBody>
      </p:sp>
    </p:spTree>
    <p:extLst>
      <p:ext uri="{BB962C8B-B14F-4D97-AF65-F5344CB8AC3E}">
        <p14:creationId xmlns:p14="http://schemas.microsoft.com/office/powerpoint/2010/main" val="106834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64BB4-E786-4620-FD91-9376C33328C3}"/>
              </a:ext>
            </a:extLst>
          </p:cNvPr>
          <p:cNvSpPr>
            <a:spLocks noGrp="1"/>
          </p:cNvSpPr>
          <p:nvPr>
            <p:ph type="title"/>
          </p:nvPr>
        </p:nvSpPr>
        <p:spPr>
          <a:xfrm>
            <a:off x="768096" y="996696"/>
            <a:ext cx="10652760" cy="914400"/>
          </a:xfrm>
        </p:spPr>
        <p:txBody>
          <a:bodyPr/>
          <a:lstStyle/>
          <a:p>
            <a:r>
              <a:rPr lang="en-US" dirty="0"/>
              <a:t>Preparing Writers to Respond to Art</a:t>
            </a:r>
          </a:p>
        </p:txBody>
      </p:sp>
      <p:sp>
        <p:nvSpPr>
          <p:cNvPr id="5" name="Content Placeholder 4">
            <a:extLst>
              <a:ext uri="{FF2B5EF4-FFF2-40B4-BE49-F238E27FC236}">
                <a16:creationId xmlns:a16="http://schemas.microsoft.com/office/drawing/2014/main" id="{2FFFCE5C-9273-B0B4-FE51-4777F8F48EA0}"/>
              </a:ext>
            </a:extLst>
          </p:cNvPr>
          <p:cNvSpPr>
            <a:spLocks noGrp="1"/>
          </p:cNvSpPr>
          <p:nvPr>
            <p:ph sz="quarter" idx="13"/>
          </p:nvPr>
        </p:nvSpPr>
        <p:spPr>
          <a:xfrm>
            <a:off x="768096" y="2130552"/>
            <a:ext cx="4910328" cy="3959352"/>
          </a:xfrm>
        </p:spPr>
        <p:txBody>
          <a:bodyPr>
            <a:normAutofit fontScale="92500" lnSpcReduction="20000"/>
          </a:bodyPr>
          <a:lstStyle/>
          <a:p>
            <a:r>
              <a:rPr lang="en-US" b="1" dirty="0"/>
              <a:t>Step 3: Brainstorm Ideas </a:t>
            </a:r>
            <a:endParaRPr lang="en-US" dirty="0"/>
          </a:p>
          <a:p>
            <a:pPr marL="0" indent="0">
              <a:buNone/>
            </a:pPr>
            <a:r>
              <a:rPr lang="en-US" b="1" dirty="0"/>
              <a:t>1. Visual Details (What do you SEE?)</a:t>
            </a:r>
            <a:endParaRPr lang="en-US" dirty="0"/>
          </a:p>
          <a:p>
            <a:pPr lvl="0"/>
            <a:r>
              <a:rPr lang="en-US" dirty="0"/>
              <a:t>Colors: bright, muted, warm, cold </a:t>
            </a:r>
          </a:p>
          <a:p>
            <a:pPr lvl="0"/>
            <a:r>
              <a:rPr lang="en-US" dirty="0"/>
              <a:t>Shapes/lines: sharp, soft, chaotic, organized </a:t>
            </a:r>
          </a:p>
          <a:p>
            <a:pPr lvl="0"/>
            <a:r>
              <a:rPr lang="en-US" dirty="0"/>
              <a:t>Objects/people: What is included? What is missing? </a:t>
            </a:r>
          </a:p>
          <a:p>
            <a:pPr lvl="0"/>
            <a:r>
              <a:rPr lang="en-US" dirty="0"/>
              <a:t>Setting: Where might this take place? </a:t>
            </a:r>
          </a:p>
          <a:p>
            <a:pPr marL="0" indent="0">
              <a:buNone/>
            </a:pPr>
            <a:r>
              <a:rPr lang="en-US" b="1" dirty="0"/>
              <a:t>2. Mood &amp; Emotion (What do you FEEL?)</a:t>
            </a:r>
            <a:endParaRPr lang="en-US" dirty="0"/>
          </a:p>
          <a:p>
            <a:pPr lvl="0"/>
            <a:r>
              <a:rPr lang="en-US" dirty="0"/>
              <a:t>What mood does the artwork create? </a:t>
            </a:r>
          </a:p>
          <a:p>
            <a:pPr lvl="0"/>
            <a:r>
              <a:rPr lang="en-US" dirty="0"/>
              <a:t>How do the visual elements create that feeling? </a:t>
            </a:r>
          </a:p>
          <a:p>
            <a:pPr lvl="0"/>
            <a:r>
              <a:rPr lang="en-US" dirty="0"/>
              <a:t>Does it connect to a personal experience? </a:t>
            </a:r>
          </a:p>
          <a:p>
            <a:endParaRPr lang="en-US" dirty="0"/>
          </a:p>
        </p:txBody>
      </p:sp>
      <p:sp>
        <p:nvSpPr>
          <p:cNvPr id="3" name="Content Placeholder 2">
            <a:extLst>
              <a:ext uri="{FF2B5EF4-FFF2-40B4-BE49-F238E27FC236}">
                <a16:creationId xmlns:a16="http://schemas.microsoft.com/office/drawing/2014/main" id="{F687316B-779F-2995-907A-7E4207757597}"/>
              </a:ext>
            </a:extLst>
          </p:cNvPr>
          <p:cNvSpPr>
            <a:spLocks noGrp="1"/>
          </p:cNvSpPr>
          <p:nvPr>
            <p:ph sz="quarter" idx="12"/>
          </p:nvPr>
        </p:nvSpPr>
        <p:spPr>
          <a:xfrm>
            <a:off x="6519672" y="2130552"/>
            <a:ext cx="4910328" cy="3959352"/>
          </a:xfrm>
        </p:spPr>
        <p:txBody>
          <a:bodyPr>
            <a:normAutofit fontScale="92500" lnSpcReduction="10000"/>
          </a:bodyPr>
          <a:lstStyle/>
          <a:p>
            <a:pPr marL="0" indent="0">
              <a:buNone/>
            </a:pPr>
            <a:r>
              <a:rPr lang="en-US" b="1" dirty="0"/>
              <a:t>3. Story &amp; Imagination (What might be HAPPENING?)</a:t>
            </a:r>
            <a:endParaRPr lang="en-US" sz="1600" dirty="0"/>
          </a:p>
          <a:p>
            <a:pPr lvl="0"/>
            <a:r>
              <a:rPr lang="en-US" dirty="0"/>
              <a:t>What is happening in this moment? </a:t>
            </a:r>
          </a:p>
          <a:p>
            <a:pPr lvl="0"/>
            <a:r>
              <a:rPr lang="en-US" dirty="0"/>
              <a:t>What happened before? What happens next? </a:t>
            </a:r>
          </a:p>
          <a:p>
            <a:pPr marL="0" indent="0">
              <a:buNone/>
            </a:pPr>
            <a:r>
              <a:rPr lang="en-US" b="1" dirty="0"/>
              <a:t>4. Perspective &amp; Voice (Who is speaking?)</a:t>
            </a:r>
            <a:endParaRPr lang="en-US" sz="1600" dirty="0"/>
          </a:p>
          <a:p>
            <a:pPr lvl="1"/>
            <a:r>
              <a:rPr lang="en-US" dirty="0"/>
              <a:t>A person in the artwork </a:t>
            </a:r>
          </a:p>
          <a:p>
            <a:pPr lvl="1"/>
            <a:r>
              <a:rPr lang="en-US" dirty="0"/>
              <a:t>An object in the artwork </a:t>
            </a:r>
          </a:p>
          <a:p>
            <a:pPr lvl="1"/>
            <a:r>
              <a:rPr lang="en-US" dirty="0"/>
              <a:t>The artist </a:t>
            </a:r>
          </a:p>
          <a:p>
            <a:pPr lvl="1"/>
            <a:r>
              <a:rPr lang="en-US" dirty="0"/>
              <a:t>An outside observer </a:t>
            </a:r>
          </a:p>
          <a:p>
            <a:pPr lvl="0"/>
            <a:r>
              <a:rPr lang="en-US" dirty="0"/>
              <a:t>Consider how the meaning could change depending on the voice </a:t>
            </a:r>
          </a:p>
          <a:p>
            <a:endParaRPr lang="en-US" dirty="0"/>
          </a:p>
        </p:txBody>
      </p:sp>
      <p:sp>
        <p:nvSpPr>
          <p:cNvPr id="2" name="Slide Number Placeholder 1">
            <a:extLst>
              <a:ext uri="{FF2B5EF4-FFF2-40B4-BE49-F238E27FC236}">
                <a16:creationId xmlns:a16="http://schemas.microsoft.com/office/drawing/2014/main" id="{850723FF-C6F9-5963-84DC-8B0FD296770E}"/>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10</a:t>
            </a:fld>
            <a:endParaRPr lang="en-US" dirty="0"/>
          </a:p>
        </p:txBody>
      </p:sp>
    </p:spTree>
    <p:extLst>
      <p:ext uri="{BB962C8B-B14F-4D97-AF65-F5344CB8AC3E}">
        <p14:creationId xmlns:p14="http://schemas.microsoft.com/office/powerpoint/2010/main" val="366204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6741-AF87-2462-686F-AB7AD1BEB1FA}"/>
              </a:ext>
            </a:extLst>
          </p:cNvPr>
          <p:cNvSpPr>
            <a:spLocks noGrp="1"/>
          </p:cNvSpPr>
          <p:nvPr>
            <p:ph type="title"/>
          </p:nvPr>
        </p:nvSpPr>
        <p:spPr/>
        <p:txBody>
          <a:bodyPr/>
          <a:lstStyle/>
          <a:p>
            <a:r>
              <a:rPr lang="en-US" dirty="0"/>
              <a:t>Preparing Students to Respond to Art </a:t>
            </a:r>
            <a:r>
              <a:rPr lang="en-US" sz="2400" dirty="0"/>
              <a:t>(POETRY)</a:t>
            </a:r>
          </a:p>
        </p:txBody>
      </p:sp>
      <p:sp>
        <p:nvSpPr>
          <p:cNvPr id="3" name="Content Placeholder 2">
            <a:extLst>
              <a:ext uri="{FF2B5EF4-FFF2-40B4-BE49-F238E27FC236}">
                <a16:creationId xmlns:a16="http://schemas.microsoft.com/office/drawing/2014/main" id="{43F0D98B-ECCD-9E37-71DA-8B51FBEA94B9}"/>
              </a:ext>
            </a:extLst>
          </p:cNvPr>
          <p:cNvSpPr>
            <a:spLocks noGrp="1"/>
          </p:cNvSpPr>
          <p:nvPr>
            <p:ph sz="quarter" idx="13"/>
          </p:nvPr>
        </p:nvSpPr>
        <p:spPr/>
        <p:txBody>
          <a:bodyPr/>
          <a:lstStyle/>
          <a:p>
            <a:r>
              <a:rPr lang="en-US" b="1" dirty="0"/>
              <a:t>Option A: Poem</a:t>
            </a:r>
            <a:endParaRPr lang="en-US" dirty="0"/>
          </a:p>
          <a:p>
            <a:r>
              <a:rPr lang="en-US" dirty="0"/>
              <a:t>Write a poem that reflects a </a:t>
            </a:r>
            <a:r>
              <a:rPr lang="en-US" b="1" dirty="0"/>
              <a:t>clear perspective</a:t>
            </a:r>
            <a:r>
              <a:rPr lang="en-US" dirty="0"/>
              <a:t>.</a:t>
            </a:r>
          </a:p>
          <a:p>
            <a:r>
              <a:rPr lang="en-US" b="1" dirty="0"/>
              <a:t>Suggestions:</a:t>
            </a:r>
            <a:endParaRPr lang="en-US" dirty="0"/>
          </a:p>
          <a:p>
            <a:pPr lvl="0"/>
            <a:r>
              <a:rPr lang="en-US" dirty="0"/>
              <a:t>Write from a specific voice (person, object, observer) </a:t>
            </a:r>
          </a:p>
          <a:p>
            <a:pPr lvl="0"/>
            <a:r>
              <a:rPr lang="en-US" dirty="0"/>
              <a:t>Use imagery and figurative language </a:t>
            </a:r>
          </a:p>
          <a:p>
            <a:pPr lvl="0"/>
            <a:r>
              <a:rPr lang="en-US" dirty="0"/>
              <a:t>Let the perspective shape the tone and meaning </a:t>
            </a:r>
          </a:p>
          <a:p>
            <a:endParaRPr lang="en-US" dirty="0"/>
          </a:p>
        </p:txBody>
      </p:sp>
      <p:sp>
        <p:nvSpPr>
          <p:cNvPr id="4" name="Content Placeholder 3">
            <a:extLst>
              <a:ext uri="{FF2B5EF4-FFF2-40B4-BE49-F238E27FC236}">
                <a16:creationId xmlns:a16="http://schemas.microsoft.com/office/drawing/2014/main" id="{D5FE2CEA-8840-C84F-A410-DE04AD01EF3E}"/>
              </a:ext>
            </a:extLst>
          </p:cNvPr>
          <p:cNvSpPr>
            <a:spLocks noGrp="1"/>
          </p:cNvSpPr>
          <p:nvPr>
            <p:ph sz="quarter" idx="12"/>
          </p:nvPr>
        </p:nvSpPr>
        <p:spPr/>
        <p:txBody>
          <a:bodyPr/>
          <a:lstStyle/>
          <a:p>
            <a:r>
              <a:rPr lang="en-US" b="1" dirty="0"/>
              <a:t>Option B: Paragraph </a:t>
            </a:r>
            <a:endParaRPr lang="en-US" dirty="0"/>
          </a:p>
          <a:p>
            <a:r>
              <a:rPr lang="en-US" dirty="0"/>
              <a:t>Write a paragraph that explains or explores the artwork.</a:t>
            </a:r>
          </a:p>
          <a:p>
            <a:r>
              <a:rPr lang="en-US" b="1" dirty="0"/>
              <a:t>You might:</a:t>
            </a:r>
            <a:endParaRPr lang="en-US" dirty="0"/>
          </a:p>
          <a:p>
            <a:pPr lvl="0"/>
            <a:r>
              <a:rPr lang="en-US" dirty="0"/>
              <a:t>Describe the artwork from your perspective </a:t>
            </a:r>
          </a:p>
          <a:p>
            <a:pPr lvl="0"/>
            <a:r>
              <a:rPr lang="en-US" dirty="0"/>
              <a:t>Tell a story influenced by a chosen point of view </a:t>
            </a:r>
          </a:p>
          <a:p>
            <a:r>
              <a:rPr lang="en-US" dirty="0"/>
              <a:t>Reflect on how perspective changes interpretation</a:t>
            </a:r>
          </a:p>
        </p:txBody>
      </p:sp>
      <p:sp>
        <p:nvSpPr>
          <p:cNvPr id="5" name="Slide Number Placeholder 4">
            <a:extLst>
              <a:ext uri="{FF2B5EF4-FFF2-40B4-BE49-F238E27FC236}">
                <a16:creationId xmlns:a16="http://schemas.microsoft.com/office/drawing/2014/main" id="{25B19287-88EF-181B-F990-95F969CDD3BB}"/>
              </a:ext>
            </a:extLst>
          </p:cNvPr>
          <p:cNvSpPr>
            <a:spLocks noGrp="1"/>
          </p:cNvSpPr>
          <p:nvPr>
            <p:ph type="sldNum" sz="quarter" idx="10"/>
          </p:nvPr>
        </p:nvSpPr>
        <p:spPr/>
        <p:txBody>
          <a:bodyPr/>
          <a:lstStyle/>
          <a:p>
            <a:pPr algn="ctr"/>
            <a:fld id="{19B51A1E-902D-48AF-9020-955120F399B6}" type="slidenum">
              <a:rPr lang="en-US" smtClean="0"/>
              <a:pPr algn="ctr"/>
              <a:t>11</a:t>
            </a:fld>
            <a:endParaRPr lang="en-US" dirty="0"/>
          </a:p>
        </p:txBody>
      </p:sp>
    </p:spTree>
    <p:extLst>
      <p:ext uri="{BB962C8B-B14F-4D97-AF65-F5344CB8AC3E}">
        <p14:creationId xmlns:p14="http://schemas.microsoft.com/office/powerpoint/2010/main" val="4081426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8DF0-7084-7BF8-351B-40A6ECDD02AF}"/>
              </a:ext>
            </a:extLst>
          </p:cNvPr>
          <p:cNvSpPr>
            <a:spLocks noGrp="1"/>
          </p:cNvSpPr>
          <p:nvPr>
            <p:ph type="title"/>
          </p:nvPr>
        </p:nvSpPr>
        <p:spPr>
          <a:xfrm>
            <a:off x="6099048" y="996696"/>
            <a:ext cx="5641848" cy="4855464"/>
          </a:xfrm>
        </p:spPr>
        <p:txBody>
          <a:bodyPr/>
          <a:lstStyle/>
          <a:p>
            <a:r>
              <a:rPr lang="en-US" dirty="0"/>
              <a:t>Preparing the Artists (</a:t>
            </a:r>
            <a:r>
              <a:rPr lang="en-US" sz="2800" dirty="0"/>
              <a:t>Round 1</a:t>
            </a:r>
            <a:r>
              <a:rPr lang="en-US" dirty="0"/>
              <a:t>)</a:t>
            </a:r>
          </a:p>
        </p:txBody>
      </p:sp>
      <p:pic>
        <p:nvPicPr>
          <p:cNvPr id="7" name="Picture Placeholder 6">
            <a:extLst>
              <a:ext uri="{FF2B5EF4-FFF2-40B4-BE49-F238E27FC236}">
                <a16:creationId xmlns:a16="http://schemas.microsoft.com/office/drawing/2014/main" id="{DB7EE9E2-76EB-2F13-E73B-BA100D17E579}"/>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7398" r="27398"/>
          <a:stretch>
            <a:fillRect/>
          </a:stretch>
        </p:blipFill>
        <p:spPr/>
      </p:pic>
    </p:spTree>
    <p:extLst>
      <p:ext uri="{BB962C8B-B14F-4D97-AF65-F5344CB8AC3E}">
        <p14:creationId xmlns:p14="http://schemas.microsoft.com/office/powerpoint/2010/main" val="3901938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7F6E0-EEF5-DF18-032D-5675E3E4163B}"/>
              </a:ext>
            </a:extLst>
          </p:cNvPr>
          <p:cNvSpPr>
            <a:spLocks noGrp="1"/>
          </p:cNvSpPr>
          <p:nvPr>
            <p:ph type="title"/>
          </p:nvPr>
        </p:nvSpPr>
        <p:spPr>
          <a:xfrm>
            <a:off x="768096" y="996696"/>
            <a:ext cx="10652760" cy="914400"/>
          </a:xfrm>
        </p:spPr>
        <p:txBody>
          <a:bodyPr/>
          <a:lstStyle/>
          <a:p>
            <a:r>
              <a:rPr lang="en-US">
                <a:ea typeface="Batang"/>
              </a:rPr>
              <a:t>Artist Preliminary Exercise (before)</a:t>
            </a:r>
            <a:endParaRPr lang="en-US" dirty="0"/>
          </a:p>
        </p:txBody>
      </p:sp>
      <p:sp>
        <p:nvSpPr>
          <p:cNvPr id="5" name="Content Placeholder 4">
            <a:extLst>
              <a:ext uri="{FF2B5EF4-FFF2-40B4-BE49-F238E27FC236}">
                <a16:creationId xmlns:a16="http://schemas.microsoft.com/office/drawing/2014/main" id="{570A5048-2A9E-8039-0515-DD55D6645F23}"/>
              </a:ext>
            </a:extLst>
          </p:cNvPr>
          <p:cNvSpPr>
            <a:spLocks noGrp="1"/>
          </p:cNvSpPr>
          <p:nvPr>
            <p:ph sz="quarter" idx="13"/>
          </p:nvPr>
        </p:nvSpPr>
        <p:spPr>
          <a:xfrm>
            <a:off x="768096" y="2130552"/>
            <a:ext cx="10802412" cy="3959352"/>
          </a:xfrm>
        </p:spPr>
        <p:txBody>
          <a:bodyPr/>
          <a:lstStyle/>
          <a:p>
            <a:pPr marL="347345" indent="-347345"/>
            <a:r>
              <a:rPr lang="en-US">
                <a:ea typeface="+mn-lt"/>
                <a:cs typeface="+mn-lt"/>
              </a:rPr>
              <a:t>What is your first impression when reading the piece? What is this writing about? What theme(s) are present?</a:t>
            </a:r>
            <a:endParaRPr lang="en-US" dirty="0">
              <a:ea typeface="Batang"/>
            </a:endParaRPr>
          </a:p>
          <a:p>
            <a:pPr marL="347345" indent="-347345"/>
            <a:r>
              <a:rPr lang="en-US">
                <a:ea typeface="+mn-lt"/>
                <a:cs typeface="+mn-lt"/>
              </a:rPr>
              <a:t>What words, phrases or ideas stand out to you? </a:t>
            </a:r>
            <a:endParaRPr lang="en-US" dirty="0">
              <a:ea typeface="Batang"/>
            </a:endParaRPr>
          </a:p>
          <a:p>
            <a:pPr marL="347345" indent="-347345"/>
            <a:r>
              <a:rPr lang="en-US" dirty="0">
                <a:ea typeface="+mn-lt"/>
                <a:cs typeface="+mn-lt"/>
              </a:rPr>
              <a:t>What parts about the writing evoke visual imagery, colors, symbols? Which do you think are the most important to represent in the print? </a:t>
            </a:r>
            <a:endParaRPr lang="en-US" dirty="0">
              <a:ea typeface="Batang"/>
            </a:endParaRPr>
          </a:p>
          <a:p>
            <a:pPr marL="347345" indent="-347345"/>
            <a:r>
              <a:rPr lang="en-US">
                <a:ea typeface="+mn-lt"/>
                <a:cs typeface="+mn-lt"/>
              </a:rPr>
              <a:t>What do you want to communicate or focus on in your print to reflect the writer’s perspective?</a:t>
            </a:r>
            <a:endParaRPr lang="en-US" dirty="0">
              <a:ea typeface="Batang"/>
            </a:endParaRPr>
          </a:p>
          <a:p>
            <a:pPr marL="347345" indent="-347345"/>
            <a:r>
              <a:rPr lang="en-US">
                <a:ea typeface="+mn-lt"/>
                <a:cs typeface="+mn-lt"/>
              </a:rPr>
              <a:t>What do you think will be the most challenging about translating the writing into visual form?</a:t>
            </a:r>
            <a:endParaRPr lang="en-US" dirty="0">
              <a:ea typeface="Batang"/>
            </a:endParaRPr>
          </a:p>
          <a:p>
            <a:pPr marL="347345" indent="-347345"/>
            <a:endParaRPr lang="en-US" dirty="0">
              <a:ea typeface="Batang"/>
            </a:endParaRPr>
          </a:p>
          <a:p>
            <a:pPr marL="347345" indent="-347345"/>
            <a:endParaRPr lang="en-US" dirty="0">
              <a:ea typeface="Batang"/>
            </a:endParaRPr>
          </a:p>
        </p:txBody>
      </p:sp>
      <p:sp>
        <p:nvSpPr>
          <p:cNvPr id="2" name="Slide Number Placeholder 1">
            <a:extLst>
              <a:ext uri="{FF2B5EF4-FFF2-40B4-BE49-F238E27FC236}">
                <a16:creationId xmlns:a16="http://schemas.microsoft.com/office/drawing/2014/main" id="{01545BCC-4C94-3446-15B2-D4D6FF9B0A71}"/>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13</a:t>
            </a:fld>
            <a:endParaRPr lang="en-US" dirty="0"/>
          </a:p>
        </p:txBody>
      </p:sp>
    </p:spTree>
    <p:extLst>
      <p:ext uri="{BB962C8B-B14F-4D97-AF65-F5344CB8AC3E}">
        <p14:creationId xmlns:p14="http://schemas.microsoft.com/office/powerpoint/2010/main" val="2585735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4507-ADAA-9938-12AE-88B0EFE2C496}"/>
              </a:ext>
            </a:extLst>
          </p:cNvPr>
          <p:cNvSpPr>
            <a:spLocks noGrp="1"/>
          </p:cNvSpPr>
          <p:nvPr>
            <p:ph type="title"/>
          </p:nvPr>
        </p:nvSpPr>
        <p:spPr>
          <a:xfrm>
            <a:off x="768096" y="606625"/>
            <a:ext cx="10652760" cy="914400"/>
          </a:xfrm>
        </p:spPr>
        <p:txBody>
          <a:bodyPr/>
          <a:lstStyle/>
          <a:p>
            <a:r>
              <a:rPr lang="en-US">
                <a:ea typeface="Batang"/>
              </a:rPr>
              <a:t>Artist Preliminary Exercise - Ava</a:t>
            </a:r>
            <a:endParaRPr lang="en-US"/>
          </a:p>
        </p:txBody>
      </p:sp>
      <p:sp>
        <p:nvSpPr>
          <p:cNvPr id="5" name="Slide Number Placeholder 4">
            <a:extLst>
              <a:ext uri="{FF2B5EF4-FFF2-40B4-BE49-F238E27FC236}">
                <a16:creationId xmlns:a16="http://schemas.microsoft.com/office/drawing/2014/main" id="{CF93683A-D3EB-C317-3554-2C59B997AC93}"/>
              </a:ext>
            </a:extLst>
          </p:cNvPr>
          <p:cNvSpPr>
            <a:spLocks noGrp="1"/>
          </p:cNvSpPr>
          <p:nvPr>
            <p:ph type="sldNum" sz="quarter" idx="10"/>
          </p:nvPr>
        </p:nvSpPr>
        <p:spPr/>
        <p:txBody>
          <a:bodyPr/>
          <a:lstStyle/>
          <a:p>
            <a:pPr algn="ctr"/>
            <a:fld id="{19B51A1E-902D-48AF-9020-955120F399B6}" type="slidenum">
              <a:rPr lang="en-US" smtClean="0"/>
              <a:pPr algn="ctr"/>
              <a:t>14</a:t>
            </a:fld>
            <a:endParaRPr lang="en-US" dirty="0"/>
          </a:p>
        </p:txBody>
      </p:sp>
      <p:pic>
        <p:nvPicPr>
          <p:cNvPr id="3" name="Picture 2" descr="A drawing of flowers in a vase&#10;&#10;AI-generated content may be incorrect.">
            <a:extLst>
              <a:ext uri="{FF2B5EF4-FFF2-40B4-BE49-F238E27FC236}">
                <a16:creationId xmlns:a16="http://schemas.microsoft.com/office/drawing/2014/main" id="{72179D09-5FE5-C07C-057B-1C80EFA89CB7}"/>
              </a:ext>
            </a:extLst>
          </p:cNvPr>
          <p:cNvPicPr>
            <a:picLocks noChangeAspect="1"/>
          </p:cNvPicPr>
          <p:nvPr/>
        </p:nvPicPr>
        <p:blipFill>
          <a:blip r:embed="rId2"/>
          <a:stretch>
            <a:fillRect/>
          </a:stretch>
        </p:blipFill>
        <p:spPr>
          <a:xfrm>
            <a:off x="6093995" y="1152071"/>
            <a:ext cx="5201940" cy="5506358"/>
          </a:xfrm>
          <a:prstGeom prst="rect">
            <a:avLst/>
          </a:prstGeom>
        </p:spPr>
      </p:pic>
      <p:pic>
        <p:nvPicPr>
          <p:cNvPr id="4" name="Picture 3" descr="A paper with writing on it&#10;&#10;AI-generated content may be incorrect.">
            <a:extLst>
              <a:ext uri="{FF2B5EF4-FFF2-40B4-BE49-F238E27FC236}">
                <a16:creationId xmlns:a16="http://schemas.microsoft.com/office/drawing/2014/main" id="{D990FA40-6BBB-8C7E-800D-B49080B849CB}"/>
              </a:ext>
            </a:extLst>
          </p:cNvPr>
          <p:cNvPicPr>
            <a:picLocks noChangeAspect="1"/>
          </p:cNvPicPr>
          <p:nvPr/>
        </p:nvPicPr>
        <p:blipFill>
          <a:blip r:embed="rId3"/>
          <a:stretch>
            <a:fillRect/>
          </a:stretch>
        </p:blipFill>
        <p:spPr>
          <a:xfrm>
            <a:off x="637256" y="1161142"/>
            <a:ext cx="5021058" cy="5696858"/>
          </a:xfrm>
          <a:prstGeom prst="rect">
            <a:avLst/>
          </a:prstGeom>
        </p:spPr>
      </p:pic>
    </p:spTree>
    <p:extLst>
      <p:ext uri="{BB962C8B-B14F-4D97-AF65-F5344CB8AC3E}">
        <p14:creationId xmlns:p14="http://schemas.microsoft.com/office/powerpoint/2010/main" val="104785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B587C-CE75-A729-B7E5-DFC1C4A2C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B1FC1-C921-679E-C9AD-CDD514FF84AD}"/>
              </a:ext>
            </a:extLst>
          </p:cNvPr>
          <p:cNvSpPr>
            <a:spLocks noGrp="1"/>
          </p:cNvSpPr>
          <p:nvPr>
            <p:ph type="title"/>
          </p:nvPr>
        </p:nvSpPr>
        <p:spPr/>
        <p:txBody>
          <a:bodyPr/>
          <a:lstStyle/>
          <a:p>
            <a:r>
              <a:rPr lang="en-US">
                <a:ea typeface="Batang"/>
              </a:rPr>
              <a:t>Artist Self Reflection - Ava</a:t>
            </a:r>
            <a:endParaRPr lang="en-US"/>
          </a:p>
        </p:txBody>
      </p:sp>
      <p:sp>
        <p:nvSpPr>
          <p:cNvPr id="5" name="Slide Number Placeholder 4">
            <a:extLst>
              <a:ext uri="{FF2B5EF4-FFF2-40B4-BE49-F238E27FC236}">
                <a16:creationId xmlns:a16="http://schemas.microsoft.com/office/drawing/2014/main" id="{DB2367B1-D8E1-32AD-F7DC-58B6F8AEC3AD}"/>
              </a:ext>
            </a:extLst>
          </p:cNvPr>
          <p:cNvSpPr>
            <a:spLocks noGrp="1"/>
          </p:cNvSpPr>
          <p:nvPr>
            <p:ph type="sldNum" sz="quarter" idx="10"/>
          </p:nvPr>
        </p:nvSpPr>
        <p:spPr/>
        <p:txBody>
          <a:bodyPr/>
          <a:lstStyle/>
          <a:p>
            <a:pPr algn="ctr"/>
            <a:fld id="{19B51A1E-902D-48AF-9020-955120F399B6}" type="slidenum">
              <a:rPr lang="en-US" smtClean="0"/>
              <a:pPr algn="ctr"/>
              <a:t>15</a:t>
            </a:fld>
            <a:endParaRPr lang="en-US" dirty="0"/>
          </a:p>
        </p:txBody>
      </p:sp>
      <p:pic>
        <p:nvPicPr>
          <p:cNvPr id="4" name="Picture 3" descr="A paper with writing on it&#10;&#10;AI-generated content may be incorrect.">
            <a:extLst>
              <a:ext uri="{FF2B5EF4-FFF2-40B4-BE49-F238E27FC236}">
                <a16:creationId xmlns:a16="http://schemas.microsoft.com/office/drawing/2014/main" id="{753EAA2C-0C71-EE14-F7B1-7C33DC88FC95}"/>
              </a:ext>
            </a:extLst>
          </p:cNvPr>
          <p:cNvPicPr>
            <a:picLocks noChangeAspect="1"/>
          </p:cNvPicPr>
          <p:nvPr/>
        </p:nvPicPr>
        <p:blipFill>
          <a:blip r:embed="rId2"/>
          <a:stretch>
            <a:fillRect/>
          </a:stretch>
        </p:blipFill>
        <p:spPr>
          <a:xfrm>
            <a:off x="7212128" y="616857"/>
            <a:ext cx="4435246" cy="6014357"/>
          </a:xfrm>
          <a:prstGeom prst="rect">
            <a:avLst/>
          </a:prstGeom>
        </p:spPr>
      </p:pic>
    </p:spTree>
    <p:extLst>
      <p:ext uri="{BB962C8B-B14F-4D97-AF65-F5344CB8AC3E}">
        <p14:creationId xmlns:p14="http://schemas.microsoft.com/office/powerpoint/2010/main" val="1922543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5DD5B-B3EB-0389-DA31-60D413CA7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03621-4DEC-B8D5-F2B3-C0CDDD81D0F9}"/>
              </a:ext>
            </a:extLst>
          </p:cNvPr>
          <p:cNvSpPr>
            <a:spLocks noGrp="1"/>
          </p:cNvSpPr>
          <p:nvPr>
            <p:ph type="title"/>
          </p:nvPr>
        </p:nvSpPr>
        <p:spPr>
          <a:xfrm>
            <a:off x="768096" y="797125"/>
            <a:ext cx="10652760" cy="914400"/>
          </a:xfrm>
        </p:spPr>
        <p:txBody>
          <a:bodyPr/>
          <a:lstStyle/>
          <a:p>
            <a:r>
              <a:rPr lang="en-US">
                <a:ea typeface="Batang"/>
              </a:rPr>
              <a:t>Artist Statement - Ava</a:t>
            </a:r>
            <a:endParaRPr lang="en-US"/>
          </a:p>
        </p:txBody>
      </p:sp>
      <p:sp>
        <p:nvSpPr>
          <p:cNvPr id="5" name="Slide Number Placeholder 4">
            <a:extLst>
              <a:ext uri="{FF2B5EF4-FFF2-40B4-BE49-F238E27FC236}">
                <a16:creationId xmlns:a16="http://schemas.microsoft.com/office/drawing/2014/main" id="{8AC9EF77-37B7-C949-3D87-194474BC0140}"/>
              </a:ext>
            </a:extLst>
          </p:cNvPr>
          <p:cNvSpPr>
            <a:spLocks noGrp="1"/>
          </p:cNvSpPr>
          <p:nvPr>
            <p:ph type="sldNum" sz="quarter" idx="10"/>
          </p:nvPr>
        </p:nvSpPr>
        <p:spPr/>
        <p:txBody>
          <a:bodyPr/>
          <a:lstStyle/>
          <a:p>
            <a:pPr algn="ctr"/>
            <a:fld id="{19B51A1E-902D-48AF-9020-955120F399B6}" type="slidenum">
              <a:rPr lang="en-US" smtClean="0"/>
              <a:pPr algn="ctr"/>
              <a:t>16</a:t>
            </a:fld>
            <a:endParaRPr lang="en-US" dirty="0"/>
          </a:p>
        </p:txBody>
      </p:sp>
      <p:pic>
        <p:nvPicPr>
          <p:cNvPr id="3" name="Picture 2" descr="A screenshot of a text&#10;&#10;AI-generated content may be incorrect.">
            <a:extLst>
              <a:ext uri="{FF2B5EF4-FFF2-40B4-BE49-F238E27FC236}">
                <a16:creationId xmlns:a16="http://schemas.microsoft.com/office/drawing/2014/main" id="{98533029-6D54-C9E4-B3E9-1DA85A1141A2}"/>
              </a:ext>
            </a:extLst>
          </p:cNvPr>
          <p:cNvPicPr>
            <a:picLocks noChangeAspect="1"/>
          </p:cNvPicPr>
          <p:nvPr/>
        </p:nvPicPr>
        <p:blipFill>
          <a:blip r:embed="rId2"/>
          <a:stretch>
            <a:fillRect/>
          </a:stretch>
        </p:blipFill>
        <p:spPr>
          <a:xfrm>
            <a:off x="916215" y="1565686"/>
            <a:ext cx="10178143" cy="4951271"/>
          </a:xfrm>
          <a:prstGeom prst="rect">
            <a:avLst/>
          </a:prstGeom>
        </p:spPr>
      </p:pic>
    </p:spTree>
    <p:extLst>
      <p:ext uri="{BB962C8B-B14F-4D97-AF65-F5344CB8AC3E}">
        <p14:creationId xmlns:p14="http://schemas.microsoft.com/office/powerpoint/2010/main" val="1687509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67C8-0443-F6A3-1DCE-B31E392499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6DD8F-3FCC-80AA-89FA-D847040610DC}"/>
              </a:ext>
            </a:extLst>
          </p:cNvPr>
          <p:cNvSpPr>
            <a:spLocks noGrp="1"/>
          </p:cNvSpPr>
          <p:nvPr>
            <p:ph type="title"/>
          </p:nvPr>
        </p:nvSpPr>
        <p:spPr>
          <a:xfrm>
            <a:off x="768096" y="996696"/>
            <a:ext cx="10652760" cy="914400"/>
          </a:xfrm>
        </p:spPr>
        <p:txBody>
          <a:bodyPr/>
          <a:lstStyle/>
          <a:p>
            <a:r>
              <a:rPr lang="en-US">
                <a:ea typeface="Batang"/>
              </a:rPr>
              <a:t>Artist Self Reflection (after)</a:t>
            </a:r>
            <a:endParaRPr lang="en-US"/>
          </a:p>
        </p:txBody>
      </p:sp>
      <p:sp>
        <p:nvSpPr>
          <p:cNvPr id="5" name="Content Placeholder 4">
            <a:extLst>
              <a:ext uri="{FF2B5EF4-FFF2-40B4-BE49-F238E27FC236}">
                <a16:creationId xmlns:a16="http://schemas.microsoft.com/office/drawing/2014/main" id="{BAA41D57-7524-D40B-C76E-4011222E6B38}"/>
              </a:ext>
            </a:extLst>
          </p:cNvPr>
          <p:cNvSpPr>
            <a:spLocks noGrp="1"/>
          </p:cNvSpPr>
          <p:nvPr>
            <p:ph sz="quarter" idx="13"/>
          </p:nvPr>
        </p:nvSpPr>
        <p:spPr>
          <a:xfrm>
            <a:off x="768096" y="2130552"/>
            <a:ext cx="10802412" cy="3959352"/>
          </a:xfrm>
        </p:spPr>
        <p:txBody>
          <a:bodyPr>
            <a:normAutofit fontScale="92500" lnSpcReduction="20000"/>
          </a:bodyPr>
          <a:lstStyle/>
          <a:p>
            <a:pPr marL="347345" indent="-347345"/>
            <a:r>
              <a:rPr lang="en-US">
                <a:ea typeface="+mn-lt"/>
                <a:cs typeface="+mn-lt"/>
              </a:rPr>
              <a:t>What was your first impression when reading the writer’s piece?</a:t>
            </a:r>
            <a:endParaRPr lang="en-US">
              <a:ea typeface="Batang"/>
            </a:endParaRPr>
          </a:p>
          <a:p>
            <a:pPr marL="347345" indent="-347345"/>
            <a:endParaRPr lang="en-US"/>
          </a:p>
          <a:p>
            <a:pPr marL="347345" indent="-347345"/>
            <a:r>
              <a:rPr lang="en-US">
                <a:ea typeface="+mn-lt"/>
                <a:cs typeface="+mn-lt"/>
              </a:rPr>
              <a:t>What details in the writing helped you understand the writer’s perspective?</a:t>
            </a:r>
          </a:p>
          <a:p>
            <a:pPr marL="347345" indent="-347345"/>
            <a:endParaRPr lang="en-US"/>
          </a:p>
          <a:p>
            <a:pPr marL="347345" indent="-347345"/>
            <a:r>
              <a:rPr lang="en-US" dirty="0">
                <a:ea typeface="+mn-lt"/>
                <a:cs typeface="+mn-lt"/>
              </a:rPr>
              <a:t>What choices did you make about color, imagery and composition to represent the writer’s perspective?</a:t>
            </a:r>
          </a:p>
          <a:p>
            <a:pPr marL="347345" indent="-347345"/>
            <a:endParaRPr lang="en-US"/>
          </a:p>
          <a:p>
            <a:pPr marL="347345" indent="-347345"/>
            <a:r>
              <a:rPr lang="en-US">
                <a:ea typeface="+mn-lt"/>
                <a:cs typeface="+mn-lt"/>
              </a:rPr>
              <a:t>What was most challenging about translating writing unto visual form?</a:t>
            </a:r>
          </a:p>
          <a:p>
            <a:pPr marL="347345" indent="-347345"/>
            <a:endParaRPr lang="en-US"/>
          </a:p>
          <a:p>
            <a:pPr marL="347345" indent="-347345"/>
            <a:r>
              <a:rPr lang="en-US">
                <a:ea typeface="+mn-lt"/>
                <a:cs typeface="+mn-lt"/>
              </a:rPr>
              <a:t>Did you interpret any part of the writing in a unique or personal way? Explain.</a:t>
            </a:r>
            <a:endParaRPr lang="en-US">
              <a:ea typeface="Batang"/>
            </a:endParaRPr>
          </a:p>
          <a:p>
            <a:pPr marL="347345" indent="-347345"/>
            <a:endParaRPr lang="en-US"/>
          </a:p>
          <a:p>
            <a:pPr marL="347345" indent="-347345"/>
            <a:r>
              <a:rPr lang="en-US">
                <a:ea typeface="+mn-lt"/>
                <a:cs typeface="+mn-lt"/>
              </a:rPr>
              <a:t>What do you hope the writer will connect with when seeing your work?</a:t>
            </a:r>
          </a:p>
          <a:p>
            <a:pPr marL="347345" indent="-347345"/>
            <a:endParaRPr lang="en-US"/>
          </a:p>
          <a:p>
            <a:pPr marL="347345" indent="-347345"/>
            <a:r>
              <a:rPr lang="en-US">
                <a:ea typeface="+mn-lt"/>
                <a:cs typeface="+mn-lt"/>
              </a:rPr>
              <a:t>What did this collaboration teach you about perspective and interpretation?</a:t>
            </a:r>
          </a:p>
          <a:p>
            <a:pPr marL="347345" indent="-347345"/>
            <a:endParaRPr lang="en-US" dirty="0">
              <a:ea typeface="Batang"/>
            </a:endParaRPr>
          </a:p>
          <a:p>
            <a:pPr marL="347345" indent="-347345"/>
            <a:endParaRPr lang="en-US" dirty="0">
              <a:ea typeface="Batang"/>
            </a:endParaRPr>
          </a:p>
          <a:p>
            <a:pPr marL="347345" indent="-347345"/>
            <a:endParaRPr lang="en-US" dirty="0">
              <a:ea typeface="Batang"/>
            </a:endParaRPr>
          </a:p>
        </p:txBody>
      </p:sp>
      <p:sp>
        <p:nvSpPr>
          <p:cNvPr id="2" name="Slide Number Placeholder 1">
            <a:extLst>
              <a:ext uri="{FF2B5EF4-FFF2-40B4-BE49-F238E27FC236}">
                <a16:creationId xmlns:a16="http://schemas.microsoft.com/office/drawing/2014/main" id="{77E66A01-24CE-E363-EA9B-529DA35DD04B}"/>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17</a:t>
            </a:fld>
            <a:endParaRPr lang="en-US" dirty="0"/>
          </a:p>
        </p:txBody>
      </p:sp>
    </p:spTree>
    <p:extLst>
      <p:ext uri="{BB962C8B-B14F-4D97-AF65-F5344CB8AC3E}">
        <p14:creationId xmlns:p14="http://schemas.microsoft.com/office/powerpoint/2010/main" val="169729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5A386-808A-9472-F2FA-BA8AB0D6DD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2728EF-DE7F-AD90-491C-328B7F83DE62}"/>
              </a:ext>
            </a:extLst>
          </p:cNvPr>
          <p:cNvSpPr>
            <a:spLocks noGrp="1"/>
          </p:cNvSpPr>
          <p:nvPr>
            <p:ph type="title"/>
          </p:nvPr>
        </p:nvSpPr>
        <p:spPr>
          <a:xfrm>
            <a:off x="768096" y="996696"/>
            <a:ext cx="10652760" cy="914400"/>
          </a:xfrm>
        </p:spPr>
        <p:txBody>
          <a:bodyPr/>
          <a:lstStyle/>
          <a:p>
            <a:br>
              <a:rPr lang="en-US" dirty="0"/>
            </a:br>
            <a:endParaRPr lang="en-US" dirty="0"/>
          </a:p>
        </p:txBody>
      </p:sp>
      <p:sp>
        <p:nvSpPr>
          <p:cNvPr id="2" name="Slide Number Placeholder 1">
            <a:extLst>
              <a:ext uri="{FF2B5EF4-FFF2-40B4-BE49-F238E27FC236}">
                <a16:creationId xmlns:a16="http://schemas.microsoft.com/office/drawing/2014/main" id="{22FB6D8A-E96C-16A2-ED8F-89B72E800AEC}"/>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18</a:t>
            </a:fld>
            <a:endParaRPr lang="en-US" dirty="0"/>
          </a:p>
        </p:txBody>
      </p:sp>
      <p:sp>
        <p:nvSpPr>
          <p:cNvPr id="14" name="Content Placeholder 2">
            <a:extLst>
              <a:ext uri="{FF2B5EF4-FFF2-40B4-BE49-F238E27FC236}">
                <a16:creationId xmlns:a16="http://schemas.microsoft.com/office/drawing/2014/main" id="{1AC0D51F-93B3-6C17-6835-B43FCCFDFD9F}"/>
              </a:ext>
            </a:extLst>
          </p:cNvPr>
          <p:cNvSpPr txBox="1">
            <a:spLocks/>
          </p:cNvSpPr>
          <p:nvPr/>
        </p:nvSpPr>
        <p:spPr>
          <a:xfrm>
            <a:off x="7186067" y="1905172"/>
            <a:ext cx="4556159" cy="3959352"/>
          </a:xfrm>
          <a:prstGeom prst="rect">
            <a:avLst/>
          </a:prstGeom>
        </p:spPr>
        <p:txBody>
          <a:bodyPr vert="horz" lIns="91440" tIns="45720" rIns="91440" bIns="45720" rtlCol="0" anchor="t">
            <a:normAutofit fontScale="85000" lnSpcReduction="10000"/>
          </a:bodyPr>
          <a:lst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buNone/>
            </a:pPr>
            <a:r>
              <a:rPr lang="en-US" sz="2400" b="1" dirty="0">
                <a:solidFill>
                  <a:srgbClr val="CD1711"/>
                </a:solidFill>
                <a:ea typeface="Batang"/>
              </a:rPr>
              <a:t>Writer: Romay to </a:t>
            </a:r>
            <a:r>
              <a:rPr lang="en-US" sz="2400" b="1" dirty="0">
                <a:solidFill>
                  <a:srgbClr val="CD1711"/>
                </a:solidFill>
              </a:rPr>
              <a:t>Artist: Vincent</a:t>
            </a:r>
            <a:endParaRPr lang="en-US" sz="2400" b="1" dirty="0">
              <a:solidFill>
                <a:srgbClr val="CD1711"/>
              </a:solidFill>
              <a:ea typeface="Batang"/>
            </a:endParaRPr>
          </a:p>
          <a:p>
            <a:pPr marL="347345" indent="-347345">
              <a:buNone/>
            </a:pPr>
            <a:endParaRPr lang="en-US" sz="1400" b="1" dirty="0">
              <a:solidFill>
                <a:srgbClr val="CD1711"/>
              </a:solidFill>
              <a:ea typeface="Batang"/>
            </a:endParaRPr>
          </a:p>
          <a:p>
            <a:r>
              <a:rPr lang="en-US" dirty="0"/>
              <a:t>Romay</a:t>
            </a:r>
          </a:p>
          <a:p>
            <a:r>
              <a:rPr lang="en-US" dirty="0"/>
              <a:t>Open minded, Outgoing, Quiet</a:t>
            </a:r>
          </a:p>
          <a:p>
            <a:r>
              <a:rPr lang="en-US" dirty="0"/>
              <a:t>Who loves dirt bikes, Mexican food, wading in water</a:t>
            </a:r>
          </a:p>
          <a:p>
            <a:r>
              <a:rPr lang="en-US" dirty="0"/>
              <a:t>Who values  life, love, money</a:t>
            </a:r>
          </a:p>
          <a:p>
            <a:r>
              <a:rPr lang="en-US" dirty="0"/>
              <a:t>Who feels ready to go, lazy, overwhelmed</a:t>
            </a:r>
          </a:p>
          <a:p>
            <a:r>
              <a:rPr lang="en-US" dirty="0"/>
              <a:t>Who wonders about the earth dying</a:t>
            </a:r>
          </a:p>
          <a:p>
            <a:r>
              <a:rPr lang="en-US" dirty="0"/>
              <a:t>Who fears living miserably</a:t>
            </a:r>
          </a:p>
          <a:p>
            <a:r>
              <a:rPr lang="en-US" dirty="0"/>
              <a:t>Who hopes for world peace</a:t>
            </a:r>
          </a:p>
          <a:p>
            <a:r>
              <a:rPr lang="en-US" dirty="0"/>
              <a:t>Who believes we all are a simulation</a:t>
            </a:r>
          </a:p>
          <a:p>
            <a:r>
              <a:rPr lang="en-US" dirty="0"/>
              <a:t>Who would like to see my dog live forever</a:t>
            </a:r>
          </a:p>
          <a:p>
            <a:r>
              <a:rPr lang="en-US" dirty="0"/>
              <a:t>Resident of Denver Colorado</a:t>
            </a:r>
          </a:p>
          <a:p>
            <a:pPr marL="347345" indent="-347345">
              <a:buNone/>
            </a:pPr>
            <a:endParaRPr lang="en-US" sz="1400" b="1" dirty="0">
              <a:solidFill>
                <a:srgbClr val="CD1711"/>
              </a:solidFill>
              <a:ea typeface="Batang"/>
            </a:endParaRPr>
          </a:p>
        </p:txBody>
      </p:sp>
      <p:pic>
        <p:nvPicPr>
          <p:cNvPr id="6" name="Content Placeholder 5" descr="A painting of the earth&#10;&#10;AI-generated content may be incorrect.">
            <a:extLst>
              <a:ext uri="{FF2B5EF4-FFF2-40B4-BE49-F238E27FC236}">
                <a16:creationId xmlns:a16="http://schemas.microsoft.com/office/drawing/2014/main" id="{7D2E2D7D-17F4-48C9-569E-D5E3F4558D66}"/>
              </a:ext>
            </a:extLst>
          </p:cNvPr>
          <p:cNvPicPr>
            <a:picLocks noGrp="1" noChangeAspect="1"/>
          </p:cNvPicPr>
          <p:nvPr>
            <p:ph sz="quarter" idx="13"/>
          </p:nvPr>
        </p:nvPicPr>
        <p:blipFill>
          <a:blip r:embed="rId2"/>
          <a:stretch>
            <a:fillRect/>
          </a:stretch>
        </p:blipFill>
        <p:spPr>
          <a:xfrm>
            <a:off x="134885" y="673670"/>
            <a:ext cx="6889338" cy="5842805"/>
          </a:xfrm>
          <a:prstGeom prst="rect">
            <a:avLst/>
          </a:prstGeom>
        </p:spPr>
      </p:pic>
    </p:spTree>
    <p:extLst>
      <p:ext uri="{BB962C8B-B14F-4D97-AF65-F5344CB8AC3E}">
        <p14:creationId xmlns:p14="http://schemas.microsoft.com/office/powerpoint/2010/main" val="345975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4F035-A84E-C603-942E-4778256E0BA0}"/>
              </a:ext>
            </a:extLst>
          </p:cNvPr>
          <p:cNvSpPr>
            <a:spLocks noGrp="1"/>
          </p:cNvSpPr>
          <p:nvPr>
            <p:ph type="title"/>
          </p:nvPr>
        </p:nvSpPr>
        <p:spPr>
          <a:xfrm>
            <a:off x="768096" y="996696"/>
            <a:ext cx="10652760" cy="914400"/>
          </a:xfrm>
        </p:spPr>
        <p:txBody>
          <a:bodyPr/>
          <a:lstStyle/>
          <a:p>
            <a:br>
              <a:rPr lang="en-US" dirty="0"/>
            </a:br>
            <a:endParaRPr lang="en-US" dirty="0"/>
          </a:p>
        </p:txBody>
      </p:sp>
      <p:pic>
        <p:nvPicPr>
          <p:cNvPr id="12" name="Content Placeholder 11" descr="A sign with a globe and text&#10;&#10;AI-generated content may be incorrect.">
            <a:extLst>
              <a:ext uri="{FF2B5EF4-FFF2-40B4-BE49-F238E27FC236}">
                <a16:creationId xmlns:a16="http://schemas.microsoft.com/office/drawing/2014/main" id="{8256C937-7A0B-C686-9E95-302682EB72A7}"/>
              </a:ext>
            </a:extLst>
          </p:cNvPr>
          <p:cNvPicPr>
            <a:picLocks noGrp="1" noChangeAspect="1"/>
          </p:cNvPicPr>
          <p:nvPr>
            <p:ph sz="quarter" idx="13"/>
          </p:nvPr>
        </p:nvPicPr>
        <p:blipFill>
          <a:blip r:embed="rId2"/>
          <a:stretch>
            <a:fillRect/>
          </a:stretch>
        </p:blipFill>
        <p:spPr>
          <a:xfrm>
            <a:off x="285957" y="574355"/>
            <a:ext cx="4859277" cy="6062901"/>
          </a:xfrm>
          <a:prstGeom prst="rect">
            <a:avLst/>
          </a:prstGeom>
        </p:spPr>
      </p:pic>
      <p:sp>
        <p:nvSpPr>
          <p:cNvPr id="2" name="Slide Number Placeholder 1">
            <a:extLst>
              <a:ext uri="{FF2B5EF4-FFF2-40B4-BE49-F238E27FC236}">
                <a16:creationId xmlns:a16="http://schemas.microsoft.com/office/drawing/2014/main" id="{C9A187C4-2E9C-38FD-AFCE-B470CF80D6A3}"/>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19</a:t>
            </a:fld>
            <a:endParaRPr lang="en-US" dirty="0"/>
          </a:p>
        </p:txBody>
      </p:sp>
      <p:sp>
        <p:nvSpPr>
          <p:cNvPr id="14" name="Content Placeholder 2">
            <a:extLst>
              <a:ext uri="{FF2B5EF4-FFF2-40B4-BE49-F238E27FC236}">
                <a16:creationId xmlns:a16="http://schemas.microsoft.com/office/drawing/2014/main" id="{D743A2CE-CB41-6D71-E51F-3619A3295504}"/>
              </a:ext>
            </a:extLst>
          </p:cNvPr>
          <p:cNvSpPr txBox="1">
            <a:spLocks/>
          </p:cNvSpPr>
          <p:nvPr/>
        </p:nvSpPr>
        <p:spPr>
          <a:xfrm>
            <a:off x="5458152" y="1905172"/>
            <a:ext cx="6273342" cy="3959352"/>
          </a:xfrm>
          <a:prstGeom prst="rect">
            <a:avLst/>
          </a:prstGeom>
        </p:spPr>
        <p:txBody>
          <a:bodyPr vert="horz" lIns="91440" tIns="45720" rIns="91440" bIns="45720" rtlCol="0" anchor="t">
            <a:normAutofit/>
          </a:bodyPr>
          <a:lst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buNone/>
            </a:pPr>
            <a:r>
              <a:rPr lang="en-US" sz="2000" b="1" dirty="0">
                <a:solidFill>
                  <a:srgbClr val="CD1711"/>
                </a:solidFill>
                <a:ea typeface="Batang"/>
              </a:rPr>
              <a:t>Writer: Romay to </a:t>
            </a:r>
            <a:r>
              <a:rPr lang="en-US" sz="2000" b="1" dirty="0">
                <a:solidFill>
                  <a:srgbClr val="CD1711"/>
                </a:solidFill>
              </a:rPr>
              <a:t>Artist: Connie</a:t>
            </a:r>
            <a:endParaRPr lang="en-US" sz="2000" b="1" dirty="0">
              <a:solidFill>
                <a:srgbClr val="CD1711"/>
              </a:solidFill>
              <a:ea typeface="Batang"/>
            </a:endParaRPr>
          </a:p>
          <a:p>
            <a:pPr marL="347345" indent="-347345">
              <a:buNone/>
            </a:pPr>
            <a:endParaRPr lang="en-US" sz="1400" b="1" dirty="0">
              <a:solidFill>
                <a:srgbClr val="CD1711"/>
              </a:solidFill>
              <a:ea typeface="Batang"/>
            </a:endParaRPr>
          </a:p>
        </p:txBody>
      </p:sp>
      <p:sp>
        <p:nvSpPr>
          <p:cNvPr id="5" name="TextBox 4">
            <a:extLst>
              <a:ext uri="{FF2B5EF4-FFF2-40B4-BE49-F238E27FC236}">
                <a16:creationId xmlns:a16="http://schemas.microsoft.com/office/drawing/2014/main" id="{05589C8D-8370-6BB5-A3A4-465ECF3CD43D}"/>
              </a:ext>
            </a:extLst>
          </p:cNvPr>
          <p:cNvSpPr txBox="1"/>
          <p:nvPr/>
        </p:nvSpPr>
        <p:spPr>
          <a:xfrm>
            <a:off x="5339370" y="3120014"/>
            <a:ext cx="6201294" cy="2308324"/>
          </a:xfrm>
          <a:prstGeom prst="rect">
            <a:avLst/>
          </a:prstGeom>
          <a:noFill/>
        </p:spPr>
        <p:txBody>
          <a:bodyPr wrap="square">
            <a:spAutoFit/>
          </a:bodyPr>
          <a:lstStyle/>
          <a:p>
            <a:pPr algn="l">
              <a:buNone/>
            </a:pPr>
            <a:r>
              <a:rPr lang="en-US" b="0" i="0" dirty="0">
                <a:solidFill>
                  <a:srgbClr val="273540"/>
                </a:solidFill>
                <a:effectLst/>
                <a:latin typeface="LatoWeb"/>
              </a:rPr>
              <a:t>I worry about the state of our planet a lot. I’m scared humans are going to destroy the world one day by trying to live in some sort of “magical” simulation. I just hope one day this world can reach peace and equality. In my perfect world, it would just be me, my girlfriend, my skateboard and our dog in my favorite place to call home, Denver, Colorado, for all eternity. </a:t>
            </a:r>
          </a:p>
          <a:p>
            <a:pPr algn="l">
              <a:buNone/>
            </a:pPr>
            <a:r>
              <a:rPr lang="en-US" b="0" i="0" dirty="0">
                <a:solidFill>
                  <a:srgbClr val="273540"/>
                </a:solidFill>
                <a:effectLst/>
                <a:latin typeface="LatoWeb"/>
              </a:rPr>
              <a:t> </a:t>
            </a:r>
          </a:p>
        </p:txBody>
      </p:sp>
    </p:spTree>
    <p:extLst>
      <p:ext uri="{BB962C8B-B14F-4D97-AF65-F5344CB8AC3E}">
        <p14:creationId xmlns:p14="http://schemas.microsoft.com/office/powerpoint/2010/main" val="252460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35764A-06BF-17D4-EE6D-670F5F3FC09A}"/>
              </a:ext>
            </a:extLst>
          </p:cNvPr>
          <p:cNvSpPr>
            <a:spLocks noGrp="1"/>
          </p:cNvSpPr>
          <p:nvPr>
            <p:ph type="title"/>
          </p:nvPr>
        </p:nvSpPr>
        <p:spPr>
          <a:xfrm>
            <a:off x="768096" y="996696"/>
            <a:ext cx="10652760" cy="914400"/>
          </a:xfrm>
        </p:spPr>
        <p:txBody>
          <a:bodyPr/>
          <a:lstStyle/>
          <a:p>
            <a:r>
              <a:rPr lang="en-US" dirty="0"/>
              <a:t>Agenda</a:t>
            </a:r>
            <a:br>
              <a:rPr lang="en-US" dirty="0"/>
            </a:br>
            <a:endParaRPr lang="en-US" dirty="0"/>
          </a:p>
        </p:txBody>
      </p:sp>
      <p:sp>
        <p:nvSpPr>
          <p:cNvPr id="3" name="Content Placeholder 2">
            <a:extLst>
              <a:ext uri="{FF2B5EF4-FFF2-40B4-BE49-F238E27FC236}">
                <a16:creationId xmlns:a16="http://schemas.microsoft.com/office/drawing/2014/main" id="{009B3696-52AB-4FB9-4BF7-D8F7C8A7567E}"/>
              </a:ext>
            </a:extLst>
          </p:cNvPr>
          <p:cNvSpPr>
            <a:spLocks noGrp="1"/>
          </p:cNvSpPr>
          <p:nvPr>
            <p:ph sz="quarter" idx="12"/>
          </p:nvPr>
        </p:nvSpPr>
        <p:spPr>
          <a:xfrm>
            <a:off x="6519672" y="2130552"/>
            <a:ext cx="4910328" cy="3959352"/>
          </a:xfrm>
        </p:spPr>
        <p:txBody>
          <a:bodyPr/>
          <a:lstStyle/>
          <a:p>
            <a:r>
              <a:rPr lang="en-US" dirty="0"/>
              <a:t>AHSIE conference attendee</a:t>
            </a:r>
          </a:p>
          <a:p>
            <a:r>
              <a:rPr lang="en-US" dirty="0"/>
              <a:t>Collaborate idea</a:t>
            </a:r>
          </a:p>
          <a:p>
            <a:r>
              <a:rPr lang="en-US" dirty="0"/>
              <a:t>Set up</a:t>
            </a:r>
          </a:p>
          <a:p>
            <a:r>
              <a:rPr lang="en-US" dirty="0"/>
              <a:t>Participation</a:t>
            </a:r>
          </a:p>
          <a:p>
            <a:r>
              <a:rPr lang="en-US" dirty="0"/>
              <a:t>Take Aways</a:t>
            </a:r>
          </a:p>
        </p:txBody>
      </p:sp>
      <p:sp>
        <p:nvSpPr>
          <p:cNvPr id="2" name="Slide Number Placeholder 1">
            <a:extLst>
              <a:ext uri="{FF2B5EF4-FFF2-40B4-BE49-F238E27FC236}">
                <a16:creationId xmlns:a16="http://schemas.microsoft.com/office/drawing/2014/main" id="{D3ADF6CA-8CF2-F784-C54C-19B53962377A}"/>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2</a:t>
            </a:fld>
            <a:endParaRPr lang="en-US" dirty="0"/>
          </a:p>
        </p:txBody>
      </p:sp>
    </p:spTree>
    <p:extLst>
      <p:ext uri="{BB962C8B-B14F-4D97-AF65-F5344CB8AC3E}">
        <p14:creationId xmlns:p14="http://schemas.microsoft.com/office/powerpoint/2010/main" val="1659570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7D51C-BA0B-CF56-2D41-6C539642ED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DBF2FB-E2B1-E5AE-2612-E195E2ECA0E0}"/>
              </a:ext>
            </a:extLst>
          </p:cNvPr>
          <p:cNvSpPr>
            <a:spLocks noGrp="1"/>
          </p:cNvSpPr>
          <p:nvPr>
            <p:ph type="title"/>
          </p:nvPr>
        </p:nvSpPr>
        <p:spPr>
          <a:xfrm>
            <a:off x="768096" y="996696"/>
            <a:ext cx="10652760" cy="914400"/>
          </a:xfrm>
        </p:spPr>
        <p:txBody>
          <a:bodyPr/>
          <a:lstStyle/>
          <a:p>
            <a:br>
              <a:rPr lang="en-US" dirty="0"/>
            </a:br>
            <a:endParaRPr lang="en-US" dirty="0"/>
          </a:p>
        </p:txBody>
      </p:sp>
      <p:sp>
        <p:nvSpPr>
          <p:cNvPr id="2" name="Slide Number Placeholder 1">
            <a:extLst>
              <a:ext uri="{FF2B5EF4-FFF2-40B4-BE49-F238E27FC236}">
                <a16:creationId xmlns:a16="http://schemas.microsoft.com/office/drawing/2014/main" id="{906A00C7-BF5C-0CA4-1FEF-E7FC5A8661B2}"/>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20</a:t>
            </a:fld>
            <a:endParaRPr lang="en-US" dirty="0"/>
          </a:p>
        </p:txBody>
      </p:sp>
      <p:sp>
        <p:nvSpPr>
          <p:cNvPr id="14" name="Content Placeholder 2">
            <a:extLst>
              <a:ext uri="{FF2B5EF4-FFF2-40B4-BE49-F238E27FC236}">
                <a16:creationId xmlns:a16="http://schemas.microsoft.com/office/drawing/2014/main" id="{8E3A52F6-DF87-AC97-D396-F2896BEAA31F}"/>
              </a:ext>
            </a:extLst>
          </p:cNvPr>
          <p:cNvSpPr txBox="1">
            <a:spLocks/>
          </p:cNvSpPr>
          <p:nvPr/>
        </p:nvSpPr>
        <p:spPr>
          <a:xfrm>
            <a:off x="5157645" y="1905172"/>
            <a:ext cx="6584581" cy="3959352"/>
          </a:xfrm>
          <a:prstGeom prst="rect">
            <a:avLst/>
          </a:prstGeom>
        </p:spPr>
        <p:txBody>
          <a:bodyPr vert="horz" lIns="91440" tIns="45720" rIns="91440" bIns="45720" rtlCol="0" anchor="t">
            <a:normAutofit/>
          </a:bodyPr>
          <a:lst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buNone/>
            </a:pPr>
            <a:r>
              <a:rPr lang="en-US" sz="2000" b="1" dirty="0">
                <a:solidFill>
                  <a:srgbClr val="CD1711"/>
                </a:solidFill>
                <a:ea typeface="Batang"/>
              </a:rPr>
              <a:t>Writer: Skyler to </a:t>
            </a:r>
            <a:r>
              <a:rPr lang="en-US" sz="2000" b="1" dirty="0">
                <a:solidFill>
                  <a:srgbClr val="CD1711"/>
                </a:solidFill>
              </a:rPr>
              <a:t>Artist: Ava</a:t>
            </a:r>
            <a:endParaRPr lang="en-US" sz="2000" b="1" dirty="0">
              <a:solidFill>
                <a:srgbClr val="CD1711"/>
              </a:solidFill>
              <a:ea typeface="Batang"/>
            </a:endParaRPr>
          </a:p>
          <a:p>
            <a:pPr marL="347345" indent="-347345">
              <a:buNone/>
            </a:pPr>
            <a:endParaRPr lang="en-US" sz="1400" b="1" dirty="0">
              <a:solidFill>
                <a:srgbClr val="CD1711"/>
              </a:solidFill>
              <a:ea typeface="Batang"/>
            </a:endParaRPr>
          </a:p>
        </p:txBody>
      </p:sp>
      <p:pic>
        <p:nvPicPr>
          <p:cNvPr id="7" name="Content Placeholder 6" descr="A painting of flowers in a vase&#10;&#10;AI-generated content may be incorrect.">
            <a:extLst>
              <a:ext uri="{FF2B5EF4-FFF2-40B4-BE49-F238E27FC236}">
                <a16:creationId xmlns:a16="http://schemas.microsoft.com/office/drawing/2014/main" id="{8760E298-774B-4123-2EFB-64D8CDDA795B}"/>
              </a:ext>
            </a:extLst>
          </p:cNvPr>
          <p:cNvPicPr>
            <a:picLocks noGrp="1" noChangeAspect="1"/>
          </p:cNvPicPr>
          <p:nvPr>
            <p:ph sz="quarter" idx="13"/>
          </p:nvPr>
        </p:nvPicPr>
        <p:blipFill>
          <a:blip r:embed="rId2"/>
          <a:stretch>
            <a:fillRect/>
          </a:stretch>
        </p:blipFill>
        <p:spPr>
          <a:xfrm>
            <a:off x="237953" y="670946"/>
            <a:ext cx="4633314" cy="5740929"/>
          </a:xfrm>
          <a:prstGeom prst="rect">
            <a:avLst/>
          </a:prstGeom>
        </p:spPr>
      </p:pic>
      <p:sp>
        <p:nvSpPr>
          <p:cNvPr id="5" name="TextBox 4">
            <a:extLst>
              <a:ext uri="{FF2B5EF4-FFF2-40B4-BE49-F238E27FC236}">
                <a16:creationId xmlns:a16="http://schemas.microsoft.com/office/drawing/2014/main" id="{E379B26E-97CA-D428-C1BC-7CA74EE6A592}"/>
              </a:ext>
            </a:extLst>
          </p:cNvPr>
          <p:cNvSpPr txBox="1"/>
          <p:nvPr/>
        </p:nvSpPr>
        <p:spPr>
          <a:xfrm>
            <a:off x="5157645" y="2910899"/>
            <a:ext cx="6201294" cy="3139321"/>
          </a:xfrm>
          <a:prstGeom prst="rect">
            <a:avLst/>
          </a:prstGeom>
          <a:noFill/>
        </p:spPr>
        <p:txBody>
          <a:bodyPr wrap="square">
            <a:spAutoFit/>
          </a:bodyPr>
          <a:lstStyle/>
          <a:p>
            <a:r>
              <a:rPr lang="en-US" b="0" i="0" dirty="0">
                <a:solidFill>
                  <a:srgbClr val="273540"/>
                </a:solidFill>
                <a:effectLst/>
                <a:latin typeface="LatoWeb"/>
              </a:rPr>
              <a:t>Just down the canyon about a 10-minute drive is my favorite place in twin falls – “The look out”. I love the way it smells like nothing but fresh air, the way the bushes move with the wind, and how the mountains look in the sun. This place brings me relief from the world and gives me hope for the future. I love the way my music that plays in the background always somehow aligns with how I feel and what I’m seeing. And how I can cry, write, or walk without any shame or judgement engulfed in the mountains. I would choose this place in every lifetime because it always makes me feel better.</a:t>
            </a:r>
            <a:endParaRPr lang="en-US" dirty="0"/>
          </a:p>
        </p:txBody>
      </p:sp>
    </p:spTree>
    <p:extLst>
      <p:ext uri="{BB962C8B-B14F-4D97-AF65-F5344CB8AC3E}">
        <p14:creationId xmlns:p14="http://schemas.microsoft.com/office/powerpoint/2010/main" val="74468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230C4-B6EE-55DA-7059-B6FF9C9783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45E94D-0844-4974-CD91-61B37580E6A1}"/>
              </a:ext>
            </a:extLst>
          </p:cNvPr>
          <p:cNvSpPr>
            <a:spLocks noGrp="1"/>
          </p:cNvSpPr>
          <p:nvPr>
            <p:ph type="title"/>
          </p:nvPr>
        </p:nvSpPr>
        <p:spPr>
          <a:xfrm>
            <a:off x="768096" y="996696"/>
            <a:ext cx="10652760" cy="914400"/>
          </a:xfrm>
        </p:spPr>
        <p:txBody>
          <a:bodyPr/>
          <a:lstStyle/>
          <a:p>
            <a:br>
              <a:rPr lang="en-US" dirty="0"/>
            </a:br>
            <a:endParaRPr lang="en-US" dirty="0"/>
          </a:p>
        </p:txBody>
      </p:sp>
      <p:sp>
        <p:nvSpPr>
          <p:cNvPr id="2" name="Slide Number Placeholder 1">
            <a:extLst>
              <a:ext uri="{FF2B5EF4-FFF2-40B4-BE49-F238E27FC236}">
                <a16:creationId xmlns:a16="http://schemas.microsoft.com/office/drawing/2014/main" id="{C38B4284-9EF4-81CD-87A5-7454CBA26036}"/>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21</a:t>
            </a:fld>
            <a:endParaRPr lang="en-US" dirty="0"/>
          </a:p>
        </p:txBody>
      </p:sp>
      <p:sp>
        <p:nvSpPr>
          <p:cNvPr id="14" name="Content Placeholder 2">
            <a:extLst>
              <a:ext uri="{FF2B5EF4-FFF2-40B4-BE49-F238E27FC236}">
                <a16:creationId xmlns:a16="http://schemas.microsoft.com/office/drawing/2014/main" id="{581D735F-4702-D836-62BB-258A05CC3177}"/>
              </a:ext>
            </a:extLst>
          </p:cNvPr>
          <p:cNvSpPr txBox="1">
            <a:spLocks/>
          </p:cNvSpPr>
          <p:nvPr/>
        </p:nvSpPr>
        <p:spPr>
          <a:xfrm>
            <a:off x="7626095" y="1905172"/>
            <a:ext cx="4116131" cy="3959352"/>
          </a:xfrm>
          <a:prstGeom prst="rect">
            <a:avLst/>
          </a:prstGeom>
        </p:spPr>
        <p:txBody>
          <a:bodyPr vert="horz" lIns="91440" tIns="45720" rIns="91440" bIns="45720" rtlCol="0" anchor="t">
            <a:normAutofit fontScale="77500" lnSpcReduction="20000"/>
          </a:bodyPr>
          <a:lst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buNone/>
            </a:pPr>
            <a:r>
              <a:rPr lang="en-US" sz="2400" b="1" dirty="0">
                <a:solidFill>
                  <a:srgbClr val="CD1711"/>
                </a:solidFill>
                <a:ea typeface="Batang"/>
              </a:rPr>
              <a:t>Writer: Skyler to </a:t>
            </a:r>
            <a:r>
              <a:rPr lang="en-US" sz="2400" b="1" dirty="0">
                <a:solidFill>
                  <a:srgbClr val="CD1711"/>
                </a:solidFill>
              </a:rPr>
              <a:t>Artist: Caitlyn</a:t>
            </a:r>
            <a:endParaRPr lang="en-US" sz="2400" b="1" dirty="0">
              <a:solidFill>
                <a:srgbClr val="CD1711"/>
              </a:solidFill>
              <a:ea typeface="Batang"/>
            </a:endParaRPr>
          </a:p>
          <a:p>
            <a:pPr marL="347345" indent="-347345">
              <a:buNone/>
            </a:pPr>
            <a:r>
              <a:rPr lang="en-US" dirty="0"/>
              <a:t>Skyler</a:t>
            </a:r>
            <a:br>
              <a:rPr lang="en-US" sz="1400" dirty="0"/>
            </a:br>
            <a:r>
              <a:rPr lang="en-US" dirty="0"/>
              <a:t>Kind, honest, and understanding</a:t>
            </a:r>
            <a:br>
              <a:rPr lang="en-US" sz="1400" dirty="0"/>
            </a:br>
            <a:r>
              <a:rPr lang="en-US" dirty="0"/>
              <a:t>Who loves screamo music, lilies, and crafting</a:t>
            </a:r>
            <a:br>
              <a:rPr lang="en-US" sz="1400" dirty="0"/>
            </a:br>
            <a:r>
              <a:rPr lang="en-US" dirty="0"/>
              <a:t>Who values authenticity, honesty, and friendship</a:t>
            </a:r>
            <a:br>
              <a:rPr lang="en-US" sz="1400" dirty="0"/>
            </a:br>
            <a:r>
              <a:rPr lang="en-US" dirty="0"/>
              <a:t>Who feels emotional, open, and raw</a:t>
            </a:r>
            <a:br>
              <a:rPr lang="en-US" sz="1400" dirty="0"/>
            </a:br>
            <a:r>
              <a:rPr lang="en-US" dirty="0"/>
              <a:t>Who wonders about the effect of a different childhood</a:t>
            </a:r>
            <a:br>
              <a:rPr lang="en-US" sz="1400" dirty="0"/>
            </a:br>
            <a:r>
              <a:rPr lang="en-US" dirty="0"/>
              <a:t>Who fears loneliness</a:t>
            </a:r>
            <a:br>
              <a:rPr lang="en-US" sz="1400" dirty="0"/>
            </a:br>
            <a:r>
              <a:rPr lang="en-US" dirty="0"/>
              <a:t>Who hopes to graduate college</a:t>
            </a:r>
            <a:br>
              <a:rPr lang="en-US" sz="1400" dirty="0"/>
            </a:br>
            <a:r>
              <a:rPr lang="en-US" dirty="0"/>
              <a:t>Who believes in kindness</a:t>
            </a:r>
            <a:br>
              <a:rPr lang="en-US" sz="1400" dirty="0"/>
            </a:br>
            <a:r>
              <a:rPr lang="en-US" dirty="0"/>
              <a:t>Who would like to see everybody be true to themselves</a:t>
            </a:r>
            <a:br>
              <a:rPr lang="en-US" sz="1400" dirty="0"/>
            </a:br>
            <a:r>
              <a:rPr lang="en-US" dirty="0"/>
              <a:t>Resident of Boise</a:t>
            </a:r>
            <a:endParaRPr lang="en-US" sz="1400" b="1" dirty="0">
              <a:solidFill>
                <a:srgbClr val="CD1711"/>
              </a:solidFill>
              <a:ea typeface="Batang"/>
            </a:endParaRPr>
          </a:p>
        </p:txBody>
      </p:sp>
      <p:pic>
        <p:nvPicPr>
          <p:cNvPr id="6" name="Content Placeholder 5" descr="A painting of flowers on a green background&#10;&#10;AI-generated content may be incorrect.">
            <a:extLst>
              <a:ext uri="{FF2B5EF4-FFF2-40B4-BE49-F238E27FC236}">
                <a16:creationId xmlns:a16="http://schemas.microsoft.com/office/drawing/2014/main" id="{6E4BD67B-207E-16E4-A0D6-AB418BFBC3DE}"/>
              </a:ext>
            </a:extLst>
          </p:cNvPr>
          <p:cNvPicPr>
            <a:picLocks noGrp="1" noChangeAspect="1"/>
          </p:cNvPicPr>
          <p:nvPr>
            <p:ph sz="quarter" idx="13"/>
          </p:nvPr>
        </p:nvPicPr>
        <p:blipFill>
          <a:blip r:embed="rId2"/>
          <a:stretch>
            <a:fillRect/>
          </a:stretch>
        </p:blipFill>
        <p:spPr>
          <a:xfrm>
            <a:off x="263673" y="669270"/>
            <a:ext cx="7243507" cy="5733550"/>
          </a:xfrm>
          <a:prstGeom prst="rect">
            <a:avLst/>
          </a:prstGeom>
        </p:spPr>
      </p:pic>
    </p:spTree>
    <p:extLst>
      <p:ext uri="{BB962C8B-B14F-4D97-AF65-F5344CB8AC3E}">
        <p14:creationId xmlns:p14="http://schemas.microsoft.com/office/powerpoint/2010/main" val="2620481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46EEF-D6F1-7EB8-BD37-BC4F0EED9B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005E31-7F56-B91A-6FF0-32DAD316FE52}"/>
              </a:ext>
            </a:extLst>
          </p:cNvPr>
          <p:cNvSpPr>
            <a:spLocks noGrp="1"/>
          </p:cNvSpPr>
          <p:nvPr>
            <p:ph type="title"/>
          </p:nvPr>
        </p:nvSpPr>
        <p:spPr>
          <a:xfrm>
            <a:off x="768096" y="996696"/>
            <a:ext cx="10652760" cy="914400"/>
          </a:xfrm>
        </p:spPr>
        <p:txBody>
          <a:bodyPr/>
          <a:lstStyle/>
          <a:p>
            <a:br>
              <a:rPr lang="en-US" dirty="0"/>
            </a:br>
            <a:endParaRPr lang="en-US" dirty="0"/>
          </a:p>
        </p:txBody>
      </p:sp>
      <p:sp>
        <p:nvSpPr>
          <p:cNvPr id="2" name="Slide Number Placeholder 1">
            <a:extLst>
              <a:ext uri="{FF2B5EF4-FFF2-40B4-BE49-F238E27FC236}">
                <a16:creationId xmlns:a16="http://schemas.microsoft.com/office/drawing/2014/main" id="{9C291BD3-7EAC-B63B-586F-A9BE0E8AAD22}"/>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22</a:t>
            </a:fld>
            <a:endParaRPr lang="en-US" dirty="0"/>
          </a:p>
        </p:txBody>
      </p:sp>
      <p:sp>
        <p:nvSpPr>
          <p:cNvPr id="14" name="Content Placeholder 2">
            <a:extLst>
              <a:ext uri="{FF2B5EF4-FFF2-40B4-BE49-F238E27FC236}">
                <a16:creationId xmlns:a16="http://schemas.microsoft.com/office/drawing/2014/main" id="{CB21994F-6BD3-5762-6E14-C68E2CFA514E}"/>
              </a:ext>
            </a:extLst>
          </p:cNvPr>
          <p:cNvSpPr txBox="1">
            <a:spLocks/>
          </p:cNvSpPr>
          <p:nvPr/>
        </p:nvSpPr>
        <p:spPr>
          <a:xfrm>
            <a:off x="4835673" y="1905171"/>
            <a:ext cx="6906553" cy="4506703"/>
          </a:xfrm>
          <a:prstGeom prst="rect">
            <a:avLst/>
          </a:prstGeom>
        </p:spPr>
        <p:txBody>
          <a:bodyPr vert="horz" lIns="91440" tIns="45720" rIns="91440" bIns="45720" rtlCol="0" anchor="t">
            <a:normAutofit/>
          </a:bodyPr>
          <a:lst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buNone/>
            </a:pPr>
            <a:r>
              <a:rPr lang="en-US" sz="2000" b="1" dirty="0">
                <a:solidFill>
                  <a:srgbClr val="CD1711"/>
                </a:solidFill>
                <a:ea typeface="Batang"/>
              </a:rPr>
              <a:t>Writer: Ilan to </a:t>
            </a:r>
            <a:r>
              <a:rPr lang="en-US" sz="2000" b="1" dirty="0">
                <a:solidFill>
                  <a:srgbClr val="CD1711"/>
                </a:solidFill>
              </a:rPr>
              <a:t>Artist: Jill</a:t>
            </a:r>
          </a:p>
          <a:p>
            <a:pPr marL="347345" indent="-347345">
              <a:buNone/>
            </a:pPr>
            <a:endParaRPr lang="en-US" sz="1400" b="1" dirty="0">
              <a:solidFill>
                <a:srgbClr val="CD1711"/>
              </a:solidFill>
              <a:ea typeface="Batang"/>
            </a:endParaRPr>
          </a:p>
          <a:p>
            <a:pPr marL="347345" indent="-347345">
              <a:buNone/>
            </a:pPr>
            <a:endParaRPr lang="en-US" sz="1400" b="1" dirty="0">
              <a:solidFill>
                <a:srgbClr val="CD1711"/>
              </a:solidFill>
              <a:ea typeface="Batang"/>
            </a:endParaRPr>
          </a:p>
        </p:txBody>
      </p:sp>
      <p:pic>
        <p:nvPicPr>
          <p:cNvPr id="7" name="Content Placeholder 6" descr="A painting of a flower in a forest&#10;&#10;AI-generated content may be incorrect.">
            <a:extLst>
              <a:ext uri="{FF2B5EF4-FFF2-40B4-BE49-F238E27FC236}">
                <a16:creationId xmlns:a16="http://schemas.microsoft.com/office/drawing/2014/main" id="{E674A8E9-B87B-AA4B-D865-D292288187E1}"/>
              </a:ext>
            </a:extLst>
          </p:cNvPr>
          <p:cNvPicPr>
            <a:picLocks noGrp="1" noChangeAspect="1"/>
          </p:cNvPicPr>
          <p:nvPr>
            <p:ph sz="quarter" idx="13"/>
          </p:nvPr>
        </p:nvPicPr>
        <p:blipFill>
          <a:blip r:embed="rId2"/>
          <a:stretch>
            <a:fillRect/>
          </a:stretch>
        </p:blipFill>
        <p:spPr>
          <a:xfrm>
            <a:off x="209063" y="606552"/>
            <a:ext cx="4465714" cy="5805323"/>
          </a:xfrm>
          <a:prstGeom prst="rect">
            <a:avLst/>
          </a:prstGeom>
        </p:spPr>
      </p:pic>
      <p:sp>
        <p:nvSpPr>
          <p:cNvPr id="5" name="TextBox 4">
            <a:extLst>
              <a:ext uri="{FF2B5EF4-FFF2-40B4-BE49-F238E27FC236}">
                <a16:creationId xmlns:a16="http://schemas.microsoft.com/office/drawing/2014/main" id="{DCBD7469-BE48-905A-4DA3-4E68AC4636B8}"/>
              </a:ext>
            </a:extLst>
          </p:cNvPr>
          <p:cNvSpPr txBox="1"/>
          <p:nvPr/>
        </p:nvSpPr>
        <p:spPr>
          <a:xfrm>
            <a:off x="4835673" y="2819572"/>
            <a:ext cx="6201294" cy="3416320"/>
          </a:xfrm>
          <a:prstGeom prst="rect">
            <a:avLst/>
          </a:prstGeom>
          <a:noFill/>
        </p:spPr>
        <p:txBody>
          <a:bodyPr wrap="square">
            <a:spAutoFit/>
          </a:bodyPr>
          <a:lstStyle/>
          <a:p>
            <a:r>
              <a:rPr lang="en-US" b="0" i="0" dirty="0">
                <a:solidFill>
                  <a:srgbClr val="273540"/>
                </a:solidFill>
                <a:effectLst/>
                <a:latin typeface="LatoWeb"/>
              </a:rPr>
              <a:t>Ilan</a:t>
            </a:r>
            <a:br>
              <a:rPr lang="en-US" dirty="0"/>
            </a:br>
            <a:r>
              <a:rPr lang="en-US" b="0" i="0" dirty="0">
                <a:solidFill>
                  <a:srgbClr val="273540"/>
                </a:solidFill>
                <a:effectLst/>
                <a:latin typeface="LatoWeb"/>
              </a:rPr>
              <a:t>Determined, positive, resilient</a:t>
            </a:r>
            <a:br>
              <a:rPr lang="en-US" dirty="0"/>
            </a:br>
            <a:r>
              <a:rPr lang="en-US" b="0" i="0" dirty="0">
                <a:solidFill>
                  <a:srgbClr val="273540"/>
                </a:solidFill>
                <a:effectLst/>
                <a:latin typeface="LatoWeb"/>
              </a:rPr>
              <a:t>Who loves rap music, </a:t>
            </a:r>
            <a:r>
              <a:rPr lang="en-US" dirty="0">
                <a:solidFill>
                  <a:srgbClr val="273540"/>
                </a:solidFill>
                <a:latin typeface="LatoWeb"/>
              </a:rPr>
              <a:t>F</a:t>
            </a:r>
            <a:r>
              <a:rPr lang="en-US" b="0" i="0" dirty="0">
                <a:solidFill>
                  <a:srgbClr val="273540"/>
                </a:solidFill>
                <a:effectLst/>
                <a:latin typeface="LatoWeb"/>
              </a:rPr>
              <a:t>rench food, and challenges</a:t>
            </a:r>
            <a:br>
              <a:rPr lang="en-US" dirty="0"/>
            </a:br>
            <a:r>
              <a:rPr lang="en-US" b="0" i="0" dirty="0">
                <a:solidFill>
                  <a:srgbClr val="273540"/>
                </a:solidFill>
                <a:effectLst/>
                <a:latin typeface="LatoWeb"/>
              </a:rPr>
              <a:t>Who values family, hard work, and helping people</a:t>
            </a:r>
            <a:br>
              <a:rPr lang="en-US" dirty="0"/>
            </a:br>
            <a:r>
              <a:rPr lang="en-US" b="0" i="0" dirty="0">
                <a:solidFill>
                  <a:srgbClr val="273540"/>
                </a:solidFill>
                <a:effectLst/>
                <a:latin typeface="LatoWeb"/>
              </a:rPr>
              <a:t>Who feels motivated by goals, calmness, and hope</a:t>
            </a:r>
            <a:br>
              <a:rPr lang="en-US" dirty="0"/>
            </a:br>
            <a:r>
              <a:rPr lang="en-US" b="0" i="0" dirty="0">
                <a:solidFill>
                  <a:srgbClr val="273540"/>
                </a:solidFill>
                <a:effectLst/>
                <a:latin typeface="LatoWeb"/>
              </a:rPr>
              <a:t>Who wonders what life looks like tomorrow</a:t>
            </a:r>
            <a:br>
              <a:rPr lang="en-US" dirty="0"/>
            </a:br>
            <a:r>
              <a:rPr lang="en-US" b="0" i="0" dirty="0">
                <a:solidFill>
                  <a:srgbClr val="273540"/>
                </a:solidFill>
                <a:effectLst/>
                <a:latin typeface="LatoWeb"/>
              </a:rPr>
              <a:t>Who fears losing time or missing an opportunity</a:t>
            </a:r>
            <a:br>
              <a:rPr lang="en-US" dirty="0"/>
            </a:br>
            <a:r>
              <a:rPr lang="en-US" b="0" i="0" dirty="0">
                <a:solidFill>
                  <a:srgbClr val="273540"/>
                </a:solidFill>
                <a:effectLst/>
                <a:latin typeface="LatoWeb"/>
              </a:rPr>
              <a:t>Who hopes to succeed in business and build a solid future</a:t>
            </a:r>
            <a:br>
              <a:rPr lang="en-US" dirty="0"/>
            </a:br>
            <a:r>
              <a:rPr lang="en-US" b="0" i="0" dirty="0">
                <a:solidFill>
                  <a:srgbClr val="273540"/>
                </a:solidFill>
                <a:effectLst/>
                <a:latin typeface="LatoWeb"/>
              </a:rPr>
              <a:t>Who believes that staying positive is a choice you make every day</a:t>
            </a:r>
            <a:br>
              <a:rPr lang="en-US" dirty="0"/>
            </a:br>
            <a:r>
              <a:rPr lang="en-US" b="0" i="0" dirty="0">
                <a:solidFill>
                  <a:srgbClr val="273540"/>
                </a:solidFill>
                <a:effectLst/>
                <a:latin typeface="LatoWeb"/>
              </a:rPr>
              <a:t>Who would like to see the world and reach his full potential</a:t>
            </a:r>
            <a:br>
              <a:rPr lang="en-US" dirty="0"/>
            </a:br>
            <a:r>
              <a:rPr lang="en-US" b="0" i="0" dirty="0">
                <a:solidFill>
                  <a:srgbClr val="273540"/>
                </a:solidFill>
                <a:effectLst/>
                <a:latin typeface="LatoWeb"/>
              </a:rPr>
              <a:t>Resident of Southern Idaho</a:t>
            </a:r>
            <a:endParaRPr lang="en-US" dirty="0"/>
          </a:p>
        </p:txBody>
      </p:sp>
    </p:spTree>
    <p:extLst>
      <p:ext uri="{BB962C8B-B14F-4D97-AF65-F5344CB8AC3E}">
        <p14:creationId xmlns:p14="http://schemas.microsoft.com/office/powerpoint/2010/main" val="4260344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D9258-883A-1FAD-6A61-A73B2C47FFBA}"/>
              </a:ext>
            </a:extLst>
          </p:cNvPr>
          <p:cNvSpPr>
            <a:spLocks noGrp="1"/>
          </p:cNvSpPr>
          <p:nvPr>
            <p:ph type="title"/>
          </p:nvPr>
        </p:nvSpPr>
        <p:spPr/>
        <p:txBody>
          <a:bodyPr/>
          <a:lstStyle/>
          <a:p>
            <a:r>
              <a:rPr lang="en-US" dirty="0"/>
              <a:t>Artist to writer</a:t>
            </a:r>
          </a:p>
        </p:txBody>
      </p:sp>
      <p:sp>
        <p:nvSpPr>
          <p:cNvPr id="4" name="Content Placeholder 3">
            <a:extLst>
              <a:ext uri="{FF2B5EF4-FFF2-40B4-BE49-F238E27FC236}">
                <a16:creationId xmlns:a16="http://schemas.microsoft.com/office/drawing/2014/main" id="{959A1798-4878-EDC9-72F2-D6876235BDE2}"/>
              </a:ext>
            </a:extLst>
          </p:cNvPr>
          <p:cNvSpPr>
            <a:spLocks noGrp="1"/>
          </p:cNvSpPr>
          <p:nvPr>
            <p:ph sz="quarter" idx="12"/>
          </p:nvPr>
        </p:nvSpPr>
        <p:spPr>
          <a:xfrm>
            <a:off x="6519672" y="1539000"/>
            <a:ext cx="4890276" cy="4550904"/>
          </a:xfrm>
        </p:spPr>
        <p:txBody>
          <a:bodyPr>
            <a:normAutofit fontScale="85000" lnSpcReduction="20000"/>
          </a:bodyPr>
          <a:lstStyle/>
          <a:p>
            <a:pPr marL="347345" indent="-347345">
              <a:buNone/>
            </a:pPr>
            <a:r>
              <a:rPr lang="en-US" sz="2500" b="1">
                <a:solidFill>
                  <a:srgbClr val="CD1711"/>
                </a:solidFill>
                <a:ea typeface="Batang"/>
              </a:rPr>
              <a:t>Artist: Kota to Writer: Skyler</a:t>
            </a:r>
            <a:endParaRPr lang="en-US" sz="2500">
              <a:solidFill>
                <a:srgbClr val="000000"/>
              </a:solidFill>
              <a:ea typeface="Batang"/>
            </a:endParaRPr>
          </a:p>
          <a:p>
            <a:pPr marL="0" indent="0">
              <a:buNone/>
            </a:pPr>
            <a:endParaRPr lang="en-US" dirty="0">
              <a:ea typeface="Batang"/>
            </a:endParaRPr>
          </a:p>
          <a:p>
            <a:pPr marL="0" indent="0">
              <a:buNone/>
            </a:pPr>
            <a:r>
              <a:rPr lang="en-US"/>
              <a:t>Master of Sound by Skyler</a:t>
            </a:r>
          </a:p>
          <a:p>
            <a:pPr marL="0" indent="0">
              <a:buNone/>
            </a:pPr>
            <a:endParaRPr lang="en-US" dirty="0"/>
          </a:p>
          <a:p>
            <a:pPr marL="0" indent="0">
              <a:buNone/>
            </a:pPr>
            <a:r>
              <a:rPr lang="en-US" dirty="0"/>
              <a:t>My black painted fingers nails move along the guitar</a:t>
            </a:r>
          </a:p>
          <a:p>
            <a:pPr marL="0" indent="0">
              <a:buNone/>
            </a:pPr>
            <a:r>
              <a:rPr lang="en-US" dirty="0"/>
              <a:t>at ease with the world</a:t>
            </a:r>
          </a:p>
          <a:p>
            <a:pPr marL="0" indent="0">
              <a:buNone/>
            </a:pPr>
            <a:r>
              <a:rPr lang="en-US" dirty="0"/>
              <a:t>I’m In my own little sanctuary</a:t>
            </a:r>
          </a:p>
          <a:p>
            <a:pPr marL="0" indent="0">
              <a:buNone/>
            </a:pPr>
            <a:r>
              <a:rPr lang="en-US" dirty="0"/>
              <a:t>No one to hear me fall</a:t>
            </a:r>
          </a:p>
          <a:p>
            <a:pPr marL="0" indent="0">
              <a:buNone/>
            </a:pPr>
            <a:endParaRPr lang="en-US" dirty="0"/>
          </a:p>
          <a:p>
            <a:pPr marL="0" indent="0">
              <a:buNone/>
            </a:pPr>
            <a:r>
              <a:rPr lang="en-US" dirty="0"/>
              <a:t>My rings sparkle in the light</a:t>
            </a:r>
          </a:p>
          <a:p>
            <a:pPr marL="0" indent="0">
              <a:buNone/>
            </a:pPr>
            <a:r>
              <a:rPr lang="en-US" dirty="0"/>
              <a:t>and my bracelet moves when I play</a:t>
            </a:r>
          </a:p>
          <a:p>
            <a:pPr marL="0" indent="0">
              <a:buNone/>
            </a:pPr>
            <a:r>
              <a:rPr lang="en-US" dirty="0"/>
              <a:t>With every stroke I shine brighter</a:t>
            </a:r>
          </a:p>
          <a:p>
            <a:pPr marL="0" indent="0">
              <a:buNone/>
            </a:pPr>
            <a:endParaRPr lang="en-US" dirty="0"/>
          </a:p>
          <a:p>
            <a:pPr marL="0" indent="0">
              <a:buNone/>
            </a:pPr>
            <a:r>
              <a:rPr lang="en-US" dirty="0"/>
              <a:t>I can feel my heart beating</a:t>
            </a:r>
          </a:p>
          <a:p>
            <a:pPr marL="0" indent="0">
              <a:buNone/>
            </a:pPr>
            <a:r>
              <a:rPr lang="en-US" dirty="0"/>
              <a:t>I can hear it in the music’s flow</a:t>
            </a:r>
          </a:p>
          <a:p>
            <a:pPr marL="0" indent="0">
              <a:buNone/>
            </a:pPr>
            <a:r>
              <a:rPr lang="en-US" dirty="0"/>
              <a:t>I am a Master of sound</a:t>
            </a:r>
          </a:p>
          <a:p>
            <a:pPr marL="0" indent="0">
              <a:buNone/>
            </a:pPr>
            <a:r>
              <a:rPr lang="en-US" dirty="0"/>
              <a:t>This is how I grow</a:t>
            </a:r>
          </a:p>
          <a:p>
            <a:endParaRPr lang="en-US" dirty="0"/>
          </a:p>
        </p:txBody>
      </p:sp>
      <p:sp>
        <p:nvSpPr>
          <p:cNvPr id="5" name="Slide Number Placeholder 4">
            <a:extLst>
              <a:ext uri="{FF2B5EF4-FFF2-40B4-BE49-F238E27FC236}">
                <a16:creationId xmlns:a16="http://schemas.microsoft.com/office/drawing/2014/main" id="{BD4C41B2-4C81-8E8C-071F-F3C8241C0ACD}"/>
              </a:ext>
            </a:extLst>
          </p:cNvPr>
          <p:cNvSpPr>
            <a:spLocks noGrp="1"/>
          </p:cNvSpPr>
          <p:nvPr>
            <p:ph type="sldNum" sz="quarter" idx="10"/>
          </p:nvPr>
        </p:nvSpPr>
        <p:spPr/>
        <p:txBody>
          <a:bodyPr/>
          <a:lstStyle/>
          <a:p>
            <a:pPr algn="ctr"/>
            <a:fld id="{19B51A1E-902D-48AF-9020-955120F399B6}" type="slidenum">
              <a:rPr lang="en-US" smtClean="0"/>
              <a:pPr algn="ctr"/>
              <a:t>23</a:t>
            </a:fld>
            <a:endParaRPr lang="en-US" dirty="0"/>
          </a:p>
        </p:txBody>
      </p:sp>
      <p:pic>
        <p:nvPicPr>
          <p:cNvPr id="9" name="Content Placeholder 8">
            <a:extLst>
              <a:ext uri="{FF2B5EF4-FFF2-40B4-BE49-F238E27FC236}">
                <a16:creationId xmlns:a16="http://schemas.microsoft.com/office/drawing/2014/main" id="{6859DB83-DB9C-D1C6-91BE-EB01A6D75E8F}"/>
              </a:ext>
            </a:extLst>
          </p:cNvPr>
          <p:cNvPicPr>
            <a:picLocks noGrp="1" noChangeAspect="1"/>
          </p:cNvPicPr>
          <p:nvPr>
            <p:ph sz="quarter" idx="13"/>
          </p:nvPr>
        </p:nvPicPr>
        <p:blipFill>
          <a:blip r:embed="rId2"/>
          <a:stretch>
            <a:fillRect/>
          </a:stretch>
        </p:blipFill>
        <p:spPr bwMode="auto">
          <a:xfrm>
            <a:off x="1610730" y="2130425"/>
            <a:ext cx="3225377" cy="39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877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FAD5-505D-D67A-8D76-0B8ED6C77229}"/>
              </a:ext>
            </a:extLst>
          </p:cNvPr>
          <p:cNvSpPr>
            <a:spLocks noGrp="1"/>
          </p:cNvSpPr>
          <p:nvPr>
            <p:ph type="title"/>
          </p:nvPr>
        </p:nvSpPr>
        <p:spPr/>
        <p:txBody>
          <a:bodyPr/>
          <a:lstStyle/>
          <a:p>
            <a:r>
              <a:rPr lang="en-US" dirty="0"/>
              <a:t>Artist to Writer</a:t>
            </a:r>
          </a:p>
        </p:txBody>
      </p:sp>
      <p:sp>
        <p:nvSpPr>
          <p:cNvPr id="3" name="Content Placeholder 2">
            <a:extLst>
              <a:ext uri="{FF2B5EF4-FFF2-40B4-BE49-F238E27FC236}">
                <a16:creationId xmlns:a16="http://schemas.microsoft.com/office/drawing/2014/main" id="{49BCD130-951B-7027-DCFB-4C5D075CC388}"/>
              </a:ext>
            </a:extLst>
          </p:cNvPr>
          <p:cNvSpPr>
            <a:spLocks noGrp="1"/>
          </p:cNvSpPr>
          <p:nvPr>
            <p:ph sz="quarter" idx="13"/>
          </p:nvPr>
        </p:nvSpPr>
        <p:spPr/>
        <p:txBody>
          <a:bodyPr/>
          <a:lstStyle/>
          <a:p>
            <a:endParaRPr lang="en-US"/>
          </a:p>
        </p:txBody>
      </p:sp>
      <p:sp>
        <p:nvSpPr>
          <p:cNvPr id="4" name="Content Placeholder 3">
            <a:extLst>
              <a:ext uri="{FF2B5EF4-FFF2-40B4-BE49-F238E27FC236}">
                <a16:creationId xmlns:a16="http://schemas.microsoft.com/office/drawing/2014/main" id="{881E0027-2276-6DA6-82BF-9CFCDC80F64F}"/>
              </a:ext>
            </a:extLst>
          </p:cNvPr>
          <p:cNvSpPr>
            <a:spLocks noGrp="1"/>
          </p:cNvSpPr>
          <p:nvPr>
            <p:ph sz="quarter" idx="12"/>
          </p:nvPr>
        </p:nvSpPr>
        <p:spPr>
          <a:xfrm>
            <a:off x="6519672" y="1188079"/>
            <a:ext cx="4900302" cy="4901825"/>
          </a:xfrm>
        </p:spPr>
        <p:txBody>
          <a:bodyPr>
            <a:normAutofit/>
          </a:bodyPr>
          <a:lstStyle/>
          <a:p>
            <a:pPr marL="0" indent="0">
              <a:buNone/>
            </a:pPr>
            <a:r>
              <a:rPr lang="en-US" sz="2100" b="1">
                <a:solidFill>
                  <a:srgbClr val="CD1711"/>
                </a:solidFill>
                <a:ea typeface="Batang"/>
              </a:rPr>
              <a:t>Artist: Kelly to Writer: Romay</a:t>
            </a:r>
            <a:endParaRPr lang="en-US"/>
          </a:p>
          <a:p>
            <a:pPr marL="0" indent="0">
              <a:buNone/>
            </a:pPr>
            <a:r>
              <a:rPr lang="en-US" b="1"/>
              <a:t>Exit signs by Romay</a:t>
            </a:r>
            <a:endParaRPr lang="en-US"/>
          </a:p>
          <a:p>
            <a:pPr marL="0" indent="0">
              <a:buNone/>
            </a:pPr>
            <a:endParaRPr lang="en-US" dirty="0"/>
          </a:p>
          <a:p>
            <a:pPr marL="0" indent="0">
              <a:buNone/>
            </a:pPr>
            <a:r>
              <a:rPr lang="en-US" dirty="0"/>
              <a:t>From a cool blue hue,</a:t>
            </a:r>
          </a:p>
          <a:p>
            <a:pPr marL="0" indent="0">
              <a:buNone/>
            </a:pPr>
            <a:r>
              <a:rPr lang="en-US" dirty="0"/>
              <a:t>to a light pink vibe,</a:t>
            </a:r>
          </a:p>
          <a:p>
            <a:pPr marL="0" indent="0">
              <a:buNone/>
            </a:pPr>
            <a:r>
              <a:rPr lang="en-US" dirty="0"/>
              <a:t>cracks and lines lead to exit signs.</a:t>
            </a:r>
          </a:p>
          <a:p>
            <a:pPr marL="0" indent="0">
              <a:buNone/>
            </a:pPr>
            <a:endParaRPr lang="en-US" dirty="0"/>
          </a:p>
          <a:p>
            <a:pPr marL="0" indent="0">
              <a:buNone/>
            </a:pPr>
            <a:r>
              <a:rPr lang="en-US" dirty="0"/>
              <a:t>Exit signs show I’m on the right path,</a:t>
            </a:r>
          </a:p>
          <a:p>
            <a:pPr marL="0" indent="0">
              <a:buNone/>
            </a:pPr>
            <a:r>
              <a:rPr lang="en-US" dirty="0"/>
              <a:t>but I can’t escape these narrow hallways.</a:t>
            </a:r>
          </a:p>
          <a:p>
            <a:pPr marL="0" indent="0">
              <a:buNone/>
            </a:pPr>
            <a:r>
              <a:rPr lang="en-US" dirty="0"/>
              <a:t>I feel like I’m running in place all the time.</a:t>
            </a:r>
          </a:p>
          <a:p>
            <a:pPr marL="0" indent="0">
              <a:buNone/>
            </a:pPr>
            <a:r>
              <a:rPr lang="en-US" dirty="0"/>
              <a:t>Everything feels the same every day.</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1D620E4D-D34E-73BD-7C0E-3288A2F3B825}"/>
              </a:ext>
            </a:extLst>
          </p:cNvPr>
          <p:cNvSpPr>
            <a:spLocks noGrp="1"/>
          </p:cNvSpPr>
          <p:nvPr>
            <p:ph type="sldNum" sz="quarter" idx="10"/>
          </p:nvPr>
        </p:nvSpPr>
        <p:spPr/>
        <p:txBody>
          <a:bodyPr/>
          <a:lstStyle/>
          <a:p>
            <a:pPr algn="ctr"/>
            <a:fld id="{19B51A1E-902D-48AF-9020-955120F399B6}" type="slidenum">
              <a:rPr lang="en-US" smtClean="0"/>
              <a:pPr algn="ctr"/>
              <a:t>24</a:t>
            </a:fld>
            <a:endParaRPr lang="en-US" dirty="0"/>
          </a:p>
        </p:txBody>
      </p:sp>
      <p:pic>
        <p:nvPicPr>
          <p:cNvPr id="7" name="Picture 6">
            <a:extLst>
              <a:ext uri="{FF2B5EF4-FFF2-40B4-BE49-F238E27FC236}">
                <a16:creationId xmlns:a16="http://schemas.microsoft.com/office/drawing/2014/main" id="{6736D8FD-2E42-B17A-3E3C-A99970127401}"/>
              </a:ext>
            </a:extLst>
          </p:cNvPr>
          <p:cNvPicPr>
            <a:picLocks noChangeAspect="1"/>
          </p:cNvPicPr>
          <p:nvPr/>
        </p:nvPicPr>
        <p:blipFill>
          <a:blip r:embed="rId2"/>
          <a:stretch>
            <a:fillRect/>
          </a:stretch>
        </p:blipFill>
        <p:spPr>
          <a:xfrm>
            <a:off x="1118524" y="2114205"/>
            <a:ext cx="4028977" cy="4743795"/>
          </a:xfrm>
          <a:prstGeom prst="rect">
            <a:avLst/>
          </a:prstGeom>
        </p:spPr>
      </p:pic>
    </p:spTree>
    <p:extLst>
      <p:ext uri="{BB962C8B-B14F-4D97-AF65-F5344CB8AC3E}">
        <p14:creationId xmlns:p14="http://schemas.microsoft.com/office/powerpoint/2010/main" val="3182239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0B7A-79ED-0AF6-5F99-9B41FAB7F84D}"/>
              </a:ext>
            </a:extLst>
          </p:cNvPr>
          <p:cNvSpPr>
            <a:spLocks noGrp="1"/>
          </p:cNvSpPr>
          <p:nvPr>
            <p:ph type="title"/>
          </p:nvPr>
        </p:nvSpPr>
        <p:spPr/>
        <p:txBody>
          <a:bodyPr/>
          <a:lstStyle/>
          <a:p>
            <a:r>
              <a:rPr lang="en-US" dirty="0"/>
              <a:t>Artist to Writer</a:t>
            </a:r>
          </a:p>
        </p:txBody>
      </p:sp>
      <p:pic>
        <p:nvPicPr>
          <p:cNvPr id="7" name="Content Placeholder 6">
            <a:extLst>
              <a:ext uri="{FF2B5EF4-FFF2-40B4-BE49-F238E27FC236}">
                <a16:creationId xmlns:a16="http://schemas.microsoft.com/office/drawing/2014/main" id="{0EE096B3-C837-9F6E-50E2-0962C69DEE3A}"/>
              </a:ext>
            </a:extLst>
          </p:cNvPr>
          <p:cNvPicPr>
            <a:picLocks noGrp="1" noChangeAspect="1"/>
          </p:cNvPicPr>
          <p:nvPr>
            <p:ph sz="quarter" idx="13"/>
          </p:nvPr>
        </p:nvPicPr>
        <p:blipFill>
          <a:blip r:embed="rId2"/>
          <a:stretch>
            <a:fillRect/>
          </a:stretch>
        </p:blipFill>
        <p:spPr>
          <a:xfrm>
            <a:off x="768350" y="2141051"/>
            <a:ext cx="4910138" cy="3937972"/>
          </a:xfrm>
          <a:prstGeom prst="rect">
            <a:avLst/>
          </a:prstGeom>
        </p:spPr>
      </p:pic>
      <p:sp>
        <p:nvSpPr>
          <p:cNvPr id="4" name="Content Placeholder 3">
            <a:extLst>
              <a:ext uri="{FF2B5EF4-FFF2-40B4-BE49-F238E27FC236}">
                <a16:creationId xmlns:a16="http://schemas.microsoft.com/office/drawing/2014/main" id="{65CC37CF-DDF8-0C12-02FE-D370D7611722}"/>
              </a:ext>
            </a:extLst>
          </p:cNvPr>
          <p:cNvSpPr>
            <a:spLocks noGrp="1"/>
          </p:cNvSpPr>
          <p:nvPr>
            <p:ph sz="quarter" idx="12"/>
          </p:nvPr>
        </p:nvSpPr>
        <p:spPr>
          <a:xfrm>
            <a:off x="6519672" y="907342"/>
            <a:ext cx="4890276" cy="5162510"/>
          </a:xfrm>
        </p:spPr>
        <p:txBody>
          <a:bodyPr>
            <a:normAutofit fontScale="85000" lnSpcReduction="20000"/>
          </a:bodyPr>
          <a:lstStyle/>
          <a:p>
            <a:pPr marL="0" indent="0">
              <a:buNone/>
            </a:pPr>
            <a:r>
              <a:rPr lang="en-US" sz="2500" b="1">
                <a:solidFill>
                  <a:srgbClr val="CD1711"/>
                </a:solidFill>
                <a:ea typeface="Batang"/>
              </a:rPr>
              <a:t>Artist: Olivia to Writer: Illan</a:t>
            </a:r>
            <a:endParaRPr lang="en-US"/>
          </a:p>
          <a:p>
            <a:pPr marL="0" indent="0">
              <a:buNone/>
            </a:pPr>
            <a:r>
              <a:rPr lang="en-US" dirty="0"/>
              <a:t>The artwork reveals a relaxed cat leaning over a ledge, probably focused on a sound of something moving next to him in the brushes. The dark silhouette, against the bright blue background, stands out immediately to let the cat be the main character in this story. The simple colors and lack of character let us admire the simple moment of a wild cat's life. The wooden fence looks old and rough, which creates a cool contrast with the cat's soft shape. My favorite part is the small pink nose because it makes the whole scene feel playful and real by breaking the serious mood of the dark colors, showing the contrast between dark and light. It tells us that they are different but can be very similar, and close even, with their differences. It perfectly captures a simple moment of curiosity.</a:t>
            </a:r>
            <a:endParaRPr lang="en-US"/>
          </a:p>
          <a:p>
            <a:pPr marL="0" indent="0">
              <a:buNone/>
            </a:pPr>
            <a:endParaRPr lang="en-US" dirty="0"/>
          </a:p>
          <a:p>
            <a:r>
              <a:rPr lang="en-US" dirty="0"/>
              <a:t>Ilan </a:t>
            </a:r>
          </a:p>
          <a:p>
            <a:endParaRPr lang="en-US" dirty="0"/>
          </a:p>
        </p:txBody>
      </p:sp>
      <p:sp>
        <p:nvSpPr>
          <p:cNvPr id="5" name="Slide Number Placeholder 4">
            <a:extLst>
              <a:ext uri="{FF2B5EF4-FFF2-40B4-BE49-F238E27FC236}">
                <a16:creationId xmlns:a16="http://schemas.microsoft.com/office/drawing/2014/main" id="{8FD758A4-3470-D57A-7FCE-4D296A216100}"/>
              </a:ext>
            </a:extLst>
          </p:cNvPr>
          <p:cNvSpPr>
            <a:spLocks noGrp="1"/>
          </p:cNvSpPr>
          <p:nvPr>
            <p:ph type="sldNum" sz="quarter" idx="10"/>
          </p:nvPr>
        </p:nvSpPr>
        <p:spPr/>
        <p:txBody>
          <a:bodyPr/>
          <a:lstStyle/>
          <a:p>
            <a:pPr algn="ctr"/>
            <a:fld id="{19B51A1E-902D-48AF-9020-955120F399B6}" type="slidenum">
              <a:rPr lang="en-US" smtClean="0"/>
              <a:pPr algn="ctr"/>
              <a:t>25</a:t>
            </a:fld>
            <a:endParaRPr lang="en-US" dirty="0"/>
          </a:p>
        </p:txBody>
      </p:sp>
    </p:spTree>
    <p:extLst>
      <p:ext uri="{BB962C8B-B14F-4D97-AF65-F5344CB8AC3E}">
        <p14:creationId xmlns:p14="http://schemas.microsoft.com/office/powerpoint/2010/main" val="193077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444F-2D8A-5741-B94A-A3B742219952}"/>
              </a:ext>
            </a:extLst>
          </p:cNvPr>
          <p:cNvSpPr>
            <a:spLocks noGrp="1"/>
          </p:cNvSpPr>
          <p:nvPr>
            <p:ph type="title"/>
          </p:nvPr>
        </p:nvSpPr>
        <p:spPr/>
        <p:txBody>
          <a:bodyPr/>
          <a:lstStyle/>
          <a:p>
            <a:r>
              <a:rPr lang="en-US" dirty="0"/>
              <a:t>Artist to Writer</a:t>
            </a:r>
          </a:p>
        </p:txBody>
      </p:sp>
      <p:pic>
        <p:nvPicPr>
          <p:cNvPr id="7" name="Content Placeholder 6">
            <a:extLst>
              <a:ext uri="{FF2B5EF4-FFF2-40B4-BE49-F238E27FC236}">
                <a16:creationId xmlns:a16="http://schemas.microsoft.com/office/drawing/2014/main" id="{8039512B-1830-7662-424C-0BFDD9D414CB}"/>
              </a:ext>
            </a:extLst>
          </p:cNvPr>
          <p:cNvPicPr>
            <a:picLocks noGrp="1" noChangeAspect="1"/>
          </p:cNvPicPr>
          <p:nvPr>
            <p:ph sz="quarter" idx="13"/>
          </p:nvPr>
        </p:nvPicPr>
        <p:blipFill>
          <a:blip r:embed="rId2"/>
          <a:stretch>
            <a:fillRect/>
          </a:stretch>
        </p:blipFill>
        <p:spPr>
          <a:xfrm>
            <a:off x="1683438" y="2130425"/>
            <a:ext cx="3079961" cy="3959225"/>
          </a:xfrm>
          <a:prstGeom prst="rect">
            <a:avLst/>
          </a:prstGeom>
        </p:spPr>
      </p:pic>
      <p:sp>
        <p:nvSpPr>
          <p:cNvPr id="4" name="Content Placeholder 3">
            <a:extLst>
              <a:ext uri="{FF2B5EF4-FFF2-40B4-BE49-F238E27FC236}">
                <a16:creationId xmlns:a16="http://schemas.microsoft.com/office/drawing/2014/main" id="{9C2B3334-138F-3E47-05EC-35C7D1E6317C}"/>
              </a:ext>
            </a:extLst>
          </p:cNvPr>
          <p:cNvSpPr>
            <a:spLocks noGrp="1"/>
          </p:cNvSpPr>
          <p:nvPr>
            <p:ph sz="quarter" idx="12"/>
          </p:nvPr>
        </p:nvSpPr>
        <p:spPr>
          <a:xfrm>
            <a:off x="6519672" y="897316"/>
            <a:ext cx="4890276" cy="5192588"/>
          </a:xfrm>
        </p:spPr>
        <p:txBody>
          <a:bodyPr>
            <a:normAutofit fontScale="92500" lnSpcReduction="10000"/>
          </a:bodyPr>
          <a:lstStyle/>
          <a:p>
            <a:pPr marL="0" indent="0">
              <a:buNone/>
            </a:pPr>
            <a:r>
              <a:rPr lang="en-US" sz="2300" b="1">
                <a:solidFill>
                  <a:srgbClr val="CD1711"/>
                </a:solidFill>
                <a:ea typeface="Batang"/>
              </a:rPr>
              <a:t>Artist: Carissa to Writer: Devin</a:t>
            </a:r>
            <a:endParaRPr lang="en-US"/>
          </a:p>
          <a:p>
            <a:pPr marL="0" indent="0">
              <a:buNone/>
            </a:pPr>
            <a:r>
              <a:rPr lang="en-US"/>
              <a:t>Master of Disguise (Except where it counts)</a:t>
            </a:r>
          </a:p>
          <a:p>
            <a:pPr marL="0" indent="0">
              <a:buNone/>
            </a:pPr>
            <a:endParaRPr lang="en-US" dirty="0"/>
          </a:p>
          <a:p>
            <a:pPr marL="0" indent="0">
              <a:buNone/>
            </a:pPr>
            <a:r>
              <a:rPr lang="en-US" dirty="0"/>
              <a:t>I am the mammal master of disguise,</a:t>
            </a:r>
          </a:p>
          <a:p>
            <a:pPr marL="0" indent="0">
              <a:buNone/>
            </a:pPr>
            <a:r>
              <a:rPr lang="en-US" dirty="0"/>
              <a:t>A bandit’s mask on my eyes.</a:t>
            </a:r>
          </a:p>
          <a:p>
            <a:pPr marL="0" indent="0">
              <a:buNone/>
            </a:pPr>
            <a:r>
              <a:rPr lang="en-US" dirty="0"/>
              <a:t>Yet what the silliest thing here is-</a:t>
            </a:r>
          </a:p>
          <a:p>
            <a:pPr marL="0" indent="0">
              <a:buNone/>
            </a:pPr>
            <a:r>
              <a:rPr lang="en-US" dirty="0"/>
              <a:t>I am the one whose life has been stolen.</a:t>
            </a:r>
          </a:p>
          <a:p>
            <a:pPr marL="0" indent="0">
              <a:buNone/>
            </a:pPr>
            <a:r>
              <a:rPr lang="en-US" dirty="0"/>
              <a:t>They may not know my identity,</a:t>
            </a:r>
          </a:p>
          <a:p>
            <a:pPr marL="0" indent="0">
              <a:buNone/>
            </a:pPr>
            <a:r>
              <a:rPr lang="en-US" dirty="0"/>
              <a:t>But they control my life in every capacity.</a:t>
            </a:r>
          </a:p>
          <a:p>
            <a:pPr marL="0" indent="0">
              <a:buNone/>
            </a:pPr>
            <a:r>
              <a:rPr lang="en-US" dirty="0"/>
              <a:t>My wild frame torn now in fragility,</a:t>
            </a:r>
          </a:p>
          <a:p>
            <a:pPr marL="0" indent="0">
              <a:buNone/>
            </a:pPr>
            <a:r>
              <a:rPr lang="en-US" dirty="0"/>
              <a:t>the ways in which I submit to captivity.</a:t>
            </a:r>
          </a:p>
          <a:p>
            <a:pPr marL="0" indent="0">
              <a:buNone/>
            </a:pPr>
            <a:r>
              <a:rPr lang="en-US" dirty="0"/>
              <a:t>I’m framed by my unnatural habitat,</a:t>
            </a:r>
          </a:p>
          <a:p>
            <a:pPr marL="0" indent="0">
              <a:buNone/>
            </a:pPr>
            <a:r>
              <a:rPr lang="en-US" dirty="0"/>
              <a:t>As they all carry on, in pomp and in circumstance.</a:t>
            </a:r>
          </a:p>
          <a:p>
            <a:pPr marL="0" indent="0">
              <a:buNone/>
            </a:pPr>
            <a:r>
              <a:rPr lang="en-US" dirty="0"/>
              <a:t>Master of Disguise…</a:t>
            </a:r>
          </a:p>
          <a:p>
            <a:pPr marL="0" indent="0">
              <a:buNone/>
            </a:pPr>
            <a:r>
              <a:rPr lang="en-US" dirty="0"/>
              <a:t>There is a sadness in my eyes.</a:t>
            </a:r>
          </a:p>
          <a:p>
            <a:pPr marL="0" indent="0">
              <a:buNone/>
            </a:pPr>
            <a:r>
              <a:rPr lang="en-US" dirty="0"/>
              <a:t>By Devin</a:t>
            </a:r>
          </a:p>
        </p:txBody>
      </p:sp>
      <p:sp>
        <p:nvSpPr>
          <p:cNvPr id="5" name="Slide Number Placeholder 4">
            <a:extLst>
              <a:ext uri="{FF2B5EF4-FFF2-40B4-BE49-F238E27FC236}">
                <a16:creationId xmlns:a16="http://schemas.microsoft.com/office/drawing/2014/main" id="{0A47D1E5-07A7-ED6C-DDB7-0642C8D97652}"/>
              </a:ext>
            </a:extLst>
          </p:cNvPr>
          <p:cNvSpPr>
            <a:spLocks noGrp="1"/>
          </p:cNvSpPr>
          <p:nvPr>
            <p:ph type="sldNum" sz="quarter" idx="10"/>
          </p:nvPr>
        </p:nvSpPr>
        <p:spPr/>
        <p:txBody>
          <a:bodyPr/>
          <a:lstStyle/>
          <a:p>
            <a:pPr algn="ctr"/>
            <a:fld id="{19B51A1E-902D-48AF-9020-955120F399B6}" type="slidenum">
              <a:rPr lang="en-US" smtClean="0"/>
              <a:pPr algn="ctr"/>
              <a:t>26</a:t>
            </a:fld>
            <a:endParaRPr lang="en-US" dirty="0"/>
          </a:p>
        </p:txBody>
      </p:sp>
    </p:spTree>
    <p:extLst>
      <p:ext uri="{BB962C8B-B14F-4D97-AF65-F5344CB8AC3E}">
        <p14:creationId xmlns:p14="http://schemas.microsoft.com/office/powerpoint/2010/main" val="134419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0730-A574-6260-85AA-19F4576A15F0}"/>
              </a:ext>
            </a:extLst>
          </p:cNvPr>
          <p:cNvSpPr>
            <a:spLocks noGrp="1"/>
          </p:cNvSpPr>
          <p:nvPr>
            <p:ph type="title"/>
          </p:nvPr>
        </p:nvSpPr>
        <p:spPr/>
        <p:txBody>
          <a:bodyPr/>
          <a:lstStyle/>
          <a:p>
            <a:r>
              <a:rPr lang="en-US" dirty="0"/>
              <a:t>Student Takeaways</a:t>
            </a:r>
          </a:p>
        </p:txBody>
      </p:sp>
      <p:sp>
        <p:nvSpPr>
          <p:cNvPr id="3" name="Content Placeholder 2">
            <a:extLst>
              <a:ext uri="{FF2B5EF4-FFF2-40B4-BE49-F238E27FC236}">
                <a16:creationId xmlns:a16="http://schemas.microsoft.com/office/drawing/2014/main" id="{EEAC3B72-BB14-1263-E363-F5FF827D548B}"/>
              </a:ext>
            </a:extLst>
          </p:cNvPr>
          <p:cNvSpPr>
            <a:spLocks noGrp="1"/>
          </p:cNvSpPr>
          <p:nvPr>
            <p:ph sz="quarter" idx="12"/>
          </p:nvPr>
        </p:nvSpPr>
        <p:spPr/>
        <p:txBody>
          <a:bodyPr/>
          <a:lstStyle/>
          <a:p>
            <a:r>
              <a:rPr lang="en-US" dirty="0"/>
              <a:t>“I learned that it can be a difficult thing to read a poem someone else has written and then transform that into a different form of art. The difficult part is the responsibility of creating something that the author would feel good about or that the author would appreciate. I had to take their words and figure out how to interpret a piece of it to create a screen print that could be identified with that poem. I didn't take that lightly and I tried to express through a print what the author said in words.”</a:t>
            </a:r>
          </a:p>
          <a:p>
            <a:pPr marL="0" indent="0">
              <a:buNone/>
            </a:pPr>
            <a:endParaRPr lang="en-US" dirty="0"/>
          </a:p>
          <a:p>
            <a:r>
              <a:rPr lang="en-US" dirty="0"/>
              <a:t>“I think the most difficult part about that was the lack of communication between the two artists. I didn't get to talk to the author to hear their interpretation beforehand. My hope is that the author of the words will recognize those words visually through seeing the print.”</a:t>
            </a:r>
          </a:p>
          <a:p>
            <a:endParaRPr lang="en-US" dirty="0"/>
          </a:p>
        </p:txBody>
      </p:sp>
      <p:sp>
        <p:nvSpPr>
          <p:cNvPr id="4" name="Slide Number Placeholder 3">
            <a:extLst>
              <a:ext uri="{FF2B5EF4-FFF2-40B4-BE49-F238E27FC236}">
                <a16:creationId xmlns:a16="http://schemas.microsoft.com/office/drawing/2014/main" id="{05CBC3F7-B94D-A221-0238-C6C12DAA31FD}"/>
              </a:ext>
            </a:extLst>
          </p:cNvPr>
          <p:cNvSpPr>
            <a:spLocks noGrp="1"/>
          </p:cNvSpPr>
          <p:nvPr>
            <p:ph type="sldNum" sz="quarter" idx="10"/>
          </p:nvPr>
        </p:nvSpPr>
        <p:spPr/>
        <p:txBody>
          <a:bodyPr/>
          <a:lstStyle/>
          <a:p>
            <a:pPr algn="ctr"/>
            <a:fld id="{19B51A1E-902D-48AF-9020-955120F399B6}" type="slidenum">
              <a:rPr lang="en-US" smtClean="0"/>
              <a:pPr algn="ctr"/>
              <a:t>27</a:t>
            </a:fld>
            <a:endParaRPr lang="en-US" dirty="0"/>
          </a:p>
        </p:txBody>
      </p:sp>
    </p:spTree>
    <p:extLst>
      <p:ext uri="{BB962C8B-B14F-4D97-AF65-F5344CB8AC3E}">
        <p14:creationId xmlns:p14="http://schemas.microsoft.com/office/powerpoint/2010/main" val="3857178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608C-D235-04AB-8D12-ABD9BAE70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6AA2E-FF6F-FD07-F0C1-9F9F36E2CEC6}"/>
              </a:ext>
            </a:extLst>
          </p:cNvPr>
          <p:cNvSpPr>
            <a:spLocks noGrp="1"/>
          </p:cNvSpPr>
          <p:nvPr>
            <p:ph type="title"/>
          </p:nvPr>
        </p:nvSpPr>
        <p:spPr/>
        <p:txBody>
          <a:bodyPr/>
          <a:lstStyle/>
          <a:p>
            <a:r>
              <a:rPr lang="en-US" dirty="0"/>
              <a:t>Student Takeaways</a:t>
            </a:r>
          </a:p>
        </p:txBody>
      </p:sp>
      <p:sp>
        <p:nvSpPr>
          <p:cNvPr id="3" name="Content Placeholder 2">
            <a:extLst>
              <a:ext uri="{FF2B5EF4-FFF2-40B4-BE49-F238E27FC236}">
                <a16:creationId xmlns:a16="http://schemas.microsoft.com/office/drawing/2014/main" id="{ACB3165A-C7DC-0352-FBC2-07B09E873E22}"/>
              </a:ext>
            </a:extLst>
          </p:cNvPr>
          <p:cNvSpPr>
            <a:spLocks noGrp="1"/>
          </p:cNvSpPr>
          <p:nvPr>
            <p:ph sz="quarter" idx="12"/>
          </p:nvPr>
        </p:nvSpPr>
        <p:spPr/>
        <p:txBody>
          <a:bodyPr/>
          <a:lstStyle/>
          <a:p>
            <a:pPr marL="0" indent="0">
              <a:buNone/>
            </a:pPr>
            <a:r>
              <a:rPr lang="en-US" dirty="0"/>
              <a:t>“My work was interpreted differently than I thought it would be. I expected to see more scenery and more music related images, but I still loved what the artist came up with.”</a:t>
            </a:r>
          </a:p>
          <a:p>
            <a:pPr marL="0" indent="0">
              <a:buNone/>
            </a:pPr>
            <a:endParaRPr lang="en-US" dirty="0"/>
          </a:p>
          <a:p>
            <a:pPr marL="0" indent="0">
              <a:buNone/>
            </a:pPr>
            <a:r>
              <a:rPr lang="en-US" dirty="0"/>
              <a:t>“Through this project, I learned that everybody views things differently and in their own way and that perspective is a wild and really cool thing.”</a:t>
            </a:r>
          </a:p>
          <a:p>
            <a:endParaRPr lang="en-US" dirty="0"/>
          </a:p>
        </p:txBody>
      </p:sp>
      <p:sp>
        <p:nvSpPr>
          <p:cNvPr id="4" name="Slide Number Placeholder 3">
            <a:extLst>
              <a:ext uri="{FF2B5EF4-FFF2-40B4-BE49-F238E27FC236}">
                <a16:creationId xmlns:a16="http://schemas.microsoft.com/office/drawing/2014/main" id="{E816F2BF-B959-8CC5-576C-8DCFFF4AE39B}"/>
              </a:ext>
            </a:extLst>
          </p:cNvPr>
          <p:cNvSpPr>
            <a:spLocks noGrp="1"/>
          </p:cNvSpPr>
          <p:nvPr>
            <p:ph type="sldNum" sz="quarter" idx="10"/>
          </p:nvPr>
        </p:nvSpPr>
        <p:spPr/>
        <p:txBody>
          <a:bodyPr/>
          <a:lstStyle/>
          <a:p>
            <a:pPr algn="ctr"/>
            <a:fld id="{19B51A1E-902D-48AF-9020-955120F399B6}" type="slidenum">
              <a:rPr lang="en-US" smtClean="0"/>
              <a:pPr algn="ctr"/>
              <a:t>28</a:t>
            </a:fld>
            <a:endParaRPr lang="en-US" dirty="0"/>
          </a:p>
        </p:txBody>
      </p:sp>
    </p:spTree>
    <p:extLst>
      <p:ext uri="{BB962C8B-B14F-4D97-AF65-F5344CB8AC3E}">
        <p14:creationId xmlns:p14="http://schemas.microsoft.com/office/powerpoint/2010/main" val="165060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3531FC-30B1-5F17-6B06-9AE6CF5584A4}"/>
              </a:ext>
            </a:extLst>
          </p:cNvPr>
          <p:cNvSpPr>
            <a:spLocks noGrp="1"/>
          </p:cNvSpPr>
          <p:nvPr>
            <p:ph type="title"/>
          </p:nvPr>
        </p:nvSpPr>
        <p:spPr>
          <a:xfrm>
            <a:off x="768096" y="996696"/>
            <a:ext cx="8668512" cy="2432304"/>
          </a:xfrm>
        </p:spPr>
        <p:txBody>
          <a:bodyPr/>
          <a:lstStyle/>
          <a:p>
            <a:r>
              <a:rPr lang="en-US" dirty="0"/>
              <a:t>Thank</a:t>
            </a:r>
            <a:br>
              <a:rPr lang="en-US" dirty="0"/>
            </a:br>
            <a:r>
              <a:rPr lang="en-US" dirty="0"/>
              <a:t>you</a:t>
            </a:r>
            <a:br>
              <a:rPr lang="en-US" dirty="0"/>
            </a:br>
            <a:endParaRPr lang="en-US" dirty="0"/>
          </a:p>
        </p:txBody>
      </p:sp>
      <p:sp>
        <p:nvSpPr>
          <p:cNvPr id="2" name="Text Placeholder 1">
            <a:extLst>
              <a:ext uri="{FF2B5EF4-FFF2-40B4-BE49-F238E27FC236}">
                <a16:creationId xmlns:a16="http://schemas.microsoft.com/office/drawing/2014/main" id="{CE3B3CC7-49C3-34B4-FBDB-34C97767B918}"/>
              </a:ext>
            </a:extLst>
          </p:cNvPr>
          <p:cNvSpPr>
            <a:spLocks noGrp="1"/>
          </p:cNvSpPr>
          <p:nvPr>
            <p:ph type="body" sz="quarter" idx="10"/>
          </p:nvPr>
        </p:nvSpPr>
        <p:spPr>
          <a:xfrm>
            <a:off x="4004241" y="882396"/>
            <a:ext cx="5340096" cy="2660904"/>
          </a:xfrm>
        </p:spPr>
        <p:txBody>
          <a:bodyPr/>
          <a:lstStyle/>
          <a:p>
            <a:r>
              <a:rPr lang="en-US" sz="3600" dirty="0">
                <a:hlinkClick r:id="rId2">
                  <a:extLst>
                    <a:ext uri="{A12FA001-AC4F-418D-AE19-62706E023703}">
                      <ahyp:hlinkClr xmlns:ahyp="http://schemas.microsoft.com/office/drawing/2018/hyperlinkcolor" val="tx"/>
                    </a:ext>
                  </a:extLst>
                </a:hlinkClick>
              </a:rPr>
              <a:t>kimberlyjones@csi.edu</a:t>
            </a:r>
            <a:endParaRPr lang="en-US" sz="3600" dirty="0"/>
          </a:p>
          <a:p>
            <a:r>
              <a:rPr lang="en-US" sz="3600" dirty="0">
                <a:hlinkClick r:id="rId3">
                  <a:extLst>
                    <a:ext uri="{A12FA001-AC4F-418D-AE19-62706E023703}">
                      <ahyp:hlinkClr xmlns:ahyp="http://schemas.microsoft.com/office/drawing/2018/hyperlinkcolor" val="tx"/>
                    </a:ext>
                  </a:extLst>
                </a:hlinkClick>
              </a:rPr>
              <a:t>abatchelor@csi.edu</a:t>
            </a:r>
            <a:endParaRPr lang="en-US" sz="3600" dirty="0"/>
          </a:p>
          <a:p>
            <a:endParaRPr lang="en-US" dirty="0"/>
          </a:p>
        </p:txBody>
      </p:sp>
    </p:spTree>
    <p:extLst>
      <p:ext uri="{BB962C8B-B14F-4D97-AF65-F5344CB8AC3E}">
        <p14:creationId xmlns:p14="http://schemas.microsoft.com/office/powerpoint/2010/main" val="423568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338E8-1DBC-0FE2-455A-82806A977572}"/>
              </a:ext>
            </a:extLst>
          </p:cNvPr>
          <p:cNvSpPr>
            <a:spLocks noGrp="1"/>
          </p:cNvSpPr>
          <p:nvPr>
            <p:ph type="title"/>
          </p:nvPr>
        </p:nvSpPr>
        <p:spPr>
          <a:xfrm>
            <a:off x="4892040" y="996696"/>
            <a:ext cx="6528816" cy="914400"/>
          </a:xfrm>
        </p:spPr>
        <p:txBody>
          <a:bodyPr/>
          <a:lstStyle/>
          <a:p>
            <a:r>
              <a:rPr lang="en-US" dirty="0"/>
              <a:t>Concept</a:t>
            </a:r>
          </a:p>
        </p:txBody>
      </p:sp>
      <p:sp>
        <p:nvSpPr>
          <p:cNvPr id="4" name="Content Placeholder 3">
            <a:extLst>
              <a:ext uri="{FF2B5EF4-FFF2-40B4-BE49-F238E27FC236}">
                <a16:creationId xmlns:a16="http://schemas.microsoft.com/office/drawing/2014/main" id="{8D520FC2-50B3-A72C-35FF-E2289F7FF82B}"/>
              </a:ext>
            </a:extLst>
          </p:cNvPr>
          <p:cNvSpPr>
            <a:spLocks noGrp="1"/>
          </p:cNvSpPr>
          <p:nvPr>
            <p:ph sz="quarter" idx="12"/>
          </p:nvPr>
        </p:nvSpPr>
        <p:spPr>
          <a:xfrm>
            <a:off x="4919472" y="2130552"/>
            <a:ext cx="6510528" cy="3959352"/>
          </a:xfrm>
        </p:spPr>
        <p:txBody>
          <a:bodyPr/>
          <a:lstStyle/>
          <a:p>
            <a:r>
              <a:rPr lang="en-US" dirty="0"/>
              <a:t>To bring a collaborative, cross-disciplinary opportunity to students, allowing writers and artists to participate in meaningful dialogue about perspective. </a:t>
            </a:r>
          </a:p>
          <a:p>
            <a:endParaRPr lang="en-US" dirty="0"/>
          </a:p>
          <a:p>
            <a:pPr marL="285750" indent="-285750">
              <a:buFont typeface="Wingdings" panose="05000000000000000000" pitchFamily="2" charset="2"/>
              <a:buChar char="§"/>
            </a:pPr>
            <a:r>
              <a:rPr lang="en-US" dirty="0"/>
              <a:t>Illustrate how meaning shifts between mediums</a:t>
            </a:r>
          </a:p>
          <a:p>
            <a:pPr marL="285750" indent="-285750">
              <a:buFont typeface="Wingdings" panose="05000000000000000000" pitchFamily="2" charset="2"/>
              <a:buChar char="§"/>
            </a:pPr>
            <a:r>
              <a:rPr lang="en-US" dirty="0"/>
              <a:t>Focus on audience</a:t>
            </a:r>
          </a:p>
          <a:p>
            <a:pPr marL="285750" indent="-285750">
              <a:buFont typeface="Wingdings" panose="05000000000000000000" pitchFamily="2" charset="2"/>
              <a:buChar char="§"/>
            </a:pPr>
            <a:r>
              <a:rPr lang="en-US" dirty="0"/>
              <a:t>Focus on creative intention</a:t>
            </a:r>
          </a:p>
          <a:p>
            <a:endParaRPr lang="en-US" dirty="0"/>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EA22479-F5E2-4107-7904-F66C64FF2C74}"/>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3</a:t>
            </a:fld>
            <a:endParaRPr lang="en-US" dirty="0"/>
          </a:p>
        </p:txBody>
      </p:sp>
      <p:pic>
        <p:nvPicPr>
          <p:cNvPr id="9" name="Picture Placeholder 8">
            <a:extLst>
              <a:ext uri="{FF2B5EF4-FFF2-40B4-BE49-F238E27FC236}">
                <a16:creationId xmlns:a16="http://schemas.microsoft.com/office/drawing/2014/main" id="{B95F8431-5603-4103-BEBE-DC995579DBD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7412" r="27412"/>
          <a:stretch>
            <a:fillRect/>
          </a:stretch>
        </p:blipFill>
        <p:spPr/>
      </p:pic>
    </p:spTree>
    <p:extLst>
      <p:ext uri="{BB962C8B-B14F-4D97-AF65-F5344CB8AC3E}">
        <p14:creationId xmlns:p14="http://schemas.microsoft.com/office/powerpoint/2010/main" val="335016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D8619-1B86-47C0-0EF6-BD7B33463696}"/>
              </a:ext>
            </a:extLst>
          </p:cNvPr>
          <p:cNvSpPr>
            <a:spLocks noGrp="1"/>
          </p:cNvSpPr>
          <p:nvPr>
            <p:ph type="title"/>
          </p:nvPr>
        </p:nvSpPr>
        <p:spPr>
          <a:xfrm>
            <a:off x="996696" y="2115839"/>
            <a:ext cx="7708392" cy="4249347"/>
          </a:xfrm>
        </p:spPr>
        <p:txBody>
          <a:bodyPr/>
          <a:lstStyle/>
          <a:p>
            <a:pPr marL="857250" indent="-857250">
              <a:buFont typeface="Courier New" panose="02070309020205020404" pitchFamily="49" charset="0"/>
              <a:buChar char="o"/>
            </a:pPr>
            <a:br>
              <a:rPr lang="en-US" dirty="0"/>
            </a:br>
            <a:br>
              <a:rPr lang="en-US" dirty="0"/>
            </a:br>
            <a:br>
              <a:rPr lang="en-US" dirty="0"/>
            </a:br>
            <a:br>
              <a:rPr lang="en-US" dirty="0"/>
            </a:br>
            <a:br>
              <a:rPr lang="en-US" dirty="0"/>
            </a:br>
            <a:br>
              <a:rPr lang="en-US" dirty="0"/>
            </a:br>
            <a:r>
              <a:rPr lang="en-US" dirty="0"/>
              <a:t>Preparing the Writers</a:t>
            </a:r>
            <a:br>
              <a:rPr lang="en-US" dirty="0"/>
            </a:br>
            <a:br>
              <a:rPr lang="en-US" sz="2800" dirty="0"/>
            </a:br>
            <a:br>
              <a:rPr lang="en-US" dirty="0"/>
            </a:br>
            <a:endParaRPr lang="en-US" dirty="0"/>
          </a:p>
        </p:txBody>
      </p:sp>
      <p:sp>
        <p:nvSpPr>
          <p:cNvPr id="2" name="Text Placeholder 1">
            <a:extLst>
              <a:ext uri="{FF2B5EF4-FFF2-40B4-BE49-F238E27FC236}">
                <a16:creationId xmlns:a16="http://schemas.microsoft.com/office/drawing/2014/main" id="{3A923FBA-7788-70A6-BB80-20E32A13EAEA}"/>
              </a:ext>
            </a:extLst>
          </p:cNvPr>
          <p:cNvSpPr>
            <a:spLocks noGrp="1"/>
          </p:cNvSpPr>
          <p:nvPr>
            <p:ph type="body" sz="quarter" idx="10"/>
          </p:nvPr>
        </p:nvSpPr>
        <p:spPr>
          <a:xfrm>
            <a:off x="1225296" y="5001768"/>
            <a:ext cx="7251192" cy="1088136"/>
          </a:xfrm>
        </p:spPr>
        <p:txBody>
          <a:bodyPr/>
          <a:lstStyle/>
          <a:p>
            <a:endParaRPr lang="en-US" dirty="0"/>
          </a:p>
        </p:txBody>
      </p:sp>
    </p:spTree>
    <p:extLst>
      <p:ext uri="{BB962C8B-B14F-4D97-AF65-F5344CB8AC3E}">
        <p14:creationId xmlns:p14="http://schemas.microsoft.com/office/powerpoint/2010/main" val="2609339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FD60E-B013-52DF-354C-D8DB8814C97A}"/>
              </a:ext>
            </a:extLst>
          </p:cNvPr>
          <p:cNvSpPr>
            <a:spLocks noGrp="1"/>
          </p:cNvSpPr>
          <p:nvPr>
            <p:ph type="title"/>
          </p:nvPr>
        </p:nvSpPr>
        <p:spPr>
          <a:xfrm>
            <a:off x="768096" y="996696"/>
            <a:ext cx="10652760" cy="914400"/>
          </a:xfrm>
        </p:spPr>
        <p:txBody>
          <a:bodyPr/>
          <a:lstStyle/>
          <a:p>
            <a:r>
              <a:rPr lang="en-US" dirty="0"/>
              <a:t>Bio-Poem</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71A1CBCB-2951-076C-4CAB-1BC00C3F17D8}"/>
              </a:ext>
            </a:extLst>
          </p:cNvPr>
          <p:cNvSpPr>
            <a:spLocks noGrp="1"/>
          </p:cNvSpPr>
          <p:nvPr>
            <p:ph sz="quarter" idx="12"/>
          </p:nvPr>
        </p:nvSpPr>
        <p:spPr>
          <a:xfrm>
            <a:off x="768096" y="1551214"/>
            <a:ext cx="5453090" cy="4538690"/>
          </a:xfrm>
        </p:spPr>
        <p:txBody>
          <a:bodyPr>
            <a:normAutofit fontScale="850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Line 1: First name</a:t>
            </a:r>
          </a:p>
          <a:p>
            <a:pPr marL="0" indent="0">
              <a:buNone/>
            </a:pPr>
            <a:r>
              <a:rPr lang="en-US" dirty="0"/>
              <a:t>Line 2: Three words that describe you</a:t>
            </a:r>
          </a:p>
          <a:p>
            <a:pPr marL="0" indent="0">
              <a:buNone/>
            </a:pPr>
            <a:r>
              <a:rPr lang="en-US" dirty="0"/>
              <a:t>Line 3: Who loves...(3 things)</a:t>
            </a:r>
          </a:p>
          <a:p>
            <a:pPr marL="0" indent="0">
              <a:buNone/>
            </a:pPr>
            <a:r>
              <a:rPr lang="en-US" dirty="0"/>
              <a:t>Line 4: Who Values…(3 things)</a:t>
            </a:r>
          </a:p>
          <a:p>
            <a:pPr marL="0" indent="0">
              <a:buNone/>
            </a:pPr>
            <a:r>
              <a:rPr lang="en-US" dirty="0"/>
              <a:t>Line 5: Who feels…(3 things)</a:t>
            </a:r>
          </a:p>
          <a:p>
            <a:pPr marL="0" indent="0">
              <a:buNone/>
            </a:pPr>
            <a:r>
              <a:rPr lang="en-US" dirty="0"/>
              <a:t>Line 6: Who wonders…(something meaningful)</a:t>
            </a:r>
          </a:p>
          <a:p>
            <a:pPr marL="0" indent="0">
              <a:buNone/>
            </a:pPr>
            <a:r>
              <a:rPr lang="en-US" dirty="0"/>
              <a:t>Line 7: Who fears…(something honest)</a:t>
            </a:r>
          </a:p>
          <a:p>
            <a:pPr marL="0" indent="0">
              <a:buNone/>
            </a:pPr>
            <a:r>
              <a:rPr lang="en-US" dirty="0"/>
              <a:t>Line 8: Who hopes…(future goals or dreams)</a:t>
            </a:r>
          </a:p>
          <a:p>
            <a:pPr marL="0" indent="0">
              <a:buNone/>
            </a:pPr>
            <a:r>
              <a:rPr lang="en-US" dirty="0"/>
              <a:t>Line 9: Who believes…(something important)</a:t>
            </a:r>
          </a:p>
          <a:p>
            <a:pPr marL="0" indent="0">
              <a:buNone/>
            </a:pPr>
            <a:r>
              <a:rPr lang="en-US" dirty="0"/>
              <a:t>Line 10: Who would like to see…(something meaningful_</a:t>
            </a:r>
          </a:p>
          <a:p>
            <a:pPr marL="0" indent="0">
              <a:buNone/>
            </a:pPr>
            <a:r>
              <a:rPr lang="en-US" dirty="0"/>
              <a:t>Line 11: Resident of …(place or community)</a:t>
            </a:r>
          </a:p>
          <a:p>
            <a:pPr marL="0" indent="0">
              <a:buNone/>
            </a:pPr>
            <a:r>
              <a:rPr lang="en-US" dirty="0"/>
              <a:t>Line 12: Last name</a:t>
            </a:r>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9B775CAD-60B4-E2CC-3451-3AB56951D128}"/>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5</a:t>
            </a:fld>
            <a:endParaRPr lang="en-US" dirty="0"/>
          </a:p>
        </p:txBody>
      </p:sp>
    </p:spTree>
    <p:extLst>
      <p:ext uri="{BB962C8B-B14F-4D97-AF65-F5344CB8AC3E}">
        <p14:creationId xmlns:p14="http://schemas.microsoft.com/office/powerpoint/2010/main" val="311035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E4F8-8A46-6DB4-2076-C80E07D67133}"/>
              </a:ext>
            </a:extLst>
          </p:cNvPr>
          <p:cNvSpPr>
            <a:spLocks noGrp="1"/>
          </p:cNvSpPr>
          <p:nvPr>
            <p:ph type="title"/>
          </p:nvPr>
        </p:nvSpPr>
        <p:spPr/>
        <p:txBody>
          <a:bodyPr/>
          <a:lstStyle/>
          <a:p>
            <a:r>
              <a:rPr lang="en-US" sz="2000" b="0" dirty="0"/>
              <a:t>Ilan</a:t>
            </a:r>
            <a:br>
              <a:rPr lang="en-US" sz="2000" b="0" dirty="0"/>
            </a:br>
            <a:br>
              <a:rPr lang="en-US" sz="2000" dirty="0"/>
            </a:br>
            <a:r>
              <a:rPr lang="en-US" sz="2000" b="0" dirty="0"/>
              <a:t>Determined, positive, resilient</a:t>
            </a:r>
            <a:br>
              <a:rPr lang="en-US" sz="2000" dirty="0"/>
            </a:br>
            <a:r>
              <a:rPr lang="en-US" sz="2000" b="0" dirty="0"/>
              <a:t>Who loves rap music, French food, and challenges</a:t>
            </a:r>
            <a:br>
              <a:rPr lang="en-US" sz="2000" dirty="0"/>
            </a:br>
            <a:r>
              <a:rPr lang="en-US" sz="2000" b="0" dirty="0"/>
              <a:t>Who values family, hard work, and helping people</a:t>
            </a:r>
            <a:br>
              <a:rPr lang="en-US" sz="2000" dirty="0"/>
            </a:br>
            <a:r>
              <a:rPr lang="en-US" sz="2000" b="0" dirty="0"/>
              <a:t>Who feels motivated by goals, calmness, and hope</a:t>
            </a:r>
            <a:br>
              <a:rPr lang="en-US" sz="2000" dirty="0"/>
            </a:br>
            <a:r>
              <a:rPr lang="en-US" sz="2000" b="0" dirty="0"/>
              <a:t>Who wonders what life looks like tomorrow</a:t>
            </a:r>
            <a:br>
              <a:rPr lang="en-US" sz="2000" dirty="0"/>
            </a:br>
            <a:r>
              <a:rPr lang="en-US" sz="2000" b="0" dirty="0"/>
              <a:t>Who fears losing time or missing an opportunity</a:t>
            </a:r>
            <a:br>
              <a:rPr lang="en-US" sz="2000" dirty="0"/>
            </a:br>
            <a:r>
              <a:rPr lang="en-US" sz="2000" b="0" dirty="0"/>
              <a:t>Who hopes to succeed in business and build a solid future</a:t>
            </a:r>
            <a:br>
              <a:rPr lang="en-US" sz="2000" dirty="0"/>
            </a:br>
            <a:r>
              <a:rPr lang="en-US" sz="2000" b="0" dirty="0"/>
              <a:t>Who believes that staying positive is a choice you make every day</a:t>
            </a:r>
            <a:br>
              <a:rPr lang="en-US" sz="2000" dirty="0"/>
            </a:br>
            <a:r>
              <a:rPr lang="en-US" sz="2000" b="0" dirty="0"/>
              <a:t>Who would like to see the world and reach his full potential</a:t>
            </a:r>
            <a:br>
              <a:rPr lang="en-US" sz="2000" dirty="0"/>
            </a:br>
            <a:r>
              <a:rPr lang="en-US" sz="2000" b="0" dirty="0"/>
              <a:t>Resident of Southern Idaho</a:t>
            </a:r>
            <a:br>
              <a:rPr lang="en-US" dirty="0"/>
            </a:br>
            <a:endParaRPr lang="en-US" dirty="0"/>
          </a:p>
        </p:txBody>
      </p:sp>
      <p:sp>
        <p:nvSpPr>
          <p:cNvPr id="4" name="TextBox 3">
            <a:extLst>
              <a:ext uri="{FF2B5EF4-FFF2-40B4-BE49-F238E27FC236}">
                <a16:creationId xmlns:a16="http://schemas.microsoft.com/office/drawing/2014/main" id="{9339F2AA-DED1-C2A0-1C45-E92B15BF5216}"/>
              </a:ext>
            </a:extLst>
          </p:cNvPr>
          <p:cNvSpPr txBox="1"/>
          <p:nvPr/>
        </p:nvSpPr>
        <p:spPr>
          <a:xfrm>
            <a:off x="962526" y="996696"/>
            <a:ext cx="4259179" cy="4524315"/>
          </a:xfrm>
          <a:prstGeom prst="rect">
            <a:avLst/>
          </a:prstGeom>
          <a:noFill/>
        </p:spPr>
        <p:txBody>
          <a:bodyPr wrap="square" rtlCol="0">
            <a:spAutoFit/>
          </a:bodyPr>
          <a:lstStyle/>
          <a:p>
            <a:r>
              <a:rPr lang="en-US" dirty="0">
                <a:solidFill>
                  <a:schemeClr val="bg1"/>
                </a:solidFill>
              </a:rPr>
              <a:t>Skyler</a:t>
            </a:r>
          </a:p>
          <a:p>
            <a:br>
              <a:rPr lang="en-US" dirty="0">
                <a:solidFill>
                  <a:schemeClr val="bg1"/>
                </a:solidFill>
              </a:rPr>
            </a:br>
            <a:r>
              <a:rPr lang="en-US" dirty="0">
                <a:solidFill>
                  <a:schemeClr val="bg1"/>
                </a:solidFill>
              </a:rPr>
              <a:t>Kind, honest, and understanding</a:t>
            </a:r>
            <a:br>
              <a:rPr lang="en-US" dirty="0">
                <a:solidFill>
                  <a:schemeClr val="bg1"/>
                </a:solidFill>
              </a:rPr>
            </a:br>
            <a:r>
              <a:rPr lang="en-US" dirty="0">
                <a:solidFill>
                  <a:schemeClr val="bg1"/>
                </a:solidFill>
              </a:rPr>
              <a:t>Who loves screamo music, lilies, and crafting</a:t>
            </a:r>
            <a:br>
              <a:rPr lang="en-US" dirty="0">
                <a:solidFill>
                  <a:schemeClr val="bg1"/>
                </a:solidFill>
              </a:rPr>
            </a:br>
            <a:r>
              <a:rPr lang="en-US" dirty="0">
                <a:solidFill>
                  <a:schemeClr val="bg1"/>
                </a:solidFill>
              </a:rPr>
              <a:t>Who values authenticity, honesty, and friendship</a:t>
            </a:r>
            <a:br>
              <a:rPr lang="en-US" dirty="0">
                <a:solidFill>
                  <a:schemeClr val="bg1"/>
                </a:solidFill>
              </a:rPr>
            </a:br>
            <a:r>
              <a:rPr lang="en-US" dirty="0">
                <a:solidFill>
                  <a:schemeClr val="bg1"/>
                </a:solidFill>
              </a:rPr>
              <a:t>Who feels emotional, open, and raw</a:t>
            </a:r>
            <a:br>
              <a:rPr lang="en-US" dirty="0">
                <a:solidFill>
                  <a:schemeClr val="bg1"/>
                </a:solidFill>
              </a:rPr>
            </a:br>
            <a:r>
              <a:rPr lang="en-US" dirty="0">
                <a:solidFill>
                  <a:schemeClr val="bg1"/>
                </a:solidFill>
              </a:rPr>
              <a:t>Who wonders about the effect of a different childhood</a:t>
            </a:r>
            <a:br>
              <a:rPr lang="en-US" dirty="0">
                <a:solidFill>
                  <a:schemeClr val="bg1"/>
                </a:solidFill>
              </a:rPr>
            </a:br>
            <a:r>
              <a:rPr lang="en-US" dirty="0">
                <a:solidFill>
                  <a:schemeClr val="bg1"/>
                </a:solidFill>
              </a:rPr>
              <a:t>Who fears loneliness</a:t>
            </a:r>
            <a:br>
              <a:rPr lang="en-US" dirty="0">
                <a:solidFill>
                  <a:schemeClr val="bg1"/>
                </a:solidFill>
              </a:rPr>
            </a:br>
            <a:r>
              <a:rPr lang="en-US" dirty="0">
                <a:solidFill>
                  <a:schemeClr val="bg1"/>
                </a:solidFill>
              </a:rPr>
              <a:t>Who hopes to graduate college</a:t>
            </a:r>
            <a:br>
              <a:rPr lang="en-US" dirty="0">
                <a:solidFill>
                  <a:schemeClr val="bg1"/>
                </a:solidFill>
              </a:rPr>
            </a:br>
            <a:r>
              <a:rPr lang="en-US" dirty="0">
                <a:solidFill>
                  <a:schemeClr val="bg1"/>
                </a:solidFill>
              </a:rPr>
              <a:t>Who believes in kindness</a:t>
            </a:r>
            <a:br>
              <a:rPr lang="en-US" dirty="0">
                <a:solidFill>
                  <a:schemeClr val="bg1"/>
                </a:solidFill>
              </a:rPr>
            </a:br>
            <a:r>
              <a:rPr lang="en-US" dirty="0">
                <a:solidFill>
                  <a:schemeClr val="bg1"/>
                </a:solidFill>
              </a:rPr>
              <a:t>Who would like to see everybody be true to themselves</a:t>
            </a:r>
            <a:br>
              <a:rPr lang="en-US" dirty="0">
                <a:solidFill>
                  <a:schemeClr val="bg1"/>
                </a:solidFill>
              </a:rPr>
            </a:br>
            <a:r>
              <a:rPr lang="en-US" dirty="0">
                <a:solidFill>
                  <a:schemeClr val="bg1"/>
                </a:solidFill>
              </a:rPr>
              <a:t>Resident of Boise</a:t>
            </a:r>
          </a:p>
        </p:txBody>
      </p:sp>
    </p:spTree>
    <p:extLst>
      <p:ext uri="{BB962C8B-B14F-4D97-AF65-F5344CB8AC3E}">
        <p14:creationId xmlns:p14="http://schemas.microsoft.com/office/powerpoint/2010/main" val="357444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4F4A17-E5E3-3BBB-506A-67A82AC57277}"/>
              </a:ext>
            </a:extLst>
          </p:cNvPr>
          <p:cNvSpPr>
            <a:spLocks noGrp="1"/>
          </p:cNvSpPr>
          <p:nvPr>
            <p:ph type="title"/>
          </p:nvPr>
        </p:nvSpPr>
        <p:spPr>
          <a:xfrm>
            <a:off x="768096" y="996696"/>
            <a:ext cx="10652760" cy="1011718"/>
          </a:xfrm>
        </p:spPr>
        <p:txBody>
          <a:bodyPr anchor="t">
            <a:normAutofit fontScale="90000"/>
          </a:bodyPr>
          <a:lstStyle/>
          <a:p>
            <a:r>
              <a:rPr lang="en-US" sz="3400" dirty="0"/>
              <a:t>Descriptive Paragraph</a:t>
            </a:r>
            <a:br>
              <a:rPr lang="en-US" sz="3400" dirty="0"/>
            </a:br>
            <a:br>
              <a:rPr lang="en-US" sz="3400" dirty="0"/>
            </a:br>
            <a:r>
              <a:rPr lang="en-US" sz="2000" dirty="0"/>
              <a:t>Choose 1:</a:t>
            </a:r>
            <a:br>
              <a:rPr lang="en-US" sz="3400" dirty="0"/>
            </a:br>
            <a:endParaRPr lang="en-US" sz="3400" dirty="0"/>
          </a:p>
        </p:txBody>
      </p:sp>
      <p:sp>
        <p:nvSpPr>
          <p:cNvPr id="3" name="Content Placeholder 2">
            <a:extLst>
              <a:ext uri="{FF2B5EF4-FFF2-40B4-BE49-F238E27FC236}">
                <a16:creationId xmlns:a16="http://schemas.microsoft.com/office/drawing/2014/main" id="{9E11D155-25E1-8B68-CB50-937B45BF4B27}"/>
              </a:ext>
            </a:extLst>
          </p:cNvPr>
          <p:cNvSpPr>
            <a:spLocks noGrp="1"/>
          </p:cNvSpPr>
          <p:nvPr>
            <p:ph sz="quarter" idx="13"/>
          </p:nvPr>
        </p:nvSpPr>
        <p:spPr>
          <a:xfrm>
            <a:off x="768096" y="2130552"/>
            <a:ext cx="4910328" cy="3959352"/>
          </a:xfrm>
        </p:spPr>
        <p:txBody>
          <a:bodyPr anchor="t">
            <a:normAutofit/>
          </a:bodyPr>
          <a:lstStyle/>
          <a:p>
            <a:pPr>
              <a:spcAft>
                <a:spcPts val="600"/>
              </a:spcAft>
            </a:pPr>
            <a:r>
              <a:rPr lang="en-US" dirty="0"/>
              <a:t>Yourself</a:t>
            </a:r>
          </a:p>
          <a:p>
            <a:pPr>
              <a:spcAft>
                <a:spcPts val="600"/>
              </a:spcAft>
            </a:pPr>
            <a:r>
              <a:rPr lang="en-US" dirty="0"/>
              <a:t>A hobby</a:t>
            </a:r>
          </a:p>
          <a:p>
            <a:pPr>
              <a:spcAft>
                <a:spcPts val="600"/>
              </a:spcAft>
            </a:pPr>
            <a:r>
              <a:rPr lang="en-US" dirty="0"/>
              <a:t>A place that matters to you</a:t>
            </a:r>
          </a:p>
          <a:p>
            <a:pPr>
              <a:spcAft>
                <a:spcPts val="600"/>
              </a:spcAft>
            </a:pPr>
            <a:r>
              <a:rPr lang="en-US" dirty="0"/>
              <a:t>A memory</a:t>
            </a:r>
          </a:p>
          <a:p>
            <a:pPr>
              <a:spcAft>
                <a:spcPts val="600"/>
              </a:spcAft>
            </a:pPr>
            <a:r>
              <a:rPr lang="en-US" dirty="0"/>
              <a:t>A value you hold</a:t>
            </a:r>
          </a:p>
          <a:p>
            <a:pPr>
              <a:spcAft>
                <a:spcPts val="600"/>
              </a:spcAft>
            </a:pPr>
            <a:r>
              <a:rPr lang="en-US" dirty="0"/>
              <a:t>Something that represents your identity</a:t>
            </a:r>
          </a:p>
          <a:p>
            <a:pPr>
              <a:spcAft>
                <a:spcPts val="600"/>
              </a:spcAft>
            </a:pPr>
            <a:r>
              <a:rPr lang="en-US" dirty="0"/>
              <a:t>Something you care deeply about</a:t>
            </a:r>
          </a:p>
        </p:txBody>
      </p:sp>
      <p:pic>
        <p:nvPicPr>
          <p:cNvPr id="8" name="Picture Placeholder 7">
            <a:extLst>
              <a:ext uri="{FF2B5EF4-FFF2-40B4-BE49-F238E27FC236}">
                <a16:creationId xmlns:a16="http://schemas.microsoft.com/office/drawing/2014/main" id="{3D0011E0-40B3-7B91-F497-74D017CFB941}"/>
              </a:ext>
            </a:extLst>
          </p:cNvPr>
          <p:cNvPicPr>
            <a:picLocks noGrp="1" noChangeAspect="1"/>
          </p:cNvPicPr>
          <p:nvPr>
            <p:ph sz="quarter" idx="12"/>
          </p:nvPr>
        </p:nvPicPr>
        <p:blipFill>
          <a:blip r:embed="rId2">
            <a:extLst>
              <a:ext uri="{837473B0-CC2E-450A-ABE3-18F120FF3D39}">
                <a1611:picAttrSrcUrl xmlns:a1611="http://schemas.microsoft.com/office/drawing/2016/11/main" r:id="rId3"/>
              </a:ext>
            </a:extLst>
          </a:blip>
          <a:stretch>
            <a:fillRect/>
          </a:stretch>
        </p:blipFill>
        <p:spPr>
          <a:xfrm>
            <a:off x="6519672" y="2471406"/>
            <a:ext cx="4910328" cy="3277643"/>
          </a:xfrm>
          <a:noFill/>
        </p:spPr>
      </p:pic>
      <p:sp>
        <p:nvSpPr>
          <p:cNvPr id="2" name="Slide Number Placeholder 1">
            <a:extLst>
              <a:ext uri="{FF2B5EF4-FFF2-40B4-BE49-F238E27FC236}">
                <a16:creationId xmlns:a16="http://schemas.microsoft.com/office/drawing/2014/main" id="{32DD2FEE-CF47-A509-59FE-1CBDAAF01883}"/>
              </a:ext>
            </a:extLst>
          </p:cNvPr>
          <p:cNvSpPr>
            <a:spLocks noGrp="1"/>
          </p:cNvSpPr>
          <p:nvPr>
            <p:ph type="sldNum" sz="quarter" idx="10"/>
          </p:nvPr>
        </p:nvSpPr>
        <p:spPr>
          <a:xfrm>
            <a:off x="11734800" y="6400800"/>
            <a:ext cx="457200" cy="457200"/>
          </a:xfrm>
        </p:spPr>
        <p:txBody>
          <a:bodyPr anchor="ctr">
            <a:normAutofit/>
          </a:bodyPr>
          <a:lstStyle/>
          <a:p>
            <a:pPr>
              <a:spcAft>
                <a:spcPts val="600"/>
              </a:spcAft>
            </a:pPr>
            <a:fld id="{19B51A1E-902D-48AF-9020-955120F399B6}" type="slidenum">
              <a:rPr lang="en-US" smtClean="0"/>
              <a:pPr>
                <a:spcAft>
                  <a:spcPts val="600"/>
                </a:spcAft>
              </a:pPr>
              <a:t>7</a:t>
            </a:fld>
            <a:endParaRPr lang="en-US"/>
          </a:p>
        </p:txBody>
      </p:sp>
      <p:sp>
        <p:nvSpPr>
          <p:cNvPr id="9" name="TextBox 8">
            <a:extLst>
              <a:ext uri="{FF2B5EF4-FFF2-40B4-BE49-F238E27FC236}">
                <a16:creationId xmlns:a16="http://schemas.microsoft.com/office/drawing/2014/main" id="{353C7061-E81A-0D18-884A-D2568F9BC207}"/>
              </a:ext>
            </a:extLst>
          </p:cNvPr>
          <p:cNvSpPr txBox="1"/>
          <p:nvPr/>
        </p:nvSpPr>
        <p:spPr>
          <a:xfrm>
            <a:off x="8433667" y="5548994"/>
            <a:ext cx="299633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homemplastico.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6117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74ED-693F-93A1-C910-7D12B6C7C8B1}"/>
              </a:ext>
            </a:extLst>
          </p:cNvPr>
          <p:cNvSpPr>
            <a:spLocks noGrp="1"/>
          </p:cNvSpPr>
          <p:nvPr>
            <p:ph type="title"/>
          </p:nvPr>
        </p:nvSpPr>
        <p:spPr/>
        <p:txBody>
          <a:bodyPr/>
          <a:lstStyle/>
          <a:p>
            <a:r>
              <a:rPr lang="en-US" sz="2000" dirty="0"/>
              <a:t>I worry about the state of our planet a lot. I’m scared humans are going to destroy the world one day by trying to live in some sort of “magical” simulation. I just hope one day this world can reach peace and equality. In my perfect world, it would just be me, my girlfriend, my skateboard and our dog in my favorite place to call home, Denver, Colorado, for all eternity. </a:t>
            </a:r>
            <a:br>
              <a:rPr lang="en-US" dirty="0"/>
            </a:br>
            <a:endParaRPr lang="en-US" dirty="0"/>
          </a:p>
        </p:txBody>
      </p:sp>
      <p:sp>
        <p:nvSpPr>
          <p:cNvPr id="3" name="Picture Placeholder 2">
            <a:extLst>
              <a:ext uri="{FF2B5EF4-FFF2-40B4-BE49-F238E27FC236}">
                <a16:creationId xmlns:a16="http://schemas.microsoft.com/office/drawing/2014/main" id="{29351DD9-C6C4-0A71-DFCA-A19C9F32FD02}"/>
              </a:ext>
            </a:extLst>
          </p:cNvPr>
          <p:cNvSpPr>
            <a:spLocks noGrp="1"/>
          </p:cNvSpPr>
          <p:nvPr>
            <p:ph type="pic" sz="quarter" idx="13"/>
          </p:nvPr>
        </p:nvSpPr>
        <p:spPr/>
        <p:txBody>
          <a:bodyPr/>
          <a:lstStyle/>
          <a:p>
            <a:r>
              <a:rPr lang="en-US" dirty="0"/>
              <a:t>Paragraph Samples</a:t>
            </a:r>
          </a:p>
        </p:txBody>
      </p:sp>
      <p:sp>
        <p:nvSpPr>
          <p:cNvPr id="5" name="TextBox 4">
            <a:extLst>
              <a:ext uri="{FF2B5EF4-FFF2-40B4-BE49-F238E27FC236}">
                <a16:creationId xmlns:a16="http://schemas.microsoft.com/office/drawing/2014/main" id="{60D69005-B5CE-EFCC-343F-29FB405BE14E}"/>
              </a:ext>
            </a:extLst>
          </p:cNvPr>
          <p:cNvSpPr txBox="1"/>
          <p:nvPr/>
        </p:nvSpPr>
        <p:spPr>
          <a:xfrm>
            <a:off x="1078993" y="598516"/>
            <a:ext cx="3858768" cy="5405189"/>
          </a:xfrm>
          <a:prstGeom prst="rect">
            <a:avLst/>
          </a:prstGeom>
          <a:noFill/>
        </p:spPr>
        <p:txBody>
          <a:bodyPr wrap="square">
            <a:spAutoFit/>
          </a:bodyPr>
          <a:lstStyle/>
          <a:p>
            <a:r>
              <a:rPr lang="en-US" dirty="0">
                <a:solidFill>
                  <a:schemeClr val="bg1"/>
                </a:solidFill>
              </a:rPr>
              <a:t>Just down the canyon about a 10-minute drive is my favorite place in twin falls – “The look out”. I love the way it smells like nothing but fresh air, the way the bushes move with the wind, and how the mountains look in the sun. This place brings me relief from the world and gives me hope for the future. I love the way my music that plays in the background always somehow aligns with how I feel and what I’m seeing. And how I can cry, write, or walk without any shame or judgement engulfed in the mountains. I would choose this place in every lifetime because it always makes me feel better</a:t>
            </a:r>
            <a:r>
              <a:rPr lang="en-US" dirty="0"/>
              <a:t>.</a:t>
            </a:r>
          </a:p>
        </p:txBody>
      </p:sp>
    </p:spTree>
    <p:extLst>
      <p:ext uri="{BB962C8B-B14F-4D97-AF65-F5344CB8AC3E}">
        <p14:creationId xmlns:p14="http://schemas.microsoft.com/office/powerpoint/2010/main" val="2556144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2E52-953E-8D30-4556-CA06AA853A83}"/>
              </a:ext>
            </a:extLst>
          </p:cNvPr>
          <p:cNvSpPr>
            <a:spLocks noGrp="1"/>
          </p:cNvSpPr>
          <p:nvPr>
            <p:ph type="title"/>
          </p:nvPr>
        </p:nvSpPr>
        <p:spPr/>
        <p:txBody>
          <a:bodyPr/>
          <a:lstStyle/>
          <a:p>
            <a:r>
              <a:rPr lang="en-US" dirty="0"/>
              <a:t>Preparing writers to respond to art (PROSE)</a:t>
            </a:r>
          </a:p>
        </p:txBody>
      </p:sp>
      <p:sp>
        <p:nvSpPr>
          <p:cNvPr id="3" name="Content Placeholder 2">
            <a:extLst>
              <a:ext uri="{FF2B5EF4-FFF2-40B4-BE49-F238E27FC236}">
                <a16:creationId xmlns:a16="http://schemas.microsoft.com/office/drawing/2014/main" id="{D342AAEB-5801-9BD8-F520-824C35FA642C}"/>
              </a:ext>
            </a:extLst>
          </p:cNvPr>
          <p:cNvSpPr>
            <a:spLocks noGrp="1"/>
          </p:cNvSpPr>
          <p:nvPr>
            <p:ph sz="quarter" idx="13"/>
          </p:nvPr>
        </p:nvSpPr>
        <p:spPr/>
        <p:txBody>
          <a:bodyPr>
            <a:normAutofit fontScale="92500"/>
          </a:bodyPr>
          <a:lstStyle/>
          <a:p>
            <a:pPr marL="0" marR="0">
              <a:lnSpc>
                <a:spcPct val="115000"/>
              </a:lnSpc>
              <a:spcAft>
                <a:spcPts val="800"/>
              </a:spcAft>
              <a:buNone/>
            </a:pPr>
            <a:r>
              <a:rPr lang="en-US"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Responding to Visual Art Through Perspective</a:t>
            </a:r>
            <a:endParaRPr lang="en-US"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activity will help you practice observation, interpretation, and creative expression by responding to a piece of original artwork. You will explore how </a:t>
            </a:r>
            <a:r>
              <a:rPr lang="en-US"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perspective shapes meaning</a:t>
            </a:r>
            <a:r>
              <a:rPr lang="en-US"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—both in how you view the artwork and how you choose to write about it.</a:t>
            </a:r>
            <a:endParaRPr lang="en-US"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Step 1: Observe the Artwork </a:t>
            </a:r>
            <a:endParaRPr lang="en-US"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As you observe, jot down notes:</a:t>
            </a:r>
            <a:endParaRPr lang="en-US"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What do you notice first? </a:t>
            </a:r>
            <a:endParaRPr lang="en-US"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What details stand out after a longer look? </a:t>
            </a:r>
            <a:endParaRPr lang="en-US"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What emotions or reactions do you have?</a:t>
            </a:r>
            <a:endParaRPr lang="en-US" dirty="0">
              <a:solidFill>
                <a:schemeClr val="tx1"/>
              </a:solidFill>
            </a:endParaRPr>
          </a:p>
        </p:txBody>
      </p:sp>
      <p:sp>
        <p:nvSpPr>
          <p:cNvPr id="4" name="Content Placeholder 3">
            <a:extLst>
              <a:ext uri="{FF2B5EF4-FFF2-40B4-BE49-F238E27FC236}">
                <a16:creationId xmlns:a16="http://schemas.microsoft.com/office/drawing/2014/main" id="{251D7EE7-33FD-7526-A027-E308488BDC07}"/>
              </a:ext>
            </a:extLst>
          </p:cNvPr>
          <p:cNvSpPr>
            <a:spLocks noGrp="1"/>
          </p:cNvSpPr>
          <p:nvPr>
            <p:ph sz="quarter" idx="12"/>
          </p:nvPr>
        </p:nvSpPr>
        <p:spPr/>
        <p:txBody>
          <a:bodyPr/>
          <a:lstStyle/>
          <a:p>
            <a:r>
              <a:rPr lang="en-US" kern="0" dirty="0">
                <a:latin typeface="Times New Roman" panose="02020603050405020304" pitchFamily="18" charset="0"/>
                <a:ea typeface="Times New Roman" panose="02020603050405020304" pitchFamily="18" charset="0"/>
                <a:cs typeface="Times New Roman" panose="02020603050405020304" pitchFamily="18" charset="0"/>
              </a:rPr>
              <a:t>Remember that what you notice is shaped by </a:t>
            </a:r>
            <a:r>
              <a:rPr lang="en-US" i="1" kern="0" dirty="0">
                <a:latin typeface="Times New Roman" panose="02020603050405020304" pitchFamily="18" charset="0"/>
                <a:ea typeface="Times New Roman" panose="02020603050405020304" pitchFamily="18" charset="0"/>
                <a:cs typeface="Times New Roman" panose="02020603050405020304" pitchFamily="18" charset="0"/>
              </a:rPr>
              <a:t>your perspective</a:t>
            </a:r>
            <a:r>
              <a:rPr lang="en-US" kern="0" dirty="0">
                <a:latin typeface="Times New Roman" panose="02020603050405020304" pitchFamily="18" charset="0"/>
                <a:ea typeface="Times New Roman" panose="02020603050405020304" pitchFamily="18" charset="0"/>
                <a:cs typeface="Times New Roman" panose="02020603050405020304" pitchFamily="18" charset="0"/>
              </a:rPr>
              <a:t>—your experiences, interests, and assumptions.</a:t>
            </a:r>
            <a:br>
              <a:rPr lang="en-US" kern="100" dirty="0">
                <a:latin typeface="Aptos" panose="020B0004020202020204" pitchFamily="34" charset="0"/>
                <a:ea typeface="Aptos" panose="020B0004020202020204" pitchFamily="34" charset="0"/>
                <a:cs typeface="Times New Roman" panose="02020603050405020304" pitchFamily="18" charset="0"/>
              </a:rPr>
            </a:br>
            <a:r>
              <a:rPr lang="en-US" b="1" kern="0" dirty="0">
                <a:latin typeface="Times New Roman" panose="02020603050405020304" pitchFamily="18" charset="0"/>
                <a:ea typeface="Times New Roman" panose="02020603050405020304" pitchFamily="18" charset="0"/>
                <a:cs typeface="Times New Roman" panose="02020603050405020304" pitchFamily="18" charset="0"/>
              </a:rPr>
              <a:t>Step 2: Explore Perspective </a:t>
            </a:r>
            <a:br>
              <a:rPr lang="en-US" kern="100" dirty="0">
                <a:latin typeface="Aptos" panose="020B0004020202020204" pitchFamily="34" charset="0"/>
                <a:ea typeface="Aptos" panose="020B0004020202020204" pitchFamily="34" charset="0"/>
                <a:cs typeface="Times New Roman" panose="02020603050405020304" pitchFamily="18" charset="0"/>
              </a:rPr>
            </a:br>
            <a:r>
              <a:rPr lang="en-US" kern="0" dirty="0">
                <a:latin typeface="Times New Roman" panose="02020603050405020304" pitchFamily="18" charset="0"/>
                <a:ea typeface="Times New Roman" panose="02020603050405020304" pitchFamily="18" charset="0"/>
                <a:cs typeface="Times New Roman" panose="02020603050405020304" pitchFamily="18" charset="0"/>
              </a:rPr>
              <a:t>How might someone else view this artwork differently? </a:t>
            </a:r>
            <a:br>
              <a:rPr lang="en-US" kern="100" dirty="0">
                <a:latin typeface="Aptos" panose="020B0004020202020204" pitchFamily="34" charset="0"/>
                <a:ea typeface="Aptos" panose="020B0004020202020204" pitchFamily="34" charset="0"/>
                <a:cs typeface="Times New Roman" panose="02020603050405020304" pitchFamily="18" charset="0"/>
              </a:rPr>
            </a:br>
            <a:r>
              <a:rPr lang="en-US" kern="0" dirty="0">
                <a:latin typeface="Times New Roman" panose="02020603050405020304" pitchFamily="18" charset="0"/>
                <a:ea typeface="Times New Roman" panose="02020603050405020304" pitchFamily="18" charset="0"/>
                <a:cs typeface="Times New Roman" panose="02020603050405020304" pitchFamily="18" charset="0"/>
              </a:rPr>
              <a:t>What would a child notice? An artist? A critic? Someone from a different culture? </a:t>
            </a:r>
            <a:br>
              <a:rPr lang="en-US" kern="100" dirty="0">
                <a:latin typeface="Aptos" panose="020B0004020202020204" pitchFamily="34" charset="0"/>
                <a:ea typeface="Aptos" panose="020B0004020202020204" pitchFamily="34" charset="0"/>
                <a:cs typeface="Times New Roman" panose="02020603050405020304" pitchFamily="18" charset="0"/>
              </a:rPr>
            </a:br>
            <a:r>
              <a:rPr lang="en-US" kern="0" dirty="0">
                <a:latin typeface="Times New Roman" panose="02020603050405020304" pitchFamily="18" charset="0"/>
                <a:ea typeface="Times New Roman" panose="02020603050405020304" pitchFamily="18" charset="0"/>
                <a:cs typeface="Times New Roman" panose="02020603050405020304" pitchFamily="18" charset="0"/>
              </a:rPr>
              <a:t>What assumptions might you be bringing to your interpretation?</a:t>
            </a:r>
            <a:endParaRPr lang="en-US" dirty="0"/>
          </a:p>
        </p:txBody>
      </p:sp>
      <p:sp>
        <p:nvSpPr>
          <p:cNvPr id="5" name="Slide Number Placeholder 4">
            <a:extLst>
              <a:ext uri="{FF2B5EF4-FFF2-40B4-BE49-F238E27FC236}">
                <a16:creationId xmlns:a16="http://schemas.microsoft.com/office/drawing/2014/main" id="{E58D9BDA-C4E7-AF05-26BA-33CE59CC50B9}"/>
              </a:ext>
            </a:extLst>
          </p:cNvPr>
          <p:cNvSpPr>
            <a:spLocks noGrp="1"/>
          </p:cNvSpPr>
          <p:nvPr>
            <p:ph type="sldNum" sz="quarter" idx="10"/>
          </p:nvPr>
        </p:nvSpPr>
        <p:spPr/>
        <p:txBody>
          <a:bodyPr/>
          <a:lstStyle/>
          <a:p>
            <a:pPr algn="ctr"/>
            <a:fld id="{19B51A1E-902D-48AF-9020-955120F399B6}" type="slidenum">
              <a:rPr lang="en-US" smtClean="0"/>
              <a:pPr algn="ctr"/>
              <a:t>9</a:t>
            </a:fld>
            <a:endParaRPr lang="en-US" dirty="0"/>
          </a:p>
        </p:txBody>
      </p:sp>
    </p:spTree>
    <p:extLst>
      <p:ext uri="{BB962C8B-B14F-4D97-AF65-F5344CB8AC3E}">
        <p14:creationId xmlns:p14="http://schemas.microsoft.com/office/powerpoint/2010/main" val="2666963528"/>
      </p:ext>
    </p:extLst>
  </p:cSld>
  <p:clrMapOvr>
    <a:masterClrMapping/>
  </p:clrMapOvr>
</p:sld>
</file>

<file path=ppt/theme/theme1.xml><?xml version="1.0" encoding="utf-8"?>
<a:theme xmlns:a="http://schemas.openxmlformats.org/drawingml/2006/main" name="Custom">
  <a:themeElements>
    <a:clrScheme name="TM78453729">
      <a:dk1>
        <a:srgbClr val="000000"/>
      </a:dk1>
      <a:lt1>
        <a:srgbClr val="FFFFFF"/>
      </a:lt1>
      <a:dk2>
        <a:srgbClr val="3F3F3F"/>
      </a:dk2>
      <a:lt2>
        <a:srgbClr val="F2F2F2"/>
      </a:lt2>
      <a:accent1>
        <a:srgbClr val="00682B"/>
      </a:accent1>
      <a:accent2>
        <a:srgbClr val="EFEAE7"/>
      </a:accent2>
      <a:accent3>
        <a:srgbClr val="CD1711"/>
      </a:accent3>
      <a:accent4>
        <a:srgbClr val="651B51"/>
      </a:accent4>
      <a:accent5>
        <a:srgbClr val="2C3A2E"/>
      </a:accent5>
      <a:accent6>
        <a:srgbClr val="B6A650"/>
      </a:accent6>
      <a:hlink>
        <a:srgbClr val="029B2D"/>
      </a:hlink>
      <a:folHlink>
        <a:srgbClr val="029B2D"/>
      </a:folHlink>
    </a:clrScheme>
    <a:fontScheme name="Custom 36">
      <a:majorFont>
        <a:latin typeface="Batang"/>
        <a:ea typeface=""/>
        <a:cs typeface=""/>
      </a:majorFont>
      <a:minorFont>
        <a:latin typeface="Bata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78453729_win32_SD_v5" id="{5665AA9C-4EFF-4FCC-8086-4050069C15ED}" vid="{F66CC29E-A3F9-4341-8B35-47A4E87375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B38E9C-53F4-45B7-BB77-8539BB7040F8}">
  <ds:schemaRefs>
    <ds:schemaRef ds:uri="http://schemas.microsoft.com/sharepoint/v3/contenttype/forms"/>
  </ds:schemaRefs>
</ds:datastoreItem>
</file>

<file path=customXml/itemProps2.xml><?xml version="1.0" encoding="utf-8"?>
<ds:datastoreItem xmlns:ds="http://schemas.openxmlformats.org/officeDocument/2006/customXml" ds:itemID="{0E111B19-7283-4751-B1F8-E7CC95678A87}">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2B7AA3F-15AC-4F4D-8050-3ECF172613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{9FDE92D6-E098-4DC0-BF4D-31C253DF4DD3}e028a05d-4f48-421c-89c7-a61c2a7392b9-TF1af4b5f9-c96c-4fa7-b535-c2be4df5a610ac3ce97f_win32</Template>
  <TotalTime>110</TotalTime>
  <Words>2400</Words>
  <Application>Microsoft Office PowerPoint</Application>
  <PresentationFormat>Widescreen</PresentationFormat>
  <Paragraphs>223</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Custom</vt:lpstr>
      <vt:lpstr>Perspectives Project Collaborative-Cross Disciplinary exchange</vt:lpstr>
      <vt:lpstr>Agenda </vt:lpstr>
      <vt:lpstr>Concept</vt:lpstr>
      <vt:lpstr>      Preparing the Writers   </vt:lpstr>
      <vt:lpstr>Bio-Poem   </vt:lpstr>
      <vt:lpstr>Ilan  Determined, positive, resilient Who loves rap music, French food, and challenges Who values family, hard work, and helping people Who feels motivated by goals, calmness, and hope Who wonders what life looks like tomorrow Who fears losing time or missing an opportunity Who hopes to succeed in business and build a solid future Who believes that staying positive is a choice you make every day Who would like to see the world and reach his full potential Resident of Southern Idaho </vt:lpstr>
      <vt:lpstr>Descriptive Paragraph  Choose 1: </vt:lpstr>
      <vt:lpstr>I worry about the state of our planet a lot. I’m scared humans are going to destroy the world one day by trying to live in some sort of “magical” simulation. I just hope one day this world can reach peace and equality. In my perfect world, it would just be me, my girlfriend, my skateboard and our dog in my favorite place to call home, Denver, Colorado, for all eternity.  </vt:lpstr>
      <vt:lpstr>Preparing writers to respond to art (PROSE)</vt:lpstr>
      <vt:lpstr>Preparing Writers to Respond to Art</vt:lpstr>
      <vt:lpstr>Preparing Students to Respond to Art (POETRY)</vt:lpstr>
      <vt:lpstr>Preparing the Artists (Round 1)</vt:lpstr>
      <vt:lpstr>Artist Preliminary Exercise (before)</vt:lpstr>
      <vt:lpstr>Artist Preliminary Exercise - Ava</vt:lpstr>
      <vt:lpstr>Artist Self Reflection - Ava</vt:lpstr>
      <vt:lpstr>Artist Statement - Ava</vt:lpstr>
      <vt:lpstr>Artist Self Reflection (after)</vt:lpstr>
      <vt:lpstr> </vt:lpstr>
      <vt:lpstr> </vt:lpstr>
      <vt:lpstr> </vt:lpstr>
      <vt:lpstr> </vt:lpstr>
      <vt:lpstr> </vt:lpstr>
      <vt:lpstr>Artist to writer</vt:lpstr>
      <vt:lpstr>Artist to Writer</vt:lpstr>
      <vt:lpstr>Artist to Writer</vt:lpstr>
      <vt:lpstr>Artist to Writer</vt:lpstr>
      <vt:lpstr>Student Takeaways</vt:lpstr>
      <vt:lpstr>Student Takeaways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A Jones</dc:creator>
  <cp:lastModifiedBy>Kimberly A Jones</cp:lastModifiedBy>
  <cp:revision>102</cp:revision>
  <dcterms:created xsi:type="dcterms:W3CDTF">2026-05-18T16:25:20Z</dcterms:created>
  <dcterms:modified xsi:type="dcterms:W3CDTF">2026-06-06T16:52:53Z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ClassificationContentMarkingFooterLocations">
    <vt:lpwstr>Office Theme:7</vt:lpwstr>
  </property>
  <property fmtid="{D5CDD505-2E9C-101B-9397-08002B2CF9AE}" pid="5" name="ClassificationContentMarkingFooterText">
    <vt:lpwstr>Classified as Microsoft Confidential</vt:lpwstr>
  </property>
</Properties>
</file>