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8" r:id="rId5"/>
    <p:sldMasterId id="2147483709" r:id="rId6"/>
    <p:sldMasterId id="214748371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5143500" cx="9144000"/>
  <p:notesSz cx="6858000" cy="9144000"/>
  <p:embeddedFontLst>
    <p:embeddedFont>
      <p:font typeface="Libre Franklin"/>
      <p:regular r:id="rId39"/>
      <p:bold r:id="rId40"/>
      <p:italic r:id="rId41"/>
      <p:boldItalic r:id="rId42"/>
    </p:embeddedFont>
    <p:embeddedFont>
      <p:font typeface="Roboto"/>
      <p:regular r:id="rId43"/>
      <p:bold r:id="rId44"/>
      <p:italic r:id="rId45"/>
      <p:boldItalic r:id="rId46"/>
    </p:embeddedFont>
    <p:embeddedFont>
      <p:font typeface="Belanosima"/>
      <p:regular r:id="rId47"/>
      <p:bold r:id="rId48"/>
    </p:embeddedFont>
    <p:embeddedFont>
      <p:font typeface="Abril Fatface"/>
      <p:regular r:id="rId49"/>
    </p:embeddedFon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DAFA06-63E8-4AC8-8936-58CF35419209}">
  <a:tblStyle styleId="{B3DAFA06-63E8-4AC8-8936-58CF3541920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2524EA1-CE26-4A1B-A89D-E8C0E65F99A9}"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bold.fntdata"/><Relationship Id="rId42" Type="http://schemas.openxmlformats.org/officeDocument/2006/relationships/font" Target="fonts/LibreFranklin-boldItalic.fntdata"/><Relationship Id="rId41" Type="http://schemas.openxmlformats.org/officeDocument/2006/relationships/font" Target="fonts/LibreFranklin-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Belanosima-bold.fntdata"/><Relationship Id="rId47" Type="http://schemas.openxmlformats.org/officeDocument/2006/relationships/font" Target="fonts/Belanosima-regular.fntdata"/><Relationship Id="rId49" Type="http://schemas.openxmlformats.org/officeDocument/2006/relationships/font" Target="fonts/AbrilFatface-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LibreFranklin-regular.fntdata"/><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Oswald-bold.fntdata"/><Relationship Id="rId50" Type="http://schemas.openxmlformats.org/officeDocument/2006/relationships/font" Target="fonts/Oswald-regular.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09d8c15d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09d8c15d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ea93a5d0c4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ea93a5d0c4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ea93a5d0c4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ea93a5d0c4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eab52b90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eab52b90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eab52b90b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eab52b90b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eab52b90b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eab52b90b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eab52b90b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eab52b90b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eab52b90b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eab52b90b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eab52b90b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eab52b90b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6b83cfea2d_0_1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6b83cfea2d_0_1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6b83cfea2d_0_1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6b83cfea2d_0_1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ea93a5d0c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ea93a5d0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6b83cfea2d_0_2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6b83cfea2d_0_2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6b83cfea2d_0_20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6b83cfea2d_0_20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6b83cfea2d_0_20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6b83cfea2d_0_2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6b83cfea2d_0_2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16b83cfea2d_0_2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6b83cfea2d_0_2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6b83cfea2d_0_2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6b83cfea2d_0_20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6b83cfea2d_0_20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eab52b90b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eab52b90b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eab52b90b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3eab52b90b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eab52b90b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eab52b90b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eab52b90b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eab52b90b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6b83cfea2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6b83cfea2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6b83cfea2d_0_2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6b83cfea2d_0_2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404d4bbd7c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404d4bbd7c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612539ee9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612539ee9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a1be81a6a3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3a1be81a6a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chemeClr val="dk1"/>
              </a:buClr>
              <a:buSzPts val="1200"/>
              <a:buFont typeface="Arial"/>
              <a:buNone/>
            </a:pPr>
            <a:r>
              <a:rPr lang="en"/>
              <a:t>Will be updated day of meeting 9/4</a:t>
            </a:r>
            <a:endParaRPr/>
          </a:p>
          <a:p>
            <a:pPr indent="0" lvl="0" marL="15875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ea93a5d0c4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ea93a5d0c4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eab52b90b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eab52b90b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ea93a5d0c4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ea93a5d0c4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park w/ Yellow Subline">
  <p:cSld name="Title - Spark w/ Yellow Subline">
    <p:spTree>
      <p:nvGrpSpPr>
        <p:cNvPr id="8" name="Shape 8"/>
        <p:cNvGrpSpPr/>
        <p:nvPr/>
      </p:nvGrpSpPr>
      <p:grpSpPr>
        <a:xfrm>
          <a:off x="0" y="0"/>
          <a:ext cx="0" cy="0"/>
          <a:chOff x="0" y="0"/>
          <a:chExt cx="0" cy="0"/>
        </a:xfrm>
      </p:grpSpPr>
      <p:sp>
        <p:nvSpPr>
          <p:cNvPr id="9" name="Google Shape;9;p2"/>
          <p:cNvSpPr txBox="1"/>
          <p:nvPr>
            <p:ph idx="1" type="body"/>
          </p:nvPr>
        </p:nvSpPr>
        <p:spPr>
          <a:xfrm>
            <a:off x="415638" y="1783828"/>
            <a:ext cx="8312700" cy="1344300"/>
          </a:xfrm>
          <a:prstGeom prst="rect">
            <a:avLst/>
          </a:prstGeom>
          <a:noFill/>
          <a:ln>
            <a:noFill/>
          </a:ln>
        </p:spPr>
        <p:txBody>
          <a:bodyPr anchorCtr="0" anchor="t" bIns="60500" lIns="60500" spcFirstLastPara="1" rIns="60500" wrap="square" tIns="60500">
            <a:spAutoFit/>
          </a:bodyPr>
          <a:lstStyle>
            <a:lvl1pPr indent="-228600" lvl="0" marL="457200" algn="l">
              <a:lnSpc>
                <a:spcPct val="100000"/>
              </a:lnSpc>
              <a:spcBef>
                <a:spcPts val="0"/>
              </a:spcBef>
              <a:spcAft>
                <a:spcPts val="0"/>
              </a:spcAft>
              <a:buClr>
                <a:schemeClr val="lt1"/>
              </a:buClr>
              <a:buSzPts val="4000"/>
              <a:buNone/>
              <a:defRPr b="1" i="0" sz="4000">
                <a:solidFill>
                  <a:schemeClr val="lt1"/>
                </a:solidFill>
                <a:latin typeface="Oswald"/>
                <a:ea typeface="Oswald"/>
                <a:cs typeface="Oswald"/>
                <a:sym typeface="Oswald"/>
              </a:defRPr>
            </a:lvl1pPr>
            <a:lvl2pPr indent="-228600" lvl="1" marL="914400" algn="l">
              <a:lnSpc>
                <a:spcPct val="120000"/>
              </a:lnSpc>
              <a:spcBef>
                <a:spcPts val="0"/>
              </a:spcBef>
              <a:spcAft>
                <a:spcPts val="0"/>
              </a:spcAft>
              <a:buClr>
                <a:schemeClr val="lt1"/>
              </a:buClr>
              <a:buSzPts val="3600"/>
              <a:buNone/>
              <a:defRPr sz="3600">
                <a:solidFill>
                  <a:schemeClr val="lt1"/>
                </a:solidFill>
                <a:latin typeface="Arial"/>
                <a:ea typeface="Arial"/>
                <a:cs typeface="Arial"/>
                <a:sym typeface="Arial"/>
              </a:defRPr>
            </a:lvl2pPr>
            <a:lvl3pPr indent="-228600" lvl="2" marL="1371600" algn="l">
              <a:lnSpc>
                <a:spcPct val="120000"/>
              </a:lnSpc>
              <a:spcBef>
                <a:spcPts val="400"/>
              </a:spcBef>
              <a:spcAft>
                <a:spcPts val="0"/>
              </a:spcAft>
              <a:buClr>
                <a:schemeClr val="lt1"/>
              </a:buClr>
              <a:buSzPts val="3600"/>
              <a:buNone/>
              <a:defRPr sz="3600">
                <a:solidFill>
                  <a:schemeClr val="lt1"/>
                </a:solidFill>
                <a:latin typeface="Arial"/>
                <a:ea typeface="Arial"/>
                <a:cs typeface="Arial"/>
                <a:sym typeface="Arial"/>
              </a:defRPr>
            </a:lvl3pPr>
            <a:lvl4pPr indent="-228600" lvl="3" marL="1828800" algn="l">
              <a:lnSpc>
                <a:spcPct val="120000"/>
              </a:lnSpc>
              <a:spcBef>
                <a:spcPts val="400"/>
              </a:spcBef>
              <a:spcAft>
                <a:spcPts val="0"/>
              </a:spcAft>
              <a:buClr>
                <a:schemeClr val="lt1"/>
              </a:buClr>
              <a:buSzPts val="3600"/>
              <a:buNone/>
              <a:defRPr sz="3600">
                <a:solidFill>
                  <a:schemeClr val="lt1"/>
                </a:solidFill>
                <a:latin typeface="Arial"/>
                <a:ea typeface="Arial"/>
                <a:cs typeface="Arial"/>
                <a:sym typeface="Arial"/>
              </a:defRPr>
            </a:lvl4pPr>
            <a:lvl5pPr indent="-228600" lvl="4" marL="2286000" algn="l">
              <a:spcBef>
                <a:spcPts val="700"/>
              </a:spcBef>
              <a:spcAft>
                <a:spcPts val="0"/>
              </a:spcAft>
              <a:buClr>
                <a:schemeClr val="lt1"/>
              </a:buClr>
              <a:buSzPts val="3600"/>
              <a:buNone/>
              <a:defRPr sz="3600">
                <a:solidFill>
                  <a:schemeClr val="lt1"/>
                </a:solidFill>
                <a:latin typeface="Arial"/>
                <a:ea typeface="Arial"/>
                <a:cs typeface="Arial"/>
                <a:sym typeface="Arial"/>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sp>
        <p:nvSpPr>
          <p:cNvPr id="10" name="Google Shape;10;p2"/>
          <p:cNvSpPr txBox="1"/>
          <p:nvPr>
            <p:ph idx="2" type="body"/>
          </p:nvPr>
        </p:nvSpPr>
        <p:spPr>
          <a:xfrm>
            <a:off x="415637" y="3553221"/>
            <a:ext cx="8312700" cy="3126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rgbClr val="FCAF17"/>
              </a:buClr>
              <a:buSzPts val="1100"/>
              <a:buNone/>
              <a:defRPr b="1" i="0" sz="1100">
                <a:solidFill>
                  <a:srgbClr val="FCAF17"/>
                </a:solidFill>
                <a:latin typeface="Oswald"/>
                <a:ea typeface="Oswald"/>
                <a:cs typeface="Oswald"/>
                <a:sym typeface="Oswald"/>
              </a:defRPr>
            </a:lvl1pPr>
            <a:lvl2pPr indent="-228600" lvl="1" marL="914400" algn="l">
              <a:lnSpc>
                <a:spcPct val="120000"/>
              </a:lnSpc>
              <a:spcBef>
                <a:spcPts val="400"/>
              </a:spcBef>
              <a:spcAft>
                <a:spcPts val="0"/>
              </a:spcAft>
              <a:buClr>
                <a:schemeClr val="dk1"/>
              </a:buClr>
              <a:buSzPts val="1100"/>
              <a:buNone/>
              <a:defRPr/>
            </a:lvl2pPr>
            <a:lvl3pPr indent="-228600" lvl="2" marL="1371600" algn="l">
              <a:lnSpc>
                <a:spcPct val="120000"/>
              </a:lnSpc>
              <a:spcBef>
                <a:spcPts val="400"/>
              </a:spcBef>
              <a:spcAft>
                <a:spcPts val="0"/>
              </a:spcAft>
              <a:buClr>
                <a:schemeClr val="dk1"/>
              </a:buClr>
              <a:buSzPts val="1100"/>
              <a:buNone/>
              <a:defRPr/>
            </a:lvl3pPr>
            <a:lvl4pPr indent="-228600" lvl="3" marL="1828800" algn="l">
              <a:lnSpc>
                <a:spcPct val="120000"/>
              </a:lnSpc>
              <a:spcBef>
                <a:spcPts val="400"/>
              </a:spcBef>
              <a:spcAft>
                <a:spcPts val="0"/>
              </a:spcAft>
              <a:buClr>
                <a:schemeClr val="dk1"/>
              </a:buClr>
              <a:buSzPts val="1100"/>
              <a:buNone/>
              <a:defRPr/>
            </a:lvl4pPr>
            <a:lvl5pPr indent="-228600" lvl="4" marL="2286000" algn="l">
              <a:spcBef>
                <a:spcPts val="400"/>
              </a:spcBef>
              <a:spcAft>
                <a:spcPts val="0"/>
              </a:spcAft>
              <a:buClr>
                <a:srgbClr val="C39E11"/>
              </a:buClr>
              <a:buSzPts val="1100"/>
              <a:buNone/>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cxnSp>
        <p:nvCxnSpPr>
          <p:cNvPr id="11" name="Google Shape;11;p2"/>
          <p:cNvCxnSpPr/>
          <p:nvPr/>
        </p:nvCxnSpPr>
        <p:spPr>
          <a:xfrm>
            <a:off x="482653" y="3389709"/>
            <a:ext cx="603000" cy="0"/>
          </a:xfrm>
          <a:prstGeom prst="straightConnector1">
            <a:avLst/>
          </a:prstGeom>
          <a:noFill/>
          <a:ln cap="flat" cmpd="sng" w="28575">
            <a:solidFill>
              <a:srgbClr val="FCAF17"/>
            </a:solidFill>
            <a:prstDash val="solid"/>
            <a:round/>
            <a:headEnd len="sm" w="sm" type="none"/>
            <a:tailEnd len="sm" w="sm" type="none"/>
          </a:ln>
        </p:spPr>
      </p:cxnSp>
      <p:pic>
        <p:nvPicPr>
          <p:cNvPr descr="Icon&#10;&#10;Description automatically generated" id="12" name="Google Shape;12;p2"/>
          <p:cNvPicPr preferRelativeResize="0"/>
          <p:nvPr/>
        </p:nvPicPr>
        <p:blipFill rotWithShape="1">
          <a:blip r:embed="rId2">
            <a:alphaModFix/>
          </a:blip>
          <a:srcRect b="0" l="0" r="0" t="0"/>
          <a:stretch/>
        </p:blipFill>
        <p:spPr>
          <a:xfrm>
            <a:off x="0" y="0"/>
            <a:ext cx="9144000" cy="5148471"/>
          </a:xfrm>
          <a:prstGeom prst="rect">
            <a:avLst/>
          </a:prstGeom>
          <a:noFill/>
          <a:ln>
            <a:noFill/>
          </a:ln>
        </p:spPr>
      </p:pic>
      <p:pic>
        <p:nvPicPr>
          <p:cNvPr descr="Icon&#10;&#10;Description automatically generated" id="13" name="Google Shape;13;p2"/>
          <p:cNvPicPr preferRelativeResize="0"/>
          <p:nvPr/>
        </p:nvPicPr>
        <p:blipFill rotWithShape="1">
          <a:blip r:embed="rId3">
            <a:alphaModFix/>
          </a:blip>
          <a:srcRect b="0" l="0" r="0" t="0"/>
          <a:stretch/>
        </p:blipFill>
        <p:spPr>
          <a:xfrm>
            <a:off x="415637" y="4628700"/>
            <a:ext cx="2067533" cy="35507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park w/ White Subline">
  <p:cSld name="Title - Spark w/ White Subline">
    <p:spTree>
      <p:nvGrpSpPr>
        <p:cNvPr id="69" name="Shape 69"/>
        <p:cNvGrpSpPr/>
        <p:nvPr/>
      </p:nvGrpSpPr>
      <p:grpSpPr>
        <a:xfrm>
          <a:off x="0" y="0"/>
          <a:ext cx="0" cy="0"/>
          <a:chOff x="0" y="0"/>
          <a:chExt cx="0" cy="0"/>
        </a:xfrm>
      </p:grpSpPr>
      <p:sp>
        <p:nvSpPr>
          <p:cNvPr id="70" name="Google Shape;70;p11"/>
          <p:cNvSpPr txBox="1"/>
          <p:nvPr>
            <p:ph idx="1" type="body"/>
          </p:nvPr>
        </p:nvSpPr>
        <p:spPr>
          <a:xfrm>
            <a:off x="415638" y="1783828"/>
            <a:ext cx="8312700" cy="1344300"/>
          </a:xfrm>
          <a:prstGeom prst="rect">
            <a:avLst/>
          </a:prstGeom>
          <a:noFill/>
          <a:ln>
            <a:noFill/>
          </a:ln>
        </p:spPr>
        <p:txBody>
          <a:bodyPr anchorCtr="0" anchor="t" bIns="60500" lIns="60500" spcFirstLastPara="1" rIns="60500" wrap="square" tIns="60500">
            <a:spAutoFit/>
          </a:bodyPr>
          <a:lstStyle>
            <a:lvl1pPr indent="-228600" lvl="0" marL="457200" algn="l">
              <a:lnSpc>
                <a:spcPct val="100000"/>
              </a:lnSpc>
              <a:spcBef>
                <a:spcPts val="0"/>
              </a:spcBef>
              <a:spcAft>
                <a:spcPts val="0"/>
              </a:spcAft>
              <a:buClr>
                <a:schemeClr val="lt1"/>
              </a:buClr>
              <a:buSzPts val="4000"/>
              <a:buNone/>
              <a:defRPr b="1" i="0" sz="4000">
                <a:solidFill>
                  <a:schemeClr val="lt1"/>
                </a:solidFill>
                <a:latin typeface="Oswald"/>
                <a:ea typeface="Oswald"/>
                <a:cs typeface="Oswald"/>
                <a:sym typeface="Oswald"/>
              </a:defRPr>
            </a:lvl1pPr>
            <a:lvl2pPr indent="-228600" lvl="1" marL="914400" algn="l">
              <a:lnSpc>
                <a:spcPct val="120000"/>
              </a:lnSpc>
              <a:spcBef>
                <a:spcPts val="0"/>
              </a:spcBef>
              <a:spcAft>
                <a:spcPts val="0"/>
              </a:spcAft>
              <a:buClr>
                <a:schemeClr val="lt1"/>
              </a:buClr>
              <a:buSzPts val="3600"/>
              <a:buNone/>
              <a:defRPr sz="3600">
                <a:solidFill>
                  <a:schemeClr val="lt1"/>
                </a:solidFill>
                <a:latin typeface="Arial"/>
                <a:ea typeface="Arial"/>
                <a:cs typeface="Arial"/>
                <a:sym typeface="Arial"/>
              </a:defRPr>
            </a:lvl2pPr>
            <a:lvl3pPr indent="-228600" lvl="2" marL="1371600" algn="l">
              <a:lnSpc>
                <a:spcPct val="120000"/>
              </a:lnSpc>
              <a:spcBef>
                <a:spcPts val="400"/>
              </a:spcBef>
              <a:spcAft>
                <a:spcPts val="0"/>
              </a:spcAft>
              <a:buClr>
                <a:schemeClr val="lt1"/>
              </a:buClr>
              <a:buSzPts val="3600"/>
              <a:buNone/>
              <a:defRPr sz="3600">
                <a:solidFill>
                  <a:schemeClr val="lt1"/>
                </a:solidFill>
                <a:latin typeface="Arial"/>
                <a:ea typeface="Arial"/>
                <a:cs typeface="Arial"/>
                <a:sym typeface="Arial"/>
              </a:defRPr>
            </a:lvl3pPr>
            <a:lvl4pPr indent="-228600" lvl="3" marL="1828800" algn="l">
              <a:lnSpc>
                <a:spcPct val="120000"/>
              </a:lnSpc>
              <a:spcBef>
                <a:spcPts val="400"/>
              </a:spcBef>
              <a:spcAft>
                <a:spcPts val="0"/>
              </a:spcAft>
              <a:buClr>
                <a:schemeClr val="lt1"/>
              </a:buClr>
              <a:buSzPts val="3600"/>
              <a:buNone/>
              <a:defRPr sz="3600">
                <a:solidFill>
                  <a:schemeClr val="lt1"/>
                </a:solidFill>
                <a:latin typeface="Arial"/>
                <a:ea typeface="Arial"/>
                <a:cs typeface="Arial"/>
                <a:sym typeface="Arial"/>
              </a:defRPr>
            </a:lvl4pPr>
            <a:lvl5pPr indent="-228600" lvl="4" marL="2286000" algn="l">
              <a:spcBef>
                <a:spcPts val="700"/>
              </a:spcBef>
              <a:spcAft>
                <a:spcPts val="0"/>
              </a:spcAft>
              <a:buClr>
                <a:schemeClr val="lt1"/>
              </a:buClr>
              <a:buSzPts val="3600"/>
              <a:buNone/>
              <a:defRPr sz="3600">
                <a:solidFill>
                  <a:schemeClr val="lt1"/>
                </a:solidFill>
                <a:latin typeface="Arial"/>
                <a:ea typeface="Arial"/>
                <a:cs typeface="Arial"/>
                <a:sym typeface="Arial"/>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sp>
        <p:nvSpPr>
          <p:cNvPr id="71" name="Google Shape;71;p11"/>
          <p:cNvSpPr txBox="1"/>
          <p:nvPr>
            <p:ph idx="2" type="body"/>
          </p:nvPr>
        </p:nvSpPr>
        <p:spPr>
          <a:xfrm>
            <a:off x="415637" y="3553221"/>
            <a:ext cx="8312700" cy="3126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100"/>
              <a:buNone/>
              <a:defRPr b="1" i="0" sz="1100">
                <a:solidFill>
                  <a:schemeClr val="lt1"/>
                </a:solidFill>
                <a:latin typeface="Oswald"/>
                <a:ea typeface="Oswald"/>
                <a:cs typeface="Oswald"/>
                <a:sym typeface="Oswald"/>
              </a:defRPr>
            </a:lvl1pPr>
            <a:lvl2pPr indent="-228600" lvl="1" marL="914400" algn="l">
              <a:lnSpc>
                <a:spcPct val="120000"/>
              </a:lnSpc>
              <a:spcBef>
                <a:spcPts val="400"/>
              </a:spcBef>
              <a:spcAft>
                <a:spcPts val="0"/>
              </a:spcAft>
              <a:buClr>
                <a:schemeClr val="dk1"/>
              </a:buClr>
              <a:buSzPts val="1100"/>
              <a:buNone/>
              <a:defRPr/>
            </a:lvl2pPr>
            <a:lvl3pPr indent="-228600" lvl="2" marL="1371600" algn="l">
              <a:lnSpc>
                <a:spcPct val="120000"/>
              </a:lnSpc>
              <a:spcBef>
                <a:spcPts val="400"/>
              </a:spcBef>
              <a:spcAft>
                <a:spcPts val="0"/>
              </a:spcAft>
              <a:buClr>
                <a:schemeClr val="dk1"/>
              </a:buClr>
              <a:buSzPts val="1100"/>
              <a:buNone/>
              <a:defRPr/>
            </a:lvl3pPr>
            <a:lvl4pPr indent="-228600" lvl="3" marL="1828800" algn="l">
              <a:lnSpc>
                <a:spcPct val="120000"/>
              </a:lnSpc>
              <a:spcBef>
                <a:spcPts val="400"/>
              </a:spcBef>
              <a:spcAft>
                <a:spcPts val="0"/>
              </a:spcAft>
              <a:buClr>
                <a:schemeClr val="dk1"/>
              </a:buClr>
              <a:buSzPts val="1100"/>
              <a:buNone/>
              <a:defRPr/>
            </a:lvl4pPr>
            <a:lvl5pPr indent="-228600" lvl="4" marL="2286000" algn="l">
              <a:spcBef>
                <a:spcPts val="400"/>
              </a:spcBef>
              <a:spcAft>
                <a:spcPts val="0"/>
              </a:spcAft>
              <a:buClr>
                <a:srgbClr val="C39E11"/>
              </a:buClr>
              <a:buSzPts val="1100"/>
              <a:buNone/>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cxnSp>
        <p:nvCxnSpPr>
          <p:cNvPr id="72" name="Google Shape;72;p11"/>
          <p:cNvCxnSpPr/>
          <p:nvPr/>
        </p:nvCxnSpPr>
        <p:spPr>
          <a:xfrm>
            <a:off x="482653" y="3389709"/>
            <a:ext cx="603000" cy="0"/>
          </a:xfrm>
          <a:prstGeom prst="straightConnector1">
            <a:avLst/>
          </a:prstGeom>
          <a:noFill/>
          <a:ln cap="flat" cmpd="sng" w="28575">
            <a:solidFill>
              <a:srgbClr val="FCAF17"/>
            </a:solidFill>
            <a:prstDash val="solid"/>
            <a:round/>
            <a:headEnd len="sm" w="sm" type="none"/>
            <a:tailEnd len="sm" w="sm" type="none"/>
          </a:ln>
        </p:spPr>
      </p:cxnSp>
      <p:pic>
        <p:nvPicPr>
          <p:cNvPr descr="Icon&#10;&#10;Description automatically generated" id="73" name="Google Shape;73;p11"/>
          <p:cNvPicPr preferRelativeResize="0"/>
          <p:nvPr/>
        </p:nvPicPr>
        <p:blipFill rotWithShape="1">
          <a:blip r:embed="rId2">
            <a:alphaModFix/>
          </a:blip>
          <a:srcRect b="0" l="0" r="0" t="0"/>
          <a:stretch/>
        </p:blipFill>
        <p:spPr>
          <a:xfrm>
            <a:off x="0" y="0"/>
            <a:ext cx="9144000" cy="5148471"/>
          </a:xfrm>
          <a:prstGeom prst="rect">
            <a:avLst/>
          </a:prstGeom>
          <a:noFill/>
          <a:ln>
            <a:noFill/>
          </a:ln>
        </p:spPr>
      </p:pic>
      <p:pic>
        <p:nvPicPr>
          <p:cNvPr descr="Icon&#10;&#10;Description automatically generated" id="74" name="Google Shape;74;p11"/>
          <p:cNvPicPr preferRelativeResize="0"/>
          <p:nvPr/>
        </p:nvPicPr>
        <p:blipFill rotWithShape="1">
          <a:blip r:embed="rId3">
            <a:alphaModFix/>
          </a:blip>
          <a:srcRect b="0" l="0" r="0" t="0"/>
          <a:stretch/>
        </p:blipFill>
        <p:spPr>
          <a:xfrm>
            <a:off x="415637" y="4628700"/>
            <a:ext cx="2067533" cy="35507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Title and Content">
  <p:cSld name="Bold Title and Content">
    <p:spTree>
      <p:nvGrpSpPr>
        <p:cNvPr id="75" name="Shape 75"/>
        <p:cNvGrpSpPr/>
        <p:nvPr/>
      </p:nvGrpSpPr>
      <p:grpSpPr>
        <a:xfrm>
          <a:off x="0" y="0"/>
          <a:ext cx="0" cy="0"/>
          <a:chOff x="0" y="0"/>
          <a:chExt cx="0" cy="0"/>
        </a:xfrm>
      </p:grpSpPr>
      <p:sp>
        <p:nvSpPr>
          <p:cNvPr id="76" name="Google Shape;76;p12"/>
          <p:cNvSpPr txBox="1"/>
          <p:nvPr>
            <p:ph type="title"/>
          </p:nvPr>
        </p:nvSpPr>
        <p:spPr>
          <a:xfrm>
            <a:off x="415638" y="599068"/>
            <a:ext cx="83127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dk2"/>
              </a:buClr>
              <a:buSzPts val="3600"/>
              <a:buFont typeface="Oswald"/>
              <a:buNone/>
              <a:defRPr b="1" i="0">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77" name="Google Shape;77;p12"/>
          <p:cNvSpPr txBox="1"/>
          <p:nvPr>
            <p:ph idx="1" type="body"/>
          </p:nvPr>
        </p:nvSpPr>
        <p:spPr>
          <a:xfrm>
            <a:off x="415638" y="1646393"/>
            <a:ext cx="8312700" cy="13338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dk1"/>
              </a:buClr>
              <a:buSzPts val="1200"/>
              <a:buChar char="•"/>
              <a:defRPr b="0" i="0">
                <a:solidFill>
                  <a:schemeClr val="dk1"/>
                </a:solidFill>
                <a:latin typeface="Oswald"/>
                <a:ea typeface="Oswald"/>
                <a:cs typeface="Oswald"/>
                <a:sym typeface="Oswald"/>
              </a:defRPr>
            </a:lvl1pPr>
            <a:lvl2pPr indent="-298450" lvl="1" marL="914400" algn="l">
              <a:lnSpc>
                <a:spcPct val="120000"/>
              </a:lnSpc>
              <a:spcBef>
                <a:spcPts val="400"/>
              </a:spcBef>
              <a:spcAft>
                <a:spcPts val="0"/>
              </a:spcAft>
              <a:buClr>
                <a:schemeClr val="dk1"/>
              </a:buClr>
              <a:buSzPts val="1100"/>
              <a:buChar char="–"/>
              <a:defRPr b="0" i="0">
                <a:solidFill>
                  <a:schemeClr val="dk1"/>
                </a:solidFill>
                <a:latin typeface="Oswald"/>
                <a:ea typeface="Oswald"/>
                <a:cs typeface="Oswald"/>
                <a:sym typeface="Oswald"/>
              </a:defRPr>
            </a:lvl2pPr>
            <a:lvl3pPr indent="-298450" lvl="2" marL="1371600" algn="l">
              <a:lnSpc>
                <a:spcPct val="120000"/>
              </a:lnSpc>
              <a:spcBef>
                <a:spcPts val="400"/>
              </a:spcBef>
              <a:spcAft>
                <a:spcPts val="0"/>
              </a:spcAft>
              <a:buClr>
                <a:schemeClr val="dk1"/>
              </a:buClr>
              <a:buSzPts val="1100"/>
              <a:buChar char="•"/>
              <a:defRPr b="0" i="0">
                <a:solidFill>
                  <a:schemeClr val="dk1"/>
                </a:solidFill>
                <a:latin typeface="Oswald"/>
                <a:ea typeface="Oswald"/>
                <a:cs typeface="Oswald"/>
                <a:sym typeface="Oswald"/>
              </a:defRPr>
            </a:lvl3pPr>
            <a:lvl4pPr indent="-298450" lvl="3" marL="1828800" algn="l">
              <a:lnSpc>
                <a:spcPct val="120000"/>
              </a:lnSpc>
              <a:spcBef>
                <a:spcPts val="400"/>
              </a:spcBef>
              <a:spcAft>
                <a:spcPts val="0"/>
              </a:spcAft>
              <a:buClr>
                <a:schemeClr val="dk1"/>
              </a:buClr>
              <a:buSzPts val="1100"/>
              <a:buChar char="–"/>
              <a:defRPr b="0" i="0">
                <a:solidFill>
                  <a:schemeClr val="dk1"/>
                </a:solidFill>
                <a:latin typeface="Oswald"/>
                <a:ea typeface="Oswald"/>
                <a:cs typeface="Oswald"/>
                <a:sym typeface="Oswald"/>
              </a:defRPr>
            </a:lvl4pPr>
            <a:lvl5pPr indent="-298450" lvl="4" marL="2286000" algn="l">
              <a:spcBef>
                <a:spcPts val="400"/>
              </a:spcBef>
              <a:spcAft>
                <a:spcPts val="0"/>
              </a:spcAft>
              <a:buClr>
                <a:schemeClr val="dk1"/>
              </a:buClr>
              <a:buSzPts val="1100"/>
              <a:buChar char="»"/>
              <a:defRPr b="0" i="0">
                <a:solidFill>
                  <a:schemeClr val="dk1"/>
                </a:solidFill>
                <a:latin typeface="Oswald"/>
                <a:ea typeface="Oswald"/>
                <a:cs typeface="Oswald"/>
                <a:sym typeface="Oswald"/>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grpSp>
        <p:nvGrpSpPr>
          <p:cNvPr id="78" name="Google Shape;78;p12"/>
          <p:cNvGrpSpPr/>
          <p:nvPr/>
        </p:nvGrpSpPr>
        <p:grpSpPr>
          <a:xfrm>
            <a:off x="0" y="4877759"/>
            <a:ext cx="9144554" cy="266016"/>
            <a:chOff x="0" y="7370443"/>
            <a:chExt cx="13817700" cy="401958"/>
          </a:xfrm>
        </p:grpSpPr>
        <p:sp>
          <p:nvSpPr>
            <p:cNvPr id="79" name="Google Shape;79;p12"/>
            <p:cNvSpPr/>
            <p:nvPr/>
          </p:nvSpPr>
          <p:spPr>
            <a:xfrm>
              <a:off x="0" y="7372350"/>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80" name="Google Shape;80;p12"/>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81" name="Google Shape;81;p12"/>
            <p:cNvSpPr/>
            <p:nvPr/>
          </p:nvSpPr>
          <p:spPr>
            <a:xfrm>
              <a:off x="0" y="7372351"/>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82" name="Google Shape;82;p12"/>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83" name="Google Shape;83;p12"/>
          <p:cNvPicPr preferRelativeResize="0"/>
          <p:nvPr/>
        </p:nvPicPr>
        <p:blipFill rotWithShape="1">
          <a:blip r:embed="rId4">
            <a:alphaModFix/>
          </a:blip>
          <a:srcRect b="0" l="0" r="0" t="0"/>
          <a:stretch/>
        </p:blipFill>
        <p:spPr>
          <a:xfrm>
            <a:off x="7674909" y="4886157"/>
            <a:ext cx="1469093" cy="252301"/>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Heavy)">
  <p:cSld name="Title Only (Heavy)">
    <p:spTree>
      <p:nvGrpSpPr>
        <p:cNvPr id="84" name="Shape 84"/>
        <p:cNvGrpSpPr/>
        <p:nvPr/>
      </p:nvGrpSpPr>
      <p:grpSpPr>
        <a:xfrm>
          <a:off x="0" y="0"/>
          <a:ext cx="0" cy="0"/>
          <a:chOff x="0" y="0"/>
          <a:chExt cx="0" cy="0"/>
        </a:xfrm>
      </p:grpSpPr>
      <p:sp>
        <p:nvSpPr>
          <p:cNvPr id="85" name="Google Shape;85;p13"/>
          <p:cNvSpPr txBox="1"/>
          <p:nvPr>
            <p:ph type="title"/>
          </p:nvPr>
        </p:nvSpPr>
        <p:spPr>
          <a:xfrm>
            <a:off x="415638" y="599068"/>
            <a:ext cx="83127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dk2"/>
              </a:buClr>
              <a:buSzPts val="3600"/>
              <a:buFont typeface="Oswald"/>
              <a:buNone/>
              <a:defRPr b="1" i="0">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grpSp>
        <p:nvGrpSpPr>
          <p:cNvPr id="86" name="Google Shape;86;p13"/>
          <p:cNvGrpSpPr/>
          <p:nvPr/>
        </p:nvGrpSpPr>
        <p:grpSpPr>
          <a:xfrm>
            <a:off x="0" y="4877759"/>
            <a:ext cx="9144554" cy="266016"/>
            <a:chOff x="0" y="7370443"/>
            <a:chExt cx="13817700" cy="401958"/>
          </a:xfrm>
        </p:grpSpPr>
        <p:sp>
          <p:nvSpPr>
            <p:cNvPr id="87" name="Google Shape;87;p13"/>
            <p:cNvSpPr/>
            <p:nvPr/>
          </p:nvSpPr>
          <p:spPr>
            <a:xfrm>
              <a:off x="0" y="7372350"/>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88" name="Google Shape;88;p13"/>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89" name="Google Shape;89;p13"/>
            <p:cNvSpPr/>
            <p:nvPr/>
          </p:nvSpPr>
          <p:spPr>
            <a:xfrm>
              <a:off x="0" y="7372351"/>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90" name="Google Shape;90;p13"/>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91" name="Google Shape;91;p13"/>
          <p:cNvPicPr preferRelativeResize="0"/>
          <p:nvPr/>
        </p:nvPicPr>
        <p:blipFill rotWithShape="1">
          <a:blip r:embed="rId4">
            <a:alphaModFix/>
          </a:blip>
          <a:srcRect b="0" l="0" r="0" t="0"/>
          <a:stretch/>
        </p:blipFill>
        <p:spPr>
          <a:xfrm>
            <a:off x="7674909" y="4886157"/>
            <a:ext cx="1469093" cy="252301"/>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old)">
  <p:cSld name="Title Only (Bold)">
    <p:spTree>
      <p:nvGrpSpPr>
        <p:cNvPr id="92" name="Shape 92"/>
        <p:cNvGrpSpPr/>
        <p:nvPr/>
      </p:nvGrpSpPr>
      <p:grpSpPr>
        <a:xfrm>
          <a:off x="0" y="0"/>
          <a:ext cx="0" cy="0"/>
          <a:chOff x="0" y="0"/>
          <a:chExt cx="0" cy="0"/>
        </a:xfrm>
      </p:grpSpPr>
      <p:sp>
        <p:nvSpPr>
          <p:cNvPr id="93" name="Google Shape;93;p14"/>
          <p:cNvSpPr txBox="1"/>
          <p:nvPr>
            <p:ph type="title"/>
          </p:nvPr>
        </p:nvSpPr>
        <p:spPr>
          <a:xfrm>
            <a:off x="415638" y="599068"/>
            <a:ext cx="83127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dk2"/>
              </a:buClr>
              <a:buSzPts val="3600"/>
              <a:buFont typeface="Oswald"/>
              <a:buNone/>
              <a:defRPr b="1" i="0">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grpSp>
        <p:nvGrpSpPr>
          <p:cNvPr id="94" name="Google Shape;94;p14"/>
          <p:cNvGrpSpPr/>
          <p:nvPr/>
        </p:nvGrpSpPr>
        <p:grpSpPr>
          <a:xfrm>
            <a:off x="0" y="4877759"/>
            <a:ext cx="9144554" cy="266016"/>
            <a:chOff x="0" y="7370443"/>
            <a:chExt cx="13817700" cy="401958"/>
          </a:xfrm>
        </p:grpSpPr>
        <p:sp>
          <p:nvSpPr>
            <p:cNvPr id="95" name="Google Shape;95;p14"/>
            <p:cNvSpPr/>
            <p:nvPr/>
          </p:nvSpPr>
          <p:spPr>
            <a:xfrm>
              <a:off x="0" y="7372350"/>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96" name="Google Shape;96;p14"/>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97" name="Google Shape;97;p14"/>
            <p:cNvSpPr/>
            <p:nvPr/>
          </p:nvSpPr>
          <p:spPr>
            <a:xfrm>
              <a:off x="0" y="7372351"/>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98" name="Google Shape;98;p14"/>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99" name="Google Shape;99;p14"/>
          <p:cNvPicPr preferRelativeResize="0"/>
          <p:nvPr/>
        </p:nvPicPr>
        <p:blipFill rotWithShape="1">
          <a:blip r:embed="rId4">
            <a:alphaModFix/>
          </a:blip>
          <a:srcRect b="0" l="0" r="0" t="0"/>
          <a:stretch/>
        </p:blipFill>
        <p:spPr>
          <a:xfrm>
            <a:off x="7674909" y="4886157"/>
            <a:ext cx="1469093" cy="252301"/>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 Spark">
  <p:cSld name="Section Header w/ Spark">
    <p:spTree>
      <p:nvGrpSpPr>
        <p:cNvPr id="100" name="Shape 100"/>
        <p:cNvGrpSpPr/>
        <p:nvPr/>
      </p:nvGrpSpPr>
      <p:grpSpPr>
        <a:xfrm>
          <a:off x="0" y="0"/>
          <a:ext cx="0" cy="0"/>
          <a:chOff x="0" y="0"/>
          <a:chExt cx="0" cy="0"/>
        </a:xfrm>
      </p:grpSpPr>
      <p:sp>
        <p:nvSpPr>
          <p:cNvPr id="101" name="Google Shape;101;p15"/>
          <p:cNvSpPr txBox="1"/>
          <p:nvPr>
            <p:ph type="title"/>
          </p:nvPr>
        </p:nvSpPr>
        <p:spPr>
          <a:xfrm>
            <a:off x="2279996" y="1852526"/>
            <a:ext cx="64485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02" name="Google Shape;102;p15"/>
          <p:cNvSpPr txBox="1"/>
          <p:nvPr>
            <p:ph idx="1" type="body"/>
          </p:nvPr>
        </p:nvSpPr>
        <p:spPr>
          <a:xfrm>
            <a:off x="2279996" y="2899851"/>
            <a:ext cx="6448500" cy="3423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200"/>
              <a:buNone/>
              <a:defRPr b="1" i="0">
                <a:solidFill>
                  <a:schemeClr val="lt1"/>
                </a:solidFill>
                <a:latin typeface="Oswald"/>
                <a:ea typeface="Oswald"/>
                <a:cs typeface="Oswald"/>
                <a:sym typeface="Oswald"/>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pic>
        <p:nvPicPr>
          <p:cNvPr id="103" name="Google Shape;103;p15"/>
          <p:cNvPicPr preferRelativeResize="0"/>
          <p:nvPr/>
        </p:nvPicPr>
        <p:blipFill rotWithShape="1">
          <a:blip r:embed="rId2">
            <a:alphaModFix/>
          </a:blip>
          <a:srcRect b="0" l="0" r="0" t="0"/>
          <a:stretch/>
        </p:blipFill>
        <p:spPr>
          <a:xfrm>
            <a:off x="415637" y="1682894"/>
            <a:ext cx="1683524" cy="1683524"/>
          </a:xfrm>
          <a:prstGeom prst="rect">
            <a:avLst/>
          </a:prstGeom>
          <a:noFill/>
          <a:ln>
            <a:noFill/>
          </a:ln>
        </p:spPr>
      </p:pic>
      <p:grpSp>
        <p:nvGrpSpPr>
          <p:cNvPr id="104" name="Google Shape;104;p15"/>
          <p:cNvGrpSpPr/>
          <p:nvPr/>
        </p:nvGrpSpPr>
        <p:grpSpPr>
          <a:xfrm>
            <a:off x="0" y="4879021"/>
            <a:ext cx="9144554" cy="264754"/>
            <a:chOff x="0" y="7372350"/>
            <a:chExt cx="13817700" cy="400052"/>
          </a:xfrm>
        </p:grpSpPr>
        <p:sp>
          <p:nvSpPr>
            <p:cNvPr id="105" name="Google Shape;105;p15"/>
            <p:cNvSpPr/>
            <p:nvPr/>
          </p:nvSpPr>
          <p:spPr>
            <a:xfrm>
              <a:off x="0" y="7372350"/>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sp>
          <p:nvSpPr>
            <p:cNvPr id="106" name="Google Shape;106;p15"/>
            <p:cNvSpPr/>
            <p:nvPr/>
          </p:nvSpPr>
          <p:spPr>
            <a:xfrm>
              <a:off x="0" y="7372351"/>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07" name="Google Shape;107;p15"/>
            <p:cNvPicPr preferRelativeResize="0"/>
            <p:nvPr/>
          </p:nvPicPr>
          <p:blipFill rotWithShape="1">
            <a:blip r:embed="rId3">
              <a:alphaModFix/>
            </a:blip>
            <a:srcRect b="0" l="0" r="0" t="0"/>
            <a:stretch/>
          </p:blipFill>
          <p:spPr>
            <a:xfrm>
              <a:off x="144637" y="7372351"/>
              <a:ext cx="1000127" cy="400051"/>
            </a:xfrm>
            <a:prstGeom prst="rect">
              <a:avLst/>
            </a:prstGeom>
            <a:noFill/>
            <a:ln>
              <a:noFill/>
            </a:ln>
          </p:spPr>
        </p:pic>
      </p:grpSp>
      <p:pic>
        <p:nvPicPr>
          <p:cNvPr descr="Icon&#10;&#10;Description automatically generated" id="108" name="Google Shape;108;p15"/>
          <p:cNvPicPr preferRelativeResize="0"/>
          <p:nvPr/>
        </p:nvPicPr>
        <p:blipFill rotWithShape="1">
          <a:blip r:embed="rId4">
            <a:alphaModFix/>
          </a:blip>
          <a:srcRect b="0" l="0" r="0" t="0"/>
          <a:stretch/>
        </p:blipFill>
        <p:spPr>
          <a:xfrm>
            <a:off x="7674909" y="4876071"/>
            <a:ext cx="1469093" cy="252301"/>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als Section Header">
  <p:cSld name="Goals Section Header">
    <p:spTree>
      <p:nvGrpSpPr>
        <p:cNvPr id="109" name="Shape 109"/>
        <p:cNvGrpSpPr/>
        <p:nvPr/>
      </p:nvGrpSpPr>
      <p:grpSpPr>
        <a:xfrm>
          <a:off x="0" y="0"/>
          <a:ext cx="0" cy="0"/>
          <a:chOff x="0" y="0"/>
          <a:chExt cx="0" cy="0"/>
        </a:xfrm>
      </p:grpSpPr>
      <p:sp>
        <p:nvSpPr>
          <p:cNvPr id="110" name="Google Shape;110;p16"/>
          <p:cNvSpPr txBox="1"/>
          <p:nvPr>
            <p:ph type="title"/>
          </p:nvPr>
        </p:nvSpPr>
        <p:spPr>
          <a:xfrm>
            <a:off x="2279996" y="1852526"/>
            <a:ext cx="64485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11" name="Google Shape;111;p16"/>
          <p:cNvSpPr txBox="1"/>
          <p:nvPr>
            <p:ph idx="1" type="body"/>
          </p:nvPr>
        </p:nvSpPr>
        <p:spPr>
          <a:xfrm>
            <a:off x="2279996" y="2899851"/>
            <a:ext cx="6448500" cy="3423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200"/>
              <a:buNone/>
              <a:defRPr b="1" i="0">
                <a:solidFill>
                  <a:schemeClr val="lt1"/>
                </a:solidFill>
                <a:latin typeface="Oswald"/>
                <a:ea typeface="Oswald"/>
                <a:cs typeface="Oswald"/>
                <a:sym typeface="Oswald"/>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pic>
        <p:nvPicPr>
          <p:cNvPr descr="Icon&#10;&#10;Description automatically generated" id="112" name="Google Shape;112;p16"/>
          <p:cNvPicPr preferRelativeResize="0"/>
          <p:nvPr/>
        </p:nvPicPr>
        <p:blipFill rotWithShape="1">
          <a:blip r:embed="rId2">
            <a:alphaModFix/>
          </a:blip>
          <a:srcRect b="0" l="0" r="0" t="0"/>
          <a:stretch/>
        </p:blipFill>
        <p:spPr>
          <a:xfrm>
            <a:off x="535241" y="1852526"/>
            <a:ext cx="1389501" cy="1389501"/>
          </a:xfrm>
          <a:prstGeom prst="rect">
            <a:avLst/>
          </a:prstGeom>
          <a:noFill/>
          <a:ln>
            <a:noFill/>
          </a:ln>
        </p:spPr>
      </p:pic>
      <p:grpSp>
        <p:nvGrpSpPr>
          <p:cNvPr id="113" name="Google Shape;113;p16"/>
          <p:cNvGrpSpPr/>
          <p:nvPr/>
        </p:nvGrpSpPr>
        <p:grpSpPr>
          <a:xfrm>
            <a:off x="0" y="4879021"/>
            <a:ext cx="9144554" cy="264754"/>
            <a:chOff x="0" y="7372350"/>
            <a:chExt cx="13817700" cy="400052"/>
          </a:xfrm>
        </p:grpSpPr>
        <p:sp>
          <p:nvSpPr>
            <p:cNvPr id="114" name="Google Shape;114;p16"/>
            <p:cNvSpPr/>
            <p:nvPr/>
          </p:nvSpPr>
          <p:spPr>
            <a:xfrm>
              <a:off x="0" y="7372350"/>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sp>
          <p:nvSpPr>
            <p:cNvPr id="115" name="Google Shape;115;p16"/>
            <p:cNvSpPr/>
            <p:nvPr/>
          </p:nvSpPr>
          <p:spPr>
            <a:xfrm>
              <a:off x="0" y="7372351"/>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16" name="Google Shape;116;p16"/>
            <p:cNvPicPr preferRelativeResize="0"/>
            <p:nvPr/>
          </p:nvPicPr>
          <p:blipFill rotWithShape="1">
            <a:blip r:embed="rId3">
              <a:alphaModFix/>
            </a:blip>
            <a:srcRect b="0" l="0" r="0" t="0"/>
            <a:stretch/>
          </p:blipFill>
          <p:spPr>
            <a:xfrm>
              <a:off x="144637" y="7372351"/>
              <a:ext cx="1000127" cy="400051"/>
            </a:xfrm>
            <a:prstGeom prst="rect">
              <a:avLst/>
            </a:prstGeom>
            <a:noFill/>
            <a:ln>
              <a:noFill/>
            </a:ln>
          </p:spPr>
        </p:pic>
      </p:grpSp>
      <p:pic>
        <p:nvPicPr>
          <p:cNvPr descr="Icon&#10;&#10;Description automatically generated" id="117" name="Google Shape;117;p16"/>
          <p:cNvPicPr preferRelativeResize="0"/>
          <p:nvPr/>
        </p:nvPicPr>
        <p:blipFill rotWithShape="1">
          <a:blip r:embed="rId4">
            <a:alphaModFix/>
          </a:blip>
          <a:srcRect b="0" l="0" r="0" t="0"/>
          <a:stretch/>
        </p:blipFill>
        <p:spPr>
          <a:xfrm>
            <a:off x="7674909" y="4876071"/>
            <a:ext cx="1469093" cy="252301"/>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C Section Header">
  <p:cSld name="PLC Section Header">
    <p:spTree>
      <p:nvGrpSpPr>
        <p:cNvPr id="118" name="Shape 118"/>
        <p:cNvGrpSpPr/>
        <p:nvPr/>
      </p:nvGrpSpPr>
      <p:grpSpPr>
        <a:xfrm>
          <a:off x="0" y="0"/>
          <a:ext cx="0" cy="0"/>
          <a:chOff x="0" y="0"/>
          <a:chExt cx="0" cy="0"/>
        </a:xfrm>
      </p:grpSpPr>
      <p:sp>
        <p:nvSpPr>
          <p:cNvPr id="119" name="Google Shape;119;p17"/>
          <p:cNvSpPr txBox="1"/>
          <p:nvPr>
            <p:ph type="title"/>
          </p:nvPr>
        </p:nvSpPr>
        <p:spPr>
          <a:xfrm>
            <a:off x="2279996" y="1852526"/>
            <a:ext cx="64485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20" name="Google Shape;120;p17"/>
          <p:cNvSpPr txBox="1"/>
          <p:nvPr>
            <p:ph idx="1" type="body"/>
          </p:nvPr>
        </p:nvSpPr>
        <p:spPr>
          <a:xfrm>
            <a:off x="2279996" y="2899851"/>
            <a:ext cx="6448500" cy="3423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200"/>
              <a:buNone/>
              <a:defRPr b="1" i="0">
                <a:solidFill>
                  <a:schemeClr val="lt1"/>
                </a:solidFill>
                <a:latin typeface="Oswald"/>
                <a:ea typeface="Oswald"/>
                <a:cs typeface="Oswald"/>
                <a:sym typeface="Oswald"/>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pic>
        <p:nvPicPr>
          <p:cNvPr id="121" name="Google Shape;121;p17"/>
          <p:cNvPicPr preferRelativeResize="0"/>
          <p:nvPr/>
        </p:nvPicPr>
        <p:blipFill rotWithShape="1">
          <a:blip r:embed="rId2">
            <a:alphaModFix/>
          </a:blip>
          <a:srcRect b="0" l="0" r="0" t="0"/>
          <a:stretch/>
        </p:blipFill>
        <p:spPr>
          <a:xfrm>
            <a:off x="535241" y="1852526"/>
            <a:ext cx="1389501" cy="1389501"/>
          </a:xfrm>
          <a:prstGeom prst="rect">
            <a:avLst/>
          </a:prstGeom>
          <a:noFill/>
          <a:ln>
            <a:noFill/>
          </a:ln>
        </p:spPr>
      </p:pic>
      <p:grpSp>
        <p:nvGrpSpPr>
          <p:cNvPr id="122" name="Google Shape;122;p17"/>
          <p:cNvGrpSpPr/>
          <p:nvPr/>
        </p:nvGrpSpPr>
        <p:grpSpPr>
          <a:xfrm>
            <a:off x="0" y="4879021"/>
            <a:ext cx="9144554" cy="264754"/>
            <a:chOff x="0" y="7372350"/>
            <a:chExt cx="13817700" cy="400052"/>
          </a:xfrm>
        </p:grpSpPr>
        <p:sp>
          <p:nvSpPr>
            <p:cNvPr id="123" name="Google Shape;123;p17"/>
            <p:cNvSpPr/>
            <p:nvPr/>
          </p:nvSpPr>
          <p:spPr>
            <a:xfrm>
              <a:off x="0" y="7372350"/>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sp>
          <p:nvSpPr>
            <p:cNvPr id="124" name="Google Shape;124;p17"/>
            <p:cNvSpPr/>
            <p:nvPr/>
          </p:nvSpPr>
          <p:spPr>
            <a:xfrm>
              <a:off x="0" y="7372351"/>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25" name="Google Shape;125;p17"/>
            <p:cNvPicPr preferRelativeResize="0"/>
            <p:nvPr/>
          </p:nvPicPr>
          <p:blipFill rotWithShape="1">
            <a:blip r:embed="rId3">
              <a:alphaModFix/>
            </a:blip>
            <a:srcRect b="0" l="0" r="0" t="0"/>
            <a:stretch/>
          </p:blipFill>
          <p:spPr>
            <a:xfrm>
              <a:off x="144637" y="7372351"/>
              <a:ext cx="1000127" cy="400051"/>
            </a:xfrm>
            <a:prstGeom prst="rect">
              <a:avLst/>
            </a:prstGeom>
            <a:noFill/>
            <a:ln>
              <a:noFill/>
            </a:ln>
          </p:spPr>
        </p:pic>
      </p:grpSp>
      <p:pic>
        <p:nvPicPr>
          <p:cNvPr descr="Icon&#10;&#10;Description automatically generated" id="126" name="Google Shape;126;p17"/>
          <p:cNvPicPr preferRelativeResize="0"/>
          <p:nvPr/>
        </p:nvPicPr>
        <p:blipFill rotWithShape="1">
          <a:blip r:embed="rId4">
            <a:alphaModFix/>
          </a:blip>
          <a:srcRect b="0" l="0" r="0" t="0"/>
          <a:stretch/>
        </p:blipFill>
        <p:spPr>
          <a:xfrm>
            <a:off x="7674909" y="4876071"/>
            <a:ext cx="1469093" cy="252301"/>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vention Plan Icon">
  <p:cSld name="Intervention Plan Icon">
    <p:spTree>
      <p:nvGrpSpPr>
        <p:cNvPr id="127" name="Shape 127"/>
        <p:cNvGrpSpPr/>
        <p:nvPr/>
      </p:nvGrpSpPr>
      <p:grpSpPr>
        <a:xfrm>
          <a:off x="0" y="0"/>
          <a:ext cx="0" cy="0"/>
          <a:chOff x="0" y="0"/>
          <a:chExt cx="0" cy="0"/>
        </a:xfrm>
      </p:grpSpPr>
      <p:sp>
        <p:nvSpPr>
          <p:cNvPr id="128" name="Google Shape;128;p18"/>
          <p:cNvSpPr txBox="1"/>
          <p:nvPr>
            <p:ph type="title"/>
          </p:nvPr>
        </p:nvSpPr>
        <p:spPr>
          <a:xfrm>
            <a:off x="2279996" y="1852526"/>
            <a:ext cx="64485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29" name="Google Shape;129;p18"/>
          <p:cNvSpPr txBox="1"/>
          <p:nvPr>
            <p:ph idx="1" type="body"/>
          </p:nvPr>
        </p:nvSpPr>
        <p:spPr>
          <a:xfrm>
            <a:off x="2279996" y="2899851"/>
            <a:ext cx="6448500" cy="3423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200"/>
              <a:buNone/>
              <a:defRPr b="1" i="0">
                <a:solidFill>
                  <a:schemeClr val="lt1"/>
                </a:solidFill>
                <a:latin typeface="Oswald"/>
                <a:ea typeface="Oswald"/>
                <a:cs typeface="Oswald"/>
                <a:sym typeface="Oswald"/>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pic>
        <p:nvPicPr>
          <p:cNvPr id="130" name="Google Shape;130;p18"/>
          <p:cNvPicPr preferRelativeResize="0"/>
          <p:nvPr/>
        </p:nvPicPr>
        <p:blipFill rotWithShape="1">
          <a:blip r:embed="rId2">
            <a:alphaModFix/>
          </a:blip>
          <a:srcRect b="0" l="0" r="0" t="0"/>
          <a:stretch/>
        </p:blipFill>
        <p:spPr>
          <a:xfrm>
            <a:off x="535241" y="1852526"/>
            <a:ext cx="1389501" cy="1389501"/>
          </a:xfrm>
          <a:prstGeom prst="rect">
            <a:avLst/>
          </a:prstGeom>
          <a:noFill/>
          <a:ln>
            <a:noFill/>
          </a:ln>
        </p:spPr>
      </p:pic>
      <p:grpSp>
        <p:nvGrpSpPr>
          <p:cNvPr id="131" name="Google Shape;131;p18"/>
          <p:cNvGrpSpPr/>
          <p:nvPr/>
        </p:nvGrpSpPr>
        <p:grpSpPr>
          <a:xfrm>
            <a:off x="0" y="4879021"/>
            <a:ext cx="9144554" cy="264754"/>
            <a:chOff x="0" y="7372350"/>
            <a:chExt cx="13817700" cy="400052"/>
          </a:xfrm>
        </p:grpSpPr>
        <p:sp>
          <p:nvSpPr>
            <p:cNvPr id="132" name="Google Shape;132;p18"/>
            <p:cNvSpPr/>
            <p:nvPr/>
          </p:nvSpPr>
          <p:spPr>
            <a:xfrm>
              <a:off x="0" y="7372350"/>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sp>
          <p:nvSpPr>
            <p:cNvPr id="133" name="Google Shape;133;p18"/>
            <p:cNvSpPr/>
            <p:nvPr/>
          </p:nvSpPr>
          <p:spPr>
            <a:xfrm>
              <a:off x="0" y="7372351"/>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34" name="Google Shape;134;p18"/>
            <p:cNvPicPr preferRelativeResize="0"/>
            <p:nvPr/>
          </p:nvPicPr>
          <p:blipFill rotWithShape="1">
            <a:blip r:embed="rId3">
              <a:alphaModFix/>
            </a:blip>
            <a:srcRect b="0" l="0" r="0" t="0"/>
            <a:stretch/>
          </p:blipFill>
          <p:spPr>
            <a:xfrm>
              <a:off x="144637" y="7372351"/>
              <a:ext cx="1000127" cy="400051"/>
            </a:xfrm>
            <a:prstGeom prst="rect">
              <a:avLst/>
            </a:prstGeom>
            <a:noFill/>
            <a:ln>
              <a:noFill/>
            </a:ln>
          </p:spPr>
        </p:pic>
      </p:grpSp>
      <p:pic>
        <p:nvPicPr>
          <p:cNvPr descr="Icon&#10;&#10;Description automatically generated" id="135" name="Google Shape;135;p18"/>
          <p:cNvPicPr preferRelativeResize="0"/>
          <p:nvPr/>
        </p:nvPicPr>
        <p:blipFill rotWithShape="1">
          <a:blip r:embed="rId4">
            <a:alphaModFix/>
          </a:blip>
          <a:srcRect b="0" l="0" r="0" t="0"/>
          <a:stretch/>
        </p:blipFill>
        <p:spPr>
          <a:xfrm>
            <a:off x="7674909" y="4876071"/>
            <a:ext cx="1469093" cy="252301"/>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D Section Header">
  <p:cSld name="PD Section Header">
    <p:spTree>
      <p:nvGrpSpPr>
        <p:cNvPr id="136" name="Shape 136"/>
        <p:cNvGrpSpPr/>
        <p:nvPr/>
      </p:nvGrpSpPr>
      <p:grpSpPr>
        <a:xfrm>
          <a:off x="0" y="0"/>
          <a:ext cx="0" cy="0"/>
          <a:chOff x="0" y="0"/>
          <a:chExt cx="0" cy="0"/>
        </a:xfrm>
      </p:grpSpPr>
      <p:sp>
        <p:nvSpPr>
          <p:cNvPr id="137" name="Google Shape;137;p19"/>
          <p:cNvSpPr txBox="1"/>
          <p:nvPr>
            <p:ph type="title"/>
          </p:nvPr>
        </p:nvSpPr>
        <p:spPr>
          <a:xfrm>
            <a:off x="2279996" y="1852526"/>
            <a:ext cx="64485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38" name="Google Shape;138;p19"/>
          <p:cNvSpPr txBox="1"/>
          <p:nvPr>
            <p:ph idx="1" type="body"/>
          </p:nvPr>
        </p:nvSpPr>
        <p:spPr>
          <a:xfrm>
            <a:off x="2279996" y="2899851"/>
            <a:ext cx="6448500" cy="3423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200"/>
              <a:buNone/>
              <a:defRPr b="1" i="0">
                <a:solidFill>
                  <a:schemeClr val="lt1"/>
                </a:solidFill>
                <a:latin typeface="Oswald"/>
                <a:ea typeface="Oswald"/>
                <a:cs typeface="Oswald"/>
                <a:sym typeface="Oswald"/>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pic>
        <p:nvPicPr>
          <p:cNvPr id="139" name="Google Shape;139;p19"/>
          <p:cNvPicPr preferRelativeResize="0"/>
          <p:nvPr/>
        </p:nvPicPr>
        <p:blipFill rotWithShape="1">
          <a:blip r:embed="rId2">
            <a:alphaModFix/>
          </a:blip>
          <a:srcRect b="0" l="0" r="0" t="0"/>
          <a:stretch/>
        </p:blipFill>
        <p:spPr>
          <a:xfrm>
            <a:off x="535241" y="1852526"/>
            <a:ext cx="1389501" cy="1389501"/>
          </a:xfrm>
          <a:prstGeom prst="rect">
            <a:avLst/>
          </a:prstGeom>
          <a:noFill/>
          <a:ln>
            <a:noFill/>
          </a:ln>
        </p:spPr>
      </p:pic>
      <p:grpSp>
        <p:nvGrpSpPr>
          <p:cNvPr id="140" name="Google Shape;140;p19"/>
          <p:cNvGrpSpPr/>
          <p:nvPr/>
        </p:nvGrpSpPr>
        <p:grpSpPr>
          <a:xfrm>
            <a:off x="0" y="4879021"/>
            <a:ext cx="9144554" cy="264754"/>
            <a:chOff x="0" y="7372350"/>
            <a:chExt cx="13817700" cy="400052"/>
          </a:xfrm>
        </p:grpSpPr>
        <p:sp>
          <p:nvSpPr>
            <p:cNvPr id="141" name="Google Shape;141;p19"/>
            <p:cNvSpPr/>
            <p:nvPr/>
          </p:nvSpPr>
          <p:spPr>
            <a:xfrm>
              <a:off x="0" y="7372350"/>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sp>
          <p:nvSpPr>
            <p:cNvPr id="142" name="Google Shape;142;p19"/>
            <p:cNvSpPr/>
            <p:nvPr/>
          </p:nvSpPr>
          <p:spPr>
            <a:xfrm>
              <a:off x="0" y="7372351"/>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43" name="Google Shape;143;p19"/>
            <p:cNvPicPr preferRelativeResize="0"/>
            <p:nvPr/>
          </p:nvPicPr>
          <p:blipFill rotWithShape="1">
            <a:blip r:embed="rId3">
              <a:alphaModFix/>
            </a:blip>
            <a:srcRect b="0" l="0" r="0" t="0"/>
            <a:stretch/>
          </p:blipFill>
          <p:spPr>
            <a:xfrm>
              <a:off x="144637" y="7372351"/>
              <a:ext cx="1000127" cy="400051"/>
            </a:xfrm>
            <a:prstGeom prst="rect">
              <a:avLst/>
            </a:prstGeom>
            <a:noFill/>
            <a:ln>
              <a:noFill/>
            </a:ln>
          </p:spPr>
        </p:pic>
      </p:grpSp>
      <p:pic>
        <p:nvPicPr>
          <p:cNvPr descr="Icon&#10;&#10;Description automatically generated" id="144" name="Google Shape;144;p19"/>
          <p:cNvPicPr preferRelativeResize="0"/>
          <p:nvPr/>
        </p:nvPicPr>
        <p:blipFill rotWithShape="1">
          <a:blip r:embed="rId4">
            <a:alphaModFix/>
          </a:blip>
          <a:srcRect b="0" l="0" r="0" t="0"/>
          <a:stretch/>
        </p:blipFill>
        <p:spPr>
          <a:xfrm>
            <a:off x="7674909" y="4876071"/>
            <a:ext cx="1469093" cy="252301"/>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entives Section Header">
  <p:cSld name="Incentives Section Header">
    <p:spTree>
      <p:nvGrpSpPr>
        <p:cNvPr id="145" name="Shape 145"/>
        <p:cNvGrpSpPr/>
        <p:nvPr/>
      </p:nvGrpSpPr>
      <p:grpSpPr>
        <a:xfrm>
          <a:off x="0" y="0"/>
          <a:ext cx="0" cy="0"/>
          <a:chOff x="0" y="0"/>
          <a:chExt cx="0" cy="0"/>
        </a:xfrm>
      </p:grpSpPr>
      <p:sp>
        <p:nvSpPr>
          <p:cNvPr id="146" name="Google Shape;146;p20"/>
          <p:cNvSpPr txBox="1"/>
          <p:nvPr>
            <p:ph type="title"/>
          </p:nvPr>
        </p:nvSpPr>
        <p:spPr>
          <a:xfrm>
            <a:off x="2279996" y="1852526"/>
            <a:ext cx="64485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47" name="Google Shape;147;p20"/>
          <p:cNvSpPr txBox="1"/>
          <p:nvPr>
            <p:ph idx="1" type="body"/>
          </p:nvPr>
        </p:nvSpPr>
        <p:spPr>
          <a:xfrm>
            <a:off x="2279996" y="2899851"/>
            <a:ext cx="6448500" cy="3423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200"/>
              <a:buNone/>
              <a:defRPr b="1" i="0">
                <a:solidFill>
                  <a:schemeClr val="lt1"/>
                </a:solidFill>
                <a:latin typeface="Oswald"/>
                <a:ea typeface="Oswald"/>
                <a:cs typeface="Oswald"/>
                <a:sym typeface="Oswald"/>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pic>
        <p:nvPicPr>
          <p:cNvPr id="148" name="Google Shape;148;p20"/>
          <p:cNvPicPr preferRelativeResize="0"/>
          <p:nvPr/>
        </p:nvPicPr>
        <p:blipFill rotWithShape="1">
          <a:blip r:embed="rId2">
            <a:alphaModFix/>
          </a:blip>
          <a:srcRect b="0" l="0" r="0" t="0"/>
          <a:stretch/>
        </p:blipFill>
        <p:spPr>
          <a:xfrm>
            <a:off x="535241" y="1852526"/>
            <a:ext cx="1389501" cy="1389501"/>
          </a:xfrm>
          <a:prstGeom prst="rect">
            <a:avLst/>
          </a:prstGeom>
          <a:noFill/>
          <a:ln>
            <a:noFill/>
          </a:ln>
        </p:spPr>
      </p:pic>
      <p:grpSp>
        <p:nvGrpSpPr>
          <p:cNvPr id="149" name="Google Shape;149;p20"/>
          <p:cNvGrpSpPr/>
          <p:nvPr/>
        </p:nvGrpSpPr>
        <p:grpSpPr>
          <a:xfrm>
            <a:off x="0" y="4879021"/>
            <a:ext cx="9144554" cy="264754"/>
            <a:chOff x="0" y="7372350"/>
            <a:chExt cx="13817700" cy="400052"/>
          </a:xfrm>
        </p:grpSpPr>
        <p:sp>
          <p:nvSpPr>
            <p:cNvPr id="150" name="Google Shape;150;p20"/>
            <p:cNvSpPr/>
            <p:nvPr/>
          </p:nvSpPr>
          <p:spPr>
            <a:xfrm>
              <a:off x="0" y="7372350"/>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sp>
          <p:nvSpPr>
            <p:cNvPr id="151" name="Google Shape;151;p20"/>
            <p:cNvSpPr/>
            <p:nvPr/>
          </p:nvSpPr>
          <p:spPr>
            <a:xfrm>
              <a:off x="0" y="7372351"/>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52" name="Google Shape;152;p20"/>
            <p:cNvPicPr preferRelativeResize="0"/>
            <p:nvPr/>
          </p:nvPicPr>
          <p:blipFill rotWithShape="1">
            <a:blip r:embed="rId3">
              <a:alphaModFix/>
            </a:blip>
            <a:srcRect b="0" l="0" r="0" t="0"/>
            <a:stretch/>
          </p:blipFill>
          <p:spPr>
            <a:xfrm>
              <a:off x="144637" y="7372351"/>
              <a:ext cx="1000127" cy="400051"/>
            </a:xfrm>
            <a:prstGeom prst="rect">
              <a:avLst/>
            </a:prstGeom>
            <a:noFill/>
            <a:ln>
              <a:noFill/>
            </a:ln>
          </p:spPr>
        </p:pic>
      </p:grpSp>
      <p:pic>
        <p:nvPicPr>
          <p:cNvPr descr="Icon&#10;&#10;Description automatically generated" id="153" name="Google Shape;153;p20"/>
          <p:cNvPicPr preferRelativeResize="0"/>
          <p:nvPr/>
        </p:nvPicPr>
        <p:blipFill rotWithShape="1">
          <a:blip r:embed="rId4">
            <a:alphaModFix/>
          </a:blip>
          <a:srcRect b="0" l="0" r="0" t="0"/>
          <a:stretch/>
        </p:blipFill>
        <p:spPr>
          <a:xfrm>
            <a:off x="7674909" y="4876071"/>
            <a:ext cx="1469093" cy="252301"/>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vy Title and Content">
  <p:cSld name="Heavy Title and Content">
    <p:spTree>
      <p:nvGrpSpPr>
        <p:cNvPr id="14" name="Shape 14"/>
        <p:cNvGrpSpPr/>
        <p:nvPr/>
      </p:nvGrpSpPr>
      <p:grpSpPr>
        <a:xfrm>
          <a:off x="0" y="0"/>
          <a:ext cx="0" cy="0"/>
          <a:chOff x="0" y="0"/>
          <a:chExt cx="0" cy="0"/>
        </a:xfrm>
      </p:grpSpPr>
      <p:sp>
        <p:nvSpPr>
          <p:cNvPr id="15" name="Google Shape;15;p3"/>
          <p:cNvSpPr txBox="1"/>
          <p:nvPr>
            <p:ph type="title"/>
          </p:nvPr>
        </p:nvSpPr>
        <p:spPr>
          <a:xfrm>
            <a:off x="415638" y="599068"/>
            <a:ext cx="83127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dk2"/>
              </a:buClr>
              <a:buSzPts val="3600"/>
              <a:buFont typeface="Oswald"/>
              <a:buNone/>
              <a:defRPr b="1" i="0">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6" name="Google Shape;16;p3"/>
          <p:cNvSpPr txBox="1"/>
          <p:nvPr>
            <p:ph idx="1" type="body"/>
          </p:nvPr>
        </p:nvSpPr>
        <p:spPr>
          <a:xfrm>
            <a:off x="415638" y="1646393"/>
            <a:ext cx="8312700" cy="13338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dk1"/>
              </a:buClr>
              <a:buSzPts val="1200"/>
              <a:buChar char="•"/>
              <a:defRPr b="0" i="0">
                <a:solidFill>
                  <a:schemeClr val="dk1"/>
                </a:solidFill>
                <a:latin typeface="Oswald"/>
                <a:ea typeface="Oswald"/>
                <a:cs typeface="Oswald"/>
                <a:sym typeface="Oswald"/>
              </a:defRPr>
            </a:lvl1pPr>
            <a:lvl2pPr indent="-298450" lvl="1" marL="914400" algn="l">
              <a:lnSpc>
                <a:spcPct val="120000"/>
              </a:lnSpc>
              <a:spcBef>
                <a:spcPts val="400"/>
              </a:spcBef>
              <a:spcAft>
                <a:spcPts val="0"/>
              </a:spcAft>
              <a:buClr>
                <a:schemeClr val="dk1"/>
              </a:buClr>
              <a:buSzPts val="1100"/>
              <a:buChar char="–"/>
              <a:defRPr b="0" i="0">
                <a:solidFill>
                  <a:schemeClr val="dk1"/>
                </a:solidFill>
                <a:latin typeface="Oswald"/>
                <a:ea typeface="Oswald"/>
                <a:cs typeface="Oswald"/>
                <a:sym typeface="Oswald"/>
              </a:defRPr>
            </a:lvl2pPr>
            <a:lvl3pPr indent="-298450" lvl="2" marL="1371600" algn="l">
              <a:lnSpc>
                <a:spcPct val="120000"/>
              </a:lnSpc>
              <a:spcBef>
                <a:spcPts val="400"/>
              </a:spcBef>
              <a:spcAft>
                <a:spcPts val="0"/>
              </a:spcAft>
              <a:buClr>
                <a:schemeClr val="dk1"/>
              </a:buClr>
              <a:buSzPts val="1100"/>
              <a:buChar char="•"/>
              <a:defRPr b="0" i="0">
                <a:solidFill>
                  <a:schemeClr val="dk1"/>
                </a:solidFill>
                <a:latin typeface="Oswald"/>
                <a:ea typeface="Oswald"/>
                <a:cs typeface="Oswald"/>
                <a:sym typeface="Oswald"/>
              </a:defRPr>
            </a:lvl3pPr>
            <a:lvl4pPr indent="-298450" lvl="3" marL="1828800" algn="l">
              <a:lnSpc>
                <a:spcPct val="120000"/>
              </a:lnSpc>
              <a:spcBef>
                <a:spcPts val="400"/>
              </a:spcBef>
              <a:spcAft>
                <a:spcPts val="0"/>
              </a:spcAft>
              <a:buClr>
                <a:schemeClr val="dk1"/>
              </a:buClr>
              <a:buSzPts val="1100"/>
              <a:buChar char="–"/>
              <a:defRPr b="0" i="0">
                <a:solidFill>
                  <a:schemeClr val="dk1"/>
                </a:solidFill>
                <a:latin typeface="Oswald"/>
                <a:ea typeface="Oswald"/>
                <a:cs typeface="Oswald"/>
                <a:sym typeface="Oswald"/>
              </a:defRPr>
            </a:lvl4pPr>
            <a:lvl5pPr indent="-298450" lvl="4" marL="2286000" algn="l">
              <a:spcBef>
                <a:spcPts val="400"/>
              </a:spcBef>
              <a:spcAft>
                <a:spcPts val="0"/>
              </a:spcAft>
              <a:buClr>
                <a:schemeClr val="dk1"/>
              </a:buClr>
              <a:buSzPts val="1100"/>
              <a:buChar char="»"/>
              <a:defRPr b="0" i="0">
                <a:solidFill>
                  <a:schemeClr val="dk1"/>
                </a:solidFill>
                <a:latin typeface="Oswald"/>
                <a:ea typeface="Oswald"/>
                <a:cs typeface="Oswald"/>
                <a:sym typeface="Oswald"/>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grpSp>
        <p:nvGrpSpPr>
          <p:cNvPr id="17" name="Google Shape;17;p3"/>
          <p:cNvGrpSpPr/>
          <p:nvPr/>
        </p:nvGrpSpPr>
        <p:grpSpPr>
          <a:xfrm>
            <a:off x="0" y="4877759"/>
            <a:ext cx="9144554" cy="266016"/>
            <a:chOff x="0" y="7370443"/>
            <a:chExt cx="13817700" cy="401958"/>
          </a:xfrm>
        </p:grpSpPr>
        <p:sp>
          <p:nvSpPr>
            <p:cNvPr id="18" name="Google Shape;18;p3"/>
            <p:cNvSpPr/>
            <p:nvPr/>
          </p:nvSpPr>
          <p:spPr>
            <a:xfrm>
              <a:off x="0" y="7372350"/>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Arial"/>
                <a:ea typeface="Arial"/>
                <a:cs typeface="Arial"/>
                <a:sym typeface="Arial"/>
              </a:endParaRPr>
            </a:p>
          </p:txBody>
        </p:sp>
        <p:pic>
          <p:nvPicPr>
            <p:cNvPr id="19" name="Google Shape;19;p3"/>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20" name="Google Shape;20;p3"/>
            <p:cNvSpPr/>
            <p:nvPr/>
          </p:nvSpPr>
          <p:spPr>
            <a:xfrm>
              <a:off x="0" y="7372351"/>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Arial"/>
                <a:ea typeface="Arial"/>
                <a:cs typeface="Arial"/>
                <a:sym typeface="Arial"/>
              </a:endParaRPr>
            </a:p>
          </p:txBody>
        </p:sp>
        <p:pic>
          <p:nvPicPr>
            <p:cNvPr id="21" name="Google Shape;21;p3"/>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22" name="Google Shape;22;p3"/>
          <p:cNvPicPr preferRelativeResize="0"/>
          <p:nvPr/>
        </p:nvPicPr>
        <p:blipFill rotWithShape="1">
          <a:blip r:embed="rId4">
            <a:alphaModFix/>
          </a:blip>
          <a:srcRect b="0" l="0" r="0" t="0"/>
          <a:stretch/>
        </p:blipFill>
        <p:spPr>
          <a:xfrm>
            <a:off x="7674909" y="4886157"/>
            <a:ext cx="1469093" cy="252301"/>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mily Engagement Section Header">
  <p:cSld name="Family Engagement Section Header">
    <p:spTree>
      <p:nvGrpSpPr>
        <p:cNvPr id="154" name="Shape 154"/>
        <p:cNvGrpSpPr/>
        <p:nvPr/>
      </p:nvGrpSpPr>
      <p:grpSpPr>
        <a:xfrm>
          <a:off x="0" y="0"/>
          <a:ext cx="0" cy="0"/>
          <a:chOff x="0" y="0"/>
          <a:chExt cx="0" cy="0"/>
        </a:xfrm>
      </p:grpSpPr>
      <p:sp>
        <p:nvSpPr>
          <p:cNvPr id="155" name="Google Shape;155;p21"/>
          <p:cNvSpPr txBox="1"/>
          <p:nvPr>
            <p:ph type="title"/>
          </p:nvPr>
        </p:nvSpPr>
        <p:spPr>
          <a:xfrm>
            <a:off x="2279996" y="1852526"/>
            <a:ext cx="64485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56" name="Google Shape;156;p21"/>
          <p:cNvSpPr txBox="1"/>
          <p:nvPr>
            <p:ph idx="1" type="body"/>
          </p:nvPr>
        </p:nvSpPr>
        <p:spPr>
          <a:xfrm>
            <a:off x="2279996" y="2899851"/>
            <a:ext cx="6448500" cy="3423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200"/>
              <a:buNone/>
              <a:defRPr b="1" i="0">
                <a:solidFill>
                  <a:schemeClr val="lt1"/>
                </a:solidFill>
                <a:latin typeface="Oswald"/>
                <a:ea typeface="Oswald"/>
                <a:cs typeface="Oswald"/>
                <a:sym typeface="Oswald"/>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pic>
        <p:nvPicPr>
          <p:cNvPr id="157" name="Google Shape;157;p21"/>
          <p:cNvPicPr preferRelativeResize="0"/>
          <p:nvPr/>
        </p:nvPicPr>
        <p:blipFill rotWithShape="1">
          <a:blip r:embed="rId2">
            <a:alphaModFix/>
          </a:blip>
          <a:srcRect b="0" l="0" r="0" t="0"/>
          <a:stretch/>
        </p:blipFill>
        <p:spPr>
          <a:xfrm>
            <a:off x="535241" y="1852526"/>
            <a:ext cx="1389501" cy="1389501"/>
          </a:xfrm>
          <a:prstGeom prst="rect">
            <a:avLst/>
          </a:prstGeom>
          <a:noFill/>
          <a:ln>
            <a:noFill/>
          </a:ln>
        </p:spPr>
      </p:pic>
      <p:grpSp>
        <p:nvGrpSpPr>
          <p:cNvPr id="158" name="Google Shape;158;p21"/>
          <p:cNvGrpSpPr/>
          <p:nvPr/>
        </p:nvGrpSpPr>
        <p:grpSpPr>
          <a:xfrm>
            <a:off x="0" y="4884063"/>
            <a:ext cx="9144554" cy="264754"/>
            <a:chOff x="0" y="7372350"/>
            <a:chExt cx="13817700" cy="400052"/>
          </a:xfrm>
        </p:grpSpPr>
        <p:sp>
          <p:nvSpPr>
            <p:cNvPr id="159" name="Google Shape;159;p21"/>
            <p:cNvSpPr/>
            <p:nvPr/>
          </p:nvSpPr>
          <p:spPr>
            <a:xfrm>
              <a:off x="0" y="7372350"/>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sp>
          <p:nvSpPr>
            <p:cNvPr id="160" name="Google Shape;160;p21"/>
            <p:cNvSpPr/>
            <p:nvPr/>
          </p:nvSpPr>
          <p:spPr>
            <a:xfrm>
              <a:off x="0" y="7372351"/>
              <a:ext cx="13817700" cy="399900"/>
            </a:xfrm>
            <a:prstGeom prst="rect">
              <a:avLst/>
            </a:prstGeom>
            <a:solidFill>
              <a:schemeClr val="lt1"/>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61" name="Google Shape;161;p21"/>
            <p:cNvPicPr preferRelativeResize="0"/>
            <p:nvPr/>
          </p:nvPicPr>
          <p:blipFill rotWithShape="1">
            <a:blip r:embed="rId3">
              <a:alphaModFix/>
            </a:blip>
            <a:srcRect b="0" l="0" r="0" t="0"/>
            <a:stretch/>
          </p:blipFill>
          <p:spPr>
            <a:xfrm>
              <a:off x="144637" y="7372351"/>
              <a:ext cx="1000127" cy="400051"/>
            </a:xfrm>
            <a:prstGeom prst="rect">
              <a:avLst/>
            </a:prstGeom>
            <a:noFill/>
            <a:ln>
              <a:noFill/>
            </a:ln>
          </p:spPr>
        </p:pic>
      </p:grpSp>
      <p:pic>
        <p:nvPicPr>
          <p:cNvPr descr="Icon&#10;&#10;Description automatically generated" id="162" name="Google Shape;162;p21"/>
          <p:cNvPicPr preferRelativeResize="0"/>
          <p:nvPr/>
        </p:nvPicPr>
        <p:blipFill rotWithShape="1">
          <a:blip r:embed="rId4">
            <a:alphaModFix/>
          </a:blip>
          <a:srcRect b="0" l="0" r="0" t="0"/>
          <a:stretch/>
        </p:blipFill>
        <p:spPr>
          <a:xfrm>
            <a:off x="7674909" y="4881114"/>
            <a:ext cx="1469093" cy="252301"/>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 Icons">
  <p:cSld name="Quote w/ Icons">
    <p:spTree>
      <p:nvGrpSpPr>
        <p:cNvPr id="163" name="Shape 163"/>
        <p:cNvGrpSpPr/>
        <p:nvPr/>
      </p:nvGrpSpPr>
      <p:grpSpPr>
        <a:xfrm>
          <a:off x="0" y="0"/>
          <a:ext cx="0" cy="0"/>
          <a:chOff x="0" y="0"/>
          <a:chExt cx="0" cy="0"/>
        </a:xfrm>
      </p:grpSpPr>
      <p:sp>
        <p:nvSpPr>
          <p:cNvPr id="164" name="Google Shape;164;p22"/>
          <p:cNvSpPr txBox="1"/>
          <p:nvPr>
            <p:ph type="title"/>
          </p:nvPr>
        </p:nvSpPr>
        <p:spPr>
          <a:xfrm>
            <a:off x="1347817" y="1851211"/>
            <a:ext cx="6448500" cy="672000"/>
          </a:xfrm>
          <a:prstGeom prst="rect">
            <a:avLst/>
          </a:prstGeom>
          <a:noFill/>
          <a:ln>
            <a:noFill/>
          </a:ln>
        </p:spPr>
        <p:txBody>
          <a:bodyPr anchorCtr="0" anchor="ctr" bIns="60500" lIns="60500" spcFirstLastPara="1" rIns="60500" wrap="square" tIns="60500">
            <a:spAutoFit/>
          </a:bodyPr>
          <a:lstStyle>
            <a:lvl1pPr lvl="0" algn="ctr">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pic>
        <p:nvPicPr>
          <p:cNvPr descr="Icon&#10;&#10;Description automatically generated" id="165" name="Google Shape;165;p22"/>
          <p:cNvPicPr preferRelativeResize="0"/>
          <p:nvPr/>
        </p:nvPicPr>
        <p:blipFill rotWithShape="1">
          <a:blip r:embed="rId2">
            <a:alphaModFix/>
          </a:blip>
          <a:srcRect b="0" l="0" r="0" t="0"/>
          <a:stretch/>
        </p:blipFill>
        <p:spPr>
          <a:xfrm>
            <a:off x="2638985" y="4171110"/>
            <a:ext cx="3866030" cy="663948"/>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 WeAreDPS">
  <p:cSld name="Quote w/ WeAreDPS">
    <p:spTree>
      <p:nvGrpSpPr>
        <p:cNvPr id="166" name="Shape 166"/>
        <p:cNvGrpSpPr/>
        <p:nvPr/>
      </p:nvGrpSpPr>
      <p:grpSpPr>
        <a:xfrm>
          <a:off x="0" y="0"/>
          <a:ext cx="0" cy="0"/>
          <a:chOff x="0" y="0"/>
          <a:chExt cx="0" cy="0"/>
        </a:xfrm>
      </p:grpSpPr>
      <p:sp>
        <p:nvSpPr>
          <p:cNvPr id="167" name="Google Shape;167;p23"/>
          <p:cNvSpPr txBox="1"/>
          <p:nvPr>
            <p:ph type="title"/>
          </p:nvPr>
        </p:nvSpPr>
        <p:spPr>
          <a:xfrm>
            <a:off x="1347817" y="1851211"/>
            <a:ext cx="6448500" cy="672000"/>
          </a:xfrm>
          <a:prstGeom prst="rect">
            <a:avLst/>
          </a:prstGeom>
          <a:noFill/>
          <a:ln>
            <a:noFill/>
          </a:ln>
        </p:spPr>
        <p:txBody>
          <a:bodyPr anchorCtr="0" anchor="ctr" bIns="60500" lIns="60500" spcFirstLastPara="1" rIns="60500" wrap="square" tIns="60500">
            <a:spAutoFit/>
          </a:bodyPr>
          <a:lstStyle>
            <a:lvl1pPr lvl="0" algn="ctr">
              <a:spcBef>
                <a:spcPts val="0"/>
              </a:spcBef>
              <a:spcAft>
                <a:spcPts val="0"/>
              </a:spcAft>
              <a:buClr>
                <a:schemeClr val="lt1"/>
              </a:buClr>
              <a:buSzPts val="3600"/>
              <a:buFont typeface="Oswald"/>
              <a:buNone/>
              <a:defRPr b="1" i="0">
                <a:solidFill>
                  <a:schemeClr val="lt1"/>
                </a:solidFill>
                <a:latin typeface="Oswald"/>
                <a:ea typeface="Oswald"/>
                <a:cs typeface="Oswald"/>
                <a:sym typeface="Oswald"/>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pic>
        <p:nvPicPr>
          <p:cNvPr id="168" name="Google Shape;168;p23"/>
          <p:cNvPicPr preferRelativeResize="0"/>
          <p:nvPr/>
        </p:nvPicPr>
        <p:blipFill rotWithShape="1">
          <a:blip r:embed="rId2">
            <a:alphaModFix/>
          </a:blip>
          <a:srcRect b="0" l="0" r="0" t="0"/>
          <a:stretch/>
        </p:blipFill>
        <p:spPr>
          <a:xfrm>
            <a:off x="3742064" y="4171110"/>
            <a:ext cx="1659868" cy="663947"/>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Blue)">
  <p:cSld name="Two Content (Blue)">
    <p:spTree>
      <p:nvGrpSpPr>
        <p:cNvPr id="169" name="Shape 169"/>
        <p:cNvGrpSpPr/>
        <p:nvPr/>
      </p:nvGrpSpPr>
      <p:grpSpPr>
        <a:xfrm>
          <a:off x="0" y="0"/>
          <a:ext cx="0" cy="0"/>
          <a:chOff x="0" y="0"/>
          <a:chExt cx="0" cy="0"/>
        </a:xfrm>
      </p:grpSpPr>
      <p:sp>
        <p:nvSpPr>
          <p:cNvPr id="170" name="Google Shape;170;p24"/>
          <p:cNvSpPr txBox="1"/>
          <p:nvPr>
            <p:ph type="title"/>
          </p:nvPr>
        </p:nvSpPr>
        <p:spPr>
          <a:xfrm>
            <a:off x="415638" y="599068"/>
            <a:ext cx="83127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lt2"/>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71" name="Google Shape;171;p24"/>
          <p:cNvSpPr txBox="1"/>
          <p:nvPr>
            <p:ph idx="1" type="body"/>
          </p:nvPr>
        </p:nvSpPr>
        <p:spPr>
          <a:xfrm>
            <a:off x="415638" y="1524425"/>
            <a:ext cx="3149700" cy="30309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lt1"/>
              </a:buClr>
              <a:buSzPts val="1200"/>
              <a:buChar char="•"/>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sp>
        <p:nvSpPr>
          <p:cNvPr id="172" name="Google Shape;172;p24"/>
          <p:cNvSpPr txBox="1"/>
          <p:nvPr>
            <p:ph idx="2" type="body"/>
          </p:nvPr>
        </p:nvSpPr>
        <p:spPr>
          <a:xfrm>
            <a:off x="4780850" y="1513590"/>
            <a:ext cx="3149700" cy="30309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lt1"/>
              </a:buClr>
              <a:buSzPts val="1200"/>
              <a:buChar char="•"/>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grpSp>
        <p:nvGrpSpPr>
          <p:cNvPr id="173" name="Google Shape;173;p24"/>
          <p:cNvGrpSpPr/>
          <p:nvPr/>
        </p:nvGrpSpPr>
        <p:grpSpPr>
          <a:xfrm>
            <a:off x="0" y="4877759"/>
            <a:ext cx="9144554" cy="266016"/>
            <a:chOff x="0" y="7370443"/>
            <a:chExt cx="13817700" cy="401958"/>
          </a:xfrm>
        </p:grpSpPr>
        <p:sp>
          <p:nvSpPr>
            <p:cNvPr id="174" name="Google Shape;174;p24"/>
            <p:cNvSpPr/>
            <p:nvPr/>
          </p:nvSpPr>
          <p:spPr>
            <a:xfrm>
              <a:off x="0" y="7372350"/>
              <a:ext cx="13817700" cy="399900"/>
            </a:xfrm>
            <a:prstGeom prst="rect">
              <a:avLst/>
            </a:prstGeom>
            <a:solidFill>
              <a:schemeClr val="lt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75" name="Google Shape;175;p24"/>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176" name="Google Shape;176;p24"/>
            <p:cNvSpPr/>
            <p:nvPr/>
          </p:nvSpPr>
          <p:spPr>
            <a:xfrm>
              <a:off x="0" y="7372351"/>
              <a:ext cx="13817700" cy="399900"/>
            </a:xfrm>
            <a:prstGeom prst="rect">
              <a:avLst/>
            </a:prstGeom>
            <a:solidFill>
              <a:schemeClr val="lt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77" name="Google Shape;177;p24"/>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178" name="Google Shape;178;p24"/>
          <p:cNvPicPr preferRelativeResize="0"/>
          <p:nvPr/>
        </p:nvPicPr>
        <p:blipFill rotWithShape="1">
          <a:blip r:embed="rId4">
            <a:alphaModFix/>
          </a:blip>
          <a:srcRect b="0" l="0" r="0" t="0"/>
          <a:stretch/>
        </p:blipFill>
        <p:spPr>
          <a:xfrm>
            <a:off x="7674909" y="4886156"/>
            <a:ext cx="1469093" cy="252301"/>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hite)">
  <p:cSld name="Two Content (White)">
    <p:spTree>
      <p:nvGrpSpPr>
        <p:cNvPr id="179" name="Shape 179"/>
        <p:cNvGrpSpPr/>
        <p:nvPr/>
      </p:nvGrpSpPr>
      <p:grpSpPr>
        <a:xfrm>
          <a:off x="0" y="0"/>
          <a:ext cx="0" cy="0"/>
          <a:chOff x="0" y="0"/>
          <a:chExt cx="0" cy="0"/>
        </a:xfrm>
      </p:grpSpPr>
      <p:sp>
        <p:nvSpPr>
          <p:cNvPr id="180" name="Google Shape;180;p25"/>
          <p:cNvSpPr txBox="1"/>
          <p:nvPr>
            <p:ph type="title"/>
          </p:nvPr>
        </p:nvSpPr>
        <p:spPr>
          <a:xfrm>
            <a:off x="415638" y="599068"/>
            <a:ext cx="83127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dk2"/>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grpSp>
        <p:nvGrpSpPr>
          <p:cNvPr id="181" name="Google Shape;181;p25"/>
          <p:cNvGrpSpPr/>
          <p:nvPr/>
        </p:nvGrpSpPr>
        <p:grpSpPr>
          <a:xfrm>
            <a:off x="0" y="4872716"/>
            <a:ext cx="9144554" cy="266016"/>
            <a:chOff x="0" y="7370443"/>
            <a:chExt cx="13817700" cy="401958"/>
          </a:xfrm>
        </p:grpSpPr>
        <p:sp>
          <p:nvSpPr>
            <p:cNvPr id="182" name="Google Shape;182;p25"/>
            <p:cNvSpPr/>
            <p:nvPr/>
          </p:nvSpPr>
          <p:spPr>
            <a:xfrm>
              <a:off x="0" y="7372350"/>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83" name="Google Shape;183;p25"/>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184" name="Google Shape;184;p25"/>
            <p:cNvSpPr/>
            <p:nvPr/>
          </p:nvSpPr>
          <p:spPr>
            <a:xfrm>
              <a:off x="0" y="7372351"/>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185" name="Google Shape;185;p25"/>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186" name="Google Shape;186;p25"/>
          <p:cNvPicPr preferRelativeResize="0"/>
          <p:nvPr/>
        </p:nvPicPr>
        <p:blipFill rotWithShape="1">
          <a:blip r:embed="rId4">
            <a:alphaModFix/>
          </a:blip>
          <a:srcRect b="0" l="0" r="0" t="0"/>
          <a:stretch/>
        </p:blipFill>
        <p:spPr>
          <a:xfrm>
            <a:off x="7674909" y="4881114"/>
            <a:ext cx="1469093" cy="252301"/>
          </a:xfrm>
          <a:prstGeom prst="rect">
            <a:avLst/>
          </a:prstGeom>
          <a:noFill/>
          <a:ln>
            <a:noFill/>
          </a:ln>
        </p:spPr>
      </p:pic>
      <p:sp>
        <p:nvSpPr>
          <p:cNvPr id="187" name="Google Shape;187;p25"/>
          <p:cNvSpPr txBox="1"/>
          <p:nvPr>
            <p:ph idx="1" type="body"/>
          </p:nvPr>
        </p:nvSpPr>
        <p:spPr>
          <a:xfrm>
            <a:off x="415638" y="1524425"/>
            <a:ext cx="3149700" cy="30309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dk1"/>
              </a:buClr>
              <a:buSzPts val="1200"/>
              <a:buChar char="•"/>
              <a:defRPr/>
            </a:lvl1pPr>
            <a:lvl2pPr indent="-304800" lvl="1" marL="914400" algn="l">
              <a:lnSpc>
                <a:spcPct val="120000"/>
              </a:lnSpc>
              <a:spcBef>
                <a:spcPts val="400"/>
              </a:spcBef>
              <a:spcAft>
                <a:spcPts val="0"/>
              </a:spcAft>
              <a:buClr>
                <a:schemeClr val="dk1"/>
              </a:buClr>
              <a:buSzPts val="1200"/>
              <a:buChar char="–"/>
              <a:defRPr/>
            </a:lvl2pPr>
            <a:lvl3pPr indent="-304800" lvl="2" marL="1371600" algn="l">
              <a:lnSpc>
                <a:spcPct val="120000"/>
              </a:lnSpc>
              <a:spcBef>
                <a:spcPts val="400"/>
              </a:spcBef>
              <a:spcAft>
                <a:spcPts val="0"/>
              </a:spcAft>
              <a:buClr>
                <a:schemeClr val="dk1"/>
              </a:buClr>
              <a:buSzPts val="1200"/>
              <a:buChar char="•"/>
              <a:defRPr/>
            </a:lvl3pPr>
            <a:lvl4pPr indent="-304800" lvl="3" marL="1828800" algn="l">
              <a:lnSpc>
                <a:spcPct val="120000"/>
              </a:lnSpc>
              <a:spcBef>
                <a:spcPts val="400"/>
              </a:spcBef>
              <a:spcAft>
                <a:spcPts val="0"/>
              </a:spcAft>
              <a:buClr>
                <a:schemeClr val="dk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sp>
        <p:nvSpPr>
          <p:cNvPr id="188" name="Google Shape;188;p25"/>
          <p:cNvSpPr txBox="1"/>
          <p:nvPr>
            <p:ph idx="2" type="body"/>
          </p:nvPr>
        </p:nvSpPr>
        <p:spPr>
          <a:xfrm>
            <a:off x="4780850" y="1513590"/>
            <a:ext cx="3149700" cy="30309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dk1"/>
              </a:buClr>
              <a:buSzPts val="1200"/>
              <a:buChar char="•"/>
              <a:defRPr/>
            </a:lvl1pPr>
            <a:lvl2pPr indent="-304800" lvl="1" marL="914400" algn="l">
              <a:lnSpc>
                <a:spcPct val="120000"/>
              </a:lnSpc>
              <a:spcBef>
                <a:spcPts val="400"/>
              </a:spcBef>
              <a:spcAft>
                <a:spcPts val="0"/>
              </a:spcAft>
              <a:buClr>
                <a:schemeClr val="dk1"/>
              </a:buClr>
              <a:buSzPts val="1200"/>
              <a:buChar char="–"/>
              <a:defRPr/>
            </a:lvl2pPr>
            <a:lvl3pPr indent="-304800" lvl="2" marL="1371600" algn="l">
              <a:lnSpc>
                <a:spcPct val="120000"/>
              </a:lnSpc>
              <a:spcBef>
                <a:spcPts val="400"/>
              </a:spcBef>
              <a:spcAft>
                <a:spcPts val="0"/>
              </a:spcAft>
              <a:buClr>
                <a:schemeClr val="dk1"/>
              </a:buClr>
              <a:buSzPts val="1200"/>
              <a:buChar char="•"/>
              <a:defRPr/>
            </a:lvl3pPr>
            <a:lvl4pPr indent="-304800" lvl="3" marL="1828800" algn="l">
              <a:lnSpc>
                <a:spcPct val="120000"/>
              </a:lnSpc>
              <a:spcBef>
                <a:spcPts val="400"/>
              </a:spcBef>
              <a:spcAft>
                <a:spcPts val="0"/>
              </a:spcAft>
              <a:buClr>
                <a:schemeClr val="dk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Right (Blue)">
  <p:cSld name="Content and Photo Right (Blue)">
    <p:spTree>
      <p:nvGrpSpPr>
        <p:cNvPr id="189" name="Shape 189"/>
        <p:cNvGrpSpPr/>
        <p:nvPr/>
      </p:nvGrpSpPr>
      <p:grpSpPr>
        <a:xfrm>
          <a:off x="0" y="0"/>
          <a:ext cx="0" cy="0"/>
          <a:chOff x="0" y="0"/>
          <a:chExt cx="0" cy="0"/>
        </a:xfrm>
      </p:grpSpPr>
      <p:sp>
        <p:nvSpPr>
          <p:cNvPr id="190" name="Google Shape;190;p26"/>
          <p:cNvSpPr txBox="1"/>
          <p:nvPr>
            <p:ph type="title"/>
          </p:nvPr>
        </p:nvSpPr>
        <p:spPr>
          <a:xfrm>
            <a:off x="411449" y="650159"/>
            <a:ext cx="3217800" cy="1099800"/>
          </a:xfrm>
          <a:prstGeom prst="rect">
            <a:avLst/>
          </a:prstGeom>
          <a:noFill/>
          <a:ln>
            <a:noFill/>
          </a:ln>
        </p:spPr>
        <p:txBody>
          <a:bodyPr anchorCtr="0" anchor="t" bIns="60500" lIns="60500" spcFirstLastPara="1" rIns="60500" wrap="square" tIns="60500">
            <a:spAutoFit/>
          </a:bodyPr>
          <a:lstStyle>
            <a:lvl1pPr lvl="0" algn="l">
              <a:spcBef>
                <a:spcPts val="0"/>
              </a:spcBef>
              <a:spcAft>
                <a:spcPts val="0"/>
              </a:spcAft>
              <a:buClr>
                <a:schemeClr val="lt2"/>
              </a:buClr>
              <a:buSzPts val="3200"/>
              <a:buFont typeface="Oswald"/>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91" name="Google Shape;191;p26"/>
          <p:cNvSpPr txBox="1"/>
          <p:nvPr>
            <p:ph idx="1" type="body"/>
          </p:nvPr>
        </p:nvSpPr>
        <p:spPr>
          <a:xfrm>
            <a:off x="411449" y="2019879"/>
            <a:ext cx="3217800" cy="13077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lt1"/>
              </a:buClr>
              <a:buSzPts val="1200"/>
              <a:buChar char="•"/>
              <a:defRPr>
                <a:solidFill>
                  <a:schemeClr val="lt1"/>
                </a:solidFill>
              </a:defRPr>
            </a:lvl1pPr>
            <a:lvl2pPr indent="-298450" lvl="1" marL="914400" algn="l">
              <a:lnSpc>
                <a:spcPct val="120000"/>
              </a:lnSpc>
              <a:spcBef>
                <a:spcPts val="400"/>
              </a:spcBef>
              <a:spcAft>
                <a:spcPts val="0"/>
              </a:spcAft>
              <a:buClr>
                <a:schemeClr val="lt1"/>
              </a:buClr>
              <a:buSzPts val="1100"/>
              <a:buChar char="–"/>
              <a:defRPr>
                <a:solidFill>
                  <a:schemeClr val="lt1"/>
                </a:solidFill>
              </a:defRPr>
            </a:lvl2pPr>
            <a:lvl3pPr indent="-298450" lvl="2" marL="1371600" algn="l">
              <a:lnSpc>
                <a:spcPct val="120000"/>
              </a:lnSpc>
              <a:spcBef>
                <a:spcPts val="400"/>
              </a:spcBef>
              <a:spcAft>
                <a:spcPts val="0"/>
              </a:spcAft>
              <a:buClr>
                <a:schemeClr val="lt1"/>
              </a:buClr>
              <a:buSzPts val="1100"/>
              <a:buChar char="•"/>
              <a:defRPr>
                <a:solidFill>
                  <a:schemeClr val="lt1"/>
                </a:solidFill>
              </a:defRPr>
            </a:lvl3pPr>
            <a:lvl4pPr indent="-298450" lvl="3" marL="1828800" algn="l">
              <a:lnSpc>
                <a:spcPct val="120000"/>
              </a:lnSpc>
              <a:spcBef>
                <a:spcPts val="400"/>
              </a:spcBef>
              <a:spcAft>
                <a:spcPts val="0"/>
              </a:spcAft>
              <a:buClr>
                <a:schemeClr val="lt1"/>
              </a:buClr>
              <a:buSzPts val="1100"/>
              <a:buChar char="–"/>
              <a:defRPr>
                <a:solidFill>
                  <a:schemeClr val="lt1"/>
                </a:solidFill>
              </a:defRPr>
            </a:lvl4pPr>
            <a:lvl5pPr indent="-298450" lvl="4" marL="2286000" algn="l">
              <a:spcBef>
                <a:spcPts val="400"/>
              </a:spcBef>
              <a:spcAft>
                <a:spcPts val="0"/>
              </a:spcAft>
              <a:buClr>
                <a:schemeClr val="lt1"/>
              </a:buClr>
              <a:buSzPts val="1100"/>
              <a:buChar char="»"/>
              <a:defRPr>
                <a:solidFill>
                  <a:schemeClr val="lt1"/>
                </a:solidFill>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sp>
        <p:nvSpPr>
          <p:cNvPr id="192" name="Google Shape;192;p26"/>
          <p:cNvSpPr/>
          <p:nvPr>
            <p:ph idx="2" type="pic"/>
          </p:nvPr>
        </p:nvSpPr>
        <p:spPr>
          <a:xfrm>
            <a:off x="4040664" y="0"/>
            <a:ext cx="5103300" cy="5143500"/>
          </a:xfrm>
          <a:prstGeom prst="rect">
            <a:avLst/>
          </a:prstGeom>
          <a:noFill/>
          <a:ln>
            <a:noFill/>
          </a:ln>
        </p:spPr>
      </p:sp>
      <p:pic>
        <p:nvPicPr>
          <p:cNvPr descr="Logo&#10;&#10;Description automatically generated with medium confidence" id="193" name="Google Shape;193;p26"/>
          <p:cNvPicPr preferRelativeResize="0"/>
          <p:nvPr/>
        </p:nvPicPr>
        <p:blipFill rotWithShape="1">
          <a:blip r:embed="rId2">
            <a:alphaModFix/>
          </a:blip>
          <a:srcRect b="0" l="0" r="0" t="0"/>
          <a:stretch/>
        </p:blipFill>
        <p:spPr>
          <a:xfrm>
            <a:off x="1539180" y="4493341"/>
            <a:ext cx="962303" cy="384921"/>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Right (White)">
  <p:cSld name="Content and Photo Right (White)">
    <p:spTree>
      <p:nvGrpSpPr>
        <p:cNvPr id="194" name="Shape 194"/>
        <p:cNvGrpSpPr/>
        <p:nvPr/>
      </p:nvGrpSpPr>
      <p:grpSpPr>
        <a:xfrm>
          <a:off x="0" y="0"/>
          <a:ext cx="0" cy="0"/>
          <a:chOff x="0" y="0"/>
          <a:chExt cx="0" cy="0"/>
        </a:xfrm>
      </p:grpSpPr>
      <p:sp>
        <p:nvSpPr>
          <p:cNvPr id="195" name="Google Shape;195;p27"/>
          <p:cNvSpPr txBox="1"/>
          <p:nvPr>
            <p:ph type="title"/>
          </p:nvPr>
        </p:nvSpPr>
        <p:spPr>
          <a:xfrm>
            <a:off x="411449" y="650159"/>
            <a:ext cx="3217800" cy="1099800"/>
          </a:xfrm>
          <a:prstGeom prst="rect">
            <a:avLst/>
          </a:prstGeom>
          <a:noFill/>
          <a:ln>
            <a:noFill/>
          </a:ln>
        </p:spPr>
        <p:txBody>
          <a:bodyPr anchorCtr="0" anchor="t" bIns="60500" lIns="60500" spcFirstLastPara="1" rIns="60500" wrap="square" tIns="60500">
            <a:spAutoFit/>
          </a:bodyPr>
          <a:lstStyle>
            <a:lvl1pPr lvl="0" algn="l">
              <a:spcBef>
                <a:spcPts val="0"/>
              </a:spcBef>
              <a:spcAft>
                <a:spcPts val="0"/>
              </a:spcAft>
              <a:buClr>
                <a:schemeClr val="dk2"/>
              </a:buClr>
              <a:buSzPts val="3200"/>
              <a:buFont typeface="Oswald"/>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196" name="Google Shape;196;p27"/>
          <p:cNvSpPr txBox="1"/>
          <p:nvPr>
            <p:ph idx="1" type="body"/>
          </p:nvPr>
        </p:nvSpPr>
        <p:spPr>
          <a:xfrm>
            <a:off x="411449" y="2019879"/>
            <a:ext cx="3217800" cy="13077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dk1"/>
              </a:buClr>
              <a:buSzPts val="1200"/>
              <a:buChar char="•"/>
              <a:defRPr>
                <a:solidFill>
                  <a:schemeClr val="dk1"/>
                </a:solidFill>
              </a:defRPr>
            </a:lvl1pPr>
            <a:lvl2pPr indent="-298450" lvl="1" marL="914400" algn="l">
              <a:lnSpc>
                <a:spcPct val="120000"/>
              </a:lnSpc>
              <a:spcBef>
                <a:spcPts val="400"/>
              </a:spcBef>
              <a:spcAft>
                <a:spcPts val="0"/>
              </a:spcAft>
              <a:buClr>
                <a:schemeClr val="dk1"/>
              </a:buClr>
              <a:buSzPts val="1100"/>
              <a:buChar char="–"/>
              <a:defRPr>
                <a:solidFill>
                  <a:schemeClr val="dk1"/>
                </a:solidFill>
              </a:defRPr>
            </a:lvl2pPr>
            <a:lvl3pPr indent="-298450" lvl="2" marL="1371600" algn="l">
              <a:lnSpc>
                <a:spcPct val="120000"/>
              </a:lnSpc>
              <a:spcBef>
                <a:spcPts val="400"/>
              </a:spcBef>
              <a:spcAft>
                <a:spcPts val="0"/>
              </a:spcAft>
              <a:buClr>
                <a:schemeClr val="dk1"/>
              </a:buClr>
              <a:buSzPts val="1100"/>
              <a:buChar char="•"/>
              <a:defRPr>
                <a:solidFill>
                  <a:schemeClr val="dk1"/>
                </a:solidFill>
              </a:defRPr>
            </a:lvl3pPr>
            <a:lvl4pPr indent="-298450" lvl="3" marL="1828800" algn="l">
              <a:lnSpc>
                <a:spcPct val="120000"/>
              </a:lnSpc>
              <a:spcBef>
                <a:spcPts val="400"/>
              </a:spcBef>
              <a:spcAft>
                <a:spcPts val="0"/>
              </a:spcAft>
              <a:buClr>
                <a:schemeClr val="dk1"/>
              </a:buClr>
              <a:buSzPts val="1100"/>
              <a:buChar char="–"/>
              <a:defRPr>
                <a:solidFill>
                  <a:schemeClr val="dk1"/>
                </a:solidFill>
              </a:defRPr>
            </a:lvl4pPr>
            <a:lvl5pPr indent="-298450" lvl="4" marL="2286000" algn="l">
              <a:spcBef>
                <a:spcPts val="400"/>
              </a:spcBef>
              <a:spcAft>
                <a:spcPts val="0"/>
              </a:spcAft>
              <a:buClr>
                <a:schemeClr val="dk1"/>
              </a:buClr>
              <a:buSzPts val="1100"/>
              <a:buChar char="»"/>
              <a:defRPr>
                <a:solidFill>
                  <a:schemeClr val="dk1"/>
                </a:solidFill>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sp>
        <p:nvSpPr>
          <p:cNvPr id="197" name="Google Shape;197;p27"/>
          <p:cNvSpPr/>
          <p:nvPr>
            <p:ph idx="2" type="pic"/>
          </p:nvPr>
        </p:nvSpPr>
        <p:spPr>
          <a:xfrm>
            <a:off x="4040664" y="0"/>
            <a:ext cx="5103300" cy="5143500"/>
          </a:xfrm>
          <a:prstGeom prst="rect">
            <a:avLst/>
          </a:prstGeom>
          <a:noFill/>
          <a:ln>
            <a:noFill/>
          </a:ln>
        </p:spPr>
      </p:sp>
      <p:pic>
        <p:nvPicPr>
          <p:cNvPr descr="Logo&#10;&#10;Description automatically generated with medium confidence" id="198" name="Google Shape;198;p27"/>
          <p:cNvPicPr preferRelativeResize="0"/>
          <p:nvPr/>
        </p:nvPicPr>
        <p:blipFill rotWithShape="1">
          <a:blip r:embed="rId2">
            <a:alphaModFix/>
          </a:blip>
          <a:srcRect b="0" l="0" r="0" t="0"/>
          <a:stretch/>
        </p:blipFill>
        <p:spPr>
          <a:xfrm>
            <a:off x="1539180" y="4493341"/>
            <a:ext cx="962303" cy="384921"/>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Left (Blue)">
  <p:cSld name="Content and Photo Left (Blue)">
    <p:spTree>
      <p:nvGrpSpPr>
        <p:cNvPr id="199" name="Shape 199"/>
        <p:cNvGrpSpPr/>
        <p:nvPr/>
      </p:nvGrpSpPr>
      <p:grpSpPr>
        <a:xfrm>
          <a:off x="0" y="0"/>
          <a:ext cx="0" cy="0"/>
          <a:chOff x="0" y="0"/>
          <a:chExt cx="0" cy="0"/>
        </a:xfrm>
      </p:grpSpPr>
      <p:sp>
        <p:nvSpPr>
          <p:cNvPr id="200" name="Google Shape;200;p28"/>
          <p:cNvSpPr txBox="1"/>
          <p:nvPr>
            <p:ph type="title"/>
          </p:nvPr>
        </p:nvSpPr>
        <p:spPr>
          <a:xfrm>
            <a:off x="5514784" y="650159"/>
            <a:ext cx="3217800" cy="1099800"/>
          </a:xfrm>
          <a:prstGeom prst="rect">
            <a:avLst/>
          </a:prstGeom>
          <a:noFill/>
          <a:ln>
            <a:noFill/>
          </a:ln>
        </p:spPr>
        <p:txBody>
          <a:bodyPr anchorCtr="0" anchor="t" bIns="60500" lIns="60500" spcFirstLastPara="1" rIns="60500" wrap="square" tIns="60500">
            <a:spAutoFit/>
          </a:bodyPr>
          <a:lstStyle>
            <a:lvl1pPr lvl="0" algn="l">
              <a:spcBef>
                <a:spcPts val="0"/>
              </a:spcBef>
              <a:spcAft>
                <a:spcPts val="0"/>
              </a:spcAft>
              <a:buClr>
                <a:schemeClr val="lt2"/>
              </a:buClr>
              <a:buSzPts val="3200"/>
              <a:buFont typeface="Oswald"/>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201" name="Google Shape;201;p28"/>
          <p:cNvSpPr txBox="1"/>
          <p:nvPr>
            <p:ph idx="1" type="body"/>
          </p:nvPr>
        </p:nvSpPr>
        <p:spPr>
          <a:xfrm>
            <a:off x="5514784" y="2019879"/>
            <a:ext cx="3217800" cy="13077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lt1"/>
              </a:buClr>
              <a:buSzPts val="1200"/>
              <a:buChar char="•"/>
              <a:defRPr>
                <a:solidFill>
                  <a:schemeClr val="lt1"/>
                </a:solidFill>
              </a:defRPr>
            </a:lvl1pPr>
            <a:lvl2pPr indent="-298450" lvl="1" marL="914400" algn="l">
              <a:lnSpc>
                <a:spcPct val="120000"/>
              </a:lnSpc>
              <a:spcBef>
                <a:spcPts val="400"/>
              </a:spcBef>
              <a:spcAft>
                <a:spcPts val="0"/>
              </a:spcAft>
              <a:buClr>
                <a:schemeClr val="lt1"/>
              </a:buClr>
              <a:buSzPts val="1100"/>
              <a:buChar char="–"/>
              <a:defRPr>
                <a:solidFill>
                  <a:schemeClr val="lt1"/>
                </a:solidFill>
              </a:defRPr>
            </a:lvl2pPr>
            <a:lvl3pPr indent="-298450" lvl="2" marL="1371600" algn="l">
              <a:lnSpc>
                <a:spcPct val="120000"/>
              </a:lnSpc>
              <a:spcBef>
                <a:spcPts val="400"/>
              </a:spcBef>
              <a:spcAft>
                <a:spcPts val="0"/>
              </a:spcAft>
              <a:buClr>
                <a:schemeClr val="lt1"/>
              </a:buClr>
              <a:buSzPts val="1100"/>
              <a:buChar char="•"/>
              <a:defRPr>
                <a:solidFill>
                  <a:schemeClr val="lt1"/>
                </a:solidFill>
              </a:defRPr>
            </a:lvl3pPr>
            <a:lvl4pPr indent="-298450" lvl="3" marL="1828800" algn="l">
              <a:lnSpc>
                <a:spcPct val="120000"/>
              </a:lnSpc>
              <a:spcBef>
                <a:spcPts val="400"/>
              </a:spcBef>
              <a:spcAft>
                <a:spcPts val="0"/>
              </a:spcAft>
              <a:buClr>
                <a:schemeClr val="lt1"/>
              </a:buClr>
              <a:buSzPts val="1100"/>
              <a:buChar char="–"/>
              <a:defRPr>
                <a:solidFill>
                  <a:schemeClr val="lt1"/>
                </a:solidFill>
              </a:defRPr>
            </a:lvl4pPr>
            <a:lvl5pPr indent="-298450" lvl="4" marL="2286000" algn="l">
              <a:spcBef>
                <a:spcPts val="400"/>
              </a:spcBef>
              <a:spcAft>
                <a:spcPts val="0"/>
              </a:spcAft>
              <a:buClr>
                <a:schemeClr val="lt1"/>
              </a:buClr>
              <a:buSzPts val="1100"/>
              <a:buChar char="»"/>
              <a:defRPr>
                <a:solidFill>
                  <a:schemeClr val="lt1"/>
                </a:solidFill>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sp>
        <p:nvSpPr>
          <p:cNvPr id="202" name="Google Shape;202;p28"/>
          <p:cNvSpPr/>
          <p:nvPr>
            <p:ph idx="2" type="pic"/>
          </p:nvPr>
        </p:nvSpPr>
        <p:spPr>
          <a:xfrm>
            <a:off x="1" y="0"/>
            <a:ext cx="5103300" cy="5143500"/>
          </a:xfrm>
          <a:prstGeom prst="rect">
            <a:avLst/>
          </a:prstGeom>
          <a:noFill/>
          <a:ln>
            <a:noFill/>
          </a:ln>
        </p:spPr>
      </p:sp>
      <p:pic>
        <p:nvPicPr>
          <p:cNvPr descr="Logo&#10;&#10;Description automatically generated with medium confidence" id="203" name="Google Shape;203;p28"/>
          <p:cNvPicPr preferRelativeResize="0"/>
          <p:nvPr/>
        </p:nvPicPr>
        <p:blipFill rotWithShape="1">
          <a:blip r:embed="rId2">
            <a:alphaModFix/>
          </a:blip>
          <a:srcRect b="0" l="0" r="0" t="0"/>
          <a:stretch/>
        </p:blipFill>
        <p:spPr>
          <a:xfrm>
            <a:off x="6642516" y="4493341"/>
            <a:ext cx="962303" cy="384921"/>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Left (White)">
  <p:cSld name="Content and Photo Left (White)">
    <p:spTree>
      <p:nvGrpSpPr>
        <p:cNvPr id="204" name="Shape 204"/>
        <p:cNvGrpSpPr/>
        <p:nvPr/>
      </p:nvGrpSpPr>
      <p:grpSpPr>
        <a:xfrm>
          <a:off x="0" y="0"/>
          <a:ext cx="0" cy="0"/>
          <a:chOff x="0" y="0"/>
          <a:chExt cx="0" cy="0"/>
        </a:xfrm>
      </p:grpSpPr>
      <p:sp>
        <p:nvSpPr>
          <p:cNvPr id="205" name="Google Shape;205;p29"/>
          <p:cNvSpPr txBox="1"/>
          <p:nvPr>
            <p:ph type="title"/>
          </p:nvPr>
        </p:nvSpPr>
        <p:spPr>
          <a:xfrm>
            <a:off x="5514784" y="650159"/>
            <a:ext cx="3217800" cy="1099800"/>
          </a:xfrm>
          <a:prstGeom prst="rect">
            <a:avLst/>
          </a:prstGeom>
          <a:noFill/>
          <a:ln>
            <a:noFill/>
          </a:ln>
        </p:spPr>
        <p:txBody>
          <a:bodyPr anchorCtr="0" anchor="t" bIns="60500" lIns="60500" spcFirstLastPara="1" rIns="60500" wrap="square" tIns="60500">
            <a:spAutoFit/>
          </a:bodyPr>
          <a:lstStyle>
            <a:lvl1pPr lvl="0" algn="l">
              <a:spcBef>
                <a:spcPts val="0"/>
              </a:spcBef>
              <a:spcAft>
                <a:spcPts val="0"/>
              </a:spcAft>
              <a:buClr>
                <a:schemeClr val="dk2"/>
              </a:buClr>
              <a:buSzPts val="3200"/>
              <a:buFont typeface="Oswald"/>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206" name="Google Shape;206;p29"/>
          <p:cNvSpPr txBox="1"/>
          <p:nvPr>
            <p:ph idx="1" type="body"/>
          </p:nvPr>
        </p:nvSpPr>
        <p:spPr>
          <a:xfrm>
            <a:off x="5514784" y="2019879"/>
            <a:ext cx="3217800" cy="13077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dk1"/>
              </a:buClr>
              <a:buSzPts val="1200"/>
              <a:buChar char="•"/>
              <a:defRPr>
                <a:solidFill>
                  <a:schemeClr val="dk1"/>
                </a:solidFill>
              </a:defRPr>
            </a:lvl1pPr>
            <a:lvl2pPr indent="-298450" lvl="1" marL="914400" algn="l">
              <a:lnSpc>
                <a:spcPct val="120000"/>
              </a:lnSpc>
              <a:spcBef>
                <a:spcPts val="400"/>
              </a:spcBef>
              <a:spcAft>
                <a:spcPts val="0"/>
              </a:spcAft>
              <a:buClr>
                <a:schemeClr val="dk1"/>
              </a:buClr>
              <a:buSzPts val="1100"/>
              <a:buChar char="–"/>
              <a:defRPr>
                <a:solidFill>
                  <a:schemeClr val="dk1"/>
                </a:solidFill>
              </a:defRPr>
            </a:lvl2pPr>
            <a:lvl3pPr indent="-298450" lvl="2" marL="1371600" algn="l">
              <a:lnSpc>
                <a:spcPct val="120000"/>
              </a:lnSpc>
              <a:spcBef>
                <a:spcPts val="400"/>
              </a:spcBef>
              <a:spcAft>
                <a:spcPts val="0"/>
              </a:spcAft>
              <a:buClr>
                <a:schemeClr val="dk1"/>
              </a:buClr>
              <a:buSzPts val="1100"/>
              <a:buChar char="•"/>
              <a:defRPr>
                <a:solidFill>
                  <a:schemeClr val="dk1"/>
                </a:solidFill>
              </a:defRPr>
            </a:lvl3pPr>
            <a:lvl4pPr indent="-298450" lvl="3" marL="1828800" algn="l">
              <a:lnSpc>
                <a:spcPct val="120000"/>
              </a:lnSpc>
              <a:spcBef>
                <a:spcPts val="400"/>
              </a:spcBef>
              <a:spcAft>
                <a:spcPts val="0"/>
              </a:spcAft>
              <a:buClr>
                <a:schemeClr val="dk1"/>
              </a:buClr>
              <a:buSzPts val="1100"/>
              <a:buChar char="–"/>
              <a:defRPr>
                <a:solidFill>
                  <a:schemeClr val="dk1"/>
                </a:solidFill>
              </a:defRPr>
            </a:lvl4pPr>
            <a:lvl5pPr indent="-298450" lvl="4" marL="2286000" algn="l">
              <a:spcBef>
                <a:spcPts val="400"/>
              </a:spcBef>
              <a:spcAft>
                <a:spcPts val="0"/>
              </a:spcAft>
              <a:buClr>
                <a:schemeClr val="dk1"/>
              </a:buClr>
              <a:buSzPts val="1100"/>
              <a:buChar char="»"/>
              <a:defRPr>
                <a:solidFill>
                  <a:schemeClr val="dk1"/>
                </a:solidFill>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sp>
        <p:nvSpPr>
          <p:cNvPr id="207" name="Google Shape;207;p29"/>
          <p:cNvSpPr/>
          <p:nvPr>
            <p:ph idx="2" type="pic"/>
          </p:nvPr>
        </p:nvSpPr>
        <p:spPr>
          <a:xfrm>
            <a:off x="1" y="0"/>
            <a:ext cx="5103300" cy="5143500"/>
          </a:xfrm>
          <a:prstGeom prst="rect">
            <a:avLst/>
          </a:prstGeom>
          <a:noFill/>
          <a:ln>
            <a:noFill/>
          </a:ln>
        </p:spPr>
      </p:sp>
      <p:pic>
        <p:nvPicPr>
          <p:cNvPr descr="Logo&#10;&#10;Description automatically generated with medium confidence" id="208" name="Google Shape;208;p29"/>
          <p:cNvPicPr preferRelativeResize="0"/>
          <p:nvPr/>
        </p:nvPicPr>
        <p:blipFill rotWithShape="1">
          <a:blip r:embed="rId2">
            <a:alphaModFix/>
          </a:blip>
          <a:srcRect b="0" l="0" r="0" t="0"/>
          <a:stretch/>
        </p:blipFill>
        <p:spPr>
          <a:xfrm>
            <a:off x="6642516" y="4493341"/>
            <a:ext cx="962303" cy="384921"/>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Header (Blue)">
  <p:cSld name="Photo and Header (Blue)">
    <p:spTree>
      <p:nvGrpSpPr>
        <p:cNvPr id="209" name="Shape 209"/>
        <p:cNvGrpSpPr/>
        <p:nvPr/>
      </p:nvGrpSpPr>
      <p:grpSpPr>
        <a:xfrm>
          <a:off x="0" y="0"/>
          <a:ext cx="0" cy="0"/>
          <a:chOff x="0" y="0"/>
          <a:chExt cx="0" cy="0"/>
        </a:xfrm>
      </p:grpSpPr>
      <p:sp>
        <p:nvSpPr>
          <p:cNvPr id="210" name="Google Shape;210;p30"/>
          <p:cNvSpPr/>
          <p:nvPr>
            <p:ph idx="2" type="pic"/>
          </p:nvPr>
        </p:nvSpPr>
        <p:spPr>
          <a:xfrm>
            <a:off x="0" y="0"/>
            <a:ext cx="9144000" cy="4235700"/>
          </a:xfrm>
          <a:prstGeom prst="rect">
            <a:avLst/>
          </a:prstGeom>
          <a:noFill/>
          <a:ln>
            <a:noFill/>
          </a:ln>
        </p:spPr>
      </p:sp>
      <p:sp>
        <p:nvSpPr>
          <p:cNvPr id="211" name="Google Shape;211;p30"/>
          <p:cNvSpPr txBox="1"/>
          <p:nvPr>
            <p:ph type="title"/>
          </p:nvPr>
        </p:nvSpPr>
        <p:spPr>
          <a:xfrm>
            <a:off x="264986" y="4403848"/>
            <a:ext cx="8613900" cy="515700"/>
          </a:xfrm>
          <a:prstGeom prst="rect">
            <a:avLst/>
          </a:prstGeom>
          <a:noFill/>
          <a:ln>
            <a:noFill/>
          </a:ln>
        </p:spPr>
        <p:txBody>
          <a:bodyPr anchorCtr="0" anchor="t" bIns="33700" lIns="67400" spcFirstLastPara="1" rIns="67400" wrap="square" tIns="33700">
            <a:spAutoFit/>
          </a:bodyPr>
          <a:lstStyle>
            <a:lvl1pPr lvl="0" algn="l">
              <a:spcBef>
                <a:spcPts val="0"/>
              </a:spcBef>
              <a:spcAft>
                <a:spcPts val="0"/>
              </a:spcAft>
              <a:buClr>
                <a:schemeClr val="lt2"/>
              </a:buClr>
              <a:buSzPts val="2900"/>
              <a:buFont typeface="Oswald"/>
              <a:buNone/>
              <a:defRPr sz="29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White Section Header w/ Spark">
  <p:cSld name=" White Section Header w/ Spark">
    <p:spTree>
      <p:nvGrpSpPr>
        <p:cNvPr id="23" name="Shape 23"/>
        <p:cNvGrpSpPr/>
        <p:nvPr/>
      </p:nvGrpSpPr>
      <p:grpSpPr>
        <a:xfrm>
          <a:off x="0" y="0"/>
          <a:ext cx="0" cy="0"/>
          <a:chOff x="0" y="0"/>
          <a:chExt cx="0" cy="0"/>
        </a:xfrm>
      </p:grpSpPr>
      <p:sp>
        <p:nvSpPr>
          <p:cNvPr id="24" name="Google Shape;24;p4"/>
          <p:cNvSpPr txBox="1"/>
          <p:nvPr>
            <p:ph type="title"/>
          </p:nvPr>
        </p:nvSpPr>
        <p:spPr>
          <a:xfrm>
            <a:off x="2279996" y="1852526"/>
            <a:ext cx="6448500" cy="672000"/>
          </a:xfrm>
          <a:prstGeom prst="rect">
            <a:avLst/>
          </a:prstGeom>
          <a:noFill/>
          <a:ln>
            <a:noFill/>
          </a:ln>
        </p:spPr>
        <p:txBody>
          <a:bodyPr anchorCtr="0" anchor="b" bIns="60500" lIns="60500" spcFirstLastPara="1" rIns="60500" wrap="square" tIns="60500">
            <a:spAutoFit/>
          </a:bodyPr>
          <a:lstStyle>
            <a:lvl1pPr lvl="0" algn="l">
              <a:spcBef>
                <a:spcPts val="0"/>
              </a:spcBef>
              <a:spcAft>
                <a:spcPts val="0"/>
              </a:spcAft>
              <a:buClr>
                <a:schemeClr val="dk2"/>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25" name="Google Shape;25;p4"/>
          <p:cNvSpPr txBox="1"/>
          <p:nvPr>
            <p:ph idx="1" type="body"/>
          </p:nvPr>
        </p:nvSpPr>
        <p:spPr>
          <a:xfrm>
            <a:off x="2279996" y="2899851"/>
            <a:ext cx="6448500" cy="3219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dk1"/>
              </a:buClr>
              <a:buSzPts val="1200"/>
              <a:buNone/>
              <a:defRPr/>
            </a:lvl1pPr>
            <a:lvl2pPr indent="-304800" lvl="1" marL="914400" algn="l">
              <a:lnSpc>
                <a:spcPct val="120000"/>
              </a:lnSpc>
              <a:spcBef>
                <a:spcPts val="400"/>
              </a:spcBef>
              <a:spcAft>
                <a:spcPts val="0"/>
              </a:spcAft>
              <a:buClr>
                <a:schemeClr val="dk1"/>
              </a:buClr>
              <a:buSzPts val="1200"/>
              <a:buChar char="–"/>
              <a:defRPr/>
            </a:lvl2pPr>
            <a:lvl3pPr indent="-304800" lvl="2" marL="1371600" algn="l">
              <a:lnSpc>
                <a:spcPct val="120000"/>
              </a:lnSpc>
              <a:spcBef>
                <a:spcPts val="400"/>
              </a:spcBef>
              <a:spcAft>
                <a:spcPts val="0"/>
              </a:spcAft>
              <a:buClr>
                <a:schemeClr val="dk1"/>
              </a:buClr>
              <a:buSzPts val="1200"/>
              <a:buChar char="•"/>
              <a:defRPr/>
            </a:lvl3pPr>
            <a:lvl4pPr indent="-304800" lvl="3" marL="1828800" algn="l">
              <a:lnSpc>
                <a:spcPct val="120000"/>
              </a:lnSpc>
              <a:spcBef>
                <a:spcPts val="400"/>
              </a:spcBef>
              <a:spcAft>
                <a:spcPts val="0"/>
              </a:spcAft>
              <a:buClr>
                <a:schemeClr val="dk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pic>
        <p:nvPicPr>
          <p:cNvPr descr="Icon&#10;&#10;Description automatically generated" id="26" name="Google Shape;26;p4"/>
          <p:cNvPicPr preferRelativeResize="0"/>
          <p:nvPr/>
        </p:nvPicPr>
        <p:blipFill rotWithShape="1">
          <a:blip r:embed="rId2">
            <a:alphaModFix/>
          </a:blip>
          <a:srcRect b="0" l="0" r="0" t="0"/>
          <a:stretch/>
        </p:blipFill>
        <p:spPr>
          <a:xfrm>
            <a:off x="346262" y="1677491"/>
            <a:ext cx="1694330" cy="1694330"/>
          </a:xfrm>
          <a:prstGeom prst="rect">
            <a:avLst/>
          </a:prstGeom>
          <a:noFill/>
          <a:ln>
            <a:noFill/>
          </a:ln>
        </p:spPr>
      </p:pic>
      <p:grpSp>
        <p:nvGrpSpPr>
          <p:cNvPr id="27" name="Google Shape;27;p4"/>
          <p:cNvGrpSpPr/>
          <p:nvPr/>
        </p:nvGrpSpPr>
        <p:grpSpPr>
          <a:xfrm>
            <a:off x="0" y="4879021"/>
            <a:ext cx="9144554" cy="264754"/>
            <a:chOff x="0" y="7372350"/>
            <a:chExt cx="13817700" cy="400052"/>
          </a:xfrm>
        </p:grpSpPr>
        <p:sp>
          <p:nvSpPr>
            <p:cNvPr id="28" name="Google Shape;28;p4"/>
            <p:cNvSpPr/>
            <p:nvPr/>
          </p:nvSpPr>
          <p:spPr>
            <a:xfrm>
              <a:off x="0" y="7372350"/>
              <a:ext cx="13817700" cy="399900"/>
            </a:xfrm>
            <a:prstGeom prst="rect">
              <a:avLst/>
            </a:prstGeom>
            <a:solidFill>
              <a:srgbClr val="113858"/>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29" name="Google Shape;29;p4"/>
            <p:cNvSpPr/>
            <p:nvPr/>
          </p:nvSpPr>
          <p:spPr>
            <a:xfrm>
              <a:off x="0" y="7372351"/>
              <a:ext cx="13817700" cy="399900"/>
            </a:xfrm>
            <a:prstGeom prst="rect">
              <a:avLst/>
            </a:prstGeom>
            <a:solidFill>
              <a:srgbClr val="113858"/>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Arial"/>
                <a:ea typeface="Arial"/>
                <a:cs typeface="Arial"/>
                <a:sym typeface="Arial"/>
              </a:endParaRPr>
            </a:p>
          </p:txBody>
        </p:sp>
        <p:pic>
          <p:nvPicPr>
            <p:cNvPr id="30" name="Google Shape;30;p4"/>
            <p:cNvPicPr preferRelativeResize="0"/>
            <p:nvPr/>
          </p:nvPicPr>
          <p:blipFill rotWithShape="1">
            <a:blip r:embed="rId3">
              <a:alphaModFix/>
            </a:blip>
            <a:srcRect b="0" l="0" r="0" t="0"/>
            <a:stretch/>
          </p:blipFill>
          <p:spPr>
            <a:xfrm>
              <a:off x="144637" y="7372351"/>
              <a:ext cx="1000127" cy="400051"/>
            </a:xfrm>
            <a:prstGeom prst="rect">
              <a:avLst/>
            </a:prstGeom>
            <a:noFill/>
            <a:ln>
              <a:noFill/>
            </a:ln>
          </p:spPr>
        </p:pic>
      </p:grpSp>
      <p:pic>
        <p:nvPicPr>
          <p:cNvPr descr="Icon&#10;&#10;Description automatically generated" id="31" name="Google Shape;31;p4"/>
          <p:cNvPicPr preferRelativeResize="0"/>
          <p:nvPr/>
        </p:nvPicPr>
        <p:blipFill rotWithShape="1">
          <a:blip r:embed="rId4">
            <a:alphaModFix/>
          </a:blip>
          <a:srcRect b="0" l="0" r="0" t="0"/>
          <a:stretch/>
        </p:blipFill>
        <p:spPr>
          <a:xfrm>
            <a:off x="7674909" y="4876071"/>
            <a:ext cx="1469093" cy="252301"/>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Header (White)">
  <p:cSld name="Photo and Header (White)">
    <p:spTree>
      <p:nvGrpSpPr>
        <p:cNvPr id="212" name="Shape 212"/>
        <p:cNvGrpSpPr/>
        <p:nvPr/>
      </p:nvGrpSpPr>
      <p:grpSpPr>
        <a:xfrm>
          <a:off x="0" y="0"/>
          <a:ext cx="0" cy="0"/>
          <a:chOff x="0" y="0"/>
          <a:chExt cx="0" cy="0"/>
        </a:xfrm>
      </p:grpSpPr>
      <p:sp>
        <p:nvSpPr>
          <p:cNvPr id="213" name="Google Shape;213;p31"/>
          <p:cNvSpPr/>
          <p:nvPr>
            <p:ph idx="2" type="pic"/>
          </p:nvPr>
        </p:nvSpPr>
        <p:spPr>
          <a:xfrm>
            <a:off x="0" y="0"/>
            <a:ext cx="9144000" cy="4235700"/>
          </a:xfrm>
          <a:prstGeom prst="rect">
            <a:avLst/>
          </a:prstGeom>
          <a:noFill/>
          <a:ln>
            <a:noFill/>
          </a:ln>
        </p:spPr>
      </p:sp>
      <p:sp>
        <p:nvSpPr>
          <p:cNvPr id="214" name="Google Shape;214;p31"/>
          <p:cNvSpPr txBox="1"/>
          <p:nvPr>
            <p:ph type="title"/>
          </p:nvPr>
        </p:nvSpPr>
        <p:spPr>
          <a:xfrm>
            <a:off x="264986" y="4403848"/>
            <a:ext cx="8613900" cy="515700"/>
          </a:xfrm>
          <a:prstGeom prst="rect">
            <a:avLst/>
          </a:prstGeom>
          <a:noFill/>
          <a:ln>
            <a:noFill/>
          </a:ln>
        </p:spPr>
        <p:txBody>
          <a:bodyPr anchorCtr="0" anchor="t" bIns="33700" lIns="67400" spcFirstLastPara="1" rIns="67400" wrap="square" tIns="33700">
            <a:spAutoFit/>
          </a:bodyPr>
          <a:lstStyle>
            <a:lvl1pPr lvl="0" algn="l">
              <a:spcBef>
                <a:spcPts val="0"/>
              </a:spcBef>
              <a:spcAft>
                <a:spcPts val="0"/>
              </a:spcAft>
              <a:buClr>
                <a:schemeClr val="dk2"/>
              </a:buClr>
              <a:buSzPts val="2900"/>
              <a:buFont typeface="Oswald"/>
              <a:buNone/>
              <a:defRPr sz="29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and Content (Blue)">
  <p:cSld name="Chart and Content (Blue)">
    <p:spTree>
      <p:nvGrpSpPr>
        <p:cNvPr id="215" name="Shape 215"/>
        <p:cNvGrpSpPr/>
        <p:nvPr/>
      </p:nvGrpSpPr>
      <p:grpSpPr>
        <a:xfrm>
          <a:off x="0" y="0"/>
          <a:ext cx="0" cy="0"/>
          <a:chOff x="0" y="0"/>
          <a:chExt cx="0" cy="0"/>
        </a:xfrm>
      </p:grpSpPr>
      <p:sp>
        <p:nvSpPr>
          <p:cNvPr id="216" name="Google Shape;216;p32"/>
          <p:cNvSpPr txBox="1"/>
          <p:nvPr>
            <p:ph type="title"/>
          </p:nvPr>
        </p:nvSpPr>
        <p:spPr>
          <a:xfrm>
            <a:off x="6055167" y="1533699"/>
            <a:ext cx="2673300" cy="851400"/>
          </a:xfrm>
          <a:prstGeom prst="rect">
            <a:avLst/>
          </a:prstGeom>
          <a:noFill/>
          <a:ln>
            <a:noFill/>
          </a:ln>
        </p:spPr>
        <p:txBody>
          <a:bodyPr anchorCtr="0" anchor="t" bIns="33700" lIns="67400" spcFirstLastPara="1" rIns="67400" wrap="square" tIns="33700">
            <a:spAutoFit/>
          </a:bodyPr>
          <a:lstStyle>
            <a:lvl1pPr lvl="0" algn="l">
              <a:spcBef>
                <a:spcPts val="0"/>
              </a:spcBef>
              <a:spcAft>
                <a:spcPts val="0"/>
              </a:spcAft>
              <a:buClr>
                <a:schemeClr val="lt2"/>
              </a:buClr>
              <a:buSzPts val="2500"/>
              <a:buFont typeface="Oswald"/>
              <a:buNone/>
              <a:defRPr sz="25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217" name="Google Shape;217;p32"/>
          <p:cNvSpPr txBox="1"/>
          <p:nvPr>
            <p:ph idx="1" type="body"/>
          </p:nvPr>
        </p:nvSpPr>
        <p:spPr>
          <a:xfrm>
            <a:off x="6055167" y="2468061"/>
            <a:ext cx="2673300" cy="642300"/>
          </a:xfrm>
          <a:prstGeom prst="rect">
            <a:avLst/>
          </a:prstGeom>
          <a:noFill/>
          <a:ln>
            <a:noFill/>
          </a:ln>
        </p:spPr>
        <p:txBody>
          <a:bodyPr anchorCtr="0" anchor="t" bIns="60500" lIns="60500" spcFirstLastPara="1" rIns="60500" wrap="square" tIns="60500">
            <a:spAutoFit/>
          </a:bodyPr>
          <a:lstStyle>
            <a:lvl1pPr indent="-228600" lvl="0" marL="457200" algn="l">
              <a:lnSpc>
                <a:spcPct val="114000"/>
              </a:lnSpc>
              <a:spcBef>
                <a:spcPts val="400"/>
              </a:spcBef>
              <a:spcAft>
                <a:spcPts val="0"/>
              </a:spcAft>
              <a:buClr>
                <a:schemeClr val="lt1"/>
              </a:buClr>
              <a:buSzPts val="1200"/>
              <a:buNone/>
              <a:defRPr/>
            </a:lvl1pPr>
            <a:lvl2pPr indent="-304800" lvl="1" marL="914400" algn="l">
              <a:lnSpc>
                <a:spcPct val="120000"/>
              </a:lnSpc>
              <a:spcBef>
                <a:spcPts val="400"/>
              </a:spcBef>
              <a:spcAft>
                <a:spcPts val="0"/>
              </a:spcAft>
              <a:buClr>
                <a:schemeClr val="lt1"/>
              </a:buClr>
              <a:buSzPts val="1200"/>
              <a:buChar char="–"/>
              <a:defRPr/>
            </a:lvl2pPr>
            <a:lvl3pPr indent="-304800" lvl="2" marL="1371600" algn="l">
              <a:lnSpc>
                <a:spcPct val="120000"/>
              </a:lnSpc>
              <a:spcBef>
                <a:spcPts val="400"/>
              </a:spcBef>
              <a:spcAft>
                <a:spcPts val="0"/>
              </a:spcAft>
              <a:buClr>
                <a:schemeClr val="lt1"/>
              </a:buClr>
              <a:buSzPts val="1200"/>
              <a:buChar char="•"/>
              <a:defRPr/>
            </a:lvl3pPr>
            <a:lvl4pPr indent="-304800" lvl="3" marL="1828800" algn="l">
              <a:lnSpc>
                <a:spcPct val="120000"/>
              </a:lnSpc>
              <a:spcBef>
                <a:spcPts val="400"/>
              </a:spcBef>
              <a:spcAft>
                <a:spcPts val="0"/>
              </a:spcAft>
              <a:buClr>
                <a:schemeClr val="lt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lt1"/>
              </a:buClr>
              <a:buSzPts val="1200"/>
              <a:buChar char="•"/>
              <a:defRPr/>
            </a:lvl6pPr>
            <a:lvl7pPr indent="-304800" lvl="6" marL="3200400" algn="l">
              <a:spcBef>
                <a:spcPts val="200"/>
              </a:spcBef>
              <a:spcAft>
                <a:spcPts val="0"/>
              </a:spcAft>
              <a:buClr>
                <a:schemeClr val="lt1"/>
              </a:buClr>
              <a:buSzPts val="1200"/>
              <a:buChar char="•"/>
              <a:defRPr/>
            </a:lvl7pPr>
            <a:lvl8pPr indent="-304800" lvl="7" marL="3657600" algn="l">
              <a:spcBef>
                <a:spcPts val="200"/>
              </a:spcBef>
              <a:spcAft>
                <a:spcPts val="0"/>
              </a:spcAft>
              <a:buClr>
                <a:schemeClr val="lt1"/>
              </a:buClr>
              <a:buSzPts val="1200"/>
              <a:buChar char="•"/>
              <a:defRPr/>
            </a:lvl8pPr>
            <a:lvl9pPr indent="-304800" lvl="8" marL="4114800" algn="l">
              <a:spcBef>
                <a:spcPts val="200"/>
              </a:spcBef>
              <a:spcAft>
                <a:spcPts val="0"/>
              </a:spcAft>
              <a:buClr>
                <a:schemeClr val="lt1"/>
              </a:buClr>
              <a:buSzPts val="1200"/>
              <a:buChar char="•"/>
              <a:defRPr/>
            </a:lvl9pPr>
          </a:lstStyle>
          <a:p/>
        </p:txBody>
      </p:sp>
      <p:sp>
        <p:nvSpPr>
          <p:cNvPr id="218" name="Google Shape;218;p32"/>
          <p:cNvSpPr/>
          <p:nvPr>
            <p:ph idx="2" type="chart"/>
          </p:nvPr>
        </p:nvSpPr>
        <p:spPr>
          <a:xfrm>
            <a:off x="839933" y="954952"/>
            <a:ext cx="4541700" cy="3306300"/>
          </a:xfrm>
          <a:prstGeom prst="rect">
            <a:avLst/>
          </a:prstGeom>
          <a:noFill/>
          <a:ln>
            <a:noFill/>
          </a:ln>
        </p:spPr>
        <p:txBody>
          <a:bodyPr anchorCtr="0" anchor="ctr" bIns="60500" lIns="60500" spcFirstLastPara="1" rIns="60500" wrap="square" tIns="60500">
            <a:noAutofit/>
          </a:bodyPr>
          <a:lstStyle>
            <a:lvl1pPr lvl="0" marR="0" rtl="0" algn="ctr">
              <a:lnSpc>
                <a:spcPct val="120000"/>
              </a:lnSpc>
              <a:spcBef>
                <a:spcPts val="400"/>
              </a:spcBef>
              <a:spcAft>
                <a:spcPts val="0"/>
              </a:spcAft>
              <a:buClr>
                <a:schemeClr val="lt1"/>
              </a:buClr>
              <a:buSzPts val="1200"/>
              <a:buFont typeface="Arial"/>
              <a:buNone/>
              <a:defRPr b="0" i="0" sz="1200" u="none" cap="none" strike="noStrike">
                <a:solidFill>
                  <a:schemeClr val="lt1"/>
                </a:solidFill>
                <a:latin typeface="Oswald"/>
                <a:ea typeface="Oswald"/>
                <a:cs typeface="Oswald"/>
                <a:sym typeface="Oswald"/>
              </a:defRPr>
            </a:lvl1pPr>
            <a:lvl2pPr lvl="1" marR="0" rtl="0" algn="l">
              <a:lnSpc>
                <a:spcPct val="120000"/>
              </a:lnSpc>
              <a:spcBef>
                <a:spcPts val="400"/>
              </a:spcBef>
              <a:spcAft>
                <a:spcPts val="0"/>
              </a:spcAft>
              <a:buClr>
                <a:schemeClr val="lt1"/>
              </a:buClr>
              <a:buSzPts val="1100"/>
              <a:buFont typeface="Arial"/>
              <a:buChar char="–"/>
              <a:defRPr b="0" i="0" sz="1100" u="none" cap="none" strike="noStrike">
                <a:solidFill>
                  <a:schemeClr val="lt1"/>
                </a:solidFill>
                <a:latin typeface="Oswald"/>
                <a:ea typeface="Oswald"/>
                <a:cs typeface="Oswald"/>
                <a:sym typeface="Oswald"/>
              </a:defRPr>
            </a:lvl2pPr>
            <a:lvl3pPr lvl="2" marR="0" rtl="0" algn="l">
              <a:lnSpc>
                <a:spcPct val="120000"/>
              </a:lnSpc>
              <a:spcBef>
                <a:spcPts val="400"/>
              </a:spcBef>
              <a:spcAft>
                <a:spcPts val="0"/>
              </a:spcAft>
              <a:buClr>
                <a:schemeClr val="lt1"/>
              </a:buClr>
              <a:buSzPts val="1100"/>
              <a:buFont typeface="Arial"/>
              <a:buChar char="•"/>
              <a:defRPr b="0" i="0" sz="1100" u="none" cap="none" strike="noStrike">
                <a:solidFill>
                  <a:schemeClr val="lt1"/>
                </a:solidFill>
                <a:latin typeface="Oswald"/>
                <a:ea typeface="Oswald"/>
                <a:cs typeface="Oswald"/>
                <a:sym typeface="Oswald"/>
              </a:defRPr>
            </a:lvl3pPr>
            <a:lvl4pPr lvl="3" marR="0" rtl="0" algn="l">
              <a:lnSpc>
                <a:spcPct val="120000"/>
              </a:lnSpc>
              <a:spcBef>
                <a:spcPts val="400"/>
              </a:spcBef>
              <a:spcAft>
                <a:spcPts val="0"/>
              </a:spcAft>
              <a:buClr>
                <a:schemeClr val="lt1"/>
              </a:buClr>
              <a:buSzPts val="1100"/>
              <a:buFont typeface="Arial"/>
              <a:buChar char="–"/>
              <a:defRPr b="0" i="0" sz="1100" u="none" cap="none" strike="noStrike">
                <a:solidFill>
                  <a:schemeClr val="lt1"/>
                </a:solidFill>
                <a:latin typeface="Oswald"/>
                <a:ea typeface="Oswald"/>
                <a:cs typeface="Oswald"/>
                <a:sym typeface="Oswald"/>
              </a:defRPr>
            </a:lvl4pPr>
            <a:lvl5pPr lvl="4" marR="0" rtl="0" algn="l">
              <a:spcBef>
                <a:spcPts val="400"/>
              </a:spcBef>
              <a:spcAft>
                <a:spcPts val="0"/>
              </a:spcAft>
              <a:buClr>
                <a:srgbClr val="C39E11"/>
              </a:buClr>
              <a:buSzPts val="1100"/>
              <a:buFont typeface="Arial"/>
              <a:buChar char="»"/>
              <a:defRPr b="0" i="0" sz="1100" u="none" cap="none" strike="noStrike">
                <a:solidFill>
                  <a:srgbClr val="C39E11"/>
                </a:solidFill>
                <a:latin typeface="Libre Franklin"/>
                <a:ea typeface="Libre Franklin"/>
                <a:cs typeface="Libre Franklin"/>
                <a:sym typeface="Libre Franklin"/>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grpSp>
        <p:nvGrpSpPr>
          <p:cNvPr id="219" name="Google Shape;219;p32"/>
          <p:cNvGrpSpPr/>
          <p:nvPr/>
        </p:nvGrpSpPr>
        <p:grpSpPr>
          <a:xfrm>
            <a:off x="0" y="4877759"/>
            <a:ext cx="9144554" cy="266016"/>
            <a:chOff x="0" y="7370443"/>
            <a:chExt cx="13817700" cy="401958"/>
          </a:xfrm>
        </p:grpSpPr>
        <p:sp>
          <p:nvSpPr>
            <p:cNvPr id="220" name="Google Shape;220;p32"/>
            <p:cNvSpPr/>
            <p:nvPr/>
          </p:nvSpPr>
          <p:spPr>
            <a:xfrm>
              <a:off x="0" y="7372350"/>
              <a:ext cx="13817700" cy="399900"/>
            </a:xfrm>
            <a:prstGeom prst="rect">
              <a:avLst/>
            </a:prstGeom>
            <a:solidFill>
              <a:schemeClr val="lt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221" name="Google Shape;221;p32"/>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222" name="Google Shape;222;p32"/>
            <p:cNvSpPr/>
            <p:nvPr/>
          </p:nvSpPr>
          <p:spPr>
            <a:xfrm>
              <a:off x="0" y="7372351"/>
              <a:ext cx="13817700" cy="399900"/>
            </a:xfrm>
            <a:prstGeom prst="rect">
              <a:avLst/>
            </a:prstGeom>
            <a:solidFill>
              <a:schemeClr val="lt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223" name="Google Shape;223;p32"/>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224" name="Google Shape;224;p32"/>
          <p:cNvPicPr preferRelativeResize="0"/>
          <p:nvPr/>
        </p:nvPicPr>
        <p:blipFill rotWithShape="1">
          <a:blip r:embed="rId4">
            <a:alphaModFix/>
          </a:blip>
          <a:srcRect b="0" l="0" r="0" t="0"/>
          <a:stretch/>
        </p:blipFill>
        <p:spPr>
          <a:xfrm>
            <a:off x="7674909" y="4886156"/>
            <a:ext cx="1469093" cy="252301"/>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Blue)">
  <p:cSld name="Footer Only (Blue)">
    <p:spTree>
      <p:nvGrpSpPr>
        <p:cNvPr id="225" name="Shape 225"/>
        <p:cNvGrpSpPr/>
        <p:nvPr/>
      </p:nvGrpSpPr>
      <p:grpSpPr>
        <a:xfrm>
          <a:off x="0" y="0"/>
          <a:ext cx="0" cy="0"/>
          <a:chOff x="0" y="0"/>
          <a:chExt cx="0" cy="0"/>
        </a:xfrm>
      </p:grpSpPr>
      <p:grpSp>
        <p:nvGrpSpPr>
          <p:cNvPr id="226" name="Google Shape;226;p33"/>
          <p:cNvGrpSpPr/>
          <p:nvPr/>
        </p:nvGrpSpPr>
        <p:grpSpPr>
          <a:xfrm>
            <a:off x="0" y="4877759"/>
            <a:ext cx="9144554" cy="266016"/>
            <a:chOff x="0" y="7370443"/>
            <a:chExt cx="13817700" cy="401958"/>
          </a:xfrm>
        </p:grpSpPr>
        <p:sp>
          <p:nvSpPr>
            <p:cNvPr id="227" name="Google Shape;227;p33"/>
            <p:cNvSpPr/>
            <p:nvPr/>
          </p:nvSpPr>
          <p:spPr>
            <a:xfrm>
              <a:off x="0" y="7372350"/>
              <a:ext cx="13817700" cy="399900"/>
            </a:xfrm>
            <a:prstGeom prst="rect">
              <a:avLst/>
            </a:prstGeom>
            <a:solidFill>
              <a:schemeClr val="lt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228" name="Google Shape;228;p33"/>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229" name="Google Shape;229;p33"/>
            <p:cNvSpPr/>
            <p:nvPr/>
          </p:nvSpPr>
          <p:spPr>
            <a:xfrm>
              <a:off x="0" y="7372351"/>
              <a:ext cx="13817700" cy="399900"/>
            </a:xfrm>
            <a:prstGeom prst="rect">
              <a:avLst/>
            </a:prstGeom>
            <a:solidFill>
              <a:schemeClr val="lt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230" name="Google Shape;230;p33"/>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231" name="Google Shape;231;p33"/>
          <p:cNvPicPr preferRelativeResize="0"/>
          <p:nvPr/>
        </p:nvPicPr>
        <p:blipFill rotWithShape="1">
          <a:blip r:embed="rId4">
            <a:alphaModFix/>
          </a:blip>
          <a:srcRect b="0" l="0" r="0" t="0"/>
          <a:stretch/>
        </p:blipFill>
        <p:spPr>
          <a:xfrm>
            <a:off x="7674909" y="4886156"/>
            <a:ext cx="1469093" cy="252301"/>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White)">
  <p:cSld name="Footer Only (White)">
    <p:spTree>
      <p:nvGrpSpPr>
        <p:cNvPr id="232" name="Shape 232"/>
        <p:cNvGrpSpPr/>
        <p:nvPr/>
      </p:nvGrpSpPr>
      <p:grpSpPr>
        <a:xfrm>
          <a:off x="0" y="0"/>
          <a:ext cx="0" cy="0"/>
          <a:chOff x="0" y="0"/>
          <a:chExt cx="0" cy="0"/>
        </a:xfrm>
      </p:grpSpPr>
      <p:grpSp>
        <p:nvGrpSpPr>
          <p:cNvPr id="233" name="Google Shape;233;p34"/>
          <p:cNvGrpSpPr/>
          <p:nvPr/>
        </p:nvGrpSpPr>
        <p:grpSpPr>
          <a:xfrm>
            <a:off x="0" y="4877759"/>
            <a:ext cx="9144554" cy="266016"/>
            <a:chOff x="0" y="7370443"/>
            <a:chExt cx="13817700" cy="401958"/>
          </a:xfrm>
        </p:grpSpPr>
        <p:sp>
          <p:nvSpPr>
            <p:cNvPr id="234" name="Google Shape;234;p34"/>
            <p:cNvSpPr/>
            <p:nvPr/>
          </p:nvSpPr>
          <p:spPr>
            <a:xfrm>
              <a:off x="0" y="7372350"/>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235" name="Google Shape;235;p34"/>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236" name="Google Shape;236;p34"/>
            <p:cNvSpPr/>
            <p:nvPr/>
          </p:nvSpPr>
          <p:spPr>
            <a:xfrm>
              <a:off x="0" y="7372351"/>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237" name="Google Shape;237;p34"/>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238" name="Google Shape;238;p34"/>
          <p:cNvPicPr preferRelativeResize="0"/>
          <p:nvPr/>
        </p:nvPicPr>
        <p:blipFill rotWithShape="1">
          <a:blip r:embed="rId4">
            <a:alphaModFix/>
          </a:blip>
          <a:srcRect b="0" l="0" r="0" t="0"/>
          <a:stretch/>
        </p:blipFill>
        <p:spPr>
          <a:xfrm>
            <a:off x="7674909" y="4886156"/>
            <a:ext cx="1469093" cy="252301"/>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Blue">
  <p:cSld name="Black Blue">
    <p:spTree>
      <p:nvGrpSpPr>
        <p:cNvPr id="239" name="Shape 239"/>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Blank White">
    <p:spTree>
      <p:nvGrpSpPr>
        <p:cNvPr id="240" name="Shape 240"/>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1" name="Shape 241"/>
        <p:cNvGrpSpPr/>
        <p:nvPr/>
      </p:nvGrpSpPr>
      <p:grpSpPr>
        <a:xfrm>
          <a:off x="0" y="0"/>
          <a:ext cx="0" cy="0"/>
          <a:chOff x="0" y="0"/>
          <a:chExt cx="0" cy="0"/>
        </a:xfrm>
      </p:grpSpPr>
      <p:sp>
        <p:nvSpPr>
          <p:cNvPr id="242" name="Google Shape;242;p37"/>
          <p:cNvSpPr txBox="1"/>
          <p:nvPr>
            <p:ph type="ctrTitle"/>
          </p:nvPr>
        </p:nvSpPr>
        <p:spPr>
          <a:xfrm>
            <a:off x="311708" y="744575"/>
            <a:ext cx="8520600" cy="2052600"/>
          </a:xfrm>
          <a:prstGeom prst="rect">
            <a:avLst/>
          </a:prstGeom>
        </p:spPr>
        <p:txBody>
          <a:bodyPr anchorCtr="0" anchor="b" bIns="60500" lIns="60500" spcFirstLastPara="1" rIns="60500" wrap="square" tIns="60500">
            <a:sp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3" name="Google Shape;243;p37"/>
          <p:cNvSpPr txBox="1"/>
          <p:nvPr>
            <p:ph idx="1" type="subTitle"/>
          </p:nvPr>
        </p:nvSpPr>
        <p:spPr>
          <a:xfrm>
            <a:off x="311700" y="2834125"/>
            <a:ext cx="8520600" cy="792600"/>
          </a:xfrm>
          <a:prstGeom prst="rect">
            <a:avLst/>
          </a:prstGeom>
        </p:spPr>
        <p:txBody>
          <a:bodyPr anchorCtr="0" anchor="t" bIns="60500" lIns="60500" spcFirstLastPara="1" rIns="60500" wrap="square" tIns="60500">
            <a:spAutoFit/>
          </a:bodyPr>
          <a:lstStyle>
            <a:lvl1pPr lvl="0" rtl="0" algn="ctr">
              <a:lnSpc>
                <a:spcPct val="100000"/>
              </a:lnSpc>
              <a:spcBef>
                <a:spcPts val="4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2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44" name="Google Shape;24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9" name="Shape 249"/>
        <p:cNvGrpSpPr/>
        <p:nvPr/>
      </p:nvGrpSpPr>
      <p:grpSpPr>
        <a:xfrm>
          <a:off x="0" y="0"/>
          <a:ext cx="0" cy="0"/>
          <a:chOff x="0" y="0"/>
          <a:chExt cx="0" cy="0"/>
        </a:xfrm>
      </p:grpSpPr>
      <p:sp>
        <p:nvSpPr>
          <p:cNvPr id="250" name="Google Shape;250;p39"/>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9"/>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9"/>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53" name="Google Shape;253;p39"/>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254" name="Google Shape;254;p3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5" name="Shape 255"/>
        <p:cNvGrpSpPr/>
        <p:nvPr/>
      </p:nvGrpSpPr>
      <p:grpSpPr>
        <a:xfrm>
          <a:off x="0" y="0"/>
          <a:ext cx="0" cy="0"/>
          <a:chOff x="0" y="0"/>
          <a:chExt cx="0" cy="0"/>
        </a:xfrm>
      </p:grpSpPr>
      <p:sp>
        <p:nvSpPr>
          <p:cNvPr id="256" name="Google Shape;256;p40"/>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257" name="Google Shape;257;p4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8" name="Shape 258"/>
        <p:cNvGrpSpPr/>
        <p:nvPr/>
      </p:nvGrpSpPr>
      <p:grpSpPr>
        <a:xfrm>
          <a:off x="0" y="0"/>
          <a:ext cx="0" cy="0"/>
          <a:chOff x="0" y="0"/>
          <a:chExt cx="0" cy="0"/>
        </a:xfrm>
      </p:grpSpPr>
      <p:sp>
        <p:nvSpPr>
          <p:cNvPr id="259" name="Google Shape;259;p41"/>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62" name="Google Shape;262;p41"/>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63" name="Google Shape;263;p4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a and Caption">
  <p:cSld name="Media and Caption">
    <p:spTree>
      <p:nvGrpSpPr>
        <p:cNvPr id="32" name="Shape 32"/>
        <p:cNvGrpSpPr/>
        <p:nvPr/>
      </p:nvGrpSpPr>
      <p:grpSpPr>
        <a:xfrm>
          <a:off x="0" y="0"/>
          <a:ext cx="0" cy="0"/>
          <a:chOff x="0" y="0"/>
          <a:chExt cx="0" cy="0"/>
        </a:xfrm>
      </p:grpSpPr>
      <p:sp>
        <p:nvSpPr>
          <p:cNvPr id="33" name="Google Shape;33;p5"/>
          <p:cNvSpPr/>
          <p:nvPr/>
        </p:nvSpPr>
        <p:spPr>
          <a:xfrm>
            <a:off x="6051176" y="0"/>
            <a:ext cx="3092700" cy="51435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34" name="Google Shape;34;p5"/>
          <p:cNvSpPr txBox="1"/>
          <p:nvPr>
            <p:ph type="title"/>
          </p:nvPr>
        </p:nvSpPr>
        <p:spPr>
          <a:xfrm>
            <a:off x="6326841" y="1880795"/>
            <a:ext cx="2541600" cy="353100"/>
          </a:xfrm>
          <a:prstGeom prst="rect">
            <a:avLst/>
          </a:prstGeom>
          <a:noFill/>
          <a:ln>
            <a:noFill/>
          </a:ln>
        </p:spPr>
        <p:txBody>
          <a:bodyPr anchorCtr="0" anchor="b" bIns="33700" lIns="67400" spcFirstLastPara="1" rIns="67400" wrap="square" tIns="33700">
            <a:spAutoFit/>
          </a:bodyPr>
          <a:lstStyle>
            <a:lvl1pPr lvl="0" algn="ctr">
              <a:spcBef>
                <a:spcPts val="0"/>
              </a:spcBef>
              <a:spcAft>
                <a:spcPts val="0"/>
              </a:spcAft>
              <a:buClr>
                <a:schemeClr val="lt1"/>
              </a:buClr>
              <a:buSzPts val="1900"/>
              <a:buFont typeface="Oswald"/>
              <a:buNone/>
              <a:defRPr b="0" sz="1900">
                <a:solidFill>
                  <a:schemeClr val="lt1"/>
                </a:solidFill>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35" name="Google Shape;35;p5"/>
          <p:cNvSpPr txBox="1"/>
          <p:nvPr>
            <p:ph idx="1" type="body"/>
          </p:nvPr>
        </p:nvSpPr>
        <p:spPr>
          <a:xfrm>
            <a:off x="6326841" y="2571750"/>
            <a:ext cx="2541600" cy="331200"/>
          </a:xfrm>
          <a:prstGeom prst="rect">
            <a:avLst/>
          </a:prstGeom>
          <a:noFill/>
          <a:ln>
            <a:noFill/>
          </a:ln>
        </p:spPr>
        <p:txBody>
          <a:bodyPr anchorCtr="0" anchor="t" bIns="60500" lIns="60500" spcFirstLastPara="1" rIns="60500" wrap="square" tIns="60500">
            <a:spAutoFit/>
          </a:bodyPr>
          <a:lstStyle>
            <a:lvl1pPr indent="-228600" lvl="0" marL="457200" algn="ctr">
              <a:lnSpc>
                <a:spcPct val="114000"/>
              </a:lnSpc>
              <a:spcBef>
                <a:spcPts val="400"/>
              </a:spcBef>
              <a:spcAft>
                <a:spcPts val="0"/>
              </a:spcAft>
              <a:buClr>
                <a:schemeClr val="lt1"/>
              </a:buClr>
              <a:buSzPts val="1200"/>
              <a:buNone/>
              <a:defRPr>
                <a:solidFill>
                  <a:schemeClr val="lt1"/>
                </a:solidFill>
              </a:defRPr>
            </a:lvl1pPr>
            <a:lvl2pPr indent="-304800" lvl="1" marL="914400" algn="l">
              <a:lnSpc>
                <a:spcPct val="120000"/>
              </a:lnSpc>
              <a:spcBef>
                <a:spcPts val="400"/>
              </a:spcBef>
              <a:spcAft>
                <a:spcPts val="0"/>
              </a:spcAft>
              <a:buClr>
                <a:schemeClr val="dk1"/>
              </a:buClr>
              <a:buSzPts val="1200"/>
              <a:buChar char="–"/>
              <a:defRPr/>
            </a:lvl2pPr>
            <a:lvl3pPr indent="-304800" lvl="2" marL="1371600" algn="l">
              <a:lnSpc>
                <a:spcPct val="120000"/>
              </a:lnSpc>
              <a:spcBef>
                <a:spcPts val="400"/>
              </a:spcBef>
              <a:spcAft>
                <a:spcPts val="0"/>
              </a:spcAft>
              <a:buClr>
                <a:schemeClr val="dk1"/>
              </a:buClr>
              <a:buSzPts val="1200"/>
              <a:buChar char="•"/>
              <a:defRPr/>
            </a:lvl3pPr>
            <a:lvl4pPr indent="-304800" lvl="3" marL="1828800" algn="l">
              <a:lnSpc>
                <a:spcPct val="120000"/>
              </a:lnSpc>
              <a:spcBef>
                <a:spcPts val="400"/>
              </a:spcBef>
              <a:spcAft>
                <a:spcPts val="0"/>
              </a:spcAft>
              <a:buClr>
                <a:schemeClr val="dk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pic>
        <p:nvPicPr>
          <p:cNvPr descr="Logo&#10;&#10;Description automatically generated with medium confidence" id="36" name="Google Shape;36;p5"/>
          <p:cNvPicPr preferRelativeResize="0"/>
          <p:nvPr/>
        </p:nvPicPr>
        <p:blipFill rotWithShape="1">
          <a:blip r:embed="rId2">
            <a:alphaModFix/>
          </a:blip>
          <a:srcRect b="0" l="0" r="0" t="0"/>
          <a:stretch/>
        </p:blipFill>
        <p:spPr>
          <a:xfrm>
            <a:off x="7116436" y="4599760"/>
            <a:ext cx="962303" cy="384921"/>
          </a:xfrm>
          <a:prstGeom prst="rect">
            <a:avLst/>
          </a:prstGeom>
          <a:noFill/>
          <a:ln>
            <a:noFill/>
          </a:ln>
        </p:spPr>
      </p:pic>
      <p:sp>
        <p:nvSpPr>
          <p:cNvPr id="37" name="Google Shape;37;p5"/>
          <p:cNvSpPr txBox="1"/>
          <p:nvPr>
            <p:ph idx="2" type="body"/>
          </p:nvPr>
        </p:nvSpPr>
        <p:spPr>
          <a:xfrm>
            <a:off x="435454" y="884170"/>
            <a:ext cx="5314800" cy="3706200"/>
          </a:xfrm>
          <a:prstGeom prst="rect">
            <a:avLst/>
          </a:prstGeom>
          <a:noFill/>
          <a:ln>
            <a:noFill/>
          </a:ln>
        </p:spPr>
        <p:txBody>
          <a:bodyPr anchorCtr="0" anchor="t" bIns="60500" lIns="60500" spcFirstLastPara="1" rIns="60500" wrap="square" tIns="60500">
            <a:spAutoFit/>
          </a:bodyPr>
          <a:lstStyle>
            <a:lvl1pPr indent="-304800" lvl="0" marL="457200" algn="l">
              <a:lnSpc>
                <a:spcPct val="120000"/>
              </a:lnSpc>
              <a:spcBef>
                <a:spcPts val="400"/>
              </a:spcBef>
              <a:spcAft>
                <a:spcPts val="0"/>
              </a:spcAft>
              <a:buClr>
                <a:schemeClr val="dk1"/>
              </a:buClr>
              <a:buSzPts val="1200"/>
              <a:buChar char="•"/>
              <a:defRPr/>
            </a:lvl1pPr>
            <a:lvl2pPr indent="-304800" lvl="1" marL="914400" algn="l">
              <a:lnSpc>
                <a:spcPct val="120000"/>
              </a:lnSpc>
              <a:spcBef>
                <a:spcPts val="400"/>
              </a:spcBef>
              <a:spcAft>
                <a:spcPts val="0"/>
              </a:spcAft>
              <a:buClr>
                <a:schemeClr val="dk1"/>
              </a:buClr>
              <a:buSzPts val="1200"/>
              <a:buChar char="–"/>
              <a:defRPr/>
            </a:lvl2pPr>
            <a:lvl3pPr indent="-304800" lvl="2" marL="1371600" algn="l">
              <a:lnSpc>
                <a:spcPct val="120000"/>
              </a:lnSpc>
              <a:spcBef>
                <a:spcPts val="400"/>
              </a:spcBef>
              <a:spcAft>
                <a:spcPts val="0"/>
              </a:spcAft>
              <a:buClr>
                <a:schemeClr val="dk1"/>
              </a:buClr>
              <a:buSzPts val="1200"/>
              <a:buChar char="•"/>
              <a:defRPr/>
            </a:lvl3pPr>
            <a:lvl4pPr indent="-304800" lvl="3" marL="1828800" algn="l">
              <a:lnSpc>
                <a:spcPct val="120000"/>
              </a:lnSpc>
              <a:spcBef>
                <a:spcPts val="400"/>
              </a:spcBef>
              <a:spcAft>
                <a:spcPts val="0"/>
              </a:spcAft>
              <a:buClr>
                <a:schemeClr val="dk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4" name="Shape 264"/>
        <p:cNvGrpSpPr/>
        <p:nvPr/>
      </p:nvGrpSpPr>
      <p:grpSpPr>
        <a:xfrm>
          <a:off x="0" y="0"/>
          <a:ext cx="0" cy="0"/>
          <a:chOff x="0" y="0"/>
          <a:chExt cx="0" cy="0"/>
        </a:xfrm>
      </p:grpSpPr>
      <p:sp>
        <p:nvSpPr>
          <p:cNvPr id="265" name="Google Shape;265;p42"/>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2"/>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68" name="Google Shape;268;p42"/>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9" name="Google Shape;269;p42"/>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0" name="Google Shape;270;p4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1" name="Shape 271"/>
        <p:cNvGrpSpPr/>
        <p:nvPr/>
      </p:nvGrpSpPr>
      <p:grpSpPr>
        <a:xfrm>
          <a:off x="0" y="0"/>
          <a:ext cx="0" cy="0"/>
          <a:chOff x="0" y="0"/>
          <a:chExt cx="0" cy="0"/>
        </a:xfrm>
      </p:grpSpPr>
      <p:sp>
        <p:nvSpPr>
          <p:cNvPr id="272" name="Google Shape;272;p43"/>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3"/>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75" name="Google Shape;275;p4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6" name="Shape 276"/>
        <p:cNvGrpSpPr/>
        <p:nvPr/>
      </p:nvGrpSpPr>
      <p:grpSpPr>
        <a:xfrm>
          <a:off x="0" y="0"/>
          <a:ext cx="0" cy="0"/>
          <a:chOff x="0" y="0"/>
          <a:chExt cx="0" cy="0"/>
        </a:xfrm>
      </p:grpSpPr>
      <p:sp>
        <p:nvSpPr>
          <p:cNvPr id="277" name="Google Shape;277;p44"/>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4"/>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4"/>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80" name="Google Shape;280;p44"/>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281" name="Google Shape;281;p4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2" name="Shape 282"/>
        <p:cNvGrpSpPr/>
        <p:nvPr/>
      </p:nvGrpSpPr>
      <p:grpSpPr>
        <a:xfrm>
          <a:off x="0" y="0"/>
          <a:ext cx="0" cy="0"/>
          <a:chOff x="0" y="0"/>
          <a:chExt cx="0" cy="0"/>
        </a:xfrm>
      </p:grpSpPr>
      <p:sp>
        <p:nvSpPr>
          <p:cNvPr id="283" name="Google Shape;283;p45"/>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4" name="Google Shape;284;p4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5" name="Shape 285"/>
        <p:cNvGrpSpPr/>
        <p:nvPr/>
      </p:nvGrpSpPr>
      <p:grpSpPr>
        <a:xfrm>
          <a:off x="0" y="0"/>
          <a:ext cx="0" cy="0"/>
          <a:chOff x="0" y="0"/>
          <a:chExt cx="0" cy="0"/>
        </a:xfrm>
      </p:grpSpPr>
      <p:sp>
        <p:nvSpPr>
          <p:cNvPr id="286" name="Google Shape;286;p46"/>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6"/>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289" name="Google Shape;289;p46"/>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90" name="Google Shape;290;p4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291" name="Google Shape;291;p4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2" name="Shape 292"/>
        <p:cNvGrpSpPr/>
        <p:nvPr/>
      </p:nvGrpSpPr>
      <p:grpSpPr>
        <a:xfrm>
          <a:off x="0" y="0"/>
          <a:ext cx="0" cy="0"/>
          <a:chOff x="0" y="0"/>
          <a:chExt cx="0" cy="0"/>
        </a:xfrm>
      </p:grpSpPr>
      <p:sp>
        <p:nvSpPr>
          <p:cNvPr id="293" name="Google Shape;293;p47"/>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7"/>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7"/>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296" name="Google Shape;296;p4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7" name="Shape 297"/>
        <p:cNvGrpSpPr/>
        <p:nvPr/>
      </p:nvGrpSpPr>
      <p:grpSpPr>
        <a:xfrm>
          <a:off x="0" y="0"/>
          <a:ext cx="0" cy="0"/>
          <a:chOff x="0" y="0"/>
          <a:chExt cx="0" cy="0"/>
        </a:xfrm>
      </p:grpSpPr>
      <p:sp>
        <p:nvSpPr>
          <p:cNvPr id="298" name="Google Shape;298;p48"/>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299" name="Google Shape;299;p48"/>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00" name="Google Shape;300;p4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1" name="Shape 301"/>
        <p:cNvGrpSpPr/>
        <p:nvPr/>
      </p:nvGrpSpPr>
      <p:grpSpPr>
        <a:xfrm>
          <a:off x="0" y="0"/>
          <a:ext cx="0" cy="0"/>
          <a:chOff x="0" y="0"/>
          <a:chExt cx="0" cy="0"/>
        </a:xfrm>
      </p:grpSpPr>
      <p:sp>
        <p:nvSpPr>
          <p:cNvPr id="302" name="Google Shape;302;p4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7" name="Shape 307"/>
        <p:cNvGrpSpPr/>
        <p:nvPr/>
      </p:nvGrpSpPr>
      <p:grpSpPr>
        <a:xfrm>
          <a:off x="0" y="0"/>
          <a:ext cx="0" cy="0"/>
          <a:chOff x="0" y="0"/>
          <a:chExt cx="0" cy="0"/>
        </a:xfrm>
      </p:grpSpPr>
      <p:sp>
        <p:nvSpPr>
          <p:cNvPr id="308" name="Google Shape;308;p5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09" name="Google Shape;309;p5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10" name="Google Shape;310;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1" name="Shape 311"/>
        <p:cNvGrpSpPr/>
        <p:nvPr/>
      </p:nvGrpSpPr>
      <p:grpSpPr>
        <a:xfrm>
          <a:off x="0" y="0"/>
          <a:ext cx="0" cy="0"/>
          <a:chOff x="0" y="0"/>
          <a:chExt cx="0" cy="0"/>
        </a:xfrm>
      </p:grpSpPr>
      <p:sp>
        <p:nvSpPr>
          <p:cNvPr id="312" name="Google Shape;312;p5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13" name="Google Shape;313;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p:cSld name="Full Photo">
    <p:spTree>
      <p:nvGrpSpPr>
        <p:cNvPr id="38" name="Shape 38"/>
        <p:cNvGrpSpPr/>
        <p:nvPr/>
      </p:nvGrpSpPr>
      <p:grpSpPr>
        <a:xfrm>
          <a:off x="0" y="0"/>
          <a:ext cx="0" cy="0"/>
          <a:chOff x="0" y="0"/>
          <a:chExt cx="0" cy="0"/>
        </a:xfrm>
      </p:grpSpPr>
      <p:sp>
        <p:nvSpPr>
          <p:cNvPr id="39" name="Google Shape;39;p6"/>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4" name="Shape 314"/>
        <p:cNvGrpSpPr/>
        <p:nvPr/>
      </p:nvGrpSpPr>
      <p:grpSpPr>
        <a:xfrm>
          <a:off x="0" y="0"/>
          <a:ext cx="0" cy="0"/>
          <a:chOff x="0" y="0"/>
          <a:chExt cx="0" cy="0"/>
        </a:xfrm>
      </p:grpSpPr>
      <p:sp>
        <p:nvSpPr>
          <p:cNvPr id="315" name="Google Shape;315;p5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6" name="Google Shape;316;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17" name="Google Shape;317;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8" name="Shape 318"/>
        <p:cNvGrpSpPr/>
        <p:nvPr/>
      </p:nvGrpSpPr>
      <p:grpSpPr>
        <a:xfrm>
          <a:off x="0" y="0"/>
          <a:ext cx="0" cy="0"/>
          <a:chOff x="0" y="0"/>
          <a:chExt cx="0" cy="0"/>
        </a:xfrm>
      </p:grpSpPr>
      <p:sp>
        <p:nvSpPr>
          <p:cNvPr id="319" name="Google Shape;319;p5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0" name="Google Shape;320;p5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1" name="Google Shape;321;p5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2" name="Google Shape;322;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3" name="Shape 323"/>
        <p:cNvGrpSpPr/>
        <p:nvPr/>
      </p:nvGrpSpPr>
      <p:grpSpPr>
        <a:xfrm>
          <a:off x="0" y="0"/>
          <a:ext cx="0" cy="0"/>
          <a:chOff x="0" y="0"/>
          <a:chExt cx="0" cy="0"/>
        </a:xfrm>
      </p:grpSpPr>
      <p:sp>
        <p:nvSpPr>
          <p:cNvPr id="324" name="Google Shape;324;p5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5" name="Google Shape;325;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6" name="Shape 326"/>
        <p:cNvGrpSpPr/>
        <p:nvPr/>
      </p:nvGrpSpPr>
      <p:grpSpPr>
        <a:xfrm>
          <a:off x="0" y="0"/>
          <a:ext cx="0" cy="0"/>
          <a:chOff x="0" y="0"/>
          <a:chExt cx="0" cy="0"/>
        </a:xfrm>
      </p:grpSpPr>
      <p:sp>
        <p:nvSpPr>
          <p:cNvPr id="327" name="Google Shape;327;p5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8" name="Google Shape;328;p5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9" name="Google Shape;329;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0" name="Shape 330"/>
        <p:cNvGrpSpPr/>
        <p:nvPr/>
      </p:nvGrpSpPr>
      <p:grpSpPr>
        <a:xfrm>
          <a:off x="0" y="0"/>
          <a:ext cx="0" cy="0"/>
          <a:chOff x="0" y="0"/>
          <a:chExt cx="0" cy="0"/>
        </a:xfrm>
      </p:grpSpPr>
      <p:sp>
        <p:nvSpPr>
          <p:cNvPr id="331" name="Google Shape;331;p5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2" name="Google Shape;332;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3" name="Shape 333"/>
        <p:cNvGrpSpPr/>
        <p:nvPr/>
      </p:nvGrpSpPr>
      <p:grpSpPr>
        <a:xfrm>
          <a:off x="0" y="0"/>
          <a:ext cx="0" cy="0"/>
          <a:chOff x="0" y="0"/>
          <a:chExt cx="0" cy="0"/>
        </a:xfrm>
      </p:grpSpPr>
      <p:sp>
        <p:nvSpPr>
          <p:cNvPr id="334" name="Google Shape;334;p5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36" name="Google Shape;336;p5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37" name="Google Shape;337;p5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38" name="Google Shape;338;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9" name="Shape 339"/>
        <p:cNvGrpSpPr/>
        <p:nvPr/>
      </p:nvGrpSpPr>
      <p:grpSpPr>
        <a:xfrm>
          <a:off x="0" y="0"/>
          <a:ext cx="0" cy="0"/>
          <a:chOff x="0" y="0"/>
          <a:chExt cx="0" cy="0"/>
        </a:xfrm>
      </p:grpSpPr>
      <p:sp>
        <p:nvSpPr>
          <p:cNvPr id="340" name="Google Shape;340;p5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341" name="Google Shape;341;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2" name="Shape 342"/>
        <p:cNvGrpSpPr/>
        <p:nvPr/>
      </p:nvGrpSpPr>
      <p:grpSpPr>
        <a:xfrm>
          <a:off x="0" y="0"/>
          <a:ext cx="0" cy="0"/>
          <a:chOff x="0" y="0"/>
          <a:chExt cx="0" cy="0"/>
        </a:xfrm>
      </p:grpSpPr>
      <p:sp>
        <p:nvSpPr>
          <p:cNvPr id="343" name="Google Shape;343;p6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44" name="Google Shape;344;p6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345" name="Google Shape;345;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6" name="Shape 346"/>
        <p:cNvGrpSpPr/>
        <p:nvPr/>
      </p:nvGrpSpPr>
      <p:grpSpPr>
        <a:xfrm>
          <a:off x="0" y="0"/>
          <a:ext cx="0" cy="0"/>
          <a:chOff x="0" y="0"/>
          <a:chExt cx="0" cy="0"/>
        </a:xfrm>
      </p:grpSpPr>
      <p:sp>
        <p:nvSpPr>
          <p:cNvPr id="347" name="Google Shape;347;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park w/ White Subline">
  <p:cSld name="Title - Spark w/ White Subline">
    <p:spTree>
      <p:nvGrpSpPr>
        <p:cNvPr id="348" name="Shape 348"/>
        <p:cNvGrpSpPr/>
        <p:nvPr/>
      </p:nvGrpSpPr>
      <p:grpSpPr>
        <a:xfrm>
          <a:off x="0" y="0"/>
          <a:ext cx="0" cy="0"/>
          <a:chOff x="0" y="0"/>
          <a:chExt cx="0" cy="0"/>
        </a:xfrm>
      </p:grpSpPr>
      <p:sp>
        <p:nvSpPr>
          <p:cNvPr id="349" name="Google Shape;349;p62"/>
          <p:cNvSpPr txBox="1"/>
          <p:nvPr>
            <p:ph idx="1" type="body"/>
          </p:nvPr>
        </p:nvSpPr>
        <p:spPr>
          <a:xfrm>
            <a:off x="415638" y="1783828"/>
            <a:ext cx="8312700" cy="1344300"/>
          </a:xfrm>
          <a:prstGeom prst="rect">
            <a:avLst/>
          </a:prstGeom>
          <a:noFill/>
          <a:ln>
            <a:noFill/>
          </a:ln>
        </p:spPr>
        <p:txBody>
          <a:bodyPr anchorCtr="0" anchor="t" bIns="60500" lIns="60500" spcFirstLastPara="1" rIns="60500" wrap="square" tIns="60500">
            <a:spAutoFit/>
          </a:bodyPr>
          <a:lstStyle>
            <a:lvl1pPr indent="-228600" lvl="0" marL="457200" algn="l">
              <a:lnSpc>
                <a:spcPct val="100000"/>
              </a:lnSpc>
              <a:spcBef>
                <a:spcPts val="0"/>
              </a:spcBef>
              <a:spcAft>
                <a:spcPts val="0"/>
              </a:spcAft>
              <a:buClr>
                <a:schemeClr val="lt1"/>
              </a:buClr>
              <a:buSzPts val="4000"/>
              <a:buNone/>
              <a:defRPr b="1" i="0" sz="4000">
                <a:solidFill>
                  <a:schemeClr val="lt1"/>
                </a:solidFill>
                <a:latin typeface="Oswald"/>
                <a:ea typeface="Oswald"/>
                <a:cs typeface="Oswald"/>
                <a:sym typeface="Oswald"/>
              </a:defRPr>
            </a:lvl1pPr>
            <a:lvl2pPr indent="-228600" lvl="1" marL="914400" algn="l">
              <a:lnSpc>
                <a:spcPct val="120000"/>
              </a:lnSpc>
              <a:spcBef>
                <a:spcPts val="0"/>
              </a:spcBef>
              <a:spcAft>
                <a:spcPts val="0"/>
              </a:spcAft>
              <a:buClr>
                <a:schemeClr val="lt1"/>
              </a:buClr>
              <a:buSzPts val="3600"/>
              <a:buNone/>
              <a:defRPr sz="3600">
                <a:solidFill>
                  <a:schemeClr val="lt1"/>
                </a:solidFill>
                <a:latin typeface="Arial"/>
                <a:ea typeface="Arial"/>
                <a:cs typeface="Arial"/>
                <a:sym typeface="Arial"/>
              </a:defRPr>
            </a:lvl2pPr>
            <a:lvl3pPr indent="-228600" lvl="2" marL="1371600" algn="l">
              <a:lnSpc>
                <a:spcPct val="120000"/>
              </a:lnSpc>
              <a:spcBef>
                <a:spcPts val="400"/>
              </a:spcBef>
              <a:spcAft>
                <a:spcPts val="0"/>
              </a:spcAft>
              <a:buClr>
                <a:schemeClr val="lt1"/>
              </a:buClr>
              <a:buSzPts val="3600"/>
              <a:buNone/>
              <a:defRPr sz="3600">
                <a:solidFill>
                  <a:schemeClr val="lt1"/>
                </a:solidFill>
                <a:latin typeface="Arial"/>
                <a:ea typeface="Arial"/>
                <a:cs typeface="Arial"/>
                <a:sym typeface="Arial"/>
              </a:defRPr>
            </a:lvl3pPr>
            <a:lvl4pPr indent="-228600" lvl="3" marL="1828800" algn="l">
              <a:lnSpc>
                <a:spcPct val="120000"/>
              </a:lnSpc>
              <a:spcBef>
                <a:spcPts val="400"/>
              </a:spcBef>
              <a:spcAft>
                <a:spcPts val="0"/>
              </a:spcAft>
              <a:buClr>
                <a:schemeClr val="lt1"/>
              </a:buClr>
              <a:buSzPts val="3600"/>
              <a:buNone/>
              <a:defRPr sz="3600">
                <a:solidFill>
                  <a:schemeClr val="lt1"/>
                </a:solidFill>
                <a:latin typeface="Arial"/>
                <a:ea typeface="Arial"/>
                <a:cs typeface="Arial"/>
                <a:sym typeface="Arial"/>
              </a:defRPr>
            </a:lvl4pPr>
            <a:lvl5pPr indent="-228600" lvl="4" marL="2286000" algn="l">
              <a:spcBef>
                <a:spcPts val="700"/>
              </a:spcBef>
              <a:spcAft>
                <a:spcPts val="0"/>
              </a:spcAft>
              <a:buClr>
                <a:schemeClr val="lt1"/>
              </a:buClr>
              <a:buSzPts val="3600"/>
              <a:buNone/>
              <a:defRPr sz="3600">
                <a:solidFill>
                  <a:schemeClr val="lt1"/>
                </a:solidFill>
                <a:latin typeface="Arial"/>
                <a:ea typeface="Arial"/>
                <a:cs typeface="Arial"/>
                <a:sym typeface="Arial"/>
              </a:defRPr>
            </a:lvl5pPr>
            <a:lvl6pPr indent="-304800" lvl="5" marL="2743200" algn="l">
              <a:spcBef>
                <a:spcPts val="1200"/>
              </a:spcBef>
              <a:spcAft>
                <a:spcPts val="0"/>
              </a:spcAft>
              <a:buClr>
                <a:schemeClr val="dk1"/>
              </a:buClr>
              <a:buSzPts val="1200"/>
              <a:buChar char="■"/>
              <a:defRPr/>
            </a:lvl6pPr>
            <a:lvl7pPr indent="-304800" lvl="6" marL="3200400" algn="l">
              <a:spcBef>
                <a:spcPts val="1200"/>
              </a:spcBef>
              <a:spcAft>
                <a:spcPts val="0"/>
              </a:spcAft>
              <a:buClr>
                <a:schemeClr val="dk1"/>
              </a:buClr>
              <a:buSzPts val="1200"/>
              <a:buChar char="●"/>
              <a:defRPr/>
            </a:lvl7pPr>
            <a:lvl8pPr indent="-304800" lvl="7" marL="3657600" algn="l">
              <a:spcBef>
                <a:spcPts val="1200"/>
              </a:spcBef>
              <a:spcAft>
                <a:spcPts val="0"/>
              </a:spcAft>
              <a:buClr>
                <a:schemeClr val="dk1"/>
              </a:buClr>
              <a:buSzPts val="1200"/>
              <a:buChar char="○"/>
              <a:defRPr/>
            </a:lvl8pPr>
            <a:lvl9pPr indent="-304800" lvl="8" marL="4114800" algn="l">
              <a:spcBef>
                <a:spcPts val="1200"/>
              </a:spcBef>
              <a:spcAft>
                <a:spcPts val="1200"/>
              </a:spcAft>
              <a:buClr>
                <a:schemeClr val="dk1"/>
              </a:buClr>
              <a:buSzPts val="1200"/>
              <a:buChar char="■"/>
              <a:defRPr/>
            </a:lvl9pPr>
          </a:lstStyle>
          <a:p/>
        </p:txBody>
      </p:sp>
      <p:sp>
        <p:nvSpPr>
          <p:cNvPr id="350" name="Google Shape;350;p62"/>
          <p:cNvSpPr txBox="1"/>
          <p:nvPr>
            <p:ph idx="2" type="body"/>
          </p:nvPr>
        </p:nvSpPr>
        <p:spPr>
          <a:xfrm>
            <a:off x="415637" y="3553221"/>
            <a:ext cx="8312700" cy="312600"/>
          </a:xfrm>
          <a:prstGeom prst="rect">
            <a:avLst/>
          </a:prstGeom>
          <a:noFill/>
          <a:ln>
            <a:noFill/>
          </a:ln>
        </p:spPr>
        <p:txBody>
          <a:bodyPr anchorCtr="0" anchor="t" bIns="60500" lIns="60500" spcFirstLastPara="1" rIns="60500" wrap="square" tIns="60500">
            <a:spAutoFit/>
          </a:bodyPr>
          <a:lstStyle>
            <a:lvl1pPr indent="-228600" lvl="0" marL="457200" algn="l">
              <a:lnSpc>
                <a:spcPct val="120000"/>
              </a:lnSpc>
              <a:spcBef>
                <a:spcPts val="400"/>
              </a:spcBef>
              <a:spcAft>
                <a:spcPts val="0"/>
              </a:spcAft>
              <a:buClr>
                <a:schemeClr val="lt1"/>
              </a:buClr>
              <a:buSzPts val="1100"/>
              <a:buNone/>
              <a:defRPr b="1" i="0" sz="1100">
                <a:solidFill>
                  <a:schemeClr val="lt1"/>
                </a:solidFill>
                <a:latin typeface="Oswald"/>
                <a:ea typeface="Oswald"/>
                <a:cs typeface="Oswald"/>
                <a:sym typeface="Oswald"/>
              </a:defRPr>
            </a:lvl1pPr>
            <a:lvl2pPr indent="-228600" lvl="1" marL="914400" algn="l">
              <a:lnSpc>
                <a:spcPct val="120000"/>
              </a:lnSpc>
              <a:spcBef>
                <a:spcPts val="400"/>
              </a:spcBef>
              <a:spcAft>
                <a:spcPts val="0"/>
              </a:spcAft>
              <a:buClr>
                <a:schemeClr val="dk1"/>
              </a:buClr>
              <a:buSzPts val="1100"/>
              <a:buNone/>
              <a:defRPr/>
            </a:lvl2pPr>
            <a:lvl3pPr indent="-228600" lvl="2" marL="1371600" algn="l">
              <a:lnSpc>
                <a:spcPct val="120000"/>
              </a:lnSpc>
              <a:spcBef>
                <a:spcPts val="400"/>
              </a:spcBef>
              <a:spcAft>
                <a:spcPts val="0"/>
              </a:spcAft>
              <a:buClr>
                <a:schemeClr val="dk1"/>
              </a:buClr>
              <a:buSzPts val="1100"/>
              <a:buNone/>
              <a:defRPr/>
            </a:lvl3pPr>
            <a:lvl4pPr indent="-228600" lvl="3" marL="1828800" algn="l">
              <a:lnSpc>
                <a:spcPct val="120000"/>
              </a:lnSpc>
              <a:spcBef>
                <a:spcPts val="400"/>
              </a:spcBef>
              <a:spcAft>
                <a:spcPts val="0"/>
              </a:spcAft>
              <a:buClr>
                <a:schemeClr val="dk1"/>
              </a:buClr>
              <a:buSzPts val="1100"/>
              <a:buNone/>
              <a:defRPr/>
            </a:lvl4pPr>
            <a:lvl5pPr indent="-228600" lvl="4" marL="2286000" algn="l">
              <a:spcBef>
                <a:spcPts val="400"/>
              </a:spcBef>
              <a:spcAft>
                <a:spcPts val="0"/>
              </a:spcAft>
              <a:buClr>
                <a:srgbClr val="C39E11"/>
              </a:buClr>
              <a:buSzPts val="1100"/>
              <a:buNone/>
              <a:defRPr/>
            </a:lvl5pPr>
            <a:lvl6pPr indent="-304800" lvl="5" marL="2743200" algn="l">
              <a:spcBef>
                <a:spcPts val="1200"/>
              </a:spcBef>
              <a:spcAft>
                <a:spcPts val="0"/>
              </a:spcAft>
              <a:buClr>
                <a:schemeClr val="dk1"/>
              </a:buClr>
              <a:buSzPts val="1200"/>
              <a:buChar char="■"/>
              <a:defRPr/>
            </a:lvl6pPr>
            <a:lvl7pPr indent="-304800" lvl="6" marL="3200400" algn="l">
              <a:spcBef>
                <a:spcPts val="1200"/>
              </a:spcBef>
              <a:spcAft>
                <a:spcPts val="0"/>
              </a:spcAft>
              <a:buClr>
                <a:schemeClr val="dk1"/>
              </a:buClr>
              <a:buSzPts val="1200"/>
              <a:buChar char="●"/>
              <a:defRPr/>
            </a:lvl7pPr>
            <a:lvl8pPr indent="-304800" lvl="7" marL="3657600" algn="l">
              <a:spcBef>
                <a:spcPts val="1200"/>
              </a:spcBef>
              <a:spcAft>
                <a:spcPts val="0"/>
              </a:spcAft>
              <a:buClr>
                <a:schemeClr val="dk1"/>
              </a:buClr>
              <a:buSzPts val="1200"/>
              <a:buChar char="○"/>
              <a:defRPr/>
            </a:lvl8pPr>
            <a:lvl9pPr indent="-304800" lvl="8" marL="4114800" algn="l">
              <a:spcBef>
                <a:spcPts val="1200"/>
              </a:spcBef>
              <a:spcAft>
                <a:spcPts val="1200"/>
              </a:spcAft>
              <a:buClr>
                <a:schemeClr val="dk1"/>
              </a:buClr>
              <a:buSzPts val="1200"/>
              <a:buChar char="■"/>
              <a:defRPr/>
            </a:lvl9pPr>
          </a:lstStyle>
          <a:p/>
        </p:txBody>
      </p:sp>
      <p:cxnSp>
        <p:nvCxnSpPr>
          <p:cNvPr id="351" name="Google Shape;351;p62"/>
          <p:cNvCxnSpPr/>
          <p:nvPr/>
        </p:nvCxnSpPr>
        <p:spPr>
          <a:xfrm>
            <a:off x="482653" y="3389709"/>
            <a:ext cx="603000" cy="0"/>
          </a:xfrm>
          <a:prstGeom prst="straightConnector1">
            <a:avLst/>
          </a:prstGeom>
          <a:noFill/>
          <a:ln cap="flat" cmpd="sng" w="28575">
            <a:solidFill>
              <a:srgbClr val="FCAF17"/>
            </a:solidFill>
            <a:prstDash val="solid"/>
            <a:round/>
            <a:headEnd len="sm" w="sm" type="none"/>
            <a:tailEnd len="sm" w="sm" type="none"/>
          </a:ln>
        </p:spPr>
      </p:cxnSp>
      <p:pic>
        <p:nvPicPr>
          <p:cNvPr descr="Icon&#10;&#10;Description automatically generated" id="352" name="Google Shape;352;p62"/>
          <p:cNvPicPr preferRelativeResize="0"/>
          <p:nvPr/>
        </p:nvPicPr>
        <p:blipFill rotWithShape="1">
          <a:blip r:embed="rId2">
            <a:alphaModFix/>
          </a:blip>
          <a:srcRect b="0" l="0" r="0" t="0"/>
          <a:stretch/>
        </p:blipFill>
        <p:spPr>
          <a:xfrm>
            <a:off x="0" y="0"/>
            <a:ext cx="9144000" cy="5148471"/>
          </a:xfrm>
          <a:prstGeom prst="rect">
            <a:avLst/>
          </a:prstGeom>
          <a:noFill/>
          <a:ln>
            <a:noFill/>
          </a:ln>
        </p:spPr>
      </p:pic>
      <p:pic>
        <p:nvPicPr>
          <p:cNvPr descr="Icon&#10;&#10;Description automatically generated" id="353" name="Google Shape;353;p62"/>
          <p:cNvPicPr preferRelativeResize="0"/>
          <p:nvPr/>
        </p:nvPicPr>
        <p:blipFill rotWithShape="1">
          <a:blip r:embed="rId3">
            <a:alphaModFix/>
          </a:blip>
          <a:srcRect b="0" l="0" r="0" t="0"/>
          <a:stretch/>
        </p:blipFill>
        <p:spPr>
          <a:xfrm>
            <a:off x="415637" y="4628700"/>
            <a:ext cx="2067533" cy="35507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and Content (White)">
  <p:cSld name="Chart and Content (White)">
    <p:spTree>
      <p:nvGrpSpPr>
        <p:cNvPr id="40" name="Shape 40"/>
        <p:cNvGrpSpPr/>
        <p:nvPr/>
      </p:nvGrpSpPr>
      <p:grpSpPr>
        <a:xfrm>
          <a:off x="0" y="0"/>
          <a:ext cx="0" cy="0"/>
          <a:chOff x="0" y="0"/>
          <a:chExt cx="0" cy="0"/>
        </a:xfrm>
      </p:grpSpPr>
      <p:sp>
        <p:nvSpPr>
          <p:cNvPr id="41" name="Google Shape;41;p7"/>
          <p:cNvSpPr txBox="1"/>
          <p:nvPr>
            <p:ph type="title"/>
          </p:nvPr>
        </p:nvSpPr>
        <p:spPr>
          <a:xfrm>
            <a:off x="6055167" y="1533699"/>
            <a:ext cx="2673300" cy="851400"/>
          </a:xfrm>
          <a:prstGeom prst="rect">
            <a:avLst/>
          </a:prstGeom>
          <a:noFill/>
          <a:ln>
            <a:noFill/>
          </a:ln>
        </p:spPr>
        <p:txBody>
          <a:bodyPr anchorCtr="0" anchor="t" bIns="33700" lIns="67400" spcFirstLastPara="1" rIns="67400" wrap="square" tIns="33700">
            <a:spAutoFit/>
          </a:bodyPr>
          <a:lstStyle>
            <a:lvl1pPr lvl="0" algn="l">
              <a:spcBef>
                <a:spcPts val="0"/>
              </a:spcBef>
              <a:spcAft>
                <a:spcPts val="0"/>
              </a:spcAft>
              <a:buClr>
                <a:schemeClr val="dk2"/>
              </a:buClr>
              <a:buSzPts val="2500"/>
              <a:buFont typeface="Oswald"/>
              <a:buNone/>
              <a:defRPr sz="25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p:txBody>
      </p:sp>
      <p:sp>
        <p:nvSpPr>
          <p:cNvPr id="42" name="Google Shape;42;p7"/>
          <p:cNvSpPr txBox="1"/>
          <p:nvPr>
            <p:ph idx="1" type="body"/>
          </p:nvPr>
        </p:nvSpPr>
        <p:spPr>
          <a:xfrm>
            <a:off x="6055167" y="2468061"/>
            <a:ext cx="2673300" cy="642300"/>
          </a:xfrm>
          <a:prstGeom prst="rect">
            <a:avLst/>
          </a:prstGeom>
          <a:noFill/>
          <a:ln>
            <a:noFill/>
          </a:ln>
        </p:spPr>
        <p:txBody>
          <a:bodyPr anchorCtr="0" anchor="t" bIns="60500" lIns="60500" spcFirstLastPara="1" rIns="60500" wrap="square" tIns="60500">
            <a:spAutoFit/>
          </a:bodyPr>
          <a:lstStyle>
            <a:lvl1pPr indent="-228600" lvl="0" marL="457200" algn="l">
              <a:lnSpc>
                <a:spcPct val="114000"/>
              </a:lnSpc>
              <a:spcBef>
                <a:spcPts val="400"/>
              </a:spcBef>
              <a:spcAft>
                <a:spcPts val="0"/>
              </a:spcAft>
              <a:buClr>
                <a:schemeClr val="dk1"/>
              </a:buClr>
              <a:buSzPts val="1200"/>
              <a:buNone/>
              <a:defRPr/>
            </a:lvl1pPr>
            <a:lvl2pPr indent="-304800" lvl="1" marL="914400" algn="l">
              <a:lnSpc>
                <a:spcPct val="120000"/>
              </a:lnSpc>
              <a:spcBef>
                <a:spcPts val="400"/>
              </a:spcBef>
              <a:spcAft>
                <a:spcPts val="0"/>
              </a:spcAft>
              <a:buClr>
                <a:schemeClr val="dk1"/>
              </a:buClr>
              <a:buSzPts val="1200"/>
              <a:buChar char="–"/>
              <a:defRPr/>
            </a:lvl2pPr>
            <a:lvl3pPr indent="-304800" lvl="2" marL="1371600" algn="l">
              <a:lnSpc>
                <a:spcPct val="120000"/>
              </a:lnSpc>
              <a:spcBef>
                <a:spcPts val="400"/>
              </a:spcBef>
              <a:spcAft>
                <a:spcPts val="0"/>
              </a:spcAft>
              <a:buClr>
                <a:schemeClr val="dk1"/>
              </a:buClr>
              <a:buSzPts val="1200"/>
              <a:buChar char="•"/>
              <a:defRPr/>
            </a:lvl3pPr>
            <a:lvl4pPr indent="-304800" lvl="3" marL="1828800" algn="l">
              <a:lnSpc>
                <a:spcPct val="120000"/>
              </a:lnSpc>
              <a:spcBef>
                <a:spcPts val="400"/>
              </a:spcBef>
              <a:spcAft>
                <a:spcPts val="0"/>
              </a:spcAft>
              <a:buClr>
                <a:schemeClr val="dk1"/>
              </a:buClr>
              <a:buSzPts val="1200"/>
              <a:buChar char="–"/>
              <a:defRPr/>
            </a:lvl4pPr>
            <a:lvl5pPr indent="-304800" lvl="4" marL="2286000" algn="l">
              <a:spcBef>
                <a:spcPts val="400"/>
              </a:spcBef>
              <a:spcAft>
                <a:spcPts val="0"/>
              </a:spcAft>
              <a:buClr>
                <a:srgbClr val="C39E11"/>
              </a:buClr>
              <a:buSzPts val="1200"/>
              <a:buChar char="»"/>
              <a:defRPr/>
            </a:lvl5pPr>
            <a:lvl6pPr indent="-304800" lvl="5" marL="2743200" algn="l">
              <a:spcBef>
                <a:spcPts val="200"/>
              </a:spcBef>
              <a:spcAft>
                <a:spcPts val="0"/>
              </a:spcAft>
              <a:buClr>
                <a:schemeClr val="dk1"/>
              </a:buClr>
              <a:buSzPts val="1200"/>
              <a:buChar char="•"/>
              <a:defRPr/>
            </a:lvl6pPr>
            <a:lvl7pPr indent="-304800" lvl="6" marL="3200400" algn="l">
              <a:spcBef>
                <a:spcPts val="200"/>
              </a:spcBef>
              <a:spcAft>
                <a:spcPts val="0"/>
              </a:spcAft>
              <a:buClr>
                <a:schemeClr val="dk1"/>
              </a:buClr>
              <a:buSzPts val="1200"/>
              <a:buChar char="•"/>
              <a:defRPr/>
            </a:lvl7pPr>
            <a:lvl8pPr indent="-304800" lvl="7" marL="3657600" algn="l">
              <a:spcBef>
                <a:spcPts val="200"/>
              </a:spcBef>
              <a:spcAft>
                <a:spcPts val="0"/>
              </a:spcAft>
              <a:buClr>
                <a:schemeClr val="dk1"/>
              </a:buClr>
              <a:buSzPts val="1200"/>
              <a:buChar char="•"/>
              <a:defRPr/>
            </a:lvl8pPr>
            <a:lvl9pPr indent="-304800" lvl="8" marL="4114800" algn="l">
              <a:spcBef>
                <a:spcPts val="200"/>
              </a:spcBef>
              <a:spcAft>
                <a:spcPts val="0"/>
              </a:spcAft>
              <a:buClr>
                <a:schemeClr val="dk1"/>
              </a:buClr>
              <a:buSzPts val="1200"/>
              <a:buChar char="•"/>
              <a:defRPr/>
            </a:lvl9pPr>
          </a:lstStyle>
          <a:p/>
        </p:txBody>
      </p:sp>
      <p:sp>
        <p:nvSpPr>
          <p:cNvPr id="43" name="Google Shape;43;p7"/>
          <p:cNvSpPr/>
          <p:nvPr>
            <p:ph idx="2" type="chart"/>
          </p:nvPr>
        </p:nvSpPr>
        <p:spPr>
          <a:xfrm>
            <a:off x="839933" y="954952"/>
            <a:ext cx="4541700" cy="3306300"/>
          </a:xfrm>
          <a:prstGeom prst="rect">
            <a:avLst/>
          </a:prstGeom>
          <a:noFill/>
          <a:ln>
            <a:noFill/>
          </a:ln>
        </p:spPr>
        <p:txBody>
          <a:bodyPr anchorCtr="0" anchor="ctr" bIns="60500" lIns="60500" spcFirstLastPara="1" rIns="60500" wrap="square" tIns="60500">
            <a:noAutofit/>
          </a:bodyPr>
          <a:lstStyle>
            <a:lvl1pPr lvl="0" marR="0" rtl="0" algn="ctr">
              <a:lnSpc>
                <a:spcPct val="120000"/>
              </a:lnSpc>
              <a:spcBef>
                <a:spcPts val="400"/>
              </a:spcBef>
              <a:spcAft>
                <a:spcPts val="0"/>
              </a:spcAft>
              <a:buClr>
                <a:schemeClr val="dk1"/>
              </a:buClr>
              <a:buSzPts val="1200"/>
              <a:buFont typeface="Arial"/>
              <a:buNone/>
              <a:defRPr b="0" i="0" sz="1200" u="none" cap="none" strike="noStrike">
                <a:solidFill>
                  <a:schemeClr val="dk1"/>
                </a:solidFill>
                <a:latin typeface="Oswald"/>
                <a:ea typeface="Oswald"/>
                <a:cs typeface="Oswald"/>
                <a:sym typeface="Oswald"/>
              </a:defRPr>
            </a:lvl1pPr>
            <a:lvl2pPr lvl="1" marR="0" rtl="0" algn="l">
              <a:lnSpc>
                <a:spcPct val="120000"/>
              </a:lnSpc>
              <a:spcBef>
                <a:spcPts val="400"/>
              </a:spcBef>
              <a:spcAft>
                <a:spcPts val="0"/>
              </a:spcAft>
              <a:buClr>
                <a:schemeClr val="dk1"/>
              </a:buClr>
              <a:buSzPts val="1100"/>
              <a:buFont typeface="Arial"/>
              <a:buChar char="–"/>
              <a:defRPr b="0" i="0" sz="1100" u="none" cap="none" strike="noStrike">
                <a:solidFill>
                  <a:schemeClr val="dk1"/>
                </a:solidFill>
                <a:latin typeface="Oswald"/>
                <a:ea typeface="Oswald"/>
                <a:cs typeface="Oswald"/>
                <a:sym typeface="Oswald"/>
              </a:defRPr>
            </a:lvl2pPr>
            <a:lvl3pPr lvl="2" marR="0" rtl="0" algn="l">
              <a:lnSpc>
                <a:spcPct val="120000"/>
              </a:lnSpc>
              <a:spcBef>
                <a:spcPts val="400"/>
              </a:spcBef>
              <a:spcAft>
                <a:spcPts val="0"/>
              </a:spcAft>
              <a:buClr>
                <a:schemeClr val="dk1"/>
              </a:buClr>
              <a:buSzPts val="1100"/>
              <a:buFont typeface="Arial"/>
              <a:buChar char="•"/>
              <a:defRPr b="0" i="0" sz="1100" u="none" cap="none" strike="noStrike">
                <a:solidFill>
                  <a:schemeClr val="dk1"/>
                </a:solidFill>
                <a:latin typeface="Oswald"/>
                <a:ea typeface="Oswald"/>
                <a:cs typeface="Oswald"/>
                <a:sym typeface="Oswald"/>
              </a:defRPr>
            </a:lvl3pPr>
            <a:lvl4pPr lvl="3" marR="0" rtl="0" algn="l">
              <a:lnSpc>
                <a:spcPct val="120000"/>
              </a:lnSpc>
              <a:spcBef>
                <a:spcPts val="400"/>
              </a:spcBef>
              <a:spcAft>
                <a:spcPts val="0"/>
              </a:spcAft>
              <a:buClr>
                <a:schemeClr val="dk1"/>
              </a:buClr>
              <a:buSzPts val="1100"/>
              <a:buFont typeface="Arial"/>
              <a:buChar char="–"/>
              <a:defRPr b="0" i="0" sz="1100" u="none" cap="none" strike="noStrike">
                <a:solidFill>
                  <a:schemeClr val="dk1"/>
                </a:solidFill>
                <a:latin typeface="Oswald"/>
                <a:ea typeface="Oswald"/>
                <a:cs typeface="Oswald"/>
                <a:sym typeface="Oswald"/>
              </a:defRPr>
            </a:lvl4pPr>
            <a:lvl5pPr lvl="4" marR="0" rtl="0" algn="l">
              <a:spcBef>
                <a:spcPts val="400"/>
              </a:spcBef>
              <a:spcAft>
                <a:spcPts val="0"/>
              </a:spcAft>
              <a:buClr>
                <a:srgbClr val="C39E11"/>
              </a:buClr>
              <a:buSzPts val="1100"/>
              <a:buFont typeface="Arial"/>
              <a:buChar char="»"/>
              <a:defRPr b="0" i="0" sz="1100" u="none" cap="none" strike="noStrike">
                <a:solidFill>
                  <a:srgbClr val="C39E11"/>
                </a:solidFill>
                <a:latin typeface="Libre Franklin"/>
                <a:ea typeface="Libre Franklin"/>
                <a:cs typeface="Libre Franklin"/>
                <a:sym typeface="Libre Franklin"/>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grpSp>
        <p:nvGrpSpPr>
          <p:cNvPr id="44" name="Google Shape;44;p7"/>
          <p:cNvGrpSpPr/>
          <p:nvPr/>
        </p:nvGrpSpPr>
        <p:grpSpPr>
          <a:xfrm>
            <a:off x="0" y="4877759"/>
            <a:ext cx="9144554" cy="266016"/>
            <a:chOff x="0" y="7370443"/>
            <a:chExt cx="13817700" cy="401958"/>
          </a:xfrm>
        </p:grpSpPr>
        <p:sp>
          <p:nvSpPr>
            <p:cNvPr id="45" name="Google Shape;45;p7"/>
            <p:cNvSpPr/>
            <p:nvPr/>
          </p:nvSpPr>
          <p:spPr>
            <a:xfrm>
              <a:off x="0" y="7372350"/>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46" name="Google Shape;46;p7"/>
            <p:cNvPicPr preferRelativeResize="0"/>
            <p:nvPr/>
          </p:nvPicPr>
          <p:blipFill rotWithShape="1">
            <a:blip r:embed="rId2">
              <a:alphaModFix/>
            </a:blip>
            <a:srcRect b="0" l="0" r="0" t="0"/>
            <a:stretch/>
          </p:blipFill>
          <p:spPr>
            <a:xfrm>
              <a:off x="152257" y="7372351"/>
              <a:ext cx="1788558" cy="400050"/>
            </a:xfrm>
            <a:prstGeom prst="rect">
              <a:avLst/>
            </a:prstGeom>
            <a:noFill/>
            <a:ln>
              <a:noFill/>
            </a:ln>
          </p:spPr>
        </p:pic>
        <p:sp>
          <p:nvSpPr>
            <p:cNvPr id="47" name="Google Shape;47;p7"/>
            <p:cNvSpPr/>
            <p:nvPr/>
          </p:nvSpPr>
          <p:spPr>
            <a:xfrm>
              <a:off x="0" y="7372351"/>
              <a:ext cx="13817700" cy="399900"/>
            </a:xfrm>
            <a:prstGeom prst="rect">
              <a:avLst/>
            </a:prstGeom>
            <a:solidFill>
              <a:schemeClr val="dk2"/>
            </a:solidFill>
            <a:ln>
              <a:noFill/>
            </a:ln>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sz="1300">
                <a:solidFill>
                  <a:schemeClr val="lt1"/>
                </a:solidFill>
                <a:latin typeface="Arial"/>
                <a:ea typeface="Arial"/>
                <a:cs typeface="Arial"/>
                <a:sym typeface="Arial"/>
              </a:endParaRPr>
            </a:p>
          </p:txBody>
        </p:sp>
        <p:pic>
          <p:nvPicPr>
            <p:cNvPr id="48" name="Google Shape;48;p7"/>
            <p:cNvPicPr preferRelativeResize="0"/>
            <p:nvPr/>
          </p:nvPicPr>
          <p:blipFill rotWithShape="1">
            <a:blip r:embed="rId3">
              <a:alphaModFix/>
            </a:blip>
            <a:srcRect b="0" l="0" r="0" t="0"/>
            <a:stretch/>
          </p:blipFill>
          <p:spPr>
            <a:xfrm>
              <a:off x="152257" y="7370443"/>
              <a:ext cx="1000127" cy="400051"/>
            </a:xfrm>
            <a:prstGeom prst="rect">
              <a:avLst/>
            </a:prstGeom>
            <a:noFill/>
            <a:ln>
              <a:noFill/>
            </a:ln>
          </p:spPr>
        </p:pic>
      </p:grpSp>
      <p:pic>
        <p:nvPicPr>
          <p:cNvPr descr="Icon&#10;&#10;Description automatically generated" id="49" name="Google Shape;49;p7"/>
          <p:cNvPicPr preferRelativeResize="0"/>
          <p:nvPr/>
        </p:nvPicPr>
        <p:blipFill rotWithShape="1">
          <a:blip r:embed="rId4">
            <a:alphaModFix/>
          </a:blip>
          <a:srcRect b="0" l="0" r="0" t="0"/>
          <a:stretch/>
        </p:blipFill>
        <p:spPr>
          <a:xfrm>
            <a:off x="7674909" y="4886156"/>
            <a:ext cx="1469093" cy="252301"/>
          </a:xfrm>
          <a:prstGeom prst="rect">
            <a:avLst/>
          </a:prstGeom>
          <a:noFill/>
          <a:ln>
            <a:noFill/>
          </a:ln>
        </p:spPr>
      </p:pic>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1">
  <p:cSld name="CUSTOM_8_1_1">
    <p:spTree>
      <p:nvGrpSpPr>
        <p:cNvPr id="354" name="Shape 354"/>
        <p:cNvGrpSpPr/>
        <p:nvPr/>
      </p:nvGrpSpPr>
      <p:grpSpPr>
        <a:xfrm>
          <a:off x="0" y="0"/>
          <a:ext cx="0" cy="0"/>
          <a:chOff x="0" y="0"/>
          <a:chExt cx="0" cy="0"/>
        </a:xfrm>
      </p:grpSpPr>
      <p:sp>
        <p:nvSpPr>
          <p:cNvPr id="355" name="Google Shape;355;p63"/>
          <p:cNvSpPr/>
          <p:nvPr/>
        </p:nvSpPr>
        <p:spPr>
          <a:xfrm>
            <a:off x="6053869" y="1330669"/>
            <a:ext cx="2708700" cy="3358800"/>
          </a:xfrm>
          <a:prstGeom prst="rect">
            <a:avLst/>
          </a:prstGeom>
          <a:solidFill>
            <a:schemeClr val="lt1"/>
          </a:solidFill>
          <a:ln cap="flat" cmpd="sng" w="715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6" name="Google Shape;356;p63"/>
          <p:cNvSpPr/>
          <p:nvPr/>
        </p:nvSpPr>
        <p:spPr>
          <a:xfrm>
            <a:off x="6053869" y="1330669"/>
            <a:ext cx="2708700" cy="252300"/>
          </a:xfrm>
          <a:prstGeom prst="rect">
            <a:avLst/>
          </a:prstGeom>
          <a:solidFill>
            <a:schemeClr val="accent3"/>
          </a:solidFill>
          <a:ln cap="flat" cmpd="sng" w="715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357" name="Google Shape;357;p63"/>
          <p:cNvGrpSpPr/>
          <p:nvPr/>
        </p:nvGrpSpPr>
        <p:grpSpPr>
          <a:xfrm flipH="1">
            <a:off x="8123609" y="1373100"/>
            <a:ext cx="594190" cy="173016"/>
            <a:chOff x="745813" y="1290313"/>
            <a:chExt cx="1236350" cy="360000"/>
          </a:xfrm>
        </p:grpSpPr>
        <p:sp>
          <p:nvSpPr>
            <p:cNvPr id="358" name="Google Shape;358;p63"/>
            <p:cNvSpPr/>
            <p:nvPr/>
          </p:nvSpPr>
          <p:spPr>
            <a:xfrm>
              <a:off x="745813"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b="1" sz="1600"/>
            </a:p>
          </p:txBody>
        </p:sp>
        <p:sp>
          <p:nvSpPr>
            <p:cNvPr id="359" name="Google Shape;359;p63"/>
            <p:cNvSpPr/>
            <p:nvPr/>
          </p:nvSpPr>
          <p:spPr>
            <a:xfrm>
              <a:off x="1183988"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60" name="Google Shape;360;p63"/>
            <p:cNvSpPr/>
            <p:nvPr/>
          </p:nvSpPr>
          <p:spPr>
            <a:xfrm>
              <a:off x="1622163"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61" name="Google Shape;361;p63"/>
            <p:cNvSpPr/>
            <p:nvPr/>
          </p:nvSpPr>
          <p:spPr>
            <a:xfrm>
              <a:off x="1255988" y="1362313"/>
              <a:ext cx="216000" cy="216000"/>
            </a:xfrm>
            <a:prstGeom prst="frame">
              <a:avLst>
                <a:gd fmla="val 6646" name="adj1"/>
              </a:avLst>
            </a:prstGeom>
            <a:solidFill>
              <a:schemeClr val="accent5"/>
            </a:solidFill>
            <a:ln>
              <a:noFill/>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62" name="Google Shape;362;p63"/>
            <p:cNvSpPr/>
            <p:nvPr/>
          </p:nvSpPr>
          <p:spPr>
            <a:xfrm>
              <a:off x="1677763" y="1554059"/>
              <a:ext cx="248400" cy="14400"/>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grpSp>
          <p:nvGrpSpPr>
            <p:cNvPr id="363" name="Google Shape;363;p63"/>
            <p:cNvGrpSpPr/>
            <p:nvPr/>
          </p:nvGrpSpPr>
          <p:grpSpPr>
            <a:xfrm>
              <a:off x="832821" y="1377491"/>
              <a:ext cx="190941" cy="186000"/>
              <a:chOff x="2210355" y="-492159"/>
              <a:chExt cx="190941" cy="186000"/>
            </a:xfrm>
          </p:grpSpPr>
          <p:sp>
            <p:nvSpPr>
              <p:cNvPr id="364" name="Google Shape;364;p63"/>
              <p:cNvSpPr/>
              <p:nvPr/>
            </p:nvSpPr>
            <p:spPr>
              <a:xfrm rot="2702936">
                <a:off x="2184243" y="-406372"/>
                <a:ext cx="248407" cy="14425"/>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sp>
            <p:nvSpPr>
              <p:cNvPr id="365" name="Google Shape;365;p63"/>
              <p:cNvSpPr/>
              <p:nvPr/>
            </p:nvSpPr>
            <p:spPr>
              <a:xfrm rot="8102936">
                <a:off x="2179151" y="-406374"/>
                <a:ext cx="248407" cy="14425"/>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grpSp>
      </p:grpSp>
      <p:sp>
        <p:nvSpPr>
          <p:cNvPr id="366" name="Google Shape;366;p63"/>
          <p:cNvSpPr/>
          <p:nvPr/>
        </p:nvSpPr>
        <p:spPr>
          <a:xfrm>
            <a:off x="3217725" y="1330669"/>
            <a:ext cx="2708700" cy="3358800"/>
          </a:xfrm>
          <a:prstGeom prst="rect">
            <a:avLst/>
          </a:prstGeom>
          <a:solidFill>
            <a:schemeClr val="lt1"/>
          </a:solidFill>
          <a:ln cap="flat" cmpd="sng" w="715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7" name="Google Shape;367;p63"/>
          <p:cNvSpPr/>
          <p:nvPr/>
        </p:nvSpPr>
        <p:spPr>
          <a:xfrm>
            <a:off x="3217725" y="1330669"/>
            <a:ext cx="2708700" cy="252300"/>
          </a:xfrm>
          <a:prstGeom prst="rect">
            <a:avLst/>
          </a:prstGeom>
          <a:solidFill>
            <a:schemeClr val="accent2"/>
          </a:solidFill>
          <a:ln cap="flat" cmpd="sng" w="715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368" name="Google Shape;368;p63"/>
          <p:cNvGrpSpPr/>
          <p:nvPr/>
        </p:nvGrpSpPr>
        <p:grpSpPr>
          <a:xfrm flipH="1">
            <a:off x="5287465" y="1373100"/>
            <a:ext cx="594190" cy="173016"/>
            <a:chOff x="745813" y="1290313"/>
            <a:chExt cx="1236350" cy="360000"/>
          </a:xfrm>
        </p:grpSpPr>
        <p:sp>
          <p:nvSpPr>
            <p:cNvPr id="369" name="Google Shape;369;p63"/>
            <p:cNvSpPr/>
            <p:nvPr/>
          </p:nvSpPr>
          <p:spPr>
            <a:xfrm>
              <a:off x="745813"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b="1" sz="1600"/>
            </a:p>
          </p:txBody>
        </p:sp>
        <p:sp>
          <p:nvSpPr>
            <p:cNvPr id="370" name="Google Shape;370;p63"/>
            <p:cNvSpPr/>
            <p:nvPr/>
          </p:nvSpPr>
          <p:spPr>
            <a:xfrm>
              <a:off x="1183988"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71" name="Google Shape;371;p63"/>
            <p:cNvSpPr/>
            <p:nvPr/>
          </p:nvSpPr>
          <p:spPr>
            <a:xfrm>
              <a:off x="1622163"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72" name="Google Shape;372;p63"/>
            <p:cNvSpPr/>
            <p:nvPr/>
          </p:nvSpPr>
          <p:spPr>
            <a:xfrm>
              <a:off x="1255988" y="1362313"/>
              <a:ext cx="216000" cy="216000"/>
            </a:xfrm>
            <a:prstGeom prst="frame">
              <a:avLst>
                <a:gd fmla="val 6646" name="adj1"/>
              </a:avLst>
            </a:prstGeom>
            <a:solidFill>
              <a:schemeClr val="accent5"/>
            </a:solidFill>
            <a:ln>
              <a:noFill/>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73" name="Google Shape;373;p63"/>
            <p:cNvSpPr/>
            <p:nvPr/>
          </p:nvSpPr>
          <p:spPr>
            <a:xfrm>
              <a:off x="1677763" y="1554059"/>
              <a:ext cx="248400" cy="14400"/>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grpSp>
          <p:nvGrpSpPr>
            <p:cNvPr id="374" name="Google Shape;374;p63"/>
            <p:cNvGrpSpPr/>
            <p:nvPr/>
          </p:nvGrpSpPr>
          <p:grpSpPr>
            <a:xfrm>
              <a:off x="832821" y="1377491"/>
              <a:ext cx="190941" cy="186000"/>
              <a:chOff x="2210355" y="-492159"/>
              <a:chExt cx="190941" cy="186000"/>
            </a:xfrm>
          </p:grpSpPr>
          <p:sp>
            <p:nvSpPr>
              <p:cNvPr id="375" name="Google Shape;375;p63"/>
              <p:cNvSpPr/>
              <p:nvPr/>
            </p:nvSpPr>
            <p:spPr>
              <a:xfrm rot="2702936">
                <a:off x="2184243" y="-406372"/>
                <a:ext cx="248407" cy="14425"/>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sp>
            <p:nvSpPr>
              <p:cNvPr id="376" name="Google Shape;376;p63"/>
              <p:cNvSpPr/>
              <p:nvPr/>
            </p:nvSpPr>
            <p:spPr>
              <a:xfrm rot="8102936">
                <a:off x="2179151" y="-406374"/>
                <a:ext cx="248407" cy="14425"/>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grpSp>
      </p:grpSp>
      <p:sp>
        <p:nvSpPr>
          <p:cNvPr id="377" name="Google Shape;377;p63"/>
          <p:cNvSpPr/>
          <p:nvPr/>
        </p:nvSpPr>
        <p:spPr>
          <a:xfrm>
            <a:off x="381581" y="1330669"/>
            <a:ext cx="2708700" cy="3358800"/>
          </a:xfrm>
          <a:prstGeom prst="rect">
            <a:avLst/>
          </a:prstGeom>
          <a:solidFill>
            <a:schemeClr val="lt1"/>
          </a:solidFill>
          <a:ln cap="flat" cmpd="sng" w="715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8" name="Google Shape;378;p63"/>
          <p:cNvSpPr/>
          <p:nvPr/>
        </p:nvSpPr>
        <p:spPr>
          <a:xfrm>
            <a:off x="381581" y="1330669"/>
            <a:ext cx="2708700" cy="252300"/>
          </a:xfrm>
          <a:prstGeom prst="rect">
            <a:avLst/>
          </a:prstGeom>
          <a:solidFill>
            <a:schemeClr val="accent1"/>
          </a:solidFill>
          <a:ln cap="flat" cmpd="sng" w="7150">
            <a:solidFill>
              <a:schemeClr val="accent5"/>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379" name="Google Shape;379;p63"/>
          <p:cNvGrpSpPr/>
          <p:nvPr/>
        </p:nvGrpSpPr>
        <p:grpSpPr>
          <a:xfrm flipH="1">
            <a:off x="2451322" y="1373100"/>
            <a:ext cx="594190" cy="173016"/>
            <a:chOff x="745813" y="1290313"/>
            <a:chExt cx="1236350" cy="360000"/>
          </a:xfrm>
        </p:grpSpPr>
        <p:sp>
          <p:nvSpPr>
            <p:cNvPr id="380" name="Google Shape;380;p63"/>
            <p:cNvSpPr/>
            <p:nvPr/>
          </p:nvSpPr>
          <p:spPr>
            <a:xfrm>
              <a:off x="745813"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b="1" sz="1600"/>
            </a:p>
          </p:txBody>
        </p:sp>
        <p:sp>
          <p:nvSpPr>
            <p:cNvPr id="381" name="Google Shape;381;p63"/>
            <p:cNvSpPr/>
            <p:nvPr/>
          </p:nvSpPr>
          <p:spPr>
            <a:xfrm>
              <a:off x="1183988"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82" name="Google Shape;382;p63"/>
            <p:cNvSpPr/>
            <p:nvPr/>
          </p:nvSpPr>
          <p:spPr>
            <a:xfrm>
              <a:off x="1622163" y="1290313"/>
              <a:ext cx="360000" cy="360000"/>
            </a:xfrm>
            <a:prstGeom prst="rect">
              <a:avLst/>
            </a:prstGeom>
            <a:noFill/>
            <a:ln cap="flat" cmpd="sng" w="7150">
              <a:solidFill>
                <a:schemeClr val="accent5"/>
              </a:solidFill>
              <a:prstDash val="solid"/>
              <a:round/>
              <a:headEnd len="sm" w="sm" type="none"/>
              <a:tailEnd len="sm" w="sm" type="none"/>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83" name="Google Shape;383;p63"/>
            <p:cNvSpPr/>
            <p:nvPr/>
          </p:nvSpPr>
          <p:spPr>
            <a:xfrm>
              <a:off x="1255988" y="1362313"/>
              <a:ext cx="216000" cy="216000"/>
            </a:xfrm>
            <a:prstGeom prst="frame">
              <a:avLst>
                <a:gd fmla="val 6646" name="adj1"/>
              </a:avLst>
            </a:prstGeom>
            <a:solidFill>
              <a:schemeClr val="accent5"/>
            </a:solidFill>
            <a:ln>
              <a:noFill/>
            </a:ln>
          </p:spPr>
          <p:txBody>
            <a:bodyPr anchorCtr="0" anchor="ctr" bIns="102875" lIns="102875" spcFirstLastPara="1" rIns="102875" wrap="square" tIns="102875">
              <a:noAutofit/>
            </a:bodyPr>
            <a:lstStyle/>
            <a:p>
              <a:pPr indent="0" lvl="0" marL="0" rtl="0" algn="l">
                <a:spcBef>
                  <a:spcPts val="0"/>
                </a:spcBef>
                <a:spcAft>
                  <a:spcPts val="0"/>
                </a:spcAft>
                <a:buNone/>
              </a:pPr>
              <a:r>
                <a:t/>
              </a:r>
              <a:endParaRPr/>
            </a:p>
          </p:txBody>
        </p:sp>
        <p:sp>
          <p:nvSpPr>
            <p:cNvPr id="384" name="Google Shape;384;p63"/>
            <p:cNvSpPr/>
            <p:nvPr/>
          </p:nvSpPr>
          <p:spPr>
            <a:xfrm>
              <a:off x="1677763" y="1554059"/>
              <a:ext cx="248400" cy="14400"/>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grpSp>
          <p:nvGrpSpPr>
            <p:cNvPr id="385" name="Google Shape;385;p63"/>
            <p:cNvGrpSpPr/>
            <p:nvPr/>
          </p:nvGrpSpPr>
          <p:grpSpPr>
            <a:xfrm>
              <a:off x="832821" y="1377491"/>
              <a:ext cx="190941" cy="186000"/>
              <a:chOff x="2210355" y="-492159"/>
              <a:chExt cx="190941" cy="186000"/>
            </a:xfrm>
          </p:grpSpPr>
          <p:sp>
            <p:nvSpPr>
              <p:cNvPr id="386" name="Google Shape;386;p63"/>
              <p:cNvSpPr/>
              <p:nvPr/>
            </p:nvSpPr>
            <p:spPr>
              <a:xfrm rot="2702936">
                <a:off x="2184243" y="-406372"/>
                <a:ext cx="248407" cy="14425"/>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sp>
            <p:nvSpPr>
              <p:cNvPr id="387" name="Google Shape;387;p63"/>
              <p:cNvSpPr/>
              <p:nvPr/>
            </p:nvSpPr>
            <p:spPr>
              <a:xfrm rot="8102936">
                <a:off x="2179151" y="-406374"/>
                <a:ext cx="248407" cy="14425"/>
              </a:xfrm>
              <a:prstGeom prst="roundRect">
                <a:avLst>
                  <a:gd fmla="val 50000" name="adj"/>
                </a:avLst>
              </a:prstGeom>
              <a:solidFill>
                <a:schemeClr val="accent5"/>
              </a:solidFill>
              <a:ln>
                <a:noFill/>
              </a:ln>
            </p:spPr>
            <p:txBody>
              <a:bodyPr anchorCtr="0" anchor="ctr" bIns="102875" lIns="102875" spcFirstLastPara="1" rIns="102875" wrap="square" tIns="102875">
                <a:noAutofit/>
              </a:bodyPr>
              <a:lstStyle/>
              <a:p>
                <a:pPr indent="0" lvl="0" marL="0" marR="0" rtl="0" algn="l">
                  <a:lnSpc>
                    <a:spcPct val="100000"/>
                  </a:lnSpc>
                  <a:spcBef>
                    <a:spcPts val="0"/>
                  </a:spcBef>
                  <a:spcAft>
                    <a:spcPts val="0"/>
                  </a:spcAft>
                  <a:buNone/>
                </a:pPr>
                <a:r>
                  <a:t/>
                </a:r>
                <a:endParaRPr sz="1600"/>
              </a:p>
            </p:txBody>
          </p:sp>
        </p:grpSp>
      </p:grpSp>
      <p:sp>
        <p:nvSpPr>
          <p:cNvPr id="388" name="Google Shape;388;p63"/>
          <p:cNvSpPr txBox="1"/>
          <p:nvPr>
            <p:ph idx="1" type="subTitle"/>
          </p:nvPr>
        </p:nvSpPr>
        <p:spPr>
          <a:xfrm>
            <a:off x="495902" y="1735575"/>
            <a:ext cx="2462400" cy="7644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1600"/>
              <a:buNone/>
              <a:defRPr sz="2600">
                <a:solidFill>
                  <a:schemeClr val="dk1"/>
                </a:solidFill>
                <a:latin typeface="Belanosima"/>
                <a:ea typeface="Belanosima"/>
                <a:cs typeface="Belanosima"/>
                <a:sym typeface="Belanosima"/>
              </a:defRPr>
            </a:lvl1pPr>
            <a:lvl2pPr lvl="1">
              <a:spcBef>
                <a:spcPts val="0"/>
              </a:spcBef>
              <a:spcAft>
                <a:spcPts val="0"/>
              </a:spcAft>
              <a:buSzPts val="1600"/>
              <a:buNone/>
              <a:defRPr b="1" sz="1600"/>
            </a:lvl2pPr>
            <a:lvl3pPr lvl="2">
              <a:spcBef>
                <a:spcPts val="0"/>
              </a:spcBef>
              <a:spcAft>
                <a:spcPts val="0"/>
              </a:spcAft>
              <a:buSzPts val="1600"/>
              <a:buNone/>
              <a:defRPr b="1" sz="1600"/>
            </a:lvl3pPr>
            <a:lvl4pPr lvl="3">
              <a:spcBef>
                <a:spcPts val="0"/>
              </a:spcBef>
              <a:spcAft>
                <a:spcPts val="0"/>
              </a:spcAft>
              <a:buSzPts val="1600"/>
              <a:buNone/>
              <a:defRPr b="1" sz="1600"/>
            </a:lvl4pPr>
            <a:lvl5pPr lvl="4">
              <a:spcBef>
                <a:spcPts val="0"/>
              </a:spcBef>
              <a:spcAft>
                <a:spcPts val="0"/>
              </a:spcAft>
              <a:buSzPts val="1600"/>
              <a:buNone/>
              <a:defRPr b="1" sz="1600"/>
            </a:lvl5pPr>
            <a:lvl6pPr lvl="5">
              <a:spcBef>
                <a:spcPts val="0"/>
              </a:spcBef>
              <a:spcAft>
                <a:spcPts val="0"/>
              </a:spcAft>
              <a:buSzPts val="1600"/>
              <a:buNone/>
              <a:defRPr b="1" sz="1600"/>
            </a:lvl6pPr>
            <a:lvl7pPr lvl="6">
              <a:spcBef>
                <a:spcPts val="0"/>
              </a:spcBef>
              <a:spcAft>
                <a:spcPts val="0"/>
              </a:spcAft>
              <a:buSzPts val="1600"/>
              <a:buNone/>
              <a:defRPr b="1" sz="1600"/>
            </a:lvl7pPr>
            <a:lvl8pPr lvl="7">
              <a:spcBef>
                <a:spcPts val="0"/>
              </a:spcBef>
              <a:spcAft>
                <a:spcPts val="0"/>
              </a:spcAft>
              <a:buSzPts val="1600"/>
              <a:buNone/>
              <a:defRPr b="1" sz="1600"/>
            </a:lvl8pPr>
            <a:lvl9pPr lvl="8">
              <a:spcBef>
                <a:spcPts val="0"/>
              </a:spcBef>
              <a:spcAft>
                <a:spcPts val="0"/>
              </a:spcAft>
              <a:buSzPts val="1600"/>
              <a:buNone/>
              <a:defRPr b="1" sz="1600"/>
            </a:lvl9pPr>
          </a:lstStyle>
          <a:p/>
        </p:txBody>
      </p:sp>
      <p:sp>
        <p:nvSpPr>
          <p:cNvPr id="389" name="Google Shape;389;p63"/>
          <p:cNvSpPr txBox="1"/>
          <p:nvPr>
            <p:ph idx="2" type="subTitle"/>
          </p:nvPr>
        </p:nvSpPr>
        <p:spPr>
          <a:xfrm>
            <a:off x="3337033" y="1735575"/>
            <a:ext cx="2462400" cy="765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1600"/>
              <a:buNone/>
              <a:defRPr sz="2600">
                <a:solidFill>
                  <a:schemeClr val="dk1"/>
                </a:solidFill>
                <a:latin typeface="Belanosima"/>
                <a:ea typeface="Belanosima"/>
                <a:cs typeface="Belanosima"/>
                <a:sym typeface="Belanosima"/>
              </a:defRPr>
            </a:lvl1pPr>
            <a:lvl2pPr lvl="1">
              <a:spcBef>
                <a:spcPts val="0"/>
              </a:spcBef>
              <a:spcAft>
                <a:spcPts val="0"/>
              </a:spcAft>
              <a:buSzPts val="1600"/>
              <a:buNone/>
              <a:defRPr b="1" sz="1600"/>
            </a:lvl2pPr>
            <a:lvl3pPr lvl="2">
              <a:spcBef>
                <a:spcPts val="0"/>
              </a:spcBef>
              <a:spcAft>
                <a:spcPts val="0"/>
              </a:spcAft>
              <a:buSzPts val="1600"/>
              <a:buNone/>
              <a:defRPr b="1" sz="1600"/>
            </a:lvl3pPr>
            <a:lvl4pPr lvl="3">
              <a:spcBef>
                <a:spcPts val="0"/>
              </a:spcBef>
              <a:spcAft>
                <a:spcPts val="0"/>
              </a:spcAft>
              <a:buSzPts val="1600"/>
              <a:buNone/>
              <a:defRPr b="1" sz="1600"/>
            </a:lvl4pPr>
            <a:lvl5pPr lvl="4">
              <a:spcBef>
                <a:spcPts val="0"/>
              </a:spcBef>
              <a:spcAft>
                <a:spcPts val="0"/>
              </a:spcAft>
              <a:buSzPts val="1600"/>
              <a:buNone/>
              <a:defRPr b="1" sz="1600"/>
            </a:lvl5pPr>
            <a:lvl6pPr lvl="5">
              <a:spcBef>
                <a:spcPts val="0"/>
              </a:spcBef>
              <a:spcAft>
                <a:spcPts val="0"/>
              </a:spcAft>
              <a:buSzPts val="1600"/>
              <a:buNone/>
              <a:defRPr b="1" sz="1600"/>
            </a:lvl6pPr>
            <a:lvl7pPr lvl="6">
              <a:spcBef>
                <a:spcPts val="0"/>
              </a:spcBef>
              <a:spcAft>
                <a:spcPts val="0"/>
              </a:spcAft>
              <a:buSzPts val="1600"/>
              <a:buNone/>
              <a:defRPr b="1" sz="1600"/>
            </a:lvl7pPr>
            <a:lvl8pPr lvl="7">
              <a:spcBef>
                <a:spcPts val="0"/>
              </a:spcBef>
              <a:spcAft>
                <a:spcPts val="0"/>
              </a:spcAft>
              <a:buSzPts val="1600"/>
              <a:buNone/>
              <a:defRPr b="1" sz="1600"/>
            </a:lvl8pPr>
            <a:lvl9pPr lvl="8">
              <a:spcBef>
                <a:spcPts val="0"/>
              </a:spcBef>
              <a:spcAft>
                <a:spcPts val="0"/>
              </a:spcAft>
              <a:buSzPts val="1600"/>
              <a:buNone/>
              <a:defRPr b="1" sz="1600"/>
            </a:lvl9pPr>
          </a:lstStyle>
          <a:p/>
        </p:txBody>
      </p:sp>
      <p:sp>
        <p:nvSpPr>
          <p:cNvPr id="390" name="Google Shape;390;p63"/>
          <p:cNvSpPr txBox="1"/>
          <p:nvPr>
            <p:ph idx="3" type="subTitle"/>
          </p:nvPr>
        </p:nvSpPr>
        <p:spPr>
          <a:xfrm>
            <a:off x="6178165" y="1736813"/>
            <a:ext cx="2462100" cy="7653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1600"/>
              <a:buNone/>
              <a:defRPr sz="2600">
                <a:solidFill>
                  <a:schemeClr val="dk1"/>
                </a:solidFill>
                <a:latin typeface="Belanosima"/>
                <a:ea typeface="Belanosima"/>
                <a:cs typeface="Belanosima"/>
                <a:sym typeface="Belanosima"/>
              </a:defRPr>
            </a:lvl1pPr>
            <a:lvl2pPr lvl="1">
              <a:spcBef>
                <a:spcPts val="0"/>
              </a:spcBef>
              <a:spcAft>
                <a:spcPts val="0"/>
              </a:spcAft>
              <a:buSzPts val="1600"/>
              <a:buNone/>
              <a:defRPr b="1" sz="1600"/>
            </a:lvl2pPr>
            <a:lvl3pPr lvl="2">
              <a:spcBef>
                <a:spcPts val="0"/>
              </a:spcBef>
              <a:spcAft>
                <a:spcPts val="0"/>
              </a:spcAft>
              <a:buSzPts val="1600"/>
              <a:buNone/>
              <a:defRPr b="1" sz="1600"/>
            </a:lvl3pPr>
            <a:lvl4pPr lvl="3">
              <a:spcBef>
                <a:spcPts val="0"/>
              </a:spcBef>
              <a:spcAft>
                <a:spcPts val="0"/>
              </a:spcAft>
              <a:buSzPts val="1600"/>
              <a:buNone/>
              <a:defRPr b="1" sz="1600"/>
            </a:lvl4pPr>
            <a:lvl5pPr lvl="4">
              <a:spcBef>
                <a:spcPts val="0"/>
              </a:spcBef>
              <a:spcAft>
                <a:spcPts val="0"/>
              </a:spcAft>
              <a:buSzPts val="1600"/>
              <a:buNone/>
              <a:defRPr b="1" sz="1600"/>
            </a:lvl5pPr>
            <a:lvl6pPr lvl="5">
              <a:spcBef>
                <a:spcPts val="0"/>
              </a:spcBef>
              <a:spcAft>
                <a:spcPts val="0"/>
              </a:spcAft>
              <a:buSzPts val="1600"/>
              <a:buNone/>
              <a:defRPr b="1" sz="1600"/>
            </a:lvl6pPr>
            <a:lvl7pPr lvl="6">
              <a:spcBef>
                <a:spcPts val="0"/>
              </a:spcBef>
              <a:spcAft>
                <a:spcPts val="0"/>
              </a:spcAft>
              <a:buSzPts val="1600"/>
              <a:buNone/>
              <a:defRPr b="1" sz="1600"/>
            </a:lvl7pPr>
            <a:lvl8pPr lvl="7">
              <a:spcBef>
                <a:spcPts val="0"/>
              </a:spcBef>
              <a:spcAft>
                <a:spcPts val="0"/>
              </a:spcAft>
              <a:buSzPts val="1600"/>
              <a:buNone/>
              <a:defRPr b="1" sz="1600"/>
            </a:lvl8pPr>
            <a:lvl9pPr lvl="8">
              <a:spcBef>
                <a:spcPts val="0"/>
              </a:spcBef>
              <a:spcAft>
                <a:spcPts val="0"/>
              </a:spcAft>
              <a:buSzPts val="1600"/>
              <a:buNone/>
              <a:defRPr b="1" sz="1600"/>
            </a:lvl9pPr>
          </a:lstStyle>
          <a:p/>
        </p:txBody>
      </p:sp>
      <p:sp>
        <p:nvSpPr>
          <p:cNvPr id="391" name="Google Shape;391;p63"/>
          <p:cNvSpPr txBox="1"/>
          <p:nvPr>
            <p:ph type="title"/>
          </p:nvPr>
        </p:nvSpPr>
        <p:spPr>
          <a:xfrm>
            <a:off x="891788" y="502181"/>
            <a:ext cx="7280700" cy="572700"/>
          </a:xfrm>
          <a:prstGeom prst="rect">
            <a:avLst/>
          </a:prstGeom>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chemeClr val="dk1"/>
              </a:buClr>
              <a:buSzPts val="3000"/>
              <a:buFont typeface="Aldrich"/>
              <a:buNone/>
              <a:defRPr/>
            </a:lvl1pPr>
            <a:lvl2pPr lvl="1"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392" name="Google Shape;392;p63"/>
          <p:cNvSpPr txBox="1"/>
          <p:nvPr>
            <p:ph idx="4" type="body"/>
          </p:nvPr>
        </p:nvSpPr>
        <p:spPr>
          <a:xfrm>
            <a:off x="495900" y="2448050"/>
            <a:ext cx="2462400" cy="2095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sz="1300"/>
            </a:lvl1pPr>
            <a:lvl2pPr indent="-311150" lvl="1" marL="914400">
              <a:spcBef>
                <a:spcPts val="0"/>
              </a:spcBef>
              <a:spcAft>
                <a:spcPts val="0"/>
              </a:spcAft>
              <a:buSzPts val="1300"/>
              <a:buChar char="○"/>
              <a:defRPr sz="1300"/>
            </a:lvl2pPr>
            <a:lvl3pPr indent="-311150" lvl="2" marL="1371600">
              <a:spcBef>
                <a:spcPts val="0"/>
              </a:spcBef>
              <a:spcAft>
                <a:spcPts val="0"/>
              </a:spcAft>
              <a:buSzPts val="1300"/>
              <a:buChar char="■"/>
              <a:defRPr sz="1300"/>
            </a:lvl3pPr>
            <a:lvl4pPr indent="-311150" lvl="3" marL="1828800">
              <a:spcBef>
                <a:spcPts val="0"/>
              </a:spcBef>
              <a:spcAft>
                <a:spcPts val="0"/>
              </a:spcAft>
              <a:buSzPts val="1300"/>
              <a:buChar char="●"/>
              <a:defRPr sz="1300"/>
            </a:lvl4pPr>
            <a:lvl5pPr indent="-311150" lvl="4" marL="2286000">
              <a:spcBef>
                <a:spcPts val="0"/>
              </a:spcBef>
              <a:spcAft>
                <a:spcPts val="0"/>
              </a:spcAft>
              <a:buSzPts val="1300"/>
              <a:buChar char="○"/>
              <a:defRPr sz="1300"/>
            </a:lvl5pPr>
            <a:lvl6pPr indent="-311150" lvl="5" marL="2743200">
              <a:spcBef>
                <a:spcPts val="0"/>
              </a:spcBef>
              <a:spcAft>
                <a:spcPts val="0"/>
              </a:spcAft>
              <a:buSzPts val="1300"/>
              <a:buChar char="■"/>
              <a:defRPr sz="1300"/>
            </a:lvl6pPr>
            <a:lvl7pPr indent="-311150" lvl="6" marL="3200400">
              <a:spcBef>
                <a:spcPts val="0"/>
              </a:spcBef>
              <a:spcAft>
                <a:spcPts val="0"/>
              </a:spcAft>
              <a:buSzPts val="1300"/>
              <a:buChar char="●"/>
              <a:defRPr sz="1300"/>
            </a:lvl7pPr>
            <a:lvl8pPr indent="-311150" lvl="7" marL="3657600">
              <a:spcBef>
                <a:spcPts val="0"/>
              </a:spcBef>
              <a:spcAft>
                <a:spcPts val="0"/>
              </a:spcAft>
              <a:buSzPts val="1300"/>
              <a:buChar char="○"/>
              <a:defRPr sz="1300"/>
            </a:lvl8pPr>
            <a:lvl9pPr indent="-311150" lvl="8" marL="4114800">
              <a:spcBef>
                <a:spcPts val="0"/>
              </a:spcBef>
              <a:spcAft>
                <a:spcPts val="0"/>
              </a:spcAft>
              <a:buSzPts val="1300"/>
              <a:buChar char="■"/>
              <a:defRPr sz="1300"/>
            </a:lvl9pPr>
          </a:lstStyle>
          <a:p/>
        </p:txBody>
      </p:sp>
      <p:sp>
        <p:nvSpPr>
          <p:cNvPr id="393" name="Google Shape;393;p63"/>
          <p:cNvSpPr txBox="1"/>
          <p:nvPr>
            <p:ph idx="5" type="body"/>
          </p:nvPr>
        </p:nvSpPr>
        <p:spPr>
          <a:xfrm>
            <a:off x="3337031" y="2449124"/>
            <a:ext cx="2462400" cy="2094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sz="1300"/>
            </a:lvl1pPr>
            <a:lvl2pPr indent="-311150" lvl="1" marL="914400">
              <a:spcBef>
                <a:spcPts val="0"/>
              </a:spcBef>
              <a:spcAft>
                <a:spcPts val="0"/>
              </a:spcAft>
              <a:buSzPts val="1300"/>
              <a:buChar char="○"/>
              <a:defRPr sz="1300"/>
            </a:lvl2pPr>
            <a:lvl3pPr indent="-311150" lvl="2" marL="1371600">
              <a:spcBef>
                <a:spcPts val="0"/>
              </a:spcBef>
              <a:spcAft>
                <a:spcPts val="0"/>
              </a:spcAft>
              <a:buSzPts val="1300"/>
              <a:buChar char="■"/>
              <a:defRPr sz="1300"/>
            </a:lvl3pPr>
            <a:lvl4pPr indent="-311150" lvl="3" marL="1828800">
              <a:spcBef>
                <a:spcPts val="0"/>
              </a:spcBef>
              <a:spcAft>
                <a:spcPts val="0"/>
              </a:spcAft>
              <a:buSzPts val="1300"/>
              <a:buChar char="●"/>
              <a:defRPr sz="1300"/>
            </a:lvl4pPr>
            <a:lvl5pPr indent="-311150" lvl="4" marL="2286000">
              <a:spcBef>
                <a:spcPts val="0"/>
              </a:spcBef>
              <a:spcAft>
                <a:spcPts val="0"/>
              </a:spcAft>
              <a:buSzPts val="1300"/>
              <a:buChar char="○"/>
              <a:defRPr sz="1300"/>
            </a:lvl5pPr>
            <a:lvl6pPr indent="-311150" lvl="5" marL="2743200">
              <a:spcBef>
                <a:spcPts val="0"/>
              </a:spcBef>
              <a:spcAft>
                <a:spcPts val="0"/>
              </a:spcAft>
              <a:buSzPts val="1300"/>
              <a:buChar char="■"/>
              <a:defRPr sz="1300"/>
            </a:lvl6pPr>
            <a:lvl7pPr indent="-311150" lvl="6" marL="3200400">
              <a:spcBef>
                <a:spcPts val="0"/>
              </a:spcBef>
              <a:spcAft>
                <a:spcPts val="0"/>
              </a:spcAft>
              <a:buSzPts val="1300"/>
              <a:buChar char="●"/>
              <a:defRPr sz="1300"/>
            </a:lvl7pPr>
            <a:lvl8pPr indent="-311150" lvl="7" marL="3657600">
              <a:spcBef>
                <a:spcPts val="0"/>
              </a:spcBef>
              <a:spcAft>
                <a:spcPts val="0"/>
              </a:spcAft>
              <a:buSzPts val="1300"/>
              <a:buChar char="○"/>
              <a:defRPr sz="1300"/>
            </a:lvl8pPr>
            <a:lvl9pPr indent="-311150" lvl="8" marL="4114800">
              <a:spcBef>
                <a:spcPts val="0"/>
              </a:spcBef>
              <a:spcAft>
                <a:spcPts val="0"/>
              </a:spcAft>
              <a:buSzPts val="1300"/>
              <a:buChar char="■"/>
              <a:defRPr sz="1300"/>
            </a:lvl9pPr>
          </a:lstStyle>
          <a:p/>
        </p:txBody>
      </p:sp>
      <p:sp>
        <p:nvSpPr>
          <p:cNvPr id="394" name="Google Shape;394;p63"/>
          <p:cNvSpPr txBox="1"/>
          <p:nvPr>
            <p:ph idx="6" type="body"/>
          </p:nvPr>
        </p:nvSpPr>
        <p:spPr>
          <a:xfrm>
            <a:off x="6178163" y="2450038"/>
            <a:ext cx="2462400" cy="2094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sz="1300"/>
            </a:lvl1pPr>
            <a:lvl2pPr indent="-311150" lvl="1" marL="914400">
              <a:spcBef>
                <a:spcPts val="0"/>
              </a:spcBef>
              <a:spcAft>
                <a:spcPts val="0"/>
              </a:spcAft>
              <a:buSzPts val="1300"/>
              <a:buChar char="○"/>
              <a:defRPr sz="1300"/>
            </a:lvl2pPr>
            <a:lvl3pPr indent="-311150" lvl="2" marL="1371600">
              <a:spcBef>
                <a:spcPts val="0"/>
              </a:spcBef>
              <a:spcAft>
                <a:spcPts val="0"/>
              </a:spcAft>
              <a:buSzPts val="1300"/>
              <a:buChar char="■"/>
              <a:defRPr sz="1300"/>
            </a:lvl3pPr>
            <a:lvl4pPr indent="-311150" lvl="3" marL="1828800">
              <a:spcBef>
                <a:spcPts val="0"/>
              </a:spcBef>
              <a:spcAft>
                <a:spcPts val="0"/>
              </a:spcAft>
              <a:buSzPts val="1300"/>
              <a:buChar char="●"/>
              <a:defRPr sz="1300"/>
            </a:lvl4pPr>
            <a:lvl5pPr indent="-311150" lvl="4" marL="2286000">
              <a:spcBef>
                <a:spcPts val="0"/>
              </a:spcBef>
              <a:spcAft>
                <a:spcPts val="0"/>
              </a:spcAft>
              <a:buSzPts val="1300"/>
              <a:buChar char="○"/>
              <a:defRPr sz="1300"/>
            </a:lvl5pPr>
            <a:lvl6pPr indent="-311150" lvl="5" marL="2743200">
              <a:spcBef>
                <a:spcPts val="0"/>
              </a:spcBef>
              <a:spcAft>
                <a:spcPts val="0"/>
              </a:spcAft>
              <a:buSzPts val="1300"/>
              <a:buChar char="■"/>
              <a:defRPr sz="1300"/>
            </a:lvl6pPr>
            <a:lvl7pPr indent="-311150" lvl="6" marL="3200400">
              <a:spcBef>
                <a:spcPts val="0"/>
              </a:spcBef>
              <a:spcAft>
                <a:spcPts val="0"/>
              </a:spcAft>
              <a:buSzPts val="1300"/>
              <a:buChar char="●"/>
              <a:defRPr sz="1300"/>
            </a:lvl7pPr>
            <a:lvl8pPr indent="-311150" lvl="7" marL="3657600">
              <a:spcBef>
                <a:spcPts val="0"/>
              </a:spcBef>
              <a:spcAft>
                <a:spcPts val="0"/>
              </a:spcAft>
              <a:buSzPts val="1300"/>
              <a:buChar char="○"/>
              <a:defRPr sz="1300"/>
            </a:lvl8pPr>
            <a:lvl9pPr indent="-311150" lvl="8" marL="4114800">
              <a:spcBef>
                <a:spcPts val="0"/>
              </a:spcBef>
              <a:spcAft>
                <a:spcPts val="0"/>
              </a:spcAft>
              <a:buSzPts val="1300"/>
              <a:buChar char="■"/>
              <a:defRPr sz="13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w/ WeAreDPS">
  <p:cSld name="Closing w/ WeAreDPS">
    <p:spTree>
      <p:nvGrpSpPr>
        <p:cNvPr id="50" name="Shape 50"/>
        <p:cNvGrpSpPr/>
        <p:nvPr/>
      </p:nvGrpSpPr>
      <p:grpSpPr>
        <a:xfrm>
          <a:off x="0" y="0"/>
          <a:ext cx="0" cy="0"/>
          <a:chOff x="0" y="0"/>
          <a:chExt cx="0" cy="0"/>
        </a:xfrm>
      </p:grpSpPr>
      <p:sp>
        <p:nvSpPr>
          <p:cNvPr id="51" name="Google Shape;51;p8"/>
          <p:cNvSpPr txBox="1"/>
          <p:nvPr/>
        </p:nvSpPr>
        <p:spPr>
          <a:xfrm>
            <a:off x="482653" y="2778902"/>
            <a:ext cx="8312700" cy="738000"/>
          </a:xfrm>
          <a:prstGeom prst="rect">
            <a:avLst/>
          </a:prstGeom>
          <a:noFill/>
          <a:ln>
            <a:noFill/>
          </a:ln>
        </p:spPr>
        <p:txBody>
          <a:bodyPr anchorCtr="0" anchor="b" bIns="60500" lIns="60500" spcFirstLastPara="1" rIns="60500" wrap="square" tIns="60500">
            <a:spAutoFit/>
          </a:bodyPr>
          <a:lstStyle/>
          <a:p>
            <a:pPr indent="0" lvl="0" marL="0" marR="0" rtl="0" algn="l">
              <a:spcBef>
                <a:spcPts val="0"/>
              </a:spcBef>
              <a:spcAft>
                <a:spcPts val="0"/>
              </a:spcAft>
              <a:buClr>
                <a:schemeClr val="lt1"/>
              </a:buClr>
              <a:buSzPts val="4000"/>
              <a:buFont typeface="Oswald"/>
              <a:buNone/>
            </a:pPr>
            <a:r>
              <a:rPr b="1" i="0" lang="en" sz="4000">
                <a:solidFill>
                  <a:schemeClr val="lt1"/>
                </a:solidFill>
                <a:latin typeface="Oswald"/>
                <a:ea typeface="Oswald"/>
                <a:cs typeface="Oswald"/>
                <a:sym typeface="Oswald"/>
              </a:rPr>
              <a:t>Thank you</a:t>
            </a:r>
            <a:endParaRPr sz="900"/>
          </a:p>
        </p:txBody>
      </p:sp>
      <p:cxnSp>
        <p:nvCxnSpPr>
          <p:cNvPr id="52" name="Google Shape;52;p8"/>
          <p:cNvCxnSpPr/>
          <p:nvPr/>
        </p:nvCxnSpPr>
        <p:spPr>
          <a:xfrm>
            <a:off x="583506" y="3928750"/>
            <a:ext cx="603000" cy="0"/>
          </a:xfrm>
          <a:prstGeom prst="straightConnector1">
            <a:avLst/>
          </a:prstGeom>
          <a:noFill/>
          <a:ln cap="flat" cmpd="sng" w="28575">
            <a:solidFill>
              <a:schemeClr val="lt2"/>
            </a:solidFill>
            <a:prstDash val="solid"/>
            <a:round/>
            <a:headEnd len="sm" w="sm" type="none"/>
            <a:tailEnd len="sm" w="sm" type="none"/>
          </a:ln>
        </p:spPr>
      </p:cxnSp>
      <p:pic>
        <p:nvPicPr>
          <p:cNvPr id="53" name="Google Shape;53;p8"/>
          <p:cNvPicPr preferRelativeResize="0"/>
          <p:nvPr/>
        </p:nvPicPr>
        <p:blipFill rotWithShape="1">
          <a:blip r:embed="rId2">
            <a:alphaModFix/>
          </a:blip>
          <a:srcRect b="0" l="0" r="0" t="0"/>
          <a:stretch/>
        </p:blipFill>
        <p:spPr>
          <a:xfrm>
            <a:off x="482653" y="4167847"/>
            <a:ext cx="1302727" cy="521091"/>
          </a:xfrm>
          <a:prstGeom prst="rect">
            <a:avLst/>
          </a:prstGeom>
          <a:noFill/>
          <a:ln>
            <a:noFill/>
          </a:ln>
        </p:spPr>
      </p:pic>
      <p:pic>
        <p:nvPicPr>
          <p:cNvPr descr="Icon&#10;&#10;Description automatically generated" id="54" name="Google Shape;54;p8"/>
          <p:cNvPicPr preferRelativeResize="0"/>
          <p:nvPr/>
        </p:nvPicPr>
        <p:blipFill rotWithShape="1">
          <a:blip r:embed="rId3">
            <a:alphaModFix/>
          </a:blip>
          <a:srcRect b="0" l="0" r="0" t="0"/>
          <a:stretch/>
        </p:blipFill>
        <p:spPr>
          <a:xfrm>
            <a:off x="0" y="-4970"/>
            <a:ext cx="9144000" cy="5148471"/>
          </a:xfrm>
          <a:prstGeom prst="rect">
            <a:avLst/>
          </a:prstGeom>
          <a:noFill/>
          <a:ln>
            <a:noFill/>
          </a:ln>
        </p:spPr>
      </p:pic>
      <p:pic>
        <p:nvPicPr>
          <p:cNvPr descr="Icon&#10;&#10;Description automatically generated" id="55" name="Google Shape;55;p8"/>
          <p:cNvPicPr preferRelativeResize="0"/>
          <p:nvPr/>
        </p:nvPicPr>
        <p:blipFill rotWithShape="1">
          <a:blip r:embed="rId4">
            <a:alphaModFix/>
          </a:blip>
          <a:srcRect b="0" l="0" r="0" t="0"/>
          <a:stretch/>
        </p:blipFill>
        <p:spPr>
          <a:xfrm>
            <a:off x="6504500" y="4305588"/>
            <a:ext cx="2290882" cy="393433"/>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w/ DPS Logo">
  <p:cSld name="Closing w/ DPS Logo">
    <p:spTree>
      <p:nvGrpSpPr>
        <p:cNvPr id="56" name="Shape 56"/>
        <p:cNvGrpSpPr/>
        <p:nvPr/>
      </p:nvGrpSpPr>
      <p:grpSpPr>
        <a:xfrm>
          <a:off x="0" y="0"/>
          <a:ext cx="0" cy="0"/>
          <a:chOff x="0" y="0"/>
          <a:chExt cx="0" cy="0"/>
        </a:xfrm>
      </p:grpSpPr>
      <p:sp>
        <p:nvSpPr>
          <p:cNvPr id="57" name="Google Shape;57;p9"/>
          <p:cNvSpPr txBox="1"/>
          <p:nvPr/>
        </p:nvSpPr>
        <p:spPr>
          <a:xfrm>
            <a:off x="482653" y="2778902"/>
            <a:ext cx="8312700" cy="738000"/>
          </a:xfrm>
          <a:prstGeom prst="rect">
            <a:avLst/>
          </a:prstGeom>
          <a:noFill/>
          <a:ln>
            <a:noFill/>
          </a:ln>
        </p:spPr>
        <p:txBody>
          <a:bodyPr anchorCtr="0" anchor="b" bIns="60500" lIns="60500" spcFirstLastPara="1" rIns="60500" wrap="square" tIns="60500">
            <a:spAutoFit/>
          </a:bodyPr>
          <a:lstStyle/>
          <a:p>
            <a:pPr indent="0" lvl="0" marL="0" marR="0" rtl="0" algn="l">
              <a:spcBef>
                <a:spcPts val="0"/>
              </a:spcBef>
              <a:spcAft>
                <a:spcPts val="0"/>
              </a:spcAft>
              <a:buClr>
                <a:schemeClr val="lt1"/>
              </a:buClr>
              <a:buSzPts val="4000"/>
              <a:buFont typeface="Oswald"/>
              <a:buNone/>
            </a:pPr>
            <a:r>
              <a:rPr b="1" i="0" lang="en" sz="4000">
                <a:solidFill>
                  <a:schemeClr val="lt1"/>
                </a:solidFill>
                <a:latin typeface="Oswald"/>
                <a:ea typeface="Oswald"/>
                <a:cs typeface="Oswald"/>
                <a:sym typeface="Oswald"/>
              </a:rPr>
              <a:t>Thank you</a:t>
            </a:r>
            <a:endParaRPr sz="900"/>
          </a:p>
        </p:txBody>
      </p:sp>
      <p:cxnSp>
        <p:nvCxnSpPr>
          <p:cNvPr id="58" name="Google Shape;58;p9"/>
          <p:cNvCxnSpPr/>
          <p:nvPr/>
        </p:nvCxnSpPr>
        <p:spPr>
          <a:xfrm>
            <a:off x="583506" y="3928750"/>
            <a:ext cx="603000" cy="0"/>
          </a:xfrm>
          <a:prstGeom prst="straightConnector1">
            <a:avLst/>
          </a:prstGeom>
          <a:noFill/>
          <a:ln cap="flat" cmpd="sng" w="28575">
            <a:solidFill>
              <a:schemeClr val="lt2"/>
            </a:solidFill>
            <a:prstDash val="solid"/>
            <a:round/>
            <a:headEnd len="sm" w="sm" type="none"/>
            <a:tailEnd len="sm" w="sm" type="none"/>
          </a:ln>
        </p:spPr>
      </p:cxnSp>
      <p:pic>
        <p:nvPicPr>
          <p:cNvPr id="59" name="Google Shape;59;p9"/>
          <p:cNvPicPr preferRelativeResize="0"/>
          <p:nvPr/>
        </p:nvPicPr>
        <p:blipFill rotWithShape="1">
          <a:blip r:embed="rId2">
            <a:alphaModFix/>
          </a:blip>
          <a:srcRect b="0" l="0" r="0" t="0"/>
          <a:stretch/>
        </p:blipFill>
        <p:spPr>
          <a:xfrm>
            <a:off x="583506" y="4177932"/>
            <a:ext cx="1302727" cy="521091"/>
          </a:xfrm>
          <a:prstGeom prst="rect">
            <a:avLst/>
          </a:prstGeom>
          <a:noFill/>
          <a:ln>
            <a:noFill/>
          </a:ln>
        </p:spPr>
      </p:pic>
      <p:pic>
        <p:nvPicPr>
          <p:cNvPr descr="Icon&#10;&#10;Description automatically generated" id="60" name="Google Shape;60;p9"/>
          <p:cNvPicPr preferRelativeResize="0"/>
          <p:nvPr/>
        </p:nvPicPr>
        <p:blipFill rotWithShape="1">
          <a:blip r:embed="rId3">
            <a:alphaModFix/>
          </a:blip>
          <a:srcRect b="0" l="0" r="0" t="0"/>
          <a:stretch/>
        </p:blipFill>
        <p:spPr>
          <a:xfrm>
            <a:off x="0" y="0"/>
            <a:ext cx="9144000" cy="5148471"/>
          </a:xfrm>
          <a:prstGeom prst="rect">
            <a:avLst/>
          </a:prstGeom>
          <a:noFill/>
          <a:ln>
            <a:noFill/>
          </a:ln>
        </p:spPr>
      </p:pic>
      <p:pic>
        <p:nvPicPr>
          <p:cNvPr descr="Icon&#10;&#10;Description automatically generated" id="61" name="Google Shape;61;p9"/>
          <p:cNvPicPr preferRelativeResize="0"/>
          <p:nvPr/>
        </p:nvPicPr>
        <p:blipFill rotWithShape="1">
          <a:blip r:embed="rId4">
            <a:alphaModFix/>
          </a:blip>
          <a:srcRect b="0" l="0" r="0" t="0"/>
          <a:stretch/>
        </p:blipFill>
        <p:spPr>
          <a:xfrm>
            <a:off x="6504500" y="4305588"/>
            <a:ext cx="2290882" cy="393433"/>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White">
  <p:cSld name="Closing White">
    <p:spTree>
      <p:nvGrpSpPr>
        <p:cNvPr id="62" name="Shape 62"/>
        <p:cNvGrpSpPr/>
        <p:nvPr/>
      </p:nvGrpSpPr>
      <p:grpSpPr>
        <a:xfrm>
          <a:off x="0" y="0"/>
          <a:ext cx="0" cy="0"/>
          <a:chOff x="0" y="0"/>
          <a:chExt cx="0" cy="0"/>
        </a:xfrm>
      </p:grpSpPr>
      <p:sp>
        <p:nvSpPr>
          <p:cNvPr id="63" name="Google Shape;63;p10"/>
          <p:cNvSpPr txBox="1"/>
          <p:nvPr/>
        </p:nvSpPr>
        <p:spPr>
          <a:xfrm>
            <a:off x="482653" y="2778619"/>
            <a:ext cx="8312700" cy="738000"/>
          </a:xfrm>
          <a:prstGeom prst="rect">
            <a:avLst/>
          </a:prstGeom>
          <a:noFill/>
          <a:ln>
            <a:noFill/>
          </a:ln>
        </p:spPr>
        <p:txBody>
          <a:bodyPr anchorCtr="0" anchor="b" bIns="60500" lIns="60500" spcFirstLastPara="1" rIns="60500" wrap="square" tIns="60500">
            <a:spAutoFit/>
          </a:bodyPr>
          <a:lstStyle/>
          <a:p>
            <a:pPr indent="0" lvl="0" marL="0" marR="0" rtl="0" algn="l">
              <a:spcBef>
                <a:spcPts val="0"/>
              </a:spcBef>
              <a:spcAft>
                <a:spcPts val="0"/>
              </a:spcAft>
              <a:buClr>
                <a:schemeClr val="dk2"/>
              </a:buClr>
              <a:buSzPts val="4000"/>
              <a:buFont typeface="Oswald"/>
              <a:buNone/>
            </a:pPr>
            <a:r>
              <a:rPr b="1" i="0" lang="en" sz="4000">
                <a:solidFill>
                  <a:schemeClr val="dk2"/>
                </a:solidFill>
                <a:latin typeface="Oswald"/>
                <a:ea typeface="Oswald"/>
                <a:cs typeface="Oswald"/>
                <a:sym typeface="Oswald"/>
              </a:rPr>
              <a:t>Thank you</a:t>
            </a:r>
            <a:endParaRPr sz="900"/>
          </a:p>
        </p:txBody>
      </p:sp>
      <p:cxnSp>
        <p:nvCxnSpPr>
          <p:cNvPr id="64" name="Google Shape;64;p10"/>
          <p:cNvCxnSpPr/>
          <p:nvPr/>
        </p:nvCxnSpPr>
        <p:spPr>
          <a:xfrm>
            <a:off x="583506" y="3928468"/>
            <a:ext cx="603000" cy="0"/>
          </a:xfrm>
          <a:prstGeom prst="straightConnector1">
            <a:avLst/>
          </a:prstGeom>
          <a:noFill/>
          <a:ln cap="flat" cmpd="sng" w="28575">
            <a:solidFill>
              <a:schemeClr val="lt2"/>
            </a:solidFill>
            <a:prstDash val="solid"/>
            <a:round/>
            <a:headEnd len="sm" w="sm" type="none"/>
            <a:tailEnd len="sm" w="sm" type="none"/>
          </a:ln>
        </p:spPr>
      </p:cxnSp>
      <p:pic>
        <p:nvPicPr>
          <p:cNvPr id="65" name="Google Shape;65;p10"/>
          <p:cNvPicPr preferRelativeResize="0"/>
          <p:nvPr/>
        </p:nvPicPr>
        <p:blipFill rotWithShape="1">
          <a:blip r:embed="rId2">
            <a:alphaModFix/>
          </a:blip>
          <a:srcRect b="0" l="0" r="0" t="0"/>
          <a:stretch/>
        </p:blipFill>
        <p:spPr>
          <a:xfrm>
            <a:off x="583506" y="4177933"/>
            <a:ext cx="1302719" cy="521088"/>
          </a:xfrm>
          <a:prstGeom prst="rect">
            <a:avLst/>
          </a:prstGeom>
          <a:noFill/>
          <a:ln>
            <a:noFill/>
          </a:ln>
        </p:spPr>
      </p:pic>
      <p:pic>
        <p:nvPicPr>
          <p:cNvPr descr="Icon&#10;&#10;Description automatically generated" id="66" name="Google Shape;66;p10"/>
          <p:cNvPicPr preferRelativeResize="0"/>
          <p:nvPr/>
        </p:nvPicPr>
        <p:blipFill rotWithShape="1">
          <a:blip r:embed="rId3">
            <a:alphaModFix/>
          </a:blip>
          <a:srcRect b="0" l="0" r="0" t="0"/>
          <a:stretch/>
        </p:blipFill>
        <p:spPr>
          <a:xfrm>
            <a:off x="6504500" y="4305588"/>
            <a:ext cx="2290882" cy="393433"/>
          </a:xfrm>
          <a:prstGeom prst="rect">
            <a:avLst/>
          </a:prstGeom>
          <a:noFill/>
          <a:ln>
            <a:noFill/>
          </a:ln>
        </p:spPr>
      </p:pic>
      <p:pic>
        <p:nvPicPr>
          <p:cNvPr descr="Icon&#10;&#10;Description automatically generated" id="67" name="Google Shape;67;p10"/>
          <p:cNvPicPr preferRelativeResize="0"/>
          <p:nvPr/>
        </p:nvPicPr>
        <p:blipFill rotWithShape="1">
          <a:blip r:embed="rId4">
            <a:alphaModFix/>
          </a:blip>
          <a:srcRect b="0" l="0" r="0" t="0"/>
          <a:stretch/>
        </p:blipFill>
        <p:spPr>
          <a:xfrm>
            <a:off x="0" y="0"/>
            <a:ext cx="9144000" cy="5148471"/>
          </a:xfrm>
          <a:prstGeom prst="rect">
            <a:avLst/>
          </a:prstGeom>
          <a:noFill/>
          <a:ln>
            <a:noFill/>
          </a:ln>
        </p:spPr>
      </p:pic>
      <p:cxnSp>
        <p:nvCxnSpPr>
          <p:cNvPr id="68" name="Google Shape;68;p10"/>
          <p:cNvCxnSpPr/>
          <p:nvPr/>
        </p:nvCxnSpPr>
        <p:spPr>
          <a:xfrm>
            <a:off x="583506" y="3928750"/>
            <a:ext cx="603000" cy="0"/>
          </a:xfrm>
          <a:prstGeom prst="straightConnector1">
            <a:avLst/>
          </a:prstGeom>
          <a:noFill/>
          <a:ln cap="flat" cmpd="sng" w="28575">
            <a:solidFill>
              <a:srgbClr val="113858"/>
            </a:solidFill>
            <a:prstDash val="solid"/>
            <a:round/>
            <a:headEnd len="sm" w="sm" type="none"/>
            <a:tailEnd len="sm" w="sm" type="none"/>
          </a:ln>
        </p:spPr>
      </p:cxn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38" Type="http://schemas.openxmlformats.org/officeDocument/2006/relationships/theme" Target="../theme/theme4.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38" y="599068"/>
            <a:ext cx="8312700" cy="672000"/>
          </a:xfrm>
          <a:prstGeom prst="rect">
            <a:avLst/>
          </a:prstGeom>
          <a:noFill/>
          <a:ln>
            <a:noFill/>
          </a:ln>
        </p:spPr>
        <p:txBody>
          <a:bodyPr anchorCtr="0" anchor="b" bIns="60500" lIns="60500" spcFirstLastPara="1" rIns="60500" wrap="square" tIns="60500">
            <a:spAutoFit/>
          </a:bodyPr>
          <a:lstStyle>
            <a:lvl1pPr lvl="0" marR="0" rtl="0" algn="l">
              <a:spcBef>
                <a:spcPts val="0"/>
              </a:spcBef>
              <a:spcAft>
                <a:spcPts val="0"/>
              </a:spcAft>
              <a:buClr>
                <a:schemeClr val="dk2"/>
              </a:buClr>
              <a:buSzPts val="3600"/>
              <a:buFont typeface="Oswald"/>
              <a:buNone/>
              <a:defRPr b="1" i="0" sz="3600" u="none" cap="none" strike="noStrike">
                <a:solidFill>
                  <a:schemeClr val="dk2"/>
                </a:solidFill>
                <a:latin typeface="Oswald"/>
                <a:ea typeface="Oswald"/>
                <a:cs typeface="Oswald"/>
                <a:sym typeface="Oswald"/>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p:txBody>
      </p:sp>
      <p:sp>
        <p:nvSpPr>
          <p:cNvPr id="7" name="Google Shape;7;p1"/>
          <p:cNvSpPr txBox="1"/>
          <p:nvPr>
            <p:ph idx="1" type="body"/>
          </p:nvPr>
        </p:nvSpPr>
        <p:spPr>
          <a:xfrm>
            <a:off x="415637" y="1646393"/>
            <a:ext cx="8312700" cy="2046900"/>
          </a:xfrm>
          <a:prstGeom prst="rect">
            <a:avLst/>
          </a:prstGeom>
          <a:noFill/>
          <a:ln>
            <a:noFill/>
          </a:ln>
        </p:spPr>
        <p:txBody>
          <a:bodyPr anchorCtr="0" anchor="t" bIns="60500" lIns="60500" spcFirstLastPara="1" rIns="60500" wrap="square" tIns="60500">
            <a:spAutoFit/>
          </a:bodyPr>
          <a:lstStyle>
            <a:lvl1pPr indent="-304800" lvl="0" marL="457200" marR="0" rtl="0" algn="l">
              <a:lnSpc>
                <a:spcPct val="120000"/>
              </a:lnSpc>
              <a:spcBef>
                <a:spcPts val="400"/>
              </a:spcBef>
              <a:spcAft>
                <a:spcPts val="0"/>
              </a:spcAft>
              <a:buClr>
                <a:schemeClr val="dk1"/>
              </a:buClr>
              <a:buSzPts val="1200"/>
              <a:buFont typeface="Arial"/>
              <a:buChar char="•"/>
              <a:defRPr b="0" i="0" sz="1200" u="none" cap="none" strike="noStrike">
                <a:solidFill>
                  <a:schemeClr val="dk1"/>
                </a:solidFill>
                <a:latin typeface="Oswald"/>
                <a:ea typeface="Oswald"/>
                <a:cs typeface="Oswald"/>
                <a:sym typeface="Oswald"/>
              </a:defRPr>
            </a:lvl1pPr>
            <a:lvl2pPr indent="-298450" lvl="1" marL="914400" marR="0" rtl="0" algn="l">
              <a:lnSpc>
                <a:spcPct val="120000"/>
              </a:lnSpc>
              <a:spcBef>
                <a:spcPts val="400"/>
              </a:spcBef>
              <a:spcAft>
                <a:spcPts val="0"/>
              </a:spcAft>
              <a:buClr>
                <a:schemeClr val="dk1"/>
              </a:buClr>
              <a:buSzPts val="1100"/>
              <a:buFont typeface="Arial"/>
              <a:buChar char="–"/>
              <a:defRPr b="0" i="0" sz="1100" u="none" cap="none" strike="noStrike">
                <a:solidFill>
                  <a:schemeClr val="dk1"/>
                </a:solidFill>
                <a:latin typeface="Oswald"/>
                <a:ea typeface="Oswald"/>
                <a:cs typeface="Oswald"/>
                <a:sym typeface="Oswald"/>
              </a:defRPr>
            </a:lvl2pPr>
            <a:lvl3pPr indent="-298450" lvl="2" marL="1371600" marR="0" rtl="0" algn="l">
              <a:lnSpc>
                <a:spcPct val="120000"/>
              </a:lnSpc>
              <a:spcBef>
                <a:spcPts val="400"/>
              </a:spcBef>
              <a:spcAft>
                <a:spcPts val="0"/>
              </a:spcAft>
              <a:buClr>
                <a:schemeClr val="dk1"/>
              </a:buClr>
              <a:buSzPts val="1100"/>
              <a:buFont typeface="Arial"/>
              <a:buChar char="•"/>
              <a:defRPr b="0" i="0" sz="1100" u="none" cap="none" strike="noStrike">
                <a:solidFill>
                  <a:schemeClr val="dk1"/>
                </a:solidFill>
                <a:latin typeface="Oswald"/>
                <a:ea typeface="Oswald"/>
                <a:cs typeface="Oswald"/>
                <a:sym typeface="Oswald"/>
              </a:defRPr>
            </a:lvl3pPr>
            <a:lvl4pPr indent="-298450" lvl="3" marL="1828800" marR="0" rtl="0" algn="l">
              <a:lnSpc>
                <a:spcPct val="120000"/>
              </a:lnSpc>
              <a:spcBef>
                <a:spcPts val="400"/>
              </a:spcBef>
              <a:spcAft>
                <a:spcPts val="0"/>
              </a:spcAft>
              <a:buClr>
                <a:schemeClr val="dk1"/>
              </a:buClr>
              <a:buSzPts val="1100"/>
              <a:buFont typeface="Arial"/>
              <a:buChar char="–"/>
              <a:defRPr b="0" i="0" sz="1100" u="none" cap="none" strike="noStrike">
                <a:solidFill>
                  <a:schemeClr val="dk1"/>
                </a:solidFill>
                <a:latin typeface="Oswald"/>
                <a:ea typeface="Oswald"/>
                <a:cs typeface="Oswald"/>
                <a:sym typeface="Oswald"/>
              </a:defRPr>
            </a:lvl4pPr>
            <a:lvl5pPr indent="-298450" lvl="4" marL="2286000" marR="0" rtl="0" algn="l">
              <a:spcBef>
                <a:spcPts val="400"/>
              </a:spcBef>
              <a:spcAft>
                <a:spcPts val="0"/>
              </a:spcAft>
              <a:buClr>
                <a:srgbClr val="C39E11"/>
              </a:buClr>
              <a:buSzPts val="1100"/>
              <a:buFont typeface="Arial"/>
              <a:buChar char="»"/>
              <a:defRPr b="0" i="0" sz="1100" u="none" cap="none" strike="noStrike">
                <a:solidFill>
                  <a:srgbClr val="C39E11"/>
                </a:solidFill>
                <a:latin typeface="Libre Franklin"/>
                <a:ea typeface="Libre Franklin"/>
                <a:cs typeface="Libre Franklin"/>
                <a:sym typeface="Libre Frankl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980000"/>
        </a:solidFill>
      </p:bgPr>
    </p:bg>
    <p:spTree>
      <p:nvGrpSpPr>
        <p:cNvPr id="245" name="Shape 245"/>
        <p:cNvGrpSpPr/>
        <p:nvPr/>
      </p:nvGrpSpPr>
      <p:grpSpPr>
        <a:xfrm>
          <a:off x="0" y="0"/>
          <a:ext cx="0" cy="0"/>
          <a:chOff x="0" y="0"/>
          <a:chExt cx="0" cy="0"/>
        </a:xfrm>
      </p:grpSpPr>
      <p:sp>
        <p:nvSpPr>
          <p:cNvPr id="246" name="Google Shape;246;p3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247" name="Google Shape;247;p38"/>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248" name="Google Shape;248;p3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3" name="Shape 303"/>
        <p:cNvGrpSpPr/>
        <p:nvPr/>
      </p:nvGrpSpPr>
      <p:grpSpPr>
        <a:xfrm>
          <a:off x="0" y="0"/>
          <a:ext cx="0" cy="0"/>
          <a:chOff x="0" y="0"/>
          <a:chExt cx="0" cy="0"/>
        </a:xfrm>
      </p:grpSpPr>
      <p:sp>
        <p:nvSpPr>
          <p:cNvPr id="304" name="Google Shape;304;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305" name="Google Shape;305;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306" name="Google Shape;306;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2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youtu.be/OqOCc0ZkSC4?si=RGMlUHs-w57VJCU0" TargetMode="External"/><Relationship Id="rId4" Type="http://schemas.openxmlformats.org/officeDocument/2006/relationships/hyperlink" Target="https://ncdpi.smugmug.com/2026-03-30-JD-Clements-Early-College-High/i-HzRMRMR/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7.xml"/><Relationship Id="rId3" Type="http://schemas.openxmlformats.org/officeDocument/2006/relationships/hyperlink" Target="https://docs.google.com/document/d/1RTg-024B3xsf2g_dVeOwnVY34XGTZ3_LSpGxogwi4vo/edit?tab=t.0" TargetMode="External"/><Relationship Id="rId4" Type="http://schemas.openxmlformats.org/officeDocument/2006/relationships/hyperlink" Target="https://docs.google.com/document/d/1yScIaKUHbECkx_joqe6uVuch-DRijXhg_Dmf_cu5iPk/edit?usp=sharing" TargetMode="External"/><Relationship Id="rId9" Type="http://schemas.openxmlformats.org/officeDocument/2006/relationships/hyperlink" Target="https://docs.google.com/presentation/d/1t2Z44kz1DFYg68XxFkGY_qc1fntVdGDFAPfrQjqKasU/edit?usp=sharing" TargetMode="External"/><Relationship Id="rId5" Type="http://schemas.openxmlformats.org/officeDocument/2006/relationships/hyperlink" Target="https://docs.google.com/spreadsheets/d/1R21mTq5nFn1BKv34LXXra1g4BcKJgvcvSdaz1lBna70/edit?usp=sharing" TargetMode="External"/><Relationship Id="rId6" Type="http://schemas.openxmlformats.org/officeDocument/2006/relationships/hyperlink" Target="https://docs.google.com/document/d/18QsMMyCGly14Pm6gddHcsxw8goGR6kKs/edit?usp=sharing&amp;ouid=101867352334123887854&amp;rtpof=true&amp;sd=true" TargetMode="External"/><Relationship Id="rId7" Type="http://schemas.openxmlformats.org/officeDocument/2006/relationships/hyperlink" Target="https://docs.google.com/presentation/d/1dlQULxcwCjWSGin_OblwWWc23MmDUMHMEUdEwyKsack/edit?usp=sharing" TargetMode="External"/><Relationship Id="rId8" Type="http://schemas.openxmlformats.org/officeDocument/2006/relationships/hyperlink" Target="https://docs.google.com/presentation/d/1YnQSmv0hvsPWs-QyGJ9VlEQpsp0qzUCRzzrSs3VGAts/edit?usp=sharing" TargetMode="External"/><Relationship Id="rId11" Type="http://schemas.openxmlformats.org/officeDocument/2006/relationships/hyperlink" Target="https://docs.google.com/document/d/1vyKKieTyDDVbricOpKPNpaNZcUgT1j6U/edit?usp=sharing&amp;ouid=101867352334123887854&amp;rtpof=true&amp;sd=true" TargetMode="External"/><Relationship Id="rId10" Type="http://schemas.openxmlformats.org/officeDocument/2006/relationships/hyperlink" Target="https://docs.google.com/presentation/d/1ppK2QikzumSeOgSADAy23i9eyjtvQqmW1GiITbVsM3o/edit?usp=sharing" TargetMode="External"/><Relationship Id="rId13" Type="http://schemas.openxmlformats.org/officeDocument/2006/relationships/hyperlink" Target="https://docs.google.com/presentation/d/1RukjD0ZCoTuVvqXj_r_RDtecCVX7AfEZsc4f9uj6Y7c/edit?usp=sharing" TargetMode="External"/><Relationship Id="rId12" Type="http://schemas.openxmlformats.org/officeDocument/2006/relationships/hyperlink" Target="https://docs.google.com/presentation/d/1RukjD0ZCoTuVvqXj_r_RDtecCVX7AfEZsc4f9uj6Y7c/edit?usp=shar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9.xml"/><Relationship Id="rId3" Type="http://schemas.openxmlformats.org/officeDocument/2006/relationships/hyperlink" Target="https://youtu.be/Aa7RtTj8pWw?si=a5IzqvUoWulEFX1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mailto:bruce@dpsnc.net" TargetMode="External"/><Relationship Id="rId4" Type="http://schemas.openxmlformats.org/officeDocument/2006/relationships/hyperlink" Target="mailto:jamel_anderson-ruff@dpsnc.net" TargetMode="External"/><Relationship Id="rId5"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0.xml"/><Relationship Id="rId3" Type="http://schemas.openxmlformats.org/officeDocument/2006/relationships/hyperlink" Target="https://www.dpsnc.net/domain/55" TargetMode="External"/><Relationship Id="rId4" Type="http://schemas.openxmlformats.org/officeDocument/2006/relationships/hyperlink" Target="mailto:lori_bruce@dpsnc.net" TargetMode="External"/><Relationship Id="rId5" Type="http://schemas.openxmlformats.org/officeDocument/2006/relationships/hyperlink" Target="mailto:Jamel_Anderson-Ruff@dpsnc.net" TargetMode="External"/><Relationship Id="rId6" Type="http://schemas.openxmlformats.org/officeDocument/2006/relationships/hyperlink" Target="mailto:Lakisha_Bostick@dpsnc.net" TargetMode="External"/><Relationship Id="rId7"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public.tableau.com/views/NCDPIAccountabilityLandingPage/LandingPage?:showVizHome=no" TargetMode="External"/><Relationship Id="rId4" Type="http://schemas.openxmlformats.org/officeDocument/2006/relationships/image" Target="../media/image27.jpg"/><Relationship Id="rId5"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xml"/><Relationship Id="rId3" Type="http://schemas.openxmlformats.org/officeDocument/2006/relationships/hyperlink" Target="https://cdr.lib.unc.edu/concern/dissertations/9k41zf47f?locale=en" TargetMode="External"/><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sp>
        <p:nvSpPr>
          <p:cNvPr id="399" name="Google Shape;399;p64"/>
          <p:cNvSpPr txBox="1"/>
          <p:nvPr>
            <p:ph idx="2" type="body"/>
          </p:nvPr>
        </p:nvSpPr>
        <p:spPr>
          <a:xfrm>
            <a:off x="415625" y="3553226"/>
            <a:ext cx="8312700" cy="1068300"/>
          </a:xfrm>
          <a:prstGeom prst="rect">
            <a:avLst/>
          </a:prstGeom>
        </p:spPr>
        <p:txBody>
          <a:bodyPr anchorCtr="0" anchor="t" bIns="60500" lIns="60500" spcFirstLastPara="1" rIns="60500" wrap="square" tIns="60500">
            <a:spAutoFit/>
          </a:bodyPr>
          <a:lstStyle/>
          <a:p>
            <a:pPr indent="0" lvl="0" marL="0" rtl="0" algn="l">
              <a:spcBef>
                <a:spcPts val="400"/>
              </a:spcBef>
              <a:spcAft>
                <a:spcPts val="0"/>
              </a:spcAft>
              <a:buNone/>
            </a:pPr>
            <a:r>
              <a:rPr b="0" i="1" lang="en" sz="1150">
                <a:solidFill>
                  <a:srgbClr val="141414"/>
                </a:solidFill>
                <a:highlight>
                  <a:srgbClr val="FFFFFF"/>
                </a:highlight>
                <a:latin typeface="Georgia"/>
                <a:ea typeface="Georgia"/>
                <a:cs typeface="Georgia"/>
                <a:sym typeface="Georgia"/>
              </a:rPr>
              <a:t>2026 ECN Network Conference:  June 10, 2026</a:t>
            </a:r>
            <a:endParaRPr b="0" i="1" sz="1150">
              <a:solidFill>
                <a:srgbClr val="141414"/>
              </a:solidFill>
              <a:highlight>
                <a:srgbClr val="FFFFFF"/>
              </a:highlight>
              <a:latin typeface="Georgia"/>
              <a:ea typeface="Georgia"/>
              <a:cs typeface="Georgia"/>
              <a:sym typeface="Georgia"/>
            </a:endParaRPr>
          </a:p>
          <a:p>
            <a:pPr indent="0" lvl="0" marL="0" rtl="0" algn="l">
              <a:spcBef>
                <a:spcPts val="400"/>
              </a:spcBef>
              <a:spcAft>
                <a:spcPts val="0"/>
              </a:spcAft>
              <a:buNone/>
            </a:pPr>
            <a:r>
              <a:rPr b="0" i="1" lang="en" sz="1150">
                <a:solidFill>
                  <a:srgbClr val="141414"/>
                </a:solidFill>
                <a:highlight>
                  <a:srgbClr val="FFFFFF"/>
                </a:highlight>
                <a:latin typeface="Georgia"/>
                <a:ea typeface="Georgia"/>
                <a:cs typeface="Georgia"/>
                <a:sym typeface="Georgia"/>
              </a:rPr>
              <a:t>This session will share how Josephine Dobbs Clement ECHS has established and maintained a culture of excellence within its 20+ year history through the partnership of Durham Public Schools and North Carolina Central University. </a:t>
            </a:r>
            <a:r>
              <a:rPr b="0" i="1" lang="en" sz="1350">
                <a:solidFill>
                  <a:srgbClr val="141414"/>
                </a:solidFill>
                <a:highlight>
                  <a:srgbClr val="FFFFFF"/>
                </a:highlight>
                <a:latin typeface="Georgia"/>
                <a:ea typeface="Georgia"/>
                <a:cs typeface="Georgia"/>
                <a:sym typeface="Georgia"/>
              </a:rPr>
              <a:t> </a:t>
            </a:r>
            <a:r>
              <a:rPr b="0" i="1" lang="en" sz="1300">
                <a:solidFill>
                  <a:srgbClr val="000000"/>
                </a:solidFill>
                <a:latin typeface="Georgia"/>
                <a:ea typeface="Georgia"/>
                <a:cs typeface="Georgia"/>
                <a:sym typeface="Georgia"/>
              </a:rPr>
              <a:t> </a:t>
            </a:r>
            <a:r>
              <a:rPr lang="en">
                <a:latin typeface="Georgia"/>
                <a:ea typeface="Georgia"/>
                <a:cs typeface="Georgia"/>
                <a:sym typeface="Georgia"/>
              </a:rPr>
              <a:t>		</a:t>
            </a:r>
            <a:endParaRPr>
              <a:latin typeface="Georgia"/>
              <a:ea typeface="Georgia"/>
              <a:cs typeface="Georgia"/>
              <a:sym typeface="Georgia"/>
            </a:endParaRPr>
          </a:p>
          <a:p>
            <a:pPr indent="0" lvl="0" marL="0" rtl="0" algn="l">
              <a:spcBef>
                <a:spcPts val="400"/>
              </a:spcBef>
              <a:spcAft>
                <a:spcPts val="400"/>
              </a:spcAft>
              <a:buNone/>
            </a:pPr>
            <a:r>
              <a:rPr lang="en">
                <a:latin typeface="Georgia"/>
                <a:ea typeface="Georgia"/>
                <a:cs typeface="Georgia"/>
                <a:sym typeface="Georgia"/>
              </a:rPr>
              <a:t>Lori Bruce, Ed.D - Principal</a:t>
            </a:r>
            <a:endParaRPr>
              <a:latin typeface="Georgia"/>
              <a:ea typeface="Georgia"/>
              <a:cs typeface="Georgia"/>
              <a:sym typeface="Georgia"/>
            </a:endParaRPr>
          </a:p>
        </p:txBody>
      </p:sp>
      <p:pic>
        <p:nvPicPr>
          <p:cNvPr id="400" name="Google Shape;400;p64"/>
          <p:cNvPicPr preferRelativeResize="0"/>
          <p:nvPr/>
        </p:nvPicPr>
        <p:blipFill>
          <a:blip r:embed="rId4">
            <a:alphaModFix/>
          </a:blip>
          <a:stretch>
            <a:fillRect/>
          </a:stretch>
        </p:blipFill>
        <p:spPr>
          <a:xfrm>
            <a:off x="76350" y="107686"/>
            <a:ext cx="4720075" cy="1991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3"/>
          <p:cNvSpPr txBox="1"/>
          <p:nvPr>
            <p:ph type="title"/>
          </p:nvPr>
        </p:nvSpPr>
        <p:spPr>
          <a:xfrm>
            <a:off x="134475" y="445025"/>
            <a:ext cx="896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en" sz="1778">
                <a:latin typeface="Georgia"/>
                <a:ea typeface="Georgia"/>
                <a:cs typeface="Georgia"/>
                <a:sym typeface="Georgia"/>
              </a:rPr>
              <a:t>Bruce School Leadership Belief Systems about </a:t>
            </a:r>
            <a:r>
              <a:rPr lang="en" sz="1778">
                <a:latin typeface="Georgia"/>
                <a:ea typeface="Georgia"/>
                <a:cs typeface="Georgia"/>
                <a:sym typeface="Georgia"/>
              </a:rPr>
              <a:t>Personnel</a:t>
            </a:r>
            <a:r>
              <a:rPr lang="en" sz="1778">
                <a:latin typeface="Georgia"/>
                <a:ea typeface="Georgia"/>
                <a:cs typeface="Georgia"/>
                <a:sym typeface="Georgia"/>
              </a:rPr>
              <a:t> and Hiring Quality Staff:</a:t>
            </a:r>
            <a:endParaRPr sz="1778">
              <a:latin typeface="Georgia"/>
              <a:ea typeface="Georgia"/>
              <a:cs typeface="Georgia"/>
              <a:sym typeface="Georgia"/>
            </a:endParaRPr>
          </a:p>
        </p:txBody>
      </p:sp>
      <p:sp>
        <p:nvSpPr>
          <p:cNvPr id="468" name="Google Shape;468;p73"/>
          <p:cNvSpPr txBox="1"/>
          <p:nvPr>
            <p:ph idx="1" type="body"/>
          </p:nvPr>
        </p:nvSpPr>
        <p:spPr>
          <a:xfrm>
            <a:off x="134475" y="1152475"/>
            <a:ext cx="8697900" cy="38490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sz="1832">
                <a:latin typeface="Georgia"/>
                <a:ea typeface="Georgia"/>
                <a:cs typeface="Georgia"/>
                <a:sym typeface="Georgia"/>
              </a:rPr>
              <a:t>4. </a:t>
            </a:r>
            <a:r>
              <a:rPr lang="en" sz="1832">
                <a:latin typeface="Georgia"/>
                <a:ea typeface="Georgia"/>
                <a:cs typeface="Georgia"/>
                <a:sym typeface="Georgia"/>
              </a:rPr>
              <a:t>“The people make the party”:  Leaders are in charge of the invite list - this cannot be outsourced.  </a:t>
            </a:r>
            <a:endParaRPr sz="1832">
              <a:latin typeface="Georgia"/>
              <a:ea typeface="Georgia"/>
              <a:cs typeface="Georgia"/>
              <a:sym typeface="Georgia"/>
            </a:endParaRPr>
          </a:p>
          <a:p>
            <a:pPr indent="-297498" lvl="1" marL="914400" rtl="0" algn="l">
              <a:spcBef>
                <a:spcPts val="1200"/>
              </a:spcBef>
              <a:spcAft>
                <a:spcPts val="0"/>
              </a:spcAft>
              <a:buSzPct val="100000"/>
              <a:buFont typeface="Georgia"/>
              <a:buChar char="○"/>
            </a:pPr>
            <a:r>
              <a:rPr lang="en">
                <a:latin typeface="Georgia"/>
                <a:ea typeface="Georgia"/>
                <a:cs typeface="Georgia"/>
                <a:sym typeface="Georgia"/>
              </a:rPr>
              <a:t>Do you have the right people on the bus to meet the goals of the school? To have a healthy/non-toxic school culture?  Have you reached critical mass of quality faculty/staff to thrive?</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Educators are drawn to applying for jobs at smaller schools / appears to be an “easier” school - everyone is not ready to meet the standard.  </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It is critical that professionals in small schools pull their weight, take pride in what they do, have high professional standards for themselves, and are motivated by the school’s collective success versus personal attention.  Becoming an effective teammate is critical to a healthy school environment.  </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5. In order for teachers/support staff to become great at what they have been hired to do - leaders must remove distractions and provide consistency in what to expect each day/week within their school.  </a:t>
            </a:r>
            <a:endParaRPr>
              <a:latin typeface="Georgia"/>
              <a:ea typeface="Georgia"/>
              <a:cs typeface="Georgia"/>
              <a:sym typeface="Georgia"/>
            </a:endParaRPr>
          </a:p>
          <a:p>
            <a:pPr indent="-297498" lvl="1" marL="914400" rtl="0" algn="l">
              <a:spcBef>
                <a:spcPts val="1200"/>
              </a:spcBef>
              <a:spcAft>
                <a:spcPts val="0"/>
              </a:spcAft>
              <a:buSzPct val="100000"/>
              <a:buFont typeface="Georgia"/>
              <a:buChar char="○"/>
            </a:pPr>
            <a:r>
              <a:rPr lang="en">
                <a:latin typeface="Georgia"/>
                <a:ea typeface="Georgia"/>
                <a:cs typeface="Georgia"/>
                <a:sym typeface="Georgia"/>
              </a:rPr>
              <a:t>Extra duties, comp time for school obligations outside of contract hours, school wide/faculty communication, appropriate pacing of school events that may disrupt teaching and learning, prioritizing college class attendance, minimal last minute planning that impact intentional lessons</a:t>
            </a:r>
            <a:endParaRPr>
              <a:latin typeface="Georgia"/>
              <a:ea typeface="Georgia"/>
              <a:cs typeface="Georgia"/>
              <a:sym typeface="Georgia"/>
            </a:endParaRPr>
          </a:p>
          <a:p>
            <a:pPr indent="0" lvl="0" marL="914400" rtl="0" algn="l">
              <a:spcBef>
                <a:spcPts val="1200"/>
              </a:spcBef>
              <a:spcAft>
                <a:spcPts val="1200"/>
              </a:spcAft>
              <a:buNone/>
            </a:pPr>
            <a:r>
              <a:t/>
            </a:r>
            <a:endParaRPr>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Bruce School Leadership Belief Systems about Students:</a:t>
            </a:r>
            <a:endParaRPr>
              <a:latin typeface="Georgia"/>
              <a:ea typeface="Georgia"/>
              <a:cs typeface="Georgia"/>
              <a:sym typeface="Georgia"/>
            </a:endParaRPr>
          </a:p>
        </p:txBody>
      </p:sp>
      <p:sp>
        <p:nvSpPr>
          <p:cNvPr id="474" name="Google Shape;474;p74"/>
          <p:cNvSpPr txBox="1"/>
          <p:nvPr>
            <p:ph idx="1" type="body"/>
          </p:nvPr>
        </p:nvSpPr>
        <p:spPr>
          <a:xfrm>
            <a:off x="311700" y="1152475"/>
            <a:ext cx="8520600" cy="38490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a:latin typeface="Georgia"/>
                <a:ea typeface="Georgia"/>
                <a:cs typeface="Georgia"/>
                <a:sym typeface="Georgia"/>
              </a:rPr>
              <a:t>6. </a:t>
            </a:r>
            <a:r>
              <a:rPr i="1" lang="en">
                <a:latin typeface="Georgia"/>
                <a:ea typeface="Georgia"/>
                <a:cs typeface="Georgia"/>
                <a:sym typeface="Georgia"/>
              </a:rPr>
              <a:t>Most </a:t>
            </a:r>
            <a:r>
              <a:rPr lang="en">
                <a:latin typeface="Georgia"/>
                <a:ea typeface="Georgia"/>
                <a:cs typeface="Georgia"/>
                <a:sym typeface="Georgia"/>
              </a:rPr>
              <a:t>students will rise to the expectation of their environment with consistent embedded supports.</a:t>
            </a:r>
            <a:endParaRPr>
              <a:latin typeface="Georgia"/>
              <a:ea typeface="Georgia"/>
              <a:cs typeface="Georgia"/>
              <a:sym typeface="Georgia"/>
            </a:endParaRPr>
          </a:p>
          <a:p>
            <a:pPr indent="-297498" lvl="1" marL="914400" rtl="0" algn="l">
              <a:spcBef>
                <a:spcPts val="1200"/>
              </a:spcBef>
              <a:spcAft>
                <a:spcPts val="0"/>
              </a:spcAft>
              <a:buSzPct val="100000"/>
              <a:buFont typeface="Georgia"/>
              <a:buChar char="○"/>
            </a:pPr>
            <a:r>
              <a:rPr lang="en">
                <a:latin typeface="Georgia"/>
                <a:ea typeface="Georgia"/>
                <a:cs typeface="Georgia"/>
                <a:sym typeface="Georgia"/>
              </a:rPr>
              <a:t>Quality educators know how to manage a classroom, inspire/motivate students, and gain authentic partnerships with parents.</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What is the infrastructure to guide student expectations?  What district programs or policies support what is desired?  (PBIS, Restorative Practices, Character Education?)</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Schools can optimize desirable student behavior and consistent good scholarship habits when students police/encourage each other.  </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Address non-productive behaviors early and often - In the 25-26 school year, facilitated over 100 virtual parent meetings regarding academic standing &amp; behavior</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7. When you help students become owners of their own education / affirm discovery of career goals - they experience classroom instruction and support services differently.  Actively teaching and allowing space for students to initiate seeking </a:t>
            </a:r>
            <a:r>
              <a:rPr lang="en">
                <a:latin typeface="Georgia"/>
                <a:ea typeface="Georgia"/>
                <a:cs typeface="Georgia"/>
                <a:sym typeface="Georgia"/>
              </a:rPr>
              <a:t>information</a:t>
            </a:r>
            <a:r>
              <a:rPr lang="en">
                <a:latin typeface="Georgia"/>
                <a:ea typeface="Georgia"/>
                <a:cs typeface="Georgia"/>
                <a:sym typeface="Georgia"/>
              </a:rPr>
              <a:t> to support their goals is a skill in an of itself…</a:t>
            </a:r>
            <a:endParaRPr>
              <a:latin typeface="Georgia"/>
              <a:ea typeface="Georgia"/>
              <a:cs typeface="Georgia"/>
              <a:sym typeface="Georgia"/>
            </a:endParaRPr>
          </a:p>
          <a:p>
            <a:pPr indent="-299958" lvl="0" marL="914400" rtl="0" algn="l">
              <a:spcBef>
                <a:spcPts val="1200"/>
              </a:spcBef>
              <a:spcAft>
                <a:spcPts val="0"/>
              </a:spcAft>
              <a:buSzPct val="100000"/>
              <a:buFont typeface="Georgia"/>
              <a:buChar char="●"/>
            </a:pPr>
            <a:r>
              <a:rPr lang="en" sz="1450">
                <a:latin typeface="Georgia"/>
                <a:ea typeface="Georgia"/>
                <a:cs typeface="Georgia"/>
                <a:sym typeface="Georgia"/>
              </a:rPr>
              <a:t>State mandated career development plans, Xello resources, CFNC accounts/resources, visits from college representatives, free ACT/SAT prep resources, local college fairs, IHE speaker series/</a:t>
            </a:r>
            <a:r>
              <a:rPr lang="en" sz="1450">
                <a:latin typeface="Georgia"/>
                <a:ea typeface="Georgia"/>
                <a:cs typeface="Georgia"/>
                <a:sym typeface="Georgia"/>
              </a:rPr>
              <a:t>information</a:t>
            </a:r>
            <a:r>
              <a:rPr lang="en" sz="1450">
                <a:latin typeface="Georgia"/>
                <a:ea typeface="Georgia"/>
                <a:cs typeface="Georgia"/>
                <a:sym typeface="Georgia"/>
              </a:rPr>
              <a:t> sessions</a:t>
            </a:r>
            <a:endParaRPr sz="1450">
              <a:latin typeface="Georgia"/>
              <a:ea typeface="Georgia"/>
              <a:cs typeface="Georgia"/>
              <a:sym typeface="Georgia"/>
            </a:endParaRPr>
          </a:p>
          <a:p>
            <a:pPr indent="-299958" lvl="0" marL="914400" rtl="0" algn="l">
              <a:spcBef>
                <a:spcPts val="0"/>
              </a:spcBef>
              <a:spcAft>
                <a:spcPts val="0"/>
              </a:spcAft>
              <a:buSzPct val="100000"/>
              <a:buFont typeface="Georgia"/>
              <a:buChar char="●"/>
            </a:pPr>
            <a:r>
              <a:rPr lang="en" sz="1450">
                <a:latin typeface="Georgia"/>
                <a:ea typeface="Georgia"/>
                <a:cs typeface="Georgia"/>
                <a:sym typeface="Georgia"/>
              </a:rPr>
              <a:t>Senior Picture Wall is inspiring to all JDC ECHS students each year</a:t>
            </a:r>
            <a:endParaRPr sz="1450">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latin typeface="Georgia"/>
                <a:ea typeface="Georgia"/>
                <a:cs typeface="Georgia"/>
                <a:sym typeface="Georgia"/>
              </a:rPr>
              <a:t>Bruce School Leadership Belief Systems about Parent Engagement:</a:t>
            </a:r>
            <a:endParaRPr sz="2120">
              <a:latin typeface="Georgia"/>
              <a:ea typeface="Georgia"/>
              <a:cs typeface="Georgia"/>
              <a:sym typeface="Georgia"/>
            </a:endParaRPr>
          </a:p>
        </p:txBody>
      </p:sp>
      <p:sp>
        <p:nvSpPr>
          <p:cNvPr id="480" name="Google Shape;480;p75"/>
          <p:cNvSpPr txBox="1"/>
          <p:nvPr>
            <p:ph idx="1" type="body"/>
          </p:nvPr>
        </p:nvSpPr>
        <p:spPr>
          <a:xfrm>
            <a:off x="311700" y="1152475"/>
            <a:ext cx="8520600" cy="38490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latin typeface="Georgia"/>
                <a:ea typeface="Georgia"/>
                <a:cs typeface="Georgia"/>
                <a:sym typeface="Georgia"/>
              </a:rPr>
              <a:t>8</a:t>
            </a:r>
            <a:r>
              <a:rPr lang="en">
                <a:latin typeface="Georgia"/>
                <a:ea typeface="Georgia"/>
                <a:cs typeface="Georgia"/>
                <a:sym typeface="Georgia"/>
              </a:rPr>
              <a:t>.  Most parents want to support their high school student, but they are unsure of what is expected and how to engage appropriately that  be will be different than </a:t>
            </a:r>
            <a:r>
              <a:rPr lang="en">
                <a:latin typeface="Georgia"/>
                <a:ea typeface="Georgia"/>
                <a:cs typeface="Georgia"/>
                <a:sym typeface="Georgia"/>
              </a:rPr>
              <a:t>engagement</a:t>
            </a:r>
            <a:r>
              <a:rPr lang="en">
                <a:latin typeface="Georgia"/>
                <a:ea typeface="Georgia"/>
                <a:cs typeface="Georgia"/>
                <a:sym typeface="Georgia"/>
              </a:rPr>
              <a:t> in elementary and middle school.  </a:t>
            </a:r>
            <a:endParaRPr>
              <a:latin typeface="Georgia"/>
              <a:ea typeface="Georgia"/>
              <a:cs typeface="Georgia"/>
              <a:sym typeface="Georgia"/>
            </a:endParaRPr>
          </a:p>
          <a:p>
            <a:pPr indent="-317183" lvl="0" marL="457200" rtl="0" algn="l">
              <a:spcBef>
                <a:spcPts val="1200"/>
              </a:spcBef>
              <a:spcAft>
                <a:spcPts val="0"/>
              </a:spcAft>
              <a:buSzPct val="100000"/>
              <a:buFont typeface="Georgia"/>
              <a:buChar char="●"/>
            </a:pPr>
            <a:r>
              <a:rPr lang="en">
                <a:latin typeface="Georgia"/>
                <a:ea typeface="Georgia"/>
                <a:cs typeface="Georgia"/>
                <a:sym typeface="Georgia"/>
              </a:rPr>
              <a:t>The goal is for school staff and caregivers to be authentic partners in </a:t>
            </a:r>
            <a:r>
              <a:rPr lang="en">
                <a:latin typeface="Georgia"/>
                <a:ea typeface="Georgia"/>
                <a:cs typeface="Georgia"/>
                <a:sym typeface="Georgia"/>
              </a:rPr>
              <a:t>shepherding</a:t>
            </a:r>
            <a:r>
              <a:rPr lang="en">
                <a:latin typeface="Georgia"/>
                <a:ea typeface="Georgia"/>
                <a:cs typeface="Georgia"/>
                <a:sym typeface="Georgia"/>
              </a:rPr>
              <a:t> the student through adolescence/high school.  </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Communication with school staff, Access tools such as Infinite Campus/Canvas, awareness of what is happening at school and help their child to access opportunities, support good scholarship habits such as regular attendance and behavior.</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It is important that parents understand what is expected as a K12 student vs. a college student.</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Communication with college professors (at JDC/NCCU - not allowed, must communicate through the college liaison/administrators, seminar teachers)</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EC/504 services in K12 vs. Higher Ed is different and students/families need help navigating</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More freedom/less supervision on a college campus requires maturity, trust, and consistent </a:t>
            </a:r>
            <a:r>
              <a:rPr lang="en">
                <a:latin typeface="Georgia"/>
                <a:ea typeface="Georgia"/>
                <a:cs typeface="Georgia"/>
                <a:sym typeface="Georgia"/>
              </a:rPr>
              <a:t>good decision making</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Be explicit about the primary goals of high school</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Last opportunity to make mistakes with a safe place to land with guidance to recover</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Graduate on time, attention to GPA, class rank, enrolled in college classes in their intended field, develop a transcript and ACT score that is </a:t>
            </a:r>
            <a:r>
              <a:rPr lang="en">
                <a:latin typeface="Georgia"/>
                <a:ea typeface="Georgia"/>
                <a:cs typeface="Georgia"/>
                <a:sym typeface="Georgia"/>
              </a:rPr>
              <a:t>desirable</a:t>
            </a:r>
            <a:r>
              <a:rPr lang="en">
                <a:latin typeface="Georgia"/>
                <a:ea typeface="Georgia"/>
                <a:cs typeface="Georgia"/>
                <a:sym typeface="Georgia"/>
              </a:rPr>
              <a:t> to the applying college/university of their choice.</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Be eligible for college financial aid / eligible for scholarships (2.5 GPA)</a:t>
            </a:r>
            <a:endParaRPr>
              <a:latin typeface="Georgia"/>
              <a:ea typeface="Georgia"/>
              <a:cs typeface="Georgia"/>
              <a:sym typeface="Georgia"/>
            </a:endParaRPr>
          </a:p>
          <a:p>
            <a:pPr indent="-297498" lvl="1" marL="914400" rtl="0" algn="l">
              <a:spcBef>
                <a:spcPts val="0"/>
              </a:spcBef>
              <a:spcAft>
                <a:spcPts val="0"/>
              </a:spcAft>
              <a:buSzPct val="100000"/>
              <a:buFont typeface="Georgia"/>
              <a:buChar char="○"/>
            </a:pPr>
            <a:r>
              <a:rPr lang="en">
                <a:latin typeface="Georgia"/>
                <a:ea typeface="Georgia"/>
                <a:cs typeface="Georgia"/>
                <a:sym typeface="Georgia"/>
              </a:rPr>
              <a:t>Develop the skills necessary to be independent and navigate any higher education institution</a:t>
            </a:r>
            <a:endParaRPr>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latin typeface="Georgia"/>
                <a:ea typeface="Georgia"/>
                <a:cs typeface="Georgia"/>
                <a:sym typeface="Georgia"/>
              </a:rPr>
              <a:t>Bruce School Leadership Beliefs about Teaching and Learning:</a:t>
            </a:r>
            <a:endParaRPr sz="2320">
              <a:latin typeface="Georgia"/>
              <a:ea typeface="Georgia"/>
              <a:cs typeface="Georgia"/>
              <a:sym typeface="Georgia"/>
            </a:endParaRPr>
          </a:p>
        </p:txBody>
      </p:sp>
      <p:sp>
        <p:nvSpPr>
          <p:cNvPr id="486" name="Google Shape;486;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8" lvl="0" marL="457200" rtl="0" algn="l">
              <a:spcBef>
                <a:spcPts val="0"/>
              </a:spcBef>
              <a:spcAft>
                <a:spcPts val="0"/>
              </a:spcAft>
              <a:buSzPct val="100000"/>
              <a:buFont typeface="Georgia"/>
              <a:buChar char="●"/>
            </a:pPr>
            <a:r>
              <a:rPr lang="en">
                <a:latin typeface="Georgia"/>
                <a:ea typeface="Georgia"/>
                <a:cs typeface="Georgia"/>
                <a:sym typeface="Georgia"/>
              </a:rPr>
              <a:t>The most </a:t>
            </a:r>
            <a:r>
              <a:rPr lang="en">
                <a:latin typeface="Georgia"/>
                <a:ea typeface="Georgia"/>
                <a:cs typeface="Georgia"/>
                <a:sym typeface="Georgia"/>
              </a:rPr>
              <a:t>impactful action towards high quality teaching and learning is hiring properly and offering specific support to staff as needed to meet their professional expectations effectively.  School staff deserve candid communication about performance, its impact on school goals/school culture and your desire as leader to support them and make it work.  </a:t>
            </a:r>
            <a:endParaRPr>
              <a:latin typeface="Georgia"/>
              <a:ea typeface="Georgia"/>
              <a:cs typeface="Georgia"/>
              <a:sym typeface="Georgia"/>
            </a:endParaRPr>
          </a:p>
          <a:p>
            <a:pPr indent="0" lvl="0" marL="457200" rtl="0" algn="l">
              <a:spcBef>
                <a:spcPts val="1200"/>
              </a:spcBef>
              <a:spcAft>
                <a:spcPts val="0"/>
              </a:spcAft>
              <a:buNone/>
            </a:pPr>
            <a:r>
              <a:t/>
            </a:r>
            <a:endParaRPr>
              <a:latin typeface="Georgia"/>
              <a:ea typeface="Georgia"/>
              <a:cs typeface="Georgia"/>
              <a:sym typeface="Georgia"/>
            </a:endParaRPr>
          </a:p>
          <a:p>
            <a:pPr indent="-334328" lvl="0" marL="457200" rtl="0" algn="l">
              <a:spcBef>
                <a:spcPts val="1200"/>
              </a:spcBef>
              <a:spcAft>
                <a:spcPts val="0"/>
              </a:spcAft>
              <a:buSzPct val="100000"/>
              <a:buFont typeface="Georgia"/>
              <a:buChar char="●"/>
            </a:pPr>
            <a:r>
              <a:rPr lang="en">
                <a:latin typeface="Georgia"/>
                <a:ea typeface="Georgia"/>
                <a:cs typeface="Georgia"/>
                <a:sym typeface="Georgia"/>
              </a:rPr>
              <a:t>Instructional Time is Sacred:  skipping class, walking the halls, teachers pulling students out of other teachers’ classes is not how we do things and will be addressed - there is a time and place for everything.  Bell to bell instruction and student engagement is the standard.  </a:t>
            </a:r>
            <a:endParaRPr>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Systematic Structures of JDC ECHS:  Intentional Scheduling</a:t>
            </a:r>
            <a:endParaRPr sz="2420"/>
          </a:p>
        </p:txBody>
      </p:sp>
      <p:sp>
        <p:nvSpPr>
          <p:cNvPr id="492" name="Google Shape;492;p77"/>
          <p:cNvSpPr txBox="1"/>
          <p:nvPr>
            <p:ph idx="1" type="body"/>
          </p:nvPr>
        </p:nvSpPr>
        <p:spPr>
          <a:xfrm>
            <a:off x="311700" y="1152475"/>
            <a:ext cx="8520600" cy="3882600"/>
          </a:xfrm>
          <a:prstGeom prst="rect">
            <a:avLst/>
          </a:prstGeom>
        </p:spPr>
        <p:txBody>
          <a:bodyPr anchorCtr="0" anchor="t" bIns="91425" lIns="91425" spcFirstLastPara="1" rIns="91425" wrap="square" tIns="91425">
            <a:normAutofit fontScale="62500" lnSpcReduction="10000"/>
          </a:bodyPr>
          <a:lstStyle/>
          <a:p>
            <a:pPr indent="-300038" lvl="0" marL="457200" rtl="0" algn="l">
              <a:spcBef>
                <a:spcPts val="0"/>
              </a:spcBef>
              <a:spcAft>
                <a:spcPts val="0"/>
              </a:spcAft>
              <a:buSzPct val="100000"/>
              <a:buFont typeface="Georgia"/>
              <a:buChar char="-"/>
            </a:pPr>
            <a:r>
              <a:rPr lang="en">
                <a:latin typeface="Georgia"/>
                <a:ea typeface="Georgia"/>
                <a:cs typeface="Georgia"/>
                <a:sym typeface="Georgia"/>
              </a:rPr>
              <a:t>All high school courses taught at the honors level (with the exception of Math, all students cycle through each JDC classroom teacher)</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rPr lang="en">
                <a:latin typeface="Georgia"/>
                <a:ea typeface="Georgia"/>
                <a:cs typeface="Georgia"/>
                <a:sym typeface="Georgia"/>
              </a:rPr>
              <a:t>College course enrollment begins in the 9th grade - each year, students take more college classes, most juniors take 1 high school course each semester, most Seniors are exclusively taking all college courses</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rPr lang="en">
                <a:latin typeface="Georgia"/>
                <a:ea typeface="Georgia"/>
                <a:cs typeface="Georgia"/>
                <a:sym typeface="Georgia"/>
              </a:rPr>
              <a:t>Collaboration with the IHE Liaison is critical to identifying college professors that may not be a good fit for early college students.  </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rPr lang="en">
                <a:latin typeface="Georgia"/>
                <a:ea typeface="Georgia"/>
                <a:cs typeface="Georgia"/>
                <a:sym typeface="Georgia"/>
              </a:rPr>
              <a:t>Attention to enrolled courses 4th block - Early Dismissal for Sports/Extracurriculars </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rPr lang="en">
                <a:latin typeface="Georgia"/>
                <a:ea typeface="Georgia"/>
                <a:cs typeface="Georgia"/>
                <a:sym typeface="Georgia"/>
              </a:rPr>
              <a:t>6 High School graduation requirements are taken at NCCU:  2 world languages, Health and PE, 2 American History courses, NCCU Math 1100 = Math IV</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rPr lang="en">
                <a:latin typeface="Georgia"/>
                <a:ea typeface="Georgia"/>
                <a:cs typeface="Georgia"/>
                <a:sym typeface="Georgia"/>
              </a:rPr>
              <a:t>4 90 minute block courses each semester, with a 30 minute intervention period each day</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rPr lang="en">
                <a:latin typeface="Georgia"/>
                <a:ea typeface="Georgia"/>
                <a:cs typeface="Georgia"/>
                <a:sym typeface="Georgia"/>
              </a:rPr>
              <a:t>All EOC courses are taught in the Spring Semester</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rPr lang="en">
                <a:latin typeface="Georgia"/>
                <a:ea typeface="Georgia"/>
                <a:cs typeface="Georgia"/>
                <a:sym typeface="Georgia"/>
              </a:rPr>
              <a:t>Seminar Courses scheduled each semester in the 9th and 10th grade to support success in high school and college courses (social/emotional well being, instructional interventions, character education lessons, ACT preparation, career planning, district assessments, etc…)</a:t>
            </a:r>
            <a:endParaRPr>
              <a:latin typeface="Georgia"/>
              <a:ea typeface="Georgia"/>
              <a:cs typeface="Georgia"/>
              <a:sym typeface="Georgia"/>
            </a:endParaRPr>
          </a:p>
          <a:p>
            <a:pPr indent="-284163" lvl="1" marL="914400" rtl="0" algn="l">
              <a:spcBef>
                <a:spcPts val="0"/>
              </a:spcBef>
              <a:spcAft>
                <a:spcPts val="0"/>
              </a:spcAft>
              <a:buSzPct val="100000"/>
              <a:buFont typeface="Georgia"/>
              <a:buChar char="-"/>
            </a:pPr>
            <a:r>
              <a:rPr lang="en">
                <a:latin typeface="Georgia"/>
                <a:ea typeface="Georgia"/>
                <a:cs typeface="Georgia"/>
                <a:sym typeface="Georgia"/>
              </a:rPr>
              <a:t>Seminar teachers are certified teachers and expected to collaborate with counselor, content teachers, parents, administrators.</a:t>
            </a:r>
            <a:endParaRPr>
              <a:latin typeface="Georgia"/>
              <a:ea typeface="Georgia"/>
              <a:cs typeface="Georgia"/>
              <a:sym typeface="Georgia"/>
            </a:endParaRPr>
          </a:p>
          <a:p>
            <a:pPr indent="-284163" lvl="1" marL="914400" rtl="0" algn="l">
              <a:spcBef>
                <a:spcPts val="0"/>
              </a:spcBef>
              <a:spcAft>
                <a:spcPts val="0"/>
              </a:spcAft>
              <a:buSzPct val="100000"/>
              <a:buFont typeface="Georgia"/>
              <a:buChar char="-"/>
            </a:pPr>
            <a:r>
              <a:rPr lang="en">
                <a:latin typeface="Georgia"/>
                <a:ea typeface="Georgia"/>
                <a:cs typeface="Georgia"/>
                <a:sym typeface="Georgia"/>
              </a:rPr>
              <a:t>Serve as the primary contact for MTSS Intervention Plans in Panorama</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rPr lang="en">
                <a:latin typeface="Georgia"/>
                <a:ea typeface="Georgia"/>
                <a:cs typeface="Georgia"/>
                <a:sym typeface="Georgia"/>
              </a:rPr>
              <a:t>It is critical to have a quality school counselor to ensure all students on track, enrolled in the appropriate courses, collaborate effectively with the college </a:t>
            </a:r>
            <a:r>
              <a:rPr lang="en">
                <a:latin typeface="Georgia"/>
                <a:ea typeface="Georgia"/>
                <a:cs typeface="Georgia"/>
                <a:sym typeface="Georgia"/>
              </a:rPr>
              <a:t>liaison</a:t>
            </a:r>
            <a:r>
              <a:rPr lang="en">
                <a:latin typeface="Georgia"/>
                <a:ea typeface="Georgia"/>
                <a:cs typeface="Georgia"/>
                <a:sym typeface="Georgia"/>
              </a:rPr>
              <a:t>, and collaborate with MTSS Team/SIT/Administration to ensure structures of support are in place</a:t>
            </a:r>
            <a:endParaRPr>
              <a:latin typeface="Georgia"/>
              <a:ea typeface="Georgia"/>
              <a:cs typeface="Georgia"/>
              <a:sym typeface="Georgia"/>
            </a:endParaRPr>
          </a:p>
          <a:p>
            <a:pPr indent="-300038" lvl="0" marL="457200" rtl="0" algn="l">
              <a:spcBef>
                <a:spcPts val="0"/>
              </a:spcBef>
              <a:spcAft>
                <a:spcPts val="0"/>
              </a:spcAft>
              <a:buSzPct val="100000"/>
              <a:buFont typeface="Georgia"/>
              <a:buChar char="-"/>
            </a:pPr>
            <a:r>
              <a:t/>
            </a:r>
            <a:endParaRPr>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lang="en" sz="2420">
                <a:latin typeface="Georgia"/>
                <a:ea typeface="Georgia"/>
                <a:cs typeface="Georgia"/>
                <a:sym typeface="Georgia"/>
              </a:rPr>
              <a:t>Systematic Structures of JDC ECHS:  Communication</a:t>
            </a:r>
            <a:endParaRPr>
              <a:latin typeface="Georgia"/>
              <a:ea typeface="Georgia"/>
              <a:cs typeface="Georgia"/>
              <a:sym typeface="Georgia"/>
            </a:endParaRPr>
          </a:p>
        </p:txBody>
      </p:sp>
      <p:sp>
        <p:nvSpPr>
          <p:cNvPr id="498" name="Google Shape;498;p7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latin typeface="Georgia"/>
                <a:ea typeface="Georgia"/>
                <a:cs typeface="Georgia"/>
                <a:sym typeface="Georgia"/>
              </a:rPr>
              <a:t>Weekly/On-going Communication:  </a:t>
            </a:r>
            <a:endParaRPr b="1">
              <a:latin typeface="Georgia"/>
              <a:ea typeface="Georgia"/>
              <a:cs typeface="Georgia"/>
              <a:sym typeface="Georgia"/>
            </a:endParaRPr>
          </a:p>
          <a:p>
            <a:pPr indent="-317183" lvl="0" marL="457200" rtl="0" algn="l">
              <a:spcBef>
                <a:spcPts val="1200"/>
              </a:spcBef>
              <a:spcAft>
                <a:spcPts val="0"/>
              </a:spcAft>
              <a:buSzPct val="100000"/>
              <a:buFont typeface="Georgia"/>
              <a:buChar char="-"/>
            </a:pPr>
            <a:r>
              <a:rPr lang="en">
                <a:latin typeface="Georgia"/>
                <a:ea typeface="Georgia"/>
                <a:cs typeface="Georgia"/>
                <a:sym typeface="Georgia"/>
              </a:rPr>
              <a:t>Students &amp; Families:  Weekly Sunday Message and Counselor Newsletter including a detailed updated calendar for the year</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School Counselor and College Advisor REMIND Messages for each student and parent grade level </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Teacher Canvas &amp; REMIND messages</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Principal/Counselor Parent &amp; Student Meetings following MTSS letters regarding attendance, quarter grades, progress report grades, NCCU early warning grade reports, end of semester grades</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Monthly Virtual PTSA &amp; School Improvement Team Meetings</a:t>
            </a:r>
            <a:endParaRPr>
              <a:latin typeface="Georgia"/>
              <a:ea typeface="Georgia"/>
              <a:cs typeface="Georgia"/>
              <a:sym typeface="Georgia"/>
            </a:endParaRPr>
          </a:p>
          <a:p>
            <a:pPr indent="0" lvl="0" marL="0" rtl="0" algn="l">
              <a:spcBef>
                <a:spcPts val="1200"/>
              </a:spcBef>
              <a:spcAft>
                <a:spcPts val="0"/>
              </a:spcAft>
              <a:buNone/>
            </a:pPr>
            <a:r>
              <a:rPr b="1" lang="en">
                <a:latin typeface="Georgia"/>
                <a:ea typeface="Georgia"/>
                <a:cs typeface="Georgia"/>
                <a:sym typeface="Georgia"/>
              </a:rPr>
              <a:t>Annual / Semester Family Events: (mostly virtual)</a:t>
            </a:r>
            <a:endParaRPr b="1">
              <a:latin typeface="Georgia"/>
              <a:ea typeface="Georgia"/>
              <a:cs typeface="Georgia"/>
              <a:sym typeface="Georgia"/>
            </a:endParaRPr>
          </a:p>
          <a:p>
            <a:pPr indent="-317183" lvl="0" marL="457200" rtl="0" algn="l">
              <a:spcBef>
                <a:spcPts val="1200"/>
              </a:spcBef>
              <a:spcAft>
                <a:spcPts val="0"/>
              </a:spcAft>
              <a:buSzPct val="100000"/>
              <a:buFont typeface="Georgia"/>
              <a:buChar char="-"/>
            </a:pPr>
            <a:r>
              <a:rPr lang="en">
                <a:latin typeface="Georgia"/>
                <a:ea typeface="Georgia"/>
                <a:cs typeface="Georgia"/>
                <a:sym typeface="Georgia"/>
              </a:rPr>
              <a:t>Annual:  Open House (Virtual and In Person)</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Semester:  Preparing for Priority Registration of College Classes</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Semester:  Meet the Teacher Night (approach to instruction, grading practices, goals for students)</a:t>
            </a:r>
            <a:endParaRPr>
              <a:latin typeface="Georgia"/>
              <a:ea typeface="Georgia"/>
              <a:cs typeface="Georgia"/>
              <a:sym typeface="Georgia"/>
            </a:endParaRPr>
          </a:p>
          <a:p>
            <a:pPr indent="-317183" lvl="0" marL="457200" rtl="0" algn="l">
              <a:spcBef>
                <a:spcPts val="0"/>
              </a:spcBef>
              <a:spcAft>
                <a:spcPts val="0"/>
              </a:spcAft>
              <a:buSzPct val="100000"/>
              <a:buFont typeface="Georgia"/>
              <a:buChar char="-"/>
            </a:pPr>
            <a:r>
              <a:rPr lang="en">
                <a:latin typeface="Georgia"/>
                <a:ea typeface="Georgia"/>
                <a:cs typeface="Georgia"/>
                <a:sym typeface="Georgia"/>
              </a:rPr>
              <a:t>Spring:  Senior Family Meetings</a:t>
            </a:r>
            <a:endParaRPr>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455"/>
              <a:buFont typeface="Arial"/>
              <a:buNone/>
            </a:pPr>
            <a:r>
              <a:rPr lang="en" sz="2420">
                <a:latin typeface="Georgia"/>
                <a:ea typeface="Georgia"/>
                <a:cs typeface="Georgia"/>
                <a:sym typeface="Georgia"/>
              </a:rPr>
              <a:t>Systematic Structures of JDC ECHS:  School Counselor</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sp>
        <p:nvSpPr>
          <p:cNvPr id="504" name="Google Shape;504;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0"/>
              </a:spcBef>
              <a:spcAft>
                <a:spcPts val="0"/>
              </a:spcAft>
              <a:buSzPct val="100000"/>
              <a:buFont typeface="Georgia"/>
              <a:buChar char="-"/>
            </a:pPr>
            <a:r>
              <a:rPr lang="en">
                <a:latin typeface="Georgia"/>
                <a:ea typeface="Georgia"/>
                <a:cs typeface="Georgia"/>
                <a:sym typeface="Georgia"/>
              </a:rPr>
              <a:t>Student Individual Meetings each semester - Transcript analysis &amp; guidance</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Schedule MTSS parent/student meetings with Principal</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Social &amp; Emotional Mental Health Support &amp; Awareness</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Honor Roll Celebrations each quarter</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Collaboration with NCCU Liaison - enrollment of NCCU classes, aid with the transition from JDC to NCCU, NCCU speaker series for various NCCU Schools/Depts</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Collaboration with Social Worker - student &amp; family mental health services, UNC Mental Health First Aid Sessions</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Collaboration with College Advisor:  </a:t>
            </a:r>
            <a:r>
              <a:rPr lang="en">
                <a:latin typeface="Georgia"/>
                <a:ea typeface="Georgia"/>
                <a:cs typeface="Georgia"/>
                <a:sym typeface="Georgia"/>
              </a:rPr>
              <a:t>Scheduled College Representatives throughout the year, College Prep Workshops, FAFSA completion, Scholarship guidance and support</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Collaboration with DPS Career Development Coordinator at JDC 1x per week:  career development plans, internships, fellowships, job shadowing opportunities</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Collaboration with DPS AIG Coordinator at JDC 1x per week:  MTSS Intervention Plans, Governor’s School</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All things Seniors: </a:t>
            </a:r>
            <a:r>
              <a:rPr lang="en">
                <a:latin typeface="Georgia"/>
                <a:ea typeface="Georgia"/>
                <a:cs typeface="Georgia"/>
                <a:sym typeface="Georgia"/>
              </a:rPr>
              <a:t>Recognition</a:t>
            </a:r>
            <a:r>
              <a:rPr lang="en">
                <a:latin typeface="Georgia"/>
                <a:ea typeface="Georgia"/>
                <a:cs typeface="Georgia"/>
                <a:sym typeface="Georgia"/>
              </a:rPr>
              <a:t> for scholarships &amp; college acceptances, Senior Week, Senior Walk, College Decision Day</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Plans end of year Awards Day</a:t>
            </a:r>
            <a:endParaRPr>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1878">
                <a:latin typeface="Georgia"/>
                <a:ea typeface="Georgia"/>
                <a:cs typeface="Georgia"/>
                <a:sym typeface="Georgia"/>
              </a:rPr>
              <a:t>Systematic Structures of JDC ECHS:  School Culture &amp; Student Engagement</a:t>
            </a:r>
            <a:endParaRPr sz="2220">
              <a:latin typeface="Georgia"/>
              <a:ea typeface="Georgia"/>
              <a:cs typeface="Georgia"/>
              <a:sym typeface="Georgia"/>
            </a:endParaRPr>
          </a:p>
        </p:txBody>
      </p:sp>
      <p:sp>
        <p:nvSpPr>
          <p:cNvPr id="510" name="Google Shape;510;p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308610" lvl="0" marL="457200" rtl="0" algn="l">
              <a:spcBef>
                <a:spcPts val="0"/>
              </a:spcBef>
              <a:spcAft>
                <a:spcPts val="0"/>
              </a:spcAft>
              <a:buSzPct val="100000"/>
              <a:buFont typeface="Georgia"/>
              <a:buChar char="●"/>
            </a:pPr>
            <a:r>
              <a:rPr lang="en">
                <a:latin typeface="Georgia"/>
                <a:ea typeface="Georgia"/>
                <a:cs typeface="Georgia"/>
                <a:sym typeface="Georgia"/>
              </a:rPr>
              <a:t>Weekly Student Clubs during intervention block</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Student Government Association Monthly Activities - adjusted school schedule</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Student Government Association Awards Day/End of Year Celebration events</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Music Club Holiday Concert and Schoolwide Talent Show</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Heritage Celebrations:  Hispanic Heritage, African-American Heritage, Asian American and Pacific Islanders Heritage</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Students are expected to step up and be leaders in planning SGA events with adult guidance and support</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NCCU Homecoming:  JDC students participate in the King/Queen Celebration, NCCU Parade, and Homecoming Week Celebrations/Greek Stroll</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Grade Level Class Meetings each semester</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National Honor Society Services:  tutoring, support with new student orientation, school tours for interested families</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NCCU Collaboration/Field Trips:  Science Labs, Art Museum, Career Fairs, Expos</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College Campus Field Trips</a:t>
            </a:r>
            <a:endParaRPr>
              <a:latin typeface="Georgia"/>
              <a:ea typeface="Georgia"/>
              <a:cs typeface="Georgia"/>
              <a:sym typeface="Georgia"/>
            </a:endParaRPr>
          </a:p>
          <a:p>
            <a:pPr indent="-308610" lvl="0" marL="457200" rtl="0" algn="l">
              <a:spcBef>
                <a:spcPts val="0"/>
              </a:spcBef>
              <a:spcAft>
                <a:spcPts val="0"/>
              </a:spcAft>
              <a:buSzPct val="100000"/>
              <a:buFont typeface="Georgia"/>
              <a:buChar char="●"/>
            </a:pPr>
            <a:r>
              <a:rPr lang="en">
                <a:latin typeface="Georgia"/>
                <a:ea typeface="Georgia"/>
                <a:cs typeface="Georgia"/>
                <a:sym typeface="Georgia"/>
              </a:rPr>
              <a:t>EF Tours International Trips Opportunities</a:t>
            </a:r>
            <a:endParaRPr>
              <a:latin typeface="Georgia"/>
              <a:ea typeface="Georgia"/>
              <a:cs typeface="Georgia"/>
              <a:sym typeface="Georgia"/>
            </a:endParaRPr>
          </a:p>
          <a:p>
            <a:pPr indent="0" lvl="0" marL="45720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81"/>
          <p:cNvSpPr txBox="1"/>
          <p:nvPr>
            <p:ph type="title"/>
          </p:nvPr>
        </p:nvSpPr>
        <p:spPr>
          <a:xfrm>
            <a:off x="334075" y="212475"/>
            <a:ext cx="8222100" cy="1428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Daily Schedule - ECHS 2025-2026</a:t>
            </a:r>
            <a:endParaRPr i="1" sz="1428">
              <a:latin typeface="Georgia"/>
              <a:ea typeface="Georgia"/>
              <a:cs typeface="Georgia"/>
              <a:sym typeface="Georgia"/>
            </a:endParaRPr>
          </a:p>
        </p:txBody>
      </p:sp>
      <p:sp>
        <p:nvSpPr>
          <p:cNvPr id="516" name="Google Shape;516;p81"/>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t/>
            </a:r>
            <a:endParaRPr b="1" i="1">
              <a:latin typeface="Georgia"/>
              <a:ea typeface="Georgia"/>
              <a:cs typeface="Georgia"/>
              <a:sym typeface="Georgia"/>
            </a:endParaRPr>
          </a:p>
          <a:p>
            <a:pPr indent="0" lvl="0" marL="0" rtl="0" algn="l">
              <a:spcBef>
                <a:spcPts val="1200"/>
              </a:spcBef>
              <a:spcAft>
                <a:spcPts val="0"/>
              </a:spcAft>
              <a:buNone/>
            </a:pPr>
            <a:r>
              <a:rPr lang="en" sz="4515">
                <a:solidFill>
                  <a:srgbClr val="323130"/>
                </a:solidFill>
                <a:latin typeface="Georgia"/>
                <a:ea typeface="Georgia"/>
                <a:cs typeface="Georgia"/>
                <a:sym typeface="Georgia"/>
              </a:rPr>
              <a:t>1st Period: 				9:00 - 10:25 am</a:t>
            </a:r>
            <a:endParaRPr sz="4515">
              <a:solidFill>
                <a:srgbClr val="323130"/>
              </a:solidFill>
              <a:latin typeface="Georgia"/>
              <a:ea typeface="Georgia"/>
              <a:cs typeface="Georgia"/>
              <a:sym typeface="Georgia"/>
            </a:endParaRPr>
          </a:p>
          <a:p>
            <a:pPr indent="0" lvl="0" marL="0" rtl="0" algn="l">
              <a:spcBef>
                <a:spcPts val="1200"/>
              </a:spcBef>
              <a:spcAft>
                <a:spcPts val="0"/>
              </a:spcAft>
              <a:buNone/>
            </a:pPr>
            <a:r>
              <a:rPr lang="en" sz="4515">
                <a:solidFill>
                  <a:srgbClr val="323130"/>
                </a:solidFill>
                <a:latin typeface="Georgia"/>
                <a:ea typeface="Georgia"/>
                <a:cs typeface="Georgia"/>
                <a:sym typeface="Georgia"/>
              </a:rPr>
              <a:t>AAA Intervention/Enrichment :	10:30 - 11:00 am</a:t>
            </a:r>
            <a:endParaRPr sz="4515">
              <a:solidFill>
                <a:srgbClr val="323130"/>
              </a:solidFill>
              <a:latin typeface="Georgia"/>
              <a:ea typeface="Georgia"/>
              <a:cs typeface="Georgia"/>
              <a:sym typeface="Georgia"/>
            </a:endParaRPr>
          </a:p>
          <a:p>
            <a:pPr indent="0" lvl="0" marL="0" rtl="0" algn="l">
              <a:spcBef>
                <a:spcPts val="1200"/>
              </a:spcBef>
              <a:spcAft>
                <a:spcPts val="0"/>
              </a:spcAft>
              <a:buNone/>
            </a:pPr>
            <a:r>
              <a:rPr lang="en" sz="4515">
                <a:solidFill>
                  <a:srgbClr val="323130"/>
                </a:solidFill>
                <a:latin typeface="Georgia"/>
                <a:ea typeface="Georgia"/>
                <a:cs typeface="Georgia"/>
                <a:sym typeface="Georgia"/>
              </a:rPr>
              <a:t>					</a:t>
            </a:r>
            <a:r>
              <a:rPr lang="en" sz="2915">
                <a:solidFill>
                  <a:srgbClr val="323130"/>
                </a:solidFill>
                <a:latin typeface="Georgia"/>
                <a:ea typeface="Georgia"/>
                <a:cs typeface="Georgia"/>
                <a:sym typeface="Georgia"/>
              </a:rPr>
              <a:t>(Monday - 1st period, Tuesday - 2nd/HR,  Wednesday - 3rd, Thursday - Clubs,  Friday - 4th period)</a:t>
            </a:r>
            <a:endParaRPr sz="2915">
              <a:solidFill>
                <a:srgbClr val="323130"/>
              </a:solidFill>
              <a:latin typeface="Georgia"/>
              <a:ea typeface="Georgia"/>
              <a:cs typeface="Georgia"/>
              <a:sym typeface="Georgia"/>
            </a:endParaRPr>
          </a:p>
          <a:p>
            <a:pPr indent="0" lvl="0" marL="0" rtl="0" algn="l">
              <a:spcBef>
                <a:spcPts val="1200"/>
              </a:spcBef>
              <a:spcAft>
                <a:spcPts val="0"/>
              </a:spcAft>
              <a:buNone/>
            </a:pPr>
            <a:r>
              <a:rPr lang="en" sz="4515">
                <a:solidFill>
                  <a:srgbClr val="323130"/>
                </a:solidFill>
                <a:latin typeface="Georgia"/>
                <a:ea typeface="Georgia"/>
                <a:cs typeface="Georgia"/>
                <a:sym typeface="Georgia"/>
              </a:rPr>
              <a:t>2nd Period:				11:05 am - 12:30 pm</a:t>
            </a:r>
            <a:endParaRPr sz="4515">
              <a:solidFill>
                <a:srgbClr val="323130"/>
              </a:solidFill>
              <a:latin typeface="Georgia"/>
              <a:ea typeface="Georgia"/>
              <a:cs typeface="Georgia"/>
              <a:sym typeface="Georgia"/>
            </a:endParaRPr>
          </a:p>
          <a:p>
            <a:pPr indent="0" lvl="0" marL="0" rtl="0" algn="l">
              <a:spcBef>
                <a:spcPts val="1200"/>
              </a:spcBef>
              <a:spcAft>
                <a:spcPts val="0"/>
              </a:spcAft>
              <a:buNone/>
            </a:pPr>
            <a:r>
              <a:rPr lang="en" sz="4515">
                <a:solidFill>
                  <a:srgbClr val="323130"/>
                </a:solidFill>
                <a:latin typeface="Georgia"/>
                <a:ea typeface="Georgia"/>
                <a:cs typeface="Georgia"/>
                <a:sym typeface="Georgia"/>
              </a:rPr>
              <a:t>3rd Period:  				12:35 - 2:30 pm</a:t>
            </a:r>
            <a:endParaRPr sz="4515">
              <a:solidFill>
                <a:srgbClr val="323130"/>
              </a:solidFill>
              <a:latin typeface="Georgia"/>
              <a:ea typeface="Georgia"/>
              <a:cs typeface="Georgia"/>
              <a:sym typeface="Georgia"/>
            </a:endParaRPr>
          </a:p>
          <a:p>
            <a:pPr indent="0" lvl="0" marL="0" rtl="0" algn="l">
              <a:spcBef>
                <a:spcPts val="1200"/>
              </a:spcBef>
              <a:spcAft>
                <a:spcPts val="0"/>
              </a:spcAft>
              <a:buNone/>
            </a:pPr>
            <a:r>
              <a:rPr lang="en" sz="4515">
                <a:solidFill>
                  <a:srgbClr val="323130"/>
                </a:solidFill>
                <a:latin typeface="Georgia"/>
                <a:ea typeface="Georgia"/>
                <a:cs typeface="Georgia"/>
                <a:sym typeface="Georgia"/>
              </a:rPr>
              <a:t>4th Period:				2:35 - 4:00 pm</a:t>
            </a:r>
            <a:endParaRPr sz="4515">
              <a:solidFill>
                <a:srgbClr val="323130"/>
              </a:solidFill>
              <a:latin typeface="Georgia"/>
              <a:ea typeface="Georgia"/>
              <a:cs typeface="Georgia"/>
              <a:sym typeface="Georgia"/>
            </a:endParaRPr>
          </a:p>
          <a:p>
            <a:pPr indent="0" lvl="0" marL="0" rtl="0" algn="l">
              <a:spcBef>
                <a:spcPts val="1200"/>
              </a:spcBef>
              <a:spcAft>
                <a:spcPts val="0"/>
              </a:spcAft>
              <a:buNone/>
            </a:pPr>
            <a:r>
              <a:t/>
            </a:r>
            <a:endParaRPr/>
          </a:p>
          <a:p>
            <a:pPr indent="0" lvl="0" marL="0" rtl="0" algn="ctr">
              <a:spcBef>
                <a:spcPts val="1200"/>
              </a:spcBef>
              <a:spcAft>
                <a:spcPts val="0"/>
              </a:spcAft>
              <a:buNone/>
            </a:pPr>
            <a:r>
              <a:t/>
            </a:r>
            <a:endParaRPr b="1" i="1">
              <a:latin typeface="Georgia"/>
              <a:ea typeface="Georgia"/>
              <a:cs typeface="Georgia"/>
              <a:sym typeface="Georgia"/>
            </a:endParaRPr>
          </a:p>
          <a:p>
            <a:pPr indent="0" lvl="0" marL="0" rtl="0" algn="l">
              <a:spcBef>
                <a:spcPts val="1200"/>
              </a:spcBef>
              <a:spcAft>
                <a:spcPts val="1200"/>
              </a:spcAft>
              <a:buNone/>
            </a:pP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2"/>
          <p:cNvSpPr txBox="1"/>
          <p:nvPr>
            <p:ph type="title"/>
          </p:nvPr>
        </p:nvSpPr>
        <p:spPr>
          <a:xfrm>
            <a:off x="404550" y="619700"/>
            <a:ext cx="8222100" cy="883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644">
                <a:latin typeface="Georgia"/>
                <a:ea typeface="Georgia"/>
                <a:cs typeface="Georgia"/>
                <a:sym typeface="Georgia"/>
              </a:rPr>
              <a:t>Student </a:t>
            </a:r>
            <a:r>
              <a:rPr lang="en" sz="2644">
                <a:latin typeface="Georgia"/>
                <a:ea typeface="Georgia"/>
                <a:cs typeface="Georgia"/>
                <a:sym typeface="Georgia"/>
              </a:rPr>
              <a:t>Club Opportunities at ECHS - AAA Block 1x/week</a:t>
            </a:r>
            <a:endParaRPr sz="2644">
              <a:latin typeface="Georgia"/>
              <a:ea typeface="Georgia"/>
              <a:cs typeface="Georgia"/>
              <a:sym typeface="Georgia"/>
            </a:endParaRPr>
          </a:p>
          <a:p>
            <a:pPr indent="0" lvl="0" marL="0" rtl="0" algn="l">
              <a:spcBef>
                <a:spcPts val="0"/>
              </a:spcBef>
              <a:spcAft>
                <a:spcPts val="0"/>
              </a:spcAft>
              <a:buNone/>
            </a:pPr>
            <a:r>
              <a:rPr i="1" lang="en" sz="1756">
                <a:latin typeface="Georgia"/>
                <a:ea typeface="Georgia"/>
                <a:cs typeface="Georgia"/>
                <a:sym typeface="Georgia"/>
              </a:rPr>
              <a:t>(clubs vary from year to year based on student interest/faculty sponsorship)</a:t>
            </a:r>
            <a:endParaRPr i="1" sz="1756">
              <a:latin typeface="Georgia"/>
              <a:ea typeface="Georgia"/>
              <a:cs typeface="Georgia"/>
              <a:sym typeface="Georgia"/>
            </a:endParaRPr>
          </a:p>
        </p:txBody>
      </p:sp>
      <p:sp>
        <p:nvSpPr>
          <p:cNvPr id="522" name="Google Shape;522;p82"/>
          <p:cNvSpPr txBox="1"/>
          <p:nvPr>
            <p:ph idx="1" type="body"/>
          </p:nvPr>
        </p:nvSpPr>
        <p:spPr>
          <a:xfrm>
            <a:off x="246350" y="1862700"/>
            <a:ext cx="3999900" cy="2710200"/>
          </a:xfrm>
          <a:prstGeom prst="rect">
            <a:avLst/>
          </a:prstGeom>
        </p:spPr>
        <p:txBody>
          <a:bodyPr anchorCtr="0" anchor="t" bIns="91425" lIns="91425" spcFirstLastPara="1" rIns="91425" wrap="square" tIns="91425">
            <a:normAutofit fontScale="25000" lnSpcReduction="20000"/>
          </a:bodyPr>
          <a:lstStyle/>
          <a:p>
            <a:pPr indent="-306876" lvl="0" marL="457200" rtl="0" algn="l">
              <a:lnSpc>
                <a:spcPct val="120000"/>
              </a:lnSpc>
              <a:spcBef>
                <a:spcPts val="100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Yearbook</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Crafts / Origami</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Wealth Management / Personal Finance</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Music</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Literature</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Film / Creative Writing</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Science Olympiad</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Science/STEM</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Student Government Association</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E-Sports</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FBLA Future Business Leaders of America</a:t>
            </a:r>
            <a:endParaRPr sz="4931">
              <a:solidFill>
                <a:srgbClr val="000000"/>
              </a:solidFill>
              <a:latin typeface="Georgia"/>
              <a:ea typeface="Georgia"/>
              <a:cs typeface="Georgia"/>
              <a:sym typeface="Georgia"/>
            </a:endParaRPr>
          </a:p>
          <a:p>
            <a:pPr indent="-306876" lvl="0" marL="457200" rtl="0" algn="l">
              <a:lnSpc>
                <a:spcPct val="120000"/>
              </a:lnSpc>
              <a:spcBef>
                <a:spcPts val="0"/>
              </a:spcBef>
              <a:spcAft>
                <a:spcPts val="0"/>
              </a:spcAft>
              <a:buClr>
                <a:srgbClr val="000000"/>
              </a:buClr>
              <a:buSzPct val="100000"/>
              <a:buFont typeface="Georgia"/>
              <a:buChar char="●"/>
            </a:pPr>
            <a:r>
              <a:rPr lang="en" sz="4931">
                <a:solidFill>
                  <a:srgbClr val="000000"/>
                </a:solidFill>
                <a:latin typeface="Georgia"/>
                <a:ea typeface="Georgia"/>
                <a:cs typeface="Georgia"/>
                <a:sym typeface="Georgia"/>
              </a:rPr>
              <a:t>Career &amp; College </a:t>
            </a:r>
            <a:endParaRPr sz="4931">
              <a:solidFill>
                <a:srgbClr val="000000"/>
              </a:solidFill>
              <a:latin typeface="Georgia"/>
              <a:ea typeface="Georgia"/>
              <a:cs typeface="Georgia"/>
              <a:sym typeface="Georgia"/>
            </a:endParaRPr>
          </a:p>
          <a:p>
            <a:pPr indent="0" lvl="0" marL="457200" rtl="0" algn="l">
              <a:lnSpc>
                <a:spcPct val="120000"/>
              </a:lnSpc>
              <a:spcBef>
                <a:spcPts val="1000"/>
              </a:spcBef>
              <a:spcAft>
                <a:spcPts val="0"/>
              </a:spcAft>
              <a:buNone/>
            </a:pPr>
            <a:r>
              <a:t/>
            </a:r>
            <a:endParaRPr sz="4931">
              <a:solidFill>
                <a:srgbClr val="000000"/>
              </a:solidFill>
              <a:latin typeface="Georgia"/>
              <a:ea typeface="Georgia"/>
              <a:cs typeface="Georgia"/>
              <a:sym typeface="Georgia"/>
            </a:endParaRPr>
          </a:p>
        </p:txBody>
      </p:sp>
      <p:sp>
        <p:nvSpPr>
          <p:cNvPr id="523" name="Google Shape;523;p82"/>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p>
            <a:pPr indent="-304800" lvl="0" marL="457200" rtl="0" algn="l">
              <a:lnSpc>
                <a:spcPct val="120000"/>
              </a:lnSpc>
              <a:spcBef>
                <a:spcPts val="100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National Honor Society</a:t>
            </a:r>
            <a:endParaRPr sz="1200">
              <a:solidFill>
                <a:srgbClr val="000000"/>
              </a:solidFill>
              <a:latin typeface="Georgia"/>
              <a:ea typeface="Georgia"/>
              <a:cs typeface="Georgia"/>
              <a:sym typeface="Georgia"/>
            </a:endParaRPr>
          </a:p>
          <a:p>
            <a:pPr indent="-304800" lvl="0" marL="457200" rtl="0" algn="l">
              <a:lnSpc>
                <a:spcPct val="12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Personal Finance Club</a:t>
            </a:r>
            <a:endParaRPr sz="1200">
              <a:solidFill>
                <a:srgbClr val="000000"/>
              </a:solidFill>
              <a:latin typeface="Georgia"/>
              <a:ea typeface="Georgia"/>
              <a:cs typeface="Georgia"/>
              <a:sym typeface="Georgia"/>
            </a:endParaRPr>
          </a:p>
          <a:p>
            <a:pPr indent="-304800" lvl="0" marL="457200" rtl="0" algn="l">
              <a:lnSpc>
                <a:spcPct val="12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Games/Puzzles</a:t>
            </a:r>
            <a:endParaRPr sz="1200">
              <a:solidFill>
                <a:srgbClr val="000000"/>
              </a:solidFill>
              <a:latin typeface="Georgia"/>
              <a:ea typeface="Georgia"/>
              <a:cs typeface="Georgia"/>
              <a:sym typeface="Georgia"/>
            </a:endParaRPr>
          </a:p>
          <a:p>
            <a:pPr indent="-304800" lvl="0" marL="457200" rtl="0" algn="l">
              <a:lnSpc>
                <a:spcPct val="90000"/>
              </a:lnSpc>
              <a:spcBef>
                <a:spcPts val="0"/>
              </a:spcBef>
              <a:spcAft>
                <a:spcPts val="0"/>
              </a:spcAft>
              <a:buClr>
                <a:srgbClr val="233A44"/>
              </a:buClr>
              <a:buSzPts val="1200"/>
              <a:buFont typeface="Georgia"/>
              <a:buChar char="●"/>
            </a:pPr>
            <a:r>
              <a:rPr lang="en" sz="1200">
                <a:solidFill>
                  <a:srgbClr val="000000"/>
                </a:solidFill>
                <a:latin typeface="Georgia"/>
                <a:ea typeface="Georgia"/>
                <a:cs typeface="Georgia"/>
                <a:sym typeface="Georgia"/>
              </a:rPr>
              <a:t>LGBTQ &amp; Allies</a:t>
            </a:r>
            <a:endParaRPr sz="1200">
              <a:solidFill>
                <a:srgbClr val="000000"/>
              </a:solidFill>
              <a:latin typeface="Georgia"/>
              <a:ea typeface="Georgia"/>
              <a:cs typeface="Georgia"/>
              <a:sym typeface="Georgia"/>
            </a:endParaRPr>
          </a:p>
          <a:p>
            <a:pPr indent="-304800" lvl="0" marL="457200" rtl="0" algn="l">
              <a:lnSpc>
                <a:spcPct val="9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Latin X</a:t>
            </a:r>
            <a:endParaRPr sz="1200">
              <a:solidFill>
                <a:srgbClr val="000000"/>
              </a:solidFill>
              <a:latin typeface="Georgia"/>
              <a:ea typeface="Georgia"/>
              <a:cs typeface="Georgia"/>
              <a:sym typeface="Georgia"/>
            </a:endParaRPr>
          </a:p>
          <a:p>
            <a:pPr indent="-304800" lvl="0" marL="457200" rtl="0" algn="l">
              <a:lnSpc>
                <a:spcPct val="9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Community Service</a:t>
            </a:r>
            <a:endParaRPr sz="1200">
              <a:solidFill>
                <a:srgbClr val="000000"/>
              </a:solidFill>
              <a:latin typeface="Georgia"/>
              <a:ea typeface="Georgia"/>
              <a:cs typeface="Georgia"/>
              <a:sym typeface="Georgia"/>
            </a:endParaRPr>
          </a:p>
          <a:p>
            <a:pPr indent="-304800" lvl="0" marL="457200" rtl="0" algn="l">
              <a:lnSpc>
                <a:spcPct val="9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Math Study Hall / Academic Support</a:t>
            </a:r>
            <a:endParaRPr sz="1200">
              <a:solidFill>
                <a:srgbClr val="000000"/>
              </a:solidFill>
              <a:latin typeface="Georgia"/>
              <a:ea typeface="Georgia"/>
              <a:cs typeface="Georgia"/>
              <a:sym typeface="Georgia"/>
            </a:endParaRPr>
          </a:p>
          <a:p>
            <a:pPr indent="-304800" lvl="0" marL="457200" rtl="0" algn="l">
              <a:lnSpc>
                <a:spcPct val="9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Health Sciences/STEM</a:t>
            </a:r>
            <a:endParaRPr sz="1200">
              <a:solidFill>
                <a:srgbClr val="000000"/>
              </a:solidFill>
              <a:latin typeface="Georgia"/>
              <a:ea typeface="Georgia"/>
              <a:cs typeface="Georgia"/>
              <a:sym typeface="Georgia"/>
            </a:endParaRPr>
          </a:p>
          <a:p>
            <a:pPr indent="-304800" lvl="0" marL="457200" rtl="0" algn="l">
              <a:lnSpc>
                <a:spcPct val="9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We are Kings </a:t>
            </a:r>
            <a:endParaRPr sz="1200">
              <a:solidFill>
                <a:srgbClr val="000000"/>
              </a:solidFill>
              <a:latin typeface="Georgia"/>
              <a:ea typeface="Georgia"/>
              <a:cs typeface="Georgia"/>
              <a:sym typeface="Georgia"/>
            </a:endParaRPr>
          </a:p>
          <a:p>
            <a:pPr indent="-304800" lvl="0" marL="457200" rtl="0" algn="l">
              <a:lnSpc>
                <a:spcPct val="9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We are Queens</a:t>
            </a:r>
            <a:endParaRPr sz="1200">
              <a:solidFill>
                <a:srgbClr val="000000"/>
              </a:solidFill>
              <a:latin typeface="Georgia"/>
              <a:ea typeface="Georgia"/>
              <a:cs typeface="Georgia"/>
              <a:sym typeface="Georgia"/>
            </a:endParaRPr>
          </a:p>
          <a:p>
            <a:pPr indent="-304800" lvl="0" marL="457200" rtl="0" algn="l">
              <a:lnSpc>
                <a:spcPct val="90000"/>
              </a:lnSpc>
              <a:spcBef>
                <a:spcPts val="0"/>
              </a:spcBef>
              <a:spcAft>
                <a:spcPts val="0"/>
              </a:spcAft>
              <a:buClr>
                <a:srgbClr val="000000"/>
              </a:buClr>
              <a:buSzPts val="1200"/>
              <a:buFont typeface="Georgia"/>
              <a:buChar char="●"/>
            </a:pPr>
            <a:r>
              <a:rPr lang="en" sz="1200">
                <a:solidFill>
                  <a:srgbClr val="000000"/>
                </a:solidFill>
                <a:latin typeface="Georgia"/>
                <a:ea typeface="Georgia"/>
                <a:cs typeface="Georgia"/>
                <a:sym typeface="Georgia"/>
              </a:rPr>
              <a:t>Math Informatics Competition </a:t>
            </a:r>
            <a:endParaRPr sz="1200">
              <a:solidFill>
                <a:srgbClr val="000000"/>
              </a:solidFill>
              <a:latin typeface="Georgia"/>
              <a:ea typeface="Georgia"/>
              <a:cs typeface="Georgia"/>
              <a:sym typeface="Georgia"/>
            </a:endParaRPr>
          </a:p>
          <a:p>
            <a:pPr indent="0" lvl="0" marL="457200" rtl="0" algn="l">
              <a:lnSpc>
                <a:spcPct val="90000"/>
              </a:lnSpc>
              <a:spcBef>
                <a:spcPts val="1000"/>
              </a:spcBef>
              <a:spcAft>
                <a:spcPts val="0"/>
              </a:spcAft>
              <a:buNone/>
            </a:pPr>
            <a:r>
              <a:t/>
            </a:r>
            <a:endParaRPr sz="1200">
              <a:solidFill>
                <a:srgbClr val="000000"/>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5"/>
          <p:cNvSpPr txBox="1"/>
          <p:nvPr>
            <p:ph idx="1" type="body"/>
          </p:nvPr>
        </p:nvSpPr>
        <p:spPr>
          <a:xfrm>
            <a:off x="89650" y="1646450"/>
            <a:ext cx="8942400" cy="2871300"/>
          </a:xfrm>
          <a:prstGeom prst="rect">
            <a:avLst/>
          </a:prstGeom>
        </p:spPr>
        <p:txBody>
          <a:bodyPr anchorCtr="0" anchor="t" bIns="60500" lIns="60500" spcFirstLastPara="1" rIns="60500" wrap="square" tIns="60500">
            <a:spAutoFit/>
          </a:bodyPr>
          <a:lstStyle/>
          <a:p>
            <a:pPr indent="-349250" lvl="0" marL="457200" rtl="0" algn="l">
              <a:spcBef>
                <a:spcPts val="400"/>
              </a:spcBef>
              <a:spcAft>
                <a:spcPts val="0"/>
              </a:spcAft>
              <a:buSzPts val="1900"/>
              <a:buFont typeface="Georgia"/>
              <a:buChar char="•"/>
            </a:pPr>
            <a:r>
              <a:rPr lang="en" sz="1900">
                <a:latin typeface="Georgia"/>
                <a:ea typeface="Georgia"/>
                <a:cs typeface="Georgia"/>
                <a:sym typeface="Georgia"/>
              </a:rPr>
              <a:t>Provide a brief history of Josephine Dobbs Clement Early College High School</a:t>
            </a:r>
            <a:endParaRPr sz="1900">
              <a:latin typeface="Georgia"/>
              <a:ea typeface="Georgia"/>
              <a:cs typeface="Georgia"/>
              <a:sym typeface="Georgia"/>
            </a:endParaRPr>
          </a:p>
          <a:p>
            <a:pPr indent="-349250" lvl="0" marL="457200" rtl="0" algn="l">
              <a:spcBef>
                <a:spcPts val="0"/>
              </a:spcBef>
              <a:spcAft>
                <a:spcPts val="0"/>
              </a:spcAft>
              <a:buSzPts val="1900"/>
              <a:buFont typeface="Georgia"/>
              <a:buChar char="•"/>
            </a:pPr>
            <a:r>
              <a:rPr lang="en" sz="1900">
                <a:latin typeface="Georgia"/>
                <a:ea typeface="Georgia"/>
                <a:cs typeface="Georgia"/>
                <a:sym typeface="Georgia"/>
              </a:rPr>
              <a:t>Provide a brief background / belief system / leadership lens and world view of Principal Bruce Fall 2021 - present </a:t>
            </a:r>
            <a:endParaRPr sz="1900">
              <a:latin typeface="Georgia"/>
              <a:ea typeface="Georgia"/>
              <a:cs typeface="Georgia"/>
              <a:sym typeface="Georgia"/>
            </a:endParaRPr>
          </a:p>
          <a:p>
            <a:pPr indent="-349250" lvl="0" marL="457200" rtl="0" algn="l">
              <a:spcBef>
                <a:spcPts val="0"/>
              </a:spcBef>
              <a:spcAft>
                <a:spcPts val="0"/>
              </a:spcAft>
              <a:buSzPts val="1900"/>
              <a:buFont typeface="Georgia"/>
              <a:buChar char="•"/>
            </a:pPr>
            <a:r>
              <a:rPr lang="en" sz="1900">
                <a:latin typeface="Georgia"/>
                <a:ea typeface="Georgia"/>
                <a:cs typeface="Georgia"/>
                <a:sym typeface="Georgia"/>
              </a:rPr>
              <a:t>Share some of the intentional leadership decisions that have impacted the JDC ECHS school culture, parent and community partnerships, and consistent high performance </a:t>
            </a:r>
            <a:endParaRPr sz="1900">
              <a:latin typeface="Georgia"/>
              <a:ea typeface="Georgia"/>
              <a:cs typeface="Georgia"/>
              <a:sym typeface="Georgia"/>
            </a:endParaRPr>
          </a:p>
          <a:p>
            <a:pPr indent="-349250" lvl="0" marL="457200" rtl="0" algn="l">
              <a:spcBef>
                <a:spcPts val="0"/>
              </a:spcBef>
              <a:spcAft>
                <a:spcPts val="0"/>
              </a:spcAft>
              <a:buSzPts val="1900"/>
              <a:buFont typeface="Georgia"/>
              <a:buChar char="•"/>
            </a:pPr>
            <a:r>
              <a:rPr lang="en" sz="1900">
                <a:latin typeface="Georgia"/>
                <a:ea typeface="Georgia"/>
                <a:cs typeface="Georgia"/>
                <a:sym typeface="Georgia"/>
              </a:rPr>
              <a:t>Allow time to ask questions and share other EC best practices among participants</a:t>
            </a:r>
            <a:endParaRPr sz="1900">
              <a:latin typeface="Georgia"/>
              <a:ea typeface="Georgia"/>
              <a:cs typeface="Georgia"/>
              <a:sym typeface="Georgia"/>
            </a:endParaRPr>
          </a:p>
        </p:txBody>
      </p:sp>
      <p:sp>
        <p:nvSpPr>
          <p:cNvPr id="406" name="Google Shape;406;p65"/>
          <p:cNvSpPr txBox="1"/>
          <p:nvPr>
            <p:ph type="title"/>
          </p:nvPr>
        </p:nvSpPr>
        <p:spPr>
          <a:xfrm>
            <a:off x="415638" y="599068"/>
            <a:ext cx="8312700" cy="676200"/>
          </a:xfrm>
          <a:prstGeom prst="rect">
            <a:avLst/>
          </a:prstGeom>
        </p:spPr>
        <p:txBody>
          <a:bodyPr anchorCtr="0" anchor="b" bIns="60500" lIns="60500" spcFirstLastPara="1" rIns="60500" wrap="square" tIns="60500">
            <a:spAutoFit/>
          </a:bodyPr>
          <a:lstStyle/>
          <a:p>
            <a:pPr indent="0" lvl="0" marL="0" rtl="0" algn="l">
              <a:spcBef>
                <a:spcPts val="0"/>
              </a:spcBef>
              <a:spcAft>
                <a:spcPts val="0"/>
              </a:spcAft>
              <a:buNone/>
            </a:pPr>
            <a:r>
              <a:rPr lang="en">
                <a:latin typeface="Georgia"/>
                <a:ea typeface="Georgia"/>
                <a:cs typeface="Georgia"/>
                <a:sym typeface="Georgia"/>
              </a:rPr>
              <a:t>ECN Session Objectives:</a:t>
            </a:r>
            <a:endParaRPr>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83"/>
          <p:cNvPicPr preferRelativeResize="0"/>
          <p:nvPr/>
        </p:nvPicPr>
        <p:blipFill>
          <a:blip r:embed="rId3">
            <a:alphaModFix/>
          </a:blip>
          <a:stretch>
            <a:fillRect/>
          </a:stretch>
        </p:blipFill>
        <p:spPr>
          <a:xfrm>
            <a:off x="797700" y="465650"/>
            <a:ext cx="7634900" cy="42946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84"/>
          <p:cNvPicPr preferRelativeResize="0"/>
          <p:nvPr/>
        </p:nvPicPr>
        <p:blipFill>
          <a:blip r:embed="rId3">
            <a:alphaModFix/>
          </a:blip>
          <a:stretch>
            <a:fillRect/>
          </a:stretch>
        </p:blipFill>
        <p:spPr>
          <a:xfrm>
            <a:off x="321550" y="108550"/>
            <a:ext cx="8602133"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85"/>
          <p:cNvPicPr preferRelativeResize="0"/>
          <p:nvPr/>
        </p:nvPicPr>
        <p:blipFill rotWithShape="1">
          <a:blip r:embed="rId3">
            <a:alphaModFix/>
          </a:blip>
          <a:srcRect b="0" l="0" r="0" t="0"/>
          <a:stretch/>
        </p:blipFill>
        <p:spPr>
          <a:xfrm>
            <a:off x="885400" y="428625"/>
            <a:ext cx="7620000" cy="428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id="543" name="Google Shape;543;p86"/>
          <p:cNvPicPr preferRelativeResize="0"/>
          <p:nvPr/>
        </p:nvPicPr>
        <p:blipFill>
          <a:blip r:embed="rId3">
            <a:alphaModFix/>
          </a:blip>
          <a:stretch>
            <a:fillRect/>
          </a:stretch>
        </p:blipFill>
        <p:spPr>
          <a:xfrm>
            <a:off x="438988" y="233462"/>
            <a:ext cx="8266026" cy="4676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87"/>
          <p:cNvPicPr preferRelativeResize="0"/>
          <p:nvPr/>
        </p:nvPicPr>
        <p:blipFill>
          <a:blip r:embed="rId3">
            <a:alphaModFix/>
          </a:blip>
          <a:stretch>
            <a:fillRect/>
          </a:stretch>
        </p:blipFill>
        <p:spPr>
          <a:xfrm>
            <a:off x="609275" y="262225"/>
            <a:ext cx="8155401" cy="4619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i="1" lang="en"/>
              <a:t>Optimal </a:t>
            </a:r>
            <a:r>
              <a:rPr lang="en"/>
              <a:t>NCCU ECHS College Credits:  </a:t>
            </a:r>
            <a:endParaRPr/>
          </a:p>
        </p:txBody>
      </p:sp>
      <p:pic>
        <p:nvPicPr>
          <p:cNvPr id="554" name="Google Shape;554;p88"/>
          <p:cNvPicPr preferRelativeResize="0"/>
          <p:nvPr/>
        </p:nvPicPr>
        <p:blipFill>
          <a:blip r:embed="rId3">
            <a:alphaModFix/>
          </a:blip>
          <a:stretch>
            <a:fillRect/>
          </a:stretch>
        </p:blipFill>
        <p:spPr>
          <a:xfrm>
            <a:off x="966850" y="923850"/>
            <a:ext cx="7501600" cy="4219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9"/>
          <p:cNvSpPr txBox="1"/>
          <p:nvPr>
            <p:ph type="title"/>
          </p:nvPr>
        </p:nvSpPr>
        <p:spPr>
          <a:xfrm>
            <a:off x="225176" y="274100"/>
            <a:ext cx="8806800" cy="676200"/>
          </a:xfrm>
          <a:prstGeom prst="rect">
            <a:avLst/>
          </a:prstGeom>
        </p:spPr>
        <p:txBody>
          <a:bodyPr anchorCtr="0" anchor="b" bIns="60500" lIns="60500" spcFirstLastPara="1" rIns="60500" wrap="square" tIns="60500">
            <a:spAutoFit/>
          </a:bodyPr>
          <a:lstStyle/>
          <a:p>
            <a:pPr indent="0" lvl="0" marL="0" rtl="0" algn="l">
              <a:spcBef>
                <a:spcPts val="0"/>
              </a:spcBef>
              <a:spcAft>
                <a:spcPts val="0"/>
              </a:spcAft>
              <a:buNone/>
            </a:pPr>
            <a:r>
              <a:rPr lang="en">
                <a:latin typeface="Georgia"/>
                <a:ea typeface="Georgia"/>
                <a:cs typeface="Georgia"/>
                <a:sym typeface="Georgia"/>
              </a:rPr>
              <a:t>We welcome visitors to our school!</a:t>
            </a:r>
            <a:endParaRPr>
              <a:latin typeface="Georgia"/>
              <a:ea typeface="Georgia"/>
              <a:cs typeface="Georgia"/>
              <a:sym typeface="Georgia"/>
            </a:endParaRPr>
          </a:p>
        </p:txBody>
      </p:sp>
      <p:sp>
        <p:nvSpPr>
          <p:cNvPr id="560" name="Google Shape;560;p89"/>
          <p:cNvSpPr txBox="1"/>
          <p:nvPr>
            <p:ph idx="1" type="body"/>
          </p:nvPr>
        </p:nvSpPr>
        <p:spPr>
          <a:xfrm>
            <a:off x="415650" y="1646404"/>
            <a:ext cx="8312700" cy="2761500"/>
          </a:xfrm>
          <a:prstGeom prst="rect">
            <a:avLst/>
          </a:prstGeom>
        </p:spPr>
        <p:txBody>
          <a:bodyPr anchorCtr="0" anchor="t" bIns="60500" lIns="60500" spcFirstLastPara="1" rIns="60500" wrap="square" tIns="60500">
            <a:spAutoFit/>
          </a:bodyPr>
          <a:lstStyle/>
          <a:p>
            <a:pPr indent="0" lvl="0" marL="0" rtl="0" algn="l">
              <a:spcBef>
                <a:spcPts val="400"/>
              </a:spcBef>
              <a:spcAft>
                <a:spcPts val="0"/>
              </a:spcAft>
              <a:buNone/>
            </a:pPr>
            <a:r>
              <a:rPr lang="en" sz="1700">
                <a:latin typeface="Georgia"/>
                <a:ea typeface="Georgia"/>
                <a:cs typeface="Georgia"/>
                <a:sym typeface="Georgia"/>
              </a:rPr>
              <a:t>State Supt/Mo Green Visit to JDC ECHS March 2026:</a:t>
            </a:r>
            <a:endParaRPr sz="1700">
              <a:latin typeface="Georgia"/>
              <a:ea typeface="Georgia"/>
              <a:cs typeface="Georgia"/>
              <a:sym typeface="Georgia"/>
            </a:endParaRPr>
          </a:p>
          <a:p>
            <a:pPr indent="-336550" lvl="0" marL="457200" rtl="0" algn="l">
              <a:spcBef>
                <a:spcPts val="400"/>
              </a:spcBef>
              <a:spcAft>
                <a:spcPts val="0"/>
              </a:spcAft>
              <a:buSzPts val="1700"/>
              <a:buFont typeface="Georgia"/>
              <a:buChar char="-"/>
            </a:pPr>
            <a:r>
              <a:rPr lang="en" sz="1700">
                <a:latin typeface="Georgia"/>
                <a:ea typeface="Georgia"/>
                <a:cs typeface="Georgia"/>
                <a:sym typeface="Georgia"/>
              </a:rPr>
              <a:t>CBS New Clip:  </a:t>
            </a:r>
            <a:r>
              <a:rPr lang="en" sz="1700" u="sng">
                <a:solidFill>
                  <a:schemeClr val="hlink"/>
                </a:solidFill>
                <a:latin typeface="Georgia"/>
                <a:ea typeface="Georgia"/>
                <a:cs typeface="Georgia"/>
                <a:sym typeface="Georgia"/>
                <a:hlinkClick r:id="rId3"/>
              </a:rPr>
              <a:t>https://youtu.be/OqOCc0ZkSC4?si=RGMlUHs-w57VJCU0</a:t>
            </a:r>
            <a:endParaRPr sz="1700">
              <a:latin typeface="Georgia"/>
              <a:ea typeface="Georgia"/>
              <a:cs typeface="Georgia"/>
              <a:sym typeface="Georgia"/>
            </a:endParaRPr>
          </a:p>
          <a:p>
            <a:pPr indent="-336550" lvl="0" marL="457200" rtl="0" algn="l">
              <a:spcBef>
                <a:spcPts val="0"/>
              </a:spcBef>
              <a:spcAft>
                <a:spcPts val="0"/>
              </a:spcAft>
              <a:buSzPts val="1700"/>
              <a:buFont typeface="Georgia"/>
              <a:buChar char="-"/>
            </a:pPr>
            <a:r>
              <a:rPr lang="en" sz="1700" u="sng">
                <a:solidFill>
                  <a:schemeClr val="hlink"/>
                </a:solidFill>
                <a:latin typeface="Georgia"/>
                <a:ea typeface="Georgia"/>
                <a:cs typeface="Georgia"/>
                <a:sym typeface="Georgia"/>
                <a:hlinkClick r:id="rId4"/>
              </a:rPr>
              <a:t>https://ncdpi.smugmug.com/2026-03-30-JD-Clements-Early-College-High/i-HzRMRMR/A</a:t>
            </a:r>
            <a:endParaRPr sz="1700">
              <a:latin typeface="Georgia"/>
              <a:ea typeface="Georgia"/>
              <a:cs typeface="Georgia"/>
              <a:sym typeface="Georgia"/>
            </a:endParaRPr>
          </a:p>
          <a:p>
            <a:pPr indent="0" lvl="0" marL="0" rtl="0" algn="l">
              <a:spcBef>
                <a:spcPts val="400"/>
              </a:spcBef>
              <a:spcAft>
                <a:spcPts val="0"/>
              </a:spcAft>
              <a:buNone/>
            </a:pPr>
            <a:r>
              <a:rPr lang="en" sz="1700">
                <a:latin typeface="Georgia"/>
                <a:ea typeface="Georgia"/>
                <a:cs typeface="Georgia"/>
                <a:sym typeface="Georgia"/>
              </a:rPr>
              <a:t>RTI ECN Network Schools &amp; District Visitors</a:t>
            </a:r>
            <a:endParaRPr sz="1700">
              <a:latin typeface="Georgia"/>
              <a:ea typeface="Georgia"/>
              <a:cs typeface="Georgia"/>
              <a:sym typeface="Georgia"/>
            </a:endParaRPr>
          </a:p>
          <a:p>
            <a:pPr indent="0" lvl="0" marL="0" rtl="0" algn="l">
              <a:spcBef>
                <a:spcPts val="400"/>
              </a:spcBef>
              <a:spcAft>
                <a:spcPts val="0"/>
              </a:spcAft>
              <a:buNone/>
            </a:pPr>
            <a:r>
              <a:rPr lang="en" sz="1700">
                <a:latin typeface="Georgia"/>
                <a:ea typeface="Georgia"/>
                <a:cs typeface="Georgia"/>
                <a:sym typeface="Georgia"/>
              </a:rPr>
              <a:t>NCCU Higher Education Leader Referrals</a:t>
            </a:r>
            <a:endParaRPr sz="1700">
              <a:latin typeface="Georgia"/>
              <a:ea typeface="Georgia"/>
              <a:cs typeface="Georgia"/>
              <a:sym typeface="Georgia"/>
            </a:endParaRPr>
          </a:p>
          <a:p>
            <a:pPr indent="0" lvl="0" marL="0" rtl="0" algn="l">
              <a:spcBef>
                <a:spcPts val="400"/>
              </a:spcBef>
              <a:spcAft>
                <a:spcPts val="0"/>
              </a:spcAft>
              <a:buNone/>
            </a:pPr>
            <a:r>
              <a:rPr lang="en" sz="1700">
                <a:latin typeface="Georgia"/>
                <a:ea typeface="Georgia"/>
                <a:cs typeface="Georgia"/>
                <a:sym typeface="Georgia"/>
              </a:rPr>
              <a:t>Higher Education Leaders from Switzerland Visit 2024-2025 School Year</a:t>
            </a:r>
            <a:endParaRPr sz="1700">
              <a:latin typeface="Georgia"/>
              <a:ea typeface="Georgia"/>
              <a:cs typeface="Georgia"/>
              <a:sym typeface="Georgia"/>
            </a:endParaRPr>
          </a:p>
          <a:p>
            <a:pPr indent="0" lvl="0" marL="0" rtl="0" algn="l">
              <a:spcBef>
                <a:spcPts val="400"/>
              </a:spcBef>
              <a:spcAft>
                <a:spcPts val="4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9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JDC ECHS Helpful Resources/Links:</a:t>
            </a:r>
            <a:endParaRPr>
              <a:latin typeface="Georgia"/>
              <a:ea typeface="Georgia"/>
              <a:cs typeface="Georgia"/>
              <a:sym typeface="Georgia"/>
            </a:endParaRPr>
          </a:p>
        </p:txBody>
      </p:sp>
      <p:sp>
        <p:nvSpPr>
          <p:cNvPr id="566" name="Google Shape;566;p90"/>
          <p:cNvSpPr txBox="1"/>
          <p:nvPr>
            <p:ph idx="1" type="body"/>
          </p:nvPr>
        </p:nvSpPr>
        <p:spPr>
          <a:xfrm>
            <a:off x="123275" y="1740650"/>
            <a:ext cx="8897400" cy="3402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3308">
                <a:solidFill>
                  <a:srgbClr val="1F1F1F"/>
                </a:solidFill>
                <a:latin typeface="Georgia"/>
                <a:ea typeface="Georgia"/>
                <a:cs typeface="Georgia"/>
                <a:sym typeface="Georgia"/>
              </a:rPr>
              <a:t>2025-2026 Sunday Family Communication/Counselor Newsletters</a:t>
            </a:r>
            <a:r>
              <a:rPr lang="en" sz="3308">
                <a:solidFill>
                  <a:srgbClr val="1F1F1F"/>
                </a:solidFill>
                <a:latin typeface="Georgia"/>
                <a:ea typeface="Georgia"/>
                <a:cs typeface="Georgia"/>
                <a:sym typeface="Georgia"/>
              </a:rPr>
              <a:t>:  </a:t>
            </a:r>
            <a:r>
              <a:rPr lang="en" sz="3308" u="sng">
                <a:solidFill>
                  <a:srgbClr val="1F1F1F"/>
                </a:solidFill>
                <a:latin typeface="Georgia"/>
                <a:ea typeface="Georgia"/>
                <a:cs typeface="Georgia"/>
                <a:sym typeface="Georgia"/>
                <a:hlinkClick r:id="rId3">
                  <a:extLst>
                    <a:ext uri="{A12FA001-AC4F-418D-AE19-62706E023703}">
                      <ahyp:hlinkClr val="tx"/>
                    </a:ext>
                  </a:extLst>
                </a:hlinkClick>
              </a:rPr>
              <a:t>https://docs.google.com/document/d/1RTg-024B3xsf2g_dVeOwnVY34XGTZ3_LSpGxogwi4vo/edit?tab=t.0</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2025-2026 Faculty/Staff Directory at JDC ECHS:  </a:t>
            </a:r>
            <a:r>
              <a:rPr lang="en" sz="3308" u="sng">
                <a:solidFill>
                  <a:schemeClr val="hlink"/>
                </a:solidFill>
                <a:latin typeface="Georgia"/>
                <a:ea typeface="Georgia"/>
                <a:cs typeface="Georgia"/>
                <a:sym typeface="Georgia"/>
                <a:hlinkClick r:id="rId4"/>
              </a:rPr>
              <a:t>https://docs.google.com/document/d/1yScIaKUHbECkx_joqe6uVuch-DRijXhg_Dmf_cu5iPk/edit?usp=sharing</a:t>
            </a:r>
            <a:endParaRPr b="1"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2025-2026 JDC ECHS Family Calendar:</a:t>
            </a:r>
            <a:r>
              <a:rPr lang="en" sz="3308">
                <a:solidFill>
                  <a:srgbClr val="1F1F1F"/>
                </a:solidFill>
                <a:latin typeface="Georgia"/>
                <a:ea typeface="Georgia"/>
                <a:cs typeface="Georgia"/>
                <a:sym typeface="Georgia"/>
              </a:rPr>
              <a:t>  </a:t>
            </a:r>
            <a:r>
              <a:rPr lang="en" sz="3308" u="sng">
                <a:solidFill>
                  <a:schemeClr val="hlink"/>
                </a:solidFill>
                <a:latin typeface="Georgia"/>
                <a:ea typeface="Georgia"/>
                <a:cs typeface="Georgia"/>
                <a:sym typeface="Georgia"/>
                <a:hlinkClick r:id="rId5"/>
              </a:rPr>
              <a:t>https://docs.google.com/spreadsheets/d/1R21mTq5nFn1BKv34LXXra1g4BcKJgvcvSdaz1lBna70/edit?usp=sharing</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Student / Family Handbook 2025-2026:  </a:t>
            </a:r>
            <a:r>
              <a:rPr lang="en" sz="3308" u="sng">
                <a:solidFill>
                  <a:schemeClr val="hlink"/>
                </a:solidFill>
                <a:latin typeface="Georgia"/>
                <a:ea typeface="Georgia"/>
                <a:cs typeface="Georgia"/>
                <a:sym typeface="Georgia"/>
                <a:hlinkClick r:id="rId6"/>
              </a:rPr>
              <a:t>https://docs.google.com/document/d/18QsMMyCGly14Pm6gddHcsxw8goGR6kKs/edit?usp=sharing&amp;ouid=101867352334123887854&amp;rtpof=true&amp;sd=true</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August 2025 Virtual Open House Presentation:  </a:t>
            </a:r>
            <a:r>
              <a:rPr lang="en" sz="3308" u="sng">
                <a:solidFill>
                  <a:schemeClr val="hlink"/>
                </a:solidFill>
                <a:latin typeface="Georgia"/>
                <a:ea typeface="Georgia"/>
                <a:cs typeface="Georgia"/>
                <a:sym typeface="Georgia"/>
                <a:hlinkClick r:id="rId7"/>
              </a:rPr>
              <a:t>https://docs.google.com/presentation/d/1dlQULxcwCjWSGin_OblwWWc23MmDUMHMEUdEwyKsack/edit?usp=sharing</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Welcome Virtual Meeting - April 2025 New Families/Students :  </a:t>
            </a:r>
            <a:r>
              <a:rPr lang="en" sz="3308" u="sng">
                <a:solidFill>
                  <a:schemeClr val="hlink"/>
                </a:solidFill>
                <a:latin typeface="Georgia"/>
                <a:ea typeface="Georgia"/>
                <a:cs typeface="Georgia"/>
                <a:sym typeface="Georgia"/>
                <a:hlinkClick r:id="rId8"/>
              </a:rPr>
              <a:t>https://docs.google.com/presentation/d/1YnQSmv0hvsPWs-QyGJ9VlEQpsp0qzUCRzzrSs3VGAts/edit?usp=sharing</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Feb 2026  Virtual Preparing for NCCU Priority Registration Presentation for Fall 2026 Semester:</a:t>
            </a:r>
            <a:r>
              <a:rPr lang="en" sz="3308">
                <a:solidFill>
                  <a:srgbClr val="1F1F1F"/>
                </a:solidFill>
                <a:latin typeface="Georgia"/>
                <a:ea typeface="Georgia"/>
                <a:cs typeface="Georgia"/>
                <a:sym typeface="Georgia"/>
              </a:rPr>
              <a:t>  </a:t>
            </a:r>
            <a:r>
              <a:rPr lang="en" sz="3308" u="sng">
                <a:solidFill>
                  <a:schemeClr val="hlink"/>
                </a:solidFill>
                <a:latin typeface="Georgia"/>
                <a:ea typeface="Georgia"/>
                <a:cs typeface="Georgia"/>
                <a:sym typeface="Georgia"/>
                <a:hlinkClick r:id="rId9"/>
              </a:rPr>
              <a:t>https://docs.google.com/presentation/d/1t2Z44kz1DFYg68XxFkGY_qc1fntVdGDFAPfrQjqKasU/edit?usp=sharing</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August 2025 Virtual </a:t>
            </a:r>
            <a:r>
              <a:rPr b="1" lang="en" sz="3308">
                <a:solidFill>
                  <a:srgbClr val="1F1F1F"/>
                </a:solidFill>
                <a:latin typeface="Georgia"/>
                <a:ea typeface="Georgia"/>
                <a:cs typeface="Georgia"/>
                <a:sym typeface="Georgia"/>
              </a:rPr>
              <a:t>Meet the Teacher Night: </a:t>
            </a:r>
            <a:r>
              <a:rPr lang="en" sz="3308">
                <a:solidFill>
                  <a:srgbClr val="1F1F1F"/>
                </a:solidFill>
                <a:latin typeface="Georgia"/>
                <a:ea typeface="Georgia"/>
                <a:cs typeface="Georgia"/>
                <a:sym typeface="Georgia"/>
              </a:rPr>
              <a:t> </a:t>
            </a:r>
            <a:r>
              <a:rPr lang="en" sz="3308" u="sng">
                <a:solidFill>
                  <a:schemeClr val="hlink"/>
                </a:solidFill>
                <a:latin typeface="Georgia"/>
                <a:ea typeface="Georgia"/>
                <a:cs typeface="Georgia"/>
                <a:sym typeface="Georgia"/>
                <a:hlinkClick r:id="rId10"/>
              </a:rPr>
              <a:t>https://docs.google.com/presentation/d/1ppK2QikzumSeOgSADAy23i9eyjtvQqmW1GiITbVsM3o/edit?usp=sharing</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October 2025 MTSS Letters to Families regarding academics/Attendance: </a:t>
            </a:r>
            <a:r>
              <a:rPr lang="en" sz="3308">
                <a:solidFill>
                  <a:srgbClr val="1F1F1F"/>
                </a:solidFill>
                <a:latin typeface="Georgia"/>
                <a:ea typeface="Georgia"/>
                <a:cs typeface="Georgia"/>
                <a:sym typeface="Georgia"/>
              </a:rPr>
              <a:t> </a:t>
            </a:r>
            <a:r>
              <a:rPr lang="en" sz="3308" u="sng">
                <a:solidFill>
                  <a:schemeClr val="hlink"/>
                </a:solidFill>
                <a:latin typeface="Georgia"/>
                <a:ea typeface="Georgia"/>
                <a:cs typeface="Georgia"/>
                <a:sym typeface="Georgia"/>
                <a:hlinkClick r:id="rId11"/>
              </a:rPr>
              <a:t>https://docs.google.com/document/d/1vyKKieTyDDVbricOpKPNpaNZcUgT1j6U/edit?usp=sharing&amp;ouid=101867352334123887854&amp;rtpof=true&amp;sd=true</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b="1" lang="en" sz="3308">
                <a:solidFill>
                  <a:srgbClr val="1F1F1F"/>
                </a:solidFill>
                <a:latin typeface="Georgia"/>
                <a:ea typeface="Georgia"/>
                <a:cs typeface="Georgia"/>
                <a:sym typeface="Georgia"/>
              </a:rPr>
              <a:t>DPS Magnet School Fair Presentation to Interested Families: </a:t>
            </a:r>
            <a:r>
              <a:rPr lang="en" sz="3308">
                <a:solidFill>
                  <a:srgbClr val="1F1F1F"/>
                </a:solidFill>
                <a:latin typeface="Georgia"/>
                <a:ea typeface="Georgia"/>
                <a:cs typeface="Georgia"/>
                <a:sym typeface="Georgia"/>
              </a:rPr>
              <a:t> </a:t>
            </a:r>
            <a:r>
              <a:rPr lang="en" sz="3308" u="sng">
                <a:solidFill>
                  <a:schemeClr val="hlink"/>
                </a:solidFill>
                <a:latin typeface="Georgia"/>
                <a:ea typeface="Georgia"/>
                <a:cs typeface="Georgia"/>
                <a:sym typeface="Georgia"/>
                <a:hlinkClick r:id="rId12"/>
              </a:rPr>
              <a:t>https://docs.google.com/presentation/d/1RukjD0ZCoTuVvqXj_r_RDtecCVX7AfEZsc4f9uj6Y7c/edit?usp=sharin</a:t>
            </a:r>
            <a:r>
              <a:rPr lang="en" sz="3308" u="sng">
                <a:solidFill>
                  <a:schemeClr val="hlink"/>
                </a:solidFill>
                <a:latin typeface="Georgia"/>
                <a:ea typeface="Georgia"/>
                <a:cs typeface="Georgia"/>
                <a:sym typeface="Georgia"/>
                <a:hlinkClick r:id="rId13"/>
              </a:rPr>
              <a:t>g</a:t>
            </a:r>
            <a:endParaRPr sz="3308">
              <a:solidFill>
                <a:srgbClr val="1F1F1F"/>
              </a:solidFill>
              <a:latin typeface="Georgia"/>
              <a:ea typeface="Georgia"/>
              <a:cs typeface="Georgia"/>
              <a:sym typeface="Georgia"/>
            </a:endParaRPr>
          </a:p>
          <a:p>
            <a:pPr indent="0" lvl="0" marL="0" rtl="0" algn="l">
              <a:spcBef>
                <a:spcPts val="1200"/>
              </a:spcBef>
              <a:spcAft>
                <a:spcPts val="0"/>
              </a:spcAft>
              <a:buNone/>
            </a:pPr>
            <a:r>
              <a:rPr lang="en">
                <a:solidFill>
                  <a:srgbClr val="1F1F1F"/>
                </a:solidFill>
                <a:latin typeface="Georgia"/>
                <a:ea typeface="Georgia"/>
                <a:cs typeface="Georgia"/>
                <a:sym typeface="Georgia"/>
              </a:rPr>
              <a:t>2025</a:t>
            </a:r>
            <a:endParaRPr>
              <a:solidFill>
                <a:srgbClr val="1F1F1F"/>
              </a:solidFill>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9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Bruce Leadership Final Thoughts:</a:t>
            </a:r>
            <a:endParaRPr>
              <a:latin typeface="Georgia"/>
              <a:ea typeface="Georgia"/>
              <a:cs typeface="Georgia"/>
              <a:sym typeface="Georgia"/>
            </a:endParaRPr>
          </a:p>
        </p:txBody>
      </p:sp>
      <p:sp>
        <p:nvSpPr>
          <p:cNvPr id="572" name="Google Shape;572;p91"/>
          <p:cNvSpPr txBox="1"/>
          <p:nvPr>
            <p:ph idx="1" type="body"/>
          </p:nvPr>
        </p:nvSpPr>
        <p:spPr>
          <a:xfrm>
            <a:off x="471900" y="1751850"/>
            <a:ext cx="8222100" cy="3391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4084">
                <a:solidFill>
                  <a:srgbClr val="141414"/>
                </a:solidFill>
                <a:latin typeface="Georgia"/>
                <a:ea typeface="Georgia"/>
                <a:cs typeface="Georgia"/>
                <a:sym typeface="Georgia"/>
              </a:rPr>
              <a:t>Collaborate with SIT/Leadership Team on how your school will address academic dishonesty with AI/web-based tools.  This was JDC’s top disciplinary offense in the 2025-2026 school year.  We cannot teach students the skills that they need if they are taking short cuts…</a:t>
            </a:r>
            <a:endParaRPr sz="4084">
              <a:solidFill>
                <a:srgbClr val="141414"/>
              </a:solidFill>
              <a:latin typeface="Georgia"/>
              <a:ea typeface="Georgia"/>
              <a:cs typeface="Georgia"/>
              <a:sym typeface="Georgia"/>
            </a:endParaRPr>
          </a:p>
          <a:p>
            <a:pPr indent="0" lvl="0" marL="0" rtl="0" algn="l">
              <a:spcBef>
                <a:spcPts val="1200"/>
              </a:spcBef>
              <a:spcAft>
                <a:spcPts val="0"/>
              </a:spcAft>
              <a:buNone/>
            </a:pPr>
            <a:r>
              <a:rPr lang="en" sz="4084">
                <a:solidFill>
                  <a:srgbClr val="141414"/>
                </a:solidFill>
                <a:latin typeface="Georgia"/>
                <a:ea typeface="Georgia"/>
                <a:cs typeface="Georgia"/>
                <a:sym typeface="Georgia"/>
              </a:rPr>
              <a:t>The best public relations / advertising campaign is rooted in a quality product.  Families/students that have good experiences with your school will spread the word without prompting.  Be strategic about communication with middle school counselors and </a:t>
            </a:r>
            <a:r>
              <a:rPr lang="en" sz="4084">
                <a:solidFill>
                  <a:srgbClr val="141414"/>
                </a:solidFill>
                <a:latin typeface="Georgia"/>
                <a:ea typeface="Georgia"/>
                <a:cs typeface="Georgia"/>
                <a:sym typeface="Georgia"/>
              </a:rPr>
              <a:t>administrators</a:t>
            </a:r>
            <a:r>
              <a:rPr lang="en" sz="4084">
                <a:solidFill>
                  <a:srgbClr val="141414"/>
                </a:solidFill>
                <a:latin typeface="Georgia"/>
                <a:ea typeface="Georgia"/>
                <a:cs typeface="Georgia"/>
                <a:sym typeface="Georgia"/>
              </a:rPr>
              <a:t>.  </a:t>
            </a:r>
            <a:endParaRPr sz="4084">
              <a:solidFill>
                <a:srgbClr val="141414"/>
              </a:solidFill>
              <a:latin typeface="Georgia"/>
              <a:ea typeface="Georgia"/>
              <a:cs typeface="Georgia"/>
              <a:sym typeface="Georgia"/>
            </a:endParaRPr>
          </a:p>
          <a:p>
            <a:pPr indent="0" lvl="0" marL="0" rtl="0" algn="l">
              <a:spcBef>
                <a:spcPts val="1200"/>
              </a:spcBef>
              <a:spcAft>
                <a:spcPts val="0"/>
              </a:spcAft>
              <a:buNone/>
            </a:pPr>
            <a:r>
              <a:rPr lang="en" sz="4084">
                <a:solidFill>
                  <a:srgbClr val="141414"/>
                </a:solidFill>
                <a:latin typeface="Georgia"/>
                <a:ea typeface="Georgia"/>
                <a:cs typeface="Georgia"/>
                <a:sym typeface="Georgia"/>
              </a:rPr>
              <a:t>There is a great deal of </a:t>
            </a:r>
            <a:r>
              <a:rPr lang="en" sz="4084">
                <a:solidFill>
                  <a:srgbClr val="141414"/>
                </a:solidFill>
                <a:latin typeface="Georgia"/>
                <a:ea typeface="Georgia"/>
                <a:cs typeface="Georgia"/>
                <a:sym typeface="Georgia"/>
              </a:rPr>
              <a:t>misinformation</a:t>
            </a:r>
            <a:r>
              <a:rPr lang="en" sz="4084">
                <a:solidFill>
                  <a:srgbClr val="141414"/>
                </a:solidFill>
                <a:latin typeface="Georgia"/>
                <a:ea typeface="Georgia"/>
                <a:cs typeface="Georgia"/>
                <a:sym typeface="Georgia"/>
              </a:rPr>
              <a:t> about dual enrollment/early colleges - types of students enrolled, assumptions about funding, hidden challenges - leaders must </a:t>
            </a:r>
            <a:r>
              <a:rPr lang="en" sz="4084">
                <a:solidFill>
                  <a:srgbClr val="141414"/>
                </a:solidFill>
                <a:latin typeface="Georgia"/>
                <a:ea typeface="Georgia"/>
                <a:cs typeface="Georgia"/>
                <a:sym typeface="Georgia"/>
              </a:rPr>
              <a:t>mitigate</a:t>
            </a:r>
            <a:r>
              <a:rPr lang="en" sz="4084">
                <a:solidFill>
                  <a:srgbClr val="141414"/>
                </a:solidFill>
                <a:latin typeface="Georgia"/>
                <a:ea typeface="Georgia"/>
                <a:cs typeface="Georgia"/>
                <a:sym typeface="Georgia"/>
              </a:rPr>
              <a:t> by managing up with higher leadership, managing down with school staff, and managing laterally with comprehensive high school leader </a:t>
            </a:r>
            <a:r>
              <a:rPr lang="en" sz="4084">
                <a:solidFill>
                  <a:srgbClr val="141414"/>
                </a:solidFill>
                <a:latin typeface="Georgia"/>
                <a:ea typeface="Georgia"/>
                <a:cs typeface="Georgia"/>
                <a:sym typeface="Georgia"/>
              </a:rPr>
              <a:t>colleagues</a:t>
            </a:r>
            <a:r>
              <a:rPr lang="en" sz="4084">
                <a:solidFill>
                  <a:srgbClr val="141414"/>
                </a:solidFill>
                <a:latin typeface="Georgia"/>
                <a:ea typeface="Georgia"/>
                <a:cs typeface="Georgia"/>
                <a:sym typeface="Georgia"/>
              </a:rPr>
              <a:t> to ensure accurate information is shared and communicate how EC programs are value added and not in competition with traditional high schools.  </a:t>
            </a:r>
            <a:endParaRPr sz="4084">
              <a:solidFill>
                <a:srgbClr val="141414"/>
              </a:solidFill>
              <a:latin typeface="Georgia"/>
              <a:ea typeface="Georgia"/>
              <a:cs typeface="Georgia"/>
              <a:sym typeface="Georgia"/>
            </a:endParaRPr>
          </a:p>
          <a:p>
            <a:pPr indent="0" lvl="0" marL="0" rtl="0" algn="l">
              <a:spcBef>
                <a:spcPts val="1200"/>
              </a:spcBef>
              <a:spcAft>
                <a:spcPts val="0"/>
              </a:spcAft>
              <a:buNone/>
            </a:pPr>
            <a:r>
              <a:rPr lang="en" sz="4084">
                <a:solidFill>
                  <a:srgbClr val="141414"/>
                </a:solidFill>
                <a:latin typeface="Georgia"/>
                <a:ea typeface="Georgia"/>
                <a:cs typeface="Georgia"/>
                <a:sym typeface="Georgia"/>
              </a:rPr>
              <a:t>Our JDC ECHS goal is to attend to the skills and experiences that our students will need 10 years from graduation - good grades and obtaining a post secondary degree are not enough to succeed in life.</a:t>
            </a:r>
            <a:endParaRPr sz="4084">
              <a:solidFill>
                <a:srgbClr val="141414"/>
              </a:solidFill>
              <a:latin typeface="Georgia"/>
              <a:ea typeface="Georgia"/>
              <a:cs typeface="Georgia"/>
              <a:sym typeface="Georgia"/>
            </a:endParaRPr>
          </a:p>
          <a:p>
            <a:pPr indent="0" lvl="0" marL="0" rtl="0" algn="l">
              <a:spcBef>
                <a:spcPts val="1200"/>
              </a:spcBef>
              <a:spcAft>
                <a:spcPts val="0"/>
              </a:spcAft>
              <a:buNone/>
            </a:pPr>
            <a:r>
              <a:rPr lang="en" sz="4084">
                <a:solidFill>
                  <a:srgbClr val="141414"/>
                </a:solidFill>
                <a:latin typeface="Georgia"/>
                <a:ea typeface="Georgia"/>
                <a:cs typeface="Georgia"/>
                <a:sym typeface="Georgia"/>
              </a:rPr>
              <a:t>Find your tribe / support system with other educational leaders - this helps tremendously when navigating through uncertainty/chaotic times.  </a:t>
            </a:r>
            <a:endParaRPr sz="4084">
              <a:solidFill>
                <a:srgbClr val="141414"/>
              </a:solidFill>
              <a:latin typeface="Georgia"/>
              <a:ea typeface="Georgia"/>
              <a:cs typeface="Georgia"/>
              <a:sym typeface="Georgia"/>
            </a:endParaRPr>
          </a:p>
          <a:p>
            <a:pPr indent="0" lvl="0" marL="0" rtl="0" algn="l">
              <a:spcBef>
                <a:spcPts val="1200"/>
              </a:spcBef>
              <a:spcAft>
                <a:spcPts val="0"/>
              </a:spcAft>
              <a:buNone/>
            </a:pPr>
            <a:r>
              <a:rPr lang="en" sz="4084">
                <a:solidFill>
                  <a:srgbClr val="141414"/>
                </a:solidFill>
                <a:latin typeface="Georgia"/>
                <a:ea typeface="Georgia"/>
                <a:cs typeface="Georgia"/>
                <a:sym typeface="Georgia"/>
              </a:rPr>
              <a:t>Principals/Asst. Principals/Leaders of Early Colleges must be visionaries and consistently  seek out ways to expand opportunities for students and families though collaboration with district leaders, IHE partners, and the community.  </a:t>
            </a:r>
            <a:r>
              <a:rPr b="1" lang="en" sz="4084">
                <a:solidFill>
                  <a:srgbClr val="141414"/>
                </a:solidFill>
                <a:latin typeface="Georgia"/>
                <a:ea typeface="Georgia"/>
                <a:cs typeface="Georgia"/>
                <a:sym typeface="Georgia"/>
              </a:rPr>
              <a:t>Be Bold and Courageous!  </a:t>
            </a:r>
            <a:endParaRPr b="1" sz="4084">
              <a:solidFill>
                <a:srgbClr val="141414"/>
              </a:solidFill>
              <a:latin typeface="Georgia"/>
              <a:ea typeface="Georgia"/>
              <a:cs typeface="Georgia"/>
              <a:sym typeface="Georgia"/>
            </a:endParaRPr>
          </a:p>
          <a:p>
            <a:pPr indent="0" lvl="0" marL="0" rtl="0" algn="l">
              <a:spcBef>
                <a:spcPts val="1200"/>
              </a:spcBef>
              <a:spcAft>
                <a:spcPts val="0"/>
              </a:spcAft>
              <a:buNone/>
            </a:pPr>
            <a:r>
              <a:t/>
            </a:r>
            <a:endParaRPr sz="2261">
              <a:solidFill>
                <a:srgbClr val="141414"/>
              </a:solidFill>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9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Leadership Matters:  </a:t>
            </a:r>
            <a:endParaRPr/>
          </a:p>
        </p:txBody>
      </p:sp>
      <p:sp>
        <p:nvSpPr>
          <p:cNvPr id="578" name="Google Shape;578;p92"/>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Pink Panther Problem:  Building Teams build Success!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3"/>
              </a:rPr>
              <a:t>https://youtu.be/Aa7RtTj8pWw?si=a5IzqvUoWulEFX1E</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6"/>
          <p:cNvSpPr txBox="1"/>
          <p:nvPr>
            <p:ph type="title"/>
          </p:nvPr>
        </p:nvSpPr>
        <p:spPr>
          <a:xfrm>
            <a:off x="4188500" y="599075"/>
            <a:ext cx="4842600" cy="4432200"/>
          </a:xfrm>
          <a:prstGeom prst="rect">
            <a:avLst/>
          </a:prstGeom>
        </p:spPr>
        <p:txBody>
          <a:bodyPr anchorCtr="0" anchor="b" bIns="60500" lIns="60500" spcFirstLastPara="1" rIns="60500" wrap="square" tIns="60500">
            <a:spAutoFit/>
          </a:bodyPr>
          <a:lstStyle/>
          <a:p>
            <a:pPr indent="0" lvl="0" marL="0" rtl="0" algn="l">
              <a:spcBef>
                <a:spcPts val="0"/>
              </a:spcBef>
              <a:spcAft>
                <a:spcPts val="0"/>
              </a:spcAft>
              <a:buNone/>
            </a:pPr>
            <a:r>
              <a:rPr b="0" lang="en" sz="1600">
                <a:solidFill>
                  <a:srgbClr val="800202"/>
                </a:solidFill>
                <a:latin typeface="Georgia"/>
                <a:ea typeface="Georgia"/>
                <a:cs typeface="Georgia"/>
                <a:sym typeface="Georgia"/>
              </a:rPr>
              <a:t>Josephine Dobbs Clement Early College High School</a:t>
            </a:r>
            <a:endParaRPr b="0" sz="1600">
              <a:solidFill>
                <a:srgbClr val="800202"/>
              </a:solidFill>
              <a:latin typeface="Georgia"/>
              <a:ea typeface="Georgia"/>
              <a:cs typeface="Georgia"/>
              <a:sym typeface="Georgia"/>
            </a:endParaRPr>
          </a:p>
          <a:p>
            <a:pPr indent="-330200" lvl="0" marL="457200" rtl="0" algn="l">
              <a:spcBef>
                <a:spcPts val="0"/>
              </a:spcBef>
              <a:spcAft>
                <a:spcPts val="0"/>
              </a:spcAft>
              <a:buClr>
                <a:srgbClr val="800202"/>
              </a:buClr>
              <a:buSzPts val="1600"/>
              <a:buFont typeface="Georgia"/>
              <a:buChar char="-"/>
            </a:pPr>
            <a:r>
              <a:rPr b="0" lang="en" sz="1600">
                <a:solidFill>
                  <a:srgbClr val="800202"/>
                </a:solidFill>
                <a:latin typeface="Georgia"/>
                <a:ea typeface="Georgia"/>
                <a:cs typeface="Georgia"/>
                <a:sym typeface="Georgia"/>
              </a:rPr>
              <a:t>ECHS / Grades 9 - 12</a:t>
            </a:r>
            <a:endParaRPr b="0" sz="1600">
              <a:solidFill>
                <a:srgbClr val="800202"/>
              </a:solidFill>
              <a:latin typeface="Georgia"/>
              <a:ea typeface="Georgia"/>
              <a:cs typeface="Georgia"/>
              <a:sym typeface="Georgia"/>
            </a:endParaRPr>
          </a:p>
          <a:p>
            <a:pPr indent="-330200" lvl="0" marL="457200" rtl="0" algn="l">
              <a:spcBef>
                <a:spcPts val="0"/>
              </a:spcBef>
              <a:spcAft>
                <a:spcPts val="0"/>
              </a:spcAft>
              <a:buClr>
                <a:srgbClr val="800202"/>
              </a:buClr>
              <a:buSzPts val="1600"/>
              <a:buFont typeface="Georgia"/>
              <a:buChar char="-"/>
            </a:pPr>
            <a:r>
              <a:rPr b="0" lang="en" sz="1600">
                <a:solidFill>
                  <a:srgbClr val="800202"/>
                </a:solidFill>
                <a:latin typeface="Georgia"/>
                <a:ea typeface="Georgia"/>
                <a:cs typeface="Georgia"/>
                <a:sym typeface="Georgia"/>
              </a:rPr>
              <a:t>Durham Public Schools</a:t>
            </a:r>
            <a:endParaRPr b="0" sz="1600">
              <a:solidFill>
                <a:srgbClr val="800202"/>
              </a:solidFill>
              <a:latin typeface="Georgia"/>
              <a:ea typeface="Georgia"/>
              <a:cs typeface="Georgia"/>
              <a:sym typeface="Georgia"/>
            </a:endParaRPr>
          </a:p>
          <a:p>
            <a:pPr indent="-330200" lvl="0" marL="457200" rtl="0" algn="l">
              <a:spcBef>
                <a:spcPts val="0"/>
              </a:spcBef>
              <a:spcAft>
                <a:spcPts val="0"/>
              </a:spcAft>
              <a:buClr>
                <a:srgbClr val="800202"/>
              </a:buClr>
              <a:buSzPts val="1600"/>
              <a:buFont typeface="Georgia"/>
              <a:buChar char="-"/>
            </a:pPr>
            <a:r>
              <a:rPr b="0" lang="en" sz="1600">
                <a:solidFill>
                  <a:srgbClr val="800202"/>
                </a:solidFill>
                <a:latin typeface="Georgia"/>
                <a:ea typeface="Georgia"/>
                <a:cs typeface="Georgia"/>
                <a:sym typeface="Georgia"/>
              </a:rPr>
              <a:t>Accepting rising 9th graders only (typically receive nearly 400 applicants for 100 slots)</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rPr b="0" lang="en" sz="1600">
                <a:solidFill>
                  <a:srgbClr val="800202"/>
                </a:solidFill>
                <a:latin typeface="Georgia"/>
                <a:ea typeface="Georgia"/>
                <a:cs typeface="Georgia"/>
                <a:sym typeface="Georgia"/>
              </a:rPr>
              <a:t>1801 Fayetteville Street, Durham NC  27707</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rPr b="0" lang="en" sz="1600">
                <a:solidFill>
                  <a:srgbClr val="800202"/>
                </a:solidFill>
                <a:latin typeface="Georgia"/>
                <a:ea typeface="Georgia"/>
                <a:cs typeface="Georgia"/>
                <a:sym typeface="Georgia"/>
              </a:rPr>
              <a:t>On the Campus of North Carolina Central University</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rPr b="0" lang="en" sz="1600">
                <a:solidFill>
                  <a:srgbClr val="800202"/>
                </a:solidFill>
                <a:latin typeface="Georgia"/>
                <a:ea typeface="Georgia"/>
                <a:cs typeface="Georgia"/>
                <a:sym typeface="Georgia"/>
              </a:rPr>
              <a:t>Principal:  Lori Bruce, Ed.D</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rPr b="0" lang="en" sz="1600" u="sng">
                <a:solidFill>
                  <a:srgbClr val="113858"/>
                </a:solidFill>
                <a:latin typeface="Georgia"/>
                <a:ea typeface="Georgia"/>
                <a:cs typeface="Georgia"/>
                <a:sym typeface="Georgia"/>
              </a:rPr>
              <a:t>lori_</a:t>
            </a:r>
            <a:r>
              <a:rPr b="0" lang="en" sz="1600" u="sng">
                <a:solidFill>
                  <a:srgbClr val="113858"/>
                </a:solidFill>
                <a:latin typeface="Georgia"/>
                <a:ea typeface="Georgia"/>
                <a:cs typeface="Georgia"/>
                <a:sym typeface="Georgia"/>
                <a:hlinkClick r:id="rId3">
                  <a:extLst>
                    <a:ext uri="{A12FA001-AC4F-418D-AE19-62706E023703}">
                      <ahyp:hlinkClr val="tx"/>
                    </a:ext>
                  </a:extLst>
                </a:hlinkClick>
              </a:rPr>
              <a:t>bruce@dpsnc.net</a:t>
            </a:r>
            <a:endParaRPr b="0" sz="1600" u="sng">
              <a:solidFill>
                <a:srgbClr val="113858"/>
              </a:solidFill>
              <a:latin typeface="Georgia"/>
              <a:ea typeface="Georgia"/>
              <a:cs typeface="Georgia"/>
              <a:sym typeface="Georgia"/>
            </a:endParaRPr>
          </a:p>
          <a:p>
            <a:pPr indent="0" lvl="0" marL="0" rtl="0" algn="l">
              <a:spcBef>
                <a:spcPts val="0"/>
              </a:spcBef>
              <a:spcAft>
                <a:spcPts val="0"/>
              </a:spcAft>
              <a:buNone/>
            </a:pPr>
            <a:r>
              <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rPr b="0" lang="en" sz="1600">
                <a:solidFill>
                  <a:srgbClr val="800202"/>
                </a:solidFill>
                <a:latin typeface="Georgia"/>
                <a:ea typeface="Georgia"/>
                <a:cs typeface="Georgia"/>
                <a:sym typeface="Georgia"/>
              </a:rPr>
              <a:t>Assistant Principal: Jamel Anderson-Ruff, M.Ed</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rPr b="0" lang="en" sz="1600" u="sng">
                <a:solidFill>
                  <a:schemeClr val="hlink"/>
                </a:solidFill>
                <a:latin typeface="Georgia"/>
                <a:ea typeface="Georgia"/>
                <a:cs typeface="Georgia"/>
                <a:sym typeface="Georgia"/>
                <a:hlinkClick r:id="rId4"/>
              </a:rPr>
              <a:t>jamel_anderson-ruff@dpsnc.net</a:t>
            </a:r>
            <a:endParaRPr b="0" sz="1600">
              <a:solidFill>
                <a:srgbClr val="0563C1"/>
              </a:solidFill>
              <a:latin typeface="Georgia"/>
              <a:ea typeface="Georgia"/>
              <a:cs typeface="Georgia"/>
              <a:sym typeface="Georgia"/>
            </a:endParaRPr>
          </a:p>
          <a:p>
            <a:pPr indent="0" lvl="0" marL="0" rtl="0" algn="l">
              <a:spcBef>
                <a:spcPts val="0"/>
              </a:spcBef>
              <a:spcAft>
                <a:spcPts val="0"/>
              </a:spcAft>
              <a:buNone/>
            </a:pPr>
            <a:r>
              <a:t/>
            </a:r>
            <a:endParaRPr b="0" sz="1600">
              <a:solidFill>
                <a:srgbClr val="800202"/>
              </a:solidFill>
              <a:latin typeface="Georgia"/>
              <a:ea typeface="Georgia"/>
              <a:cs typeface="Georgia"/>
              <a:sym typeface="Georgia"/>
            </a:endParaRPr>
          </a:p>
          <a:p>
            <a:pPr indent="0" lvl="0" marL="0" rtl="0" algn="l">
              <a:spcBef>
                <a:spcPts val="0"/>
              </a:spcBef>
              <a:spcAft>
                <a:spcPts val="0"/>
              </a:spcAft>
              <a:buNone/>
            </a:pPr>
            <a:r>
              <a:t/>
            </a:r>
            <a:endParaRPr b="0" sz="2400">
              <a:solidFill>
                <a:srgbClr val="800202"/>
              </a:solidFill>
              <a:latin typeface="Georgia"/>
              <a:ea typeface="Georgia"/>
              <a:cs typeface="Georgia"/>
              <a:sym typeface="Georgia"/>
            </a:endParaRPr>
          </a:p>
        </p:txBody>
      </p:sp>
      <p:pic>
        <p:nvPicPr>
          <p:cNvPr id="412" name="Google Shape;412;p66"/>
          <p:cNvPicPr preferRelativeResize="0"/>
          <p:nvPr/>
        </p:nvPicPr>
        <p:blipFill rotWithShape="1">
          <a:blip r:embed="rId5">
            <a:alphaModFix/>
          </a:blip>
          <a:srcRect b="0" l="0" r="0" t="0"/>
          <a:stretch/>
        </p:blipFill>
        <p:spPr>
          <a:xfrm>
            <a:off x="139375" y="599075"/>
            <a:ext cx="3886200" cy="3645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9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i="1" lang="en">
                <a:latin typeface="Georgia"/>
                <a:ea typeface="Georgia"/>
                <a:cs typeface="Georgia"/>
                <a:sym typeface="Georgia"/>
              </a:rPr>
              <a:t>Thank you for your interest in our school!</a:t>
            </a:r>
            <a:endParaRPr i="1">
              <a:latin typeface="Georgia"/>
              <a:ea typeface="Georgia"/>
              <a:cs typeface="Georgia"/>
              <a:sym typeface="Georgia"/>
            </a:endParaRPr>
          </a:p>
        </p:txBody>
      </p:sp>
      <p:sp>
        <p:nvSpPr>
          <p:cNvPr id="584" name="Google Shape;584;p93"/>
          <p:cNvSpPr txBox="1"/>
          <p:nvPr>
            <p:ph idx="1" type="body"/>
          </p:nvPr>
        </p:nvSpPr>
        <p:spPr>
          <a:xfrm>
            <a:off x="44825" y="1798200"/>
            <a:ext cx="5020200" cy="33453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935"/>
              <a:buNone/>
            </a:pPr>
            <a:r>
              <a:t/>
            </a:r>
            <a:endParaRPr b="1" sz="1500">
              <a:latin typeface="Georgia"/>
              <a:ea typeface="Georgia"/>
              <a:cs typeface="Georgia"/>
              <a:sym typeface="Georgia"/>
            </a:endParaRPr>
          </a:p>
          <a:p>
            <a:pPr indent="0" lvl="0" marL="0" rtl="0" algn="ctr">
              <a:lnSpc>
                <a:spcPct val="95000"/>
              </a:lnSpc>
              <a:spcBef>
                <a:spcPts val="1200"/>
              </a:spcBef>
              <a:spcAft>
                <a:spcPts val="0"/>
              </a:spcAft>
              <a:buSzPts val="935"/>
              <a:buNone/>
            </a:pPr>
            <a:r>
              <a:rPr b="1" lang="en" sz="1500">
                <a:latin typeface="Georgia"/>
                <a:ea typeface="Georgia"/>
                <a:cs typeface="Georgia"/>
                <a:sym typeface="Georgia"/>
              </a:rPr>
              <a:t>JD Clement ECHS Website:  </a:t>
            </a:r>
            <a:r>
              <a:rPr lang="en" sz="1000" u="sng">
                <a:solidFill>
                  <a:schemeClr val="hlink"/>
                </a:solidFill>
                <a:latin typeface="Georgia"/>
                <a:ea typeface="Georgia"/>
                <a:cs typeface="Georgia"/>
                <a:sym typeface="Georgia"/>
                <a:hlinkClick r:id="rId3"/>
              </a:rPr>
              <a:t>https://www.dpsnc.net/domain/55</a:t>
            </a:r>
            <a:endParaRPr sz="1000">
              <a:latin typeface="Georgia"/>
              <a:ea typeface="Georgia"/>
              <a:cs typeface="Georgia"/>
              <a:sym typeface="Georgia"/>
            </a:endParaRPr>
          </a:p>
          <a:p>
            <a:pPr indent="0" lvl="0" marL="0" rtl="0" algn="ctr">
              <a:lnSpc>
                <a:spcPct val="95000"/>
              </a:lnSpc>
              <a:spcBef>
                <a:spcPts val="1200"/>
              </a:spcBef>
              <a:spcAft>
                <a:spcPts val="0"/>
              </a:spcAft>
              <a:buSzPts val="935"/>
              <a:buNone/>
            </a:pPr>
            <a:r>
              <a:rPr b="1" lang="en" sz="1000">
                <a:latin typeface="Georgia"/>
                <a:ea typeface="Georgia"/>
                <a:cs typeface="Georgia"/>
                <a:sym typeface="Georgia"/>
              </a:rPr>
              <a:t>                 </a:t>
            </a:r>
            <a:r>
              <a:rPr b="1" i="1" lang="en" sz="1000">
                <a:latin typeface="Georgia"/>
                <a:ea typeface="Georgia"/>
                <a:cs typeface="Georgia"/>
                <a:sym typeface="Georgia"/>
              </a:rPr>
              <a:t> </a:t>
            </a:r>
            <a:endParaRPr b="1" sz="1400">
              <a:latin typeface="Georgia"/>
              <a:ea typeface="Georgia"/>
              <a:cs typeface="Georgia"/>
              <a:sym typeface="Georgia"/>
            </a:endParaRPr>
          </a:p>
          <a:p>
            <a:pPr indent="0" lvl="0" marL="0" rtl="0" algn="ctr">
              <a:lnSpc>
                <a:spcPct val="95000"/>
              </a:lnSpc>
              <a:spcBef>
                <a:spcPts val="1200"/>
              </a:spcBef>
              <a:spcAft>
                <a:spcPts val="0"/>
              </a:spcAft>
              <a:buSzPts val="935"/>
              <a:buNone/>
            </a:pPr>
            <a:r>
              <a:rPr b="1" lang="en" sz="1500">
                <a:highlight>
                  <a:srgbClr val="FFFFFF"/>
                </a:highlight>
                <a:latin typeface="Georgia"/>
                <a:ea typeface="Georgia"/>
                <a:cs typeface="Georgia"/>
                <a:sym typeface="Georgia"/>
              </a:rPr>
              <a:t>School Contacts:  </a:t>
            </a:r>
            <a:endParaRPr b="1" sz="1500">
              <a:highlight>
                <a:srgbClr val="FFFFFF"/>
              </a:highlight>
              <a:latin typeface="Georgia"/>
              <a:ea typeface="Georgia"/>
              <a:cs typeface="Georgia"/>
              <a:sym typeface="Georgia"/>
            </a:endParaRPr>
          </a:p>
          <a:p>
            <a:pPr indent="0" lvl="0" marL="0" rtl="0" algn="ctr">
              <a:lnSpc>
                <a:spcPct val="95000"/>
              </a:lnSpc>
              <a:spcBef>
                <a:spcPts val="1200"/>
              </a:spcBef>
              <a:spcAft>
                <a:spcPts val="0"/>
              </a:spcAft>
              <a:buSzPts val="935"/>
              <a:buNone/>
            </a:pPr>
            <a:r>
              <a:rPr b="1" lang="en" sz="1030">
                <a:latin typeface="Georgia"/>
                <a:ea typeface="Georgia"/>
                <a:cs typeface="Georgia"/>
                <a:sym typeface="Georgia"/>
              </a:rPr>
              <a:t>Principal:  Lori Bruce, Ed.D:  </a:t>
            </a:r>
            <a:r>
              <a:rPr lang="en" sz="1030" u="sng">
                <a:solidFill>
                  <a:schemeClr val="hlink"/>
                </a:solidFill>
                <a:latin typeface="Georgia"/>
                <a:ea typeface="Georgia"/>
                <a:cs typeface="Georgia"/>
                <a:sym typeface="Georgia"/>
                <a:hlinkClick r:id="rId4"/>
              </a:rPr>
              <a:t>lori_bruce@dpsnc.net</a:t>
            </a:r>
            <a:endParaRPr sz="1030">
              <a:latin typeface="Georgia"/>
              <a:ea typeface="Georgia"/>
              <a:cs typeface="Georgia"/>
              <a:sym typeface="Georgia"/>
            </a:endParaRPr>
          </a:p>
          <a:p>
            <a:pPr indent="0" lvl="0" marL="0" rtl="0" algn="ctr">
              <a:lnSpc>
                <a:spcPct val="95000"/>
              </a:lnSpc>
              <a:spcBef>
                <a:spcPts val="1200"/>
              </a:spcBef>
              <a:spcAft>
                <a:spcPts val="0"/>
              </a:spcAft>
              <a:buSzPts val="935"/>
              <a:buNone/>
            </a:pPr>
            <a:r>
              <a:rPr b="1" lang="en" sz="1030">
                <a:latin typeface="Georgia"/>
                <a:ea typeface="Georgia"/>
                <a:cs typeface="Georgia"/>
                <a:sym typeface="Georgia"/>
              </a:rPr>
              <a:t>Asst. Principal: </a:t>
            </a:r>
            <a:r>
              <a:rPr lang="en" sz="1030">
                <a:latin typeface="Georgia"/>
                <a:ea typeface="Georgia"/>
                <a:cs typeface="Georgia"/>
                <a:sym typeface="Georgia"/>
              </a:rPr>
              <a:t> </a:t>
            </a:r>
            <a:r>
              <a:rPr lang="en" sz="1030" u="sng">
                <a:solidFill>
                  <a:schemeClr val="hlink"/>
                </a:solidFill>
                <a:latin typeface="Georgia"/>
                <a:ea typeface="Georgia"/>
                <a:cs typeface="Georgia"/>
                <a:sym typeface="Georgia"/>
                <a:hlinkClick r:id="rId5"/>
              </a:rPr>
              <a:t>Jamel_Anderson-Ruff@dpsnc.net</a:t>
            </a:r>
            <a:endParaRPr sz="1030">
              <a:latin typeface="Georgia"/>
              <a:ea typeface="Georgia"/>
              <a:cs typeface="Georgia"/>
              <a:sym typeface="Georgia"/>
            </a:endParaRPr>
          </a:p>
          <a:p>
            <a:pPr indent="0" lvl="0" marL="0" rtl="0" algn="ctr">
              <a:lnSpc>
                <a:spcPct val="95000"/>
              </a:lnSpc>
              <a:spcBef>
                <a:spcPts val="1200"/>
              </a:spcBef>
              <a:spcAft>
                <a:spcPts val="0"/>
              </a:spcAft>
              <a:buSzPts val="935"/>
              <a:buNone/>
            </a:pPr>
            <a:r>
              <a:rPr b="1" lang="en" sz="1030">
                <a:latin typeface="Georgia"/>
                <a:ea typeface="Georgia"/>
                <a:cs typeface="Georgia"/>
                <a:sym typeface="Georgia"/>
              </a:rPr>
              <a:t>Counselor: </a:t>
            </a:r>
            <a:r>
              <a:rPr lang="en" sz="1030">
                <a:latin typeface="Georgia"/>
                <a:ea typeface="Georgia"/>
                <a:cs typeface="Georgia"/>
                <a:sym typeface="Georgia"/>
              </a:rPr>
              <a:t> </a:t>
            </a:r>
            <a:r>
              <a:rPr lang="en" sz="1030" u="sng">
                <a:solidFill>
                  <a:schemeClr val="hlink"/>
                </a:solidFill>
                <a:latin typeface="Georgia"/>
                <a:ea typeface="Georgia"/>
                <a:cs typeface="Georgia"/>
                <a:sym typeface="Georgia"/>
                <a:hlinkClick r:id="rId6"/>
              </a:rPr>
              <a:t>Lakisha_Bostick@dpsnc.net</a:t>
            </a:r>
            <a:endParaRPr sz="1030">
              <a:latin typeface="Georgia"/>
              <a:ea typeface="Georgia"/>
              <a:cs typeface="Georgia"/>
              <a:sym typeface="Georgia"/>
            </a:endParaRPr>
          </a:p>
          <a:p>
            <a:pPr indent="0" lvl="0" marL="0" rtl="0" algn="ctr">
              <a:lnSpc>
                <a:spcPct val="95000"/>
              </a:lnSpc>
              <a:spcBef>
                <a:spcPts val="1200"/>
              </a:spcBef>
              <a:spcAft>
                <a:spcPts val="0"/>
              </a:spcAft>
              <a:buSzPts val="935"/>
              <a:buNone/>
            </a:pPr>
            <a:r>
              <a:t/>
            </a:r>
            <a:endParaRPr sz="1030">
              <a:latin typeface="Georgia"/>
              <a:ea typeface="Georgia"/>
              <a:cs typeface="Georgia"/>
              <a:sym typeface="Georgia"/>
            </a:endParaRPr>
          </a:p>
          <a:p>
            <a:pPr indent="0" lvl="0" marL="0" rtl="0" algn="ctr">
              <a:lnSpc>
                <a:spcPct val="95000"/>
              </a:lnSpc>
              <a:spcBef>
                <a:spcPts val="1200"/>
              </a:spcBef>
              <a:spcAft>
                <a:spcPts val="0"/>
              </a:spcAft>
              <a:buSzPts val="935"/>
              <a:buNone/>
            </a:pPr>
            <a:r>
              <a:t/>
            </a:r>
            <a:endParaRPr sz="1030">
              <a:latin typeface="Georgia"/>
              <a:ea typeface="Georgia"/>
              <a:cs typeface="Georgia"/>
              <a:sym typeface="Georgia"/>
            </a:endParaRPr>
          </a:p>
          <a:p>
            <a:pPr indent="0" lvl="0" marL="0" rtl="0" algn="ctr">
              <a:lnSpc>
                <a:spcPct val="95000"/>
              </a:lnSpc>
              <a:spcBef>
                <a:spcPts val="1200"/>
              </a:spcBef>
              <a:spcAft>
                <a:spcPts val="0"/>
              </a:spcAft>
              <a:buSzPts val="935"/>
              <a:buNone/>
            </a:pPr>
            <a:r>
              <a:t/>
            </a:r>
            <a:endParaRPr sz="1030">
              <a:latin typeface="Georgia"/>
              <a:ea typeface="Georgia"/>
              <a:cs typeface="Georgia"/>
              <a:sym typeface="Georgia"/>
            </a:endParaRPr>
          </a:p>
          <a:p>
            <a:pPr indent="0" lvl="0" marL="0" rtl="0" algn="ctr">
              <a:lnSpc>
                <a:spcPct val="95000"/>
              </a:lnSpc>
              <a:spcBef>
                <a:spcPts val="1200"/>
              </a:spcBef>
              <a:spcAft>
                <a:spcPts val="0"/>
              </a:spcAft>
              <a:buSzPts val="935"/>
              <a:buNone/>
            </a:pPr>
            <a:r>
              <a:t/>
            </a:r>
            <a:endParaRPr sz="1030">
              <a:latin typeface="Georgia"/>
              <a:ea typeface="Georgia"/>
              <a:cs typeface="Georgia"/>
              <a:sym typeface="Georgia"/>
            </a:endParaRPr>
          </a:p>
          <a:p>
            <a:pPr indent="0" lvl="0" marL="0" rtl="0" algn="ctr">
              <a:lnSpc>
                <a:spcPct val="95000"/>
              </a:lnSpc>
              <a:spcBef>
                <a:spcPts val="1200"/>
              </a:spcBef>
              <a:spcAft>
                <a:spcPts val="0"/>
              </a:spcAft>
              <a:buSzPts val="935"/>
              <a:buNone/>
            </a:pPr>
            <a:r>
              <a:t/>
            </a:r>
            <a:endParaRPr sz="1030">
              <a:latin typeface="Georgia"/>
              <a:ea typeface="Georgia"/>
              <a:cs typeface="Georgia"/>
              <a:sym typeface="Georgia"/>
            </a:endParaRPr>
          </a:p>
          <a:p>
            <a:pPr indent="0" lvl="0" marL="0" rtl="0" algn="ctr">
              <a:lnSpc>
                <a:spcPct val="95000"/>
              </a:lnSpc>
              <a:spcBef>
                <a:spcPts val="1200"/>
              </a:spcBef>
              <a:spcAft>
                <a:spcPts val="1200"/>
              </a:spcAft>
              <a:buSzPts val="935"/>
              <a:buNone/>
            </a:pPr>
            <a:r>
              <a:t/>
            </a:r>
            <a:endParaRPr sz="930"/>
          </a:p>
        </p:txBody>
      </p:sp>
      <p:pic>
        <p:nvPicPr>
          <p:cNvPr id="585" name="Google Shape;585;p93"/>
          <p:cNvPicPr preferRelativeResize="0"/>
          <p:nvPr/>
        </p:nvPicPr>
        <p:blipFill>
          <a:blip r:embed="rId7">
            <a:alphaModFix/>
          </a:blip>
          <a:stretch>
            <a:fillRect/>
          </a:stretch>
        </p:blipFill>
        <p:spPr>
          <a:xfrm>
            <a:off x="4830900" y="2338650"/>
            <a:ext cx="4248150" cy="186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7"/>
          <p:cNvSpPr txBox="1"/>
          <p:nvPr>
            <p:ph type="title"/>
          </p:nvPr>
        </p:nvSpPr>
        <p:spPr>
          <a:xfrm>
            <a:off x="138850" y="0"/>
            <a:ext cx="6816300" cy="1107300"/>
          </a:xfrm>
          <a:prstGeom prst="rect">
            <a:avLst/>
          </a:prstGeom>
        </p:spPr>
        <p:txBody>
          <a:bodyPr anchorCtr="0" anchor="b" bIns="60500" lIns="60500" spcFirstLastPara="1" rIns="60500" wrap="square" tIns="60500">
            <a:spAutoFit/>
          </a:bodyPr>
          <a:lstStyle/>
          <a:p>
            <a:pPr indent="0" lvl="0" marL="0" rtl="0" algn="ctr">
              <a:spcBef>
                <a:spcPts val="0"/>
              </a:spcBef>
              <a:spcAft>
                <a:spcPts val="0"/>
              </a:spcAft>
              <a:buNone/>
            </a:pPr>
            <a:r>
              <a:rPr lang="en" sz="3200">
                <a:solidFill>
                  <a:srgbClr val="800202"/>
                </a:solidFill>
                <a:latin typeface="Georgia"/>
                <a:ea typeface="Georgia"/>
                <a:cs typeface="Georgia"/>
                <a:sym typeface="Georgia"/>
              </a:rPr>
              <a:t>Background &amp; </a:t>
            </a:r>
            <a:r>
              <a:rPr lang="en" sz="3200">
                <a:solidFill>
                  <a:srgbClr val="800202"/>
                </a:solidFill>
                <a:latin typeface="Georgia"/>
                <a:ea typeface="Georgia"/>
                <a:cs typeface="Georgia"/>
                <a:sym typeface="Georgia"/>
              </a:rPr>
              <a:t>School Demographics</a:t>
            </a:r>
            <a:endParaRPr sz="3200">
              <a:solidFill>
                <a:srgbClr val="800202"/>
              </a:solidFill>
              <a:latin typeface="Georgia"/>
              <a:ea typeface="Georgia"/>
              <a:cs typeface="Georgia"/>
              <a:sym typeface="Georgia"/>
            </a:endParaRPr>
          </a:p>
        </p:txBody>
      </p:sp>
      <p:sp>
        <p:nvSpPr>
          <p:cNvPr id="418" name="Google Shape;418;p67"/>
          <p:cNvSpPr txBox="1"/>
          <p:nvPr>
            <p:ph idx="1" type="body"/>
          </p:nvPr>
        </p:nvSpPr>
        <p:spPr>
          <a:xfrm>
            <a:off x="269875" y="1300925"/>
            <a:ext cx="4595400" cy="3262200"/>
          </a:xfrm>
          <a:prstGeom prst="rect">
            <a:avLst/>
          </a:prstGeom>
        </p:spPr>
        <p:txBody>
          <a:bodyPr anchorCtr="0" anchor="t" bIns="60500" lIns="60500" spcFirstLastPara="1" rIns="60500" wrap="square" tIns="60500">
            <a:spAutoFit/>
          </a:bodyPr>
          <a:lstStyle/>
          <a:p>
            <a:pPr indent="0" lvl="0" marL="0" rtl="0" algn="ctr">
              <a:lnSpc>
                <a:spcPct val="115000"/>
              </a:lnSpc>
              <a:spcBef>
                <a:spcPts val="0"/>
              </a:spcBef>
              <a:spcAft>
                <a:spcPts val="0"/>
              </a:spcAft>
              <a:buNone/>
            </a:pPr>
            <a:r>
              <a:t/>
            </a:r>
            <a:endParaRPr b="1" sz="850" u="sng">
              <a:solidFill>
                <a:srgbClr val="800202"/>
              </a:solidFill>
              <a:latin typeface="Georgia"/>
              <a:ea typeface="Georgia"/>
              <a:cs typeface="Georgia"/>
              <a:sym typeface="Georgia"/>
            </a:endParaRPr>
          </a:p>
          <a:p>
            <a:pPr indent="0" lvl="0" marL="0" rtl="0" algn="ctr">
              <a:lnSpc>
                <a:spcPct val="115000"/>
              </a:lnSpc>
              <a:spcBef>
                <a:spcPts val="0"/>
              </a:spcBef>
              <a:spcAft>
                <a:spcPts val="0"/>
              </a:spcAft>
              <a:buNone/>
            </a:pPr>
            <a:r>
              <a:rPr b="1" lang="en" sz="850" u="sng">
                <a:solidFill>
                  <a:srgbClr val="800202"/>
                </a:solidFill>
                <a:latin typeface="Georgia"/>
                <a:ea typeface="Georgia"/>
                <a:cs typeface="Georgia"/>
                <a:sym typeface="Georgia"/>
              </a:rPr>
              <a:t>Background &amp; Philosophy</a:t>
            </a:r>
            <a:endParaRPr b="1" sz="850" u="sng">
              <a:solidFill>
                <a:srgbClr val="800202"/>
              </a:solidFill>
              <a:latin typeface="Georgia"/>
              <a:ea typeface="Georgia"/>
              <a:cs typeface="Georgia"/>
              <a:sym typeface="Georgia"/>
            </a:endParaRPr>
          </a:p>
          <a:p>
            <a:pPr indent="0" lvl="0" marL="0" rtl="0" algn="ctr">
              <a:lnSpc>
                <a:spcPct val="115000"/>
              </a:lnSpc>
              <a:spcBef>
                <a:spcPts val="0"/>
              </a:spcBef>
              <a:spcAft>
                <a:spcPts val="0"/>
              </a:spcAft>
              <a:buNone/>
            </a:pPr>
            <a:r>
              <a:rPr lang="en" sz="850">
                <a:solidFill>
                  <a:srgbClr val="333333"/>
                </a:solidFill>
                <a:latin typeface="Georgia"/>
                <a:ea typeface="Georgia"/>
                <a:cs typeface="Georgia"/>
                <a:sym typeface="Georgia"/>
              </a:rPr>
              <a:t>NC Early College High Schools are part of NCDPI’s Cooperative and Innovative High School Network.  We are small high schools from which students may leave with sufficient college credits to transition seamlessly into a four-year college or university. Early College High Schools have a special focus on students whose transition into postsecondary education may be more challenging: low-income, minority, English Language learners, and first-generation college-bound students.  JD Clements ECHS began in the 2004-2005 school year as a partnership between Durham Public Schools and North Carolina Central University, including an NCCU appointed ECHS Liaison under the leadership of the Assistant Provost of Academic Affairs.  Each year, we admit nearly 100 rising 9th grade students.  </a:t>
            </a:r>
            <a:endParaRPr sz="850">
              <a:solidFill>
                <a:srgbClr val="333333"/>
              </a:solidFill>
              <a:latin typeface="Georgia"/>
              <a:ea typeface="Georgia"/>
              <a:cs typeface="Georgia"/>
              <a:sym typeface="Georgia"/>
            </a:endParaRPr>
          </a:p>
          <a:p>
            <a:pPr indent="0" lvl="0" marL="0" rtl="0" algn="l">
              <a:lnSpc>
                <a:spcPct val="115000"/>
              </a:lnSpc>
              <a:spcBef>
                <a:spcPts val="0"/>
              </a:spcBef>
              <a:spcAft>
                <a:spcPts val="0"/>
              </a:spcAft>
              <a:buNone/>
            </a:pPr>
            <a:r>
              <a:rPr lang="en" sz="850">
                <a:solidFill>
                  <a:srgbClr val="000000"/>
                </a:solidFill>
                <a:latin typeface="Georgia"/>
                <a:ea typeface="Georgia"/>
                <a:cs typeface="Georgia"/>
                <a:sym typeface="Georgia"/>
              </a:rPr>
              <a:t>.</a:t>
            </a:r>
            <a:endParaRPr sz="850">
              <a:solidFill>
                <a:srgbClr val="000000"/>
              </a:solidFill>
              <a:latin typeface="Georgia"/>
              <a:ea typeface="Georgia"/>
              <a:cs typeface="Georgia"/>
              <a:sym typeface="Georgia"/>
            </a:endParaRPr>
          </a:p>
          <a:p>
            <a:pPr indent="0" lvl="0" marL="0" rtl="0" algn="ctr">
              <a:lnSpc>
                <a:spcPct val="115000"/>
              </a:lnSpc>
              <a:spcBef>
                <a:spcPts val="0"/>
              </a:spcBef>
              <a:spcAft>
                <a:spcPts val="0"/>
              </a:spcAft>
              <a:buNone/>
            </a:pPr>
            <a:r>
              <a:t/>
            </a:r>
            <a:endParaRPr sz="850">
              <a:solidFill>
                <a:srgbClr val="000000"/>
              </a:solidFill>
              <a:latin typeface="Georgia"/>
              <a:ea typeface="Georgia"/>
              <a:cs typeface="Georgia"/>
              <a:sym typeface="Georgia"/>
            </a:endParaRPr>
          </a:p>
          <a:p>
            <a:pPr indent="0" lvl="0" marL="0" rtl="0" algn="ctr">
              <a:lnSpc>
                <a:spcPct val="115000"/>
              </a:lnSpc>
              <a:spcBef>
                <a:spcPts val="0"/>
              </a:spcBef>
              <a:spcAft>
                <a:spcPts val="0"/>
              </a:spcAft>
              <a:buNone/>
            </a:pPr>
            <a:r>
              <a:rPr b="1" lang="en" sz="850" u="sng">
                <a:solidFill>
                  <a:srgbClr val="800202"/>
                </a:solidFill>
                <a:latin typeface="Georgia"/>
                <a:ea typeface="Georgia"/>
                <a:cs typeface="Georgia"/>
                <a:sym typeface="Georgia"/>
              </a:rPr>
              <a:t>Mission Statement </a:t>
            </a:r>
            <a:endParaRPr b="1" sz="850" u="sng">
              <a:solidFill>
                <a:srgbClr val="800202"/>
              </a:solidFill>
              <a:latin typeface="Georgia"/>
              <a:ea typeface="Georgia"/>
              <a:cs typeface="Georgia"/>
              <a:sym typeface="Georgia"/>
            </a:endParaRPr>
          </a:p>
          <a:p>
            <a:pPr indent="0" lvl="0" marL="0" rtl="0" algn="ctr">
              <a:lnSpc>
                <a:spcPct val="115000"/>
              </a:lnSpc>
              <a:spcBef>
                <a:spcPts val="0"/>
              </a:spcBef>
              <a:spcAft>
                <a:spcPts val="0"/>
              </a:spcAft>
              <a:buNone/>
            </a:pPr>
            <a:r>
              <a:rPr lang="en" sz="850">
                <a:solidFill>
                  <a:srgbClr val="000000"/>
                </a:solidFill>
                <a:latin typeface="Georgia"/>
                <a:ea typeface="Georgia"/>
                <a:cs typeface="Georgia"/>
                <a:sym typeface="Georgia"/>
              </a:rPr>
              <a:t>The mission of the Josephine Dobbs Clement Early College High school is to expand learning opportunities for high school students, offer a rigorous, honors level curriculum that includes enrollment in college courses in grades 9 - 12 that potentially lead to earning two years of college credit while simultaneously completing their high school graduation requirements.  Our unique program providing academic, emotional, and systematic supports that better ensure each student’s overall success in high school and their seamless transition into post secondary education.  </a:t>
            </a:r>
            <a:endParaRPr sz="850">
              <a:highlight>
                <a:srgbClr val="FFFF00"/>
              </a:highlight>
              <a:latin typeface="Georgia"/>
              <a:ea typeface="Georgia"/>
              <a:cs typeface="Georgia"/>
              <a:sym typeface="Georgia"/>
            </a:endParaRPr>
          </a:p>
        </p:txBody>
      </p:sp>
      <p:pic>
        <p:nvPicPr>
          <p:cNvPr id="419" name="Google Shape;419;p67"/>
          <p:cNvPicPr preferRelativeResize="0"/>
          <p:nvPr/>
        </p:nvPicPr>
        <p:blipFill>
          <a:blip r:embed="rId3">
            <a:alphaModFix/>
          </a:blip>
          <a:stretch>
            <a:fillRect/>
          </a:stretch>
        </p:blipFill>
        <p:spPr>
          <a:xfrm>
            <a:off x="7267200" y="91150"/>
            <a:ext cx="1816002" cy="676200"/>
          </a:xfrm>
          <a:prstGeom prst="rect">
            <a:avLst/>
          </a:prstGeom>
          <a:noFill/>
          <a:ln>
            <a:noFill/>
          </a:ln>
        </p:spPr>
      </p:pic>
      <p:sp>
        <p:nvSpPr>
          <p:cNvPr id="420" name="Google Shape;420;p67"/>
          <p:cNvSpPr txBox="1"/>
          <p:nvPr/>
        </p:nvSpPr>
        <p:spPr>
          <a:xfrm>
            <a:off x="4657600" y="1103675"/>
            <a:ext cx="394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swald"/>
              <a:ea typeface="Oswald"/>
              <a:cs typeface="Oswald"/>
              <a:sym typeface="Oswald"/>
            </a:endParaRPr>
          </a:p>
        </p:txBody>
      </p:sp>
      <p:graphicFrame>
        <p:nvGraphicFramePr>
          <p:cNvPr id="421" name="Google Shape;421;p67"/>
          <p:cNvGraphicFramePr/>
          <p:nvPr/>
        </p:nvGraphicFramePr>
        <p:xfrm>
          <a:off x="5982050" y="831045"/>
          <a:ext cx="3000000" cy="3000000"/>
        </p:xfrm>
        <a:graphic>
          <a:graphicData uri="http://schemas.openxmlformats.org/drawingml/2006/table">
            <a:tbl>
              <a:tblPr>
                <a:noFill/>
                <a:tableStyleId>{B3DAFA06-63E8-4AC8-8936-58CF35419209}</a:tableStyleId>
              </a:tblPr>
              <a:tblGrid>
                <a:gridCol w="1332875"/>
                <a:gridCol w="1332875"/>
              </a:tblGrid>
              <a:tr h="731500">
                <a:tc>
                  <a:txBody>
                    <a:bodyPr/>
                    <a:lstStyle/>
                    <a:p>
                      <a:pPr indent="0" lvl="0" marL="0" rtl="0" algn="ctr">
                        <a:spcBef>
                          <a:spcPts val="0"/>
                        </a:spcBef>
                        <a:spcAft>
                          <a:spcPts val="0"/>
                        </a:spcAft>
                        <a:buNone/>
                      </a:pPr>
                      <a:r>
                        <a:rPr b="1" lang="en" sz="900">
                          <a:solidFill>
                            <a:srgbClr val="800202"/>
                          </a:solidFill>
                          <a:latin typeface="Georgia"/>
                          <a:ea typeface="Georgia"/>
                          <a:cs typeface="Georgia"/>
                          <a:sym typeface="Georgia"/>
                        </a:rPr>
                        <a:t>Grade</a:t>
                      </a:r>
                      <a:endParaRPr b="1" sz="900">
                        <a:solidFill>
                          <a:srgbClr val="800202"/>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b="1" lang="en" sz="900">
                          <a:solidFill>
                            <a:srgbClr val="800202"/>
                          </a:solidFill>
                          <a:latin typeface="Georgia"/>
                          <a:ea typeface="Georgia"/>
                          <a:cs typeface="Georgia"/>
                          <a:sym typeface="Georgia"/>
                        </a:rPr>
                        <a:t>Student Enrollment 2025-2026</a:t>
                      </a:r>
                      <a:endParaRPr b="1" sz="900">
                        <a:solidFill>
                          <a:srgbClr val="800202"/>
                        </a:solidFill>
                        <a:latin typeface="Georgia"/>
                        <a:ea typeface="Georgia"/>
                        <a:cs typeface="Georgia"/>
                        <a:sym typeface="Georgia"/>
                      </a:endParaRPr>
                    </a:p>
                    <a:p>
                      <a:pPr indent="0" lvl="0" marL="0" rtl="0" algn="ctr">
                        <a:spcBef>
                          <a:spcPts val="0"/>
                        </a:spcBef>
                        <a:spcAft>
                          <a:spcPts val="0"/>
                        </a:spcAft>
                        <a:buNone/>
                      </a:pPr>
                      <a:r>
                        <a:rPr b="1" lang="en" sz="900">
                          <a:solidFill>
                            <a:srgbClr val="800202"/>
                          </a:solidFill>
                          <a:latin typeface="Georgia"/>
                          <a:ea typeface="Georgia"/>
                          <a:cs typeface="Georgia"/>
                          <a:sym typeface="Georgia"/>
                        </a:rPr>
                        <a:t>#</a:t>
                      </a:r>
                      <a:endParaRPr b="1" sz="600">
                        <a:solidFill>
                          <a:srgbClr val="800202"/>
                        </a:solidFill>
                        <a:latin typeface="Georgia"/>
                        <a:ea typeface="Georgia"/>
                        <a:cs typeface="Georgia"/>
                        <a:sym typeface="Georgia"/>
                      </a:endParaRPr>
                    </a:p>
                  </a:txBody>
                  <a:tcPr marT="91425" marB="91425" marR="91425" marL="91425">
                    <a:solidFill>
                      <a:srgbClr val="FFFF00"/>
                    </a:solidFill>
                  </a:tcPr>
                </a:tc>
              </a:tr>
              <a:tr h="330450">
                <a:tc>
                  <a:txBody>
                    <a:bodyPr/>
                    <a:lstStyle/>
                    <a:p>
                      <a:pPr indent="0" lvl="0" marL="0" rtl="0" algn="ctr">
                        <a:spcBef>
                          <a:spcPts val="0"/>
                        </a:spcBef>
                        <a:spcAft>
                          <a:spcPts val="0"/>
                        </a:spcAft>
                        <a:buNone/>
                      </a:pPr>
                      <a:r>
                        <a:rPr b="1" lang="en" sz="900">
                          <a:solidFill>
                            <a:srgbClr val="333333"/>
                          </a:solidFill>
                          <a:latin typeface="Georgia"/>
                          <a:ea typeface="Georgia"/>
                          <a:cs typeface="Georgia"/>
                          <a:sym typeface="Georgia"/>
                        </a:rPr>
                        <a:t>9th</a:t>
                      </a:r>
                      <a:endParaRPr b="1" sz="900">
                        <a:solidFill>
                          <a:srgbClr val="333333"/>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t>100</a:t>
                      </a:r>
                      <a:endParaRPr/>
                    </a:p>
                  </a:txBody>
                  <a:tcPr marT="91425" marB="91425" marR="91425" marL="91425">
                    <a:solidFill>
                      <a:srgbClr val="FFFF00"/>
                    </a:solidFill>
                  </a:tcPr>
                </a:tc>
              </a:tr>
              <a:tr h="330450">
                <a:tc>
                  <a:txBody>
                    <a:bodyPr/>
                    <a:lstStyle/>
                    <a:p>
                      <a:pPr indent="0" lvl="0" marL="0" rtl="0" algn="ctr">
                        <a:spcBef>
                          <a:spcPts val="0"/>
                        </a:spcBef>
                        <a:spcAft>
                          <a:spcPts val="0"/>
                        </a:spcAft>
                        <a:buNone/>
                      </a:pPr>
                      <a:r>
                        <a:rPr b="1" lang="en" sz="900">
                          <a:solidFill>
                            <a:srgbClr val="333333"/>
                          </a:solidFill>
                          <a:latin typeface="Georgia"/>
                          <a:ea typeface="Georgia"/>
                          <a:cs typeface="Georgia"/>
                          <a:sym typeface="Georgia"/>
                        </a:rPr>
                        <a:t>10th</a:t>
                      </a:r>
                      <a:endParaRPr b="1" sz="900">
                        <a:solidFill>
                          <a:srgbClr val="333333"/>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t>83</a:t>
                      </a:r>
                      <a:endParaRPr/>
                    </a:p>
                  </a:txBody>
                  <a:tcPr marT="91425" marB="91425" marR="91425" marL="91425">
                    <a:solidFill>
                      <a:srgbClr val="FFFF00"/>
                    </a:solidFill>
                  </a:tcPr>
                </a:tc>
              </a:tr>
              <a:tr h="330450">
                <a:tc>
                  <a:txBody>
                    <a:bodyPr/>
                    <a:lstStyle/>
                    <a:p>
                      <a:pPr indent="0" lvl="0" marL="0" rtl="0" algn="ctr">
                        <a:spcBef>
                          <a:spcPts val="0"/>
                        </a:spcBef>
                        <a:spcAft>
                          <a:spcPts val="0"/>
                        </a:spcAft>
                        <a:buNone/>
                      </a:pPr>
                      <a:r>
                        <a:rPr b="1" lang="en" sz="900">
                          <a:solidFill>
                            <a:srgbClr val="333333"/>
                          </a:solidFill>
                          <a:latin typeface="Georgia"/>
                          <a:ea typeface="Georgia"/>
                          <a:cs typeface="Georgia"/>
                          <a:sym typeface="Georgia"/>
                        </a:rPr>
                        <a:t>11th</a:t>
                      </a:r>
                      <a:endParaRPr b="1" sz="900">
                        <a:solidFill>
                          <a:srgbClr val="333333"/>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t>96</a:t>
                      </a:r>
                      <a:endParaRPr/>
                    </a:p>
                  </a:txBody>
                  <a:tcPr marT="91425" marB="91425" marR="91425" marL="91425">
                    <a:solidFill>
                      <a:srgbClr val="FFFF00"/>
                    </a:solidFill>
                  </a:tcPr>
                </a:tc>
              </a:tr>
              <a:tr h="330450">
                <a:tc>
                  <a:txBody>
                    <a:bodyPr/>
                    <a:lstStyle/>
                    <a:p>
                      <a:pPr indent="0" lvl="0" marL="0" rtl="0" algn="ctr">
                        <a:spcBef>
                          <a:spcPts val="0"/>
                        </a:spcBef>
                        <a:spcAft>
                          <a:spcPts val="0"/>
                        </a:spcAft>
                        <a:buNone/>
                      </a:pPr>
                      <a:r>
                        <a:rPr b="1" lang="en" sz="900">
                          <a:solidFill>
                            <a:srgbClr val="333333"/>
                          </a:solidFill>
                          <a:latin typeface="Georgia"/>
                          <a:ea typeface="Georgia"/>
                          <a:cs typeface="Georgia"/>
                          <a:sym typeface="Georgia"/>
                        </a:rPr>
                        <a:t>12th</a:t>
                      </a:r>
                      <a:endParaRPr b="1" sz="900">
                        <a:solidFill>
                          <a:srgbClr val="333333"/>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t>90</a:t>
                      </a:r>
                      <a:endParaRPr/>
                    </a:p>
                  </a:txBody>
                  <a:tcPr marT="91425" marB="91425" marR="91425" marL="91425">
                    <a:solidFill>
                      <a:srgbClr val="FFFF00"/>
                    </a:solidFill>
                  </a:tcPr>
                </a:tc>
              </a:tr>
              <a:tr h="330450">
                <a:tc>
                  <a:txBody>
                    <a:bodyPr/>
                    <a:lstStyle/>
                    <a:p>
                      <a:pPr indent="0" lvl="0" marL="0" rtl="0" algn="ctr">
                        <a:spcBef>
                          <a:spcPts val="0"/>
                        </a:spcBef>
                        <a:spcAft>
                          <a:spcPts val="0"/>
                        </a:spcAft>
                        <a:buNone/>
                      </a:pPr>
                      <a:r>
                        <a:rPr b="1" lang="en" sz="900">
                          <a:solidFill>
                            <a:srgbClr val="800202"/>
                          </a:solidFill>
                          <a:latin typeface="Georgia"/>
                          <a:ea typeface="Georgia"/>
                          <a:cs typeface="Georgia"/>
                          <a:sym typeface="Georgia"/>
                        </a:rPr>
                        <a:t>Totals</a:t>
                      </a:r>
                      <a:endParaRPr b="1" sz="900">
                        <a:solidFill>
                          <a:srgbClr val="800202"/>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t>369</a:t>
                      </a:r>
                      <a:endParaRPr/>
                    </a:p>
                  </a:txBody>
                  <a:tcPr marT="91425" marB="91425" marR="91425" marL="91425">
                    <a:solidFill>
                      <a:srgbClr val="FFFF00"/>
                    </a:solidFill>
                  </a:tcPr>
                </a:tc>
              </a:tr>
              <a:tr h="457175">
                <a:tc>
                  <a:txBody>
                    <a:bodyPr/>
                    <a:lstStyle/>
                    <a:p>
                      <a:pPr indent="0" lvl="0" marL="0" rtl="0" algn="ctr">
                        <a:spcBef>
                          <a:spcPts val="0"/>
                        </a:spcBef>
                        <a:spcAft>
                          <a:spcPts val="0"/>
                        </a:spcAft>
                        <a:buNone/>
                      </a:pPr>
                      <a:r>
                        <a:rPr b="1" lang="en" sz="900">
                          <a:solidFill>
                            <a:srgbClr val="333333"/>
                          </a:solidFill>
                          <a:latin typeface="Georgia"/>
                          <a:ea typeface="Georgia"/>
                          <a:cs typeface="Georgia"/>
                          <a:sym typeface="Georgia"/>
                        </a:rPr>
                        <a:t>African-American </a:t>
                      </a:r>
                      <a:endParaRPr b="1" sz="900">
                        <a:solidFill>
                          <a:srgbClr val="333333"/>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t>198</a:t>
                      </a:r>
                      <a:endParaRPr/>
                    </a:p>
                  </a:txBody>
                  <a:tcPr marT="91425" marB="91425" marR="91425" marL="91425">
                    <a:solidFill>
                      <a:srgbClr val="FFFF00"/>
                    </a:solidFill>
                  </a:tcPr>
                </a:tc>
              </a:tr>
              <a:tr h="330450">
                <a:tc>
                  <a:txBody>
                    <a:bodyPr/>
                    <a:lstStyle/>
                    <a:p>
                      <a:pPr indent="0" lvl="0" marL="0" rtl="0" algn="ctr">
                        <a:spcBef>
                          <a:spcPts val="0"/>
                        </a:spcBef>
                        <a:spcAft>
                          <a:spcPts val="0"/>
                        </a:spcAft>
                        <a:buNone/>
                      </a:pPr>
                      <a:r>
                        <a:rPr b="1" lang="en" sz="900">
                          <a:solidFill>
                            <a:srgbClr val="333333"/>
                          </a:solidFill>
                          <a:latin typeface="Georgia"/>
                          <a:ea typeface="Georgia"/>
                          <a:cs typeface="Georgia"/>
                          <a:sym typeface="Georgia"/>
                        </a:rPr>
                        <a:t>Hispanic</a:t>
                      </a:r>
                      <a:endParaRPr b="1" sz="900">
                        <a:solidFill>
                          <a:srgbClr val="333333"/>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t>123</a:t>
                      </a:r>
                      <a:endParaRPr/>
                    </a:p>
                  </a:txBody>
                  <a:tcPr marT="91425" marB="91425" marR="91425" marL="91425">
                    <a:solidFill>
                      <a:srgbClr val="FFFF00"/>
                    </a:solidFill>
                  </a:tcPr>
                </a:tc>
              </a:tr>
              <a:tr h="330450">
                <a:tc>
                  <a:txBody>
                    <a:bodyPr/>
                    <a:lstStyle/>
                    <a:p>
                      <a:pPr indent="0" lvl="0" marL="0" rtl="0" algn="ctr">
                        <a:spcBef>
                          <a:spcPts val="0"/>
                        </a:spcBef>
                        <a:spcAft>
                          <a:spcPts val="0"/>
                        </a:spcAft>
                        <a:buNone/>
                      </a:pPr>
                      <a:r>
                        <a:rPr b="1" lang="en" sz="900">
                          <a:solidFill>
                            <a:srgbClr val="333333"/>
                          </a:solidFill>
                          <a:latin typeface="Georgia"/>
                          <a:ea typeface="Georgia"/>
                          <a:cs typeface="Georgia"/>
                          <a:sym typeface="Georgia"/>
                        </a:rPr>
                        <a:t>White/Multi-racial/Other</a:t>
                      </a:r>
                      <a:endParaRPr b="1" sz="900">
                        <a:solidFill>
                          <a:srgbClr val="333333"/>
                        </a:solidFill>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t>48</a:t>
                      </a:r>
                      <a:endParaRPr/>
                    </a:p>
                  </a:txBody>
                  <a:tcPr marT="91425" marB="91425" marR="91425" marL="91425">
                    <a:solidFill>
                      <a:srgbClr val="FFFF00"/>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8"/>
          <p:cNvSpPr txBox="1"/>
          <p:nvPr>
            <p:ph type="title"/>
          </p:nvPr>
        </p:nvSpPr>
        <p:spPr>
          <a:xfrm>
            <a:off x="144925" y="203425"/>
            <a:ext cx="6595200" cy="614700"/>
          </a:xfrm>
          <a:prstGeom prst="rect">
            <a:avLst/>
          </a:prstGeom>
        </p:spPr>
        <p:txBody>
          <a:bodyPr anchorCtr="0" anchor="b" bIns="60500" lIns="60500" spcFirstLastPara="1" rIns="60500" wrap="square" tIns="60500">
            <a:spAutoFit/>
          </a:bodyPr>
          <a:lstStyle/>
          <a:p>
            <a:pPr indent="0" lvl="0" marL="0" rtl="0" algn="ctr">
              <a:spcBef>
                <a:spcPts val="0"/>
              </a:spcBef>
              <a:spcAft>
                <a:spcPts val="0"/>
              </a:spcAft>
              <a:buNone/>
            </a:pPr>
            <a:r>
              <a:rPr lang="en" sz="3200">
                <a:solidFill>
                  <a:srgbClr val="800202"/>
                </a:solidFill>
                <a:latin typeface="Georgia"/>
                <a:ea typeface="Georgia"/>
                <a:cs typeface="Georgia"/>
                <a:sym typeface="Georgia"/>
              </a:rPr>
              <a:t>Academic Achievement</a:t>
            </a:r>
            <a:endParaRPr sz="3200">
              <a:solidFill>
                <a:srgbClr val="800202"/>
              </a:solidFill>
              <a:latin typeface="Georgia"/>
              <a:ea typeface="Georgia"/>
              <a:cs typeface="Georgia"/>
              <a:sym typeface="Georgia"/>
            </a:endParaRPr>
          </a:p>
        </p:txBody>
      </p:sp>
      <p:sp>
        <p:nvSpPr>
          <p:cNvPr id="427" name="Google Shape;427;p68"/>
          <p:cNvSpPr txBox="1"/>
          <p:nvPr>
            <p:ph idx="1" type="body"/>
          </p:nvPr>
        </p:nvSpPr>
        <p:spPr>
          <a:xfrm>
            <a:off x="144925" y="1263325"/>
            <a:ext cx="3423000" cy="4616700"/>
          </a:xfrm>
          <a:prstGeom prst="rect">
            <a:avLst/>
          </a:prstGeom>
        </p:spPr>
        <p:txBody>
          <a:bodyPr anchorCtr="0" anchor="t" bIns="60500" lIns="60500" spcFirstLastPara="1" rIns="60500" wrap="square" tIns="60500">
            <a:spAutoFit/>
          </a:bodyPr>
          <a:lstStyle/>
          <a:p>
            <a:pPr indent="0" lvl="0" marL="0" rtl="0" algn="l">
              <a:spcBef>
                <a:spcPts val="400"/>
              </a:spcBef>
              <a:spcAft>
                <a:spcPts val="0"/>
              </a:spcAft>
              <a:buNone/>
            </a:pPr>
            <a:r>
              <a:rPr b="1" lang="en" sz="2000">
                <a:solidFill>
                  <a:srgbClr val="800202"/>
                </a:solidFill>
                <a:latin typeface="Georgia"/>
                <a:ea typeface="Georgia"/>
                <a:cs typeface="Georgia"/>
                <a:sym typeface="Georgia"/>
              </a:rPr>
              <a:t>2024-2025 </a:t>
            </a:r>
            <a:r>
              <a:rPr b="1" lang="en" sz="2000">
                <a:solidFill>
                  <a:srgbClr val="800202"/>
                </a:solidFill>
                <a:latin typeface="Georgia"/>
                <a:ea typeface="Georgia"/>
                <a:cs typeface="Georgia"/>
                <a:sym typeface="Georgia"/>
              </a:rPr>
              <a:t> Proficiency Composite Score:  94%</a:t>
            </a:r>
            <a:endParaRPr b="1" sz="20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lang="en" sz="2200">
                <a:solidFill>
                  <a:srgbClr val="800202"/>
                </a:solidFill>
                <a:latin typeface="Georgia"/>
                <a:ea typeface="Georgia"/>
                <a:cs typeface="Georgia"/>
                <a:sym typeface="Georgia"/>
              </a:rPr>
              <a:t>Math 1 - 85.7%</a:t>
            </a:r>
            <a:endParaRPr sz="22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lang="en" sz="2200">
                <a:solidFill>
                  <a:srgbClr val="800202"/>
                </a:solidFill>
                <a:latin typeface="Georgia"/>
                <a:ea typeface="Georgia"/>
                <a:cs typeface="Georgia"/>
                <a:sym typeface="Georgia"/>
              </a:rPr>
              <a:t>Math III - 98.9%</a:t>
            </a:r>
            <a:endParaRPr sz="22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lang="en" sz="2200">
                <a:solidFill>
                  <a:srgbClr val="800202"/>
                </a:solidFill>
                <a:latin typeface="Georgia"/>
                <a:ea typeface="Georgia"/>
                <a:cs typeface="Georgia"/>
                <a:sym typeface="Georgia"/>
              </a:rPr>
              <a:t>Biology - 89.7%</a:t>
            </a:r>
            <a:endParaRPr sz="22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lang="en" sz="2200">
                <a:solidFill>
                  <a:srgbClr val="800202"/>
                </a:solidFill>
                <a:latin typeface="Georgia"/>
                <a:ea typeface="Georgia"/>
                <a:cs typeface="Georgia"/>
                <a:sym typeface="Georgia"/>
              </a:rPr>
              <a:t>English II - 97.7%</a:t>
            </a:r>
            <a:endParaRPr sz="2200">
              <a:solidFill>
                <a:srgbClr val="800202"/>
              </a:solidFill>
              <a:latin typeface="Georgia"/>
              <a:ea typeface="Georgia"/>
              <a:cs typeface="Georgia"/>
              <a:sym typeface="Georgia"/>
            </a:endParaRPr>
          </a:p>
          <a:p>
            <a:pPr indent="0" lvl="0" marL="0" rtl="0" algn="l">
              <a:lnSpc>
                <a:spcPct val="100000"/>
              </a:lnSpc>
              <a:spcBef>
                <a:spcPts val="720"/>
              </a:spcBef>
              <a:spcAft>
                <a:spcPts val="0"/>
              </a:spcAft>
              <a:buNone/>
            </a:pPr>
            <a:r>
              <a:t/>
            </a:r>
            <a:endParaRPr sz="1000">
              <a:solidFill>
                <a:srgbClr val="800202"/>
              </a:solidFill>
              <a:latin typeface="Georgia"/>
              <a:ea typeface="Georgia"/>
              <a:cs typeface="Georgia"/>
              <a:sym typeface="Georgia"/>
            </a:endParaRPr>
          </a:p>
          <a:p>
            <a:pPr indent="0" lvl="0" marL="0" rtl="0" algn="l">
              <a:lnSpc>
                <a:spcPct val="100000"/>
              </a:lnSpc>
              <a:spcBef>
                <a:spcPts val="720"/>
              </a:spcBef>
              <a:spcAft>
                <a:spcPts val="0"/>
              </a:spcAft>
              <a:buNone/>
            </a:pPr>
            <a:r>
              <a:rPr b="1" lang="en" sz="1000">
                <a:solidFill>
                  <a:srgbClr val="800202"/>
                </a:solidFill>
                <a:latin typeface="Georgia"/>
                <a:ea typeface="Georgia"/>
                <a:cs typeface="Georgia"/>
                <a:sym typeface="Georgia"/>
              </a:rPr>
              <a:t>NCDPI School/District Accountability Data:</a:t>
            </a:r>
            <a:endParaRPr b="1" sz="1000">
              <a:solidFill>
                <a:srgbClr val="800202"/>
              </a:solidFill>
              <a:latin typeface="Georgia"/>
              <a:ea typeface="Georgia"/>
              <a:cs typeface="Georgia"/>
              <a:sym typeface="Georgia"/>
            </a:endParaRPr>
          </a:p>
          <a:p>
            <a:pPr indent="0" lvl="0" marL="0" rtl="0" algn="l">
              <a:lnSpc>
                <a:spcPct val="100000"/>
              </a:lnSpc>
              <a:spcBef>
                <a:spcPts val="720"/>
              </a:spcBef>
              <a:spcAft>
                <a:spcPts val="0"/>
              </a:spcAft>
              <a:buNone/>
            </a:pPr>
            <a:r>
              <a:rPr b="1" lang="en" sz="1000" u="sng">
                <a:solidFill>
                  <a:schemeClr val="hlink"/>
                </a:solidFill>
                <a:latin typeface="Georgia"/>
                <a:ea typeface="Georgia"/>
                <a:cs typeface="Georgia"/>
                <a:sym typeface="Georgia"/>
                <a:hlinkClick r:id="rId3"/>
              </a:rPr>
              <a:t>https://public.tableau.com/views/NCDPIAccountabilityLandingPage/LandingPage?:showVizHome=no</a:t>
            </a:r>
            <a:endParaRPr b="1" sz="1000">
              <a:solidFill>
                <a:srgbClr val="800202"/>
              </a:solidFill>
              <a:latin typeface="Georgia"/>
              <a:ea typeface="Georgia"/>
              <a:cs typeface="Georgia"/>
              <a:sym typeface="Georgia"/>
            </a:endParaRPr>
          </a:p>
          <a:p>
            <a:pPr indent="0" lvl="0" marL="0" rtl="0" algn="l">
              <a:lnSpc>
                <a:spcPct val="100000"/>
              </a:lnSpc>
              <a:spcBef>
                <a:spcPts val="720"/>
              </a:spcBef>
              <a:spcAft>
                <a:spcPts val="0"/>
              </a:spcAft>
              <a:buNone/>
            </a:pPr>
            <a:r>
              <a:t/>
            </a:r>
            <a:endParaRPr b="1" sz="1000">
              <a:solidFill>
                <a:srgbClr val="800202"/>
              </a:solidFill>
              <a:latin typeface="Georgia"/>
              <a:ea typeface="Georgia"/>
              <a:cs typeface="Georgia"/>
              <a:sym typeface="Georgia"/>
            </a:endParaRPr>
          </a:p>
          <a:p>
            <a:pPr indent="0" lvl="0" marL="0" rtl="0" algn="l">
              <a:lnSpc>
                <a:spcPct val="100000"/>
              </a:lnSpc>
              <a:spcBef>
                <a:spcPts val="720"/>
              </a:spcBef>
              <a:spcAft>
                <a:spcPts val="0"/>
              </a:spcAft>
              <a:buNone/>
            </a:pPr>
            <a:r>
              <a:t/>
            </a:r>
            <a:endParaRPr b="1" sz="1000">
              <a:solidFill>
                <a:srgbClr val="800202"/>
              </a:solidFill>
              <a:latin typeface="Georgia"/>
              <a:ea typeface="Georgia"/>
              <a:cs typeface="Georgia"/>
              <a:sym typeface="Georgia"/>
            </a:endParaRPr>
          </a:p>
          <a:p>
            <a:pPr indent="0" lvl="0" marL="0" rtl="0" algn="l">
              <a:lnSpc>
                <a:spcPct val="100000"/>
              </a:lnSpc>
              <a:spcBef>
                <a:spcPts val="720"/>
              </a:spcBef>
              <a:spcAft>
                <a:spcPts val="0"/>
              </a:spcAft>
              <a:buNone/>
            </a:pPr>
            <a:r>
              <a:t/>
            </a:r>
            <a:endParaRPr sz="1000">
              <a:solidFill>
                <a:srgbClr val="800202"/>
              </a:solidFill>
              <a:latin typeface="Georgia"/>
              <a:ea typeface="Georgia"/>
              <a:cs typeface="Georgia"/>
              <a:sym typeface="Georgia"/>
            </a:endParaRPr>
          </a:p>
          <a:p>
            <a:pPr indent="0" lvl="0" marL="0" rtl="0" algn="l">
              <a:lnSpc>
                <a:spcPct val="100000"/>
              </a:lnSpc>
              <a:spcBef>
                <a:spcPts val="720"/>
              </a:spcBef>
              <a:spcAft>
                <a:spcPts val="0"/>
              </a:spcAft>
              <a:buNone/>
            </a:pPr>
            <a:r>
              <a:t/>
            </a:r>
            <a:endParaRPr sz="1000">
              <a:solidFill>
                <a:srgbClr val="800202"/>
              </a:solidFill>
              <a:latin typeface="Georgia"/>
              <a:ea typeface="Georgia"/>
              <a:cs typeface="Georgia"/>
              <a:sym typeface="Georgia"/>
            </a:endParaRPr>
          </a:p>
        </p:txBody>
      </p:sp>
      <p:pic>
        <p:nvPicPr>
          <p:cNvPr id="428" name="Google Shape;428;p68"/>
          <p:cNvPicPr preferRelativeResize="0"/>
          <p:nvPr/>
        </p:nvPicPr>
        <p:blipFill>
          <a:blip r:embed="rId4">
            <a:alphaModFix/>
          </a:blip>
          <a:stretch>
            <a:fillRect/>
          </a:stretch>
        </p:blipFill>
        <p:spPr>
          <a:xfrm>
            <a:off x="6891350" y="172675"/>
            <a:ext cx="1816002" cy="676200"/>
          </a:xfrm>
          <a:prstGeom prst="rect">
            <a:avLst/>
          </a:prstGeom>
          <a:noFill/>
          <a:ln>
            <a:noFill/>
          </a:ln>
        </p:spPr>
      </p:pic>
      <p:sp>
        <p:nvSpPr>
          <p:cNvPr id="429" name="Google Shape;429;p68"/>
          <p:cNvSpPr txBox="1"/>
          <p:nvPr>
            <p:ph idx="1" type="body"/>
          </p:nvPr>
        </p:nvSpPr>
        <p:spPr>
          <a:xfrm>
            <a:off x="6236650" y="1130575"/>
            <a:ext cx="2470800" cy="3490200"/>
          </a:xfrm>
          <a:prstGeom prst="rect">
            <a:avLst/>
          </a:prstGeom>
        </p:spPr>
        <p:txBody>
          <a:bodyPr anchorCtr="0" anchor="t" bIns="60500" lIns="60500" spcFirstLastPara="1" rIns="60500" wrap="square" tIns="60500">
            <a:spAutoFit/>
          </a:bodyPr>
          <a:lstStyle/>
          <a:p>
            <a:pPr indent="0" lvl="0" marL="0" rtl="0" algn="ctr">
              <a:spcBef>
                <a:spcPts val="400"/>
              </a:spcBef>
              <a:spcAft>
                <a:spcPts val="0"/>
              </a:spcAft>
              <a:buNone/>
            </a:pPr>
            <a:r>
              <a:rPr b="1" lang="en" sz="1400" u="sng">
                <a:solidFill>
                  <a:srgbClr val="800202"/>
                </a:solidFill>
                <a:latin typeface="Georgia"/>
                <a:ea typeface="Georgia"/>
                <a:cs typeface="Georgia"/>
                <a:sym typeface="Georgia"/>
              </a:rPr>
              <a:t>2024 - 2025 Accolades</a:t>
            </a:r>
            <a:endParaRPr b="1" sz="1400" u="sng">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i="1" lang="en" sz="1400">
                <a:solidFill>
                  <a:srgbClr val="800202"/>
                </a:solidFill>
                <a:latin typeface="Georgia"/>
                <a:ea typeface="Georgia"/>
                <a:cs typeface="Georgia"/>
                <a:sym typeface="Georgia"/>
              </a:rPr>
              <a:t>Exceeded Growth</a:t>
            </a:r>
            <a:endParaRPr i="1" sz="14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i="1" lang="en" sz="1400">
                <a:solidFill>
                  <a:srgbClr val="800202"/>
                </a:solidFill>
                <a:latin typeface="Georgia"/>
                <a:ea typeface="Georgia"/>
                <a:cs typeface="Georgia"/>
                <a:sym typeface="Georgia"/>
              </a:rPr>
              <a:t>#20 in the state of NC for academic growth in a school year</a:t>
            </a:r>
            <a:endParaRPr i="1" sz="14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t/>
            </a:r>
            <a:endParaRPr sz="14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lang="en" sz="1400">
                <a:solidFill>
                  <a:srgbClr val="800202"/>
                </a:solidFill>
                <a:latin typeface="Georgia"/>
                <a:ea typeface="Georgia"/>
                <a:cs typeface="Georgia"/>
                <a:sym typeface="Georgia"/>
              </a:rPr>
              <a:t>School Letter Grade “A” </a:t>
            </a:r>
            <a:endParaRPr sz="14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t/>
            </a:r>
            <a:endParaRPr sz="14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i="1" lang="en" sz="1400">
                <a:solidFill>
                  <a:srgbClr val="800202"/>
                </a:solidFill>
                <a:latin typeface="Georgia"/>
                <a:ea typeface="Georgia"/>
                <a:cs typeface="Georgia"/>
                <a:sym typeface="Georgia"/>
              </a:rPr>
              <a:t>100% Graduation Rate</a:t>
            </a:r>
            <a:endParaRPr i="1" sz="14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t/>
            </a:r>
            <a:endParaRPr sz="1400">
              <a:solidFill>
                <a:srgbClr val="800202"/>
              </a:solidFill>
              <a:latin typeface="Georgia"/>
              <a:ea typeface="Georgia"/>
              <a:cs typeface="Georgia"/>
              <a:sym typeface="Georgia"/>
            </a:endParaRPr>
          </a:p>
          <a:p>
            <a:pPr indent="0" lvl="0" marL="0" rtl="0" algn="ctr">
              <a:lnSpc>
                <a:spcPct val="100000"/>
              </a:lnSpc>
              <a:spcBef>
                <a:spcPts val="720"/>
              </a:spcBef>
              <a:spcAft>
                <a:spcPts val="0"/>
              </a:spcAft>
              <a:buNone/>
            </a:pPr>
            <a:r>
              <a:rPr lang="en" sz="1400">
                <a:solidFill>
                  <a:srgbClr val="800202"/>
                </a:solidFill>
                <a:latin typeface="Georgia"/>
                <a:ea typeface="Georgia"/>
                <a:cs typeface="Georgia"/>
                <a:sym typeface="Georgia"/>
              </a:rPr>
              <a:t>US Department of Education Blue Ribbon School (2019)</a:t>
            </a:r>
            <a:endParaRPr sz="1400">
              <a:solidFill>
                <a:srgbClr val="800202"/>
              </a:solidFill>
              <a:latin typeface="Georgia"/>
              <a:ea typeface="Georgia"/>
              <a:cs typeface="Georgia"/>
              <a:sym typeface="Georgia"/>
            </a:endParaRPr>
          </a:p>
        </p:txBody>
      </p:sp>
      <p:pic>
        <p:nvPicPr>
          <p:cNvPr id="430" name="Google Shape;430;p68"/>
          <p:cNvPicPr preferRelativeResize="0"/>
          <p:nvPr/>
        </p:nvPicPr>
        <p:blipFill>
          <a:blip r:embed="rId5">
            <a:alphaModFix/>
          </a:blip>
          <a:stretch>
            <a:fillRect/>
          </a:stretch>
        </p:blipFill>
        <p:spPr>
          <a:xfrm>
            <a:off x="3567925" y="1791413"/>
            <a:ext cx="2368950" cy="209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9"/>
          <p:cNvSpPr txBox="1"/>
          <p:nvPr/>
        </p:nvSpPr>
        <p:spPr>
          <a:xfrm>
            <a:off x="67225" y="-325"/>
            <a:ext cx="9079200" cy="1092000"/>
          </a:xfrm>
          <a:prstGeom prst="rect">
            <a:avLst/>
          </a:prstGeom>
          <a:noFill/>
          <a:ln>
            <a:noFill/>
          </a:ln>
        </p:spPr>
        <p:txBody>
          <a:bodyPr anchorCtr="0" anchor="t" bIns="60500" lIns="60500" spcFirstLastPara="1" rIns="60500" wrap="square" tIns="60500">
            <a:spAutoFit/>
          </a:bodyPr>
          <a:lstStyle/>
          <a:p>
            <a:pPr indent="-228600" lvl="0" marL="457200" marR="0" rtl="0" algn="l">
              <a:lnSpc>
                <a:spcPct val="100000"/>
              </a:lnSpc>
              <a:spcBef>
                <a:spcPts val="0"/>
              </a:spcBef>
              <a:spcAft>
                <a:spcPts val="0"/>
              </a:spcAft>
              <a:buClr>
                <a:srgbClr val="FFFFFF"/>
              </a:buClr>
              <a:buSzPts val="3000"/>
              <a:buFont typeface="Arial"/>
              <a:buNone/>
            </a:pPr>
            <a:r>
              <a:rPr b="1" i="0" lang="en" sz="3000" u="none" cap="none" strike="noStrike">
                <a:solidFill>
                  <a:schemeClr val="dk1"/>
                </a:solidFill>
                <a:latin typeface="Oswald"/>
                <a:ea typeface="Oswald"/>
                <a:cs typeface="Oswald"/>
                <a:sym typeface="Oswald"/>
              </a:rPr>
              <a:t>DPS State Rankings – Academic Growth 23-24 / 2</a:t>
            </a:r>
            <a:r>
              <a:rPr b="1" lang="en" sz="3000">
                <a:solidFill>
                  <a:schemeClr val="dk1"/>
                </a:solidFill>
                <a:latin typeface="Oswald"/>
                <a:ea typeface="Oswald"/>
                <a:cs typeface="Oswald"/>
                <a:sym typeface="Oswald"/>
              </a:rPr>
              <a:t>4-25</a:t>
            </a:r>
            <a:endParaRPr b="1" sz="3000">
              <a:solidFill>
                <a:schemeClr val="dk1"/>
              </a:solidFill>
              <a:latin typeface="Oswald"/>
              <a:ea typeface="Oswald"/>
              <a:cs typeface="Oswald"/>
              <a:sym typeface="Oswald"/>
            </a:endParaRPr>
          </a:p>
          <a:p>
            <a:pPr indent="-228600" lvl="0" marL="457200" marR="0" rtl="0" algn="l">
              <a:lnSpc>
                <a:spcPct val="100000"/>
              </a:lnSpc>
              <a:spcBef>
                <a:spcPts val="0"/>
              </a:spcBef>
              <a:spcAft>
                <a:spcPts val="0"/>
              </a:spcAft>
              <a:buClr>
                <a:srgbClr val="FFFFFF"/>
              </a:buClr>
              <a:buSzPts val="3000"/>
              <a:buFont typeface="Arial"/>
              <a:buNone/>
            </a:pPr>
            <a:r>
              <a:t/>
            </a:r>
            <a:endParaRPr b="1" sz="3300">
              <a:solidFill>
                <a:schemeClr val="dk1"/>
              </a:solidFill>
              <a:latin typeface="Oswald"/>
              <a:ea typeface="Oswald"/>
              <a:cs typeface="Oswald"/>
              <a:sym typeface="Oswald"/>
            </a:endParaRPr>
          </a:p>
        </p:txBody>
      </p:sp>
      <p:sp>
        <p:nvSpPr>
          <p:cNvPr id="436" name="Google Shape;436;p69"/>
          <p:cNvSpPr txBox="1"/>
          <p:nvPr/>
        </p:nvSpPr>
        <p:spPr>
          <a:xfrm>
            <a:off x="415922" y="462910"/>
            <a:ext cx="8312100" cy="4872300"/>
          </a:xfrm>
          <a:prstGeom prst="rect">
            <a:avLst/>
          </a:prstGeom>
          <a:noFill/>
          <a:ln>
            <a:noFill/>
          </a:ln>
        </p:spPr>
        <p:txBody>
          <a:bodyPr anchorCtr="0" anchor="t" bIns="60500" lIns="60500" spcFirstLastPara="1" rIns="60500" wrap="square" tIns="60500">
            <a:spAutoFit/>
          </a:bodyPr>
          <a:lstStyle/>
          <a:p>
            <a:pPr indent="0" lvl="0" marL="228600" marR="0" rtl="0" algn="l">
              <a:lnSpc>
                <a:spcPct val="120000"/>
              </a:lnSpc>
              <a:spcBef>
                <a:spcPts val="400"/>
              </a:spcBef>
              <a:spcAft>
                <a:spcPts val="0"/>
              </a:spcAft>
              <a:buClr>
                <a:srgbClr val="FFFFFF"/>
              </a:buClr>
              <a:buSzPts val="800"/>
              <a:buFont typeface="Arial"/>
              <a:buNone/>
            </a:pPr>
            <a:r>
              <a:rPr b="0" i="0" lang="en" sz="1300" u="none" cap="none" strike="noStrike">
                <a:solidFill>
                  <a:schemeClr val="dk1"/>
                </a:solidFill>
                <a:latin typeface="Oswald"/>
                <a:ea typeface="Oswald"/>
                <a:cs typeface="Oswald"/>
                <a:sym typeface="Oswald"/>
              </a:rPr>
              <a:t>One school was ranked in the top 20 of all schools for academic growth, while 3 schools were ranked in the </a:t>
            </a:r>
            <a:r>
              <a:rPr b="1" i="0" lang="en" sz="1300" u="sng" cap="none" strike="noStrike">
                <a:solidFill>
                  <a:schemeClr val="dk1"/>
                </a:solidFill>
                <a:latin typeface="Oswald"/>
                <a:ea typeface="Oswald"/>
                <a:cs typeface="Oswald"/>
                <a:sym typeface="Oswald"/>
              </a:rPr>
              <a:t>top 100</a:t>
            </a:r>
            <a:r>
              <a:rPr b="0" i="0" lang="en" sz="1300" u="none" cap="none" strike="noStrike">
                <a:solidFill>
                  <a:schemeClr val="dk1"/>
                </a:solidFill>
                <a:latin typeface="Oswald"/>
                <a:ea typeface="Oswald"/>
                <a:cs typeface="Oswald"/>
                <a:sym typeface="Oswald"/>
              </a:rPr>
              <a:t>! </a:t>
            </a:r>
            <a:endParaRPr sz="1100">
              <a:solidFill>
                <a:schemeClr val="dk1"/>
              </a:solidFill>
            </a:endParaRPr>
          </a:p>
          <a:p>
            <a:pPr indent="0" lvl="0" marL="228600" marR="0" rtl="0" algn="l">
              <a:lnSpc>
                <a:spcPct val="120000"/>
              </a:lnSpc>
              <a:spcBef>
                <a:spcPts val="400"/>
              </a:spcBef>
              <a:spcAft>
                <a:spcPts val="0"/>
              </a:spcAft>
              <a:buClr>
                <a:srgbClr val="FFFFFF"/>
              </a:buClr>
              <a:buSzPts val="800"/>
              <a:buFont typeface="Arial"/>
              <a:buNone/>
            </a:pPr>
            <a:r>
              <a:t/>
            </a:r>
            <a:endParaRPr b="0" i="0" sz="13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4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4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4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4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400" u="none" cap="none" strike="noStrike">
              <a:solidFill>
                <a:srgbClr val="FFFFFF"/>
              </a:solidFill>
              <a:latin typeface="Oswald"/>
              <a:ea typeface="Oswald"/>
              <a:cs typeface="Oswald"/>
              <a:sym typeface="Oswald"/>
            </a:endParaRPr>
          </a:p>
          <a:p>
            <a:pPr indent="0" lvl="0" marL="228600" marR="0" rtl="0" algn="l">
              <a:lnSpc>
                <a:spcPct val="120000"/>
              </a:lnSpc>
              <a:spcBef>
                <a:spcPts val="400"/>
              </a:spcBef>
              <a:spcAft>
                <a:spcPts val="0"/>
              </a:spcAft>
              <a:buClr>
                <a:srgbClr val="FFFFFF"/>
              </a:buClr>
              <a:buSzPts val="800"/>
              <a:buFont typeface="Arial"/>
              <a:buNone/>
            </a:pPr>
            <a:r>
              <a:rPr b="0" i="0" lang="en" sz="1400" u="none" cap="none" strike="noStrike">
                <a:solidFill>
                  <a:srgbClr val="1F1F1F"/>
                </a:solidFill>
                <a:latin typeface="Oswald"/>
                <a:ea typeface="Oswald"/>
                <a:cs typeface="Oswald"/>
                <a:sym typeface="Oswald"/>
              </a:rPr>
              <a:t>15 schools within DPS were in the top 20 percent of the state’s 2,590 schools for academic growth:</a:t>
            </a:r>
            <a:endParaRPr sz="1100">
              <a:solidFill>
                <a:srgbClr val="1F1F1F"/>
              </a:solidFill>
            </a:endParaRPr>
          </a:p>
          <a:p>
            <a:pPr indent="-177800" lvl="0" marL="457200" marR="0" rtl="0" algn="l">
              <a:lnSpc>
                <a:spcPct val="120000"/>
              </a:lnSpc>
              <a:spcBef>
                <a:spcPts val="400"/>
              </a:spcBef>
              <a:spcAft>
                <a:spcPts val="0"/>
              </a:spcAft>
              <a:buClr>
                <a:srgbClr val="FFFFFF"/>
              </a:buClr>
              <a:buSzPts val="800"/>
              <a:buFont typeface="Arial"/>
              <a:buNone/>
            </a:pPr>
            <a:r>
              <a:t/>
            </a:r>
            <a:endParaRPr b="0" i="0" sz="13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3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3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3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3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1300" u="none" cap="none" strike="noStrike">
              <a:solidFill>
                <a:srgbClr val="FFFFFF"/>
              </a:solidFill>
              <a:latin typeface="Oswald"/>
              <a:ea typeface="Oswald"/>
              <a:cs typeface="Oswald"/>
              <a:sym typeface="Oswald"/>
            </a:endParaRPr>
          </a:p>
          <a:p>
            <a:pPr indent="-177800" lvl="0" marL="457200" marR="0" rtl="0" algn="l">
              <a:lnSpc>
                <a:spcPct val="100000"/>
              </a:lnSpc>
              <a:spcBef>
                <a:spcPts val="400"/>
              </a:spcBef>
              <a:spcAft>
                <a:spcPts val="0"/>
              </a:spcAft>
              <a:buClr>
                <a:srgbClr val="FFFFFF"/>
              </a:buClr>
              <a:buSzPts val="800"/>
              <a:buFont typeface="Arial"/>
              <a:buNone/>
            </a:pPr>
            <a:r>
              <a:t/>
            </a:r>
            <a:endParaRPr b="0" i="0" sz="1300" u="none" cap="none" strike="noStrike">
              <a:solidFill>
                <a:srgbClr val="FFFFFF"/>
              </a:solidFill>
              <a:latin typeface="Oswald"/>
              <a:ea typeface="Oswald"/>
              <a:cs typeface="Oswald"/>
              <a:sym typeface="Oswald"/>
            </a:endParaRPr>
          </a:p>
          <a:p>
            <a:pPr indent="-177800" lvl="0" marL="457200" marR="0" rtl="0" algn="l">
              <a:lnSpc>
                <a:spcPct val="120000"/>
              </a:lnSpc>
              <a:spcBef>
                <a:spcPts val="400"/>
              </a:spcBef>
              <a:spcAft>
                <a:spcPts val="0"/>
              </a:spcAft>
              <a:buClr>
                <a:srgbClr val="FFFFFF"/>
              </a:buClr>
              <a:buSzPts val="800"/>
              <a:buFont typeface="Arial"/>
              <a:buNone/>
            </a:pPr>
            <a:r>
              <a:t/>
            </a:r>
            <a:endParaRPr b="0" i="0" sz="2000" u="none" cap="none" strike="noStrike">
              <a:solidFill>
                <a:srgbClr val="FFFFFF"/>
              </a:solidFill>
              <a:latin typeface="Oswald"/>
              <a:ea typeface="Oswald"/>
              <a:cs typeface="Oswald"/>
              <a:sym typeface="Oswald"/>
            </a:endParaRPr>
          </a:p>
        </p:txBody>
      </p:sp>
      <p:sp>
        <p:nvSpPr>
          <p:cNvPr id="437" name="Google Shape;437;p69"/>
          <p:cNvSpPr/>
          <p:nvPr/>
        </p:nvSpPr>
        <p:spPr>
          <a:xfrm>
            <a:off x="867335" y="3009461"/>
            <a:ext cx="6746100" cy="1749300"/>
          </a:xfrm>
          <a:prstGeom prst="roundRect">
            <a:avLst>
              <a:gd fmla="val 16667" name="adj"/>
            </a:avLst>
          </a:prstGeom>
          <a:solidFill>
            <a:schemeClr val="accent1"/>
          </a:solidFill>
          <a:ln cap="flat" cmpd="sng" w="19050">
            <a:solidFill>
              <a:srgbClr val="2C2C2D"/>
            </a:solidFill>
            <a:prstDash val="solid"/>
            <a:round/>
            <a:headEnd len="sm" w="sm" type="none"/>
            <a:tailEnd len="sm" w="sm" type="none"/>
          </a:ln>
        </p:spPr>
        <p:txBody>
          <a:bodyPr anchorCtr="0" anchor="ctr" bIns="34275" lIns="68575" spcFirstLastPara="1" rIns="68575" wrap="square" tIns="34275">
            <a:noAutofit/>
          </a:bodyPr>
          <a:lstStyle/>
          <a:p>
            <a:pPr indent="0" lvl="1" marL="685800" marR="0" rtl="0" algn="l">
              <a:spcBef>
                <a:spcPts val="0"/>
              </a:spcBef>
              <a:spcAft>
                <a:spcPts val="0"/>
              </a:spcAft>
              <a:buNone/>
            </a:pPr>
            <a:r>
              <a:t/>
            </a:r>
            <a:endParaRPr b="0" i="0" sz="1400" u="none" cap="none" strike="noStrike">
              <a:solidFill>
                <a:srgbClr val="2C2C2D"/>
              </a:solidFill>
              <a:latin typeface="Oswald"/>
              <a:ea typeface="Oswald"/>
              <a:cs typeface="Oswald"/>
              <a:sym typeface="Oswald"/>
            </a:endParaRPr>
          </a:p>
          <a:p>
            <a:pPr indent="0" lvl="1" marL="685800" marR="0" rtl="0" algn="l">
              <a:spcBef>
                <a:spcPts val="0"/>
              </a:spcBef>
              <a:spcAft>
                <a:spcPts val="0"/>
              </a:spcAft>
              <a:buNone/>
            </a:pPr>
            <a:r>
              <a:rPr b="0" i="0" lang="en" sz="1400" u="none" cap="none" strike="noStrike">
                <a:solidFill>
                  <a:srgbClr val="2C2C2D"/>
                </a:solidFill>
                <a:latin typeface="Oswald"/>
                <a:ea typeface="Oswald"/>
                <a:cs typeface="Oswald"/>
                <a:sym typeface="Oswald"/>
              </a:rPr>
              <a:t>					</a:t>
            </a:r>
            <a:endParaRPr sz="1100"/>
          </a:p>
        </p:txBody>
      </p:sp>
      <p:sp>
        <p:nvSpPr>
          <p:cNvPr id="438" name="Google Shape;438;p69"/>
          <p:cNvSpPr/>
          <p:nvPr/>
        </p:nvSpPr>
        <p:spPr>
          <a:xfrm>
            <a:off x="867335" y="1002975"/>
            <a:ext cx="5399100" cy="1521600"/>
          </a:xfrm>
          <a:prstGeom prst="roundRect">
            <a:avLst>
              <a:gd fmla="val 16667" name="adj"/>
            </a:avLst>
          </a:prstGeom>
          <a:solidFill>
            <a:schemeClr val="accent5"/>
          </a:solidFill>
          <a:ln cap="flat" cmpd="sng" w="19050">
            <a:solidFill>
              <a:srgbClr val="2C2C2D"/>
            </a:solidFill>
            <a:prstDash val="solid"/>
            <a:round/>
            <a:headEnd len="sm" w="sm" type="none"/>
            <a:tailEnd len="sm" w="sm" type="none"/>
          </a:ln>
        </p:spPr>
        <p:txBody>
          <a:bodyPr anchorCtr="0" anchor="ctr" bIns="45725" lIns="91425" spcFirstLastPara="1" rIns="91425" wrap="square" tIns="45725">
            <a:noAutofit/>
          </a:bodyPr>
          <a:lstStyle/>
          <a:p>
            <a:pPr indent="0" lvl="1" marL="520700" marR="0" rtl="0" algn="l">
              <a:spcBef>
                <a:spcPts val="0"/>
              </a:spcBef>
              <a:spcAft>
                <a:spcPts val="0"/>
              </a:spcAft>
              <a:buNone/>
            </a:pPr>
            <a:r>
              <a:rPr b="0" i="0" lang="en" sz="1400" u="none" cap="none" strike="noStrike">
                <a:solidFill>
                  <a:srgbClr val="2C2C2D"/>
                </a:solidFill>
                <a:latin typeface="Oswald"/>
                <a:ea typeface="Oswald"/>
                <a:cs typeface="Oswald"/>
                <a:sym typeface="Oswald"/>
              </a:rPr>
              <a:t>J D Clement Early College HS – </a:t>
            </a:r>
            <a:r>
              <a:rPr b="0" i="0" lang="en" sz="1400" u="none" cap="none" strike="noStrike">
                <a:solidFill>
                  <a:srgbClr val="FFFFFF"/>
                </a:solidFill>
                <a:latin typeface="Oswald"/>
                <a:ea typeface="Oswald"/>
                <a:cs typeface="Oswald"/>
                <a:sym typeface="Oswald"/>
              </a:rPr>
              <a:t>Ranked # 20 </a:t>
            </a:r>
            <a:r>
              <a:rPr b="0" i="0" lang="en" sz="1400" u="none" cap="none" strike="noStrike">
                <a:solidFill>
                  <a:srgbClr val="2C2C2D"/>
                </a:solidFill>
                <a:latin typeface="Oswald"/>
                <a:ea typeface="Oswald"/>
                <a:cs typeface="Oswald"/>
                <a:sym typeface="Oswald"/>
              </a:rPr>
              <a:t>(10.39 Growth Index)</a:t>
            </a:r>
            <a:endParaRPr b="0" i="0" sz="1400" u="none" cap="none" strike="noStrike">
              <a:solidFill>
                <a:srgbClr val="2C2C2D"/>
              </a:solidFill>
              <a:latin typeface="Oswald"/>
              <a:ea typeface="Oswald"/>
              <a:cs typeface="Oswald"/>
              <a:sym typeface="Oswald"/>
            </a:endParaRPr>
          </a:p>
          <a:p>
            <a:pPr indent="0" lvl="1" marL="520700" marR="0" rtl="0" algn="l">
              <a:spcBef>
                <a:spcPts val="0"/>
              </a:spcBef>
              <a:spcAft>
                <a:spcPts val="0"/>
              </a:spcAft>
              <a:buNone/>
            </a:pPr>
            <a:r>
              <a:t/>
            </a:r>
            <a:endParaRPr b="0" i="0" sz="1400" u="none" cap="none" strike="noStrike">
              <a:solidFill>
                <a:srgbClr val="2C2C2D"/>
              </a:solidFill>
              <a:latin typeface="Oswald"/>
              <a:ea typeface="Oswald"/>
              <a:cs typeface="Oswald"/>
              <a:sym typeface="Oswald"/>
            </a:endParaRPr>
          </a:p>
          <a:p>
            <a:pPr indent="0" lvl="1" marL="520700" marR="0" rtl="0" algn="l">
              <a:spcBef>
                <a:spcPts val="0"/>
              </a:spcBef>
              <a:spcAft>
                <a:spcPts val="0"/>
              </a:spcAft>
              <a:buNone/>
            </a:pPr>
            <a:r>
              <a:rPr b="0" i="0" lang="en" sz="1400" u="none" cap="none" strike="noStrike">
                <a:solidFill>
                  <a:srgbClr val="2C2C2D"/>
                </a:solidFill>
                <a:latin typeface="Oswald"/>
                <a:ea typeface="Oswald"/>
                <a:cs typeface="Oswald"/>
                <a:sym typeface="Oswald"/>
              </a:rPr>
              <a:t>City of Medicine Academy – </a:t>
            </a:r>
            <a:r>
              <a:rPr b="0" i="0" lang="en" sz="1400" u="none" cap="none" strike="noStrike">
                <a:solidFill>
                  <a:srgbClr val="FFFFFF"/>
                </a:solidFill>
                <a:latin typeface="Oswald"/>
                <a:ea typeface="Oswald"/>
                <a:cs typeface="Oswald"/>
                <a:sym typeface="Oswald"/>
              </a:rPr>
              <a:t>Ranked # 44 </a:t>
            </a:r>
            <a:r>
              <a:rPr b="0" i="0" lang="en" sz="1400" u="none" cap="none" strike="noStrike">
                <a:solidFill>
                  <a:srgbClr val="2C2C2D"/>
                </a:solidFill>
                <a:latin typeface="Oswald"/>
                <a:ea typeface="Oswald"/>
                <a:cs typeface="Oswald"/>
                <a:sym typeface="Oswald"/>
              </a:rPr>
              <a:t>(8.8 Growth Index)</a:t>
            </a:r>
            <a:endParaRPr sz="1100"/>
          </a:p>
          <a:p>
            <a:pPr indent="0" lvl="1" marL="520700" marR="0" rtl="0" algn="l">
              <a:spcBef>
                <a:spcPts val="0"/>
              </a:spcBef>
              <a:spcAft>
                <a:spcPts val="0"/>
              </a:spcAft>
              <a:buNone/>
            </a:pPr>
            <a:r>
              <a:rPr b="0" i="0" lang="en" sz="1400" u="none" cap="none" strike="noStrike">
                <a:solidFill>
                  <a:srgbClr val="2C2C2D"/>
                </a:solidFill>
                <a:latin typeface="Oswald"/>
                <a:ea typeface="Oswald"/>
                <a:cs typeface="Oswald"/>
                <a:sym typeface="Oswald"/>
              </a:rPr>
              <a:t>James E Shepard Middle – </a:t>
            </a:r>
            <a:r>
              <a:rPr b="0" i="0" lang="en" sz="1400" u="none" cap="none" strike="noStrike">
                <a:solidFill>
                  <a:srgbClr val="FFFFFF"/>
                </a:solidFill>
                <a:latin typeface="Oswald"/>
                <a:ea typeface="Oswald"/>
                <a:cs typeface="Oswald"/>
                <a:sym typeface="Oswald"/>
              </a:rPr>
              <a:t>Ranked # 69 </a:t>
            </a:r>
            <a:r>
              <a:rPr b="0" i="0" lang="en" sz="1400" u="none" cap="none" strike="noStrike">
                <a:solidFill>
                  <a:srgbClr val="2C2C2D"/>
                </a:solidFill>
                <a:latin typeface="Oswald"/>
                <a:ea typeface="Oswald"/>
                <a:cs typeface="Oswald"/>
                <a:sym typeface="Oswald"/>
              </a:rPr>
              <a:t>(7.68 Growth Index)</a:t>
            </a:r>
            <a:endParaRPr sz="1100"/>
          </a:p>
        </p:txBody>
      </p:sp>
      <p:sp>
        <p:nvSpPr>
          <p:cNvPr id="439" name="Google Shape;439;p69"/>
          <p:cNvSpPr/>
          <p:nvPr/>
        </p:nvSpPr>
        <p:spPr>
          <a:xfrm>
            <a:off x="7385304" y="4892756"/>
            <a:ext cx="1758600" cy="2508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aphicFrame>
        <p:nvGraphicFramePr>
          <p:cNvPr id="440" name="Google Shape;440;p69"/>
          <p:cNvGraphicFramePr/>
          <p:nvPr/>
        </p:nvGraphicFramePr>
        <p:xfrm>
          <a:off x="1348740" y="3032885"/>
          <a:ext cx="3000000" cy="3000000"/>
        </p:xfrm>
        <a:graphic>
          <a:graphicData uri="http://schemas.openxmlformats.org/drawingml/2006/table">
            <a:tbl>
              <a:tblPr bandRow="1" firstRow="1">
                <a:noFill/>
                <a:tableStyleId>{A2524EA1-CE26-4A1B-A89D-E8C0E65F99A9}</a:tableStyleId>
              </a:tblPr>
              <a:tblGrid>
                <a:gridCol w="2169200"/>
                <a:gridCol w="2169200"/>
                <a:gridCol w="2169200"/>
              </a:tblGrid>
              <a:tr h="274325">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J D Clement Early College HS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Oak Grove Elementary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Lucas Middle</a:t>
                      </a:r>
                      <a:endParaRPr sz="1100"/>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r>
              <a:tr h="274325">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City of Medicine Academy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Durham School of Technology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Morehead Montessori</a:t>
                      </a:r>
                      <a:endParaRPr sz="1100"/>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r>
              <a:tr h="274325">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James E Shepard Middle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C C Spaulding Elementary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Mangum Elementary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r>
              <a:tr h="274325">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Lakewood Montessori Middle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Rogers-Herr Middle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800" u="none" cap="none" strike="noStrike">
                        <a:solidFill>
                          <a:srgbClr val="2C2C2D"/>
                        </a:solidFill>
                        <a:latin typeface="Oswald"/>
                        <a:ea typeface="Oswald"/>
                        <a:cs typeface="Oswald"/>
                        <a:sym typeface="Oswald"/>
                      </a:endParaRPr>
                    </a:p>
                  </a:txBody>
                  <a:tcPr marT="0" marB="0" marR="0" marL="0">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r>
              <a:tr h="274325">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Durham School of the Arts</a:t>
                      </a:r>
                      <a:endParaRPr sz="1100"/>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Lyons Farm Elementary *</a:t>
                      </a:r>
                      <a:endParaRPr b="0" i="0" sz="1200" u="none" cap="none" strike="noStrike">
                        <a:solidFill>
                          <a:srgbClr val="000000"/>
                        </a:solidFill>
                        <a:latin typeface="Oswald"/>
                        <a:ea typeface="Oswald"/>
                        <a:cs typeface="Oswald"/>
                        <a:sym typeface="Oswald"/>
                      </a:endParaRPr>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800" u="none" cap="none" strike="noStrike">
                        <a:solidFill>
                          <a:srgbClr val="2C2C2D"/>
                        </a:solidFill>
                        <a:latin typeface="Oswald"/>
                        <a:ea typeface="Oswald"/>
                        <a:cs typeface="Oswald"/>
                        <a:sym typeface="Oswald"/>
                      </a:endParaRPr>
                    </a:p>
                  </a:txBody>
                  <a:tcPr marT="0" marB="0" marR="0" marL="0">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r>
              <a:tr h="274325">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Burton Elementary</a:t>
                      </a:r>
                      <a:endParaRPr sz="1100"/>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Holt Elementary</a:t>
                      </a:r>
                      <a:endParaRPr sz="1100"/>
                    </a:p>
                  </a:txBody>
                  <a:tcPr marT="5725" marB="0" marR="5725" marL="5725" anchor="b">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800" u="none" cap="none" strike="noStrike">
                        <a:solidFill>
                          <a:srgbClr val="2C2C2D"/>
                        </a:solidFill>
                        <a:latin typeface="Oswald"/>
                        <a:ea typeface="Oswald"/>
                        <a:cs typeface="Oswald"/>
                        <a:sym typeface="Oswald"/>
                      </a:endParaRPr>
                    </a:p>
                  </a:txBody>
                  <a:tcPr marT="0" marB="0" marR="0" marL="0">
                    <a:lnL cap="flat" cmpd="sng" w="7150">
                      <a:solidFill>
                        <a:srgbClr val="000000">
                          <a:alpha val="0"/>
                        </a:srgbClr>
                      </a:solidFill>
                      <a:prstDash val="solid"/>
                      <a:round/>
                      <a:headEnd len="sm" w="sm" type="none"/>
                      <a:tailEnd len="sm" w="sm" type="none"/>
                    </a:lnL>
                    <a:lnR cap="flat" cmpd="sng" w="7150">
                      <a:solidFill>
                        <a:srgbClr val="000000">
                          <a:alpha val="0"/>
                        </a:srgbClr>
                      </a:solidFill>
                      <a:prstDash val="solid"/>
                      <a:round/>
                      <a:headEnd len="sm" w="sm" type="none"/>
                      <a:tailEnd len="sm" w="sm" type="none"/>
                    </a:lnR>
                    <a:lnT cap="flat" cmpd="sng" w="7150">
                      <a:solidFill>
                        <a:srgbClr val="000000">
                          <a:alpha val="0"/>
                        </a:srgbClr>
                      </a:solidFill>
                      <a:prstDash val="solid"/>
                      <a:round/>
                      <a:headEnd len="sm" w="sm" type="none"/>
                      <a:tailEnd len="sm" w="sm" type="none"/>
                    </a:lnT>
                    <a:lnB cap="flat" cmpd="sng" w="7150">
                      <a:solidFill>
                        <a:srgbClr val="000000">
                          <a:alpha val="0"/>
                        </a:srgbClr>
                      </a:solidFill>
                      <a:prstDash val="solid"/>
                      <a:round/>
                      <a:headEnd len="sm" w="sm" type="none"/>
                      <a:tailEnd len="sm" w="sm" type="none"/>
                    </a:lnB>
                  </a:tcPr>
                </a:tc>
              </a:tr>
            </a:tbl>
          </a:graphicData>
        </a:graphic>
      </p:graphicFrame>
      <p:pic>
        <p:nvPicPr>
          <p:cNvPr descr="A yellow star with a couple of people in the middle&#10;&#10;AI-generated content may be incorrect." id="441" name="Google Shape;441;p69"/>
          <p:cNvPicPr preferRelativeResize="0"/>
          <p:nvPr/>
        </p:nvPicPr>
        <p:blipFill rotWithShape="1">
          <a:blip r:embed="rId3">
            <a:alphaModFix/>
          </a:blip>
          <a:srcRect b="0" l="0" r="0" t="0"/>
          <a:stretch/>
        </p:blipFill>
        <p:spPr>
          <a:xfrm>
            <a:off x="6845205" y="665329"/>
            <a:ext cx="2294530" cy="2294530"/>
          </a:xfrm>
          <a:prstGeom prst="rect">
            <a:avLst/>
          </a:prstGeom>
          <a:noFill/>
          <a:ln>
            <a:noFill/>
          </a:ln>
        </p:spPr>
      </p:pic>
      <p:sp>
        <p:nvSpPr>
          <p:cNvPr id="442" name="Google Shape;442;p69"/>
          <p:cNvSpPr txBox="1"/>
          <p:nvPr/>
        </p:nvSpPr>
        <p:spPr>
          <a:xfrm>
            <a:off x="5216207" y="4364234"/>
            <a:ext cx="2712900" cy="291600"/>
          </a:xfrm>
          <a:prstGeom prst="rect">
            <a:avLst/>
          </a:prstGeom>
          <a:noFill/>
          <a:ln>
            <a:noFill/>
          </a:ln>
        </p:spPr>
        <p:txBody>
          <a:bodyPr anchorCtr="0" anchor="t" bIns="60500" lIns="60500" spcFirstLastPara="1" rIns="60500" wrap="square" tIns="60500">
            <a:spAutoFit/>
          </a:bodyPr>
          <a:lstStyle/>
          <a:p>
            <a:pPr indent="0" lvl="0" marL="228600" marR="0" rtl="0" algn="l">
              <a:lnSpc>
                <a:spcPct val="120000"/>
              </a:lnSpc>
              <a:spcBef>
                <a:spcPts val="400"/>
              </a:spcBef>
              <a:spcAft>
                <a:spcPts val="0"/>
              </a:spcAft>
              <a:buClr>
                <a:srgbClr val="FFFFFF"/>
              </a:buClr>
              <a:buSzPts val="800"/>
              <a:buFont typeface="Arial"/>
              <a:buNone/>
            </a:pPr>
            <a:r>
              <a:rPr b="0" i="0" lang="en" sz="1100" u="none" cap="none" strike="noStrike">
                <a:solidFill>
                  <a:srgbClr val="FFFFFF"/>
                </a:solidFill>
                <a:latin typeface="Oswald"/>
                <a:ea typeface="Oswald"/>
                <a:cs typeface="Oswald"/>
                <a:sym typeface="Oswald"/>
              </a:rPr>
              <a:t>*Schools also in Top 20%  in 2023-24</a:t>
            </a:r>
            <a:endParaRPr sz="11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446" name="Shape 446"/>
        <p:cNvGrpSpPr/>
        <p:nvPr/>
      </p:nvGrpSpPr>
      <p:grpSpPr>
        <a:xfrm>
          <a:off x="0" y="0"/>
          <a:ext cx="0" cy="0"/>
          <a:chOff x="0" y="0"/>
          <a:chExt cx="0" cy="0"/>
        </a:xfrm>
      </p:grpSpPr>
      <p:sp>
        <p:nvSpPr>
          <p:cNvPr id="447" name="Google Shape;447;p70"/>
          <p:cNvSpPr txBox="1"/>
          <p:nvPr>
            <p:ph type="title"/>
          </p:nvPr>
        </p:nvSpPr>
        <p:spPr>
          <a:xfrm>
            <a:off x="244475" y="76725"/>
            <a:ext cx="85878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Lori Bruce, Ed.D - JDC ECHS Principal </a:t>
            </a:r>
            <a:r>
              <a:rPr i="1" lang="en" sz="1133">
                <a:latin typeface="Georgia"/>
                <a:ea typeface="Georgia"/>
                <a:cs typeface="Georgia"/>
                <a:sym typeface="Georgia"/>
              </a:rPr>
              <a:t>(since November 2021)</a:t>
            </a:r>
            <a:endParaRPr i="1" sz="1133">
              <a:latin typeface="Georgia"/>
              <a:ea typeface="Georgia"/>
              <a:cs typeface="Georgia"/>
              <a:sym typeface="Georgia"/>
            </a:endParaRPr>
          </a:p>
          <a:p>
            <a:pPr indent="0" lvl="0" marL="0" rtl="0" algn="l">
              <a:spcBef>
                <a:spcPts val="0"/>
              </a:spcBef>
              <a:spcAft>
                <a:spcPts val="0"/>
              </a:spcAft>
              <a:buNone/>
            </a:pPr>
            <a:r>
              <a:t/>
            </a:r>
            <a:endParaRPr/>
          </a:p>
        </p:txBody>
      </p:sp>
      <p:sp>
        <p:nvSpPr>
          <p:cNvPr id="448" name="Google Shape;448;p70"/>
          <p:cNvSpPr txBox="1"/>
          <p:nvPr>
            <p:ph idx="1" type="body"/>
          </p:nvPr>
        </p:nvSpPr>
        <p:spPr>
          <a:xfrm>
            <a:off x="244475" y="687300"/>
            <a:ext cx="8520600" cy="4594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492">
                <a:solidFill>
                  <a:schemeClr val="dk1"/>
                </a:solidFill>
                <a:latin typeface="Georgia"/>
                <a:ea typeface="Georgia"/>
                <a:cs typeface="Georgia"/>
                <a:sym typeface="Georgia"/>
              </a:rPr>
              <a:t>Grew up in Palmyra, VA outside of Charlottesville / Moved to North Carolina in 2002</a:t>
            </a:r>
            <a:endParaRPr sz="1492">
              <a:solidFill>
                <a:schemeClr val="dk1"/>
              </a:solidFill>
              <a:latin typeface="Georgia"/>
              <a:ea typeface="Georgia"/>
              <a:cs typeface="Georgia"/>
              <a:sym typeface="Georgia"/>
            </a:endParaRPr>
          </a:p>
          <a:p>
            <a:pPr indent="0" lvl="0" marL="0" rtl="0" algn="l">
              <a:lnSpc>
                <a:spcPct val="100000"/>
              </a:lnSpc>
              <a:spcBef>
                <a:spcPts val="1200"/>
              </a:spcBef>
              <a:spcAft>
                <a:spcPts val="0"/>
              </a:spcAft>
              <a:buNone/>
            </a:pPr>
            <a:r>
              <a:rPr b="1" lang="en" sz="1600" u="sng">
                <a:solidFill>
                  <a:schemeClr val="dk1"/>
                </a:solidFill>
                <a:latin typeface="Georgia"/>
                <a:ea typeface="Georgia"/>
                <a:cs typeface="Georgia"/>
                <a:sym typeface="Georgia"/>
              </a:rPr>
              <a:t>Education:</a:t>
            </a:r>
            <a:r>
              <a:rPr lang="en" sz="1600">
                <a:solidFill>
                  <a:schemeClr val="dk1"/>
                </a:solidFill>
                <a:latin typeface="Georgia"/>
                <a:ea typeface="Georgia"/>
                <a:cs typeface="Georgia"/>
                <a:sym typeface="Georgia"/>
              </a:rPr>
              <a:t>  Graduated High School from Fluvanna County Schools,VA / BBA- Bachelors of                                                           Business Administration in Hospitality Mgnt. from James Madison University, VA / MEd - Masters                                                of Education Administration from University of Virginia / Ed.D - Doctorate of Education Leadership                                     from the University of North Carolina at Chapel Hill.</a:t>
            </a:r>
            <a:endParaRPr sz="1600">
              <a:solidFill>
                <a:schemeClr val="dk1"/>
              </a:solidFill>
              <a:latin typeface="Georgia"/>
              <a:ea typeface="Georgia"/>
              <a:cs typeface="Georgia"/>
              <a:sym typeface="Georgia"/>
            </a:endParaRPr>
          </a:p>
          <a:p>
            <a:pPr indent="0" lvl="0" marL="0" rtl="0" algn="l">
              <a:lnSpc>
                <a:spcPct val="100000"/>
              </a:lnSpc>
              <a:spcBef>
                <a:spcPts val="1200"/>
              </a:spcBef>
              <a:spcAft>
                <a:spcPts val="0"/>
              </a:spcAft>
              <a:buNone/>
            </a:pPr>
            <a:r>
              <a:rPr b="1" lang="en" sz="1600" u="sng">
                <a:solidFill>
                  <a:schemeClr val="dk1"/>
                </a:solidFill>
                <a:latin typeface="Georgia"/>
                <a:ea typeface="Georgia"/>
                <a:cs typeface="Georgia"/>
                <a:sym typeface="Georgia"/>
              </a:rPr>
              <a:t>Mother</a:t>
            </a:r>
            <a:r>
              <a:rPr b="1" lang="en" sz="1600">
                <a:solidFill>
                  <a:schemeClr val="dk1"/>
                </a:solidFill>
                <a:latin typeface="Georgia"/>
                <a:ea typeface="Georgia"/>
                <a:cs typeface="Georgia"/>
                <a:sym typeface="Georgia"/>
              </a:rPr>
              <a:t> </a:t>
            </a:r>
            <a:r>
              <a:rPr lang="en" sz="1600">
                <a:solidFill>
                  <a:schemeClr val="dk1"/>
                </a:solidFill>
                <a:latin typeface="Georgia"/>
                <a:ea typeface="Georgia"/>
                <a:cs typeface="Georgia"/>
                <a:sym typeface="Georgia"/>
              </a:rPr>
              <a:t>of Durham Public Schools’ rising 6th and 8th grader</a:t>
            </a:r>
            <a:endParaRPr sz="1600">
              <a:solidFill>
                <a:schemeClr val="dk1"/>
              </a:solidFill>
              <a:latin typeface="Georgia"/>
              <a:ea typeface="Georgia"/>
              <a:cs typeface="Georgia"/>
              <a:sym typeface="Georgia"/>
            </a:endParaRPr>
          </a:p>
          <a:p>
            <a:pPr indent="0" lvl="0" marL="0" rtl="0" algn="l">
              <a:spcBef>
                <a:spcPts val="1200"/>
              </a:spcBef>
              <a:spcAft>
                <a:spcPts val="0"/>
              </a:spcAft>
              <a:buNone/>
            </a:pPr>
            <a:r>
              <a:rPr b="1" lang="en" sz="1600" u="sng">
                <a:solidFill>
                  <a:schemeClr val="dk1"/>
                </a:solidFill>
                <a:latin typeface="Georgia"/>
                <a:ea typeface="Georgia"/>
                <a:cs typeface="Georgia"/>
                <a:sym typeface="Georgia"/>
              </a:rPr>
              <a:t>Previous Professional Education Experience:</a:t>
            </a:r>
            <a:r>
              <a:rPr b="1" lang="en" sz="1600">
                <a:solidFill>
                  <a:schemeClr val="dk1"/>
                </a:solidFill>
                <a:latin typeface="Georgia"/>
                <a:ea typeface="Georgia"/>
                <a:cs typeface="Georgia"/>
                <a:sym typeface="Georgia"/>
              </a:rPr>
              <a:t> </a:t>
            </a:r>
            <a:r>
              <a:rPr lang="en" sz="1600">
                <a:solidFill>
                  <a:schemeClr val="dk1"/>
                </a:solidFill>
                <a:latin typeface="Georgia"/>
                <a:ea typeface="Georgia"/>
                <a:cs typeface="Georgia"/>
                <a:sym typeface="Georgia"/>
              </a:rPr>
              <a:t> CTE Middle and High School </a:t>
            </a:r>
            <a:r>
              <a:rPr b="1" lang="en" sz="1600">
                <a:solidFill>
                  <a:schemeClr val="dk1"/>
                </a:solidFill>
                <a:latin typeface="Georgia"/>
                <a:ea typeface="Georgia"/>
                <a:cs typeface="Georgia"/>
                <a:sym typeface="Georgia"/>
              </a:rPr>
              <a:t>Teacher</a:t>
            </a:r>
            <a:r>
              <a:rPr lang="en" sz="1600">
                <a:solidFill>
                  <a:schemeClr val="dk1"/>
                </a:solidFill>
                <a:latin typeface="Georgia"/>
                <a:ea typeface="Georgia"/>
                <a:cs typeface="Georgia"/>
                <a:sym typeface="Georgia"/>
              </a:rPr>
              <a:t> in Fluvanna County and Charlottesville City Schools, </a:t>
            </a:r>
            <a:r>
              <a:rPr b="1" lang="en" sz="1600">
                <a:solidFill>
                  <a:schemeClr val="dk1"/>
                </a:solidFill>
                <a:latin typeface="Georgia"/>
                <a:ea typeface="Georgia"/>
                <a:cs typeface="Georgia"/>
                <a:sym typeface="Georgia"/>
              </a:rPr>
              <a:t>Assistant Principal</a:t>
            </a:r>
            <a:r>
              <a:rPr lang="en" sz="1600">
                <a:solidFill>
                  <a:schemeClr val="dk1"/>
                </a:solidFill>
                <a:latin typeface="Georgia"/>
                <a:ea typeface="Georgia"/>
                <a:cs typeface="Georgia"/>
                <a:sym typeface="Georgia"/>
              </a:rPr>
              <a:t> in Elementary, Middle, Alternative, and High School Settings in Charlottesville City Schools, Chapel Hill-Carrboro Schools, &amp; Durham Public Schools, </a:t>
            </a:r>
            <a:r>
              <a:rPr b="1" lang="en" sz="1600">
                <a:solidFill>
                  <a:schemeClr val="dk1"/>
                </a:solidFill>
                <a:latin typeface="Georgia"/>
                <a:ea typeface="Georgia"/>
                <a:cs typeface="Georgia"/>
                <a:sym typeface="Georgia"/>
              </a:rPr>
              <a:t>Central Office CTE Coordinator </a:t>
            </a:r>
            <a:r>
              <a:rPr lang="en" sz="1600">
                <a:solidFill>
                  <a:schemeClr val="dk1"/>
                </a:solidFill>
                <a:latin typeface="Georgia"/>
                <a:ea typeface="Georgia"/>
                <a:cs typeface="Georgia"/>
                <a:sym typeface="Georgia"/>
              </a:rPr>
              <a:t>in Chapel Hill-Carrboro City Schools, </a:t>
            </a:r>
            <a:r>
              <a:rPr b="1" lang="en" sz="1600">
                <a:solidFill>
                  <a:schemeClr val="dk1"/>
                </a:solidFill>
                <a:latin typeface="Georgia"/>
                <a:ea typeface="Georgia"/>
                <a:cs typeface="Georgia"/>
                <a:sym typeface="Georgia"/>
              </a:rPr>
              <a:t>Adjunct Professor</a:t>
            </a:r>
            <a:r>
              <a:rPr lang="en" sz="1600">
                <a:solidFill>
                  <a:schemeClr val="dk1"/>
                </a:solidFill>
                <a:latin typeface="Georgia"/>
                <a:ea typeface="Georgia"/>
                <a:cs typeface="Georgia"/>
                <a:sym typeface="Georgia"/>
              </a:rPr>
              <a:t> for Masters of School Administration at UNC-Chapel Hill, </a:t>
            </a:r>
            <a:r>
              <a:rPr b="1" lang="en" sz="1600">
                <a:solidFill>
                  <a:schemeClr val="dk1"/>
                </a:solidFill>
                <a:latin typeface="Georgia"/>
                <a:ea typeface="Georgia"/>
                <a:cs typeface="Georgia"/>
                <a:sym typeface="Georgia"/>
              </a:rPr>
              <a:t>NC Dept of Public Instruction Federal Programs Consultant</a:t>
            </a:r>
            <a:r>
              <a:rPr lang="en" sz="1600">
                <a:solidFill>
                  <a:schemeClr val="dk1"/>
                </a:solidFill>
                <a:latin typeface="Georgia"/>
                <a:ea typeface="Georgia"/>
                <a:cs typeface="Georgia"/>
                <a:sym typeface="Georgia"/>
              </a:rPr>
              <a:t>, and </a:t>
            </a:r>
            <a:r>
              <a:rPr b="1" lang="en" sz="1600">
                <a:solidFill>
                  <a:schemeClr val="dk1"/>
                </a:solidFill>
                <a:latin typeface="Georgia"/>
                <a:ea typeface="Georgia"/>
                <a:cs typeface="Georgia"/>
                <a:sym typeface="Georgia"/>
              </a:rPr>
              <a:t>Assistant Superintendent</a:t>
            </a:r>
            <a:r>
              <a:rPr lang="en" sz="1600">
                <a:solidFill>
                  <a:schemeClr val="dk1"/>
                </a:solidFill>
                <a:latin typeface="Georgia"/>
                <a:ea typeface="Georgia"/>
                <a:cs typeface="Georgia"/>
                <a:sym typeface="Georgia"/>
              </a:rPr>
              <a:t> &amp; Chief Excellence Officer in Ithaca City Schools, NY.</a:t>
            </a:r>
            <a:endParaRPr sz="1600">
              <a:solidFill>
                <a:schemeClr val="dk1"/>
              </a:solidFill>
              <a:latin typeface="Georgia"/>
              <a:ea typeface="Georgia"/>
              <a:cs typeface="Georgia"/>
              <a:sym typeface="Georgia"/>
            </a:endParaRPr>
          </a:p>
          <a:p>
            <a:pPr indent="0" lvl="0" marL="0" rtl="0" algn="l">
              <a:spcBef>
                <a:spcPts val="1200"/>
              </a:spcBef>
              <a:spcAft>
                <a:spcPts val="0"/>
              </a:spcAft>
              <a:buNone/>
            </a:pPr>
            <a:r>
              <a:rPr b="1" lang="en" sz="1600" u="sng">
                <a:solidFill>
                  <a:schemeClr val="dk1"/>
                </a:solidFill>
                <a:latin typeface="Georgia"/>
                <a:ea typeface="Georgia"/>
                <a:cs typeface="Georgia"/>
                <a:sym typeface="Georgia"/>
              </a:rPr>
              <a:t>Dissertation Research: </a:t>
            </a:r>
            <a:r>
              <a:rPr b="1" lang="en" sz="1600">
                <a:solidFill>
                  <a:schemeClr val="dk1"/>
                </a:solidFill>
                <a:latin typeface="Georgia"/>
                <a:ea typeface="Georgia"/>
                <a:cs typeface="Georgia"/>
                <a:sym typeface="Georgia"/>
              </a:rPr>
              <a:t> </a:t>
            </a:r>
            <a:r>
              <a:rPr lang="en" sz="1600">
                <a:solidFill>
                  <a:schemeClr val="dk1"/>
                </a:solidFill>
                <a:latin typeface="Georgia"/>
                <a:ea typeface="Georgia"/>
                <a:cs typeface="Georgia"/>
                <a:sym typeface="Georgia"/>
              </a:rPr>
              <a:t>UNC-Chapel Hill 2007 </a:t>
            </a:r>
            <a:r>
              <a:rPr lang="en" sz="1400">
                <a:solidFill>
                  <a:schemeClr val="dk1"/>
                </a:solidFill>
                <a:latin typeface="Georgia"/>
                <a:ea typeface="Georgia"/>
                <a:cs typeface="Georgia"/>
                <a:sym typeface="Georgia"/>
              </a:rPr>
              <a:t>“Perceptions, Motivations, and Achievement of African-American Students Enrolled in a Middle College High School”  </a:t>
            </a:r>
            <a:r>
              <a:rPr lang="en" sz="1400" u="sng">
                <a:solidFill>
                  <a:schemeClr val="hlink"/>
                </a:solidFill>
                <a:latin typeface="Georgia"/>
                <a:ea typeface="Georgia"/>
                <a:cs typeface="Georgia"/>
                <a:sym typeface="Georgia"/>
                <a:hlinkClick r:id="rId3"/>
              </a:rPr>
              <a:t>https://cdr.lib.unc.edu/concern/dissertations/9k41zf47f?locale=en</a:t>
            </a:r>
            <a:endParaRPr sz="1400">
              <a:solidFill>
                <a:schemeClr val="dk1"/>
              </a:solidFill>
              <a:latin typeface="Georgia"/>
              <a:ea typeface="Georgia"/>
              <a:cs typeface="Georgia"/>
              <a:sym typeface="Georgia"/>
            </a:endParaRPr>
          </a:p>
          <a:p>
            <a:pPr indent="0" lvl="0" marL="0" rtl="0" algn="l">
              <a:spcBef>
                <a:spcPts val="1200"/>
              </a:spcBef>
              <a:spcAft>
                <a:spcPts val="0"/>
              </a:spcAft>
              <a:buNone/>
            </a:pPr>
            <a:r>
              <a:rPr b="1" lang="en" sz="1529" u="sng">
                <a:solidFill>
                  <a:schemeClr val="dk1"/>
                </a:solidFill>
                <a:latin typeface="Georgia"/>
                <a:ea typeface="Georgia"/>
                <a:cs typeface="Georgia"/>
                <a:sym typeface="Georgia"/>
              </a:rPr>
              <a:t>JDC ECHS School Community Goals 2025-2026: </a:t>
            </a:r>
            <a:r>
              <a:rPr lang="en" sz="1529">
                <a:solidFill>
                  <a:schemeClr val="dk1"/>
                </a:solidFill>
                <a:latin typeface="Georgia"/>
                <a:ea typeface="Georgia"/>
                <a:cs typeface="Georgia"/>
                <a:sym typeface="Georgia"/>
              </a:rPr>
              <a:t> Lead, support, and collaborate with our students, faculty/staff, and families to provide a high quality, rigorous, and engaging educational experience attentive to the social and emotional developmental needs of adolescents that will provide the preparation and exposure to rich experiences that will increase the chances of our students thriving in their post-secondary educational experiences and the creation a choice filled and meaningful life aligned with their discovered interests and passions.   </a:t>
            </a:r>
            <a:r>
              <a:rPr b="1" lang="en" sz="1529" u="sng">
                <a:solidFill>
                  <a:schemeClr val="dk1"/>
                </a:solidFill>
                <a:latin typeface="Georgia"/>
                <a:ea typeface="Georgia"/>
                <a:cs typeface="Georgia"/>
                <a:sym typeface="Georgia"/>
              </a:rPr>
              <a:t>Motto:</a:t>
            </a:r>
            <a:r>
              <a:rPr lang="en" sz="1529">
                <a:solidFill>
                  <a:schemeClr val="dk1"/>
                </a:solidFill>
                <a:latin typeface="Georgia"/>
                <a:ea typeface="Georgia"/>
                <a:cs typeface="Georgia"/>
                <a:sym typeface="Georgia"/>
              </a:rPr>
              <a:t>  </a:t>
            </a:r>
            <a:r>
              <a:rPr i="1" lang="en" sz="1529">
                <a:solidFill>
                  <a:schemeClr val="dk1"/>
                </a:solidFill>
                <a:latin typeface="Georgia"/>
                <a:ea typeface="Georgia"/>
                <a:cs typeface="Georgia"/>
                <a:sym typeface="Georgia"/>
              </a:rPr>
              <a:t>Work Hard, Be Kind, Stay Humble</a:t>
            </a:r>
            <a:endParaRPr i="1" sz="1529">
              <a:solidFill>
                <a:schemeClr val="dk1"/>
              </a:solidFill>
              <a:latin typeface="Georgia"/>
              <a:ea typeface="Georgia"/>
              <a:cs typeface="Georgia"/>
              <a:sym typeface="Georgia"/>
            </a:endParaRPr>
          </a:p>
          <a:p>
            <a:pPr indent="0" lvl="0" marL="0" rtl="0" algn="l">
              <a:spcBef>
                <a:spcPts val="1200"/>
              </a:spcBef>
              <a:spcAft>
                <a:spcPts val="1200"/>
              </a:spcAft>
              <a:buNone/>
            </a:pPr>
            <a:r>
              <a:t/>
            </a:r>
            <a:endParaRPr sz="1400">
              <a:solidFill>
                <a:schemeClr val="dk1"/>
              </a:solidFill>
              <a:latin typeface="Georgia"/>
              <a:ea typeface="Georgia"/>
              <a:cs typeface="Georgia"/>
              <a:sym typeface="Georgia"/>
            </a:endParaRPr>
          </a:p>
        </p:txBody>
      </p:sp>
      <p:pic>
        <p:nvPicPr>
          <p:cNvPr id="449" name="Google Shape;449;p70"/>
          <p:cNvPicPr preferRelativeResize="0"/>
          <p:nvPr/>
        </p:nvPicPr>
        <p:blipFill>
          <a:blip r:embed="rId4">
            <a:alphaModFix/>
          </a:blip>
          <a:stretch>
            <a:fillRect/>
          </a:stretch>
        </p:blipFill>
        <p:spPr>
          <a:xfrm>
            <a:off x="7472875" y="76725"/>
            <a:ext cx="1579575" cy="2032000"/>
          </a:xfrm>
          <a:prstGeom prst="rect">
            <a:avLst/>
          </a:prstGeom>
          <a:noFill/>
          <a:ln cap="flat" cmpd="sng" w="38100">
            <a:solidFill>
              <a:srgbClr val="42424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1"/>
          <p:cNvSpPr txBox="1"/>
          <p:nvPr>
            <p:ph type="title"/>
          </p:nvPr>
        </p:nvSpPr>
        <p:spPr>
          <a:xfrm>
            <a:off x="89650" y="150850"/>
            <a:ext cx="8987100" cy="1107300"/>
          </a:xfrm>
          <a:prstGeom prst="rect">
            <a:avLst/>
          </a:prstGeom>
        </p:spPr>
        <p:txBody>
          <a:bodyPr anchorCtr="0" anchor="b" bIns="60500" lIns="60500" spcFirstLastPara="1" rIns="60500" wrap="square" tIns="60500">
            <a:spAutoFit/>
          </a:bodyPr>
          <a:lstStyle/>
          <a:p>
            <a:pPr indent="0" lvl="0" marL="0" rtl="0" algn="l">
              <a:spcBef>
                <a:spcPts val="0"/>
              </a:spcBef>
              <a:spcAft>
                <a:spcPts val="0"/>
              </a:spcAft>
              <a:buNone/>
            </a:pPr>
            <a:r>
              <a:rPr lang="en" sz="2800">
                <a:latin typeface="Georgia"/>
                <a:ea typeface="Georgia"/>
                <a:cs typeface="Georgia"/>
                <a:sym typeface="Georgia"/>
              </a:rPr>
              <a:t>Proudest Moments as JDC Leader 2021 - present</a:t>
            </a:r>
            <a:r>
              <a:rPr lang="en"/>
              <a:t>	</a:t>
            </a:r>
            <a:endParaRPr/>
          </a:p>
        </p:txBody>
      </p:sp>
      <p:sp>
        <p:nvSpPr>
          <p:cNvPr id="455" name="Google Shape;455;p71"/>
          <p:cNvSpPr txBox="1"/>
          <p:nvPr>
            <p:ph idx="1" type="body"/>
          </p:nvPr>
        </p:nvSpPr>
        <p:spPr>
          <a:xfrm>
            <a:off x="145675" y="930750"/>
            <a:ext cx="5367600" cy="4152000"/>
          </a:xfrm>
          <a:prstGeom prst="rect">
            <a:avLst/>
          </a:prstGeom>
        </p:spPr>
        <p:txBody>
          <a:bodyPr anchorCtr="0" anchor="t" bIns="60500" lIns="60500" spcFirstLastPara="1" rIns="60500" wrap="square" tIns="60500">
            <a:spAutoFit/>
          </a:bodyPr>
          <a:lstStyle/>
          <a:p>
            <a:pPr indent="-298450" lvl="0" marL="457200" rtl="0" algn="l">
              <a:spcBef>
                <a:spcPts val="40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Ability to Hire Quality Staff </a:t>
            </a:r>
            <a:r>
              <a:rPr lang="en" sz="1100">
                <a:solidFill>
                  <a:srgbClr val="141414"/>
                </a:solidFill>
                <a:latin typeface="Georgia"/>
                <a:ea typeface="Georgia"/>
                <a:cs typeface="Georgia"/>
                <a:sym typeface="Georgia"/>
              </a:rPr>
              <a:t>following</a:t>
            </a:r>
            <a:r>
              <a:rPr lang="en" sz="1100">
                <a:solidFill>
                  <a:srgbClr val="141414"/>
                </a:solidFill>
                <a:latin typeface="Georgia"/>
                <a:ea typeface="Georgia"/>
                <a:cs typeface="Georgia"/>
                <a:sym typeface="Georgia"/>
              </a:rPr>
              <a:t> Covid Challenges</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Ability to maintain 100% graduation rate and high performance for NCDPI Accountability Model</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State recognized growth index performance in addition to high performance (#7 23-24, #20 24-25)</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Class of 2026 earned $7.6 Million in scholarships with acceptances in Ivy League Schools, HBCUs, NC UNC System Schools, and Private Colleges in and out of state</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Rising  PSAT/ACT scores that has allowed our students to gain merit based scholarships</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Collaboration with JDC Alumni to celebrate 20th Anniversary and formation of an </a:t>
            </a:r>
            <a:r>
              <a:rPr lang="en" sz="1100">
                <a:solidFill>
                  <a:srgbClr val="141414"/>
                </a:solidFill>
                <a:latin typeface="Georgia"/>
                <a:ea typeface="Georgia"/>
                <a:cs typeface="Georgia"/>
                <a:sym typeface="Georgia"/>
              </a:rPr>
              <a:t>official</a:t>
            </a:r>
            <a:r>
              <a:rPr lang="en" sz="1100">
                <a:solidFill>
                  <a:srgbClr val="141414"/>
                </a:solidFill>
                <a:latin typeface="Georgia"/>
                <a:ea typeface="Georgia"/>
                <a:cs typeface="Georgia"/>
                <a:sym typeface="Georgia"/>
              </a:rPr>
              <a:t> JDC Alumni Association.</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Ongoing MTSS Parent/Student Conferences with Admin and Counselor</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Addition of Sophomore Seminar and Upperclassman Support</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Effective Student Services Team working collaboratively with Admin and each other.  </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Shift in School Culture that expects more of students to take ownership of their education with school supports.  </a:t>
            </a:r>
            <a:endParaRPr sz="1100">
              <a:solidFill>
                <a:srgbClr val="141414"/>
              </a:solidFill>
              <a:latin typeface="Georgia"/>
              <a:ea typeface="Georgia"/>
              <a:cs typeface="Georgia"/>
              <a:sym typeface="Georgia"/>
            </a:endParaRPr>
          </a:p>
          <a:p>
            <a:pPr indent="-298450" lvl="0" marL="457200" rtl="0" algn="l">
              <a:spcBef>
                <a:spcPts val="0"/>
              </a:spcBef>
              <a:spcAft>
                <a:spcPts val="0"/>
              </a:spcAft>
              <a:buClr>
                <a:srgbClr val="141414"/>
              </a:buClr>
              <a:buSzPts val="1100"/>
              <a:buFont typeface="Georgia"/>
              <a:buChar char="•"/>
            </a:pPr>
            <a:r>
              <a:rPr lang="en" sz="1100">
                <a:solidFill>
                  <a:srgbClr val="141414"/>
                </a:solidFill>
                <a:latin typeface="Georgia"/>
                <a:ea typeface="Georgia"/>
                <a:cs typeface="Georgia"/>
                <a:sym typeface="Georgia"/>
              </a:rPr>
              <a:t>Preliminary Data 25-26 EOCs - more students scoring 4s and 5s vs. minimal proficiency/3.</a:t>
            </a:r>
            <a:endParaRPr sz="1100">
              <a:solidFill>
                <a:srgbClr val="141414"/>
              </a:solidFill>
              <a:latin typeface="Georgia"/>
              <a:ea typeface="Georgia"/>
              <a:cs typeface="Georgia"/>
              <a:sym typeface="Georgia"/>
            </a:endParaRPr>
          </a:p>
        </p:txBody>
      </p:sp>
      <p:pic>
        <p:nvPicPr>
          <p:cNvPr id="456" name="Google Shape;456;p71"/>
          <p:cNvPicPr preferRelativeResize="0"/>
          <p:nvPr/>
        </p:nvPicPr>
        <p:blipFill>
          <a:blip r:embed="rId3">
            <a:alphaModFix/>
          </a:blip>
          <a:stretch>
            <a:fillRect/>
          </a:stretch>
        </p:blipFill>
        <p:spPr>
          <a:xfrm>
            <a:off x="5614150" y="1348250"/>
            <a:ext cx="3354498" cy="301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689">
                <a:latin typeface="Georgia"/>
                <a:ea typeface="Georgia"/>
                <a:cs typeface="Georgia"/>
                <a:sym typeface="Georgia"/>
              </a:rPr>
              <a:t>Bruce Leadership Belief Systems about District Leadership: </a:t>
            </a:r>
            <a:r>
              <a:rPr lang="en">
                <a:latin typeface="Georgia"/>
                <a:ea typeface="Georgia"/>
                <a:cs typeface="Georgia"/>
                <a:sym typeface="Georgia"/>
              </a:rPr>
              <a:t> </a:t>
            </a:r>
            <a:endParaRPr>
              <a:latin typeface="Georgia"/>
              <a:ea typeface="Georgia"/>
              <a:cs typeface="Georgia"/>
              <a:sym typeface="Georgia"/>
            </a:endParaRPr>
          </a:p>
        </p:txBody>
      </p:sp>
      <p:sp>
        <p:nvSpPr>
          <p:cNvPr id="462" name="Google Shape;462;p72"/>
          <p:cNvSpPr txBox="1"/>
          <p:nvPr>
            <p:ph idx="1" type="body"/>
          </p:nvPr>
        </p:nvSpPr>
        <p:spPr>
          <a:xfrm>
            <a:off x="311700" y="1152475"/>
            <a:ext cx="8520600" cy="3860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Font typeface="Georgia"/>
              <a:buAutoNum type="arabicPeriod"/>
            </a:pPr>
            <a:r>
              <a:rPr lang="en">
                <a:latin typeface="Georgia"/>
                <a:ea typeface="Georgia"/>
                <a:cs typeface="Georgia"/>
                <a:sym typeface="Georgia"/>
              </a:rPr>
              <a:t>Be very clear regarding your school systems’ intentions regarding how your Early College program fits within the goals of the district and expectations of the community.</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What is the main idea?  End Game?  Primary Goal?  What are you being hired to do?</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Who is your target student population?  What is the application/placement process?</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What happens when there is not a good fit between program/students?</a:t>
            </a:r>
            <a:endParaRPr>
              <a:latin typeface="Georgia"/>
              <a:ea typeface="Georgia"/>
              <a:cs typeface="Georgia"/>
              <a:sym typeface="Georgia"/>
            </a:endParaRPr>
          </a:p>
          <a:p>
            <a:pPr indent="-342900" lvl="0" marL="457200" rtl="0" algn="l">
              <a:spcBef>
                <a:spcPts val="0"/>
              </a:spcBef>
              <a:spcAft>
                <a:spcPts val="0"/>
              </a:spcAft>
              <a:buSzPts val="1800"/>
              <a:buFont typeface="Georgia"/>
              <a:buAutoNum type="arabicPeriod"/>
            </a:pPr>
            <a:r>
              <a:rPr lang="en">
                <a:latin typeface="Georgia"/>
                <a:ea typeface="Georgia"/>
                <a:cs typeface="Georgia"/>
                <a:sym typeface="Georgia"/>
              </a:rPr>
              <a:t>How does district leadership support a healthy and productive relationship with your higher ed partnering institution?  </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Are there existing relationships and common strategic goals among high level leadership?  EC leaders should tap into and leverage common goals in a complex environment with frequent changes in leadership.  </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How does your IHE see your EC program?  Partner?  Step-Child?  Big Cousin/Little Cousin?  Value Added?  Nuisance?  </a:t>
            </a:r>
            <a:endParaRPr>
              <a:latin typeface="Georgia"/>
              <a:ea typeface="Georgia"/>
              <a:cs typeface="Georgia"/>
              <a:sym typeface="Georgia"/>
            </a:endParaRPr>
          </a:p>
          <a:p>
            <a:pPr indent="-342900" lvl="0" marL="457200" rtl="0" algn="l">
              <a:spcBef>
                <a:spcPts val="0"/>
              </a:spcBef>
              <a:spcAft>
                <a:spcPts val="0"/>
              </a:spcAft>
              <a:buSzPts val="1800"/>
              <a:buFont typeface="Georgia"/>
              <a:buAutoNum type="arabicPeriod"/>
            </a:pPr>
            <a:r>
              <a:rPr lang="en">
                <a:latin typeface="Georgia"/>
                <a:ea typeface="Georgia"/>
                <a:cs typeface="Georgia"/>
                <a:sym typeface="Georgia"/>
              </a:rPr>
              <a:t>How can your EC school access support from the district/community that your EC may not quality for through regular staff allotments?  </a:t>
            </a:r>
            <a:endParaRPr>
              <a:latin typeface="Georgia"/>
              <a:ea typeface="Georgia"/>
              <a:cs typeface="Georgia"/>
              <a:sym typeface="Georgia"/>
            </a:endParaRPr>
          </a:p>
          <a:p>
            <a:pPr indent="-309606" lvl="0" marL="914400" rtl="0" algn="l">
              <a:spcBef>
                <a:spcPts val="0"/>
              </a:spcBef>
              <a:spcAft>
                <a:spcPts val="0"/>
              </a:spcAft>
              <a:buSzPts val="1276"/>
              <a:buFont typeface="Georgia"/>
              <a:buChar char="●"/>
            </a:pPr>
            <a:r>
              <a:rPr lang="en" sz="1276">
                <a:latin typeface="Georgia"/>
                <a:ea typeface="Georgia"/>
                <a:cs typeface="Georgia"/>
                <a:sym typeface="Georgia"/>
              </a:rPr>
              <a:t>Career and Technical Education, AIG, Social Worker/Mental Health, College Advising</a:t>
            </a:r>
            <a:endParaRPr sz="1276">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2">
      <a:dk1>
        <a:srgbClr val="59595B"/>
      </a:dk1>
      <a:lt1>
        <a:srgbClr val="FFFFFF"/>
      </a:lt1>
      <a:dk2>
        <a:srgbClr val="113858"/>
      </a:dk2>
      <a:lt2>
        <a:srgbClr val="FEFFFF"/>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