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2.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3.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8" r:id="rId3"/>
    <p:sldId id="257" r:id="rId4"/>
    <p:sldId id="310" r:id="rId5"/>
    <p:sldId id="279" r:id="rId6"/>
    <p:sldId id="260" r:id="rId7"/>
    <p:sldId id="288" r:id="rId8"/>
    <p:sldId id="261" r:id="rId9"/>
    <p:sldId id="293" r:id="rId10"/>
    <p:sldId id="300" r:id="rId11"/>
    <p:sldId id="294" r:id="rId12"/>
    <p:sldId id="301" r:id="rId13"/>
    <p:sldId id="302" r:id="rId14"/>
    <p:sldId id="303" r:id="rId15"/>
    <p:sldId id="289" r:id="rId16"/>
    <p:sldId id="281" r:id="rId17"/>
    <p:sldId id="298" r:id="rId18"/>
    <p:sldId id="278" r:id="rId19"/>
    <p:sldId id="304" r:id="rId20"/>
    <p:sldId id="291" r:id="rId21"/>
    <p:sldId id="297" r:id="rId22"/>
    <p:sldId id="290" r:id="rId23"/>
    <p:sldId id="287" r:id="rId24"/>
    <p:sldId id="292" r:id="rId25"/>
    <p:sldId id="263" r:id="rId26"/>
    <p:sldId id="264" r:id="rId27"/>
    <p:sldId id="305" r:id="rId28"/>
    <p:sldId id="306" r:id="rId29"/>
    <p:sldId id="308" r:id="rId30"/>
    <p:sldId id="30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3F5F"/>
    <a:srgbClr val="F4FFC7"/>
    <a:srgbClr val="F0FF99"/>
    <a:srgbClr val="06B0F0"/>
    <a:srgbClr val="009A00"/>
    <a:srgbClr val="94E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3"/>
    <p:restoredTop sz="94726"/>
  </p:normalViewPr>
  <p:slideViewPr>
    <p:cSldViewPr snapToGrid="0" snapToObjects="1">
      <p:cViewPr>
        <p:scale>
          <a:sx n="117" d="100"/>
          <a:sy n="117" d="100"/>
        </p:scale>
        <p:origin x="2112"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image" Target="../media/image26.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svg"/></Relationships>
</file>

<file path=ppt/diagrams/_rels/data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9.svg"/><Relationship Id="rId1" Type="http://schemas.openxmlformats.org/officeDocument/2006/relationships/image" Target="../media/image18.svg"/></Relationships>
</file>

<file path=ppt/diagrams/_rels/data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4.svg"/><Relationship Id="rId4" Type="http://schemas.openxmlformats.org/officeDocument/2006/relationships/image" Target="../media/image22.svg"/></Relationships>
</file>

<file path=ppt/diagrams/_rels/data6.xml.rels><?xml version="1.0" encoding="UTF-8" standalone="yes"?>
<Relationships xmlns="http://schemas.openxmlformats.org/package/2006/relationships"><Relationship Id="rId1" Type="http://schemas.openxmlformats.org/officeDocument/2006/relationships/image" Target="../media/image23.svg"/></Relationships>
</file>

<file path=ppt/diagrams/_rels/data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0.svg"/><Relationship Id="rId1" Type="http://schemas.openxmlformats.org/officeDocument/2006/relationships/image" Target="../media/image23.svg"/><Relationship Id="rId5" Type="http://schemas.openxmlformats.org/officeDocument/2006/relationships/image" Target="../media/image25.svg"/><Relationship Id="rId4" Type="http://schemas.openxmlformats.org/officeDocument/2006/relationships/image" Target="../media/image19.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9.svg"/><Relationship Id="rId1"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4.svg"/><Relationship Id="rId4" Type="http://schemas.openxmlformats.org/officeDocument/2006/relationships/image" Target="../media/image22.svg"/></Relationships>
</file>

<file path=ppt/diagrams/_rels/drawing6.xml.rels><?xml version="1.0" encoding="UTF-8" standalone="yes"?>
<Relationships xmlns="http://schemas.openxmlformats.org/package/2006/relationships"><Relationship Id="rId1" Type="http://schemas.openxmlformats.org/officeDocument/2006/relationships/image" Target="../media/image2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0.svg"/><Relationship Id="rId1" Type="http://schemas.openxmlformats.org/officeDocument/2006/relationships/image" Target="../media/image23.svg"/><Relationship Id="rId5" Type="http://schemas.openxmlformats.org/officeDocument/2006/relationships/image" Target="../media/image25.sv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F3FD02-628C-044E-86FD-E934EF359C74}"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US"/>
        </a:p>
      </dgm:t>
    </dgm:pt>
    <dgm:pt modelId="{555DEEEE-ED89-D44A-BB8C-A32D1DC7833B}">
      <dgm:prSet phldrT="[Text]" custT="1"/>
      <dgm:spPr>
        <a:solidFill>
          <a:schemeClr val="bg1"/>
        </a:solidFill>
        <a:ln w="31750">
          <a:noFill/>
        </a:ln>
      </dgm:spPr>
      <dgm:t>
        <a:bodyPr/>
        <a:lstStyle/>
        <a:p>
          <a:r>
            <a:rPr lang="en-US" sz="2000" b="1" dirty="0">
              <a:solidFill>
                <a:schemeClr val="tx1"/>
              </a:solidFill>
            </a:rPr>
            <a:t>Multiple Resources from different sources located in different places</a:t>
          </a:r>
          <a:endParaRPr lang="en-US" sz="2000" dirty="0"/>
        </a:p>
      </dgm:t>
    </dgm:pt>
    <dgm:pt modelId="{4874ACB1-ED8D-3344-B41B-6D14323EE18F}" type="parTrans" cxnId="{A68E6BBB-F81C-4346-A5A0-BE56B7D487E6}">
      <dgm:prSet/>
      <dgm:spPr/>
      <dgm:t>
        <a:bodyPr/>
        <a:lstStyle/>
        <a:p>
          <a:endParaRPr lang="en-US"/>
        </a:p>
      </dgm:t>
    </dgm:pt>
    <dgm:pt modelId="{B6189587-7F4A-504C-B3B0-AC440D3DE0EA}" type="sibTrans" cxnId="{A68E6BBB-F81C-4346-A5A0-BE56B7D487E6}">
      <dgm:prSet/>
      <dgm:spPr/>
      <dgm:t>
        <a:bodyPr/>
        <a:lstStyle/>
        <a:p>
          <a:endParaRPr lang="en-US"/>
        </a:p>
      </dgm:t>
    </dgm:pt>
    <dgm:pt modelId="{D47A4F65-D770-AD4B-9C34-77CC10C292BE}">
      <dgm:prSet phldrT="[Text]" custT="1"/>
      <dgm:spPr>
        <a:solidFill>
          <a:schemeClr val="bg1"/>
        </a:solidFill>
      </dgm:spPr>
      <dgm:t>
        <a:bodyPr/>
        <a:lstStyle/>
        <a:p>
          <a:r>
            <a:rPr lang="en-US" sz="2000" b="1" dirty="0">
              <a:solidFill>
                <a:schemeClr val="tx1"/>
              </a:solidFill>
            </a:rPr>
            <a:t>Professional Development Priorities</a:t>
          </a:r>
          <a:endParaRPr lang="en-US" sz="2000" dirty="0"/>
        </a:p>
      </dgm:t>
    </dgm:pt>
    <dgm:pt modelId="{F3D1B801-A006-F34E-AD59-068B944D6EB4}" type="parTrans" cxnId="{27787A31-4F7E-D34E-95B3-76D207A75F8D}">
      <dgm:prSet/>
      <dgm:spPr/>
      <dgm:t>
        <a:bodyPr/>
        <a:lstStyle/>
        <a:p>
          <a:endParaRPr lang="en-US"/>
        </a:p>
      </dgm:t>
    </dgm:pt>
    <dgm:pt modelId="{3C32F689-734B-0047-95BE-5202491E165B}" type="sibTrans" cxnId="{27787A31-4F7E-D34E-95B3-76D207A75F8D}">
      <dgm:prSet/>
      <dgm:spPr/>
      <dgm:t>
        <a:bodyPr/>
        <a:lstStyle/>
        <a:p>
          <a:endParaRPr lang="en-US"/>
        </a:p>
      </dgm:t>
    </dgm:pt>
    <dgm:pt modelId="{AE89E533-A1AA-1B44-9F14-1379648454C1}">
      <dgm:prSet phldrT="[Text]" custT="1"/>
      <dgm:spPr>
        <a:noFill/>
        <a:ln>
          <a:noFill/>
        </a:ln>
      </dgm:spPr>
      <dgm:t>
        <a:bodyPr/>
        <a:lstStyle/>
        <a:p>
          <a:r>
            <a:rPr lang="en-US" sz="2000" b="1" dirty="0">
              <a:solidFill>
                <a:schemeClr val="tx1"/>
              </a:solidFill>
            </a:rPr>
            <a:t>PLC expectations</a:t>
          </a:r>
          <a:endParaRPr lang="en-US" sz="2000" dirty="0"/>
        </a:p>
      </dgm:t>
    </dgm:pt>
    <dgm:pt modelId="{4F86F130-5DF1-9443-927F-AE0A2FB8D3B6}" type="parTrans" cxnId="{0CC09785-42CC-9D4D-9DCD-6D894C32CACD}">
      <dgm:prSet/>
      <dgm:spPr/>
      <dgm:t>
        <a:bodyPr/>
        <a:lstStyle/>
        <a:p>
          <a:endParaRPr lang="en-US"/>
        </a:p>
      </dgm:t>
    </dgm:pt>
    <dgm:pt modelId="{19F7B5F8-7E03-8A4A-85C1-1B2B2E71A908}" type="sibTrans" cxnId="{0CC09785-42CC-9D4D-9DCD-6D894C32CACD}">
      <dgm:prSet/>
      <dgm:spPr/>
      <dgm:t>
        <a:bodyPr/>
        <a:lstStyle/>
        <a:p>
          <a:endParaRPr lang="en-US"/>
        </a:p>
      </dgm:t>
    </dgm:pt>
    <dgm:pt modelId="{661A1DF8-EF09-3643-BF08-0908691CD4C5}">
      <dgm:prSet custT="1"/>
      <dgm:spPr>
        <a:noFill/>
        <a:ln>
          <a:noFill/>
        </a:ln>
      </dgm:spPr>
      <dgm:t>
        <a:bodyPr/>
        <a:lstStyle/>
        <a:p>
          <a:r>
            <a:rPr lang="en-US" sz="2000" b="1" dirty="0">
              <a:solidFill>
                <a:schemeClr val="tx1"/>
              </a:solidFill>
            </a:rPr>
            <a:t>Multiple Evaluation Rubrics</a:t>
          </a:r>
        </a:p>
      </dgm:t>
    </dgm:pt>
    <dgm:pt modelId="{997E8040-8103-EC4F-9E9F-EA765CB97D9E}" type="parTrans" cxnId="{B2EC15A5-50C9-8C4C-8D81-42046FB007A7}">
      <dgm:prSet/>
      <dgm:spPr/>
      <dgm:t>
        <a:bodyPr/>
        <a:lstStyle/>
        <a:p>
          <a:endParaRPr lang="en-US"/>
        </a:p>
      </dgm:t>
    </dgm:pt>
    <dgm:pt modelId="{74556095-D1A9-2A4A-A20C-0A392D0173CF}" type="sibTrans" cxnId="{B2EC15A5-50C9-8C4C-8D81-42046FB007A7}">
      <dgm:prSet/>
      <dgm:spPr/>
      <dgm:t>
        <a:bodyPr/>
        <a:lstStyle/>
        <a:p>
          <a:endParaRPr lang="en-US"/>
        </a:p>
      </dgm:t>
    </dgm:pt>
    <dgm:pt modelId="{5803697F-D4D8-AE4A-878F-ECA7B54CF2F1}">
      <dgm:prSet custT="1"/>
      <dgm:spPr>
        <a:noFill/>
        <a:ln>
          <a:noFill/>
        </a:ln>
      </dgm:spPr>
      <dgm:t>
        <a:bodyPr/>
        <a:lstStyle/>
        <a:p>
          <a:r>
            <a:rPr lang="en-US" sz="2000" b="1" dirty="0">
              <a:solidFill>
                <a:schemeClr val="tx1"/>
              </a:solidFill>
            </a:rPr>
            <a:t>District and School Level </a:t>
          </a:r>
        </a:p>
        <a:p>
          <a:r>
            <a:rPr lang="en-US" sz="2000" b="1" dirty="0">
              <a:solidFill>
                <a:schemeClr val="tx1"/>
              </a:solidFill>
            </a:rPr>
            <a:t>Instructional Expectations</a:t>
          </a:r>
        </a:p>
      </dgm:t>
    </dgm:pt>
    <dgm:pt modelId="{711DFD83-CF4D-5247-9F06-AC2251FA1E3C}" type="parTrans" cxnId="{8DA3F199-A946-0C44-91A2-639941BAB685}">
      <dgm:prSet/>
      <dgm:spPr/>
      <dgm:t>
        <a:bodyPr/>
        <a:lstStyle/>
        <a:p>
          <a:endParaRPr lang="en-US"/>
        </a:p>
      </dgm:t>
    </dgm:pt>
    <dgm:pt modelId="{369F6256-8132-8848-8A70-8C9A8D83BD16}" type="sibTrans" cxnId="{8DA3F199-A946-0C44-91A2-639941BAB685}">
      <dgm:prSet/>
      <dgm:spPr/>
      <dgm:t>
        <a:bodyPr/>
        <a:lstStyle/>
        <a:p>
          <a:endParaRPr lang="en-US"/>
        </a:p>
      </dgm:t>
    </dgm:pt>
    <dgm:pt modelId="{82A40FBD-B980-AA47-B57F-41C42E96B343}" type="pres">
      <dgm:prSet presAssocID="{37F3FD02-628C-044E-86FD-E934EF359C74}" presName="linear" presStyleCnt="0">
        <dgm:presLayoutVars>
          <dgm:dir/>
          <dgm:resizeHandles val="exact"/>
        </dgm:presLayoutVars>
      </dgm:prSet>
      <dgm:spPr/>
    </dgm:pt>
    <dgm:pt modelId="{5EAB5655-8E7A-3B46-B911-3C620A603A7C}" type="pres">
      <dgm:prSet presAssocID="{555DEEEE-ED89-D44A-BB8C-A32D1DC7833B}" presName="comp" presStyleCnt="0"/>
      <dgm:spPr/>
    </dgm:pt>
    <dgm:pt modelId="{0B9835F0-94C7-054F-9E46-3AB1D3FCD75B}" type="pres">
      <dgm:prSet presAssocID="{555DEEEE-ED89-D44A-BB8C-A32D1DC7833B}" presName="box" presStyleLbl="node1" presStyleIdx="0" presStyleCnt="5"/>
      <dgm:spPr/>
    </dgm:pt>
    <dgm:pt modelId="{C172DC34-B2A7-D645-B891-9138FA8D2799}" type="pres">
      <dgm:prSet presAssocID="{555DEEEE-ED89-D44A-BB8C-A32D1DC7833B}" presName="img" presStyleLbl="fgImgPlace1" presStyleIdx="0" presStyleCnt="5"/>
      <dgm:spPr>
        <a:noFill/>
        <a:ln>
          <a:noFill/>
        </a:ln>
      </dgm:spPr>
    </dgm:pt>
    <dgm:pt modelId="{E1846DC4-10F5-964E-AD16-48C79C7EFFA2}" type="pres">
      <dgm:prSet presAssocID="{555DEEEE-ED89-D44A-BB8C-A32D1DC7833B}" presName="text" presStyleLbl="node1" presStyleIdx="0" presStyleCnt="5">
        <dgm:presLayoutVars>
          <dgm:bulletEnabled val="1"/>
        </dgm:presLayoutVars>
      </dgm:prSet>
      <dgm:spPr/>
    </dgm:pt>
    <dgm:pt modelId="{B4D0765E-1576-4348-A8A8-2739FA7C647D}" type="pres">
      <dgm:prSet presAssocID="{B6189587-7F4A-504C-B3B0-AC440D3DE0EA}" presName="spacer" presStyleCnt="0"/>
      <dgm:spPr/>
    </dgm:pt>
    <dgm:pt modelId="{9849F596-24A8-9647-8A81-883777747866}" type="pres">
      <dgm:prSet presAssocID="{5803697F-D4D8-AE4A-878F-ECA7B54CF2F1}" presName="comp" presStyleCnt="0"/>
      <dgm:spPr/>
    </dgm:pt>
    <dgm:pt modelId="{93907576-1535-E147-BBD1-0759EB5CD137}" type="pres">
      <dgm:prSet presAssocID="{5803697F-D4D8-AE4A-878F-ECA7B54CF2F1}" presName="box" presStyleLbl="node1" presStyleIdx="1" presStyleCnt="5"/>
      <dgm:spPr/>
    </dgm:pt>
    <dgm:pt modelId="{D5E6D92B-2409-574D-AD44-7AEFE7031360}" type="pres">
      <dgm:prSet presAssocID="{5803697F-D4D8-AE4A-878F-ECA7B54CF2F1}" presName="img" presStyleLbl="fgImgPlace1" presStyleIdx="1" presStyleCnt="5"/>
      <dgm:spPr>
        <a:noFill/>
        <a:ln>
          <a:noFill/>
        </a:ln>
      </dgm:spPr>
    </dgm:pt>
    <dgm:pt modelId="{8033F5D1-C0C2-4D43-91BB-3EE4AEA5D925}" type="pres">
      <dgm:prSet presAssocID="{5803697F-D4D8-AE4A-878F-ECA7B54CF2F1}" presName="text" presStyleLbl="node1" presStyleIdx="1" presStyleCnt="5">
        <dgm:presLayoutVars>
          <dgm:bulletEnabled val="1"/>
        </dgm:presLayoutVars>
      </dgm:prSet>
      <dgm:spPr/>
    </dgm:pt>
    <dgm:pt modelId="{98E0CB86-EB87-5645-9874-430A7862EAF8}" type="pres">
      <dgm:prSet presAssocID="{369F6256-8132-8848-8A70-8C9A8D83BD16}" presName="spacer" presStyleCnt="0"/>
      <dgm:spPr/>
    </dgm:pt>
    <dgm:pt modelId="{CB440523-3213-C547-B342-886A9847786E}" type="pres">
      <dgm:prSet presAssocID="{D47A4F65-D770-AD4B-9C34-77CC10C292BE}" presName="comp" presStyleCnt="0"/>
      <dgm:spPr/>
    </dgm:pt>
    <dgm:pt modelId="{B8A479AA-9BC6-0B4C-BB70-1F479883FFE9}" type="pres">
      <dgm:prSet presAssocID="{D47A4F65-D770-AD4B-9C34-77CC10C292BE}" presName="box" presStyleLbl="node1" presStyleIdx="2" presStyleCnt="5"/>
      <dgm:spPr/>
    </dgm:pt>
    <dgm:pt modelId="{B2146A56-5768-B144-85AA-04736B479348}" type="pres">
      <dgm:prSet presAssocID="{D47A4F65-D770-AD4B-9C34-77CC10C292BE}" presName="img" presStyleLbl="fgImgPlace1" presStyleIdx="2" presStyleCnt="5"/>
      <dgm:spPr>
        <a:noFill/>
      </dgm:spPr>
    </dgm:pt>
    <dgm:pt modelId="{75B31B0B-8BE8-BD40-AE82-6AA2A78E5F5C}" type="pres">
      <dgm:prSet presAssocID="{D47A4F65-D770-AD4B-9C34-77CC10C292BE}" presName="text" presStyleLbl="node1" presStyleIdx="2" presStyleCnt="5">
        <dgm:presLayoutVars>
          <dgm:bulletEnabled val="1"/>
        </dgm:presLayoutVars>
      </dgm:prSet>
      <dgm:spPr/>
    </dgm:pt>
    <dgm:pt modelId="{F4E894F3-52A4-3648-BD86-C9DC44B930E7}" type="pres">
      <dgm:prSet presAssocID="{3C32F689-734B-0047-95BE-5202491E165B}" presName="spacer" presStyleCnt="0"/>
      <dgm:spPr/>
    </dgm:pt>
    <dgm:pt modelId="{CF1CD949-F20D-B74B-BA48-662F70B10BDD}" type="pres">
      <dgm:prSet presAssocID="{AE89E533-A1AA-1B44-9F14-1379648454C1}" presName="comp" presStyleCnt="0"/>
      <dgm:spPr/>
    </dgm:pt>
    <dgm:pt modelId="{2C67BE6D-AA40-DB47-AF72-75A4F8F589A2}" type="pres">
      <dgm:prSet presAssocID="{AE89E533-A1AA-1B44-9F14-1379648454C1}" presName="box" presStyleLbl="node1" presStyleIdx="3" presStyleCnt="5"/>
      <dgm:spPr/>
    </dgm:pt>
    <dgm:pt modelId="{02B22F73-4B55-FB4B-AFD0-8CDFDC29E6CD}" type="pres">
      <dgm:prSet presAssocID="{AE89E533-A1AA-1B44-9F14-1379648454C1}" presName="img" presStyleLbl="fgImgPlace1" presStyleIdx="3" presStyleCnt="5"/>
      <dgm:spPr>
        <a:noFill/>
        <a:ln>
          <a:noFill/>
        </a:ln>
      </dgm:spPr>
    </dgm:pt>
    <dgm:pt modelId="{7E939A03-EF19-D641-930B-383B11F6E4FC}" type="pres">
      <dgm:prSet presAssocID="{AE89E533-A1AA-1B44-9F14-1379648454C1}" presName="text" presStyleLbl="node1" presStyleIdx="3" presStyleCnt="5">
        <dgm:presLayoutVars>
          <dgm:bulletEnabled val="1"/>
        </dgm:presLayoutVars>
      </dgm:prSet>
      <dgm:spPr/>
    </dgm:pt>
    <dgm:pt modelId="{5B1D521D-1DC5-5E4B-99AE-161AD13ED8E6}" type="pres">
      <dgm:prSet presAssocID="{19F7B5F8-7E03-8A4A-85C1-1B2B2E71A908}" presName="spacer" presStyleCnt="0"/>
      <dgm:spPr/>
    </dgm:pt>
    <dgm:pt modelId="{E9049D1B-18A2-A04B-9BDE-DF4E31D83B93}" type="pres">
      <dgm:prSet presAssocID="{661A1DF8-EF09-3643-BF08-0908691CD4C5}" presName="comp" presStyleCnt="0"/>
      <dgm:spPr/>
    </dgm:pt>
    <dgm:pt modelId="{BAEEF765-A430-CE4A-9D8B-9179FFEFEEF2}" type="pres">
      <dgm:prSet presAssocID="{661A1DF8-EF09-3643-BF08-0908691CD4C5}" presName="box" presStyleLbl="node1" presStyleIdx="4" presStyleCnt="5"/>
      <dgm:spPr/>
    </dgm:pt>
    <dgm:pt modelId="{2B54FDFE-ABD3-754B-817F-9573C71F7C96}" type="pres">
      <dgm:prSet presAssocID="{661A1DF8-EF09-3643-BF08-0908691CD4C5}" presName="img" presStyleLbl="fgImgPlace1" presStyleIdx="4" presStyleCnt="5"/>
      <dgm:spPr>
        <a:noFill/>
        <a:ln>
          <a:noFill/>
        </a:ln>
      </dgm:spPr>
    </dgm:pt>
    <dgm:pt modelId="{A4CB2B35-CBFF-F940-808E-59825F29B28C}" type="pres">
      <dgm:prSet presAssocID="{661A1DF8-EF09-3643-BF08-0908691CD4C5}" presName="text" presStyleLbl="node1" presStyleIdx="4" presStyleCnt="5">
        <dgm:presLayoutVars>
          <dgm:bulletEnabled val="1"/>
        </dgm:presLayoutVars>
      </dgm:prSet>
      <dgm:spPr/>
    </dgm:pt>
  </dgm:ptLst>
  <dgm:cxnLst>
    <dgm:cxn modelId="{B0056706-63B0-7446-A63C-8028624500E0}" type="presOf" srcId="{37F3FD02-628C-044E-86FD-E934EF359C74}" destId="{82A40FBD-B980-AA47-B57F-41C42E96B343}" srcOrd="0" destOrd="0" presId="urn:microsoft.com/office/officeart/2005/8/layout/vList4"/>
    <dgm:cxn modelId="{367B2719-1956-E246-9EC6-473D8B669122}" type="presOf" srcId="{D47A4F65-D770-AD4B-9C34-77CC10C292BE}" destId="{75B31B0B-8BE8-BD40-AE82-6AA2A78E5F5C}" srcOrd="1" destOrd="0" presId="urn:microsoft.com/office/officeart/2005/8/layout/vList4"/>
    <dgm:cxn modelId="{27787A31-4F7E-D34E-95B3-76D207A75F8D}" srcId="{37F3FD02-628C-044E-86FD-E934EF359C74}" destId="{D47A4F65-D770-AD4B-9C34-77CC10C292BE}" srcOrd="2" destOrd="0" parTransId="{F3D1B801-A006-F34E-AD59-068B944D6EB4}" sibTransId="{3C32F689-734B-0047-95BE-5202491E165B}"/>
    <dgm:cxn modelId="{0CBD2448-7848-7D46-885B-BB4CAD43C345}" type="presOf" srcId="{661A1DF8-EF09-3643-BF08-0908691CD4C5}" destId="{BAEEF765-A430-CE4A-9D8B-9179FFEFEEF2}" srcOrd="0" destOrd="0" presId="urn:microsoft.com/office/officeart/2005/8/layout/vList4"/>
    <dgm:cxn modelId="{126C9D76-E5E2-D74A-843D-7FA82F06F663}" type="presOf" srcId="{555DEEEE-ED89-D44A-BB8C-A32D1DC7833B}" destId="{E1846DC4-10F5-964E-AD16-48C79C7EFFA2}" srcOrd="1" destOrd="0" presId="urn:microsoft.com/office/officeart/2005/8/layout/vList4"/>
    <dgm:cxn modelId="{4CDE417A-3866-BF46-B717-74A27D63DC24}" type="presOf" srcId="{AE89E533-A1AA-1B44-9F14-1379648454C1}" destId="{2C67BE6D-AA40-DB47-AF72-75A4F8F589A2}" srcOrd="0" destOrd="0" presId="urn:microsoft.com/office/officeart/2005/8/layout/vList4"/>
    <dgm:cxn modelId="{90735481-DF0C-874D-BDB9-FD87BA302235}" type="presOf" srcId="{AE89E533-A1AA-1B44-9F14-1379648454C1}" destId="{7E939A03-EF19-D641-930B-383B11F6E4FC}" srcOrd="1" destOrd="0" presId="urn:microsoft.com/office/officeart/2005/8/layout/vList4"/>
    <dgm:cxn modelId="{0CC09785-42CC-9D4D-9DCD-6D894C32CACD}" srcId="{37F3FD02-628C-044E-86FD-E934EF359C74}" destId="{AE89E533-A1AA-1B44-9F14-1379648454C1}" srcOrd="3" destOrd="0" parTransId="{4F86F130-5DF1-9443-927F-AE0A2FB8D3B6}" sibTransId="{19F7B5F8-7E03-8A4A-85C1-1B2B2E71A908}"/>
    <dgm:cxn modelId="{15400292-08AC-C043-B773-5763F9A4448A}" type="presOf" srcId="{5803697F-D4D8-AE4A-878F-ECA7B54CF2F1}" destId="{93907576-1535-E147-BBD1-0759EB5CD137}" srcOrd="0" destOrd="0" presId="urn:microsoft.com/office/officeart/2005/8/layout/vList4"/>
    <dgm:cxn modelId="{E0620A96-8E5F-004F-A859-58BF736925BD}" type="presOf" srcId="{661A1DF8-EF09-3643-BF08-0908691CD4C5}" destId="{A4CB2B35-CBFF-F940-808E-59825F29B28C}" srcOrd="1" destOrd="0" presId="urn:microsoft.com/office/officeart/2005/8/layout/vList4"/>
    <dgm:cxn modelId="{8DA3F199-A946-0C44-91A2-639941BAB685}" srcId="{37F3FD02-628C-044E-86FD-E934EF359C74}" destId="{5803697F-D4D8-AE4A-878F-ECA7B54CF2F1}" srcOrd="1" destOrd="0" parTransId="{711DFD83-CF4D-5247-9F06-AC2251FA1E3C}" sibTransId="{369F6256-8132-8848-8A70-8C9A8D83BD16}"/>
    <dgm:cxn modelId="{B2EC15A5-50C9-8C4C-8D81-42046FB007A7}" srcId="{37F3FD02-628C-044E-86FD-E934EF359C74}" destId="{661A1DF8-EF09-3643-BF08-0908691CD4C5}" srcOrd="4" destOrd="0" parTransId="{997E8040-8103-EC4F-9E9F-EA765CB97D9E}" sibTransId="{74556095-D1A9-2A4A-A20C-0A392D0173CF}"/>
    <dgm:cxn modelId="{A68E6BBB-F81C-4346-A5A0-BE56B7D487E6}" srcId="{37F3FD02-628C-044E-86FD-E934EF359C74}" destId="{555DEEEE-ED89-D44A-BB8C-A32D1DC7833B}" srcOrd="0" destOrd="0" parTransId="{4874ACB1-ED8D-3344-B41B-6D14323EE18F}" sibTransId="{B6189587-7F4A-504C-B3B0-AC440D3DE0EA}"/>
    <dgm:cxn modelId="{681160BC-6E65-CC44-B052-016E892E73EA}" type="presOf" srcId="{5803697F-D4D8-AE4A-878F-ECA7B54CF2F1}" destId="{8033F5D1-C0C2-4D43-91BB-3EE4AEA5D925}" srcOrd="1" destOrd="0" presId="urn:microsoft.com/office/officeart/2005/8/layout/vList4"/>
    <dgm:cxn modelId="{60CDA4D4-8274-3E49-86BD-B7BB5AC7782F}" type="presOf" srcId="{555DEEEE-ED89-D44A-BB8C-A32D1DC7833B}" destId="{0B9835F0-94C7-054F-9E46-3AB1D3FCD75B}" srcOrd="0" destOrd="0" presId="urn:microsoft.com/office/officeart/2005/8/layout/vList4"/>
    <dgm:cxn modelId="{B181B0EC-227F-1E4A-87E3-824808E6D06C}" type="presOf" srcId="{D47A4F65-D770-AD4B-9C34-77CC10C292BE}" destId="{B8A479AA-9BC6-0B4C-BB70-1F479883FFE9}" srcOrd="0" destOrd="0" presId="urn:microsoft.com/office/officeart/2005/8/layout/vList4"/>
    <dgm:cxn modelId="{94966420-03B4-084F-86F8-1944B63AEDFD}" type="presParOf" srcId="{82A40FBD-B980-AA47-B57F-41C42E96B343}" destId="{5EAB5655-8E7A-3B46-B911-3C620A603A7C}" srcOrd="0" destOrd="0" presId="urn:microsoft.com/office/officeart/2005/8/layout/vList4"/>
    <dgm:cxn modelId="{0CCB46ED-925C-E544-B5F0-55543903A5E3}" type="presParOf" srcId="{5EAB5655-8E7A-3B46-B911-3C620A603A7C}" destId="{0B9835F0-94C7-054F-9E46-3AB1D3FCD75B}" srcOrd="0" destOrd="0" presId="urn:microsoft.com/office/officeart/2005/8/layout/vList4"/>
    <dgm:cxn modelId="{CF1A9726-711F-F741-9152-F48C1EA437E7}" type="presParOf" srcId="{5EAB5655-8E7A-3B46-B911-3C620A603A7C}" destId="{C172DC34-B2A7-D645-B891-9138FA8D2799}" srcOrd="1" destOrd="0" presId="urn:microsoft.com/office/officeart/2005/8/layout/vList4"/>
    <dgm:cxn modelId="{4B74F8AB-7AEA-5C4E-A604-319B2BE1A092}" type="presParOf" srcId="{5EAB5655-8E7A-3B46-B911-3C620A603A7C}" destId="{E1846DC4-10F5-964E-AD16-48C79C7EFFA2}" srcOrd="2" destOrd="0" presId="urn:microsoft.com/office/officeart/2005/8/layout/vList4"/>
    <dgm:cxn modelId="{08BC3D03-1E1D-8945-864D-32414CB4EEC1}" type="presParOf" srcId="{82A40FBD-B980-AA47-B57F-41C42E96B343}" destId="{B4D0765E-1576-4348-A8A8-2739FA7C647D}" srcOrd="1" destOrd="0" presId="urn:microsoft.com/office/officeart/2005/8/layout/vList4"/>
    <dgm:cxn modelId="{8B02BAC4-DC2F-5E46-A738-19A5869FAAE4}" type="presParOf" srcId="{82A40FBD-B980-AA47-B57F-41C42E96B343}" destId="{9849F596-24A8-9647-8A81-883777747866}" srcOrd="2" destOrd="0" presId="urn:microsoft.com/office/officeart/2005/8/layout/vList4"/>
    <dgm:cxn modelId="{51010D5F-FE7A-E245-B876-BC5CBECB049D}" type="presParOf" srcId="{9849F596-24A8-9647-8A81-883777747866}" destId="{93907576-1535-E147-BBD1-0759EB5CD137}" srcOrd="0" destOrd="0" presId="urn:microsoft.com/office/officeart/2005/8/layout/vList4"/>
    <dgm:cxn modelId="{8982DE93-CF4E-AE40-B047-1453163F0C20}" type="presParOf" srcId="{9849F596-24A8-9647-8A81-883777747866}" destId="{D5E6D92B-2409-574D-AD44-7AEFE7031360}" srcOrd="1" destOrd="0" presId="urn:microsoft.com/office/officeart/2005/8/layout/vList4"/>
    <dgm:cxn modelId="{9547B471-BB65-0149-A83B-9630112EDA05}" type="presParOf" srcId="{9849F596-24A8-9647-8A81-883777747866}" destId="{8033F5D1-C0C2-4D43-91BB-3EE4AEA5D925}" srcOrd="2" destOrd="0" presId="urn:microsoft.com/office/officeart/2005/8/layout/vList4"/>
    <dgm:cxn modelId="{EF5CB424-76A0-6E48-8121-7BE9BC1F07D7}" type="presParOf" srcId="{82A40FBD-B980-AA47-B57F-41C42E96B343}" destId="{98E0CB86-EB87-5645-9874-430A7862EAF8}" srcOrd="3" destOrd="0" presId="urn:microsoft.com/office/officeart/2005/8/layout/vList4"/>
    <dgm:cxn modelId="{8D930772-AEF4-B243-811C-97F21961B82E}" type="presParOf" srcId="{82A40FBD-B980-AA47-B57F-41C42E96B343}" destId="{CB440523-3213-C547-B342-886A9847786E}" srcOrd="4" destOrd="0" presId="urn:microsoft.com/office/officeart/2005/8/layout/vList4"/>
    <dgm:cxn modelId="{15B03348-0C34-9E42-98F3-F189CD53E029}" type="presParOf" srcId="{CB440523-3213-C547-B342-886A9847786E}" destId="{B8A479AA-9BC6-0B4C-BB70-1F479883FFE9}" srcOrd="0" destOrd="0" presId="urn:microsoft.com/office/officeart/2005/8/layout/vList4"/>
    <dgm:cxn modelId="{7EB4ECBF-C8C2-7941-B500-524BFE17F386}" type="presParOf" srcId="{CB440523-3213-C547-B342-886A9847786E}" destId="{B2146A56-5768-B144-85AA-04736B479348}" srcOrd="1" destOrd="0" presId="urn:microsoft.com/office/officeart/2005/8/layout/vList4"/>
    <dgm:cxn modelId="{591479CE-FCAC-8041-B32E-0E29FC811C2D}" type="presParOf" srcId="{CB440523-3213-C547-B342-886A9847786E}" destId="{75B31B0B-8BE8-BD40-AE82-6AA2A78E5F5C}" srcOrd="2" destOrd="0" presId="urn:microsoft.com/office/officeart/2005/8/layout/vList4"/>
    <dgm:cxn modelId="{ED077F68-B245-274F-932B-B36AC1D3E96C}" type="presParOf" srcId="{82A40FBD-B980-AA47-B57F-41C42E96B343}" destId="{F4E894F3-52A4-3648-BD86-C9DC44B930E7}" srcOrd="5" destOrd="0" presId="urn:microsoft.com/office/officeart/2005/8/layout/vList4"/>
    <dgm:cxn modelId="{664E7A19-8E6A-3145-80E2-579D103C48A4}" type="presParOf" srcId="{82A40FBD-B980-AA47-B57F-41C42E96B343}" destId="{CF1CD949-F20D-B74B-BA48-662F70B10BDD}" srcOrd="6" destOrd="0" presId="urn:microsoft.com/office/officeart/2005/8/layout/vList4"/>
    <dgm:cxn modelId="{D10D4B11-B9F9-EC4A-8EF5-F8470FBE302F}" type="presParOf" srcId="{CF1CD949-F20D-B74B-BA48-662F70B10BDD}" destId="{2C67BE6D-AA40-DB47-AF72-75A4F8F589A2}" srcOrd="0" destOrd="0" presId="urn:microsoft.com/office/officeart/2005/8/layout/vList4"/>
    <dgm:cxn modelId="{B7E55C6A-381D-0245-9D07-034DFAC474FD}" type="presParOf" srcId="{CF1CD949-F20D-B74B-BA48-662F70B10BDD}" destId="{02B22F73-4B55-FB4B-AFD0-8CDFDC29E6CD}" srcOrd="1" destOrd="0" presId="urn:microsoft.com/office/officeart/2005/8/layout/vList4"/>
    <dgm:cxn modelId="{7A95B159-E674-4742-BA61-633FB71AA376}" type="presParOf" srcId="{CF1CD949-F20D-B74B-BA48-662F70B10BDD}" destId="{7E939A03-EF19-D641-930B-383B11F6E4FC}" srcOrd="2" destOrd="0" presId="urn:microsoft.com/office/officeart/2005/8/layout/vList4"/>
    <dgm:cxn modelId="{D3DBD331-E3E0-494B-9840-CC8605A7B2BC}" type="presParOf" srcId="{82A40FBD-B980-AA47-B57F-41C42E96B343}" destId="{5B1D521D-1DC5-5E4B-99AE-161AD13ED8E6}" srcOrd="7" destOrd="0" presId="urn:microsoft.com/office/officeart/2005/8/layout/vList4"/>
    <dgm:cxn modelId="{F817C8A6-92C1-8640-AF4F-DCE53D3E9F0A}" type="presParOf" srcId="{82A40FBD-B980-AA47-B57F-41C42E96B343}" destId="{E9049D1B-18A2-A04B-9BDE-DF4E31D83B93}" srcOrd="8" destOrd="0" presId="urn:microsoft.com/office/officeart/2005/8/layout/vList4"/>
    <dgm:cxn modelId="{A331DDF3-5762-554F-8B6A-C8DE7EFA2408}" type="presParOf" srcId="{E9049D1B-18A2-A04B-9BDE-DF4E31D83B93}" destId="{BAEEF765-A430-CE4A-9D8B-9179FFEFEEF2}" srcOrd="0" destOrd="0" presId="urn:microsoft.com/office/officeart/2005/8/layout/vList4"/>
    <dgm:cxn modelId="{05255D93-C4C8-4244-AAC2-84CFD16F901B}" type="presParOf" srcId="{E9049D1B-18A2-A04B-9BDE-DF4E31D83B93}" destId="{2B54FDFE-ABD3-754B-817F-9573C71F7C96}" srcOrd="1" destOrd="0" presId="urn:microsoft.com/office/officeart/2005/8/layout/vList4"/>
    <dgm:cxn modelId="{9E315589-14A2-5542-AFD1-DA96F11BE960}" type="presParOf" srcId="{E9049D1B-18A2-A04B-9BDE-DF4E31D83B93}" destId="{A4CB2B35-CBFF-F940-808E-59825F29B28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C66EC3-7E8B-48EF-B889-BA3F081034A2}"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4B6DDF0D-B6C3-4E38-86AF-6FC61868A3C4}">
      <dgm:prSet/>
      <dgm:spPr>
        <a:solidFill>
          <a:srgbClr val="009A00"/>
        </a:solidFill>
      </dgm:spPr>
      <dgm:t>
        <a:bodyPr/>
        <a:lstStyle/>
        <a:p>
          <a:r>
            <a:rPr lang="en-US" b="1" dirty="0"/>
            <a:t>Crosswalk Expectations with Expectations and Resources</a:t>
          </a:r>
        </a:p>
      </dgm:t>
    </dgm:pt>
    <dgm:pt modelId="{37FF89AD-B71B-4ED9-97D4-A54E71100C03}" type="parTrans" cxnId="{0DCCEDE2-4D6B-4211-993B-3F132F7F3579}">
      <dgm:prSet/>
      <dgm:spPr/>
      <dgm:t>
        <a:bodyPr/>
        <a:lstStyle/>
        <a:p>
          <a:endParaRPr lang="en-US"/>
        </a:p>
      </dgm:t>
    </dgm:pt>
    <dgm:pt modelId="{894DC240-1D42-4347-BF0C-93E4D892AB0E}" type="sibTrans" cxnId="{0DCCEDE2-4D6B-4211-993B-3F132F7F3579}">
      <dgm:prSet/>
      <dgm:spPr/>
      <dgm:t>
        <a:bodyPr/>
        <a:lstStyle/>
        <a:p>
          <a:endParaRPr lang="en-US"/>
        </a:p>
      </dgm:t>
    </dgm:pt>
    <dgm:pt modelId="{DB57B4A6-A195-4229-9EBA-0D07A63DDBD5}">
      <dgm:prSet/>
      <dgm:spPr/>
      <dgm:t>
        <a:bodyPr/>
        <a:lstStyle/>
        <a:p>
          <a:r>
            <a:rPr lang="en-US" b="1" dirty="0"/>
            <a:t>Clearly Define Expectations</a:t>
          </a:r>
        </a:p>
      </dgm:t>
    </dgm:pt>
    <dgm:pt modelId="{43ABDFB8-B450-434B-8D40-E52FF0B9DA70}" type="parTrans" cxnId="{3EECDD35-0883-4758-BC29-AE6C8CF68FB7}">
      <dgm:prSet/>
      <dgm:spPr/>
      <dgm:t>
        <a:bodyPr/>
        <a:lstStyle/>
        <a:p>
          <a:endParaRPr lang="en-US"/>
        </a:p>
      </dgm:t>
    </dgm:pt>
    <dgm:pt modelId="{C4B34A40-AED5-4572-81F1-A46B28445409}" type="sibTrans" cxnId="{3EECDD35-0883-4758-BC29-AE6C8CF68FB7}">
      <dgm:prSet/>
      <dgm:spPr/>
      <dgm:t>
        <a:bodyPr/>
        <a:lstStyle/>
        <a:p>
          <a:endParaRPr lang="en-US"/>
        </a:p>
      </dgm:t>
    </dgm:pt>
    <dgm:pt modelId="{447D8D62-AD32-4EF8-A6B9-8036AEC3D90D}">
      <dgm:prSet/>
      <dgm:spPr>
        <a:solidFill>
          <a:srgbClr val="FFC000"/>
        </a:solidFill>
        <a:ln>
          <a:solidFill>
            <a:schemeClr val="lt1">
              <a:hueOff val="0"/>
              <a:satOff val="0"/>
              <a:lumOff val="0"/>
            </a:schemeClr>
          </a:solidFill>
        </a:ln>
      </dgm:spPr>
      <dgm:t>
        <a:bodyPr/>
        <a:lstStyle/>
        <a:p>
          <a:r>
            <a:rPr lang="en-US" b="1" dirty="0"/>
            <a:t>Create a Framework Document</a:t>
          </a:r>
        </a:p>
      </dgm:t>
    </dgm:pt>
    <dgm:pt modelId="{FAF9885E-8202-4B00-829A-3DB84B7BE4B2}" type="parTrans" cxnId="{B2B05700-C133-42DF-94A7-639E1164C6E5}">
      <dgm:prSet/>
      <dgm:spPr/>
      <dgm:t>
        <a:bodyPr/>
        <a:lstStyle/>
        <a:p>
          <a:endParaRPr lang="en-US"/>
        </a:p>
      </dgm:t>
    </dgm:pt>
    <dgm:pt modelId="{3641C3AD-10AA-4A86-B3A3-64AA00A80D73}" type="sibTrans" cxnId="{B2B05700-C133-42DF-94A7-639E1164C6E5}">
      <dgm:prSet/>
      <dgm:spPr/>
      <dgm:t>
        <a:bodyPr/>
        <a:lstStyle/>
        <a:p>
          <a:endParaRPr lang="en-US"/>
        </a:p>
      </dgm:t>
    </dgm:pt>
    <dgm:pt modelId="{47B9DFC4-6201-4660-A2BB-BA3D0802ECF8}">
      <dgm:prSet/>
      <dgm:spPr>
        <a:solidFill>
          <a:srgbClr val="00B0F0"/>
        </a:solidFill>
      </dgm:spPr>
      <dgm:t>
        <a:bodyPr/>
        <a:lstStyle/>
        <a:p>
          <a:endParaRPr lang="en-US" b="1" dirty="0"/>
        </a:p>
      </dgm:t>
    </dgm:pt>
    <dgm:pt modelId="{6E527A6E-9974-4DBF-9346-8255CCBF8F42}" type="parTrans" cxnId="{18947E29-BBF8-4C44-9CF2-0A475636674D}">
      <dgm:prSet/>
      <dgm:spPr/>
      <dgm:t>
        <a:bodyPr/>
        <a:lstStyle/>
        <a:p>
          <a:endParaRPr lang="en-US"/>
        </a:p>
      </dgm:t>
    </dgm:pt>
    <dgm:pt modelId="{BBCF265E-F97A-436E-8D4D-ECA53F1297FA}" type="sibTrans" cxnId="{18947E29-BBF8-4C44-9CF2-0A475636674D}">
      <dgm:prSet/>
      <dgm:spPr/>
      <dgm:t>
        <a:bodyPr/>
        <a:lstStyle/>
        <a:p>
          <a:endParaRPr lang="en-US"/>
        </a:p>
      </dgm:t>
    </dgm:pt>
    <dgm:pt modelId="{E5F8D164-6F37-3348-9E1E-8D0AC8F4AC84}" type="pres">
      <dgm:prSet presAssocID="{F3C66EC3-7E8B-48EF-B889-BA3F081034A2}" presName="Name0" presStyleCnt="0">
        <dgm:presLayoutVars>
          <dgm:dir/>
          <dgm:resizeHandles val="exact"/>
        </dgm:presLayoutVars>
      </dgm:prSet>
      <dgm:spPr/>
    </dgm:pt>
    <dgm:pt modelId="{116E7480-DD7D-FE44-BF2B-A221106A9931}" type="pres">
      <dgm:prSet presAssocID="{DB57B4A6-A195-4229-9EBA-0D07A63DDBD5}" presName="parTxOnly" presStyleLbl="node1" presStyleIdx="0" presStyleCnt="4">
        <dgm:presLayoutVars>
          <dgm:bulletEnabled val="1"/>
        </dgm:presLayoutVars>
      </dgm:prSet>
      <dgm:spPr/>
    </dgm:pt>
    <dgm:pt modelId="{CC0E8B0F-F253-7640-A7FD-B172C1683D23}" type="pres">
      <dgm:prSet presAssocID="{C4B34A40-AED5-4572-81F1-A46B28445409}" presName="parSpace" presStyleCnt="0"/>
      <dgm:spPr/>
    </dgm:pt>
    <dgm:pt modelId="{FEE00F36-9B78-5240-B33B-5F86C5A59BC3}" type="pres">
      <dgm:prSet presAssocID="{4B6DDF0D-B6C3-4E38-86AF-6FC61868A3C4}" presName="parTxOnly" presStyleLbl="node1" presStyleIdx="1" presStyleCnt="4">
        <dgm:presLayoutVars>
          <dgm:bulletEnabled val="1"/>
        </dgm:presLayoutVars>
      </dgm:prSet>
      <dgm:spPr/>
    </dgm:pt>
    <dgm:pt modelId="{F41D06BA-0C8B-9A48-BB6D-FE2AF48DA98F}" type="pres">
      <dgm:prSet presAssocID="{894DC240-1D42-4347-BF0C-93E4D892AB0E}" presName="parSpace" presStyleCnt="0"/>
      <dgm:spPr/>
    </dgm:pt>
    <dgm:pt modelId="{5F8B9E0C-E689-F044-893B-FAD2DAC3AB2B}" type="pres">
      <dgm:prSet presAssocID="{447D8D62-AD32-4EF8-A6B9-8036AEC3D90D}" presName="parTxOnly" presStyleLbl="node1" presStyleIdx="2" presStyleCnt="4">
        <dgm:presLayoutVars>
          <dgm:bulletEnabled val="1"/>
        </dgm:presLayoutVars>
      </dgm:prSet>
      <dgm:spPr/>
    </dgm:pt>
    <dgm:pt modelId="{DE18B1DD-F676-9D4F-95A5-51D326E4C433}" type="pres">
      <dgm:prSet presAssocID="{3641C3AD-10AA-4A86-B3A3-64AA00A80D73}" presName="parSpace" presStyleCnt="0"/>
      <dgm:spPr/>
    </dgm:pt>
    <dgm:pt modelId="{F0896792-AE5F-1943-8383-AF5032C6A5D0}" type="pres">
      <dgm:prSet presAssocID="{47B9DFC4-6201-4660-A2BB-BA3D0802ECF8}" presName="parTxOnly" presStyleLbl="node1" presStyleIdx="3" presStyleCnt="4">
        <dgm:presLayoutVars>
          <dgm:bulletEnabled val="1"/>
        </dgm:presLayoutVars>
      </dgm:prSet>
      <dgm:spPr/>
    </dgm:pt>
  </dgm:ptLst>
  <dgm:cxnLst>
    <dgm:cxn modelId="{B2B05700-C133-42DF-94A7-639E1164C6E5}" srcId="{F3C66EC3-7E8B-48EF-B889-BA3F081034A2}" destId="{447D8D62-AD32-4EF8-A6B9-8036AEC3D90D}" srcOrd="2" destOrd="0" parTransId="{FAF9885E-8202-4B00-829A-3DB84B7BE4B2}" sibTransId="{3641C3AD-10AA-4A86-B3A3-64AA00A80D73}"/>
    <dgm:cxn modelId="{38A25919-5B17-B64A-BE2C-89A6303CBE99}" type="presOf" srcId="{447D8D62-AD32-4EF8-A6B9-8036AEC3D90D}" destId="{5F8B9E0C-E689-F044-893B-FAD2DAC3AB2B}" srcOrd="0" destOrd="0" presId="urn:microsoft.com/office/officeart/2005/8/layout/hChevron3"/>
    <dgm:cxn modelId="{18947E29-BBF8-4C44-9CF2-0A475636674D}" srcId="{F3C66EC3-7E8B-48EF-B889-BA3F081034A2}" destId="{47B9DFC4-6201-4660-A2BB-BA3D0802ECF8}" srcOrd="3" destOrd="0" parTransId="{6E527A6E-9974-4DBF-9346-8255CCBF8F42}" sibTransId="{BBCF265E-F97A-436E-8D4D-ECA53F1297FA}"/>
    <dgm:cxn modelId="{3EECDD35-0883-4758-BC29-AE6C8CF68FB7}" srcId="{F3C66EC3-7E8B-48EF-B889-BA3F081034A2}" destId="{DB57B4A6-A195-4229-9EBA-0D07A63DDBD5}" srcOrd="0" destOrd="0" parTransId="{43ABDFB8-B450-434B-8D40-E52FF0B9DA70}" sibTransId="{C4B34A40-AED5-4572-81F1-A46B28445409}"/>
    <dgm:cxn modelId="{CB7DC742-3172-2D4E-8A0F-A888BA67D863}" type="presOf" srcId="{F3C66EC3-7E8B-48EF-B889-BA3F081034A2}" destId="{E5F8D164-6F37-3348-9E1E-8D0AC8F4AC84}" srcOrd="0" destOrd="0" presId="urn:microsoft.com/office/officeart/2005/8/layout/hChevron3"/>
    <dgm:cxn modelId="{A642134E-A53E-0A46-B18F-874E84FBF2F3}" type="presOf" srcId="{4B6DDF0D-B6C3-4E38-86AF-6FC61868A3C4}" destId="{FEE00F36-9B78-5240-B33B-5F86C5A59BC3}" srcOrd="0" destOrd="0" presId="urn:microsoft.com/office/officeart/2005/8/layout/hChevron3"/>
    <dgm:cxn modelId="{3CF84C60-C66D-3A43-BB99-D5B88CB72150}" type="presOf" srcId="{47B9DFC4-6201-4660-A2BB-BA3D0802ECF8}" destId="{F0896792-AE5F-1943-8383-AF5032C6A5D0}" srcOrd="0" destOrd="0" presId="urn:microsoft.com/office/officeart/2005/8/layout/hChevron3"/>
    <dgm:cxn modelId="{EE94D68F-B103-EC47-A393-207C13486855}" type="presOf" srcId="{DB57B4A6-A195-4229-9EBA-0D07A63DDBD5}" destId="{116E7480-DD7D-FE44-BF2B-A221106A9931}" srcOrd="0" destOrd="0" presId="urn:microsoft.com/office/officeart/2005/8/layout/hChevron3"/>
    <dgm:cxn modelId="{0DCCEDE2-4D6B-4211-993B-3F132F7F3579}" srcId="{F3C66EC3-7E8B-48EF-B889-BA3F081034A2}" destId="{4B6DDF0D-B6C3-4E38-86AF-6FC61868A3C4}" srcOrd="1" destOrd="0" parTransId="{37FF89AD-B71B-4ED9-97D4-A54E71100C03}" sibTransId="{894DC240-1D42-4347-BF0C-93E4D892AB0E}"/>
    <dgm:cxn modelId="{47437385-8CDB-2B43-941B-B8436A572709}" type="presParOf" srcId="{E5F8D164-6F37-3348-9E1E-8D0AC8F4AC84}" destId="{116E7480-DD7D-FE44-BF2B-A221106A9931}" srcOrd="0" destOrd="0" presId="urn:microsoft.com/office/officeart/2005/8/layout/hChevron3"/>
    <dgm:cxn modelId="{7D5E54ED-3D02-4941-A801-E4E68D734B39}" type="presParOf" srcId="{E5F8D164-6F37-3348-9E1E-8D0AC8F4AC84}" destId="{CC0E8B0F-F253-7640-A7FD-B172C1683D23}" srcOrd="1" destOrd="0" presId="urn:microsoft.com/office/officeart/2005/8/layout/hChevron3"/>
    <dgm:cxn modelId="{D39B5542-34E0-6340-B973-6137DE1D78AF}" type="presParOf" srcId="{E5F8D164-6F37-3348-9E1E-8D0AC8F4AC84}" destId="{FEE00F36-9B78-5240-B33B-5F86C5A59BC3}" srcOrd="2" destOrd="0" presId="urn:microsoft.com/office/officeart/2005/8/layout/hChevron3"/>
    <dgm:cxn modelId="{A3AE82C2-2CAA-2740-A8FF-A0AD6F539F87}" type="presParOf" srcId="{E5F8D164-6F37-3348-9E1E-8D0AC8F4AC84}" destId="{F41D06BA-0C8B-9A48-BB6D-FE2AF48DA98F}" srcOrd="3" destOrd="0" presId="urn:microsoft.com/office/officeart/2005/8/layout/hChevron3"/>
    <dgm:cxn modelId="{FABFF001-E9D2-0D41-9559-63E96DF79616}" type="presParOf" srcId="{E5F8D164-6F37-3348-9E1E-8D0AC8F4AC84}" destId="{5F8B9E0C-E689-F044-893B-FAD2DAC3AB2B}" srcOrd="4" destOrd="0" presId="urn:microsoft.com/office/officeart/2005/8/layout/hChevron3"/>
    <dgm:cxn modelId="{198E857A-F1FB-114D-9FDB-9E73A08C54AB}" type="presParOf" srcId="{E5F8D164-6F37-3348-9E1E-8D0AC8F4AC84}" destId="{DE18B1DD-F676-9D4F-95A5-51D326E4C433}" srcOrd="5" destOrd="0" presId="urn:microsoft.com/office/officeart/2005/8/layout/hChevron3"/>
    <dgm:cxn modelId="{9C15372F-2D01-094F-A79C-45C0AD164E37}" type="presParOf" srcId="{E5F8D164-6F37-3348-9E1E-8D0AC8F4AC84}" destId="{F0896792-AE5F-1943-8383-AF5032C6A5D0}"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C66EC3-7E8B-48EF-B889-BA3F081034A2}"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4B6DDF0D-B6C3-4E38-86AF-6FC61868A3C4}">
      <dgm:prSet/>
      <dgm:spPr>
        <a:solidFill>
          <a:srgbClr val="009A00"/>
        </a:solidFill>
      </dgm:spPr>
      <dgm:t>
        <a:bodyPr/>
        <a:lstStyle/>
        <a:p>
          <a:r>
            <a:rPr lang="en-US" b="1" dirty="0"/>
            <a:t>Crosswalk Expectations with Expectations and Resources</a:t>
          </a:r>
        </a:p>
      </dgm:t>
    </dgm:pt>
    <dgm:pt modelId="{37FF89AD-B71B-4ED9-97D4-A54E71100C03}" type="parTrans" cxnId="{0DCCEDE2-4D6B-4211-993B-3F132F7F3579}">
      <dgm:prSet/>
      <dgm:spPr/>
      <dgm:t>
        <a:bodyPr/>
        <a:lstStyle/>
        <a:p>
          <a:endParaRPr lang="en-US"/>
        </a:p>
      </dgm:t>
    </dgm:pt>
    <dgm:pt modelId="{894DC240-1D42-4347-BF0C-93E4D892AB0E}" type="sibTrans" cxnId="{0DCCEDE2-4D6B-4211-993B-3F132F7F3579}">
      <dgm:prSet/>
      <dgm:spPr/>
      <dgm:t>
        <a:bodyPr/>
        <a:lstStyle/>
        <a:p>
          <a:endParaRPr lang="en-US"/>
        </a:p>
      </dgm:t>
    </dgm:pt>
    <dgm:pt modelId="{DB57B4A6-A195-4229-9EBA-0D07A63DDBD5}">
      <dgm:prSet/>
      <dgm:spPr/>
      <dgm:t>
        <a:bodyPr/>
        <a:lstStyle/>
        <a:p>
          <a:r>
            <a:rPr lang="en-US" b="1" dirty="0"/>
            <a:t>Clearly Define Expectations</a:t>
          </a:r>
        </a:p>
      </dgm:t>
    </dgm:pt>
    <dgm:pt modelId="{43ABDFB8-B450-434B-8D40-E52FF0B9DA70}" type="parTrans" cxnId="{3EECDD35-0883-4758-BC29-AE6C8CF68FB7}">
      <dgm:prSet/>
      <dgm:spPr/>
      <dgm:t>
        <a:bodyPr/>
        <a:lstStyle/>
        <a:p>
          <a:endParaRPr lang="en-US"/>
        </a:p>
      </dgm:t>
    </dgm:pt>
    <dgm:pt modelId="{C4B34A40-AED5-4572-81F1-A46B28445409}" type="sibTrans" cxnId="{3EECDD35-0883-4758-BC29-AE6C8CF68FB7}">
      <dgm:prSet/>
      <dgm:spPr/>
      <dgm:t>
        <a:bodyPr/>
        <a:lstStyle/>
        <a:p>
          <a:endParaRPr lang="en-US"/>
        </a:p>
      </dgm:t>
    </dgm:pt>
    <dgm:pt modelId="{447D8D62-AD32-4EF8-A6B9-8036AEC3D90D}">
      <dgm:prSet/>
      <dgm:spPr>
        <a:solidFill>
          <a:srgbClr val="FFC000"/>
        </a:solidFill>
        <a:ln>
          <a:solidFill>
            <a:schemeClr val="lt1">
              <a:hueOff val="0"/>
              <a:satOff val="0"/>
              <a:lumOff val="0"/>
            </a:schemeClr>
          </a:solidFill>
        </a:ln>
      </dgm:spPr>
      <dgm:t>
        <a:bodyPr/>
        <a:lstStyle/>
        <a:p>
          <a:r>
            <a:rPr lang="en-US" b="1" dirty="0"/>
            <a:t>Create a Framework Document</a:t>
          </a:r>
        </a:p>
      </dgm:t>
    </dgm:pt>
    <dgm:pt modelId="{FAF9885E-8202-4B00-829A-3DB84B7BE4B2}" type="parTrans" cxnId="{B2B05700-C133-42DF-94A7-639E1164C6E5}">
      <dgm:prSet/>
      <dgm:spPr/>
      <dgm:t>
        <a:bodyPr/>
        <a:lstStyle/>
        <a:p>
          <a:endParaRPr lang="en-US"/>
        </a:p>
      </dgm:t>
    </dgm:pt>
    <dgm:pt modelId="{3641C3AD-10AA-4A86-B3A3-64AA00A80D73}" type="sibTrans" cxnId="{B2B05700-C133-42DF-94A7-639E1164C6E5}">
      <dgm:prSet/>
      <dgm:spPr/>
      <dgm:t>
        <a:bodyPr/>
        <a:lstStyle/>
        <a:p>
          <a:endParaRPr lang="en-US"/>
        </a:p>
      </dgm:t>
    </dgm:pt>
    <dgm:pt modelId="{47B9DFC4-6201-4660-A2BB-BA3D0802ECF8}">
      <dgm:prSet/>
      <dgm:spPr>
        <a:solidFill>
          <a:srgbClr val="00B0F0"/>
        </a:solidFill>
      </dgm:spPr>
      <dgm:t>
        <a:bodyPr/>
        <a:lstStyle/>
        <a:p>
          <a:r>
            <a:rPr lang="en-US" b="1" dirty="0"/>
            <a:t>Develop Plan for Constant Improvement</a:t>
          </a:r>
        </a:p>
      </dgm:t>
    </dgm:pt>
    <dgm:pt modelId="{6E527A6E-9974-4DBF-9346-8255CCBF8F42}" type="parTrans" cxnId="{18947E29-BBF8-4C44-9CF2-0A475636674D}">
      <dgm:prSet/>
      <dgm:spPr/>
      <dgm:t>
        <a:bodyPr/>
        <a:lstStyle/>
        <a:p>
          <a:endParaRPr lang="en-US"/>
        </a:p>
      </dgm:t>
    </dgm:pt>
    <dgm:pt modelId="{BBCF265E-F97A-436E-8D4D-ECA53F1297FA}" type="sibTrans" cxnId="{18947E29-BBF8-4C44-9CF2-0A475636674D}">
      <dgm:prSet/>
      <dgm:spPr/>
      <dgm:t>
        <a:bodyPr/>
        <a:lstStyle/>
        <a:p>
          <a:endParaRPr lang="en-US"/>
        </a:p>
      </dgm:t>
    </dgm:pt>
    <dgm:pt modelId="{E5F8D164-6F37-3348-9E1E-8D0AC8F4AC84}" type="pres">
      <dgm:prSet presAssocID="{F3C66EC3-7E8B-48EF-B889-BA3F081034A2}" presName="Name0" presStyleCnt="0">
        <dgm:presLayoutVars>
          <dgm:dir/>
          <dgm:resizeHandles val="exact"/>
        </dgm:presLayoutVars>
      </dgm:prSet>
      <dgm:spPr/>
    </dgm:pt>
    <dgm:pt modelId="{116E7480-DD7D-FE44-BF2B-A221106A9931}" type="pres">
      <dgm:prSet presAssocID="{DB57B4A6-A195-4229-9EBA-0D07A63DDBD5}" presName="parTxOnly" presStyleLbl="node1" presStyleIdx="0" presStyleCnt="4">
        <dgm:presLayoutVars>
          <dgm:bulletEnabled val="1"/>
        </dgm:presLayoutVars>
      </dgm:prSet>
      <dgm:spPr/>
    </dgm:pt>
    <dgm:pt modelId="{CC0E8B0F-F253-7640-A7FD-B172C1683D23}" type="pres">
      <dgm:prSet presAssocID="{C4B34A40-AED5-4572-81F1-A46B28445409}" presName="parSpace" presStyleCnt="0"/>
      <dgm:spPr/>
    </dgm:pt>
    <dgm:pt modelId="{FEE00F36-9B78-5240-B33B-5F86C5A59BC3}" type="pres">
      <dgm:prSet presAssocID="{4B6DDF0D-B6C3-4E38-86AF-6FC61868A3C4}" presName="parTxOnly" presStyleLbl="node1" presStyleIdx="1" presStyleCnt="4">
        <dgm:presLayoutVars>
          <dgm:bulletEnabled val="1"/>
        </dgm:presLayoutVars>
      </dgm:prSet>
      <dgm:spPr/>
    </dgm:pt>
    <dgm:pt modelId="{F41D06BA-0C8B-9A48-BB6D-FE2AF48DA98F}" type="pres">
      <dgm:prSet presAssocID="{894DC240-1D42-4347-BF0C-93E4D892AB0E}" presName="parSpace" presStyleCnt="0"/>
      <dgm:spPr/>
    </dgm:pt>
    <dgm:pt modelId="{5F8B9E0C-E689-F044-893B-FAD2DAC3AB2B}" type="pres">
      <dgm:prSet presAssocID="{447D8D62-AD32-4EF8-A6B9-8036AEC3D90D}" presName="parTxOnly" presStyleLbl="node1" presStyleIdx="2" presStyleCnt="4">
        <dgm:presLayoutVars>
          <dgm:bulletEnabled val="1"/>
        </dgm:presLayoutVars>
      </dgm:prSet>
      <dgm:spPr/>
    </dgm:pt>
    <dgm:pt modelId="{DE18B1DD-F676-9D4F-95A5-51D326E4C433}" type="pres">
      <dgm:prSet presAssocID="{3641C3AD-10AA-4A86-B3A3-64AA00A80D73}" presName="parSpace" presStyleCnt="0"/>
      <dgm:spPr/>
    </dgm:pt>
    <dgm:pt modelId="{F0896792-AE5F-1943-8383-AF5032C6A5D0}" type="pres">
      <dgm:prSet presAssocID="{47B9DFC4-6201-4660-A2BB-BA3D0802ECF8}" presName="parTxOnly" presStyleLbl="node1" presStyleIdx="3" presStyleCnt="4">
        <dgm:presLayoutVars>
          <dgm:bulletEnabled val="1"/>
        </dgm:presLayoutVars>
      </dgm:prSet>
      <dgm:spPr/>
    </dgm:pt>
  </dgm:ptLst>
  <dgm:cxnLst>
    <dgm:cxn modelId="{B2B05700-C133-42DF-94A7-639E1164C6E5}" srcId="{F3C66EC3-7E8B-48EF-B889-BA3F081034A2}" destId="{447D8D62-AD32-4EF8-A6B9-8036AEC3D90D}" srcOrd="2" destOrd="0" parTransId="{FAF9885E-8202-4B00-829A-3DB84B7BE4B2}" sibTransId="{3641C3AD-10AA-4A86-B3A3-64AA00A80D73}"/>
    <dgm:cxn modelId="{38A25919-5B17-B64A-BE2C-89A6303CBE99}" type="presOf" srcId="{447D8D62-AD32-4EF8-A6B9-8036AEC3D90D}" destId="{5F8B9E0C-E689-F044-893B-FAD2DAC3AB2B}" srcOrd="0" destOrd="0" presId="urn:microsoft.com/office/officeart/2005/8/layout/hChevron3"/>
    <dgm:cxn modelId="{18947E29-BBF8-4C44-9CF2-0A475636674D}" srcId="{F3C66EC3-7E8B-48EF-B889-BA3F081034A2}" destId="{47B9DFC4-6201-4660-A2BB-BA3D0802ECF8}" srcOrd="3" destOrd="0" parTransId="{6E527A6E-9974-4DBF-9346-8255CCBF8F42}" sibTransId="{BBCF265E-F97A-436E-8D4D-ECA53F1297FA}"/>
    <dgm:cxn modelId="{3EECDD35-0883-4758-BC29-AE6C8CF68FB7}" srcId="{F3C66EC3-7E8B-48EF-B889-BA3F081034A2}" destId="{DB57B4A6-A195-4229-9EBA-0D07A63DDBD5}" srcOrd="0" destOrd="0" parTransId="{43ABDFB8-B450-434B-8D40-E52FF0B9DA70}" sibTransId="{C4B34A40-AED5-4572-81F1-A46B28445409}"/>
    <dgm:cxn modelId="{CB7DC742-3172-2D4E-8A0F-A888BA67D863}" type="presOf" srcId="{F3C66EC3-7E8B-48EF-B889-BA3F081034A2}" destId="{E5F8D164-6F37-3348-9E1E-8D0AC8F4AC84}" srcOrd="0" destOrd="0" presId="urn:microsoft.com/office/officeart/2005/8/layout/hChevron3"/>
    <dgm:cxn modelId="{A642134E-A53E-0A46-B18F-874E84FBF2F3}" type="presOf" srcId="{4B6DDF0D-B6C3-4E38-86AF-6FC61868A3C4}" destId="{FEE00F36-9B78-5240-B33B-5F86C5A59BC3}" srcOrd="0" destOrd="0" presId="urn:microsoft.com/office/officeart/2005/8/layout/hChevron3"/>
    <dgm:cxn modelId="{3CF84C60-C66D-3A43-BB99-D5B88CB72150}" type="presOf" srcId="{47B9DFC4-6201-4660-A2BB-BA3D0802ECF8}" destId="{F0896792-AE5F-1943-8383-AF5032C6A5D0}" srcOrd="0" destOrd="0" presId="urn:microsoft.com/office/officeart/2005/8/layout/hChevron3"/>
    <dgm:cxn modelId="{EE94D68F-B103-EC47-A393-207C13486855}" type="presOf" srcId="{DB57B4A6-A195-4229-9EBA-0D07A63DDBD5}" destId="{116E7480-DD7D-FE44-BF2B-A221106A9931}" srcOrd="0" destOrd="0" presId="urn:microsoft.com/office/officeart/2005/8/layout/hChevron3"/>
    <dgm:cxn modelId="{0DCCEDE2-4D6B-4211-993B-3F132F7F3579}" srcId="{F3C66EC3-7E8B-48EF-B889-BA3F081034A2}" destId="{4B6DDF0D-B6C3-4E38-86AF-6FC61868A3C4}" srcOrd="1" destOrd="0" parTransId="{37FF89AD-B71B-4ED9-97D4-A54E71100C03}" sibTransId="{894DC240-1D42-4347-BF0C-93E4D892AB0E}"/>
    <dgm:cxn modelId="{47437385-8CDB-2B43-941B-B8436A572709}" type="presParOf" srcId="{E5F8D164-6F37-3348-9E1E-8D0AC8F4AC84}" destId="{116E7480-DD7D-FE44-BF2B-A221106A9931}" srcOrd="0" destOrd="0" presId="urn:microsoft.com/office/officeart/2005/8/layout/hChevron3"/>
    <dgm:cxn modelId="{7D5E54ED-3D02-4941-A801-E4E68D734B39}" type="presParOf" srcId="{E5F8D164-6F37-3348-9E1E-8D0AC8F4AC84}" destId="{CC0E8B0F-F253-7640-A7FD-B172C1683D23}" srcOrd="1" destOrd="0" presId="urn:microsoft.com/office/officeart/2005/8/layout/hChevron3"/>
    <dgm:cxn modelId="{D39B5542-34E0-6340-B973-6137DE1D78AF}" type="presParOf" srcId="{E5F8D164-6F37-3348-9E1E-8D0AC8F4AC84}" destId="{FEE00F36-9B78-5240-B33B-5F86C5A59BC3}" srcOrd="2" destOrd="0" presId="urn:microsoft.com/office/officeart/2005/8/layout/hChevron3"/>
    <dgm:cxn modelId="{A3AE82C2-2CAA-2740-A8FF-A0AD6F539F87}" type="presParOf" srcId="{E5F8D164-6F37-3348-9E1E-8D0AC8F4AC84}" destId="{F41D06BA-0C8B-9A48-BB6D-FE2AF48DA98F}" srcOrd="3" destOrd="0" presId="urn:microsoft.com/office/officeart/2005/8/layout/hChevron3"/>
    <dgm:cxn modelId="{FABFF001-E9D2-0D41-9559-63E96DF79616}" type="presParOf" srcId="{E5F8D164-6F37-3348-9E1E-8D0AC8F4AC84}" destId="{5F8B9E0C-E689-F044-893B-FAD2DAC3AB2B}" srcOrd="4" destOrd="0" presId="urn:microsoft.com/office/officeart/2005/8/layout/hChevron3"/>
    <dgm:cxn modelId="{198E857A-F1FB-114D-9FDB-9E73A08C54AB}" type="presParOf" srcId="{E5F8D164-6F37-3348-9E1E-8D0AC8F4AC84}" destId="{DE18B1DD-F676-9D4F-95A5-51D326E4C433}" srcOrd="5" destOrd="0" presId="urn:microsoft.com/office/officeart/2005/8/layout/hChevron3"/>
    <dgm:cxn modelId="{9C15372F-2D01-094F-A79C-45C0AD164E37}" type="presParOf" srcId="{E5F8D164-6F37-3348-9E1E-8D0AC8F4AC84}" destId="{F0896792-AE5F-1943-8383-AF5032C6A5D0}"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C66EC3-7E8B-48EF-B889-BA3F081034A2}"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4B6DDF0D-B6C3-4E38-86AF-6FC61868A3C4}">
      <dgm:prSet/>
      <dgm:spPr>
        <a:solidFill>
          <a:srgbClr val="009A00"/>
        </a:solidFill>
      </dgm:spPr>
      <dgm:t>
        <a:bodyPr/>
        <a:lstStyle/>
        <a:p>
          <a:r>
            <a:rPr lang="en-US" b="1" dirty="0"/>
            <a:t>Crosswalk Expectations with Expectations and Resources</a:t>
          </a:r>
        </a:p>
      </dgm:t>
    </dgm:pt>
    <dgm:pt modelId="{37FF89AD-B71B-4ED9-97D4-A54E71100C03}" type="parTrans" cxnId="{0DCCEDE2-4D6B-4211-993B-3F132F7F3579}">
      <dgm:prSet/>
      <dgm:spPr/>
      <dgm:t>
        <a:bodyPr/>
        <a:lstStyle/>
        <a:p>
          <a:endParaRPr lang="en-US"/>
        </a:p>
      </dgm:t>
    </dgm:pt>
    <dgm:pt modelId="{894DC240-1D42-4347-BF0C-93E4D892AB0E}" type="sibTrans" cxnId="{0DCCEDE2-4D6B-4211-993B-3F132F7F3579}">
      <dgm:prSet/>
      <dgm:spPr/>
      <dgm:t>
        <a:bodyPr/>
        <a:lstStyle/>
        <a:p>
          <a:endParaRPr lang="en-US"/>
        </a:p>
      </dgm:t>
    </dgm:pt>
    <dgm:pt modelId="{DB57B4A6-A195-4229-9EBA-0D07A63DDBD5}">
      <dgm:prSet/>
      <dgm:spPr/>
      <dgm:t>
        <a:bodyPr/>
        <a:lstStyle/>
        <a:p>
          <a:r>
            <a:rPr lang="en-US" b="1" dirty="0"/>
            <a:t>Clearly Define Expectations</a:t>
          </a:r>
        </a:p>
      </dgm:t>
    </dgm:pt>
    <dgm:pt modelId="{43ABDFB8-B450-434B-8D40-E52FF0B9DA70}" type="parTrans" cxnId="{3EECDD35-0883-4758-BC29-AE6C8CF68FB7}">
      <dgm:prSet/>
      <dgm:spPr/>
      <dgm:t>
        <a:bodyPr/>
        <a:lstStyle/>
        <a:p>
          <a:endParaRPr lang="en-US"/>
        </a:p>
      </dgm:t>
    </dgm:pt>
    <dgm:pt modelId="{C4B34A40-AED5-4572-81F1-A46B28445409}" type="sibTrans" cxnId="{3EECDD35-0883-4758-BC29-AE6C8CF68FB7}">
      <dgm:prSet/>
      <dgm:spPr/>
      <dgm:t>
        <a:bodyPr/>
        <a:lstStyle/>
        <a:p>
          <a:endParaRPr lang="en-US"/>
        </a:p>
      </dgm:t>
    </dgm:pt>
    <dgm:pt modelId="{447D8D62-AD32-4EF8-A6B9-8036AEC3D90D}">
      <dgm:prSet/>
      <dgm:spPr>
        <a:solidFill>
          <a:srgbClr val="FFC000"/>
        </a:solidFill>
        <a:ln>
          <a:solidFill>
            <a:schemeClr val="lt1">
              <a:hueOff val="0"/>
              <a:satOff val="0"/>
              <a:lumOff val="0"/>
            </a:schemeClr>
          </a:solidFill>
        </a:ln>
      </dgm:spPr>
      <dgm:t>
        <a:bodyPr/>
        <a:lstStyle/>
        <a:p>
          <a:r>
            <a:rPr lang="en-US" b="1" dirty="0"/>
            <a:t>Create a Framework Document</a:t>
          </a:r>
        </a:p>
      </dgm:t>
    </dgm:pt>
    <dgm:pt modelId="{FAF9885E-8202-4B00-829A-3DB84B7BE4B2}" type="parTrans" cxnId="{B2B05700-C133-42DF-94A7-639E1164C6E5}">
      <dgm:prSet/>
      <dgm:spPr/>
      <dgm:t>
        <a:bodyPr/>
        <a:lstStyle/>
        <a:p>
          <a:endParaRPr lang="en-US"/>
        </a:p>
      </dgm:t>
    </dgm:pt>
    <dgm:pt modelId="{3641C3AD-10AA-4A86-B3A3-64AA00A80D73}" type="sibTrans" cxnId="{B2B05700-C133-42DF-94A7-639E1164C6E5}">
      <dgm:prSet/>
      <dgm:spPr/>
      <dgm:t>
        <a:bodyPr/>
        <a:lstStyle/>
        <a:p>
          <a:endParaRPr lang="en-US"/>
        </a:p>
      </dgm:t>
    </dgm:pt>
    <dgm:pt modelId="{47B9DFC4-6201-4660-A2BB-BA3D0802ECF8}">
      <dgm:prSet/>
      <dgm:spPr>
        <a:solidFill>
          <a:srgbClr val="00B0F0"/>
        </a:solidFill>
      </dgm:spPr>
      <dgm:t>
        <a:bodyPr/>
        <a:lstStyle/>
        <a:p>
          <a:r>
            <a:rPr lang="en-US" b="1" dirty="0"/>
            <a:t>Develop Plan for Constant Improvement</a:t>
          </a:r>
        </a:p>
      </dgm:t>
    </dgm:pt>
    <dgm:pt modelId="{6E527A6E-9974-4DBF-9346-8255CCBF8F42}" type="parTrans" cxnId="{18947E29-BBF8-4C44-9CF2-0A475636674D}">
      <dgm:prSet/>
      <dgm:spPr/>
      <dgm:t>
        <a:bodyPr/>
        <a:lstStyle/>
        <a:p>
          <a:endParaRPr lang="en-US"/>
        </a:p>
      </dgm:t>
    </dgm:pt>
    <dgm:pt modelId="{BBCF265E-F97A-436E-8D4D-ECA53F1297FA}" type="sibTrans" cxnId="{18947E29-BBF8-4C44-9CF2-0A475636674D}">
      <dgm:prSet/>
      <dgm:spPr/>
      <dgm:t>
        <a:bodyPr/>
        <a:lstStyle/>
        <a:p>
          <a:endParaRPr lang="en-US"/>
        </a:p>
      </dgm:t>
    </dgm:pt>
    <dgm:pt modelId="{E5F8D164-6F37-3348-9E1E-8D0AC8F4AC84}" type="pres">
      <dgm:prSet presAssocID="{F3C66EC3-7E8B-48EF-B889-BA3F081034A2}" presName="Name0" presStyleCnt="0">
        <dgm:presLayoutVars>
          <dgm:dir/>
          <dgm:resizeHandles val="exact"/>
        </dgm:presLayoutVars>
      </dgm:prSet>
      <dgm:spPr/>
    </dgm:pt>
    <dgm:pt modelId="{116E7480-DD7D-FE44-BF2B-A221106A9931}" type="pres">
      <dgm:prSet presAssocID="{DB57B4A6-A195-4229-9EBA-0D07A63DDBD5}" presName="parTxOnly" presStyleLbl="node1" presStyleIdx="0" presStyleCnt="4">
        <dgm:presLayoutVars>
          <dgm:bulletEnabled val="1"/>
        </dgm:presLayoutVars>
      </dgm:prSet>
      <dgm:spPr/>
    </dgm:pt>
    <dgm:pt modelId="{CC0E8B0F-F253-7640-A7FD-B172C1683D23}" type="pres">
      <dgm:prSet presAssocID="{C4B34A40-AED5-4572-81F1-A46B28445409}" presName="parSpace" presStyleCnt="0"/>
      <dgm:spPr/>
    </dgm:pt>
    <dgm:pt modelId="{FEE00F36-9B78-5240-B33B-5F86C5A59BC3}" type="pres">
      <dgm:prSet presAssocID="{4B6DDF0D-B6C3-4E38-86AF-6FC61868A3C4}" presName="parTxOnly" presStyleLbl="node1" presStyleIdx="1" presStyleCnt="4">
        <dgm:presLayoutVars>
          <dgm:bulletEnabled val="1"/>
        </dgm:presLayoutVars>
      </dgm:prSet>
      <dgm:spPr/>
    </dgm:pt>
    <dgm:pt modelId="{F41D06BA-0C8B-9A48-BB6D-FE2AF48DA98F}" type="pres">
      <dgm:prSet presAssocID="{894DC240-1D42-4347-BF0C-93E4D892AB0E}" presName="parSpace" presStyleCnt="0"/>
      <dgm:spPr/>
    </dgm:pt>
    <dgm:pt modelId="{5F8B9E0C-E689-F044-893B-FAD2DAC3AB2B}" type="pres">
      <dgm:prSet presAssocID="{447D8D62-AD32-4EF8-A6B9-8036AEC3D90D}" presName="parTxOnly" presStyleLbl="node1" presStyleIdx="2" presStyleCnt="4">
        <dgm:presLayoutVars>
          <dgm:bulletEnabled val="1"/>
        </dgm:presLayoutVars>
      </dgm:prSet>
      <dgm:spPr/>
    </dgm:pt>
    <dgm:pt modelId="{DE18B1DD-F676-9D4F-95A5-51D326E4C433}" type="pres">
      <dgm:prSet presAssocID="{3641C3AD-10AA-4A86-B3A3-64AA00A80D73}" presName="parSpace" presStyleCnt="0"/>
      <dgm:spPr/>
    </dgm:pt>
    <dgm:pt modelId="{F0896792-AE5F-1943-8383-AF5032C6A5D0}" type="pres">
      <dgm:prSet presAssocID="{47B9DFC4-6201-4660-A2BB-BA3D0802ECF8}" presName="parTxOnly" presStyleLbl="node1" presStyleIdx="3" presStyleCnt="4">
        <dgm:presLayoutVars>
          <dgm:bulletEnabled val="1"/>
        </dgm:presLayoutVars>
      </dgm:prSet>
      <dgm:spPr/>
    </dgm:pt>
  </dgm:ptLst>
  <dgm:cxnLst>
    <dgm:cxn modelId="{B2B05700-C133-42DF-94A7-639E1164C6E5}" srcId="{F3C66EC3-7E8B-48EF-B889-BA3F081034A2}" destId="{447D8D62-AD32-4EF8-A6B9-8036AEC3D90D}" srcOrd="2" destOrd="0" parTransId="{FAF9885E-8202-4B00-829A-3DB84B7BE4B2}" sibTransId="{3641C3AD-10AA-4A86-B3A3-64AA00A80D73}"/>
    <dgm:cxn modelId="{38A25919-5B17-B64A-BE2C-89A6303CBE99}" type="presOf" srcId="{447D8D62-AD32-4EF8-A6B9-8036AEC3D90D}" destId="{5F8B9E0C-E689-F044-893B-FAD2DAC3AB2B}" srcOrd="0" destOrd="0" presId="urn:microsoft.com/office/officeart/2005/8/layout/hChevron3"/>
    <dgm:cxn modelId="{18947E29-BBF8-4C44-9CF2-0A475636674D}" srcId="{F3C66EC3-7E8B-48EF-B889-BA3F081034A2}" destId="{47B9DFC4-6201-4660-A2BB-BA3D0802ECF8}" srcOrd="3" destOrd="0" parTransId="{6E527A6E-9974-4DBF-9346-8255CCBF8F42}" sibTransId="{BBCF265E-F97A-436E-8D4D-ECA53F1297FA}"/>
    <dgm:cxn modelId="{3EECDD35-0883-4758-BC29-AE6C8CF68FB7}" srcId="{F3C66EC3-7E8B-48EF-B889-BA3F081034A2}" destId="{DB57B4A6-A195-4229-9EBA-0D07A63DDBD5}" srcOrd="0" destOrd="0" parTransId="{43ABDFB8-B450-434B-8D40-E52FF0B9DA70}" sibTransId="{C4B34A40-AED5-4572-81F1-A46B28445409}"/>
    <dgm:cxn modelId="{CB7DC742-3172-2D4E-8A0F-A888BA67D863}" type="presOf" srcId="{F3C66EC3-7E8B-48EF-B889-BA3F081034A2}" destId="{E5F8D164-6F37-3348-9E1E-8D0AC8F4AC84}" srcOrd="0" destOrd="0" presId="urn:microsoft.com/office/officeart/2005/8/layout/hChevron3"/>
    <dgm:cxn modelId="{A642134E-A53E-0A46-B18F-874E84FBF2F3}" type="presOf" srcId="{4B6DDF0D-B6C3-4E38-86AF-6FC61868A3C4}" destId="{FEE00F36-9B78-5240-B33B-5F86C5A59BC3}" srcOrd="0" destOrd="0" presId="urn:microsoft.com/office/officeart/2005/8/layout/hChevron3"/>
    <dgm:cxn modelId="{3CF84C60-C66D-3A43-BB99-D5B88CB72150}" type="presOf" srcId="{47B9DFC4-6201-4660-A2BB-BA3D0802ECF8}" destId="{F0896792-AE5F-1943-8383-AF5032C6A5D0}" srcOrd="0" destOrd="0" presId="urn:microsoft.com/office/officeart/2005/8/layout/hChevron3"/>
    <dgm:cxn modelId="{EE94D68F-B103-EC47-A393-207C13486855}" type="presOf" srcId="{DB57B4A6-A195-4229-9EBA-0D07A63DDBD5}" destId="{116E7480-DD7D-FE44-BF2B-A221106A9931}" srcOrd="0" destOrd="0" presId="urn:microsoft.com/office/officeart/2005/8/layout/hChevron3"/>
    <dgm:cxn modelId="{0DCCEDE2-4D6B-4211-993B-3F132F7F3579}" srcId="{F3C66EC3-7E8B-48EF-B889-BA3F081034A2}" destId="{4B6DDF0D-B6C3-4E38-86AF-6FC61868A3C4}" srcOrd="1" destOrd="0" parTransId="{37FF89AD-B71B-4ED9-97D4-A54E71100C03}" sibTransId="{894DC240-1D42-4347-BF0C-93E4D892AB0E}"/>
    <dgm:cxn modelId="{47437385-8CDB-2B43-941B-B8436A572709}" type="presParOf" srcId="{E5F8D164-6F37-3348-9E1E-8D0AC8F4AC84}" destId="{116E7480-DD7D-FE44-BF2B-A221106A9931}" srcOrd="0" destOrd="0" presId="urn:microsoft.com/office/officeart/2005/8/layout/hChevron3"/>
    <dgm:cxn modelId="{7D5E54ED-3D02-4941-A801-E4E68D734B39}" type="presParOf" srcId="{E5F8D164-6F37-3348-9E1E-8D0AC8F4AC84}" destId="{CC0E8B0F-F253-7640-A7FD-B172C1683D23}" srcOrd="1" destOrd="0" presId="urn:microsoft.com/office/officeart/2005/8/layout/hChevron3"/>
    <dgm:cxn modelId="{D39B5542-34E0-6340-B973-6137DE1D78AF}" type="presParOf" srcId="{E5F8D164-6F37-3348-9E1E-8D0AC8F4AC84}" destId="{FEE00F36-9B78-5240-B33B-5F86C5A59BC3}" srcOrd="2" destOrd="0" presId="urn:microsoft.com/office/officeart/2005/8/layout/hChevron3"/>
    <dgm:cxn modelId="{A3AE82C2-2CAA-2740-A8FF-A0AD6F539F87}" type="presParOf" srcId="{E5F8D164-6F37-3348-9E1E-8D0AC8F4AC84}" destId="{F41D06BA-0C8B-9A48-BB6D-FE2AF48DA98F}" srcOrd="3" destOrd="0" presId="urn:microsoft.com/office/officeart/2005/8/layout/hChevron3"/>
    <dgm:cxn modelId="{FABFF001-E9D2-0D41-9559-63E96DF79616}" type="presParOf" srcId="{E5F8D164-6F37-3348-9E1E-8D0AC8F4AC84}" destId="{5F8B9E0C-E689-F044-893B-FAD2DAC3AB2B}" srcOrd="4" destOrd="0" presId="urn:microsoft.com/office/officeart/2005/8/layout/hChevron3"/>
    <dgm:cxn modelId="{198E857A-F1FB-114D-9FDB-9E73A08C54AB}" type="presParOf" srcId="{E5F8D164-6F37-3348-9E1E-8D0AC8F4AC84}" destId="{DE18B1DD-F676-9D4F-95A5-51D326E4C433}" srcOrd="5" destOrd="0" presId="urn:microsoft.com/office/officeart/2005/8/layout/hChevron3"/>
    <dgm:cxn modelId="{9C15372F-2D01-094F-A79C-45C0AD164E37}" type="presParOf" srcId="{E5F8D164-6F37-3348-9E1E-8D0AC8F4AC84}" destId="{F0896792-AE5F-1943-8383-AF5032C6A5D0}"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A363A5-CD4D-4FED-AEB3-4CFF6FEC1DF3}"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A02F667C-B9B8-47D1-89A7-2B0AEF1757E3}">
      <dgm:prSet/>
      <dgm:spPr/>
      <dgm:t>
        <a:bodyPr/>
        <a:lstStyle/>
        <a:p>
          <a:r>
            <a:rPr lang="en-US"/>
            <a:t>Framework anchors PD planning</a:t>
          </a:r>
        </a:p>
      </dgm:t>
    </dgm:pt>
    <dgm:pt modelId="{08B1CEC5-DBBF-4EEC-BA38-04E9A7645612}" type="parTrans" cxnId="{6EEBB4DB-F818-4251-AA47-2BE44A6DF40E}">
      <dgm:prSet/>
      <dgm:spPr/>
      <dgm:t>
        <a:bodyPr/>
        <a:lstStyle/>
        <a:p>
          <a:endParaRPr lang="en-US"/>
        </a:p>
      </dgm:t>
    </dgm:pt>
    <dgm:pt modelId="{D921B886-0EDB-430A-BE7B-2B4B58F85E65}" type="sibTrans" cxnId="{6EEBB4DB-F818-4251-AA47-2BE44A6DF40E}">
      <dgm:prSet/>
      <dgm:spPr/>
      <dgm:t>
        <a:bodyPr/>
        <a:lstStyle/>
        <a:p>
          <a:endParaRPr lang="en-US"/>
        </a:p>
      </dgm:t>
    </dgm:pt>
    <dgm:pt modelId="{3AA1E8DC-7BFA-4C08-97EA-527D12CE8B46}">
      <dgm:prSet/>
      <dgm:spPr/>
      <dgm:t>
        <a:bodyPr/>
        <a:lstStyle/>
        <a:p>
          <a:r>
            <a:rPr lang="en-US"/>
            <a:t>PLCs focus on priority practices</a:t>
          </a:r>
        </a:p>
      </dgm:t>
    </dgm:pt>
    <dgm:pt modelId="{32820FD3-EBB7-4215-9CC6-014CCEA6401A}" type="parTrans" cxnId="{AC21A0EB-DC3F-4144-89AA-2BC56569C814}">
      <dgm:prSet/>
      <dgm:spPr/>
      <dgm:t>
        <a:bodyPr/>
        <a:lstStyle/>
        <a:p>
          <a:endParaRPr lang="en-US"/>
        </a:p>
      </dgm:t>
    </dgm:pt>
    <dgm:pt modelId="{DF770946-A10D-41BC-B343-3BE59D1FEB2B}" type="sibTrans" cxnId="{AC21A0EB-DC3F-4144-89AA-2BC56569C814}">
      <dgm:prSet/>
      <dgm:spPr/>
      <dgm:t>
        <a:bodyPr/>
        <a:lstStyle/>
        <a:p>
          <a:endParaRPr lang="en-US"/>
        </a:p>
      </dgm:t>
    </dgm:pt>
    <dgm:pt modelId="{98507CCC-4CB3-41F1-8D69-EF7FC38F8E19}">
      <dgm:prSet/>
      <dgm:spPr/>
      <dgm:t>
        <a:bodyPr/>
        <a:lstStyle/>
        <a:p>
          <a:r>
            <a:rPr lang="en-US"/>
            <a:t>Evaluation and PDP becomes growth-oriented</a:t>
          </a:r>
        </a:p>
      </dgm:t>
    </dgm:pt>
    <dgm:pt modelId="{FBF6FF07-FD6E-4D79-B387-E249EAFBE222}" type="parTrans" cxnId="{6939AF0E-8C6A-41DB-B801-0046079D90BB}">
      <dgm:prSet/>
      <dgm:spPr/>
      <dgm:t>
        <a:bodyPr/>
        <a:lstStyle/>
        <a:p>
          <a:endParaRPr lang="en-US"/>
        </a:p>
      </dgm:t>
    </dgm:pt>
    <dgm:pt modelId="{03806123-F4D0-4FDA-8962-C90F1C4517AC}" type="sibTrans" cxnId="{6939AF0E-8C6A-41DB-B801-0046079D90BB}">
      <dgm:prSet/>
      <dgm:spPr/>
      <dgm:t>
        <a:bodyPr/>
        <a:lstStyle/>
        <a:p>
          <a:endParaRPr lang="en-US"/>
        </a:p>
      </dgm:t>
    </dgm:pt>
    <dgm:pt modelId="{B781C9D2-0C81-6B4C-8593-210F34332C47}" type="pres">
      <dgm:prSet presAssocID="{CBA363A5-CD4D-4FED-AEB3-4CFF6FEC1DF3}" presName="vert0" presStyleCnt="0">
        <dgm:presLayoutVars>
          <dgm:dir/>
          <dgm:animOne val="branch"/>
          <dgm:animLvl val="lvl"/>
        </dgm:presLayoutVars>
      </dgm:prSet>
      <dgm:spPr/>
    </dgm:pt>
    <dgm:pt modelId="{FC5A9B6B-9466-064E-B3CF-3F04FE935A8D}" type="pres">
      <dgm:prSet presAssocID="{A02F667C-B9B8-47D1-89A7-2B0AEF1757E3}" presName="thickLine" presStyleLbl="alignNode1" presStyleIdx="0" presStyleCnt="3"/>
      <dgm:spPr/>
    </dgm:pt>
    <dgm:pt modelId="{868E2826-4C90-624C-9E9E-8B9641710284}" type="pres">
      <dgm:prSet presAssocID="{A02F667C-B9B8-47D1-89A7-2B0AEF1757E3}" presName="horz1" presStyleCnt="0"/>
      <dgm:spPr/>
    </dgm:pt>
    <dgm:pt modelId="{54899440-D464-FF47-B323-C6D5D78A98C0}" type="pres">
      <dgm:prSet presAssocID="{A02F667C-B9B8-47D1-89A7-2B0AEF1757E3}" presName="tx1" presStyleLbl="revTx" presStyleIdx="0" presStyleCnt="3"/>
      <dgm:spPr/>
    </dgm:pt>
    <dgm:pt modelId="{ACAADD3E-071A-5242-A97C-DD97CE5A3715}" type="pres">
      <dgm:prSet presAssocID="{A02F667C-B9B8-47D1-89A7-2B0AEF1757E3}" presName="vert1" presStyleCnt="0"/>
      <dgm:spPr/>
    </dgm:pt>
    <dgm:pt modelId="{2089F584-3C8C-8245-8E7B-0629BA188217}" type="pres">
      <dgm:prSet presAssocID="{3AA1E8DC-7BFA-4C08-97EA-527D12CE8B46}" presName="thickLine" presStyleLbl="alignNode1" presStyleIdx="1" presStyleCnt="3"/>
      <dgm:spPr/>
    </dgm:pt>
    <dgm:pt modelId="{AFE1313A-1471-784D-A7B8-4BB3581BF01A}" type="pres">
      <dgm:prSet presAssocID="{3AA1E8DC-7BFA-4C08-97EA-527D12CE8B46}" presName="horz1" presStyleCnt="0"/>
      <dgm:spPr/>
    </dgm:pt>
    <dgm:pt modelId="{8D4BD1D2-5789-0B47-B889-F5BDE51917EC}" type="pres">
      <dgm:prSet presAssocID="{3AA1E8DC-7BFA-4C08-97EA-527D12CE8B46}" presName="tx1" presStyleLbl="revTx" presStyleIdx="1" presStyleCnt="3"/>
      <dgm:spPr/>
    </dgm:pt>
    <dgm:pt modelId="{4FB457E0-7D97-AB47-A500-4AF427CBD270}" type="pres">
      <dgm:prSet presAssocID="{3AA1E8DC-7BFA-4C08-97EA-527D12CE8B46}" presName="vert1" presStyleCnt="0"/>
      <dgm:spPr/>
    </dgm:pt>
    <dgm:pt modelId="{AEE57C58-7D1D-B648-921C-B88D2FBBF7AE}" type="pres">
      <dgm:prSet presAssocID="{98507CCC-4CB3-41F1-8D69-EF7FC38F8E19}" presName="thickLine" presStyleLbl="alignNode1" presStyleIdx="2" presStyleCnt="3"/>
      <dgm:spPr/>
    </dgm:pt>
    <dgm:pt modelId="{8DA4FAFC-E973-804A-BB20-4759CD1FD2DA}" type="pres">
      <dgm:prSet presAssocID="{98507CCC-4CB3-41F1-8D69-EF7FC38F8E19}" presName="horz1" presStyleCnt="0"/>
      <dgm:spPr/>
    </dgm:pt>
    <dgm:pt modelId="{10A386AA-8C82-E94F-BF3A-0E8EBE52BA60}" type="pres">
      <dgm:prSet presAssocID="{98507CCC-4CB3-41F1-8D69-EF7FC38F8E19}" presName="tx1" presStyleLbl="revTx" presStyleIdx="2" presStyleCnt="3"/>
      <dgm:spPr/>
    </dgm:pt>
    <dgm:pt modelId="{92306C6C-F440-1044-BAF3-B22AC4A42146}" type="pres">
      <dgm:prSet presAssocID="{98507CCC-4CB3-41F1-8D69-EF7FC38F8E19}" presName="vert1" presStyleCnt="0"/>
      <dgm:spPr/>
    </dgm:pt>
  </dgm:ptLst>
  <dgm:cxnLst>
    <dgm:cxn modelId="{6939AF0E-8C6A-41DB-B801-0046079D90BB}" srcId="{CBA363A5-CD4D-4FED-AEB3-4CFF6FEC1DF3}" destId="{98507CCC-4CB3-41F1-8D69-EF7FC38F8E19}" srcOrd="2" destOrd="0" parTransId="{FBF6FF07-FD6E-4D79-B387-E249EAFBE222}" sibTransId="{03806123-F4D0-4FDA-8962-C90F1C4517AC}"/>
    <dgm:cxn modelId="{BEB1AC1C-0713-944F-9D1F-2A5885EBEA45}" type="presOf" srcId="{A02F667C-B9B8-47D1-89A7-2B0AEF1757E3}" destId="{54899440-D464-FF47-B323-C6D5D78A98C0}" srcOrd="0" destOrd="0" presId="urn:microsoft.com/office/officeart/2008/layout/LinedList"/>
    <dgm:cxn modelId="{F8196436-A04C-F145-B6AF-C0DBF5A7FC23}" type="presOf" srcId="{CBA363A5-CD4D-4FED-AEB3-4CFF6FEC1DF3}" destId="{B781C9D2-0C81-6B4C-8593-210F34332C47}" srcOrd="0" destOrd="0" presId="urn:microsoft.com/office/officeart/2008/layout/LinedList"/>
    <dgm:cxn modelId="{29D91A42-718F-5747-BE88-872FB87E4DB0}" type="presOf" srcId="{98507CCC-4CB3-41F1-8D69-EF7FC38F8E19}" destId="{10A386AA-8C82-E94F-BF3A-0E8EBE52BA60}" srcOrd="0" destOrd="0" presId="urn:microsoft.com/office/officeart/2008/layout/LinedList"/>
    <dgm:cxn modelId="{0D35CDBD-E6B7-B843-9244-F1B587C6707A}" type="presOf" srcId="{3AA1E8DC-7BFA-4C08-97EA-527D12CE8B46}" destId="{8D4BD1D2-5789-0B47-B889-F5BDE51917EC}" srcOrd="0" destOrd="0" presId="urn:microsoft.com/office/officeart/2008/layout/LinedList"/>
    <dgm:cxn modelId="{6EEBB4DB-F818-4251-AA47-2BE44A6DF40E}" srcId="{CBA363A5-CD4D-4FED-AEB3-4CFF6FEC1DF3}" destId="{A02F667C-B9B8-47D1-89A7-2B0AEF1757E3}" srcOrd="0" destOrd="0" parTransId="{08B1CEC5-DBBF-4EEC-BA38-04E9A7645612}" sibTransId="{D921B886-0EDB-430A-BE7B-2B4B58F85E65}"/>
    <dgm:cxn modelId="{AC21A0EB-DC3F-4144-89AA-2BC56569C814}" srcId="{CBA363A5-CD4D-4FED-AEB3-4CFF6FEC1DF3}" destId="{3AA1E8DC-7BFA-4C08-97EA-527D12CE8B46}" srcOrd="1" destOrd="0" parTransId="{32820FD3-EBB7-4215-9CC6-014CCEA6401A}" sibTransId="{DF770946-A10D-41BC-B343-3BE59D1FEB2B}"/>
    <dgm:cxn modelId="{ED182A10-7E3E-FB4F-B1C4-DD1CC398E34C}" type="presParOf" srcId="{B781C9D2-0C81-6B4C-8593-210F34332C47}" destId="{FC5A9B6B-9466-064E-B3CF-3F04FE935A8D}" srcOrd="0" destOrd="0" presId="urn:microsoft.com/office/officeart/2008/layout/LinedList"/>
    <dgm:cxn modelId="{305BA46E-D6CB-7B43-B735-A28A62A1263E}" type="presParOf" srcId="{B781C9D2-0C81-6B4C-8593-210F34332C47}" destId="{868E2826-4C90-624C-9E9E-8B9641710284}" srcOrd="1" destOrd="0" presId="urn:microsoft.com/office/officeart/2008/layout/LinedList"/>
    <dgm:cxn modelId="{DD642BD9-C0B6-7842-B053-94C6956DF492}" type="presParOf" srcId="{868E2826-4C90-624C-9E9E-8B9641710284}" destId="{54899440-D464-FF47-B323-C6D5D78A98C0}" srcOrd="0" destOrd="0" presId="urn:microsoft.com/office/officeart/2008/layout/LinedList"/>
    <dgm:cxn modelId="{C239C6D0-5CFC-4B49-8F28-FD6360511F7A}" type="presParOf" srcId="{868E2826-4C90-624C-9E9E-8B9641710284}" destId="{ACAADD3E-071A-5242-A97C-DD97CE5A3715}" srcOrd="1" destOrd="0" presId="urn:microsoft.com/office/officeart/2008/layout/LinedList"/>
    <dgm:cxn modelId="{73D18FAA-4D57-F342-BEB1-F2B7CD625BDE}" type="presParOf" srcId="{B781C9D2-0C81-6B4C-8593-210F34332C47}" destId="{2089F584-3C8C-8245-8E7B-0629BA188217}" srcOrd="2" destOrd="0" presId="urn:microsoft.com/office/officeart/2008/layout/LinedList"/>
    <dgm:cxn modelId="{34CC822B-87B6-2849-B1DA-317956D10084}" type="presParOf" srcId="{B781C9D2-0C81-6B4C-8593-210F34332C47}" destId="{AFE1313A-1471-784D-A7B8-4BB3581BF01A}" srcOrd="3" destOrd="0" presId="urn:microsoft.com/office/officeart/2008/layout/LinedList"/>
    <dgm:cxn modelId="{90D50B72-A82D-4943-A069-91A12767CF4E}" type="presParOf" srcId="{AFE1313A-1471-784D-A7B8-4BB3581BF01A}" destId="{8D4BD1D2-5789-0B47-B889-F5BDE51917EC}" srcOrd="0" destOrd="0" presId="urn:microsoft.com/office/officeart/2008/layout/LinedList"/>
    <dgm:cxn modelId="{0E9580BA-FAB1-FE4A-AC44-8C70AFD1ED9F}" type="presParOf" srcId="{AFE1313A-1471-784D-A7B8-4BB3581BF01A}" destId="{4FB457E0-7D97-AB47-A500-4AF427CBD270}" srcOrd="1" destOrd="0" presId="urn:microsoft.com/office/officeart/2008/layout/LinedList"/>
    <dgm:cxn modelId="{D2BD46ED-15EF-544E-8FFD-0EA474C007AC}" type="presParOf" srcId="{B781C9D2-0C81-6B4C-8593-210F34332C47}" destId="{AEE57C58-7D1D-B648-921C-B88D2FBBF7AE}" srcOrd="4" destOrd="0" presId="urn:microsoft.com/office/officeart/2008/layout/LinedList"/>
    <dgm:cxn modelId="{DA0259BA-5D63-364F-8143-C54B4EDD143C}" type="presParOf" srcId="{B781C9D2-0C81-6B4C-8593-210F34332C47}" destId="{8DA4FAFC-E973-804A-BB20-4759CD1FD2DA}" srcOrd="5" destOrd="0" presId="urn:microsoft.com/office/officeart/2008/layout/LinedList"/>
    <dgm:cxn modelId="{58FE226D-B48B-E243-BE8A-F6079690AAA0}" type="presParOf" srcId="{8DA4FAFC-E973-804A-BB20-4759CD1FD2DA}" destId="{10A386AA-8C82-E94F-BF3A-0E8EBE52BA60}" srcOrd="0" destOrd="0" presId="urn:microsoft.com/office/officeart/2008/layout/LinedList"/>
    <dgm:cxn modelId="{17F97BFB-558F-0740-9B17-06E9F562BC9C}" type="presParOf" srcId="{8DA4FAFC-E973-804A-BB20-4759CD1FD2DA}" destId="{92306C6C-F440-1044-BAF3-B22AC4A421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34C1CE7-77F7-42EA-9EC1-88901AB1393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93B9705-A589-4754-AF7B-84DDC93A38A2}">
      <dgm:prSet/>
      <dgm:spPr/>
      <dgm:t>
        <a:bodyPr/>
        <a:lstStyle/>
        <a:p>
          <a:pPr>
            <a:defRPr cap="all"/>
          </a:pPr>
          <a:r>
            <a:rPr lang="en-US"/>
            <a:t>Use walkthrough data &amp; evaluation trends</a:t>
          </a:r>
        </a:p>
      </dgm:t>
    </dgm:pt>
    <dgm:pt modelId="{98979F6E-206E-4391-8B66-5FDA8555519C}" type="parTrans" cxnId="{2499AF9F-5546-46F3-BC8C-41D523F8FBDD}">
      <dgm:prSet/>
      <dgm:spPr/>
      <dgm:t>
        <a:bodyPr/>
        <a:lstStyle/>
        <a:p>
          <a:endParaRPr lang="en-US"/>
        </a:p>
      </dgm:t>
    </dgm:pt>
    <dgm:pt modelId="{3F3B329A-C73C-4D8E-8A0A-3E852FF63809}" type="sibTrans" cxnId="{2499AF9F-5546-46F3-BC8C-41D523F8FBDD}">
      <dgm:prSet/>
      <dgm:spPr/>
      <dgm:t>
        <a:bodyPr/>
        <a:lstStyle/>
        <a:p>
          <a:endParaRPr lang="en-US"/>
        </a:p>
      </dgm:t>
    </dgm:pt>
    <dgm:pt modelId="{9F0C3AC4-F998-4042-BE0E-E0CD6524F6BB}">
      <dgm:prSet/>
      <dgm:spPr/>
      <dgm:t>
        <a:bodyPr/>
        <a:lstStyle/>
        <a:p>
          <a:pPr>
            <a:defRPr cap="all"/>
          </a:pPr>
          <a:r>
            <a:rPr lang="en-US"/>
            <a:t>Conversations from PLC meetings</a:t>
          </a:r>
        </a:p>
      </dgm:t>
    </dgm:pt>
    <dgm:pt modelId="{1BAFDDF6-978B-46E5-B975-7025BA5D5D25}" type="parTrans" cxnId="{2009C781-556B-4ABE-B85D-2434948F0629}">
      <dgm:prSet/>
      <dgm:spPr/>
      <dgm:t>
        <a:bodyPr/>
        <a:lstStyle/>
        <a:p>
          <a:endParaRPr lang="en-US"/>
        </a:p>
      </dgm:t>
    </dgm:pt>
    <dgm:pt modelId="{B2F235F5-5789-4976-9F1E-96325C39C2DD}" type="sibTrans" cxnId="{2009C781-556B-4ABE-B85D-2434948F0629}">
      <dgm:prSet/>
      <dgm:spPr/>
      <dgm:t>
        <a:bodyPr/>
        <a:lstStyle/>
        <a:p>
          <a:endParaRPr lang="en-US"/>
        </a:p>
      </dgm:t>
    </dgm:pt>
    <dgm:pt modelId="{2FDC6BF9-0FFE-49B1-AFD4-06B3695F0ECE}">
      <dgm:prSet/>
      <dgm:spPr/>
      <dgm:t>
        <a:bodyPr/>
        <a:lstStyle/>
        <a:p>
          <a:pPr>
            <a:defRPr cap="all"/>
          </a:pPr>
          <a:r>
            <a:rPr lang="en-US"/>
            <a:t>Annual refinement</a:t>
          </a:r>
        </a:p>
      </dgm:t>
    </dgm:pt>
    <dgm:pt modelId="{D3DC5313-2246-4F0C-9B49-DEAD1A68A95A}" type="sibTrans" cxnId="{3E43BB70-4661-485B-8E3B-102DD413841E}">
      <dgm:prSet/>
      <dgm:spPr/>
      <dgm:t>
        <a:bodyPr/>
        <a:lstStyle/>
        <a:p>
          <a:endParaRPr lang="en-US"/>
        </a:p>
      </dgm:t>
    </dgm:pt>
    <dgm:pt modelId="{BC554CCD-A005-497B-8425-877947CB8721}" type="parTrans" cxnId="{3E43BB70-4661-485B-8E3B-102DD413841E}">
      <dgm:prSet/>
      <dgm:spPr/>
      <dgm:t>
        <a:bodyPr/>
        <a:lstStyle/>
        <a:p>
          <a:endParaRPr lang="en-US"/>
        </a:p>
      </dgm:t>
    </dgm:pt>
    <dgm:pt modelId="{37CCB5BA-D883-4175-ADCB-350FEFB38C32}" type="pres">
      <dgm:prSet presAssocID="{234C1CE7-77F7-42EA-9EC1-88901AB1393B}" presName="root" presStyleCnt="0">
        <dgm:presLayoutVars>
          <dgm:dir/>
          <dgm:resizeHandles val="exact"/>
        </dgm:presLayoutVars>
      </dgm:prSet>
      <dgm:spPr/>
    </dgm:pt>
    <dgm:pt modelId="{DC88FD26-02F6-48A8-895E-3CC99FC70B0D}" type="pres">
      <dgm:prSet presAssocID="{793B9705-A589-4754-AF7B-84DDC93A38A2}" presName="compNode" presStyleCnt="0"/>
      <dgm:spPr/>
    </dgm:pt>
    <dgm:pt modelId="{1E56CEAA-72E7-484D-83A7-0D5558714407}" type="pres">
      <dgm:prSet presAssocID="{793B9705-A589-4754-AF7B-84DDC93A38A2}" presName="iconBgRect" presStyleLbl="bgShp" presStyleIdx="0" presStyleCnt="3"/>
      <dgm:spPr/>
    </dgm:pt>
    <dgm:pt modelId="{AFF051CA-5670-4FE4-BCA6-5E2795210BBD}" type="pres">
      <dgm:prSet presAssocID="{793B9705-A589-4754-AF7B-84DDC93A38A2}"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ar chart"/>
        </a:ext>
      </dgm:extLst>
    </dgm:pt>
    <dgm:pt modelId="{AADA5EB1-2A07-4F8E-A032-4C989DF902AB}" type="pres">
      <dgm:prSet presAssocID="{793B9705-A589-4754-AF7B-84DDC93A38A2}" presName="spaceRect" presStyleCnt="0"/>
      <dgm:spPr/>
    </dgm:pt>
    <dgm:pt modelId="{3F36D506-1FBF-48C0-9A62-713181AE5093}" type="pres">
      <dgm:prSet presAssocID="{793B9705-A589-4754-AF7B-84DDC93A38A2}" presName="textRect" presStyleLbl="revTx" presStyleIdx="0" presStyleCnt="3">
        <dgm:presLayoutVars>
          <dgm:chMax val="1"/>
          <dgm:chPref val="1"/>
        </dgm:presLayoutVars>
      </dgm:prSet>
      <dgm:spPr/>
    </dgm:pt>
    <dgm:pt modelId="{B30FF26C-01AF-4403-9F38-1641CD10E6D4}" type="pres">
      <dgm:prSet presAssocID="{3F3B329A-C73C-4D8E-8A0A-3E852FF63809}" presName="sibTrans" presStyleCnt="0"/>
      <dgm:spPr/>
    </dgm:pt>
    <dgm:pt modelId="{1B503946-727A-4B13-B74C-C25F813D891A}" type="pres">
      <dgm:prSet presAssocID="{9F0C3AC4-F998-4042-BE0E-E0CD6524F6BB}" presName="compNode" presStyleCnt="0"/>
      <dgm:spPr/>
    </dgm:pt>
    <dgm:pt modelId="{A350E21E-0DBB-4B06-97F9-3EF0461A3EC1}" type="pres">
      <dgm:prSet presAssocID="{9F0C3AC4-F998-4042-BE0E-E0CD6524F6BB}" presName="iconBgRect" presStyleLbl="bgShp" presStyleIdx="1" presStyleCnt="3"/>
      <dgm:spPr/>
    </dgm:pt>
    <dgm:pt modelId="{CFF58C3F-4DAE-436A-8151-83EF17755728}" type="pres">
      <dgm:prSet presAssocID="{9F0C3AC4-F998-4042-BE0E-E0CD6524F6BB}"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7FA7210D-68BF-49AB-830F-000B9E95E674}" type="pres">
      <dgm:prSet presAssocID="{9F0C3AC4-F998-4042-BE0E-E0CD6524F6BB}" presName="spaceRect" presStyleCnt="0"/>
      <dgm:spPr/>
    </dgm:pt>
    <dgm:pt modelId="{404DF2A2-2A9E-4CD3-81F9-004F805886E6}" type="pres">
      <dgm:prSet presAssocID="{9F0C3AC4-F998-4042-BE0E-E0CD6524F6BB}" presName="textRect" presStyleLbl="revTx" presStyleIdx="1" presStyleCnt="3">
        <dgm:presLayoutVars>
          <dgm:chMax val="1"/>
          <dgm:chPref val="1"/>
        </dgm:presLayoutVars>
      </dgm:prSet>
      <dgm:spPr/>
    </dgm:pt>
    <dgm:pt modelId="{DE595DBD-1201-40E4-983B-0FB05046A468}" type="pres">
      <dgm:prSet presAssocID="{B2F235F5-5789-4976-9F1E-96325C39C2DD}" presName="sibTrans" presStyleCnt="0"/>
      <dgm:spPr/>
    </dgm:pt>
    <dgm:pt modelId="{D34B23E8-6334-4095-8E14-B362F04ECD9C}" type="pres">
      <dgm:prSet presAssocID="{2FDC6BF9-0FFE-49B1-AFD4-06B3695F0ECE}" presName="compNode" presStyleCnt="0"/>
      <dgm:spPr/>
    </dgm:pt>
    <dgm:pt modelId="{22AF490F-4FA1-4611-9E49-127E991D8845}" type="pres">
      <dgm:prSet presAssocID="{2FDC6BF9-0FFE-49B1-AFD4-06B3695F0ECE}" presName="iconBgRect" presStyleLbl="bgShp" presStyleIdx="2" presStyleCnt="3"/>
      <dgm:spPr/>
    </dgm:pt>
    <dgm:pt modelId="{3A3C1018-CC53-47F9-B9AE-C94118C4754E}" type="pres">
      <dgm:prSet presAssocID="{2FDC6BF9-0FFE-49B1-AFD4-06B3695F0ECE}"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mark"/>
        </a:ext>
      </dgm:extLst>
    </dgm:pt>
    <dgm:pt modelId="{308CD2C4-56D7-47CC-B1A6-5066470F784C}" type="pres">
      <dgm:prSet presAssocID="{2FDC6BF9-0FFE-49B1-AFD4-06B3695F0ECE}" presName="spaceRect" presStyleCnt="0"/>
      <dgm:spPr/>
    </dgm:pt>
    <dgm:pt modelId="{313F024C-CA60-4A6B-9D33-C3759BE6C94A}" type="pres">
      <dgm:prSet presAssocID="{2FDC6BF9-0FFE-49B1-AFD4-06B3695F0ECE}" presName="textRect" presStyleLbl="revTx" presStyleIdx="2" presStyleCnt="3">
        <dgm:presLayoutVars>
          <dgm:chMax val="1"/>
          <dgm:chPref val="1"/>
        </dgm:presLayoutVars>
      </dgm:prSet>
      <dgm:spPr/>
    </dgm:pt>
  </dgm:ptLst>
  <dgm:cxnLst>
    <dgm:cxn modelId="{D7B5BF03-5585-426A-84F8-ACC57B6BD2B5}" type="presOf" srcId="{2FDC6BF9-0FFE-49B1-AFD4-06B3695F0ECE}" destId="{313F024C-CA60-4A6B-9D33-C3759BE6C94A}" srcOrd="0" destOrd="0" presId="urn:microsoft.com/office/officeart/2018/5/layout/IconCircleLabelList"/>
    <dgm:cxn modelId="{7C787334-AC24-4C4E-9B0B-60604ADE94AF}" type="presOf" srcId="{9F0C3AC4-F998-4042-BE0E-E0CD6524F6BB}" destId="{404DF2A2-2A9E-4CD3-81F9-004F805886E6}" srcOrd="0" destOrd="0" presId="urn:microsoft.com/office/officeart/2018/5/layout/IconCircleLabelList"/>
    <dgm:cxn modelId="{06F0FD6F-323E-405E-A0C4-E780704D2F5A}" type="presOf" srcId="{234C1CE7-77F7-42EA-9EC1-88901AB1393B}" destId="{37CCB5BA-D883-4175-ADCB-350FEFB38C32}" srcOrd="0" destOrd="0" presId="urn:microsoft.com/office/officeart/2018/5/layout/IconCircleLabelList"/>
    <dgm:cxn modelId="{3E43BB70-4661-485B-8E3B-102DD413841E}" srcId="{234C1CE7-77F7-42EA-9EC1-88901AB1393B}" destId="{2FDC6BF9-0FFE-49B1-AFD4-06B3695F0ECE}" srcOrd="2" destOrd="0" parTransId="{BC554CCD-A005-497B-8425-877947CB8721}" sibTransId="{D3DC5313-2246-4F0C-9B49-DEAD1A68A95A}"/>
    <dgm:cxn modelId="{268F5178-E1F4-4613-86E6-857583A746C0}" type="presOf" srcId="{793B9705-A589-4754-AF7B-84DDC93A38A2}" destId="{3F36D506-1FBF-48C0-9A62-713181AE5093}" srcOrd="0" destOrd="0" presId="urn:microsoft.com/office/officeart/2018/5/layout/IconCircleLabelList"/>
    <dgm:cxn modelId="{2009C781-556B-4ABE-B85D-2434948F0629}" srcId="{234C1CE7-77F7-42EA-9EC1-88901AB1393B}" destId="{9F0C3AC4-F998-4042-BE0E-E0CD6524F6BB}" srcOrd="1" destOrd="0" parTransId="{1BAFDDF6-978B-46E5-B975-7025BA5D5D25}" sibTransId="{B2F235F5-5789-4976-9F1E-96325C39C2DD}"/>
    <dgm:cxn modelId="{2499AF9F-5546-46F3-BC8C-41D523F8FBDD}" srcId="{234C1CE7-77F7-42EA-9EC1-88901AB1393B}" destId="{793B9705-A589-4754-AF7B-84DDC93A38A2}" srcOrd="0" destOrd="0" parTransId="{98979F6E-206E-4391-8B66-5FDA8555519C}" sibTransId="{3F3B329A-C73C-4D8E-8A0A-3E852FF63809}"/>
    <dgm:cxn modelId="{28B78E04-6A88-4BBC-8B86-EF449C458DA1}" type="presParOf" srcId="{37CCB5BA-D883-4175-ADCB-350FEFB38C32}" destId="{DC88FD26-02F6-48A8-895E-3CC99FC70B0D}" srcOrd="0" destOrd="0" presId="urn:microsoft.com/office/officeart/2018/5/layout/IconCircleLabelList"/>
    <dgm:cxn modelId="{1A4BD2F7-B988-4DD3-8183-47657703EAAA}" type="presParOf" srcId="{DC88FD26-02F6-48A8-895E-3CC99FC70B0D}" destId="{1E56CEAA-72E7-484D-83A7-0D5558714407}" srcOrd="0" destOrd="0" presId="urn:microsoft.com/office/officeart/2018/5/layout/IconCircleLabelList"/>
    <dgm:cxn modelId="{B26E007A-5B61-43AD-BE2F-0C0F1F325948}" type="presParOf" srcId="{DC88FD26-02F6-48A8-895E-3CC99FC70B0D}" destId="{AFF051CA-5670-4FE4-BCA6-5E2795210BBD}" srcOrd="1" destOrd="0" presId="urn:microsoft.com/office/officeart/2018/5/layout/IconCircleLabelList"/>
    <dgm:cxn modelId="{24D71F45-FE71-4F4E-844A-8ABB7CE39816}" type="presParOf" srcId="{DC88FD26-02F6-48A8-895E-3CC99FC70B0D}" destId="{AADA5EB1-2A07-4F8E-A032-4C989DF902AB}" srcOrd="2" destOrd="0" presId="urn:microsoft.com/office/officeart/2018/5/layout/IconCircleLabelList"/>
    <dgm:cxn modelId="{6ED5CC02-8DBD-4DA4-A9AC-9DECE04D1BC3}" type="presParOf" srcId="{DC88FD26-02F6-48A8-895E-3CC99FC70B0D}" destId="{3F36D506-1FBF-48C0-9A62-713181AE5093}" srcOrd="3" destOrd="0" presId="urn:microsoft.com/office/officeart/2018/5/layout/IconCircleLabelList"/>
    <dgm:cxn modelId="{E2273B28-002A-4894-B873-01EF9E0AD9E7}" type="presParOf" srcId="{37CCB5BA-D883-4175-ADCB-350FEFB38C32}" destId="{B30FF26C-01AF-4403-9F38-1641CD10E6D4}" srcOrd="1" destOrd="0" presId="urn:microsoft.com/office/officeart/2018/5/layout/IconCircleLabelList"/>
    <dgm:cxn modelId="{440C1AA8-D12B-4E42-A224-A6006C5823C3}" type="presParOf" srcId="{37CCB5BA-D883-4175-ADCB-350FEFB38C32}" destId="{1B503946-727A-4B13-B74C-C25F813D891A}" srcOrd="2" destOrd="0" presId="urn:microsoft.com/office/officeart/2018/5/layout/IconCircleLabelList"/>
    <dgm:cxn modelId="{69D224C7-AF59-4B8B-A12E-10332EE76FF8}" type="presParOf" srcId="{1B503946-727A-4B13-B74C-C25F813D891A}" destId="{A350E21E-0DBB-4B06-97F9-3EF0461A3EC1}" srcOrd="0" destOrd="0" presId="urn:microsoft.com/office/officeart/2018/5/layout/IconCircleLabelList"/>
    <dgm:cxn modelId="{056E50E0-2BD4-465C-B401-031D31640D0B}" type="presParOf" srcId="{1B503946-727A-4B13-B74C-C25F813D891A}" destId="{CFF58C3F-4DAE-436A-8151-83EF17755728}" srcOrd="1" destOrd="0" presId="urn:microsoft.com/office/officeart/2018/5/layout/IconCircleLabelList"/>
    <dgm:cxn modelId="{16A760DA-485E-45BA-804F-28DCF769F989}" type="presParOf" srcId="{1B503946-727A-4B13-B74C-C25F813D891A}" destId="{7FA7210D-68BF-49AB-830F-000B9E95E674}" srcOrd="2" destOrd="0" presId="urn:microsoft.com/office/officeart/2018/5/layout/IconCircleLabelList"/>
    <dgm:cxn modelId="{0A1FC2ED-B526-43AC-85CB-B8861A2434DE}" type="presParOf" srcId="{1B503946-727A-4B13-B74C-C25F813D891A}" destId="{404DF2A2-2A9E-4CD3-81F9-004F805886E6}" srcOrd="3" destOrd="0" presId="urn:microsoft.com/office/officeart/2018/5/layout/IconCircleLabelList"/>
    <dgm:cxn modelId="{990419E0-EDD2-4218-9FA0-5E065BA07F76}" type="presParOf" srcId="{37CCB5BA-D883-4175-ADCB-350FEFB38C32}" destId="{DE595DBD-1201-40E4-983B-0FB05046A468}" srcOrd="3" destOrd="0" presId="urn:microsoft.com/office/officeart/2018/5/layout/IconCircleLabelList"/>
    <dgm:cxn modelId="{4147D096-06C0-4569-874F-1B248D4A1F08}" type="presParOf" srcId="{37CCB5BA-D883-4175-ADCB-350FEFB38C32}" destId="{D34B23E8-6334-4095-8E14-B362F04ECD9C}" srcOrd="4" destOrd="0" presId="urn:microsoft.com/office/officeart/2018/5/layout/IconCircleLabelList"/>
    <dgm:cxn modelId="{B1952074-F8E9-4A95-B545-0C5ED7E905F6}" type="presParOf" srcId="{D34B23E8-6334-4095-8E14-B362F04ECD9C}" destId="{22AF490F-4FA1-4611-9E49-127E991D8845}" srcOrd="0" destOrd="0" presId="urn:microsoft.com/office/officeart/2018/5/layout/IconCircleLabelList"/>
    <dgm:cxn modelId="{0847A4E5-10DA-4933-9B9F-319809195F9D}" type="presParOf" srcId="{D34B23E8-6334-4095-8E14-B362F04ECD9C}" destId="{3A3C1018-CC53-47F9-B9AE-C94118C4754E}" srcOrd="1" destOrd="0" presId="urn:microsoft.com/office/officeart/2018/5/layout/IconCircleLabelList"/>
    <dgm:cxn modelId="{1B4F427E-E8A5-4B7B-8378-2D192A7F9F9D}" type="presParOf" srcId="{D34B23E8-6334-4095-8E14-B362F04ECD9C}" destId="{308CD2C4-56D7-47CC-B1A6-5066470F784C}" srcOrd="2" destOrd="0" presId="urn:microsoft.com/office/officeart/2018/5/layout/IconCircleLabelList"/>
    <dgm:cxn modelId="{006EB941-3B2D-42AC-AFE7-E928678F95E9}" type="presParOf" srcId="{D34B23E8-6334-4095-8E14-B362F04ECD9C}" destId="{313F024C-CA60-4A6B-9D33-C3759BE6C94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B634B83-D589-4E05-8CC8-E15751AD66F6}"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DA900B82-1078-4E21-AE46-1BBA782B3E80}">
      <dgm:prSet/>
      <dgm:spPr/>
      <dgm:t>
        <a:bodyPr/>
        <a:lstStyle/>
        <a:p>
          <a:r>
            <a:rPr lang="en-US"/>
            <a:t>Break into Multiple Expectations</a:t>
          </a:r>
        </a:p>
      </dgm:t>
    </dgm:pt>
    <dgm:pt modelId="{A1AC7EE8-CBE9-4E79-ABB4-8C671EB94AB3}" type="parTrans" cxnId="{0FD3A2FB-126C-4B77-BB94-29F5C33C7969}">
      <dgm:prSet/>
      <dgm:spPr/>
      <dgm:t>
        <a:bodyPr/>
        <a:lstStyle/>
        <a:p>
          <a:endParaRPr lang="en-US"/>
        </a:p>
      </dgm:t>
    </dgm:pt>
    <dgm:pt modelId="{2EDA878E-EAA0-44F5-B256-5F2358768453}" type="sibTrans" cxnId="{0FD3A2FB-126C-4B77-BB94-29F5C33C7969}">
      <dgm:prSet/>
      <dgm:spPr/>
      <dgm:t>
        <a:bodyPr/>
        <a:lstStyle/>
        <a:p>
          <a:endParaRPr lang="en-US"/>
        </a:p>
      </dgm:t>
    </dgm:pt>
    <dgm:pt modelId="{89F33B72-2BC8-4705-90DC-B3859A2BF55A}">
      <dgm:prSet/>
      <dgm:spPr/>
      <dgm:t>
        <a:bodyPr/>
        <a:lstStyle/>
        <a:p>
          <a:r>
            <a:rPr lang="en-US"/>
            <a:t>Align with </a:t>
          </a:r>
        </a:p>
      </dgm:t>
    </dgm:pt>
    <dgm:pt modelId="{AA3B8D22-2CBA-482B-A23E-7FBC2B84F439}" type="parTrans" cxnId="{8A8E56A6-1BEB-4BFA-967F-1D929105C59B}">
      <dgm:prSet/>
      <dgm:spPr/>
      <dgm:t>
        <a:bodyPr/>
        <a:lstStyle/>
        <a:p>
          <a:endParaRPr lang="en-US"/>
        </a:p>
      </dgm:t>
    </dgm:pt>
    <dgm:pt modelId="{87DB041C-0B46-4B45-9132-681DC6D30E9C}" type="sibTrans" cxnId="{8A8E56A6-1BEB-4BFA-967F-1D929105C59B}">
      <dgm:prSet/>
      <dgm:spPr/>
      <dgm:t>
        <a:bodyPr/>
        <a:lstStyle/>
        <a:p>
          <a:endParaRPr lang="en-US"/>
        </a:p>
      </dgm:t>
    </dgm:pt>
    <dgm:pt modelId="{A6C2A8FF-A868-42BF-BA04-85AB04BB83E4}">
      <dgm:prSet/>
      <dgm:spPr/>
      <dgm:t>
        <a:bodyPr/>
        <a:lstStyle/>
        <a:p>
          <a:r>
            <a:rPr lang="en-US" dirty="0"/>
            <a:t>the Essential Practices for CCR Instruction</a:t>
          </a:r>
        </a:p>
      </dgm:t>
    </dgm:pt>
    <dgm:pt modelId="{3AAF48A3-2738-4DFE-897F-E649FAE905A8}" type="parTrans" cxnId="{29555955-BAA2-4896-A2FB-F162E8B7E592}">
      <dgm:prSet/>
      <dgm:spPr/>
      <dgm:t>
        <a:bodyPr/>
        <a:lstStyle/>
        <a:p>
          <a:endParaRPr lang="en-US"/>
        </a:p>
      </dgm:t>
    </dgm:pt>
    <dgm:pt modelId="{0849453E-4ED0-4FF8-B396-6D3B9BAB4543}" type="sibTrans" cxnId="{29555955-BAA2-4896-A2FB-F162E8B7E592}">
      <dgm:prSet/>
      <dgm:spPr/>
      <dgm:t>
        <a:bodyPr/>
        <a:lstStyle/>
        <a:p>
          <a:endParaRPr lang="en-US"/>
        </a:p>
      </dgm:t>
    </dgm:pt>
    <dgm:pt modelId="{5041BCEF-E936-4A39-88C4-52AFCCAE093D}">
      <dgm:prSet/>
      <dgm:spPr/>
      <dgm:t>
        <a:bodyPr/>
        <a:lstStyle/>
        <a:p>
          <a:r>
            <a:rPr lang="en-US" dirty="0"/>
            <a:t>Essential Practices for CCR Instruction Walkthrough</a:t>
          </a:r>
        </a:p>
      </dgm:t>
    </dgm:pt>
    <dgm:pt modelId="{4B2BA9FC-108B-4AD8-9A3B-BA539B48AC16}" type="parTrans" cxnId="{E9138313-CA2D-4988-A275-555837248268}">
      <dgm:prSet/>
      <dgm:spPr/>
      <dgm:t>
        <a:bodyPr/>
        <a:lstStyle/>
        <a:p>
          <a:endParaRPr lang="en-US"/>
        </a:p>
      </dgm:t>
    </dgm:pt>
    <dgm:pt modelId="{BDBE2F99-88B9-48C5-A193-1F87D7C8B5D9}" type="sibTrans" cxnId="{E9138313-CA2D-4988-A275-555837248268}">
      <dgm:prSet/>
      <dgm:spPr/>
      <dgm:t>
        <a:bodyPr/>
        <a:lstStyle/>
        <a:p>
          <a:endParaRPr lang="en-US"/>
        </a:p>
      </dgm:t>
    </dgm:pt>
    <dgm:pt modelId="{F78F9979-9696-1944-AAD1-CAABB9D6A689}" type="pres">
      <dgm:prSet presAssocID="{1B634B83-D589-4E05-8CC8-E15751AD66F6}" presName="Name0" presStyleCnt="0">
        <dgm:presLayoutVars>
          <dgm:dir/>
          <dgm:animLvl val="lvl"/>
          <dgm:resizeHandles val="exact"/>
        </dgm:presLayoutVars>
      </dgm:prSet>
      <dgm:spPr/>
    </dgm:pt>
    <dgm:pt modelId="{CFF19910-8D07-F741-BE3F-CF9FD8038FC0}" type="pres">
      <dgm:prSet presAssocID="{89F33B72-2BC8-4705-90DC-B3859A2BF55A}" presName="boxAndChildren" presStyleCnt="0"/>
      <dgm:spPr/>
    </dgm:pt>
    <dgm:pt modelId="{00008950-373E-CF49-B375-F773D1AE3E4A}" type="pres">
      <dgm:prSet presAssocID="{89F33B72-2BC8-4705-90DC-B3859A2BF55A}" presName="parentTextBox" presStyleLbl="node1" presStyleIdx="0" presStyleCnt="2"/>
      <dgm:spPr/>
    </dgm:pt>
    <dgm:pt modelId="{2072CC20-F6AC-984D-B30F-C46075838A7F}" type="pres">
      <dgm:prSet presAssocID="{89F33B72-2BC8-4705-90DC-B3859A2BF55A}" presName="entireBox" presStyleLbl="node1" presStyleIdx="0" presStyleCnt="2"/>
      <dgm:spPr/>
    </dgm:pt>
    <dgm:pt modelId="{CF7F1A86-992D-EB43-B489-7D310FB6837D}" type="pres">
      <dgm:prSet presAssocID="{89F33B72-2BC8-4705-90DC-B3859A2BF55A}" presName="descendantBox" presStyleCnt="0"/>
      <dgm:spPr/>
    </dgm:pt>
    <dgm:pt modelId="{339C7069-9820-B443-A4AC-10E06CE988F6}" type="pres">
      <dgm:prSet presAssocID="{A6C2A8FF-A868-42BF-BA04-85AB04BB83E4}" presName="childTextBox" presStyleLbl="fgAccFollowNode1" presStyleIdx="0" presStyleCnt="2">
        <dgm:presLayoutVars>
          <dgm:bulletEnabled val="1"/>
        </dgm:presLayoutVars>
      </dgm:prSet>
      <dgm:spPr/>
    </dgm:pt>
    <dgm:pt modelId="{15E002DC-33B6-7E43-82F3-FC444B5D5942}" type="pres">
      <dgm:prSet presAssocID="{5041BCEF-E936-4A39-88C4-52AFCCAE093D}" presName="childTextBox" presStyleLbl="fgAccFollowNode1" presStyleIdx="1" presStyleCnt="2">
        <dgm:presLayoutVars>
          <dgm:bulletEnabled val="1"/>
        </dgm:presLayoutVars>
      </dgm:prSet>
      <dgm:spPr/>
    </dgm:pt>
    <dgm:pt modelId="{CEBF1D14-2F6B-904F-B2B9-62B30D807BE4}" type="pres">
      <dgm:prSet presAssocID="{2EDA878E-EAA0-44F5-B256-5F2358768453}" presName="sp" presStyleCnt="0"/>
      <dgm:spPr/>
    </dgm:pt>
    <dgm:pt modelId="{802D7D74-128F-9942-A34D-B2446B99E151}" type="pres">
      <dgm:prSet presAssocID="{DA900B82-1078-4E21-AE46-1BBA782B3E80}" presName="arrowAndChildren" presStyleCnt="0"/>
      <dgm:spPr/>
    </dgm:pt>
    <dgm:pt modelId="{272AA404-EA77-6A44-BB96-442B4D2930DD}" type="pres">
      <dgm:prSet presAssocID="{DA900B82-1078-4E21-AE46-1BBA782B3E80}" presName="parentTextArrow" presStyleLbl="node1" presStyleIdx="1" presStyleCnt="2"/>
      <dgm:spPr/>
    </dgm:pt>
  </dgm:ptLst>
  <dgm:cxnLst>
    <dgm:cxn modelId="{562D810B-ED77-184A-9DC5-25B2A8D27AAE}" type="presOf" srcId="{5041BCEF-E936-4A39-88C4-52AFCCAE093D}" destId="{15E002DC-33B6-7E43-82F3-FC444B5D5942}" srcOrd="0" destOrd="0" presId="urn:microsoft.com/office/officeart/2005/8/layout/process4"/>
    <dgm:cxn modelId="{5B01040C-2794-B247-AB7C-4515A93B3ADB}" type="presOf" srcId="{A6C2A8FF-A868-42BF-BA04-85AB04BB83E4}" destId="{339C7069-9820-B443-A4AC-10E06CE988F6}" srcOrd="0" destOrd="0" presId="urn:microsoft.com/office/officeart/2005/8/layout/process4"/>
    <dgm:cxn modelId="{E9138313-CA2D-4988-A275-555837248268}" srcId="{89F33B72-2BC8-4705-90DC-B3859A2BF55A}" destId="{5041BCEF-E936-4A39-88C4-52AFCCAE093D}" srcOrd="1" destOrd="0" parTransId="{4B2BA9FC-108B-4AD8-9A3B-BA539B48AC16}" sibTransId="{BDBE2F99-88B9-48C5-A193-1F87D7C8B5D9}"/>
    <dgm:cxn modelId="{FECD4548-6746-6A42-9A8F-BD5D55CC772D}" type="presOf" srcId="{89F33B72-2BC8-4705-90DC-B3859A2BF55A}" destId="{2072CC20-F6AC-984D-B30F-C46075838A7F}" srcOrd="1" destOrd="0" presId="urn:microsoft.com/office/officeart/2005/8/layout/process4"/>
    <dgm:cxn modelId="{29555955-BAA2-4896-A2FB-F162E8B7E592}" srcId="{89F33B72-2BC8-4705-90DC-B3859A2BF55A}" destId="{A6C2A8FF-A868-42BF-BA04-85AB04BB83E4}" srcOrd="0" destOrd="0" parTransId="{3AAF48A3-2738-4DFE-897F-E649FAE905A8}" sibTransId="{0849453E-4ED0-4FF8-B396-6D3B9BAB4543}"/>
    <dgm:cxn modelId="{6B8ECC5A-E7E0-BF43-8C2A-C22F98EE7A2D}" type="presOf" srcId="{DA900B82-1078-4E21-AE46-1BBA782B3E80}" destId="{272AA404-EA77-6A44-BB96-442B4D2930DD}" srcOrd="0" destOrd="0" presId="urn:microsoft.com/office/officeart/2005/8/layout/process4"/>
    <dgm:cxn modelId="{EC4A349D-46A4-0046-B334-59D79B92E4B7}" type="presOf" srcId="{89F33B72-2BC8-4705-90DC-B3859A2BF55A}" destId="{00008950-373E-CF49-B375-F773D1AE3E4A}" srcOrd="0" destOrd="0" presId="urn:microsoft.com/office/officeart/2005/8/layout/process4"/>
    <dgm:cxn modelId="{AD71659D-11DD-0B47-8DF7-F85739395F8E}" type="presOf" srcId="{1B634B83-D589-4E05-8CC8-E15751AD66F6}" destId="{F78F9979-9696-1944-AAD1-CAABB9D6A689}" srcOrd="0" destOrd="0" presId="urn:microsoft.com/office/officeart/2005/8/layout/process4"/>
    <dgm:cxn modelId="{8A8E56A6-1BEB-4BFA-967F-1D929105C59B}" srcId="{1B634B83-D589-4E05-8CC8-E15751AD66F6}" destId="{89F33B72-2BC8-4705-90DC-B3859A2BF55A}" srcOrd="1" destOrd="0" parTransId="{AA3B8D22-2CBA-482B-A23E-7FBC2B84F439}" sibTransId="{87DB041C-0B46-4B45-9132-681DC6D30E9C}"/>
    <dgm:cxn modelId="{0FD3A2FB-126C-4B77-BB94-29F5C33C7969}" srcId="{1B634B83-D589-4E05-8CC8-E15751AD66F6}" destId="{DA900B82-1078-4E21-AE46-1BBA782B3E80}" srcOrd="0" destOrd="0" parTransId="{A1AC7EE8-CBE9-4E79-ABB4-8C671EB94AB3}" sibTransId="{2EDA878E-EAA0-44F5-B256-5F2358768453}"/>
    <dgm:cxn modelId="{F9630765-8620-3B45-9468-05E159C96260}" type="presParOf" srcId="{F78F9979-9696-1944-AAD1-CAABB9D6A689}" destId="{CFF19910-8D07-F741-BE3F-CF9FD8038FC0}" srcOrd="0" destOrd="0" presId="urn:microsoft.com/office/officeart/2005/8/layout/process4"/>
    <dgm:cxn modelId="{34765463-6007-5A43-88C0-410DCF2BE34C}" type="presParOf" srcId="{CFF19910-8D07-F741-BE3F-CF9FD8038FC0}" destId="{00008950-373E-CF49-B375-F773D1AE3E4A}" srcOrd="0" destOrd="0" presId="urn:microsoft.com/office/officeart/2005/8/layout/process4"/>
    <dgm:cxn modelId="{19BCF7EE-D478-C948-A003-9E6647286AF6}" type="presParOf" srcId="{CFF19910-8D07-F741-BE3F-CF9FD8038FC0}" destId="{2072CC20-F6AC-984D-B30F-C46075838A7F}" srcOrd="1" destOrd="0" presId="urn:microsoft.com/office/officeart/2005/8/layout/process4"/>
    <dgm:cxn modelId="{585C2160-6922-614B-8215-D29F400F3B56}" type="presParOf" srcId="{CFF19910-8D07-F741-BE3F-CF9FD8038FC0}" destId="{CF7F1A86-992D-EB43-B489-7D310FB6837D}" srcOrd="2" destOrd="0" presId="urn:microsoft.com/office/officeart/2005/8/layout/process4"/>
    <dgm:cxn modelId="{09FAAFE5-B80E-A846-9B0B-E8C88A3802B4}" type="presParOf" srcId="{CF7F1A86-992D-EB43-B489-7D310FB6837D}" destId="{339C7069-9820-B443-A4AC-10E06CE988F6}" srcOrd="0" destOrd="0" presId="urn:microsoft.com/office/officeart/2005/8/layout/process4"/>
    <dgm:cxn modelId="{5E02DBED-711C-984E-9F05-D0E4CE9E366B}" type="presParOf" srcId="{CF7F1A86-992D-EB43-B489-7D310FB6837D}" destId="{15E002DC-33B6-7E43-82F3-FC444B5D5942}" srcOrd="1" destOrd="0" presId="urn:microsoft.com/office/officeart/2005/8/layout/process4"/>
    <dgm:cxn modelId="{ACD0200F-5A22-5044-B8F6-8C764ED8BA08}" type="presParOf" srcId="{F78F9979-9696-1944-AAD1-CAABB9D6A689}" destId="{CEBF1D14-2F6B-904F-B2B9-62B30D807BE4}" srcOrd="1" destOrd="0" presId="urn:microsoft.com/office/officeart/2005/8/layout/process4"/>
    <dgm:cxn modelId="{6ED9294D-AE68-1647-958B-08B9DEA08088}" type="presParOf" srcId="{F78F9979-9696-1944-AAD1-CAABB9D6A689}" destId="{802D7D74-128F-9942-A34D-B2446B99E151}" srcOrd="2" destOrd="0" presId="urn:microsoft.com/office/officeart/2005/8/layout/process4"/>
    <dgm:cxn modelId="{1B940F81-02B4-F043-B44B-C1F3790D9966}" type="presParOf" srcId="{802D7D74-128F-9942-A34D-B2446B99E151}" destId="{272AA404-EA77-6A44-BB96-442B4D2930D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EB5FB9-2DC9-487B-A7E6-C320C6C9D37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329FA56-BD9A-491C-942E-421751B90851}">
      <dgm:prSet/>
      <dgm:spPr/>
      <dgm:t>
        <a:bodyPr/>
        <a:lstStyle/>
        <a:p>
          <a:pPr>
            <a:lnSpc>
              <a:spcPct val="100000"/>
            </a:lnSpc>
          </a:pPr>
          <a:r>
            <a:rPr lang="en-US" dirty="0"/>
            <a:t>Initiative Fatigue</a:t>
          </a:r>
        </a:p>
      </dgm:t>
    </dgm:pt>
    <dgm:pt modelId="{D1A0193A-C824-4365-ADD1-3A1CA873F171}" type="parTrans" cxnId="{B2F26673-0DD2-4D44-A701-E7C05C5D5A33}">
      <dgm:prSet/>
      <dgm:spPr/>
      <dgm:t>
        <a:bodyPr/>
        <a:lstStyle/>
        <a:p>
          <a:endParaRPr lang="en-US"/>
        </a:p>
      </dgm:t>
    </dgm:pt>
    <dgm:pt modelId="{E2A1DFD8-9AA6-4637-B50C-C6220DED6A21}" type="sibTrans" cxnId="{B2F26673-0DD2-4D44-A701-E7C05C5D5A33}">
      <dgm:prSet/>
      <dgm:spPr/>
      <dgm:t>
        <a:bodyPr/>
        <a:lstStyle/>
        <a:p>
          <a:endParaRPr lang="en-US"/>
        </a:p>
      </dgm:t>
    </dgm:pt>
    <dgm:pt modelId="{54CD5AFA-7F90-4C9D-BE71-D8391F05AC36}">
      <dgm:prSet/>
      <dgm:spPr/>
      <dgm:t>
        <a:bodyPr/>
        <a:lstStyle/>
        <a:p>
          <a:pPr>
            <a:lnSpc>
              <a:spcPct val="100000"/>
            </a:lnSpc>
          </a:pPr>
          <a:r>
            <a:rPr lang="en-US" dirty="0"/>
            <a:t>Compliance Culture</a:t>
          </a:r>
        </a:p>
      </dgm:t>
    </dgm:pt>
    <dgm:pt modelId="{6517E8E4-642E-4819-B4BF-066162282C87}" type="parTrans" cxnId="{770F008D-0C17-4CF5-8B64-DB2B0F490A79}">
      <dgm:prSet/>
      <dgm:spPr/>
      <dgm:t>
        <a:bodyPr/>
        <a:lstStyle/>
        <a:p>
          <a:endParaRPr lang="en-US"/>
        </a:p>
      </dgm:t>
    </dgm:pt>
    <dgm:pt modelId="{15944FB6-C9F8-46A9-BEBC-E3C0D35E4ACA}" type="sibTrans" cxnId="{770F008D-0C17-4CF5-8B64-DB2B0F490A79}">
      <dgm:prSet/>
      <dgm:spPr/>
      <dgm:t>
        <a:bodyPr/>
        <a:lstStyle/>
        <a:p>
          <a:endParaRPr lang="en-US"/>
        </a:p>
      </dgm:t>
    </dgm:pt>
    <dgm:pt modelId="{3AFA4226-A8EC-46BD-AA67-100AB62ABB81}">
      <dgm:prSet/>
      <dgm:spPr/>
      <dgm:t>
        <a:bodyPr/>
        <a:lstStyle/>
        <a:p>
          <a:pPr>
            <a:lnSpc>
              <a:spcPct val="100000"/>
            </a:lnSpc>
          </a:pPr>
          <a:r>
            <a:rPr lang="en-US" dirty="0"/>
            <a:t>Inconsistent Instructional Practice</a:t>
          </a:r>
        </a:p>
      </dgm:t>
    </dgm:pt>
    <dgm:pt modelId="{ED7B62C4-7E86-43FF-A807-A75CF16AA659}" type="parTrans" cxnId="{71D5712C-CB79-4EBD-958C-9D2546D0756F}">
      <dgm:prSet/>
      <dgm:spPr/>
      <dgm:t>
        <a:bodyPr/>
        <a:lstStyle/>
        <a:p>
          <a:endParaRPr lang="en-US"/>
        </a:p>
      </dgm:t>
    </dgm:pt>
    <dgm:pt modelId="{0360AF74-CBB8-4AC9-9740-B70DFB263758}" type="sibTrans" cxnId="{71D5712C-CB79-4EBD-958C-9D2546D0756F}">
      <dgm:prSet/>
      <dgm:spPr/>
      <dgm:t>
        <a:bodyPr/>
        <a:lstStyle/>
        <a:p>
          <a:endParaRPr lang="en-US"/>
        </a:p>
      </dgm:t>
    </dgm:pt>
    <dgm:pt modelId="{8FAA2E80-9FE9-4E4B-8903-440EE0E984D6}" type="pres">
      <dgm:prSet presAssocID="{AEEB5FB9-2DC9-487B-A7E6-C320C6C9D378}" presName="root" presStyleCnt="0">
        <dgm:presLayoutVars>
          <dgm:dir/>
          <dgm:resizeHandles val="exact"/>
        </dgm:presLayoutVars>
      </dgm:prSet>
      <dgm:spPr/>
    </dgm:pt>
    <dgm:pt modelId="{57558D85-651B-40FA-B748-8357F9128977}" type="pres">
      <dgm:prSet presAssocID="{54CD5AFA-7F90-4C9D-BE71-D8391F05AC36}" presName="compNode" presStyleCnt="0"/>
      <dgm:spPr/>
    </dgm:pt>
    <dgm:pt modelId="{645ADF3A-6213-475B-B937-7FAF8A6CCE27}" type="pres">
      <dgm:prSet presAssocID="{54CD5AFA-7F90-4C9D-BE71-D8391F05AC36}"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Check List"/>
        </a:ext>
      </dgm:extLst>
    </dgm:pt>
    <dgm:pt modelId="{370B7A55-09E6-4765-8EA7-0AAA1BBB1E30}" type="pres">
      <dgm:prSet presAssocID="{54CD5AFA-7F90-4C9D-BE71-D8391F05AC36}" presName="spaceRect" presStyleCnt="0"/>
      <dgm:spPr/>
    </dgm:pt>
    <dgm:pt modelId="{0E8A50A0-5ED4-4CD6-9748-3F7B57E9BAD4}" type="pres">
      <dgm:prSet presAssocID="{54CD5AFA-7F90-4C9D-BE71-D8391F05AC36}" presName="textRect" presStyleLbl="revTx" presStyleIdx="0" presStyleCnt="3">
        <dgm:presLayoutVars>
          <dgm:chMax val="1"/>
          <dgm:chPref val="1"/>
        </dgm:presLayoutVars>
      </dgm:prSet>
      <dgm:spPr/>
    </dgm:pt>
    <dgm:pt modelId="{BF6B8D29-8658-41F7-B624-043AB220C773}" type="pres">
      <dgm:prSet presAssocID="{15944FB6-C9F8-46A9-BEBC-E3C0D35E4ACA}" presName="sibTrans" presStyleCnt="0"/>
      <dgm:spPr/>
    </dgm:pt>
    <dgm:pt modelId="{F93738F5-9DC1-4F7E-B9AC-3B2C9777CFDD}" type="pres">
      <dgm:prSet presAssocID="{3AFA4226-A8EC-46BD-AA67-100AB62ABB81}" presName="compNode" presStyleCnt="0"/>
      <dgm:spPr/>
    </dgm:pt>
    <dgm:pt modelId="{43BBA1F6-8E0E-44C5-8C3C-1AEB71B01F4D}" type="pres">
      <dgm:prSet presAssocID="{3AFA4226-A8EC-46BD-AA67-100AB62ABB81}" presName="iconRect" presStyleLbl="node1" presStyleIdx="1" presStyleCnt="3"/>
      <dgm:spPr>
        <a:blipFill>
          <a:blip xmlns:r="http://schemas.openxmlformats.org/officeDocument/2006/relationships" r:embed="rId2"/>
          <a:srcRect/>
          <a:stretch>
            <a:fillRect/>
          </a:stretch>
        </a:blipFill>
      </dgm:spPr>
    </dgm:pt>
    <dgm:pt modelId="{273D1A5A-587B-4A6A-801C-1A7F9A1BDF4D}" type="pres">
      <dgm:prSet presAssocID="{3AFA4226-A8EC-46BD-AA67-100AB62ABB81}" presName="spaceRect" presStyleCnt="0"/>
      <dgm:spPr/>
    </dgm:pt>
    <dgm:pt modelId="{A51CF0A0-1D9E-4A9C-BB0A-A2473E8917FA}" type="pres">
      <dgm:prSet presAssocID="{3AFA4226-A8EC-46BD-AA67-100AB62ABB81}" presName="textRect" presStyleLbl="revTx" presStyleIdx="1" presStyleCnt="3">
        <dgm:presLayoutVars>
          <dgm:chMax val="1"/>
          <dgm:chPref val="1"/>
        </dgm:presLayoutVars>
      </dgm:prSet>
      <dgm:spPr/>
    </dgm:pt>
    <dgm:pt modelId="{F5F0C212-F311-604F-8045-ECE1FED903FC}" type="pres">
      <dgm:prSet presAssocID="{0360AF74-CBB8-4AC9-9740-B70DFB263758}" presName="sibTrans" presStyleCnt="0"/>
      <dgm:spPr/>
    </dgm:pt>
    <dgm:pt modelId="{DAD598CA-776F-46C2-A50F-0DDFF935B959}" type="pres">
      <dgm:prSet presAssocID="{8329FA56-BD9A-491C-942E-421751B90851}" presName="compNode" presStyleCnt="0"/>
      <dgm:spPr/>
    </dgm:pt>
    <dgm:pt modelId="{0A148729-9E3C-4C32-8FA4-4DB5EE7B3295}" type="pres">
      <dgm:prSet presAssocID="{8329FA56-BD9A-491C-942E-421751B90851}" presName="iconRect" presStyleLbl="node1" presStyleIdx="2" presStyleCnt="3"/>
      <dgm:spPr>
        <a:blipFill>
          <a:blip xmlns:r="http://schemas.openxmlformats.org/officeDocument/2006/relationships" r:embed="rId3"/>
          <a:srcRect/>
          <a:stretch>
            <a:fillRect/>
          </a:stretch>
        </a:blipFill>
      </dgm:spPr>
    </dgm:pt>
    <dgm:pt modelId="{1FAA3E1B-2E33-430A-802E-11DC3E50DCD0}" type="pres">
      <dgm:prSet presAssocID="{8329FA56-BD9A-491C-942E-421751B90851}" presName="spaceRect" presStyleCnt="0"/>
      <dgm:spPr/>
    </dgm:pt>
    <dgm:pt modelId="{2E3F6A6D-1335-4F35-BE60-76090C7FB3BF}" type="pres">
      <dgm:prSet presAssocID="{8329FA56-BD9A-491C-942E-421751B90851}" presName="textRect" presStyleLbl="revTx" presStyleIdx="2" presStyleCnt="3">
        <dgm:presLayoutVars>
          <dgm:chMax val="1"/>
          <dgm:chPref val="1"/>
        </dgm:presLayoutVars>
      </dgm:prSet>
      <dgm:spPr/>
    </dgm:pt>
  </dgm:ptLst>
  <dgm:cxnLst>
    <dgm:cxn modelId="{71D5712C-CB79-4EBD-958C-9D2546D0756F}" srcId="{AEEB5FB9-2DC9-487B-A7E6-C320C6C9D378}" destId="{3AFA4226-A8EC-46BD-AA67-100AB62ABB81}" srcOrd="1" destOrd="0" parTransId="{ED7B62C4-7E86-43FF-A807-A75CF16AA659}" sibTransId="{0360AF74-CBB8-4AC9-9740-B70DFB263758}"/>
    <dgm:cxn modelId="{276FB242-032B-6F47-9254-738A1395F6BB}" type="presOf" srcId="{8329FA56-BD9A-491C-942E-421751B90851}" destId="{2E3F6A6D-1335-4F35-BE60-76090C7FB3BF}" srcOrd="0" destOrd="0" presId="urn:microsoft.com/office/officeart/2018/2/layout/IconLabelList"/>
    <dgm:cxn modelId="{B2F26673-0DD2-4D44-A701-E7C05C5D5A33}" srcId="{AEEB5FB9-2DC9-487B-A7E6-C320C6C9D378}" destId="{8329FA56-BD9A-491C-942E-421751B90851}" srcOrd="2" destOrd="0" parTransId="{D1A0193A-C824-4365-ADD1-3A1CA873F171}" sibTransId="{E2A1DFD8-9AA6-4637-B50C-C6220DED6A21}"/>
    <dgm:cxn modelId="{0984D97B-B84D-49F9-8205-DB3FB40E4C1F}" type="presOf" srcId="{AEEB5FB9-2DC9-487B-A7E6-C320C6C9D378}" destId="{8FAA2E80-9FE9-4E4B-8903-440EE0E984D6}" srcOrd="0" destOrd="0" presId="urn:microsoft.com/office/officeart/2018/2/layout/IconLabelList"/>
    <dgm:cxn modelId="{C171A085-DB5D-654A-B392-8305FF91AD31}" type="presOf" srcId="{54CD5AFA-7F90-4C9D-BE71-D8391F05AC36}" destId="{0E8A50A0-5ED4-4CD6-9748-3F7B57E9BAD4}" srcOrd="0" destOrd="0" presId="urn:microsoft.com/office/officeart/2018/2/layout/IconLabelList"/>
    <dgm:cxn modelId="{770F008D-0C17-4CF5-8B64-DB2B0F490A79}" srcId="{AEEB5FB9-2DC9-487B-A7E6-C320C6C9D378}" destId="{54CD5AFA-7F90-4C9D-BE71-D8391F05AC36}" srcOrd="0" destOrd="0" parTransId="{6517E8E4-642E-4819-B4BF-066162282C87}" sibTransId="{15944FB6-C9F8-46A9-BEBC-E3C0D35E4ACA}"/>
    <dgm:cxn modelId="{930790B4-CAE4-D440-ADEA-E4ADED5804DE}" type="presOf" srcId="{3AFA4226-A8EC-46BD-AA67-100AB62ABB81}" destId="{A51CF0A0-1D9E-4A9C-BB0A-A2473E8917FA}" srcOrd="0" destOrd="0" presId="urn:microsoft.com/office/officeart/2018/2/layout/IconLabelList"/>
    <dgm:cxn modelId="{0BCD0A96-80A4-C443-8C90-AA898B424BB2}" type="presParOf" srcId="{8FAA2E80-9FE9-4E4B-8903-440EE0E984D6}" destId="{57558D85-651B-40FA-B748-8357F9128977}" srcOrd="0" destOrd="0" presId="urn:microsoft.com/office/officeart/2018/2/layout/IconLabelList"/>
    <dgm:cxn modelId="{D55F5D1C-9107-5E4F-A3FE-9B541ECB6501}" type="presParOf" srcId="{57558D85-651B-40FA-B748-8357F9128977}" destId="{645ADF3A-6213-475B-B937-7FAF8A6CCE27}" srcOrd="0" destOrd="0" presId="urn:microsoft.com/office/officeart/2018/2/layout/IconLabelList"/>
    <dgm:cxn modelId="{38E74589-4AA7-004C-8836-B3C589F5F9A0}" type="presParOf" srcId="{57558D85-651B-40FA-B748-8357F9128977}" destId="{370B7A55-09E6-4765-8EA7-0AAA1BBB1E30}" srcOrd="1" destOrd="0" presId="urn:microsoft.com/office/officeart/2018/2/layout/IconLabelList"/>
    <dgm:cxn modelId="{3A77DA01-B918-BC44-930E-D1B8341F65AE}" type="presParOf" srcId="{57558D85-651B-40FA-B748-8357F9128977}" destId="{0E8A50A0-5ED4-4CD6-9748-3F7B57E9BAD4}" srcOrd="2" destOrd="0" presId="urn:microsoft.com/office/officeart/2018/2/layout/IconLabelList"/>
    <dgm:cxn modelId="{D6821A2A-62EA-7B4B-94C6-17EC837DB516}" type="presParOf" srcId="{8FAA2E80-9FE9-4E4B-8903-440EE0E984D6}" destId="{BF6B8D29-8658-41F7-B624-043AB220C773}" srcOrd="1" destOrd="0" presId="urn:microsoft.com/office/officeart/2018/2/layout/IconLabelList"/>
    <dgm:cxn modelId="{D2ADACC5-62EA-6F42-AE54-51DDC4F43191}" type="presParOf" srcId="{8FAA2E80-9FE9-4E4B-8903-440EE0E984D6}" destId="{F93738F5-9DC1-4F7E-B9AC-3B2C9777CFDD}" srcOrd="2" destOrd="0" presId="urn:microsoft.com/office/officeart/2018/2/layout/IconLabelList"/>
    <dgm:cxn modelId="{E13C481B-ACBF-8F4C-92D3-30F40D2D124C}" type="presParOf" srcId="{F93738F5-9DC1-4F7E-B9AC-3B2C9777CFDD}" destId="{43BBA1F6-8E0E-44C5-8C3C-1AEB71B01F4D}" srcOrd="0" destOrd="0" presId="urn:microsoft.com/office/officeart/2018/2/layout/IconLabelList"/>
    <dgm:cxn modelId="{71CCAF2A-0F34-AC46-8593-ACC3AC247FC8}" type="presParOf" srcId="{F93738F5-9DC1-4F7E-B9AC-3B2C9777CFDD}" destId="{273D1A5A-587B-4A6A-801C-1A7F9A1BDF4D}" srcOrd="1" destOrd="0" presId="urn:microsoft.com/office/officeart/2018/2/layout/IconLabelList"/>
    <dgm:cxn modelId="{20588148-F6C9-1249-817F-C3D1BE5951E7}" type="presParOf" srcId="{F93738F5-9DC1-4F7E-B9AC-3B2C9777CFDD}" destId="{A51CF0A0-1D9E-4A9C-BB0A-A2473E8917FA}" srcOrd="2" destOrd="0" presId="urn:microsoft.com/office/officeart/2018/2/layout/IconLabelList"/>
    <dgm:cxn modelId="{C01CE74D-5EC4-E044-B4B6-E04F00EDAA68}" type="presParOf" srcId="{8FAA2E80-9FE9-4E4B-8903-440EE0E984D6}" destId="{F5F0C212-F311-604F-8045-ECE1FED903FC}" srcOrd="3" destOrd="0" presId="urn:microsoft.com/office/officeart/2018/2/layout/IconLabelList"/>
    <dgm:cxn modelId="{D117E062-AD39-8046-9DE2-60D22A362FFA}" type="presParOf" srcId="{8FAA2E80-9FE9-4E4B-8903-440EE0E984D6}" destId="{DAD598CA-776F-46C2-A50F-0DDFF935B959}" srcOrd="4" destOrd="0" presId="urn:microsoft.com/office/officeart/2018/2/layout/IconLabelList"/>
    <dgm:cxn modelId="{2BEC2318-6936-9346-97A1-C7F3A159E6C8}" type="presParOf" srcId="{DAD598CA-776F-46C2-A50F-0DDFF935B959}" destId="{0A148729-9E3C-4C32-8FA4-4DB5EE7B3295}" srcOrd="0" destOrd="0" presId="urn:microsoft.com/office/officeart/2018/2/layout/IconLabelList"/>
    <dgm:cxn modelId="{8C55359A-2EBB-4E45-AA4A-5A4AE34BE5B0}" type="presParOf" srcId="{DAD598CA-776F-46C2-A50F-0DDFF935B959}" destId="{1FAA3E1B-2E33-430A-802E-11DC3E50DCD0}" srcOrd="1" destOrd="0" presId="urn:microsoft.com/office/officeart/2018/2/layout/IconLabelList"/>
    <dgm:cxn modelId="{2E5E5647-98B3-FB44-9240-C9F71413B126}" type="presParOf" srcId="{DAD598CA-776F-46C2-A50F-0DDFF935B959}" destId="{2E3F6A6D-1335-4F35-BE60-76090C7FB3B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C66EC3-7E8B-48EF-B889-BA3F081034A2}"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4B6DDF0D-B6C3-4E38-86AF-6FC61868A3C4}">
      <dgm:prSet/>
      <dgm:spPr>
        <a:solidFill>
          <a:srgbClr val="009A00"/>
        </a:solidFill>
      </dgm:spPr>
      <dgm:t>
        <a:bodyPr/>
        <a:lstStyle/>
        <a:p>
          <a:endParaRPr lang="en-US" b="1" dirty="0"/>
        </a:p>
      </dgm:t>
    </dgm:pt>
    <dgm:pt modelId="{37FF89AD-B71B-4ED9-97D4-A54E71100C03}" type="parTrans" cxnId="{0DCCEDE2-4D6B-4211-993B-3F132F7F3579}">
      <dgm:prSet/>
      <dgm:spPr/>
      <dgm:t>
        <a:bodyPr/>
        <a:lstStyle/>
        <a:p>
          <a:endParaRPr lang="en-US"/>
        </a:p>
      </dgm:t>
    </dgm:pt>
    <dgm:pt modelId="{894DC240-1D42-4347-BF0C-93E4D892AB0E}" type="sibTrans" cxnId="{0DCCEDE2-4D6B-4211-993B-3F132F7F3579}">
      <dgm:prSet/>
      <dgm:spPr/>
      <dgm:t>
        <a:bodyPr/>
        <a:lstStyle/>
        <a:p>
          <a:endParaRPr lang="en-US"/>
        </a:p>
      </dgm:t>
    </dgm:pt>
    <dgm:pt modelId="{DB57B4A6-A195-4229-9EBA-0D07A63DDBD5}">
      <dgm:prSet custT="1"/>
      <dgm:spPr/>
      <dgm:t>
        <a:bodyPr/>
        <a:lstStyle/>
        <a:p>
          <a:r>
            <a:rPr lang="en-US" sz="2000" b="1" dirty="0"/>
            <a:t>Clearly Define Expectations</a:t>
          </a:r>
        </a:p>
      </dgm:t>
    </dgm:pt>
    <dgm:pt modelId="{43ABDFB8-B450-434B-8D40-E52FF0B9DA70}" type="parTrans" cxnId="{3EECDD35-0883-4758-BC29-AE6C8CF68FB7}">
      <dgm:prSet/>
      <dgm:spPr/>
      <dgm:t>
        <a:bodyPr/>
        <a:lstStyle/>
        <a:p>
          <a:endParaRPr lang="en-US"/>
        </a:p>
      </dgm:t>
    </dgm:pt>
    <dgm:pt modelId="{C4B34A40-AED5-4572-81F1-A46B28445409}" type="sibTrans" cxnId="{3EECDD35-0883-4758-BC29-AE6C8CF68FB7}">
      <dgm:prSet/>
      <dgm:spPr/>
      <dgm:t>
        <a:bodyPr/>
        <a:lstStyle/>
        <a:p>
          <a:endParaRPr lang="en-US"/>
        </a:p>
      </dgm:t>
    </dgm:pt>
    <dgm:pt modelId="{447D8D62-AD32-4EF8-A6B9-8036AEC3D90D}">
      <dgm:prSet/>
      <dgm:spPr>
        <a:solidFill>
          <a:srgbClr val="FFC000"/>
        </a:solidFill>
        <a:ln>
          <a:solidFill>
            <a:schemeClr val="lt1">
              <a:hueOff val="0"/>
              <a:satOff val="0"/>
              <a:lumOff val="0"/>
            </a:schemeClr>
          </a:solidFill>
        </a:ln>
      </dgm:spPr>
      <dgm:t>
        <a:bodyPr/>
        <a:lstStyle/>
        <a:p>
          <a:endParaRPr lang="en-US" b="1" dirty="0"/>
        </a:p>
      </dgm:t>
    </dgm:pt>
    <dgm:pt modelId="{FAF9885E-8202-4B00-829A-3DB84B7BE4B2}" type="parTrans" cxnId="{B2B05700-C133-42DF-94A7-639E1164C6E5}">
      <dgm:prSet/>
      <dgm:spPr/>
      <dgm:t>
        <a:bodyPr/>
        <a:lstStyle/>
        <a:p>
          <a:endParaRPr lang="en-US"/>
        </a:p>
      </dgm:t>
    </dgm:pt>
    <dgm:pt modelId="{3641C3AD-10AA-4A86-B3A3-64AA00A80D73}" type="sibTrans" cxnId="{B2B05700-C133-42DF-94A7-639E1164C6E5}">
      <dgm:prSet/>
      <dgm:spPr/>
      <dgm:t>
        <a:bodyPr/>
        <a:lstStyle/>
        <a:p>
          <a:endParaRPr lang="en-US"/>
        </a:p>
      </dgm:t>
    </dgm:pt>
    <dgm:pt modelId="{47B9DFC4-6201-4660-A2BB-BA3D0802ECF8}">
      <dgm:prSet/>
      <dgm:spPr>
        <a:solidFill>
          <a:srgbClr val="00B0F0"/>
        </a:solidFill>
      </dgm:spPr>
      <dgm:t>
        <a:bodyPr/>
        <a:lstStyle/>
        <a:p>
          <a:endParaRPr lang="en-US" b="1" dirty="0"/>
        </a:p>
      </dgm:t>
    </dgm:pt>
    <dgm:pt modelId="{6E527A6E-9974-4DBF-9346-8255CCBF8F42}" type="parTrans" cxnId="{18947E29-BBF8-4C44-9CF2-0A475636674D}">
      <dgm:prSet/>
      <dgm:spPr/>
      <dgm:t>
        <a:bodyPr/>
        <a:lstStyle/>
        <a:p>
          <a:endParaRPr lang="en-US"/>
        </a:p>
      </dgm:t>
    </dgm:pt>
    <dgm:pt modelId="{BBCF265E-F97A-436E-8D4D-ECA53F1297FA}" type="sibTrans" cxnId="{18947E29-BBF8-4C44-9CF2-0A475636674D}">
      <dgm:prSet/>
      <dgm:spPr/>
      <dgm:t>
        <a:bodyPr/>
        <a:lstStyle/>
        <a:p>
          <a:endParaRPr lang="en-US"/>
        </a:p>
      </dgm:t>
    </dgm:pt>
    <dgm:pt modelId="{E5F8D164-6F37-3348-9E1E-8D0AC8F4AC84}" type="pres">
      <dgm:prSet presAssocID="{F3C66EC3-7E8B-48EF-B889-BA3F081034A2}" presName="Name0" presStyleCnt="0">
        <dgm:presLayoutVars>
          <dgm:dir/>
          <dgm:resizeHandles val="exact"/>
        </dgm:presLayoutVars>
      </dgm:prSet>
      <dgm:spPr/>
    </dgm:pt>
    <dgm:pt modelId="{116E7480-DD7D-FE44-BF2B-A221106A9931}" type="pres">
      <dgm:prSet presAssocID="{DB57B4A6-A195-4229-9EBA-0D07A63DDBD5}" presName="parTxOnly" presStyleLbl="node1" presStyleIdx="0" presStyleCnt="4">
        <dgm:presLayoutVars>
          <dgm:bulletEnabled val="1"/>
        </dgm:presLayoutVars>
      </dgm:prSet>
      <dgm:spPr/>
    </dgm:pt>
    <dgm:pt modelId="{CC0E8B0F-F253-7640-A7FD-B172C1683D23}" type="pres">
      <dgm:prSet presAssocID="{C4B34A40-AED5-4572-81F1-A46B28445409}" presName="parSpace" presStyleCnt="0"/>
      <dgm:spPr/>
    </dgm:pt>
    <dgm:pt modelId="{FEE00F36-9B78-5240-B33B-5F86C5A59BC3}" type="pres">
      <dgm:prSet presAssocID="{4B6DDF0D-B6C3-4E38-86AF-6FC61868A3C4}" presName="parTxOnly" presStyleLbl="node1" presStyleIdx="1" presStyleCnt="4">
        <dgm:presLayoutVars>
          <dgm:bulletEnabled val="1"/>
        </dgm:presLayoutVars>
      </dgm:prSet>
      <dgm:spPr/>
    </dgm:pt>
    <dgm:pt modelId="{F41D06BA-0C8B-9A48-BB6D-FE2AF48DA98F}" type="pres">
      <dgm:prSet presAssocID="{894DC240-1D42-4347-BF0C-93E4D892AB0E}" presName="parSpace" presStyleCnt="0"/>
      <dgm:spPr/>
    </dgm:pt>
    <dgm:pt modelId="{5F8B9E0C-E689-F044-893B-FAD2DAC3AB2B}" type="pres">
      <dgm:prSet presAssocID="{447D8D62-AD32-4EF8-A6B9-8036AEC3D90D}" presName="parTxOnly" presStyleLbl="node1" presStyleIdx="2" presStyleCnt="4">
        <dgm:presLayoutVars>
          <dgm:bulletEnabled val="1"/>
        </dgm:presLayoutVars>
      </dgm:prSet>
      <dgm:spPr/>
    </dgm:pt>
    <dgm:pt modelId="{DE18B1DD-F676-9D4F-95A5-51D326E4C433}" type="pres">
      <dgm:prSet presAssocID="{3641C3AD-10AA-4A86-B3A3-64AA00A80D73}" presName="parSpace" presStyleCnt="0"/>
      <dgm:spPr/>
    </dgm:pt>
    <dgm:pt modelId="{F0896792-AE5F-1943-8383-AF5032C6A5D0}" type="pres">
      <dgm:prSet presAssocID="{47B9DFC4-6201-4660-A2BB-BA3D0802ECF8}" presName="parTxOnly" presStyleLbl="node1" presStyleIdx="3" presStyleCnt="4">
        <dgm:presLayoutVars>
          <dgm:bulletEnabled val="1"/>
        </dgm:presLayoutVars>
      </dgm:prSet>
      <dgm:spPr/>
    </dgm:pt>
  </dgm:ptLst>
  <dgm:cxnLst>
    <dgm:cxn modelId="{B2B05700-C133-42DF-94A7-639E1164C6E5}" srcId="{F3C66EC3-7E8B-48EF-B889-BA3F081034A2}" destId="{447D8D62-AD32-4EF8-A6B9-8036AEC3D90D}" srcOrd="2" destOrd="0" parTransId="{FAF9885E-8202-4B00-829A-3DB84B7BE4B2}" sibTransId="{3641C3AD-10AA-4A86-B3A3-64AA00A80D73}"/>
    <dgm:cxn modelId="{38A25919-5B17-B64A-BE2C-89A6303CBE99}" type="presOf" srcId="{447D8D62-AD32-4EF8-A6B9-8036AEC3D90D}" destId="{5F8B9E0C-E689-F044-893B-FAD2DAC3AB2B}" srcOrd="0" destOrd="0" presId="urn:microsoft.com/office/officeart/2005/8/layout/hChevron3"/>
    <dgm:cxn modelId="{18947E29-BBF8-4C44-9CF2-0A475636674D}" srcId="{F3C66EC3-7E8B-48EF-B889-BA3F081034A2}" destId="{47B9DFC4-6201-4660-A2BB-BA3D0802ECF8}" srcOrd="3" destOrd="0" parTransId="{6E527A6E-9974-4DBF-9346-8255CCBF8F42}" sibTransId="{BBCF265E-F97A-436E-8D4D-ECA53F1297FA}"/>
    <dgm:cxn modelId="{3EECDD35-0883-4758-BC29-AE6C8CF68FB7}" srcId="{F3C66EC3-7E8B-48EF-B889-BA3F081034A2}" destId="{DB57B4A6-A195-4229-9EBA-0D07A63DDBD5}" srcOrd="0" destOrd="0" parTransId="{43ABDFB8-B450-434B-8D40-E52FF0B9DA70}" sibTransId="{C4B34A40-AED5-4572-81F1-A46B28445409}"/>
    <dgm:cxn modelId="{CB7DC742-3172-2D4E-8A0F-A888BA67D863}" type="presOf" srcId="{F3C66EC3-7E8B-48EF-B889-BA3F081034A2}" destId="{E5F8D164-6F37-3348-9E1E-8D0AC8F4AC84}" srcOrd="0" destOrd="0" presId="urn:microsoft.com/office/officeart/2005/8/layout/hChevron3"/>
    <dgm:cxn modelId="{A642134E-A53E-0A46-B18F-874E84FBF2F3}" type="presOf" srcId="{4B6DDF0D-B6C3-4E38-86AF-6FC61868A3C4}" destId="{FEE00F36-9B78-5240-B33B-5F86C5A59BC3}" srcOrd="0" destOrd="0" presId="urn:microsoft.com/office/officeart/2005/8/layout/hChevron3"/>
    <dgm:cxn modelId="{3CF84C60-C66D-3A43-BB99-D5B88CB72150}" type="presOf" srcId="{47B9DFC4-6201-4660-A2BB-BA3D0802ECF8}" destId="{F0896792-AE5F-1943-8383-AF5032C6A5D0}" srcOrd="0" destOrd="0" presId="urn:microsoft.com/office/officeart/2005/8/layout/hChevron3"/>
    <dgm:cxn modelId="{EE94D68F-B103-EC47-A393-207C13486855}" type="presOf" srcId="{DB57B4A6-A195-4229-9EBA-0D07A63DDBD5}" destId="{116E7480-DD7D-FE44-BF2B-A221106A9931}" srcOrd="0" destOrd="0" presId="urn:microsoft.com/office/officeart/2005/8/layout/hChevron3"/>
    <dgm:cxn modelId="{0DCCEDE2-4D6B-4211-993B-3F132F7F3579}" srcId="{F3C66EC3-7E8B-48EF-B889-BA3F081034A2}" destId="{4B6DDF0D-B6C3-4E38-86AF-6FC61868A3C4}" srcOrd="1" destOrd="0" parTransId="{37FF89AD-B71B-4ED9-97D4-A54E71100C03}" sibTransId="{894DC240-1D42-4347-BF0C-93E4D892AB0E}"/>
    <dgm:cxn modelId="{47437385-8CDB-2B43-941B-B8436A572709}" type="presParOf" srcId="{E5F8D164-6F37-3348-9E1E-8D0AC8F4AC84}" destId="{116E7480-DD7D-FE44-BF2B-A221106A9931}" srcOrd="0" destOrd="0" presId="urn:microsoft.com/office/officeart/2005/8/layout/hChevron3"/>
    <dgm:cxn modelId="{7D5E54ED-3D02-4941-A801-E4E68D734B39}" type="presParOf" srcId="{E5F8D164-6F37-3348-9E1E-8D0AC8F4AC84}" destId="{CC0E8B0F-F253-7640-A7FD-B172C1683D23}" srcOrd="1" destOrd="0" presId="urn:microsoft.com/office/officeart/2005/8/layout/hChevron3"/>
    <dgm:cxn modelId="{D39B5542-34E0-6340-B973-6137DE1D78AF}" type="presParOf" srcId="{E5F8D164-6F37-3348-9E1E-8D0AC8F4AC84}" destId="{FEE00F36-9B78-5240-B33B-5F86C5A59BC3}" srcOrd="2" destOrd="0" presId="urn:microsoft.com/office/officeart/2005/8/layout/hChevron3"/>
    <dgm:cxn modelId="{A3AE82C2-2CAA-2740-A8FF-A0AD6F539F87}" type="presParOf" srcId="{E5F8D164-6F37-3348-9E1E-8D0AC8F4AC84}" destId="{F41D06BA-0C8B-9A48-BB6D-FE2AF48DA98F}" srcOrd="3" destOrd="0" presId="urn:microsoft.com/office/officeart/2005/8/layout/hChevron3"/>
    <dgm:cxn modelId="{FABFF001-E9D2-0D41-9559-63E96DF79616}" type="presParOf" srcId="{E5F8D164-6F37-3348-9E1E-8D0AC8F4AC84}" destId="{5F8B9E0C-E689-F044-893B-FAD2DAC3AB2B}" srcOrd="4" destOrd="0" presId="urn:microsoft.com/office/officeart/2005/8/layout/hChevron3"/>
    <dgm:cxn modelId="{198E857A-F1FB-114D-9FDB-9E73A08C54AB}" type="presParOf" srcId="{E5F8D164-6F37-3348-9E1E-8D0AC8F4AC84}" destId="{DE18B1DD-F676-9D4F-95A5-51D326E4C433}" srcOrd="5" destOrd="0" presId="urn:microsoft.com/office/officeart/2005/8/layout/hChevron3"/>
    <dgm:cxn modelId="{9C15372F-2D01-094F-A79C-45C0AD164E37}" type="presParOf" srcId="{E5F8D164-6F37-3348-9E1E-8D0AC8F4AC84}" destId="{F0896792-AE5F-1943-8383-AF5032C6A5D0}"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C3D039-1F6D-469B-8216-780C827C603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8A5FA51-681B-4D85-9CB9-C36C8FB6B2C1}">
      <dgm:prSet/>
      <dgm:spPr/>
      <dgm:t>
        <a:bodyPr/>
        <a:lstStyle/>
        <a:p>
          <a:pPr>
            <a:lnSpc>
              <a:spcPct val="100000"/>
            </a:lnSpc>
          </a:pPr>
          <a:r>
            <a:rPr lang="en-US"/>
            <a:t>Write down categories of expectations that deal with all facets of instruction?</a:t>
          </a:r>
        </a:p>
      </dgm:t>
    </dgm:pt>
    <dgm:pt modelId="{B0F7F27F-654C-4B1B-905E-6361BF01D9FA}" type="parTrans" cxnId="{B139B7FC-E439-4B5A-BF20-800B5B547378}">
      <dgm:prSet/>
      <dgm:spPr/>
      <dgm:t>
        <a:bodyPr/>
        <a:lstStyle/>
        <a:p>
          <a:endParaRPr lang="en-US"/>
        </a:p>
      </dgm:t>
    </dgm:pt>
    <dgm:pt modelId="{1CF5F32E-55E6-4177-8BC1-3BC5288DFF5F}" type="sibTrans" cxnId="{B139B7FC-E439-4B5A-BF20-800B5B547378}">
      <dgm:prSet/>
      <dgm:spPr/>
      <dgm:t>
        <a:bodyPr/>
        <a:lstStyle/>
        <a:p>
          <a:endParaRPr lang="en-US"/>
        </a:p>
      </dgm:t>
    </dgm:pt>
    <dgm:pt modelId="{F4ABE2B7-3DAB-4DFD-A98A-D4E6C94F1500}">
      <dgm:prSet/>
      <dgm:spPr/>
      <dgm:t>
        <a:bodyPr/>
        <a:lstStyle/>
        <a:p>
          <a:pPr>
            <a:lnSpc>
              <a:spcPct val="100000"/>
            </a:lnSpc>
          </a:pPr>
          <a:r>
            <a:rPr lang="en-US"/>
            <a:t>Within those categories write down specific expectations to be defined.</a:t>
          </a:r>
        </a:p>
      </dgm:t>
    </dgm:pt>
    <dgm:pt modelId="{340D9DDE-1238-4F3E-9E4E-41FEFABFA3D3}" type="parTrans" cxnId="{640A2CCA-832A-4B2C-9C4A-FC01C595FDD0}">
      <dgm:prSet/>
      <dgm:spPr/>
      <dgm:t>
        <a:bodyPr/>
        <a:lstStyle/>
        <a:p>
          <a:endParaRPr lang="en-US"/>
        </a:p>
      </dgm:t>
    </dgm:pt>
    <dgm:pt modelId="{4BAA7E2E-94BB-4792-A1A4-3E848227179D}" type="sibTrans" cxnId="{640A2CCA-832A-4B2C-9C4A-FC01C595FDD0}">
      <dgm:prSet/>
      <dgm:spPr/>
      <dgm:t>
        <a:bodyPr/>
        <a:lstStyle/>
        <a:p>
          <a:endParaRPr lang="en-US"/>
        </a:p>
      </dgm:t>
    </dgm:pt>
    <dgm:pt modelId="{73A7E6C8-081F-48AA-BE6A-52131230C5AE}">
      <dgm:prSet/>
      <dgm:spPr/>
      <dgm:t>
        <a:bodyPr/>
        <a:lstStyle/>
        <a:p>
          <a:pPr>
            <a:lnSpc>
              <a:spcPct val="100000"/>
            </a:lnSpc>
          </a:pPr>
          <a:r>
            <a:rPr lang="en-US"/>
            <a:t>Define the expectations</a:t>
          </a:r>
        </a:p>
      </dgm:t>
    </dgm:pt>
    <dgm:pt modelId="{97907510-E646-4052-A2EE-9F473D96F3F0}" type="parTrans" cxnId="{494C5A94-C8FB-480B-8F39-FC583FBB09B3}">
      <dgm:prSet/>
      <dgm:spPr/>
      <dgm:t>
        <a:bodyPr/>
        <a:lstStyle/>
        <a:p>
          <a:endParaRPr lang="en-US"/>
        </a:p>
      </dgm:t>
    </dgm:pt>
    <dgm:pt modelId="{5405E672-14D3-4373-B4E6-68ABAD819CD1}" type="sibTrans" cxnId="{494C5A94-C8FB-480B-8F39-FC583FBB09B3}">
      <dgm:prSet/>
      <dgm:spPr/>
      <dgm:t>
        <a:bodyPr/>
        <a:lstStyle/>
        <a:p>
          <a:endParaRPr lang="en-US"/>
        </a:p>
      </dgm:t>
    </dgm:pt>
    <dgm:pt modelId="{8F6826F0-9B07-4D22-91CC-39EEC434812B}" type="pres">
      <dgm:prSet presAssocID="{4AC3D039-1F6D-469B-8216-780C827C603A}" presName="root" presStyleCnt="0">
        <dgm:presLayoutVars>
          <dgm:dir/>
          <dgm:resizeHandles val="exact"/>
        </dgm:presLayoutVars>
      </dgm:prSet>
      <dgm:spPr/>
    </dgm:pt>
    <dgm:pt modelId="{92888E8A-5D89-4806-B030-DA94E5F7B105}" type="pres">
      <dgm:prSet presAssocID="{18A5FA51-681B-4D85-9CB9-C36C8FB6B2C1}" presName="compNode" presStyleCnt="0"/>
      <dgm:spPr/>
    </dgm:pt>
    <dgm:pt modelId="{34FBEED7-1F78-4CC9-8AC2-D49CF01C7636}" type="pres">
      <dgm:prSet presAssocID="{18A5FA51-681B-4D85-9CB9-C36C8FB6B2C1}" presName="bgRect" presStyleLbl="bgShp" presStyleIdx="0" presStyleCnt="3"/>
      <dgm:spPr/>
    </dgm:pt>
    <dgm:pt modelId="{87230AC2-367B-4400-BC11-8E517EA4989E}" type="pres">
      <dgm:prSet presAssocID="{18A5FA51-681B-4D85-9CB9-C36C8FB6B2C1}"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Closed Book"/>
        </a:ext>
      </dgm:extLst>
    </dgm:pt>
    <dgm:pt modelId="{45806279-5574-4E78-BE7B-8AA64E290A18}" type="pres">
      <dgm:prSet presAssocID="{18A5FA51-681B-4D85-9CB9-C36C8FB6B2C1}" presName="spaceRect" presStyleCnt="0"/>
      <dgm:spPr/>
    </dgm:pt>
    <dgm:pt modelId="{20F6423E-08B1-4C20-B4F8-030757EB0B1F}" type="pres">
      <dgm:prSet presAssocID="{18A5FA51-681B-4D85-9CB9-C36C8FB6B2C1}" presName="parTx" presStyleLbl="revTx" presStyleIdx="0" presStyleCnt="3">
        <dgm:presLayoutVars>
          <dgm:chMax val="0"/>
          <dgm:chPref val="0"/>
        </dgm:presLayoutVars>
      </dgm:prSet>
      <dgm:spPr/>
    </dgm:pt>
    <dgm:pt modelId="{F806F38E-3876-4069-A8D8-8EF0BB69A6DF}" type="pres">
      <dgm:prSet presAssocID="{1CF5F32E-55E6-4177-8BC1-3BC5288DFF5F}" presName="sibTrans" presStyleCnt="0"/>
      <dgm:spPr/>
    </dgm:pt>
    <dgm:pt modelId="{6D7A0338-2AC8-49B2-9E70-3DC2A401271A}" type="pres">
      <dgm:prSet presAssocID="{F4ABE2B7-3DAB-4DFD-A98A-D4E6C94F1500}" presName="compNode" presStyleCnt="0"/>
      <dgm:spPr/>
    </dgm:pt>
    <dgm:pt modelId="{0378D4B8-518D-4677-81C5-A3A2CF086553}" type="pres">
      <dgm:prSet presAssocID="{F4ABE2B7-3DAB-4DFD-A98A-D4E6C94F1500}" presName="bgRect" presStyleLbl="bgShp" presStyleIdx="1" presStyleCnt="3"/>
      <dgm:spPr/>
    </dgm:pt>
    <dgm:pt modelId="{11631E4B-F56A-446D-91F9-757FA546B01E}" type="pres">
      <dgm:prSet presAssocID="{F4ABE2B7-3DAB-4DFD-A98A-D4E6C94F1500}"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251A41AD-B0F4-4B87-9439-DF61004E24AD}" type="pres">
      <dgm:prSet presAssocID="{F4ABE2B7-3DAB-4DFD-A98A-D4E6C94F1500}" presName="spaceRect" presStyleCnt="0"/>
      <dgm:spPr/>
    </dgm:pt>
    <dgm:pt modelId="{45D24DBF-682F-456C-9947-ADCD7EE84988}" type="pres">
      <dgm:prSet presAssocID="{F4ABE2B7-3DAB-4DFD-A98A-D4E6C94F1500}" presName="parTx" presStyleLbl="revTx" presStyleIdx="1" presStyleCnt="3">
        <dgm:presLayoutVars>
          <dgm:chMax val="0"/>
          <dgm:chPref val="0"/>
        </dgm:presLayoutVars>
      </dgm:prSet>
      <dgm:spPr/>
    </dgm:pt>
    <dgm:pt modelId="{72FC4118-EA16-4CE2-B8A2-C8139F6FF30C}" type="pres">
      <dgm:prSet presAssocID="{4BAA7E2E-94BB-4792-A1A4-3E848227179D}" presName="sibTrans" presStyleCnt="0"/>
      <dgm:spPr/>
    </dgm:pt>
    <dgm:pt modelId="{7AECE852-3351-4B9A-8909-E242B58C103F}" type="pres">
      <dgm:prSet presAssocID="{73A7E6C8-081F-48AA-BE6A-52131230C5AE}" presName="compNode" presStyleCnt="0"/>
      <dgm:spPr/>
    </dgm:pt>
    <dgm:pt modelId="{46093418-E16B-40C1-975C-CBF52C369ABF}" type="pres">
      <dgm:prSet presAssocID="{73A7E6C8-081F-48AA-BE6A-52131230C5AE}" presName="bgRect" presStyleLbl="bgShp" presStyleIdx="2" presStyleCnt="3"/>
      <dgm:spPr/>
    </dgm:pt>
    <dgm:pt modelId="{E50C34A4-75C9-4A43-B01B-E375B2FF53C4}" type="pres">
      <dgm:prSet presAssocID="{73A7E6C8-081F-48AA-BE6A-52131230C5AE}"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 List"/>
        </a:ext>
      </dgm:extLst>
    </dgm:pt>
    <dgm:pt modelId="{C333A139-7A98-489D-B334-63AA8C2DFF60}" type="pres">
      <dgm:prSet presAssocID="{73A7E6C8-081F-48AA-BE6A-52131230C5AE}" presName="spaceRect" presStyleCnt="0"/>
      <dgm:spPr/>
    </dgm:pt>
    <dgm:pt modelId="{3954AD36-23A6-43AC-B285-C42ABCB42C65}" type="pres">
      <dgm:prSet presAssocID="{73A7E6C8-081F-48AA-BE6A-52131230C5AE}" presName="parTx" presStyleLbl="revTx" presStyleIdx="2" presStyleCnt="3">
        <dgm:presLayoutVars>
          <dgm:chMax val="0"/>
          <dgm:chPref val="0"/>
        </dgm:presLayoutVars>
      </dgm:prSet>
      <dgm:spPr/>
    </dgm:pt>
  </dgm:ptLst>
  <dgm:cxnLst>
    <dgm:cxn modelId="{F6526105-37A8-7540-9586-8A5909BF1089}" type="presOf" srcId="{18A5FA51-681B-4D85-9CB9-C36C8FB6B2C1}" destId="{20F6423E-08B1-4C20-B4F8-030757EB0B1F}" srcOrd="0" destOrd="0" presId="urn:microsoft.com/office/officeart/2018/2/layout/IconVerticalSolidList"/>
    <dgm:cxn modelId="{14B44985-AE12-CB45-A683-14CB1AF8D7E1}" type="presOf" srcId="{F4ABE2B7-3DAB-4DFD-A98A-D4E6C94F1500}" destId="{45D24DBF-682F-456C-9947-ADCD7EE84988}" srcOrd="0" destOrd="0" presId="urn:microsoft.com/office/officeart/2018/2/layout/IconVerticalSolidList"/>
    <dgm:cxn modelId="{EBDC5691-ABB3-5F4B-A336-AAFBD87F5312}" type="presOf" srcId="{4AC3D039-1F6D-469B-8216-780C827C603A}" destId="{8F6826F0-9B07-4D22-91CC-39EEC434812B}" srcOrd="0" destOrd="0" presId="urn:microsoft.com/office/officeart/2018/2/layout/IconVerticalSolidList"/>
    <dgm:cxn modelId="{494C5A94-C8FB-480B-8F39-FC583FBB09B3}" srcId="{4AC3D039-1F6D-469B-8216-780C827C603A}" destId="{73A7E6C8-081F-48AA-BE6A-52131230C5AE}" srcOrd="2" destOrd="0" parTransId="{97907510-E646-4052-A2EE-9F473D96F3F0}" sibTransId="{5405E672-14D3-4373-B4E6-68ABAD819CD1}"/>
    <dgm:cxn modelId="{640A2CCA-832A-4B2C-9C4A-FC01C595FDD0}" srcId="{4AC3D039-1F6D-469B-8216-780C827C603A}" destId="{F4ABE2B7-3DAB-4DFD-A98A-D4E6C94F1500}" srcOrd="1" destOrd="0" parTransId="{340D9DDE-1238-4F3E-9E4E-41FEFABFA3D3}" sibTransId="{4BAA7E2E-94BB-4792-A1A4-3E848227179D}"/>
    <dgm:cxn modelId="{C5E7D5CF-379F-1045-9C07-8851307004B2}" type="presOf" srcId="{73A7E6C8-081F-48AA-BE6A-52131230C5AE}" destId="{3954AD36-23A6-43AC-B285-C42ABCB42C65}" srcOrd="0" destOrd="0" presId="urn:microsoft.com/office/officeart/2018/2/layout/IconVerticalSolidList"/>
    <dgm:cxn modelId="{B139B7FC-E439-4B5A-BF20-800B5B547378}" srcId="{4AC3D039-1F6D-469B-8216-780C827C603A}" destId="{18A5FA51-681B-4D85-9CB9-C36C8FB6B2C1}" srcOrd="0" destOrd="0" parTransId="{B0F7F27F-654C-4B1B-905E-6361BF01D9FA}" sibTransId="{1CF5F32E-55E6-4177-8BC1-3BC5288DFF5F}"/>
    <dgm:cxn modelId="{D48CC36D-AD0F-D340-97E7-C832E85B73CC}" type="presParOf" srcId="{8F6826F0-9B07-4D22-91CC-39EEC434812B}" destId="{92888E8A-5D89-4806-B030-DA94E5F7B105}" srcOrd="0" destOrd="0" presId="urn:microsoft.com/office/officeart/2018/2/layout/IconVerticalSolidList"/>
    <dgm:cxn modelId="{642C5E71-3D58-3848-ABAC-9F14848A4894}" type="presParOf" srcId="{92888E8A-5D89-4806-B030-DA94E5F7B105}" destId="{34FBEED7-1F78-4CC9-8AC2-D49CF01C7636}" srcOrd="0" destOrd="0" presId="urn:microsoft.com/office/officeart/2018/2/layout/IconVerticalSolidList"/>
    <dgm:cxn modelId="{633B6D2F-066A-C44D-99AF-0A06B1A5478F}" type="presParOf" srcId="{92888E8A-5D89-4806-B030-DA94E5F7B105}" destId="{87230AC2-367B-4400-BC11-8E517EA4989E}" srcOrd="1" destOrd="0" presId="urn:microsoft.com/office/officeart/2018/2/layout/IconVerticalSolidList"/>
    <dgm:cxn modelId="{44DE20EA-E089-DB4C-BEF2-263BA9EAF3BB}" type="presParOf" srcId="{92888E8A-5D89-4806-B030-DA94E5F7B105}" destId="{45806279-5574-4E78-BE7B-8AA64E290A18}" srcOrd="2" destOrd="0" presId="urn:microsoft.com/office/officeart/2018/2/layout/IconVerticalSolidList"/>
    <dgm:cxn modelId="{E301A9EA-FBBE-C146-B781-38B2ADCEA69C}" type="presParOf" srcId="{92888E8A-5D89-4806-B030-DA94E5F7B105}" destId="{20F6423E-08B1-4C20-B4F8-030757EB0B1F}" srcOrd="3" destOrd="0" presId="urn:microsoft.com/office/officeart/2018/2/layout/IconVerticalSolidList"/>
    <dgm:cxn modelId="{D4C6CBE0-01FB-3B4B-A6A9-5BB9D7D84AF8}" type="presParOf" srcId="{8F6826F0-9B07-4D22-91CC-39EEC434812B}" destId="{F806F38E-3876-4069-A8D8-8EF0BB69A6DF}" srcOrd="1" destOrd="0" presId="urn:microsoft.com/office/officeart/2018/2/layout/IconVerticalSolidList"/>
    <dgm:cxn modelId="{1BE3E58B-A463-B640-B04E-8EB3A988C36D}" type="presParOf" srcId="{8F6826F0-9B07-4D22-91CC-39EEC434812B}" destId="{6D7A0338-2AC8-49B2-9E70-3DC2A401271A}" srcOrd="2" destOrd="0" presId="urn:microsoft.com/office/officeart/2018/2/layout/IconVerticalSolidList"/>
    <dgm:cxn modelId="{2DA69ECC-FBAD-B04E-BB6A-ED3857226A2E}" type="presParOf" srcId="{6D7A0338-2AC8-49B2-9E70-3DC2A401271A}" destId="{0378D4B8-518D-4677-81C5-A3A2CF086553}" srcOrd="0" destOrd="0" presId="urn:microsoft.com/office/officeart/2018/2/layout/IconVerticalSolidList"/>
    <dgm:cxn modelId="{974F9526-FACA-734D-A72C-3932ABB2AD51}" type="presParOf" srcId="{6D7A0338-2AC8-49B2-9E70-3DC2A401271A}" destId="{11631E4B-F56A-446D-91F9-757FA546B01E}" srcOrd="1" destOrd="0" presId="urn:microsoft.com/office/officeart/2018/2/layout/IconVerticalSolidList"/>
    <dgm:cxn modelId="{28EA321A-FEF9-D94C-8853-ABEE6B21DF97}" type="presParOf" srcId="{6D7A0338-2AC8-49B2-9E70-3DC2A401271A}" destId="{251A41AD-B0F4-4B87-9439-DF61004E24AD}" srcOrd="2" destOrd="0" presId="urn:microsoft.com/office/officeart/2018/2/layout/IconVerticalSolidList"/>
    <dgm:cxn modelId="{C16C9828-809F-EB46-AB74-E1F593DDC1F3}" type="presParOf" srcId="{6D7A0338-2AC8-49B2-9E70-3DC2A401271A}" destId="{45D24DBF-682F-456C-9947-ADCD7EE84988}" srcOrd="3" destOrd="0" presId="urn:microsoft.com/office/officeart/2018/2/layout/IconVerticalSolidList"/>
    <dgm:cxn modelId="{DFC30AAD-87B1-604E-B572-C7C096481055}" type="presParOf" srcId="{8F6826F0-9B07-4D22-91CC-39EEC434812B}" destId="{72FC4118-EA16-4CE2-B8A2-C8139F6FF30C}" srcOrd="3" destOrd="0" presId="urn:microsoft.com/office/officeart/2018/2/layout/IconVerticalSolidList"/>
    <dgm:cxn modelId="{FCD267ED-1E7A-D64A-9E03-A0546E4BA056}" type="presParOf" srcId="{8F6826F0-9B07-4D22-91CC-39EEC434812B}" destId="{7AECE852-3351-4B9A-8909-E242B58C103F}" srcOrd="4" destOrd="0" presId="urn:microsoft.com/office/officeart/2018/2/layout/IconVerticalSolidList"/>
    <dgm:cxn modelId="{C5F4AF66-715B-6F44-A04F-C50C959A0A40}" type="presParOf" srcId="{7AECE852-3351-4B9A-8909-E242B58C103F}" destId="{46093418-E16B-40C1-975C-CBF52C369ABF}" srcOrd="0" destOrd="0" presId="urn:microsoft.com/office/officeart/2018/2/layout/IconVerticalSolidList"/>
    <dgm:cxn modelId="{2D280F81-7884-F648-81FF-1EBC45063A31}" type="presParOf" srcId="{7AECE852-3351-4B9A-8909-E242B58C103F}" destId="{E50C34A4-75C9-4A43-B01B-E375B2FF53C4}" srcOrd="1" destOrd="0" presId="urn:microsoft.com/office/officeart/2018/2/layout/IconVerticalSolidList"/>
    <dgm:cxn modelId="{E38F5545-7FFE-DD4E-8B8A-0A9BAA756A5D}" type="presParOf" srcId="{7AECE852-3351-4B9A-8909-E242B58C103F}" destId="{C333A139-7A98-489D-B334-63AA8C2DFF60}" srcOrd="2" destOrd="0" presId="urn:microsoft.com/office/officeart/2018/2/layout/IconVerticalSolidList"/>
    <dgm:cxn modelId="{19E73410-1DB8-1D46-B6C3-BD9A62DF95EB}" type="presParOf" srcId="{7AECE852-3351-4B9A-8909-E242B58C103F}" destId="{3954AD36-23A6-43AC-B285-C42ABCB42C6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D1DB68-FE43-4B94-93B9-4176CDDAAF5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2724216-BB2B-4C71-87D9-C0078CD903F1}">
      <dgm:prSet/>
      <dgm:spPr/>
      <dgm:t>
        <a:bodyPr/>
        <a:lstStyle/>
        <a:p>
          <a:pPr>
            <a:lnSpc>
              <a:spcPct val="100000"/>
            </a:lnSpc>
          </a:pPr>
          <a:r>
            <a:rPr lang="en-US"/>
            <a:t>Pacing Guides</a:t>
          </a:r>
        </a:p>
      </dgm:t>
    </dgm:pt>
    <dgm:pt modelId="{835C9D63-0222-46A9-98C5-8DD167D990C4}" type="parTrans" cxnId="{A0A5AACE-44F9-4E61-91F0-8A012076A8BA}">
      <dgm:prSet/>
      <dgm:spPr/>
      <dgm:t>
        <a:bodyPr/>
        <a:lstStyle/>
        <a:p>
          <a:endParaRPr lang="en-US"/>
        </a:p>
      </dgm:t>
    </dgm:pt>
    <dgm:pt modelId="{4AD51BBD-B4E9-47B8-BD4D-6426BCD63346}" type="sibTrans" cxnId="{A0A5AACE-44F9-4E61-91F0-8A012076A8BA}">
      <dgm:prSet/>
      <dgm:spPr/>
      <dgm:t>
        <a:bodyPr/>
        <a:lstStyle/>
        <a:p>
          <a:pPr>
            <a:lnSpc>
              <a:spcPct val="100000"/>
            </a:lnSpc>
          </a:pPr>
          <a:endParaRPr lang="en-US"/>
        </a:p>
      </dgm:t>
    </dgm:pt>
    <dgm:pt modelId="{3AB10270-AF0B-40EE-A124-E57A530A6B74}">
      <dgm:prSet/>
      <dgm:spPr/>
      <dgm:t>
        <a:bodyPr/>
        <a:lstStyle/>
        <a:p>
          <a:pPr>
            <a:lnSpc>
              <a:spcPct val="100000"/>
            </a:lnSpc>
          </a:pPr>
          <a:r>
            <a:rPr lang="en-US"/>
            <a:t>Unit/Lesson Plans</a:t>
          </a:r>
        </a:p>
      </dgm:t>
    </dgm:pt>
    <dgm:pt modelId="{7DB5E063-352A-48FB-B8CD-9C1A5B276FDA}" type="parTrans" cxnId="{B129B9A1-51AD-4181-A70A-A3BC80700106}">
      <dgm:prSet/>
      <dgm:spPr/>
      <dgm:t>
        <a:bodyPr/>
        <a:lstStyle/>
        <a:p>
          <a:endParaRPr lang="en-US"/>
        </a:p>
      </dgm:t>
    </dgm:pt>
    <dgm:pt modelId="{85DFF241-5321-45AE-8FD1-6C26B3B0EACD}" type="sibTrans" cxnId="{B129B9A1-51AD-4181-A70A-A3BC80700106}">
      <dgm:prSet/>
      <dgm:spPr/>
      <dgm:t>
        <a:bodyPr/>
        <a:lstStyle/>
        <a:p>
          <a:pPr>
            <a:lnSpc>
              <a:spcPct val="100000"/>
            </a:lnSpc>
          </a:pPr>
          <a:endParaRPr lang="en-US"/>
        </a:p>
      </dgm:t>
    </dgm:pt>
    <dgm:pt modelId="{4AE787C8-24E9-4281-B848-68EAF150FB4F}">
      <dgm:prSet/>
      <dgm:spPr/>
      <dgm:t>
        <a:bodyPr/>
        <a:lstStyle/>
        <a:p>
          <a:pPr>
            <a:lnSpc>
              <a:spcPct val="100000"/>
            </a:lnSpc>
          </a:pPr>
          <a:r>
            <a:rPr lang="en-US"/>
            <a:t>Grading Policy</a:t>
          </a:r>
          <a:endParaRPr lang="en-US" dirty="0"/>
        </a:p>
      </dgm:t>
    </dgm:pt>
    <dgm:pt modelId="{81DC6F3F-D81B-4B4B-8B51-5F0CF37B77E0}" type="parTrans" cxnId="{ACAA67D0-0F17-4D8F-B28D-55EEFA043613}">
      <dgm:prSet/>
      <dgm:spPr/>
      <dgm:t>
        <a:bodyPr/>
        <a:lstStyle/>
        <a:p>
          <a:endParaRPr lang="en-US"/>
        </a:p>
      </dgm:t>
    </dgm:pt>
    <dgm:pt modelId="{9C80AC10-ADEF-406E-970F-21028F30116B}" type="sibTrans" cxnId="{ACAA67D0-0F17-4D8F-B28D-55EEFA043613}">
      <dgm:prSet/>
      <dgm:spPr/>
      <dgm:t>
        <a:bodyPr/>
        <a:lstStyle/>
        <a:p>
          <a:pPr>
            <a:lnSpc>
              <a:spcPct val="100000"/>
            </a:lnSpc>
          </a:pPr>
          <a:endParaRPr lang="en-US"/>
        </a:p>
      </dgm:t>
    </dgm:pt>
    <dgm:pt modelId="{AB54F62A-D765-4E0A-847D-3A37B3B6503C}">
      <dgm:prSet/>
      <dgm:spPr/>
      <dgm:t>
        <a:bodyPr/>
        <a:lstStyle/>
        <a:p>
          <a:pPr>
            <a:lnSpc>
              <a:spcPct val="100000"/>
            </a:lnSpc>
          </a:pPr>
          <a:r>
            <a:rPr lang="en-US"/>
            <a:t>Communication</a:t>
          </a:r>
          <a:endParaRPr lang="en-US" dirty="0"/>
        </a:p>
      </dgm:t>
    </dgm:pt>
    <dgm:pt modelId="{B57CD70A-ABAD-47ED-9216-89FB6A09C695}" type="parTrans" cxnId="{1901C7B4-A751-4AF2-B0DD-376E00ED975E}">
      <dgm:prSet/>
      <dgm:spPr/>
      <dgm:t>
        <a:bodyPr/>
        <a:lstStyle/>
        <a:p>
          <a:endParaRPr lang="en-US"/>
        </a:p>
      </dgm:t>
    </dgm:pt>
    <dgm:pt modelId="{AC62508C-1BBB-42B2-B646-A3EAA2C8F9A6}" type="sibTrans" cxnId="{1901C7B4-A751-4AF2-B0DD-376E00ED975E}">
      <dgm:prSet/>
      <dgm:spPr/>
      <dgm:t>
        <a:bodyPr/>
        <a:lstStyle/>
        <a:p>
          <a:endParaRPr lang="en-US"/>
        </a:p>
      </dgm:t>
    </dgm:pt>
    <dgm:pt modelId="{817199BB-7CF8-40DF-ABBE-3D8032C9CAD1}" type="pres">
      <dgm:prSet presAssocID="{37D1DB68-FE43-4B94-93B9-4176CDDAAF5C}" presName="root" presStyleCnt="0">
        <dgm:presLayoutVars>
          <dgm:dir/>
          <dgm:resizeHandles val="exact"/>
        </dgm:presLayoutVars>
      </dgm:prSet>
      <dgm:spPr/>
    </dgm:pt>
    <dgm:pt modelId="{5C80C56B-8D6B-4A56-B24F-0980E4513246}" type="pres">
      <dgm:prSet presAssocID="{37D1DB68-FE43-4B94-93B9-4176CDDAAF5C}" presName="container" presStyleCnt="0">
        <dgm:presLayoutVars>
          <dgm:dir/>
          <dgm:resizeHandles val="exact"/>
        </dgm:presLayoutVars>
      </dgm:prSet>
      <dgm:spPr/>
    </dgm:pt>
    <dgm:pt modelId="{59FE051C-30A5-4979-8EBF-20133074D2BD}" type="pres">
      <dgm:prSet presAssocID="{C2724216-BB2B-4C71-87D9-C0078CD903F1}" presName="compNode" presStyleCnt="0"/>
      <dgm:spPr/>
    </dgm:pt>
    <dgm:pt modelId="{B060B390-EA7C-48D3-9867-0D801A2F2040}" type="pres">
      <dgm:prSet presAssocID="{C2724216-BB2B-4C71-87D9-C0078CD903F1}" presName="iconBgRect" presStyleLbl="bgShp" presStyleIdx="0" presStyleCnt="4"/>
      <dgm:spPr/>
    </dgm:pt>
    <dgm:pt modelId="{7016CC43-AD80-48BF-954C-461D0870B6B9}" type="pres">
      <dgm:prSet presAssocID="{C2724216-BB2B-4C71-87D9-C0078CD903F1}"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Check List"/>
        </a:ext>
      </dgm:extLst>
    </dgm:pt>
    <dgm:pt modelId="{6DBCEAA4-BC89-432B-A279-C89AFFF6A2C5}" type="pres">
      <dgm:prSet presAssocID="{C2724216-BB2B-4C71-87D9-C0078CD903F1}" presName="spaceRect" presStyleCnt="0"/>
      <dgm:spPr/>
    </dgm:pt>
    <dgm:pt modelId="{4A39F369-E169-4182-A750-751B156545EA}" type="pres">
      <dgm:prSet presAssocID="{C2724216-BB2B-4C71-87D9-C0078CD903F1}" presName="textRect" presStyleLbl="revTx" presStyleIdx="0" presStyleCnt="4">
        <dgm:presLayoutVars>
          <dgm:chMax val="1"/>
          <dgm:chPref val="1"/>
        </dgm:presLayoutVars>
      </dgm:prSet>
      <dgm:spPr/>
    </dgm:pt>
    <dgm:pt modelId="{4E2FEE3E-AAD9-4E21-9BA0-E63543574CD5}" type="pres">
      <dgm:prSet presAssocID="{4AD51BBD-B4E9-47B8-BD4D-6426BCD63346}" presName="sibTrans" presStyleLbl="sibTrans2D1" presStyleIdx="0" presStyleCnt="0"/>
      <dgm:spPr/>
    </dgm:pt>
    <dgm:pt modelId="{FC2A4B5E-F7A7-45B8-AE0D-8068544581E4}" type="pres">
      <dgm:prSet presAssocID="{3AB10270-AF0B-40EE-A124-E57A530A6B74}" presName="compNode" presStyleCnt="0"/>
      <dgm:spPr/>
    </dgm:pt>
    <dgm:pt modelId="{0F111DCB-AC81-4226-A08D-EB765E4BBFD7}" type="pres">
      <dgm:prSet presAssocID="{3AB10270-AF0B-40EE-A124-E57A530A6B74}" presName="iconBgRect" presStyleLbl="bgShp" presStyleIdx="1" presStyleCnt="4"/>
      <dgm:spPr/>
    </dgm:pt>
    <dgm:pt modelId="{AF52B23F-CEBE-4EB3-9508-6F6266AABBE5}" type="pres">
      <dgm:prSet presAssocID="{3AB10270-AF0B-40EE-A124-E57A530A6B74}"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910A1F13-AC0F-400F-BD1E-17E11E655AF1}" type="pres">
      <dgm:prSet presAssocID="{3AB10270-AF0B-40EE-A124-E57A530A6B74}" presName="spaceRect" presStyleCnt="0"/>
      <dgm:spPr/>
    </dgm:pt>
    <dgm:pt modelId="{613451C8-6F27-4464-B214-2DFE1083432E}" type="pres">
      <dgm:prSet presAssocID="{3AB10270-AF0B-40EE-A124-E57A530A6B74}" presName="textRect" presStyleLbl="revTx" presStyleIdx="1" presStyleCnt="4">
        <dgm:presLayoutVars>
          <dgm:chMax val="1"/>
          <dgm:chPref val="1"/>
        </dgm:presLayoutVars>
      </dgm:prSet>
      <dgm:spPr/>
    </dgm:pt>
    <dgm:pt modelId="{84F2FCCE-4EBC-4861-810A-A9414AECE5C8}" type="pres">
      <dgm:prSet presAssocID="{85DFF241-5321-45AE-8FD1-6C26B3B0EACD}" presName="sibTrans" presStyleLbl="sibTrans2D1" presStyleIdx="0" presStyleCnt="0"/>
      <dgm:spPr/>
    </dgm:pt>
    <dgm:pt modelId="{9718FEE9-1BF8-4E6A-888C-E1A4559C25CD}" type="pres">
      <dgm:prSet presAssocID="{4AE787C8-24E9-4281-B848-68EAF150FB4F}" presName="compNode" presStyleCnt="0"/>
      <dgm:spPr/>
    </dgm:pt>
    <dgm:pt modelId="{52E7F084-B267-4D17-B521-C228621FADC4}" type="pres">
      <dgm:prSet presAssocID="{4AE787C8-24E9-4281-B848-68EAF150FB4F}" presName="iconBgRect" presStyleLbl="bgShp" presStyleIdx="2" presStyleCnt="4"/>
      <dgm:spPr/>
    </dgm:pt>
    <dgm:pt modelId="{F8D93980-18DE-4030-9C88-674607B74FE6}" type="pres">
      <dgm:prSet presAssocID="{4AE787C8-24E9-4281-B848-68EAF150FB4F}"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mark"/>
        </a:ext>
      </dgm:extLst>
    </dgm:pt>
    <dgm:pt modelId="{9676A690-AA77-4CE1-BC82-2494F0914087}" type="pres">
      <dgm:prSet presAssocID="{4AE787C8-24E9-4281-B848-68EAF150FB4F}" presName="spaceRect" presStyleCnt="0"/>
      <dgm:spPr/>
    </dgm:pt>
    <dgm:pt modelId="{50E72488-E72F-4E14-BF40-E7150060CAE4}" type="pres">
      <dgm:prSet presAssocID="{4AE787C8-24E9-4281-B848-68EAF150FB4F}" presName="textRect" presStyleLbl="revTx" presStyleIdx="2" presStyleCnt="4">
        <dgm:presLayoutVars>
          <dgm:chMax val="1"/>
          <dgm:chPref val="1"/>
        </dgm:presLayoutVars>
      </dgm:prSet>
      <dgm:spPr/>
    </dgm:pt>
    <dgm:pt modelId="{AF15DFC7-E906-484C-BCB8-7D4BAB116FDA}" type="pres">
      <dgm:prSet presAssocID="{9C80AC10-ADEF-406E-970F-21028F30116B}" presName="sibTrans" presStyleLbl="sibTrans2D1" presStyleIdx="0" presStyleCnt="0"/>
      <dgm:spPr/>
    </dgm:pt>
    <dgm:pt modelId="{94FF2964-195D-45CA-976A-F8BE06474B74}" type="pres">
      <dgm:prSet presAssocID="{AB54F62A-D765-4E0A-847D-3A37B3B6503C}" presName="compNode" presStyleCnt="0"/>
      <dgm:spPr/>
    </dgm:pt>
    <dgm:pt modelId="{99D1410B-5DCA-4C31-A8A3-8D7435EAEF44}" type="pres">
      <dgm:prSet presAssocID="{AB54F62A-D765-4E0A-847D-3A37B3B6503C}" presName="iconBgRect" presStyleLbl="bgShp" presStyleIdx="3" presStyleCnt="4"/>
      <dgm:spPr/>
    </dgm:pt>
    <dgm:pt modelId="{32B7C206-2ACF-4961-BDF7-483C7D16B184}" type="pres">
      <dgm:prSet presAssocID="{AB54F62A-D765-4E0A-847D-3A37B3B6503C}"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lephone"/>
        </a:ext>
      </dgm:extLst>
    </dgm:pt>
    <dgm:pt modelId="{2C7B6DCE-BCEB-4D73-A2B9-DABBBFCD7A6C}" type="pres">
      <dgm:prSet presAssocID="{AB54F62A-D765-4E0A-847D-3A37B3B6503C}" presName="spaceRect" presStyleCnt="0"/>
      <dgm:spPr/>
    </dgm:pt>
    <dgm:pt modelId="{2C4FD715-B6C9-474E-A2BD-B5410D83D336}" type="pres">
      <dgm:prSet presAssocID="{AB54F62A-D765-4E0A-847D-3A37B3B6503C}" presName="textRect" presStyleLbl="revTx" presStyleIdx="3" presStyleCnt="4" custLinFactNeighborY="180">
        <dgm:presLayoutVars>
          <dgm:chMax val="1"/>
          <dgm:chPref val="1"/>
        </dgm:presLayoutVars>
      </dgm:prSet>
      <dgm:spPr/>
    </dgm:pt>
  </dgm:ptLst>
  <dgm:cxnLst>
    <dgm:cxn modelId="{F23AC410-3F71-9242-B836-396B4391FE24}" type="presOf" srcId="{9C80AC10-ADEF-406E-970F-21028F30116B}" destId="{AF15DFC7-E906-484C-BCB8-7D4BAB116FDA}" srcOrd="0" destOrd="0" presId="urn:microsoft.com/office/officeart/2018/2/layout/IconCircleList"/>
    <dgm:cxn modelId="{A61FE012-5AD1-0846-8523-EDE7A6D365A4}" type="presOf" srcId="{3AB10270-AF0B-40EE-A124-E57A530A6B74}" destId="{613451C8-6F27-4464-B214-2DFE1083432E}" srcOrd="0" destOrd="0" presId="urn:microsoft.com/office/officeart/2018/2/layout/IconCircleList"/>
    <dgm:cxn modelId="{6D520D2E-BBF5-D049-912D-E08E1519E9EB}" type="presOf" srcId="{C2724216-BB2B-4C71-87D9-C0078CD903F1}" destId="{4A39F369-E169-4182-A750-751B156545EA}" srcOrd="0" destOrd="0" presId="urn:microsoft.com/office/officeart/2018/2/layout/IconCircleList"/>
    <dgm:cxn modelId="{64663836-4E32-E548-82FC-AB9D037E701A}" type="presOf" srcId="{AB54F62A-D765-4E0A-847D-3A37B3B6503C}" destId="{2C4FD715-B6C9-474E-A2BD-B5410D83D336}" srcOrd="0" destOrd="0" presId="urn:microsoft.com/office/officeart/2018/2/layout/IconCircleList"/>
    <dgm:cxn modelId="{362D0D56-C249-D94D-B5DC-2C24C505D306}" type="presOf" srcId="{4AD51BBD-B4E9-47B8-BD4D-6426BCD63346}" destId="{4E2FEE3E-AAD9-4E21-9BA0-E63543574CD5}" srcOrd="0" destOrd="0" presId="urn:microsoft.com/office/officeart/2018/2/layout/IconCircleList"/>
    <dgm:cxn modelId="{D8FE7573-300A-DB4A-8CE5-6B00511D4431}" type="presOf" srcId="{4AE787C8-24E9-4281-B848-68EAF150FB4F}" destId="{50E72488-E72F-4E14-BF40-E7150060CAE4}" srcOrd="0" destOrd="0" presId="urn:microsoft.com/office/officeart/2018/2/layout/IconCircleList"/>
    <dgm:cxn modelId="{B129B9A1-51AD-4181-A70A-A3BC80700106}" srcId="{37D1DB68-FE43-4B94-93B9-4176CDDAAF5C}" destId="{3AB10270-AF0B-40EE-A124-E57A530A6B74}" srcOrd="1" destOrd="0" parTransId="{7DB5E063-352A-48FB-B8CD-9C1A5B276FDA}" sibTransId="{85DFF241-5321-45AE-8FD1-6C26B3B0EACD}"/>
    <dgm:cxn modelId="{96E577B3-E85D-7A40-9325-4D8E4A570ADE}" type="presOf" srcId="{37D1DB68-FE43-4B94-93B9-4176CDDAAF5C}" destId="{817199BB-7CF8-40DF-ABBE-3D8032C9CAD1}" srcOrd="0" destOrd="0" presId="urn:microsoft.com/office/officeart/2018/2/layout/IconCircleList"/>
    <dgm:cxn modelId="{1901C7B4-A751-4AF2-B0DD-376E00ED975E}" srcId="{37D1DB68-FE43-4B94-93B9-4176CDDAAF5C}" destId="{AB54F62A-D765-4E0A-847D-3A37B3B6503C}" srcOrd="3" destOrd="0" parTransId="{B57CD70A-ABAD-47ED-9216-89FB6A09C695}" sibTransId="{AC62508C-1BBB-42B2-B646-A3EAA2C8F9A6}"/>
    <dgm:cxn modelId="{A0A5AACE-44F9-4E61-91F0-8A012076A8BA}" srcId="{37D1DB68-FE43-4B94-93B9-4176CDDAAF5C}" destId="{C2724216-BB2B-4C71-87D9-C0078CD903F1}" srcOrd="0" destOrd="0" parTransId="{835C9D63-0222-46A9-98C5-8DD167D990C4}" sibTransId="{4AD51BBD-B4E9-47B8-BD4D-6426BCD63346}"/>
    <dgm:cxn modelId="{ACAA67D0-0F17-4D8F-B28D-55EEFA043613}" srcId="{37D1DB68-FE43-4B94-93B9-4176CDDAAF5C}" destId="{4AE787C8-24E9-4281-B848-68EAF150FB4F}" srcOrd="2" destOrd="0" parTransId="{81DC6F3F-D81B-4B4B-8B51-5F0CF37B77E0}" sibTransId="{9C80AC10-ADEF-406E-970F-21028F30116B}"/>
    <dgm:cxn modelId="{38446CD5-251D-6048-89B9-0D4939DD51B3}" type="presOf" srcId="{85DFF241-5321-45AE-8FD1-6C26B3B0EACD}" destId="{84F2FCCE-4EBC-4861-810A-A9414AECE5C8}" srcOrd="0" destOrd="0" presId="urn:microsoft.com/office/officeart/2018/2/layout/IconCircleList"/>
    <dgm:cxn modelId="{942B3AFD-39FD-6241-8891-3AE87079A0AE}" type="presParOf" srcId="{817199BB-7CF8-40DF-ABBE-3D8032C9CAD1}" destId="{5C80C56B-8D6B-4A56-B24F-0980E4513246}" srcOrd="0" destOrd="0" presId="urn:microsoft.com/office/officeart/2018/2/layout/IconCircleList"/>
    <dgm:cxn modelId="{CFE6F593-743C-2146-9CC1-26D82B88CF58}" type="presParOf" srcId="{5C80C56B-8D6B-4A56-B24F-0980E4513246}" destId="{59FE051C-30A5-4979-8EBF-20133074D2BD}" srcOrd="0" destOrd="0" presId="urn:microsoft.com/office/officeart/2018/2/layout/IconCircleList"/>
    <dgm:cxn modelId="{9D475265-DCDA-C24B-94EB-78D27EBF1D2C}" type="presParOf" srcId="{59FE051C-30A5-4979-8EBF-20133074D2BD}" destId="{B060B390-EA7C-48D3-9867-0D801A2F2040}" srcOrd="0" destOrd="0" presId="urn:microsoft.com/office/officeart/2018/2/layout/IconCircleList"/>
    <dgm:cxn modelId="{51EF12B7-C85A-DA46-8A42-BB96F859D9CA}" type="presParOf" srcId="{59FE051C-30A5-4979-8EBF-20133074D2BD}" destId="{7016CC43-AD80-48BF-954C-461D0870B6B9}" srcOrd="1" destOrd="0" presId="urn:microsoft.com/office/officeart/2018/2/layout/IconCircleList"/>
    <dgm:cxn modelId="{B67B24F7-D07F-8140-B9F9-B0BA010595B5}" type="presParOf" srcId="{59FE051C-30A5-4979-8EBF-20133074D2BD}" destId="{6DBCEAA4-BC89-432B-A279-C89AFFF6A2C5}" srcOrd="2" destOrd="0" presId="urn:microsoft.com/office/officeart/2018/2/layout/IconCircleList"/>
    <dgm:cxn modelId="{0CC5C08D-334F-B44E-88AA-CE5C22A8EA4D}" type="presParOf" srcId="{59FE051C-30A5-4979-8EBF-20133074D2BD}" destId="{4A39F369-E169-4182-A750-751B156545EA}" srcOrd="3" destOrd="0" presId="urn:microsoft.com/office/officeart/2018/2/layout/IconCircleList"/>
    <dgm:cxn modelId="{B015504E-1A1B-874E-A7CB-4EA0CA87FD40}" type="presParOf" srcId="{5C80C56B-8D6B-4A56-B24F-0980E4513246}" destId="{4E2FEE3E-AAD9-4E21-9BA0-E63543574CD5}" srcOrd="1" destOrd="0" presId="urn:microsoft.com/office/officeart/2018/2/layout/IconCircleList"/>
    <dgm:cxn modelId="{5DC9BD23-0266-174A-89C4-2E09DF4EBE73}" type="presParOf" srcId="{5C80C56B-8D6B-4A56-B24F-0980E4513246}" destId="{FC2A4B5E-F7A7-45B8-AE0D-8068544581E4}" srcOrd="2" destOrd="0" presId="urn:microsoft.com/office/officeart/2018/2/layout/IconCircleList"/>
    <dgm:cxn modelId="{2B37E2FB-4D7F-F142-AA85-777C5A7B6B5A}" type="presParOf" srcId="{FC2A4B5E-F7A7-45B8-AE0D-8068544581E4}" destId="{0F111DCB-AC81-4226-A08D-EB765E4BBFD7}" srcOrd="0" destOrd="0" presId="urn:microsoft.com/office/officeart/2018/2/layout/IconCircleList"/>
    <dgm:cxn modelId="{7349A083-3A03-014D-9FA6-5CDD2E52FD55}" type="presParOf" srcId="{FC2A4B5E-F7A7-45B8-AE0D-8068544581E4}" destId="{AF52B23F-CEBE-4EB3-9508-6F6266AABBE5}" srcOrd="1" destOrd="0" presId="urn:microsoft.com/office/officeart/2018/2/layout/IconCircleList"/>
    <dgm:cxn modelId="{D1E4047D-3D68-4248-9C2D-1EF1F4C82812}" type="presParOf" srcId="{FC2A4B5E-F7A7-45B8-AE0D-8068544581E4}" destId="{910A1F13-AC0F-400F-BD1E-17E11E655AF1}" srcOrd="2" destOrd="0" presId="urn:microsoft.com/office/officeart/2018/2/layout/IconCircleList"/>
    <dgm:cxn modelId="{6A39FB4D-ADE8-774A-9BEB-3AD18617DF2A}" type="presParOf" srcId="{FC2A4B5E-F7A7-45B8-AE0D-8068544581E4}" destId="{613451C8-6F27-4464-B214-2DFE1083432E}" srcOrd="3" destOrd="0" presId="urn:microsoft.com/office/officeart/2018/2/layout/IconCircleList"/>
    <dgm:cxn modelId="{77CA5994-8FFE-F749-A741-7976AF93907D}" type="presParOf" srcId="{5C80C56B-8D6B-4A56-B24F-0980E4513246}" destId="{84F2FCCE-4EBC-4861-810A-A9414AECE5C8}" srcOrd="3" destOrd="0" presId="urn:microsoft.com/office/officeart/2018/2/layout/IconCircleList"/>
    <dgm:cxn modelId="{C66B6E35-7CD2-5F47-8149-93BB487976BE}" type="presParOf" srcId="{5C80C56B-8D6B-4A56-B24F-0980E4513246}" destId="{9718FEE9-1BF8-4E6A-888C-E1A4559C25CD}" srcOrd="4" destOrd="0" presId="urn:microsoft.com/office/officeart/2018/2/layout/IconCircleList"/>
    <dgm:cxn modelId="{6D91AB26-58FA-4F43-878B-61F081BEE5DD}" type="presParOf" srcId="{9718FEE9-1BF8-4E6A-888C-E1A4559C25CD}" destId="{52E7F084-B267-4D17-B521-C228621FADC4}" srcOrd="0" destOrd="0" presId="urn:microsoft.com/office/officeart/2018/2/layout/IconCircleList"/>
    <dgm:cxn modelId="{09C8D4D1-1614-4449-B120-43C4908A8866}" type="presParOf" srcId="{9718FEE9-1BF8-4E6A-888C-E1A4559C25CD}" destId="{F8D93980-18DE-4030-9C88-674607B74FE6}" srcOrd="1" destOrd="0" presId="urn:microsoft.com/office/officeart/2018/2/layout/IconCircleList"/>
    <dgm:cxn modelId="{B6DDD624-26C2-7245-81E2-8E00DDC2F08C}" type="presParOf" srcId="{9718FEE9-1BF8-4E6A-888C-E1A4559C25CD}" destId="{9676A690-AA77-4CE1-BC82-2494F0914087}" srcOrd="2" destOrd="0" presId="urn:microsoft.com/office/officeart/2018/2/layout/IconCircleList"/>
    <dgm:cxn modelId="{3535ADF1-BC7A-6A45-B0A8-9066652894C5}" type="presParOf" srcId="{9718FEE9-1BF8-4E6A-888C-E1A4559C25CD}" destId="{50E72488-E72F-4E14-BF40-E7150060CAE4}" srcOrd="3" destOrd="0" presId="urn:microsoft.com/office/officeart/2018/2/layout/IconCircleList"/>
    <dgm:cxn modelId="{6C9FFABF-320F-1649-82AF-2255CFDB0F68}" type="presParOf" srcId="{5C80C56B-8D6B-4A56-B24F-0980E4513246}" destId="{AF15DFC7-E906-484C-BCB8-7D4BAB116FDA}" srcOrd="5" destOrd="0" presId="urn:microsoft.com/office/officeart/2018/2/layout/IconCircleList"/>
    <dgm:cxn modelId="{27C333D6-AF39-D746-BE31-532744F71D52}" type="presParOf" srcId="{5C80C56B-8D6B-4A56-B24F-0980E4513246}" destId="{94FF2964-195D-45CA-976A-F8BE06474B74}" srcOrd="6" destOrd="0" presId="urn:microsoft.com/office/officeart/2018/2/layout/IconCircleList"/>
    <dgm:cxn modelId="{D40EEF55-C4C3-754E-BBC9-DF1855B505EF}" type="presParOf" srcId="{94FF2964-195D-45CA-976A-F8BE06474B74}" destId="{99D1410B-5DCA-4C31-A8A3-8D7435EAEF44}" srcOrd="0" destOrd="0" presId="urn:microsoft.com/office/officeart/2018/2/layout/IconCircleList"/>
    <dgm:cxn modelId="{AF94497D-4554-3D47-BEDF-A736F0411924}" type="presParOf" srcId="{94FF2964-195D-45CA-976A-F8BE06474B74}" destId="{32B7C206-2ACF-4961-BDF7-483C7D16B184}" srcOrd="1" destOrd="0" presId="urn:microsoft.com/office/officeart/2018/2/layout/IconCircleList"/>
    <dgm:cxn modelId="{C09E85A2-6F6A-2B46-A09D-006BED822BEE}" type="presParOf" srcId="{94FF2964-195D-45CA-976A-F8BE06474B74}" destId="{2C7B6DCE-BCEB-4D73-A2B9-DABBBFCD7A6C}" srcOrd="2" destOrd="0" presId="urn:microsoft.com/office/officeart/2018/2/layout/IconCircleList"/>
    <dgm:cxn modelId="{1FC43A53-0C45-5645-99F2-364C74B374C9}" type="presParOf" srcId="{94FF2964-195D-45CA-976A-F8BE06474B74}" destId="{2C4FD715-B6C9-474E-A2BD-B5410D83D33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032883-F92C-40AA-91EA-F3C41756AB4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2F2C6AFC-D53A-4628-82A3-DA54846E7D47}">
      <dgm:prSet/>
      <dgm:spPr/>
      <dgm:t>
        <a:bodyPr/>
        <a:lstStyle/>
        <a:p>
          <a:pPr>
            <a:lnSpc>
              <a:spcPct val="100000"/>
            </a:lnSpc>
            <a:defRPr cap="all"/>
          </a:pPr>
          <a:r>
            <a:rPr lang="en-US"/>
            <a:t>Great Big Book of Everything (GBBE)</a:t>
          </a:r>
        </a:p>
      </dgm:t>
    </dgm:pt>
    <dgm:pt modelId="{F7DB15E0-EE9B-4463-AF18-D7E3B50576AF}" type="parTrans" cxnId="{A49CB862-F786-466F-BF0C-7F2DD5F89E9A}">
      <dgm:prSet/>
      <dgm:spPr/>
      <dgm:t>
        <a:bodyPr/>
        <a:lstStyle/>
        <a:p>
          <a:endParaRPr lang="en-US"/>
        </a:p>
      </dgm:t>
    </dgm:pt>
    <dgm:pt modelId="{081FE172-574D-480C-9510-7F2248C59979}" type="sibTrans" cxnId="{A49CB862-F786-466F-BF0C-7F2DD5F89E9A}">
      <dgm:prSet/>
      <dgm:spPr/>
      <dgm:t>
        <a:bodyPr/>
        <a:lstStyle/>
        <a:p>
          <a:endParaRPr lang="en-US"/>
        </a:p>
      </dgm:t>
    </dgm:pt>
    <dgm:pt modelId="{DF4211E6-4343-4F1C-978C-D115BECEBE81}" type="pres">
      <dgm:prSet presAssocID="{2F032883-F92C-40AA-91EA-F3C41756AB46}" presName="root" presStyleCnt="0">
        <dgm:presLayoutVars>
          <dgm:dir/>
          <dgm:resizeHandles val="exact"/>
        </dgm:presLayoutVars>
      </dgm:prSet>
      <dgm:spPr/>
    </dgm:pt>
    <dgm:pt modelId="{B542A6FB-58A0-4EE3-ADF0-40E3AB81ECEB}" type="pres">
      <dgm:prSet presAssocID="{2F2C6AFC-D53A-4628-82A3-DA54846E7D47}" presName="compNode" presStyleCnt="0"/>
      <dgm:spPr/>
    </dgm:pt>
    <dgm:pt modelId="{CF45402B-CCD7-4309-8391-DEB18FD85703}" type="pres">
      <dgm:prSet presAssocID="{2F2C6AFC-D53A-4628-82A3-DA54846E7D47}" presName="iconBgRect" presStyleLbl="bgShp" presStyleIdx="0" presStyleCnt="1"/>
      <dgm:spPr/>
    </dgm:pt>
    <dgm:pt modelId="{1A15E001-72EA-4C0F-A9EB-A2A8E586D33F}" type="pres">
      <dgm:prSet presAssocID="{2F2C6AFC-D53A-4628-82A3-DA54846E7D47}" presName="iconRect" presStyleLbl="node1" presStyleIdx="0" presStyleCnt="1"/>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Books"/>
        </a:ext>
      </dgm:extLst>
    </dgm:pt>
    <dgm:pt modelId="{A07EC0B0-94BA-4F09-9B49-9DB02E21C989}" type="pres">
      <dgm:prSet presAssocID="{2F2C6AFC-D53A-4628-82A3-DA54846E7D47}" presName="spaceRect" presStyleCnt="0"/>
      <dgm:spPr/>
    </dgm:pt>
    <dgm:pt modelId="{AA0D037C-C8CB-4C61-9523-4D9885973249}" type="pres">
      <dgm:prSet presAssocID="{2F2C6AFC-D53A-4628-82A3-DA54846E7D47}" presName="textRect" presStyleLbl="revTx" presStyleIdx="0" presStyleCnt="1">
        <dgm:presLayoutVars>
          <dgm:chMax val="1"/>
          <dgm:chPref val="1"/>
        </dgm:presLayoutVars>
      </dgm:prSet>
      <dgm:spPr/>
    </dgm:pt>
  </dgm:ptLst>
  <dgm:cxnLst>
    <dgm:cxn modelId="{A49CB862-F786-466F-BF0C-7F2DD5F89E9A}" srcId="{2F032883-F92C-40AA-91EA-F3C41756AB46}" destId="{2F2C6AFC-D53A-4628-82A3-DA54846E7D47}" srcOrd="0" destOrd="0" parTransId="{F7DB15E0-EE9B-4463-AF18-D7E3B50576AF}" sibTransId="{081FE172-574D-480C-9510-7F2248C59979}"/>
    <dgm:cxn modelId="{F3C1A9FB-7787-4743-B79A-361A2DA521A4}" type="presOf" srcId="{2F032883-F92C-40AA-91EA-F3C41756AB46}" destId="{DF4211E6-4343-4F1C-978C-D115BECEBE81}" srcOrd="0" destOrd="0" presId="urn:microsoft.com/office/officeart/2018/5/layout/IconCircleLabelList"/>
    <dgm:cxn modelId="{BDF107FE-C5A2-4D81-BEB7-FF2F25124E41}" type="presOf" srcId="{2F2C6AFC-D53A-4628-82A3-DA54846E7D47}" destId="{AA0D037C-C8CB-4C61-9523-4D9885973249}" srcOrd="0" destOrd="0" presId="urn:microsoft.com/office/officeart/2018/5/layout/IconCircleLabelList"/>
    <dgm:cxn modelId="{694D3BEB-4B6C-459C-AA23-277F8A3D309F}" type="presParOf" srcId="{DF4211E6-4343-4F1C-978C-D115BECEBE81}" destId="{B542A6FB-58A0-4EE3-ADF0-40E3AB81ECEB}" srcOrd="0" destOrd="0" presId="urn:microsoft.com/office/officeart/2018/5/layout/IconCircleLabelList"/>
    <dgm:cxn modelId="{7F8DB228-1CD2-475B-A581-FB708E368F9D}" type="presParOf" srcId="{B542A6FB-58A0-4EE3-ADF0-40E3AB81ECEB}" destId="{CF45402B-CCD7-4309-8391-DEB18FD85703}" srcOrd="0" destOrd="0" presId="urn:microsoft.com/office/officeart/2018/5/layout/IconCircleLabelList"/>
    <dgm:cxn modelId="{3A083C2E-7436-4768-940E-666007DAC7BD}" type="presParOf" srcId="{B542A6FB-58A0-4EE3-ADF0-40E3AB81ECEB}" destId="{1A15E001-72EA-4C0F-A9EB-A2A8E586D33F}" srcOrd="1" destOrd="0" presId="urn:microsoft.com/office/officeart/2018/5/layout/IconCircleLabelList"/>
    <dgm:cxn modelId="{491E268F-0101-44C4-A590-589C48E578ED}" type="presParOf" srcId="{B542A6FB-58A0-4EE3-ADF0-40E3AB81ECEB}" destId="{A07EC0B0-94BA-4F09-9B49-9DB02E21C989}" srcOrd="2" destOrd="0" presId="urn:microsoft.com/office/officeart/2018/5/layout/IconCircleLabelList"/>
    <dgm:cxn modelId="{6BF4FAED-F641-49AE-97EF-F78E260B4275}" type="presParOf" srcId="{B542A6FB-58A0-4EE3-ADF0-40E3AB81ECEB}" destId="{AA0D037C-C8CB-4C61-9523-4D988597324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C66EC3-7E8B-48EF-B889-BA3F081034A2}"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4B6DDF0D-B6C3-4E38-86AF-6FC61868A3C4}">
      <dgm:prSet/>
      <dgm:spPr>
        <a:solidFill>
          <a:srgbClr val="009A00"/>
        </a:solidFill>
      </dgm:spPr>
      <dgm:t>
        <a:bodyPr/>
        <a:lstStyle/>
        <a:p>
          <a:r>
            <a:rPr lang="en-US" b="1" dirty="0"/>
            <a:t>Crosswalk Expectations with Evaluations</a:t>
          </a:r>
        </a:p>
      </dgm:t>
    </dgm:pt>
    <dgm:pt modelId="{37FF89AD-B71B-4ED9-97D4-A54E71100C03}" type="parTrans" cxnId="{0DCCEDE2-4D6B-4211-993B-3F132F7F3579}">
      <dgm:prSet/>
      <dgm:spPr/>
      <dgm:t>
        <a:bodyPr/>
        <a:lstStyle/>
        <a:p>
          <a:endParaRPr lang="en-US"/>
        </a:p>
      </dgm:t>
    </dgm:pt>
    <dgm:pt modelId="{894DC240-1D42-4347-BF0C-93E4D892AB0E}" type="sibTrans" cxnId="{0DCCEDE2-4D6B-4211-993B-3F132F7F3579}">
      <dgm:prSet/>
      <dgm:spPr/>
      <dgm:t>
        <a:bodyPr/>
        <a:lstStyle/>
        <a:p>
          <a:endParaRPr lang="en-US"/>
        </a:p>
      </dgm:t>
    </dgm:pt>
    <dgm:pt modelId="{DB57B4A6-A195-4229-9EBA-0D07A63DDBD5}">
      <dgm:prSet/>
      <dgm:spPr/>
      <dgm:t>
        <a:bodyPr/>
        <a:lstStyle/>
        <a:p>
          <a:r>
            <a:rPr lang="en-US" b="1" dirty="0"/>
            <a:t>Clearly Define Expectations</a:t>
          </a:r>
        </a:p>
      </dgm:t>
    </dgm:pt>
    <dgm:pt modelId="{43ABDFB8-B450-434B-8D40-E52FF0B9DA70}" type="parTrans" cxnId="{3EECDD35-0883-4758-BC29-AE6C8CF68FB7}">
      <dgm:prSet/>
      <dgm:spPr/>
      <dgm:t>
        <a:bodyPr/>
        <a:lstStyle/>
        <a:p>
          <a:endParaRPr lang="en-US"/>
        </a:p>
      </dgm:t>
    </dgm:pt>
    <dgm:pt modelId="{C4B34A40-AED5-4572-81F1-A46B28445409}" type="sibTrans" cxnId="{3EECDD35-0883-4758-BC29-AE6C8CF68FB7}">
      <dgm:prSet/>
      <dgm:spPr/>
      <dgm:t>
        <a:bodyPr/>
        <a:lstStyle/>
        <a:p>
          <a:endParaRPr lang="en-US"/>
        </a:p>
      </dgm:t>
    </dgm:pt>
    <dgm:pt modelId="{447D8D62-AD32-4EF8-A6B9-8036AEC3D90D}">
      <dgm:prSet/>
      <dgm:spPr>
        <a:solidFill>
          <a:srgbClr val="FFC000"/>
        </a:solidFill>
        <a:ln>
          <a:solidFill>
            <a:schemeClr val="lt1">
              <a:hueOff val="0"/>
              <a:satOff val="0"/>
              <a:lumOff val="0"/>
            </a:schemeClr>
          </a:solidFill>
        </a:ln>
      </dgm:spPr>
      <dgm:t>
        <a:bodyPr/>
        <a:lstStyle/>
        <a:p>
          <a:endParaRPr lang="en-US" b="1" dirty="0"/>
        </a:p>
      </dgm:t>
    </dgm:pt>
    <dgm:pt modelId="{FAF9885E-8202-4B00-829A-3DB84B7BE4B2}" type="parTrans" cxnId="{B2B05700-C133-42DF-94A7-639E1164C6E5}">
      <dgm:prSet/>
      <dgm:spPr/>
      <dgm:t>
        <a:bodyPr/>
        <a:lstStyle/>
        <a:p>
          <a:endParaRPr lang="en-US"/>
        </a:p>
      </dgm:t>
    </dgm:pt>
    <dgm:pt modelId="{3641C3AD-10AA-4A86-B3A3-64AA00A80D73}" type="sibTrans" cxnId="{B2B05700-C133-42DF-94A7-639E1164C6E5}">
      <dgm:prSet/>
      <dgm:spPr/>
      <dgm:t>
        <a:bodyPr/>
        <a:lstStyle/>
        <a:p>
          <a:endParaRPr lang="en-US"/>
        </a:p>
      </dgm:t>
    </dgm:pt>
    <dgm:pt modelId="{47B9DFC4-6201-4660-A2BB-BA3D0802ECF8}">
      <dgm:prSet/>
      <dgm:spPr>
        <a:solidFill>
          <a:srgbClr val="00B0F0"/>
        </a:solidFill>
      </dgm:spPr>
      <dgm:t>
        <a:bodyPr/>
        <a:lstStyle/>
        <a:p>
          <a:endParaRPr lang="en-US" b="1" dirty="0"/>
        </a:p>
      </dgm:t>
    </dgm:pt>
    <dgm:pt modelId="{6E527A6E-9974-4DBF-9346-8255CCBF8F42}" type="parTrans" cxnId="{18947E29-BBF8-4C44-9CF2-0A475636674D}">
      <dgm:prSet/>
      <dgm:spPr/>
      <dgm:t>
        <a:bodyPr/>
        <a:lstStyle/>
        <a:p>
          <a:endParaRPr lang="en-US"/>
        </a:p>
      </dgm:t>
    </dgm:pt>
    <dgm:pt modelId="{BBCF265E-F97A-436E-8D4D-ECA53F1297FA}" type="sibTrans" cxnId="{18947E29-BBF8-4C44-9CF2-0A475636674D}">
      <dgm:prSet/>
      <dgm:spPr/>
      <dgm:t>
        <a:bodyPr/>
        <a:lstStyle/>
        <a:p>
          <a:endParaRPr lang="en-US"/>
        </a:p>
      </dgm:t>
    </dgm:pt>
    <dgm:pt modelId="{E5F8D164-6F37-3348-9E1E-8D0AC8F4AC84}" type="pres">
      <dgm:prSet presAssocID="{F3C66EC3-7E8B-48EF-B889-BA3F081034A2}" presName="Name0" presStyleCnt="0">
        <dgm:presLayoutVars>
          <dgm:dir/>
          <dgm:resizeHandles val="exact"/>
        </dgm:presLayoutVars>
      </dgm:prSet>
      <dgm:spPr/>
    </dgm:pt>
    <dgm:pt modelId="{116E7480-DD7D-FE44-BF2B-A221106A9931}" type="pres">
      <dgm:prSet presAssocID="{DB57B4A6-A195-4229-9EBA-0D07A63DDBD5}" presName="parTxOnly" presStyleLbl="node1" presStyleIdx="0" presStyleCnt="4">
        <dgm:presLayoutVars>
          <dgm:bulletEnabled val="1"/>
        </dgm:presLayoutVars>
      </dgm:prSet>
      <dgm:spPr/>
    </dgm:pt>
    <dgm:pt modelId="{CC0E8B0F-F253-7640-A7FD-B172C1683D23}" type="pres">
      <dgm:prSet presAssocID="{C4B34A40-AED5-4572-81F1-A46B28445409}" presName="parSpace" presStyleCnt="0"/>
      <dgm:spPr/>
    </dgm:pt>
    <dgm:pt modelId="{FEE00F36-9B78-5240-B33B-5F86C5A59BC3}" type="pres">
      <dgm:prSet presAssocID="{4B6DDF0D-B6C3-4E38-86AF-6FC61868A3C4}" presName="parTxOnly" presStyleLbl="node1" presStyleIdx="1" presStyleCnt="4">
        <dgm:presLayoutVars>
          <dgm:bulletEnabled val="1"/>
        </dgm:presLayoutVars>
      </dgm:prSet>
      <dgm:spPr/>
    </dgm:pt>
    <dgm:pt modelId="{F41D06BA-0C8B-9A48-BB6D-FE2AF48DA98F}" type="pres">
      <dgm:prSet presAssocID="{894DC240-1D42-4347-BF0C-93E4D892AB0E}" presName="parSpace" presStyleCnt="0"/>
      <dgm:spPr/>
    </dgm:pt>
    <dgm:pt modelId="{5F8B9E0C-E689-F044-893B-FAD2DAC3AB2B}" type="pres">
      <dgm:prSet presAssocID="{447D8D62-AD32-4EF8-A6B9-8036AEC3D90D}" presName="parTxOnly" presStyleLbl="node1" presStyleIdx="2" presStyleCnt="4">
        <dgm:presLayoutVars>
          <dgm:bulletEnabled val="1"/>
        </dgm:presLayoutVars>
      </dgm:prSet>
      <dgm:spPr/>
    </dgm:pt>
    <dgm:pt modelId="{DE18B1DD-F676-9D4F-95A5-51D326E4C433}" type="pres">
      <dgm:prSet presAssocID="{3641C3AD-10AA-4A86-B3A3-64AA00A80D73}" presName="parSpace" presStyleCnt="0"/>
      <dgm:spPr/>
    </dgm:pt>
    <dgm:pt modelId="{F0896792-AE5F-1943-8383-AF5032C6A5D0}" type="pres">
      <dgm:prSet presAssocID="{47B9DFC4-6201-4660-A2BB-BA3D0802ECF8}" presName="parTxOnly" presStyleLbl="node1" presStyleIdx="3" presStyleCnt="4">
        <dgm:presLayoutVars>
          <dgm:bulletEnabled val="1"/>
        </dgm:presLayoutVars>
      </dgm:prSet>
      <dgm:spPr/>
    </dgm:pt>
  </dgm:ptLst>
  <dgm:cxnLst>
    <dgm:cxn modelId="{B2B05700-C133-42DF-94A7-639E1164C6E5}" srcId="{F3C66EC3-7E8B-48EF-B889-BA3F081034A2}" destId="{447D8D62-AD32-4EF8-A6B9-8036AEC3D90D}" srcOrd="2" destOrd="0" parTransId="{FAF9885E-8202-4B00-829A-3DB84B7BE4B2}" sibTransId="{3641C3AD-10AA-4A86-B3A3-64AA00A80D73}"/>
    <dgm:cxn modelId="{38A25919-5B17-B64A-BE2C-89A6303CBE99}" type="presOf" srcId="{447D8D62-AD32-4EF8-A6B9-8036AEC3D90D}" destId="{5F8B9E0C-E689-F044-893B-FAD2DAC3AB2B}" srcOrd="0" destOrd="0" presId="urn:microsoft.com/office/officeart/2005/8/layout/hChevron3"/>
    <dgm:cxn modelId="{18947E29-BBF8-4C44-9CF2-0A475636674D}" srcId="{F3C66EC3-7E8B-48EF-B889-BA3F081034A2}" destId="{47B9DFC4-6201-4660-A2BB-BA3D0802ECF8}" srcOrd="3" destOrd="0" parTransId="{6E527A6E-9974-4DBF-9346-8255CCBF8F42}" sibTransId="{BBCF265E-F97A-436E-8D4D-ECA53F1297FA}"/>
    <dgm:cxn modelId="{3EECDD35-0883-4758-BC29-AE6C8CF68FB7}" srcId="{F3C66EC3-7E8B-48EF-B889-BA3F081034A2}" destId="{DB57B4A6-A195-4229-9EBA-0D07A63DDBD5}" srcOrd="0" destOrd="0" parTransId="{43ABDFB8-B450-434B-8D40-E52FF0B9DA70}" sibTransId="{C4B34A40-AED5-4572-81F1-A46B28445409}"/>
    <dgm:cxn modelId="{CB7DC742-3172-2D4E-8A0F-A888BA67D863}" type="presOf" srcId="{F3C66EC3-7E8B-48EF-B889-BA3F081034A2}" destId="{E5F8D164-6F37-3348-9E1E-8D0AC8F4AC84}" srcOrd="0" destOrd="0" presId="urn:microsoft.com/office/officeart/2005/8/layout/hChevron3"/>
    <dgm:cxn modelId="{A642134E-A53E-0A46-B18F-874E84FBF2F3}" type="presOf" srcId="{4B6DDF0D-B6C3-4E38-86AF-6FC61868A3C4}" destId="{FEE00F36-9B78-5240-B33B-5F86C5A59BC3}" srcOrd="0" destOrd="0" presId="urn:microsoft.com/office/officeart/2005/8/layout/hChevron3"/>
    <dgm:cxn modelId="{3CF84C60-C66D-3A43-BB99-D5B88CB72150}" type="presOf" srcId="{47B9DFC4-6201-4660-A2BB-BA3D0802ECF8}" destId="{F0896792-AE5F-1943-8383-AF5032C6A5D0}" srcOrd="0" destOrd="0" presId="urn:microsoft.com/office/officeart/2005/8/layout/hChevron3"/>
    <dgm:cxn modelId="{EE94D68F-B103-EC47-A393-207C13486855}" type="presOf" srcId="{DB57B4A6-A195-4229-9EBA-0D07A63DDBD5}" destId="{116E7480-DD7D-FE44-BF2B-A221106A9931}" srcOrd="0" destOrd="0" presId="urn:microsoft.com/office/officeart/2005/8/layout/hChevron3"/>
    <dgm:cxn modelId="{0DCCEDE2-4D6B-4211-993B-3F132F7F3579}" srcId="{F3C66EC3-7E8B-48EF-B889-BA3F081034A2}" destId="{4B6DDF0D-B6C3-4E38-86AF-6FC61868A3C4}" srcOrd="1" destOrd="0" parTransId="{37FF89AD-B71B-4ED9-97D4-A54E71100C03}" sibTransId="{894DC240-1D42-4347-BF0C-93E4D892AB0E}"/>
    <dgm:cxn modelId="{47437385-8CDB-2B43-941B-B8436A572709}" type="presParOf" srcId="{E5F8D164-6F37-3348-9E1E-8D0AC8F4AC84}" destId="{116E7480-DD7D-FE44-BF2B-A221106A9931}" srcOrd="0" destOrd="0" presId="urn:microsoft.com/office/officeart/2005/8/layout/hChevron3"/>
    <dgm:cxn modelId="{7D5E54ED-3D02-4941-A801-E4E68D734B39}" type="presParOf" srcId="{E5F8D164-6F37-3348-9E1E-8D0AC8F4AC84}" destId="{CC0E8B0F-F253-7640-A7FD-B172C1683D23}" srcOrd="1" destOrd="0" presId="urn:microsoft.com/office/officeart/2005/8/layout/hChevron3"/>
    <dgm:cxn modelId="{D39B5542-34E0-6340-B973-6137DE1D78AF}" type="presParOf" srcId="{E5F8D164-6F37-3348-9E1E-8D0AC8F4AC84}" destId="{FEE00F36-9B78-5240-B33B-5F86C5A59BC3}" srcOrd="2" destOrd="0" presId="urn:microsoft.com/office/officeart/2005/8/layout/hChevron3"/>
    <dgm:cxn modelId="{A3AE82C2-2CAA-2740-A8FF-A0AD6F539F87}" type="presParOf" srcId="{E5F8D164-6F37-3348-9E1E-8D0AC8F4AC84}" destId="{F41D06BA-0C8B-9A48-BB6D-FE2AF48DA98F}" srcOrd="3" destOrd="0" presId="urn:microsoft.com/office/officeart/2005/8/layout/hChevron3"/>
    <dgm:cxn modelId="{FABFF001-E9D2-0D41-9559-63E96DF79616}" type="presParOf" srcId="{E5F8D164-6F37-3348-9E1E-8D0AC8F4AC84}" destId="{5F8B9E0C-E689-F044-893B-FAD2DAC3AB2B}" srcOrd="4" destOrd="0" presId="urn:microsoft.com/office/officeart/2005/8/layout/hChevron3"/>
    <dgm:cxn modelId="{198E857A-F1FB-114D-9FDB-9E73A08C54AB}" type="presParOf" srcId="{E5F8D164-6F37-3348-9E1E-8D0AC8F4AC84}" destId="{DE18B1DD-F676-9D4F-95A5-51D326E4C433}" srcOrd="5" destOrd="0" presId="urn:microsoft.com/office/officeart/2005/8/layout/hChevron3"/>
    <dgm:cxn modelId="{9C15372F-2D01-094F-A79C-45C0AD164E37}" type="presParOf" srcId="{E5F8D164-6F37-3348-9E1E-8D0AC8F4AC84}" destId="{F0896792-AE5F-1943-8383-AF5032C6A5D0}"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C66EC3-7E8B-48EF-B889-BA3F081034A2}" type="doc">
      <dgm:prSet loTypeId="urn:microsoft.com/office/officeart/2005/8/layout/hChevron3" loCatId="list" qsTypeId="urn:microsoft.com/office/officeart/2005/8/quickstyle/simple1" qsCatId="simple" csTypeId="urn:microsoft.com/office/officeart/2005/8/colors/accent1_2" csCatId="accent1" phldr="1"/>
      <dgm:spPr/>
      <dgm:t>
        <a:bodyPr/>
        <a:lstStyle/>
        <a:p>
          <a:endParaRPr lang="en-US"/>
        </a:p>
      </dgm:t>
    </dgm:pt>
    <dgm:pt modelId="{4B6DDF0D-B6C3-4E38-86AF-6FC61868A3C4}">
      <dgm:prSet/>
      <dgm:spPr>
        <a:solidFill>
          <a:srgbClr val="009A00"/>
        </a:solidFill>
      </dgm:spPr>
      <dgm:t>
        <a:bodyPr/>
        <a:lstStyle/>
        <a:p>
          <a:r>
            <a:rPr lang="en-US" b="1" dirty="0"/>
            <a:t>Crosswalk Expectations with Expectations and Resources</a:t>
          </a:r>
        </a:p>
      </dgm:t>
    </dgm:pt>
    <dgm:pt modelId="{37FF89AD-B71B-4ED9-97D4-A54E71100C03}" type="parTrans" cxnId="{0DCCEDE2-4D6B-4211-993B-3F132F7F3579}">
      <dgm:prSet/>
      <dgm:spPr/>
      <dgm:t>
        <a:bodyPr/>
        <a:lstStyle/>
        <a:p>
          <a:endParaRPr lang="en-US"/>
        </a:p>
      </dgm:t>
    </dgm:pt>
    <dgm:pt modelId="{894DC240-1D42-4347-BF0C-93E4D892AB0E}" type="sibTrans" cxnId="{0DCCEDE2-4D6B-4211-993B-3F132F7F3579}">
      <dgm:prSet/>
      <dgm:spPr/>
      <dgm:t>
        <a:bodyPr/>
        <a:lstStyle/>
        <a:p>
          <a:endParaRPr lang="en-US"/>
        </a:p>
      </dgm:t>
    </dgm:pt>
    <dgm:pt modelId="{DB57B4A6-A195-4229-9EBA-0D07A63DDBD5}">
      <dgm:prSet/>
      <dgm:spPr/>
      <dgm:t>
        <a:bodyPr/>
        <a:lstStyle/>
        <a:p>
          <a:r>
            <a:rPr lang="en-US" b="1" dirty="0"/>
            <a:t>Clearly Define Expectations</a:t>
          </a:r>
        </a:p>
      </dgm:t>
    </dgm:pt>
    <dgm:pt modelId="{43ABDFB8-B450-434B-8D40-E52FF0B9DA70}" type="parTrans" cxnId="{3EECDD35-0883-4758-BC29-AE6C8CF68FB7}">
      <dgm:prSet/>
      <dgm:spPr/>
      <dgm:t>
        <a:bodyPr/>
        <a:lstStyle/>
        <a:p>
          <a:endParaRPr lang="en-US"/>
        </a:p>
      </dgm:t>
    </dgm:pt>
    <dgm:pt modelId="{C4B34A40-AED5-4572-81F1-A46B28445409}" type="sibTrans" cxnId="{3EECDD35-0883-4758-BC29-AE6C8CF68FB7}">
      <dgm:prSet/>
      <dgm:spPr/>
      <dgm:t>
        <a:bodyPr/>
        <a:lstStyle/>
        <a:p>
          <a:endParaRPr lang="en-US"/>
        </a:p>
      </dgm:t>
    </dgm:pt>
    <dgm:pt modelId="{447D8D62-AD32-4EF8-A6B9-8036AEC3D90D}">
      <dgm:prSet/>
      <dgm:spPr>
        <a:solidFill>
          <a:srgbClr val="FFC000"/>
        </a:solidFill>
        <a:ln>
          <a:solidFill>
            <a:schemeClr val="lt1">
              <a:hueOff val="0"/>
              <a:satOff val="0"/>
              <a:lumOff val="0"/>
            </a:schemeClr>
          </a:solidFill>
        </a:ln>
      </dgm:spPr>
      <dgm:t>
        <a:bodyPr/>
        <a:lstStyle/>
        <a:p>
          <a:endParaRPr lang="en-US" b="1" dirty="0"/>
        </a:p>
      </dgm:t>
    </dgm:pt>
    <dgm:pt modelId="{FAF9885E-8202-4B00-829A-3DB84B7BE4B2}" type="parTrans" cxnId="{B2B05700-C133-42DF-94A7-639E1164C6E5}">
      <dgm:prSet/>
      <dgm:spPr/>
      <dgm:t>
        <a:bodyPr/>
        <a:lstStyle/>
        <a:p>
          <a:endParaRPr lang="en-US"/>
        </a:p>
      </dgm:t>
    </dgm:pt>
    <dgm:pt modelId="{3641C3AD-10AA-4A86-B3A3-64AA00A80D73}" type="sibTrans" cxnId="{B2B05700-C133-42DF-94A7-639E1164C6E5}">
      <dgm:prSet/>
      <dgm:spPr/>
      <dgm:t>
        <a:bodyPr/>
        <a:lstStyle/>
        <a:p>
          <a:endParaRPr lang="en-US"/>
        </a:p>
      </dgm:t>
    </dgm:pt>
    <dgm:pt modelId="{47B9DFC4-6201-4660-A2BB-BA3D0802ECF8}">
      <dgm:prSet/>
      <dgm:spPr>
        <a:solidFill>
          <a:srgbClr val="00B0F0"/>
        </a:solidFill>
      </dgm:spPr>
      <dgm:t>
        <a:bodyPr/>
        <a:lstStyle/>
        <a:p>
          <a:endParaRPr lang="en-US" b="1" dirty="0"/>
        </a:p>
      </dgm:t>
    </dgm:pt>
    <dgm:pt modelId="{6E527A6E-9974-4DBF-9346-8255CCBF8F42}" type="parTrans" cxnId="{18947E29-BBF8-4C44-9CF2-0A475636674D}">
      <dgm:prSet/>
      <dgm:spPr/>
      <dgm:t>
        <a:bodyPr/>
        <a:lstStyle/>
        <a:p>
          <a:endParaRPr lang="en-US"/>
        </a:p>
      </dgm:t>
    </dgm:pt>
    <dgm:pt modelId="{BBCF265E-F97A-436E-8D4D-ECA53F1297FA}" type="sibTrans" cxnId="{18947E29-BBF8-4C44-9CF2-0A475636674D}">
      <dgm:prSet/>
      <dgm:spPr/>
      <dgm:t>
        <a:bodyPr/>
        <a:lstStyle/>
        <a:p>
          <a:endParaRPr lang="en-US"/>
        </a:p>
      </dgm:t>
    </dgm:pt>
    <dgm:pt modelId="{E5F8D164-6F37-3348-9E1E-8D0AC8F4AC84}" type="pres">
      <dgm:prSet presAssocID="{F3C66EC3-7E8B-48EF-B889-BA3F081034A2}" presName="Name0" presStyleCnt="0">
        <dgm:presLayoutVars>
          <dgm:dir/>
          <dgm:resizeHandles val="exact"/>
        </dgm:presLayoutVars>
      </dgm:prSet>
      <dgm:spPr/>
    </dgm:pt>
    <dgm:pt modelId="{116E7480-DD7D-FE44-BF2B-A221106A9931}" type="pres">
      <dgm:prSet presAssocID="{DB57B4A6-A195-4229-9EBA-0D07A63DDBD5}" presName="parTxOnly" presStyleLbl="node1" presStyleIdx="0" presStyleCnt="4">
        <dgm:presLayoutVars>
          <dgm:bulletEnabled val="1"/>
        </dgm:presLayoutVars>
      </dgm:prSet>
      <dgm:spPr/>
    </dgm:pt>
    <dgm:pt modelId="{CC0E8B0F-F253-7640-A7FD-B172C1683D23}" type="pres">
      <dgm:prSet presAssocID="{C4B34A40-AED5-4572-81F1-A46B28445409}" presName="parSpace" presStyleCnt="0"/>
      <dgm:spPr/>
    </dgm:pt>
    <dgm:pt modelId="{FEE00F36-9B78-5240-B33B-5F86C5A59BC3}" type="pres">
      <dgm:prSet presAssocID="{4B6DDF0D-B6C3-4E38-86AF-6FC61868A3C4}" presName="parTxOnly" presStyleLbl="node1" presStyleIdx="1" presStyleCnt="4">
        <dgm:presLayoutVars>
          <dgm:bulletEnabled val="1"/>
        </dgm:presLayoutVars>
      </dgm:prSet>
      <dgm:spPr/>
    </dgm:pt>
    <dgm:pt modelId="{F41D06BA-0C8B-9A48-BB6D-FE2AF48DA98F}" type="pres">
      <dgm:prSet presAssocID="{894DC240-1D42-4347-BF0C-93E4D892AB0E}" presName="parSpace" presStyleCnt="0"/>
      <dgm:spPr/>
    </dgm:pt>
    <dgm:pt modelId="{5F8B9E0C-E689-F044-893B-FAD2DAC3AB2B}" type="pres">
      <dgm:prSet presAssocID="{447D8D62-AD32-4EF8-A6B9-8036AEC3D90D}" presName="parTxOnly" presStyleLbl="node1" presStyleIdx="2" presStyleCnt="4">
        <dgm:presLayoutVars>
          <dgm:bulletEnabled val="1"/>
        </dgm:presLayoutVars>
      </dgm:prSet>
      <dgm:spPr/>
    </dgm:pt>
    <dgm:pt modelId="{DE18B1DD-F676-9D4F-95A5-51D326E4C433}" type="pres">
      <dgm:prSet presAssocID="{3641C3AD-10AA-4A86-B3A3-64AA00A80D73}" presName="parSpace" presStyleCnt="0"/>
      <dgm:spPr/>
    </dgm:pt>
    <dgm:pt modelId="{F0896792-AE5F-1943-8383-AF5032C6A5D0}" type="pres">
      <dgm:prSet presAssocID="{47B9DFC4-6201-4660-A2BB-BA3D0802ECF8}" presName="parTxOnly" presStyleLbl="node1" presStyleIdx="3" presStyleCnt="4">
        <dgm:presLayoutVars>
          <dgm:bulletEnabled val="1"/>
        </dgm:presLayoutVars>
      </dgm:prSet>
      <dgm:spPr/>
    </dgm:pt>
  </dgm:ptLst>
  <dgm:cxnLst>
    <dgm:cxn modelId="{B2B05700-C133-42DF-94A7-639E1164C6E5}" srcId="{F3C66EC3-7E8B-48EF-B889-BA3F081034A2}" destId="{447D8D62-AD32-4EF8-A6B9-8036AEC3D90D}" srcOrd="2" destOrd="0" parTransId="{FAF9885E-8202-4B00-829A-3DB84B7BE4B2}" sibTransId="{3641C3AD-10AA-4A86-B3A3-64AA00A80D73}"/>
    <dgm:cxn modelId="{38A25919-5B17-B64A-BE2C-89A6303CBE99}" type="presOf" srcId="{447D8D62-AD32-4EF8-A6B9-8036AEC3D90D}" destId="{5F8B9E0C-E689-F044-893B-FAD2DAC3AB2B}" srcOrd="0" destOrd="0" presId="urn:microsoft.com/office/officeart/2005/8/layout/hChevron3"/>
    <dgm:cxn modelId="{18947E29-BBF8-4C44-9CF2-0A475636674D}" srcId="{F3C66EC3-7E8B-48EF-B889-BA3F081034A2}" destId="{47B9DFC4-6201-4660-A2BB-BA3D0802ECF8}" srcOrd="3" destOrd="0" parTransId="{6E527A6E-9974-4DBF-9346-8255CCBF8F42}" sibTransId="{BBCF265E-F97A-436E-8D4D-ECA53F1297FA}"/>
    <dgm:cxn modelId="{3EECDD35-0883-4758-BC29-AE6C8CF68FB7}" srcId="{F3C66EC3-7E8B-48EF-B889-BA3F081034A2}" destId="{DB57B4A6-A195-4229-9EBA-0D07A63DDBD5}" srcOrd="0" destOrd="0" parTransId="{43ABDFB8-B450-434B-8D40-E52FF0B9DA70}" sibTransId="{C4B34A40-AED5-4572-81F1-A46B28445409}"/>
    <dgm:cxn modelId="{CB7DC742-3172-2D4E-8A0F-A888BA67D863}" type="presOf" srcId="{F3C66EC3-7E8B-48EF-B889-BA3F081034A2}" destId="{E5F8D164-6F37-3348-9E1E-8D0AC8F4AC84}" srcOrd="0" destOrd="0" presId="urn:microsoft.com/office/officeart/2005/8/layout/hChevron3"/>
    <dgm:cxn modelId="{A642134E-A53E-0A46-B18F-874E84FBF2F3}" type="presOf" srcId="{4B6DDF0D-B6C3-4E38-86AF-6FC61868A3C4}" destId="{FEE00F36-9B78-5240-B33B-5F86C5A59BC3}" srcOrd="0" destOrd="0" presId="urn:microsoft.com/office/officeart/2005/8/layout/hChevron3"/>
    <dgm:cxn modelId="{3CF84C60-C66D-3A43-BB99-D5B88CB72150}" type="presOf" srcId="{47B9DFC4-6201-4660-A2BB-BA3D0802ECF8}" destId="{F0896792-AE5F-1943-8383-AF5032C6A5D0}" srcOrd="0" destOrd="0" presId="urn:microsoft.com/office/officeart/2005/8/layout/hChevron3"/>
    <dgm:cxn modelId="{EE94D68F-B103-EC47-A393-207C13486855}" type="presOf" srcId="{DB57B4A6-A195-4229-9EBA-0D07A63DDBD5}" destId="{116E7480-DD7D-FE44-BF2B-A221106A9931}" srcOrd="0" destOrd="0" presId="urn:microsoft.com/office/officeart/2005/8/layout/hChevron3"/>
    <dgm:cxn modelId="{0DCCEDE2-4D6B-4211-993B-3F132F7F3579}" srcId="{F3C66EC3-7E8B-48EF-B889-BA3F081034A2}" destId="{4B6DDF0D-B6C3-4E38-86AF-6FC61868A3C4}" srcOrd="1" destOrd="0" parTransId="{37FF89AD-B71B-4ED9-97D4-A54E71100C03}" sibTransId="{894DC240-1D42-4347-BF0C-93E4D892AB0E}"/>
    <dgm:cxn modelId="{47437385-8CDB-2B43-941B-B8436A572709}" type="presParOf" srcId="{E5F8D164-6F37-3348-9E1E-8D0AC8F4AC84}" destId="{116E7480-DD7D-FE44-BF2B-A221106A9931}" srcOrd="0" destOrd="0" presId="urn:microsoft.com/office/officeart/2005/8/layout/hChevron3"/>
    <dgm:cxn modelId="{7D5E54ED-3D02-4941-A801-E4E68D734B39}" type="presParOf" srcId="{E5F8D164-6F37-3348-9E1E-8D0AC8F4AC84}" destId="{CC0E8B0F-F253-7640-A7FD-B172C1683D23}" srcOrd="1" destOrd="0" presId="urn:microsoft.com/office/officeart/2005/8/layout/hChevron3"/>
    <dgm:cxn modelId="{D39B5542-34E0-6340-B973-6137DE1D78AF}" type="presParOf" srcId="{E5F8D164-6F37-3348-9E1E-8D0AC8F4AC84}" destId="{FEE00F36-9B78-5240-B33B-5F86C5A59BC3}" srcOrd="2" destOrd="0" presId="urn:microsoft.com/office/officeart/2005/8/layout/hChevron3"/>
    <dgm:cxn modelId="{A3AE82C2-2CAA-2740-A8FF-A0AD6F539F87}" type="presParOf" srcId="{E5F8D164-6F37-3348-9E1E-8D0AC8F4AC84}" destId="{F41D06BA-0C8B-9A48-BB6D-FE2AF48DA98F}" srcOrd="3" destOrd="0" presId="urn:microsoft.com/office/officeart/2005/8/layout/hChevron3"/>
    <dgm:cxn modelId="{FABFF001-E9D2-0D41-9559-63E96DF79616}" type="presParOf" srcId="{E5F8D164-6F37-3348-9E1E-8D0AC8F4AC84}" destId="{5F8B9E0C-E689-F044-893B-FAD2DAC3AB2B}" srcOrd="4" destOrd="0" presId="urn:microsoft.com/office/officeart/2005/8/layout/hChevron3"/>
    <dgm:cxn modelId="{198E857A-F1FB-114D-9FDB-9E73A08C54AB}" type="presParOf" srcId="{E5F8D164-6F37-3348-9E1E-8D0AC8F4AC84}" destId="{DE18B1DD-F676-9D4F-95A5-51D326E4C433}" srcOrd="5" destOrd="0" presId="urn:microsoft.com/office/officeart/2005/8/layout/hChevron3"/>
    <dgm:cxn modelId="{9C15372F-2D01-094F-A79C-45C0AD164E37}" type="presParOf" srcId="{E5F8D164-6F37-3348-9E1E-8D0AC8F4AC84}" destId="{F0896792-AE5F-1943-8383-AF5032C6A5D0}"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032883-F92C-40AA-91EA-F3C41756AB4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2F2C6AFC-D53A-4628-82A3-DA54846E7D47}">
      <dgm:prSet/>
      <dgm:spPr/>
      <dgm:t>
        <a:bodyPr/>
        <a:lstStyle/>
        <a:p>
          <a:pPr>
            <a:lnSpc>
              <a:spcPct val="100000"/>
            </a:lnSpc>
            <a:defRPr cap="all"/>
          </a:pPr>
          <a:r>
            <a:rPr lang="en-US"/>
            <a:t>Great Big Book of Everything (GBBE)</a:t>
          </a:r>
        </a:p>
      </dgm:t>
    </dgm:pt>
    <dgm:pt modelId="{F7DB15E0-EE9B-4463-AF18-D7E3B50576AF}" type="parTrans" cxnId="{A49CB862-F786-466F-BF0C-7F2DD5F89E9A}">
      <dgm:prSet/>
      <dgm:spPr/>
      <dgm:t>
        <a:bodyPr/>
        <a:lstStyle/>
        <a:p>
          <a:endParaRPr lang="en-US"/>
        </a:p>
      </dgm:t>
    </dgm:pt>
    <dgm:pt modelId="{081FE172-574D-480C-9510-7F2248C59979}" type="sibTrans" cxnId="{A49CB862-F786-466F-BF0C-7F2DD5F89E9A}">
      <dgm:prSet/>
      <dgm:spPr/>
      <dgm:t>
        <a:bodyPr/>
        <a:lstStyle/>
        <a:p>
          <a:endParaRPr lang="en-US"/>
        </a:p>
      </dgm:t>
    </dgm:pt>
    <dgm:pt modelId="{9FFBBD91-7C3C-4E44-B98C-7CC2BFA5CFD5}">
      <dgm:prSet/>
      <dgm:spPr/>
      <dgm:t>
        <a:bodyPr/>
        <a:lstStyle/>
        <a:p>
          <a:pPr>
            <a:lnSpc>
              <a:spcPct val="100000"/>
            </a:lnSpc>
            <a:defRPr cap="all"/>
          </a:pPr>
          <a:r>
            <a:rPr lang="en-US"/>
            <a:t>New Classroom Instruction That Works (NCITW)</a:t>
          </a:r>
        </a:p>
      </dgm:t>
    </dgm:pt>
    <dgm:pt modelId="{4ED73910-64E4-4DB0-B491-CCB5AF9396C7}" type="parTrans" cxnId="{E94A154F-98F0-4D7F-951F-29DC4B93553C}">
      <dgm:prSet/>
      <dgm:spPr/>
      <dgm:t>
        <a:bodyPr/>
        <a:lstStyle/>
        <a:p>
          <a:endParaRPr lang="en-US"/>
        </a:p>
      </dgm:t>
    </dgm:pt>
    <dgm:pt modelId="{7D0499A2-714E-478B-82FD-F634AF0C1940}" type="sibTrans" cxnId="{E94A154F-98F0-4D7F-951F-29DC4B93553C}">
      <dgm:prSet/>
      <dgm:spPr/>
      <dgm:t>
        <a:bodyPr/>
        <a:lstStyle/>
        <a:p>
          <a:endParaRPr lang="en-US"/>
        </a:p>
      </dgm:t>
    </dgm:pt>
    <dgm:pt modelId="{5A39BA9D-3475-43E3-A711-8C00B453EA2E}">
      <dgm:prSet/>
      <dgm:spPr/>
      <dgm:t>
        <a:bodyPr/>
        <a:lstStyle/>
        <a:p>
          <a:pPr>
            <a:lnSpc>
              <a:spcPct val="100000"/>
            </a:lnSpc>
            <a:defRPr cap="all"/>
          </a:pPr>
          <a:r>
            <a:rPr lang="en-US"/>
            <a:t>Essential Practices for CCR Instruction Annotated (EP)</a:t>
          </a:r>
        </a:p>
      </dgm:t>
    </dgm:pt>
    <dgm:pt modelId="{D3C00B1D-3991-48AE-9162-EAFEC7B1B30A}" type="parTrans" cxnId="{BE5D82A4-F155-404E-A16B-2AA99967FF11}">
      <dgm:prSet/>
      <dgm:spPr/>
      <dgm:t>
        <a:bodyPr/>
        <a:lstStyle/>
        <a:p>
          <a:endParaRPr lang="en-US"/>
        </a:p>
      </dgm:t>
    </dgm:pt>
    <dgm:pt modelId="{DE343106-D801-4B1D-AA0B-44E01380EDF0}" type="sibTrans" cxnId="{BE5D82A4-F155-404E-A16B-2AA99967FF11}">
      <dgm:prSet/>
      <dgm:spPr/>
      <dgm:t>
        <a:bodyPr/>
        <a:lstStyle/>
        <a:p>
          <a:endParaRPr lang="en-US"/>
        </a:p>
      </dgm:t>
    </dgm:pt>
    <dgm:pt modelId="{888D6B65-72B2-4FD3-8967-19C0F2BFCC13}">
      <dgm:prSet/>
      <dgm:spPr/>
      <dgm:t>
        <a:bodyPr/>
        <a:lstStyle/>
        <a:p>
          <a:pPr>
            <a:lnSpc>
              <a:spcPct val="100000"/>
            </a:lnSpc>
            <a:defRPr cap="all"/>
          </a:pPr>
          <a:r>
            <a:rPr lang="en-US"/>
            <a:t>New PD Handouts</a:t>
          </a:r>
        </a:p>
      </dgm:t>
    </dgm:pt>
    <dgm:pt modelId="{350418BD-05E0-4BDF-BD2F-70E9C9F8BA62}" type="parTrans" cxnId="{453530CD-147F-4233-9B12-73243E1DC261}">
      <dgm:prSet/>
      <dgm:spPr/>
      <dgm:t>
        <a:bodyPr/>
        <a:lstStyle/>
        <a:p>
          <a:endParaRPr lang="en-US"/>
        </a:p>
      </dgm:t>
    </dgm:pt>
    <dgm:pt modelId="{24EF8473-B1FB-4ED3-8F1D-911D5C231F99}" type="sibTrans" cxnId="{453530CD-147F-4233-9B12-73243E1DC261}">
      <dgm:prSet/>
      <dgm:spPr/>
      <dgm:t>
        <a:bodyPr/>
        <a:lstStyle/>
        <a:p>
          <a:endParaRPr lang="en-US"/>
        </a:p>
      </dgm:t>
    </dgm:pt>
    <dgm:pt modelId="{B1CFE08E-271B-4906-B9C3-8F0BBB7E1AA0}">
      <dgm:prSet/>
      <dgm:spPr/>
      <dgm:t>
        <a:bodyPr/>
        <a:lstStyle/>
        <a:p>
          <a:pPr>
            <a:lnSpc>
              <a:spcPct val="100000"/>
            </a:lnSpc>
            <a:defRPr cap="all"/>
          </a:pPr>
          <a:r>
            <a:rPr lang="en-US"/>
            <a:t>New Articles</a:t>
          </a:r>
        </a:p>
      </dgm:t>
    </dgm:pt>
    <dgm:pt modelId="{92E6EFFF-935A-4120-8133-0A799BCDB0FE}" type="parTrans" cxnId="{311F660B-68D6-422A-BB31-DA485F159D89}">
      <dgm:prSet/>
      <dgm:spPr/>
      <dgm:t>
        <a:bodyPr/>
        <a:lstStyle/>
        <a:p>
          <a:endParaRPr lang="en-US"/>
        </a:p>
      </dgm:t>
    </dgm:pt>
    <dgm:pt modelId="{84570E99-6094-4082-9C41-27BEBD648ADC}" type="sibTrans" cxnId="{311F660B-68D6-422A-BB31-DA485F159D89}">
      <dgm:prSet/>
      <dgm:spPr/>
      <dgm:t>
        <a:bodyPr/>
        <a:lstStyle/>
        <a:p>
          <a:endParaRPr lang="en-US"/>
        </a:p>
      </dgm:t>
    </dgm:pt>
    <dgm:pt modelId="{DF4211E6-4343-4F1C-978C-D115BECEBE81}" type="pres">
      <dgm:prSet presAssocID="{2F032883-F92C-40AA-91EA-F3C41756AB46}" presName="root" presStyleCnt="0">
        <dgm:presLayoutVars>
          <dgm:dir/>
          <dgm:resizeHandles val="exact"/>
        </dgm:presLayoutVars>
      </dgm:prSet>
      <dgm:spPr/>
    </dgm:pt>
    <dgm:pt modelId="{B542A6FB-58A0-4EE3-ADF0-40E3AB81ECEB}" type="pres">
      <dgm:prSet presAssocID="{2F2C6AFC-D53A-4628-82A3-DA54846E7D47}" presName="compNode" presStyleCnt="0"/>
      <dgm:spPr/>
    </dgm:pt>
    <dgm:pt modelId="{CF45402B-CCD7-4309-8391-DEB18FD85703}" type="pres">
      <dgm:prSet presAssocID="{2F2C6AFC-D53A-4628-82A3-DA54846E7D47}" presName="iconBgRect" presStyleLbl="bgShp" presStyleIdx="0" presStyleCnt="5"/>
      <dgm:spPr/>
    </dgm:pt>
    <dgm:pt modelId="{1A15E001-72EA-4C0F-A9EB-A2A8E586D33F}" type="pres">
      <dgm:prSet presAssocID="{2F2C6AFC-D53A-4628-82A3-DA54846E7D47}"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Books"/>
        </a:ext>
      </dgm:extLst>
    </dgm:pt>
    <dgm:pt modelId="{A07EC0B0-94BA-4F09-9B49-9DB02E21C989}" type="pres">
      <dgm:prSet presAssocID="{2F2C6AFC-D53A-4628-82A3-DA54846E7D47}" presName="spaceRect" presStyleCnt="0"/>
      <dgm:spPr/>
    </dgm:pt>
    <dgm:pt modelId="{AA0D037C-C8CB-4C61-9523-4D9885973249}" type="pres">
      <dgm:prSet presAssocID="{2F2C6AFC-D53A-4628-82A3-DA54846E7D47}" presName="textRect" presStyleLbl="revTx" presStyleIdx="0" presStyleCnt="5">
        <dgm:presLayoutVars>
          <dgm:chMax val="1"/>
          <dgm:chPref val="1"/>
        </dgm:presLayoutVars>
      </dgm:prSet>
      <dgm:spPr/>
    </dgm:pt>
    <dgm:pt modelId="{F5221C78-9296-456A-AE4F-6603DC0B85BD}" type="pres">
      <dgm:prSet presAssocID="{081FE172-574D-480C-9510-7F2248C59979}" presName="sibTrans" presStyleCnt="0"/>
      <dgm:spPr/>
    </dgm:pt>
    <dgm:pt modelId="{EE8DE1A8-685F-49AE-83CB-3FA53C5A2286}" type="pres">
      <dgm:prSet presAssocID="{9FFBBD91-7C3C-4E44-B98C-7CC2BFA5CFD5}" presName="compNode" presStyleCnt="0"/>
      <dgm:spPr/>
    </dgm:pt>
    <dgm:pt modelId="{DDA8A16A-6F50-4862-86F2-BD0BED209D38}" type="pres">
      <dgm:prSet presAssocID="{9FFBBD91-7C3C-4E44-B98C-7CC2BFA5CFD5}" presName="iconBgRect" presStyleLbl="bgShp" presStyleIdx="1" presStyleCnt="5"/>
      <dgm:spPr/>
    </dgm:pt>
    <dgm:pt modelId="{C26C6C10-213A-4D40-A569-D84F568C9DAA}" type="pres">
      <dgm:prSet presAssocID="{9FFBBD91-7C3C-4E44-B98C-7CC2BFA5CFD5}"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2332ECBE-ED46-4F7D-8AC2-9B14DB0EF33A}" type="pres">
      <dgm:prSet presAssocID="{9FFBBD91-7C3C-4E44-B98C-7CC2BFA5CFD5}" presName="spaceRect" presStyleCnt="0"/>
      <dgm:spPr/>
    </dgm:pt>
    <dgm:pt modelId="{F7B5E511-DDF4-4310-ADE5-C6C1631B3419}" type="pres">
      <dgm:prSet presAssocID="{9FFBBD91-7C3C-4E44-B98C-7CC2BFA5CFD5}" presName="textRect" presStyleLbl="revTx" presStyleIdx="1" presStyleCnt="5">
        <dgm:presLayoutVars>
          <dgm:chMax val="1"/>
          <dgm:chPref val="1"/>
        </dgm:presLayoutVars>
      </dgm:prSet>
      <dgm:spPr/>
    </dgm:pt>
    <dgm:pt modelId="{C9384DA8-7599-4190-843D-EBAEDEFA371F}" type="pres">
      <dgm:prSet presAssocID="{7D0499A2-714E-478B-82FD-F634AF0C1940}" presName="sibTrans" presStyleCnt="0"/>
      <dgm:spPr/>
    </dgm:pt>
    <dgm:pt modelId="{964A89AD-268F-43E2-AA05-ED80893DE5E8}" type="pres">
      <dgm:prSet presAssocID="{5A39BA9D-3475-43E3-A711-8C00B453EA2E}" presName="compNode" presStyleCnt="0"/>
      <dgm:spPr/>
    </dgm:pt>
    <dgm:pt modelId="{497AF17C-B912-4AC4-824D-92E14493CD0E}" type="pres">
      <dgm:prSet presAssocID="{5A39BA9D-3475-43E3-A711-8C00B453EA2E}" presName="iconBgRect" presStyleLbl="bgShp" presStyleIdx="2" presStyleCnt="5"/>
      <dgm:spPr/>
    </dgm:pt>
    <dgm:pt modelId="{5710B7D6-A461-44F1-89E1-34E37993FCF5}" type="pres">
      <dgm:prSet presAssocID="{5A39BA9D-3475-43E3-A711-8C00B453EA2E}"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Open Book"/>
        </a:ext>
      </dgm:extLst>
    </dgm:pt>
    <dgm:pt modelId="{A170767F-17A7-47C8-8B42-ABD865D769C9}" type="pres">
      <dgm:prSet presAssocID="{5A39BA9D-3475-43E3-A711-8C00B453EA2E}" presName="spaceRect" presStyleCnt="0"/>
      <dgm:spPr/>
    </dgm:pt>
    <dgm:pt modelId="{A4A53145-AD37-4814-A450-FB81C5DCCC11}" type="pres">
      <dgm:prSet presAssocID="{5A39BA9D-3475-43E3-A711-8C00B453EA2E}" presName="textRect" presStyleLbl="revTx" presStyleIdx="2" presStyleCnt="5">
        <dgm:presLayoutVars>
          <dgm:chMax val="1"/>
          <dgm:chPref val="1"/>
        </dgm:presLayoutVars>
      </dgm:prSet>
      <dgm:spPr/>
    </dgm:pt>
    <dgm:pt modelId="{1370D711-ECB7-4306-882C-D7C396323625}" type="pres">
      <dgm:prSet presAssocID="{DE343106-D801-4B1D-AA0B-44E01380EDF0}" presName="sibTrans" presStyleCnt="0"/>
      <dgm:spPr/>
    </dgm:pt>
    <dgm:pt modelId="{672B7FFB-6BA8-4281-8B9F-F002E258A5A0}" type="pres">
      <dgm:prSet presAssocID="{888D6B65-72B2-4FD3-8967-19C0F2BFCC13}" presName="compNode" presStyleCnt="0"/>
      <dgm:spPr/>
    </dgm:pt>
    <dgm:pt modelId="{F40C741F-072B-4A53-ADC7-E64E0632BD17}" type="pres">
      <dgm:prSet presAssocID="{888D6B65-72B2-4FD3-8967-19C0F2BFCC13}" presName="iconBgRect" presStyleLbl="bgShp" presStyleIdx="3" presStyleCnt="5"/>
      <dgm:spPr/>
    </dgm:pt>
    <dgm:pt modelId="{5438C994-DE78-41A5-B871-8C9611DB6057}" type="pres">
      <dgm:prSet presAssocID="{888D6B65-72B2-4FD3-8967-19C0F2BFCC13}"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159652DC-5B97-4CF6-BBF5-1ACFA2711C2F}" type="pres">
      <dgm:prSet presAssocID="{888D6B65-72B2-4FD3-8967-19C0F2BFCC13}" presName="spaceRect" presStyleCnt="0"/>
      <dgm:spPr/>
    </dgm:pt>
    <dgm:pt modelId="{86090D30-F810-4A52-AF13-5D4109A3CEEF}" type="pres">
      <dgm:prSet presAssocID="{888D6B65-72B2-4FD3-8967-19C0F2BFCC13}" presName="textRect" presStyleLbl="revTx" presStyleIdx="3" presStyleCnt="5">
        <dgm:presLayoutVars>
          <dgm:chMax val="1"/>
          <dgm:chPref val="1"/>
        </dgm:presLayoutVars>
      </dgm:prSet>
      <dgm:spPr/>
    </dgm:pt>
    <dgm:pt modelId="{AC12B16B-A56B-4F90-B48C-0640C3E89023}" type="pres">
      <dgm:prSet presAssocID="{24EF8473-B1FB-4ED3-8F1D-911D5C231F99}" presName="sibTrans" presStyleCnt="0"/>
      <dgm:spPr/>
    </dgm:pt>
    <dgm:pt modelId="{EB454E04-F51B-4536-8084-A6C802D7BB15}" type="pres">
      <dgm:prSet presAssocID="{B1CFE08E-271B-4906-B9C3-8F0BBB7E1AA0}" presName="compNode" presStyleCnt="0"/>
      <dgm:spPr/>
    </dgm:pt>
    <dgm:pt modelId="{9480D7FD-6C07-4CD2-BF15-958AEE83BADE}" type="pres">
      <dgm:prSet presAssocID="{B1CFE08E-271B-4906-B9C3-8F0BBB7E1AA0}" presName="iconBgRect" presStyleLbl="bgShp" presStyleIdx="4" presStyleCnt="5"/>
      <dgm:spPr/>
    </dgm:pt>
    <dgm:pt modelId="{45A795DE-8CBA-43C7-A011-D33DCF8A10CB}" type="pres">
      <dgm:prSet presAssocID="{B1CFE08E-271B-4906-B9C3-8F0BBB7E1AA0}"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Newspaper"/>
        </a:ext>
      </dgm:extLst>
    </dgm:pt>
    <dgm:pt modelId="{829FB9A4-12D6-46A0-A8BC-6E4A6F50AC43}" type="pres">
      <dgm:prSet presAssocID="{B1CFE08E-271B-4906-B9C3-8F0BBB7E1AA0}" presName="spaceRect" presStyleCnt="0"/>
      <dgm:spPr/>
    </dgm:pt>
    <dgm:pt modelId="{B82A4127-F416-442E-BD34-4778A5DC7754}" type="pres">
      <dgm:prSet presAssocID="{B1CFE08E-271B-4906-B9C3-8F0BBB7E1AA0}" presName="textRect" presStyleLbl="revTx" presStyleIdx="4" presStyleCnt="5">
        <dgm:presLayoutVars>
          <dgm:chMax val="1"/>
          <dgm:chPref val="1"/>
        </dgm:presLayoutVars>
      </dgm:prSet>
      <dgm:spPr/>
    </dgm:pt>
  </dgm:ptLst>
  <dgm:cxnLst>
    <dgm:cxn modelId="{5D7E1707-F4DB-4F87-80BF-83B527655E4C}" type="presOf" srcId="{B1CFE08E-271B-4906-B9C3-8F0BBB7E1AA0}" destId="{B82A4127-F416-442E-BD34-4778A5DC7754}" srcOrd="0" destOrd="0" presId="urn:microsoft.com/office/officeart/2018/5/layout/IconCircleLabelList"/>
    <dgm:cxn modelId="{311F660B-68D6-422A-BB31-DA485F159D89}" srcId="{2F032883-F92C-40AA-91EA-F3C41756AB46}" destId="{B1CFE08E-271B-4906-B9C3-8F0BBB7E1AA0}" srcOrd="4" destOrd="0" parTransId="{92E6EFFF-935A-4120-8133-0A799BCDB0FE}" sibTransId="{84570E99-6094-4082-9C41-27BEBD648ADC}"/>
    <dgm:cxn modelId="{E94A154F-98F0-4D7F-951F-29DC4B93553C}" srcId="{2F032883-F92C-40AA-91EA-F3C41756AB46}" destId="{9FFBBD91-7C3C-4E44-B98C-7CC2BFA5CFD5}" srcOrd="1" destOrd="0" parTransId="{4ED73910-64E4-4DB0-B491-CCB5AF9396C7}" sibTransId="{7D0499A2-714E-478B-82FD-F634AF0C1940}"/>
    <dgm:cxn modelId="{A49CB862-F786-466F-BF0C-7F2DD5F89E9A}" srcId="{2F032883-F92C-40AA-91EA-F3C41756AB46}" destId="{2F2C6AFC-D53A-4628-82A3-DA54846E7D47}" srcOrd="0" destOrd="0" parTransId="{F7DB15E0-EE9B-4463-AF18-D7E3B50576AF}" sibTransId="{081FE172-574D-480C-9510-7F2248C59979}"/>
    <dgm:cxn modelId="{844CF96D-09A0-4ACD-AAFD-31304CE3A434}" type="presOf" srcId="{5A39BA9D-3475-43E3-A711-8C00B453EA2E}" destId="{A4A53145-AD37-4814-A450-FB81C5DCCC11}" srcOrd="0" destOrd="0" presId="urn:microsoft.com/office/officeart/2018/5/layout/IconCircleLabelList"/>
    <dgm:cxn modelId="{70DC34A0-560A-4165-AC7F-3393BDF6859D}" type="presOf" srcId="{888D6B65-72B2-4FD3-8967-19C0F2BFCC13}" destId="{86090D30-F810-4A52-AF13-5D4109A3CEEF}" srcOrd="0" destOrd="0" presId="urn:microsoft.com/office/officeart/2018/5/layout/IconCircleLabelList"/>
    <dgm:cxn modelId="{BE5D82A4-F155-404E-A16B-2AA99967FF11}" srcId="{2F032883-F92C-40AA-91EA-F3C41756AB46}" destId="{5A39BA9D-3475-43E3-A711-8C00B453EA2E}" srcOrd="2" destOrd="0" parTransId="{D3C00B1D-3991-48AE-9162-EAFEC7B1B30A}" sibTransId="{DE343106-D801-4B1D-AA0B-44E01380EDF0}"/>
    <dgm:cxn modelId="{453530CD-147F-4233-9B12-73243E1DC261}" srcId="{2F032883-F92C-40AA-91EA-F3C41756AB46}" destId="{888D6B65-72B2-4FD3-8967-19C0F2BFCC13}" srcOrd="3" destOrd="0" parTransId="{350418BD-05E0-4BDF-BD2F-70E9C9F8BA62}" sibTransId="{24EF8473-B1FB-4ED3-8F1D-911D5C231F99}"/>
    <dgm:cxn modelId="{2E3D8EEE-5961-4388-B3E9-D1EDA6B0A2AE}" type="presOf" srcId="{9FFBBD91-7C3C-4E44-B98C-7CC2BFA5CFD5}" destId="{F7B5E511-DDF4-4310-ADE5-C6C1631B3419}" srcOrd="0" destOrd="0" presId="urn:microsoft.com/office/officeart/2018/5/layout/IconCircleLabelList"/>
    <dgm:cxn modelId="{F3C1A9FB-7787-4743-B79A-361A2DA521A4}" type="presOf" srcId="{2F032883-F92C-40AA-91EA-F3C41756AB46}" destId="{DF4211E6-4343-4F1C-978C-D115BECEBE81}" srcOrd="0" destOrd="0" presId="urn:microsoft.com/office/officeart/2018/5/layout/IconCircleLabelList"/>
    <dgm:cxn modelId="{BDF107FE-C5A2-4D81-BEB7-FF2F25124E41}" type="presOf" srcId="{2F2C6AFC-D53A-4628-82A3-DA54846E7D47}" destId="{AA0D037C-C8CB-4C61-9523-4D9885973249}" srcOrd="0" destOrd="0" presId="urn:microsoft.com/office/officeart/2018/5/layout/IconCircleLabelList"/>
    <dgm:cxn modelId="{694D3BEB-4B6C-459C-AA23-277F8A3D309F}" type="presParOf" srcId="{DF4211E6-4343-4F1C-978C-D115BECEBE81}" destId="{B542A6FB-58A0-4EE3-ADF0-40E3AB81ECEB}" srcOrd="0" destOrd="0" presId="urn:microsoft.com/office/officeart/2018/5/layout/IconCircleLabelList"/>
    <dgm:cxn modelId="{7F8DB228-1CD2-475B-A581-FB708E368F9D}" type="presParOf" srcId="{B542A6FB-58A0-4EE3-ADF0-40E3AB81ECEB}" destId="{CF45402B-CCD7-4309-8391-DEB18FD85703}" srcOrd="0" destOrd="0" presId="urn:microsoft.com/office/officeart/2018/5/layout/IconCircleLabelList"/>
    <dgm:cxn modelId="{3A083C2E-7436-4768-940E-666007DAC7BD}" type="presParOf" srcId="{B542A6FB-58A0-4EE3-ADF0-40E3AB81ECEB}" destId="{1A15E001-72EA-4C0F-A9EB-A2A8E586D33F}" srcOrd="1" destOrd="0" presId="urn:microsoft.com/office/officeart/2018/5/layout/IconCircleLabelList"/>
    <dgm:cxn modelId="{491E268F-0101-44C4-A590-589C48E578ED}" type="presParOf" srcId="{B542A6FB-58A0-4EE3-ADF0-40E3AB81ECEB}" destId="{A07EC0B0-94BA-4F09-9B49-9DB02E21C989}" srcOrd="2" destOrd="0" presId="urn:microsoft.com/office/officeart/2018/5/layout/IconCircleLabelList"/>
    <dgm:cxn modelId="{6BF4FAED-F641-49AE-97EF-F78E260B4275}" type="presParOf" srcId="{B542A6FB-58A0-4EE3-ADF0-40E3AB81ECEB}" destId="{AA0D037C-C8CB-4C61-9523-4D9885973249}" srcOrd="3" destOrd="0" presId="urn:microsoft.com/office/officeart/2018/5/layout/IconCircleLabelList"/>
    <dgm:cxn modelId="{E90C1023-B524-4E2C-859A-1688DF4C41CA}" type="presParOf" srcId="{DF4211E6-4343-4F1C-978C-D115BECEBE81}" destId="{F5221C78-9296-456A-AE4F-6603DC0B85BD}" srcOrd="1" destOrd="0" presId="urn:microsoft.com/office/officeart/2018/5/layout/IconCircleLabelList"/>
    <dgm:cxn modelId="{BA6120D2-03E5-4D0C-8D8E-17F25747E3C4}" type="presParOf" srcId="{DF4211E6-4343-4F1C-978C-D115BECEBE81}" destId="{EE8DE1A8-685F-49AE-83CB-3FA53C5A2286}" srcOrd="2" destOrd="0" presId="urn:microsoft.com/office/officeart/2018/5/layout/IconCircleLabelList"/>
    <dgm:cxn modelId="{5DFC7572-81CC-45D9-9B77-5FAC80384646}" type="presParOf" srcId="{EE8DE1A8-685F-49AE-83CB-3FA53C5A2286}" destId="{DDA8A16A-6F50-4862-86F2-BD0BED209D38}" srcOrd="0" destOrd="0" presId="urn:microsoft.com/office/officeart/2018/5/layout/IconCircleLabelList"/>
    <dgm:cxn modelId="{7C526113-2B73-47DA-8EB7-E8EC991DF4D1}" type="presParOf" srcId="{EE8DE1A8-685F-49AE-83CB-3FA53C5A2286}" destId="{C26C6C10-213A-4D40-A569-D84F568C9DAA}" srcOrd="1" destOrd="0" presId="urn:microsoft.com/office/officeart/2018/5/layout/IconCircleLabelList"/>
    <dgm:cxn modelId="{1C9F3E83-DF10-4447-BCB2-AB3E73A26255}" type="presParOf" srcId="{EE8DE1A8-685F-49AE-83CB-3FA53C5A2286}" destId="{2332ECBE-ED46-4F7D-8AC2-9B14DB0EF33A}" srcOrd="2" destOrd="0" presId="urn:microsoft.com/office/officeart/2018/5/layout/IconCircleLabelList"/>
    <dgm:cxn modelId="{8BEF407C-BD88-44C0-B8C3-CDF05C48C0A2}" type="presParOf" srcId="{EE8DE1A8-685F-49AE-83CB-3FA53C5A2286}" destId="{F7B5E511-DDF4-4310-ADE5-C6C1631B3419}" srcOrd="3" destOrd="0" presId="urn:microsoft.com/office/officeart/2018/5/layout/IconCircleLabelList"/>
    <dgm:cxn modelId="{F3A6789F-8BA8-4C1A-AE4A-A3F545CEC77D}" type="presParOf" srcId="{DF4211E6-4343-4F1C-978C-D115BECEBE81}" destId="{C9384DA8-7599-4190-843D-EBAEDEFA371F}" srcOrd="3" destOrd="0" presId="urn:microsoft.com/office/officeart/2018/5/layout/IconCircleLabelList"/>
    <dgm:cxn modelId="{2A009032-92F5-49DD-AB3C-280328042430}" type="presParOf" srcId="{DF4211E6-4343-4F1C-978C-D115BECEBE81}" destId="{964A89AD-268F-43E2-AA05-ED80893DE5E8}" srcOrd="4" destOrd="0" presId="urn:microsoft.com/office/officeart/2018/5/layout/IconCircleLabelList"/>
    <dgm:cxn modelId="{A154A8B0-F523-488C-B6F2-6D82171C3ED6}" type="presParOf" srcId="{964A89AD-268F-43E2-AA05-ED80893DE5E8}" destId="{497AF17C-B912-4AC4-824D-92E14493CD0E}" srcOrd="0" destOrd="0" presId="urn:microsoft.com/office/officeart/2018/5/layout/IconCircleLabelList"/>
    <dgm:cxn modelId="{D6E52BA7-6CBA-46FF-8D48-A02717E78E2E}" type="presParOf" srcId="{964A89AD-268F-43E2-AA05-ED80893DE5E8}" destId="{5710B7D6-A461-44F1-89E1-34E37993FCF5}" srcOrd="1" destOrd="0" presId="urn:microsoft.com/office/officeart/2018/5/layout/IconCircleLabelList"/>
    <dgm:cxn modelId="{1951B1D0-FBEB-44B2-8C2D-76ACB7095FEB}" type="presParOf" srcId="{964A89AD-268F-43E2-AA05-ED80893DE5E8}" destId="{A170767F-17A7-47C8-8B42-ABD865D769C9}" srcOrd="2" destOrd="0" presId="urn:microsoft.com/office/officeart/2018/5/layout/IconCircleLabelList"/>
    <dgm:cxn modelId="{AE766971-70F6-4937-8E50-D8431F2F5C5E}" type="presParOf" srcId="{964A89AD-268F-43E2-AA05-ED80893DE5E8}" destId="{A4A53145-AD37-4814-A450-FB81C5DCCC11}" srcOrd="3" destOrd="0" presId="urn:microsoft.com/office/officeart/2018/5/layout/IconCircleLabelList"/>
    <dgm:cxn modelId="{39EB8F20-B082-4DA4-BBBC-D912592F9FA0}" type="presParOf" srcId="{DF4211E6-4343-4F1C-978C-D115BECEBE81}" destId="{1370D711-ECB7-4306-882C-D7C396323625}" srcOrd="5" destOrd="0" presId="urn:microsoft.com/office/officeart/2018/5/layout/IconCircleLabelList"/>
    <dgm:cxn modelId="{76534E41-8FAD-4C60-9960-6711998F0FFF}" type="presParOf" srcId="{DF4211E6-4343-4F1C-978C-D115BECEBE81}" destId="{672B7FFB-6BA8-4281-8B9F-F002E258A5A0}" srcOrd="6" destOrd="0" presId="urn:microsoft.com/office/officeart/2018/5/layout/IconCircleLabelList"/>
    <dgm:cxn modelId="{E95B59E8-8114-4BFC-86A9-6A12532751B9}" type="presParOf" srcId="{672B7FFB-6BA8-4281-8B9F-F002E258A5A0}" destId="{F40C741F-072B-4A53-ADC7-E64E0632BD17}" srcOrd="0" destOrd="0" presId="urn:microsoft.com/office/officeart/2018/5/layout/IconCircleLabelList"/>
    <dgm:cxn modelId="{D5304E4A-3584-48DA-84A0-1C2ED8249124}" type="presParOf" srcId="{672B7FFB-6BA8-4281-8B9F-F002E258A5A0}" destId="{5438C994-DE78-41A5-B871-8C9611DB6057}" srcOrd="1" destOrd="0" presId="urn:microsoft.com/office/officeart/2018/5/layout/IconCircleLabelList"/>
    <dgm:cxn modelId="{661F0D45-2913-476B-969B-9137F81123FC}" type="presParOf" srcId="{672B7FFB-6BA8-4281-8B9F-F002E258A5A0}" destId="{159652DC-5B97-4CF6-BBF5-1ACFA2711C2F}" srcOrd="2" destOrd="0" presId="urn:microsoft.com/office/officeart/2018/5/layout/IconCircleLabelList"/>
    <dgm:cxn modelId="{2DC0B6C2-ACBB-43E9-A208-E428BDACD911}" type="presParOf" srcId="{672B7FFB-6BA8-4281-8B9F-F002E258A5A0}" destId="{86090D30-F810-4A52-AF13-5D4109A3CEEF}" srcOrd="3" destOrd="0" presId="urn:microsoft.com/office/officeart/2018/5/layout/IconCircleLabelList"/>
    <dgm:cxn modelId="{0C822882-5922-4EAC-94AC-3D98E9854F34}" type="presParOf" srcId="{DF4211E6-4343-4F1C-978C-D115BECEBE81}" destId="{AC12B16B-A56B-4F90-B48C-0640C3E89023}" srcOrd="7" destOrd="0" presId="urn:microsoft.com/office/officeart/2018/5/layout/IconCircleLabelList"/>
    <dgm:cxn modelId="{7835AA2A-1446-4A4B-8A18-2A68DC2CC109}" type="presParOf" srcId="{DF4211E6-4343-4F1C-978C-D115BECEBE81}" destId="{EB454E04-F51B-4536-8084-A6C802D7BB15}" srcOrd="8" destOrd="0" presId="urn:microsoft.com/office/officeart/2018/5/layout/IconCircleLabelList"/>
    <dgm:cxn modelId="{BAA69FCA-7F91-46EF-B4B6-3FFF4E45E083}" type="presParOf" srcId="{EB454E04-F51B-4536-8084-A6C802D7BB15}" destId="{9480D7FD-6C07-4CD2-BF15-958AEE83BADE}" srcOrd="0" destOrd="0" presId="urn:microsoft.com/office/officeart/2018/5/layout/IconCircleLabelList"/>
    <dgm:cxn modelId="{04E0F705-0CE9-4F6D-BF46-A1360557E9D7}" type="presParOf" srcId="{EB454E04-F51B-4536-8084-A6C802D7BB15}" destId="{45A795DE-8CBA-43C7-A011-D33DCF8A10CB}" srcOrd="1" destOrd="0" presId="urn:microsoft.com/office/officeart/2018/5/layout/IconCircleLabelList"/>
    <dgm:cxn modelId="{F2BD7992-BA16-40AE-90A0-908349EDF424}" type="presParOf" srcId="{EB454E04-F51B-4536-8084-A6C802D7BB15}" destId="{829FB9A4-12D6-46A0-A8BC-6E4A6F50AC43}" srcOrd="2" destOrd="0" presId="urn:microsoft.com/office/officeart/2018/5/layout/IconCircleLabelList"/>
    <dgm:cxn modelId="{D7306259-7779-4AD3-A539-7D50538CDEB7}" type="presParOf" srcId="{EB454E04-F51B-4536-8084-A6C802D7BB15}" destId="{B82A4127-F416-442E-BD34-4778A5DC775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835F0-94C7-054F-9E46-3AB1D3FCD75B}">
      <dsp:nvSpPr>
        <dsp:cNvPr id="0" name=""/>
        <dsp:cNvSpPr/>
      </dsp:nvSpPr>
      <dsp:spPr>
        <a:xfrm>
          <a:off x="0" y="0"/>
          <a:ext cx="5529531" cy="971124"/>
        </a:xfrm>
        <a:prstGeom prst="roundRect">
          <a:avLst>
            <a:gd name="adj" fmla="val 10000"/>
          </a:avLst>
        </a:prstGeom>
        <a:solidFill>
          <a:schemeClr val="bg1"/>
        </a:solid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Multiple Resources from different sources located in different places</a:t>
          </a:r>
          <a:endParaRPr lang="en-US" sz="2000" kern="1200" dirty="0"/>
        </a:p>
      </dsp:txBody>
      <dsp:txXfrm>
        <a:off x="1203018" y="0"/>
        <a:ext cx="4326512" cy="971124"/>
      </dsp:txXfrm>
    </dsp:sp>
    <dsp:sp modelId="{C172DC34-B2A7-D645-B891-9138FA8D2799}">
      <dsp:nvSpPr>
        <dsp:cNvPr id="0" name=""/>
        <dsp:cNvSpPr/>
      </dsp:nvSpPr>
      <dsp:spPr>
        <a:xfrm>
          <a:off x="97112" y="97112"/>
          <a:ext cx="1105906" cy="776899"/>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93907576-1535-E147-BBD1-0759EB5CD137}">
      <dsp:nvSpPr>
        <dsp:cNvPr id="0" name=""/>
        <dsp:cNvSpPr/>
      </dsp:nvSpPr>
      <dsp:spPr>
        <a:xfrm>
          <a:off x="0" y="1068237"/>
          <a:ext cx="5529531" cy="971124"/>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District and School Level </a:t>
          </a:r>
        </a:p>
        <a:p>
          <a:pPr marL="0" lvl="0" indent="0" algn="l" defTabSz="889000">
            <a:lnSpc>
              <a:spcPct val="90000"/>
            </a:lnSpc>
            <a:spcBef>
              <a:spcPct val="0"/>
            </a:spcBef>
            <a:spcAft>
              <a:spcPct val="35000"/>
            </a:spcAft>
            <a:buNone/>
          </a:pPr>
          <a:r>
            <a:rPr lang="en-US" sz="2000" b="1" kern="1200" dirty="0">
              <a:solidFill>
                <a:schemeClr val="tx1"/>
              </a:solidFill>
            </a:rPr>
            <a:t>Instructional Expectations</a:t>
          </a:r>
        </a:p>
      </dsp:txBody>
      <dsp:txXfrm>
        <a:off x="1203018" y="1068237"/>
        <a:ext cx="4326512" cy="971124"/>
      </dsp:txXfrm>
    </dsp:sp>
    <dsp:sp modelId="{D5E6D92B-2409-574D-AD44-7AEFE7031360}">
      <dsp:nvSpPr>
        <dsp:cNvPr id="0" name=""/>
        <dsp:cNvSpPr/>
      </dsp:nvSpPr>
      <dsp:spPr>
        <a:xfrm>
          <a:off x="97112" y="1165349"/>
          <a:ext cx="1105906" cy="776899"/>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B8A479AA-9BC6-0B4C-BB70-1F479883FFE9}">
      <dsp:nvSpPr>
        <dsp:cNvPr id="0" name=""/>
        <dsp:cNvSpPr/>
      </dsp:nvSpPr>
      <dsp:spPr>
        <a:xfrm>
          <a:off x="0" y="2136474"/>
          <a:ext cx="5529531" cy="971124"/>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Professional Development Priorities</a:t>
          </a:r>
          <a:endParaRPr lang="en-US" sz="2000" kern="1200" dirty="0"/>
        </a:p>
      </dsp:txBody>
      <dsp:txXfrm>
        <a:off x="1203018" y="2136474"/>
        <a:ext cx="4326512" cy="971124"/>
      </dsp:txXfrm>
    </dsp:sp>
    <dsp:sp modelId="{B2146A56-5768-B144-85AA-04736B479348}">
      <dsp:nvSpPr>
        <dsp:cNvPr id="0" name=""/>
        <dsp:cNvSpPr/>
      </dsp:nvSpPr>
      <dsp:spPr>
        <a:xfrm>
          <a:off x="97112" y="2233586"/>
          <a:ext cx="1105906" cy="776899"/>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67BE6D-AA40-DB47-AF72-75A4F8F589A2}">
      <dsp:nvSpPr>
        <dsp:cNvPr id="0" name=""/>
        <dsp:cNvSpPr/>
      </dsp:nvSpPr>
      <dsp:spPr>
        <a:xfrm>
          <a:off x="0" y="3204711"/>
          <a:ext cx="5529531" cy="971124"/>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PLC expectations</a:t>
          </a:r>
          <a:endParaRPr lang="en-US" sz="2000" kern="1200" dirty="0"/>
        </a:p>
      </dsp:txBody>
      <dsp:txXfrm>
        <a:off x="1203018" y="3204711"/>
        <a:ext cx="4326512" cy="971124"/>
      </dsp:txXfrm>
    </dsp:sp>
    <dsp:sp modelId="{02B22F73-4B55-FB4B-AFD0-8CDFDC29E6CD}">
      <dsp:nvSpPr>
        <dsp:cNvPr id="0" name=""/>
        <dsp:cNvSpPr/>
      </dsp:nvSpPr>
      <dsp:spPr>
        <a:xfrm>
          <a:off x="97112" y="3301824"/>
          <a:ext cx="1105906" cy="776899"/>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BAEEF765-A430-CE4A-9D8B-9179FFEFEEF2}">
      <dsp:nvSpPr>
        <dsp:cNvPr id="0" name=""/>
        <dsp:cNvSpPr/>
      </dsp:nvSpPr>
      <dsp:spPr>
        <a:xfrm>
          <a:off x="0" y="4272948"/>
          <a:ext cx="5529531" cy="971124"/>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Multiple Evaluation Rubrics</a:t>
          </a:r>
        </a:p>
      </dsp:txBody>
      <dsp:txXfrm>
        <a:off x="1203018" y="4272948"/>
        <a:ext cx="4326512" cy="971124"/>
      </dsp:txXfrm>
    </dsp:sp>
    <dsp:sp modelId="{2B54FDFE-ABD3-754B-817F-9573C71F7C96}">
      <dsp:nvSpPr>
        <dsp:cNvPr id="0" name=""/>
        <dsp:cNvSpPr/>
      </dsp:nvSpPr>
      <dsp:spPr>
        <a:xfrm>
          <a:off x="97112" y="4370061"/>
          <a:ext cx="1105906" cy="776899"/>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E7480-DD7D-FE44-BF2B-A221106A9931}">
      <dsp:nvSpPr>
        <dsp:cNvPr id="0" name=""/>
        <dsp:cNvSpPr/>
      </dsp:nvSpPr>
      <dsp:spPr>
        <a:xfrm>
          <a:off x="2411" y="1779171"/>
          <a:ext cx="2419052" cy="9676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t>Clearly Define Expectations</a:t>
          </a:r>
        </a:p>
      </dsp:txBody>
      <dsp:txXfrm>
        <a:off x="2411" y="1779171"/>
        <a:ext cx="2177147" cy="967620"/>
      </dsp:txXfrm>
    </dsp:sp>
    <dsp:sp modelId="{FEE00F36-9B78-5240-B33B-5F86C5A59BC3}">
      <dsp:nvSpPr>
        <dsp:cNvPr id="0" name=""/>
        <dsp:cNvSpPr/>
      </dsp:nvSpPr>
      <dsp:spPr>
        <a:xfrm>
          <a:off x="1937652" y="1779171"/>
          <a:ext cx="2419052" cy="967620"/>
        </a:xfrm>
        <a:prstGeom prst="chevron">
          <a:avLst/>
        </a:prstGeom>
        <a:solidFill>
          <a:srgbClr val="009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t>Crosswalk Expectations with Expectations and Resources</a:t>
          </a:r>
        </a:p>
      </dsp:txBody>
      <dsp:txXfrm>
        <a:off x="2421462" y="1779171"/>
        <a:ext cx="1451432" cy="967620"/>
      </dsp:txXfrm>
    </dsp:sp>
    <dsp:sp modelId="{5F8B9E0C-E689-F044-893B-FAD2DAC3AB2B}">
      <dsp:nvSpPr>
        <dsp:cNvPr id="0" name=""/>
        <dsp:cNvSpPr/>
      </dsp:nvSpPr>
      <dsp:spPr>
        <a:xfrm>
          <a:off x="3872894" y="1779171"/>
          <a:ext cx="2419052" cy="967620"/>
        </a:xfrm>
        <a:prstGeom prst="chevron">
          <a:avLst/>
        </a:prstGeom>
        <a:solidFill>
          <a:srgbClr val="FFC000"/>
        </a:solidFill>
        <a:ln w="2540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t>Create a Framework Document</a:t>
          </a:r>
        </a:p>
      </dsp:txBody>
      <dsp:txXfrm>
        <a:off x="4356704" y="1779171"/>
        <a:ext cx="1451432" cy="967620"/>
      </dsp:txXfrm>
    </dsp:sp>
    <dsp:sp modelId="{F0896792-AE5F-1943-8383-AF5032C6A5D0}">
      <dsp:nvSpPr>
        <dsp:cNvPr id="0" name=""/>
        <dsp:cNvSpPr/>
      </dsp:nvSpPr>
      <dsp:spPr>
        <a:xfrm>
          <a:off x="5808136" y="1779171"/>
          <a:ext cx="2419052" cy="96762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endParaRPr lang="en-US" sz="1400" b="1" kern="1200" dirty="0"/>
        </a:p>
      </dsp:txBody>
      <dsp:txXfrm>
        <a:off x="6291946" y="1779171"/>
        <a:ext cx="1451432" cy="9676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E7480-DD7D-FE44-BF2B-A221106A9931}">
      <dsp:nvSpPr>
        <dsp:cNvPr id="0" name=""/>
        <dsp:cNvSpPr/>
      </dsp:nvSpPr>
      <dsp:spPr>
        <a:xfrm>
          <a:off x="2411" y="1779171"/>
          <a:ext cx="2419052" cy="9676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t>Clearly Define Expectations</a:t>
          </a:r>
        </a:p>
      </dsp:txBody>
      <dsp:txXfrm>
        <a:off x="2411" y="1779171"/>
        <a:ext cx="2177147" cy="967620"/>
      </dsp:txXfrm>
    </dsp:sp>
    <dsp:sp modelId="{FEE00F36-9B78-5240-B33B-5F86C5A59BC3}">
      <dsp:nvSpPr>
        <dsp:cNvPr id="0" name=""/>
        <dsp:cNvSpPr/>
      </dsp:nvSpPr>
      <dsp:spPr>
        <a:xfrm>
          <a:off x="1937652" y="1779171"/>
          <a:ext cx="2419052" cy="967620"/>
        </a:xfrm>
        <a:prstGeom prst="chevron">
          <a:avLst/>
        </a:prstGeom>
        <a:solidFill>
          <a:srgbClr val="009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t>Crosswalk Expectations with Expectations and Resources</a:t>
          </a:r>
        </a:p>
      </dsp:txBody>
      <dsp:txXfrm>
        <a:off x="2421462" y="1779171"/>
        <a:ext cx="1451432" cy="967620"/>
      </dsp:txXfrm>
    </dsp:sp>
    <dsp:sp modelId="{5F8B9E0C-E689-F044-893B-FAD2DAC3AB2B}">
      <dsp:nvSpPr>
        <dsp:cNvPr id="0" name=""/>
        <dsp:cNvSpPr/>
      </dsp:nvSpPr>
      <dsp:spPr>
        <a:xfrm>
          <a:off x="3872894" y="1779171"/>
          <a:ext cx="2419052" cy="967620"/>
        </a:xfrm>
        <a:prstGeom prst="chevron">
          <a:avLst/>
        </a:prstGeom>
        <a:solidFill>
          <a:srgbClr val="FFC000"/>
        </a:solidFill>
        <a:ln w="2540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t>Create a Framework Document</a:t>
          </a:r>
        </a:p>
      </dsp:txBody>
      <dsp:txXfrm>
        <a:off x="4356704" y="1779171"/>
        <a:ext cx="1451432" cy="967620"/>
      </dsp:txXfrm>
    </dsp:sp>
    <dsp:sp modelId="{F0896792-AE5F-1943-8383-AF5032C6A5D0}">
      <dsp:nvSpPr>
        <dsp:cNvPr id="0" name=""/>
        <dsp:cNvSpPr/>
      </dsp:nvSpPr>
      <dsp:spPr>
        <a:xfrm>
          <a:off x="5808136" y="1779171"/>
          <a:ext cx="2419052" cy="96762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t>Develop Plan for Constant Improvement</a:t>
          </a:r>
        </a:p>
      </dsp:txBody>
      <dsp:txXfrm>
        <a:off x="6291946" y="1779171"/>
        <a:ext cx="1451432" cy="9676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E7480-DD7D-FE44-BF2B-A221106A9931}">
      <dsp:nvSpPr>
        <dsp:cNvPr id="0" name=""/>
        <dsp:cNvSpPr/>
      </dsp:nvSpPr>
      <dsp:spPr>
        <a:xfrm>
          <a:off x="2411" y="1779171"/>
          <a:ext cx="2419052" cy="9676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t>Clearly Define Expectations</a:t>
          </a:r>
        </a:p>
      </dsp:txBody>
      <dsp:txXfrm>
        <a:off x="2411" y="1779171"/>
        <a:ext cx="2177147" cy="967620"/>
      </dsp:txXfrm>
    </dsp:sp>
    <dsp:sp modelId="{FEE00F36-9B78-5240-B33B-5F86C5A59BC3}">
      <dsp:nvSpPr>
        <dsp:cNvPr id="0" name=""/>
        <dsp:cNvSpPr/>
      </dsp:nvSpPr>
      <dsp:spPr>
        <a:xfrm>
          <a:off x="1937652" y="1779171"/>
          <a:ext cx="2419052" cy="967620"/>
        </a:xfrm>
        <a:prstGeom prst="chevron">
          <a:avLst/>
        </a:prstGeom>
        <a:solidFill>
          <a:srgbClr val="009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t>Crosswalk Expectations with Expectations and Resources</a:t>
          </a:r>
        </a:p>
      </dsp:txBody>
      <dsp:txXfrm>
        <a:off x="2421462" y="1779171"/>
        <a:ext cx="1451432" cy="967620"/>
      </dsp:txXfrm>
    </dsp:sp>
    <dsp:sp modelId="{5F8B9E0C-E689-F044-893B-FAD2DAC3AB2B}">
      <dsp:nvSpPr>
        <dsp:cNvPr id="0" name=""/>
        <dsp:cNvSpPr/>
      </dsp:nvSpPr>
      <dsp:spPr>
        <a:xfrm>
          <a:off x="3872894" y="1779171"/>
          <a:ext cx="2419052" cy="967620"/>
        </a:xfrm>
        <a:prstGeom prst="chevron">
          <a:avLst/>
        </a:prstGeom>
        <a:solidFill>
          <a:srgbClr val="FFC000"/>
        </a:solidFill>
        <a:ln w="2540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t>Create a Framework Document</a:t>
          </a:r>
        </a:p>
      </dsp:txBody>
      <dsp:txXfrm>
        <a:off x="4356704" y="1779171"/>
        <a:ext cx="1451432" cy="967620"/>
      </dsp:txXfrm>
    </dsp:sp>
    <dsp:sp modelId="{F0896792-AE5F-1943-8383-AF5032C6A5D0}">
      <dsp:nvSpPr>
        <dsp:cNvPr id="0" name=""/>
        <dsp:cNvSpPr/>
      </dsp:nvSpPr>
      <dsp:spPr>
        <a:xfrm>
          <a:off x="5808136" y="1779171"/>
          <a:ext cx="2419052" cy="96762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t>Develop Plan for Constant Improvement</a:t>
          </a:r>
        </a:p>
      </dsp:txBody>
      <dsp:txXfrm>
        <a:off x="6291946" y="1779171"/>
        <a:ext cx="1451432" cy="9676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A9B6B-9466-064E-B3CF-3F04FE935A8D}">
      <dsp:nvSpPr>
        <dsp:cNvPr id="0" name=""/>
        <dsp:cNvSpPr/>
      </dsp:nvSpPr>
      <dsp:spPr>
        <a:xfrm>
          <a:off x="0" y="2700"/>
          <a:ext cx="4718785"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99440-D464-FF47-B323-C6D5D78A98C0}">
      <dsp:nvSpPr>
        <dsp:cNvPr id="0" name=""/>
        <dsp:cNvSpPr/>
      </dsp:nvSpPr>
      <dsp:spPr>
        <a:xfrm>
          <a:off x="0" y="2700"/>
          <a:ext cx="4718785"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Framework anchors PD planning</a:t>
          </a:r>
        </a:p>
      </dsp:txBody>
      <dsp:txXfrm>
        <a:off x="0" y="2700"/>
        <a:ext cx="4718785" cy="1841777"/>
      </dsp:txXfrm>
    </dsp:sp>
    <dsp:sp modelId="{2089F584-3C8C-8245-8E7B-0629BA188217}">
      <dsp:nvSpPr>
        <dsp:cNvPr id="0" name=""/>
        <dsp:cNvSpPr/>
      </dsp:nvSpPr>
      <dsp:spPr>
        <a:xfrm>
          <a:off x="0" y="1844478"/>
          <a:ext cx="4718785" cy="0"/>
        </a:xfrm>
        <a:prstGeom prst="line">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4BD1D2-5789-0B47-B889-F5BDE51917EC}">
      <dsp:nvSpPr>
        <dsp:cNvPr id="0" name=""/>
        <dsp:cNvSpPr/>
      </dsp:nvSpPr>
      <dsp:spPr>
        <a:xfrm>
          <a:off x="0" y="1844478"/>
          <a:ext cx="4718785"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PLCs focus on priority practices</a:t>
          </a:r>
        </a:p>
      </dsp:txBody>
      <dsp:txXfrm>
        <a:off x="0" y="1844478"/>
        <a:ext cx="4718785" cy="1841777"/>
      </dsp:txXfrm>
    </dsp:sp>
    <dsp:sp modelId="{AEE57C58-7D1D-B648-921C-B88D2FBBF7AE}">
      <dsp:nvSpPr>
        <dsp:cNvPr id="0" name=""/>
        <dsp:cNvSpPr/>
      </dsp:nvSpPr>
      <dsp:spPr>
        <a:xfrm>
          <a:off x="0" y="3686256"/>
          <a:ext cx="4718785" cy="0"/>
        </a:xfrm>
        <a:prstGeom prst="line">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A386AA-8C82-E94F-BF3A-0E8EBE52BA60}">
      <dsp:nvSpPr>
        <dsp:cNvPr id="0" name=""/>
        <dsp:cNvSpPr/>
      </dsp:nvSpPr>
      <dsp:spPr>
        <a:xfrm>
          <a:off x="0" y="3686256"/>
          <a:ext cx="4718785"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Evaluation and PDP becomes growth-oriented</a:t>
          </a:r>
        </a:p>
      </dsp:txBody>
      <dsp:txXfrm>
        <a:off x="0" y="3686256"/>
        <a:ext cx="4718785" cy="184177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6CEAA-72E7-484D-83A7-0D5558714407}">
      <dsp:nvSpPr>
        <dsp:cNvPr id="0" name=""/>
        <dsp:cNvSpPr/>
      </dsp:nvSpPr>
      <dsp:spPr>
        <a:xfrm>
          <a:off x="530099" y="893169"/>
          <a:ext cx="1406812" cy="1406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F051CA-5670-4FE4-BCA6-5E2795210BBD}">
      <dsp:nvSpPr>
        <dsp:cNvPr id="0" name=""/>
        <dsp:cNvSpPr/>
      </dsp:nvSpPr>
      <dsp:spPr>
        <a:xfrm>
          <a:off x="829912" y="1192981"/>
          <a:ext cx="807187" cy="8071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36D506-1FBF-48C0-9A62-713181AE5093}">
      <dsp:nvSpPr>
        <dsp:cNvPr id="0" name=""/>
        <dsp:cNvSpPr/>
      </dsp:nvSpPr>
      <dsp:spPr>
        <a:xfrm>
          <a:off x="80381"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Use walkthrough data &amp; evaluation trends</a:t>
          </a:r>
        </a:p>
      </dsp:txBody>
      <dsp:txXfrm>
        <a:off x="80381" y="2738169"/>
        <a:ext cx="2306250" cy="720000"/>
      </dsp:txXfrm>
    </dsp:sp>
    <dsp:sp modelId="{A350E21E-0DBB-4B06-97F9-3EF0461A3EC1}">
      <dsp:nvSpPr>
        <dsp:cNvPr id="0" name=""/>
        <dsp:cNvSpPr/>
      </dsp:nvSpPr>
      <dsp:spPr>
        <a:xfrm>
          <a:off x="3239943" y="893169"/>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F58C3F-4DAE-436A-8151-83EF17755728}">
      <dsp:nvSpPr>
        <dsp:cNvPr id="0" name=""/>
        <dsp:cNvSpPr/>
      </dsp:nvSpPr>
      <dsp:spPr>
        <a:xfrm>
          <a:off x="3539756" y="1192981"/>
          <a:ext cx="807187" cy="8071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4DF2A2-2A9E-4CD3-81F9-004F805886E6}">
      <dsp:nvSpPr>
        <dsp:cNvPr id="0" name=""/>
        <dsp:cNvSpPr/>
      </dsp:nvSpPr>
      <dsp:spPr>
        <a:xfrm>
          <a:off x="2790224"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Conversations from PLC meetings</a:t>
          </a:r>
        </a:p>
      </dsp:txBody>
      <dsp:txXfrm>
        <a:off x="2790224" y="2738169"/>
        <a:ext cx="2306250" cy="720000"/>
      </dsp:txXfrm>
    </dsp:sp>
    <dsp:sp modelId="{22AF490F-4FA1-4611-9E49-127E991D8845}">
      <dsp:nvSpPr>
        <dsp:cNvPr id="0" name=""/>
        <dsp:cNvSpPr/>
      </dsp:nvSpPr>
      <dsp:spPr>
        <a:xfrm>
          <a:off x="5949787" y="893169"/>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3C1018-CC53-47F9-B9AE-C94118C4754E}">
      <dsp:nvSpPr>
        <dsp:cNvPr id="0" name=""/>
        <dsp:cNvSpPr/>
      </dsp:nvSpPr>
      <dsp:spPr>
        <a:xfrm>
          <a:off x="6249600" y="1192981"/>
          <a:ext cx="807187" cy="8071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3F024C-CA60-4A6B-9D33-C3759BE6C94A}">
      <dsp:nvSpPr>
        <dsp:cNvPr id="0" name=""/>
        <dsp:cNvSpPr/>
      </dsp:nvSpPr>
      <dsp:spPr>
        <a:xfrm>
          <a:off x="5500068"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Annual refinement</a:t>
          </a:r>
        </a:p>
      </dsp:txBody>
      <dsp:txXfrm>
        <a:off x="5500068" y="2738169"/>
        <a:ext cx="2306250" cy="720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2CC20-F6AC-984D-B30F-C46075838A7F}">
      <dsp:nvSpPr>
        <dsp:cNvPr id="0" name=""/>
        <dsp:cNvSpPr/>
      </dsp:nvSpPr>
      <dsp:spPr>
        <a:xfrm>
          <a:off x="0" y="3427105"/>
          <a:ext cx="4358346" cy="224855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a:t>Align with </a:t>
          </a:r>
        </a:p>
      </dsp:txBody>
      <dsp:txXfrm>
        <a:off x="0" y="3427105"/>
        <a:ext cx="4358346" cy="1214218"/>
      </dsp:txXfrm>
    </dsp:sp>
    <dsp:sp modelId="{339C7069-9820-B443-A4AC-10E06CE988F6}">
      <dsp:nvSpPr>
        <dsp:cNvPr id="0" name=""/>
        <dsp:cNvSpPr/>
      </dsp:nvSpPr>
      <dsp:spPr>
        <a:xfrm>
          <a:off x="0" y="4596353"/>
          <a:ext cx="2179173" cy="103433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dirty="0"/>
            <a:t>the Essential Practices for CCR Instruction</a:t>
          </a:r>
        </a:p>
      </dsp:txBody>
      <dsp:txXfrm>
        <a:off x="0" y="4596353"/>
        <a:ext cx="2179173" cy="1034334"/>
      </dsp:txXfrm>
    </dsp:sp>
    <dsp:sp modelId="{15E002DC-33B6-7E43-82F3-FC444B5D5942}">
      <dsp:nvSpPr>
        <dsp:cNvPr id="0" name=""/>
        <dsp:cNvSpPr/>
      </dsp:nvSpPr>
      <dsp:spPr>
        <a:xfrm>
          <a:off x="2179173" y="4596353"/>
          <a:ext cx="2179173" cy="1034334"/>
        </a:xfrm>
        <a:prstGeom prst="rect">
          <a:avLst/>
        </a:prstGeom>
        <a:solidFill>
          <a:schemeClr val="accent2">
            <a:tint val="40000"/>
            <a:alpha val="90000"/>
            <a:hueOff val="-8125342"/>
            <a:satOff val="24815"/>
            <a:lumOff val="5007"/>
            <a:alphaOff val="0"/>
          </a:schemeClr>
        </a:solidFill>
        <a:ln w="25400" cap="flat" cmpd="sng" algn="ctr">
          <a:solidFill>
            <a:schemeClr val="accent2">
              <a:tint val="40000"/>
              <a:alpha val="90000"/>
              <a:hueOff val="-8125342"/>
              <a:satOff val="24815"/>
              <a:lumOff val="50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dirty="0"/>
            <a:t>Essential Practices for CCR Instruction Walkthrough</a:t>
          </a:r>
        </a:p>
      </dsp:txBody>
      <dsp:txXfrm>
        <a:off x="2179173" y="4596353"/>
        <a:ext cx="2179173" cy="1034334"/>
      </dsp:txXfrm>
    </dsp:sp>
    <dsp:sp modelId="{272AA404-EA77-6A44-BB96-442B4D2930DD}">
      <dsp:nvSpPr>
        <dsp:cNvPr id="0" name=""/>
        <dsp:cNvSpPr/>
      </dsp:nvSpPr>
      <dsp:spPr>
        <a:xfrm rot="10800000">
          <a:off x="0" y="2560"/>
          <a:ext cx="4358346" cy="3458273"/>
        </a:xfrm>
        <a:prstGeom prst="upArrowCallout">
          <a:avLst/>
        </a:prstGeom>
        <a:solidFill>
          <a:schemeClr val="accent2">
            <a:hueOff val="-7972015"/>
            <a:satOff val="-4681"/>
            <a:lumOff val="28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a:t>Break into Multiple Expectations</a:t>
          </a:r>
        </a:p>
      </dsp:txBody>
      <dsp:txXfrm rot="10800000">
        <a:off x="0" y="2560"/>
        <a:ext cx="4358346" cy="2247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ADF3A-6213-475B-B937-7FAF8A6CCE27}">
      <dsp:nvSpPr>
        <dsp:cNvPr id="0" name=""/>
        <dsp:cNvSpPr/>
      </dsp:nvSpPr>
      <dsp:spPr>
        <a:xfrm>
          <a:off x="750914" y="1203373"/>
          <a:ext cx="1081248" cy="108124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8A50A0-5ED4-4CD6-9748-3F7B57E9BAD4}">
      <dsp:nvSpPr>
        <dsp:cNvPr id="0" name=""/>
        <dsp:cNvSpPr/>
      </dsp:nvSpPr>
      <dsp:spPr>
        <a:xfrm>
          <a:off x="90151" y="2602589"/>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Compliance Culture</a:t>
          </a:r>
        </a:p>
      </dsp:txBody>
      <dsp:txXfrm>
        <a:off x="90151" y="2602589"/>
        <a:ext cx="2402775" cy="720000"/>
      </dsp:txXfrm>
    </dsp:sp>
    <dsp:sp modelId="{43BBA1F6-8E0E-44C5-8C3C-1AEB71B01F4D}">
      <dsp:nvSpPr>
        <dsp:cNvPr id="0" name=""/>
        <dsp:cNvSpPr/>
      </dsp:nvSpPr>
      <dsp:spPr>
        <a:xfrm>
          <a:off x="3574175" y="1203373"/>
          <a:ext cx="1081248" cy="1081248"/>
        </a:xfrm>
        <a:prstGeom prst="rect">
          <a:avLst/>
        </a:prstGeom>
        <a:blipFill>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1CF0A0-1D9E-4A9C-BB0A-A2473E8917FA}">
      <dsp:nvSpPr>
        <dsp:cNvPr id="0" name=""/>
        <dsp:cNvSpPr/>
      </dsp:nvSpPr>
      <dsp:spPr>
        <a:xfrm>
          <a:off x="2913412" y="2602589"/>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Inconsistent Instructional Practice</a:t>
          </a:r>
        </a:p>
      </dsp:txBody>
      <dsp:txXfrm>
        <a:off x="2913412" y="2602589"/>
        <a:ext cx="2402775" cy="720000"/>
      </dsp:txXfrm>
    </dsp:sp>
    <dsp:sp modelId="{0A148729-9E3C-4C32-8FA4-4DB5EE7B3295}">
      <dsp:nvSpPr>
        <dsp:cNvPr id="0" name=""/>
        <dsp:cNvSpPr/>
      </dsp:nvSpPr>
      <dsp:spPr>
        <a:xfrm>
          <a:off x="6397436" y="1203373"/>
          <a:ext cx="1081248" cy="1081248"/>
        </a:xfrm>
        <a:prstGeom prst="rect">
          <a:avLst/>
        </a:prstGeom>
        <a:blipFill>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3F6A6D-1335-4F35-BE60-76090C7FB3BF}">
      <dsp:nvSpPr>
        <dsp:cNvPr id="0" name=""/>
        <dsp:cNvSpPr/>
      </dsp:nvSpPr>
      <dsp:spPr>
        <a:xfrm>
          <a:off x="5736673" y="2602589"/>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Initiative Fatigue</a:t>
          </a:r>
        </a:p>
      </dsp:txBody>
      <dsp:txXfrm>
        <a:off x="5736673" y="2602589"/>
        <a:ext cx="2402775"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E7480-DD7D-FE44-BF2B-A221106A9931}">
      <dsp:nvSpPr>
        <dsp:cNvPr id="0" name=""/>
        <dsp:cNvSpPr/>
      </dsp:nvSpPr>
      <dsp:spPr>
        <a:xfrm>
          <a:off x="2411" y="1779171"/>
          <a:ext cx="2419052" cy="9676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dirty="0"/>
            <a:t>Clearly Define Expectations</a:t>
          </a:r>
        </a:p>
      </dsp:txBody>
      <dsp:txXfrm>
        <a:off x="2411" y="1779171"/>
        <a:ext cx="2177147" cy="967620"/>
      </dsp:txXfrm>
    </dsp:sp>
    <dsp:sp modelId="{FEE00F36-9B78-5240-B33B-5F86C5A59BC3}">
      <dsp:nvSpPr>
        <dsp:cNvPr id="0" name=""/>
        <dsp:cNvSpPr/>
      </dsp:nvSpPr>
      <dsp:spPr>
        <a:xfrm>
          <a:off x="1937652" y="1779171"/>
          <a:ext cx="2419052" cy="967620"/>
        </a:xfrm>
        <a:prstGeom prst="chevron">
          <a:avLst/>
        </a:prstGeom>
        <a:solidFill>
          <a:srgbClr val="009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133350" rIns="66675" bIns="133350" numCol="1" spcCol="1270" anchor="ctr" anchorCtr="0">
          <a:noAutofit/>
        </a:bodyPr>
        <a:lstStyle/>
        <a:p>
          <a:pPr marL="0" lvl="0" indent="0" algn="ctr" defTabSz="2222500">
            <a:lnSpc>
              <a:spcPct val="90000"/>
            </a:lnSpc>
            <a:spcBef>
              <a:spcPct val="0"/>
            </a:spcBef>
            <a:spcAft>
              <a:spcPct val="35000"/>
            </a:spcAft>
            <a:buNone/>
          </a:pPr>
          <a:endParaRPr lang="en-US" sz="5000" b="1" kern="1200" dirty="0"/>
        </a:p>
      </dsp:txBody>
      <dsp:txXfrm>
        <a:off x="2421462" y="1779171"/>
        <a:ext cx="1451432" cy="967620"/>
      </dsp:txXfrm>
    </dsp:sp>
    <dsp:sp modelId="{5F8B9E0C-E689-F044-893B-FAD2DAC3AB2B}">
      <dsp:nvSpPr>
        <dsp:cNvPr id="0" name=""/>
        <dsp:cNvSpPr/>
      </dsp:nvSpPr>
      <dsp:spPr>
        <a:xfrm>
          <a:off x="3872894" y="1779171"/>
          <a:ext cx="2419052" cy="967620"/>
        </a:xfrm>
        <a:prstGeom prst="chevron">
          <a:avLst/>
        </a:prstGeom>
        <a:solidFill>
          <a:srgbClr val="FFC000"/>
        </a:solidFill>
        <a:ln w="2540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133350" rIns="66675" bIns="133350" numCol="1" spcCol="1270" anchor="ctr" anchorCtr="0">
          <a:noAutofit/>
        </a:bodyPr>
        <a:lstStyle/>
        <a:p>
          <a:pPr marL="0" lvl="0" indent="0" algn="ctr" defTabSz="2222500">
            <a:lnSpc>
              <a:spcPct val="90000"/>
            </a:lnSpc>
            <a:spcBef>
              <a:spcPct val="0"/>
            </a:spcBef>
            <a:spcAft>
              <a:spcPct val="35000"/>
            </a:spcAft>
            <a:buNone/>
          </a:pPr>
          <a:endParaRPr lang="en-US" sz="5000" b="1" kern="1200" dirty="0"/>
        </a:p>
      </dsp:txBody>
      <dsp:txXfrm>
        <a:off x="4356704" y="1779171"/>
        <a:ext cx="1451432" cy="967620"/>
      </dsp:txXfrm>
    </dsp:sp>
    <dsp:sp modelId="{F0896792-AE5F-1943-8383-AF5032C6A5D0}">
      <dsp:nvSpPr>
        <dsp:cNvPr id="0" name=""/>
        <dsp:cNvSpPr/>
      </dsp:nvSpPr>
      <dsp:spPr>
        <a:xfrm>
          <a:off x="5808136" y="1779171"/>
          <a:ext cx="2419052" cy="96762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25" tIns="133350" rIns="66675" bIns="133350" numCol="1" spcCol="1270" anchor="ctr" anchorCtr="0">
          <a:noAutofit/>
        </a:bodyPr>
        <a:lstStyle/>
        <a:p>
          <a:pPr marL="0" lvl="0" indent="0" algn="ctr" defTabSz="2222500">
            <a:lnSpc>
              <a:spcPct val="90000"/>
            </a:lnSpc>
            <a:spcBef>
              <a:spcPct val="0"/>
            </a:spcBef>
            <a:spcAft>
              <a:spcPct val="35000"/>
            </a:spcAft>
            <a:buNone/>
          </a:pPr>
          <a:endParaRPr lang="en-US" sz="5000" b="1" kern="1200" dirty="0"/>
        </a:p>
      </dsp:txBody>
      <dsp:txXfrm>
        <a:off x="6291946" y="1779171"/>
        <a:ext cx="1451432" cy="9676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BEED7-1F78-4CC9-8AC2-D49CF01C7636}">
      <dsp:nvSpPr>
        <dsp:cNvPr id="0" name=""/>
        <dsp:cNvSpPr/>
      </dsp:nvSpPr>
      <dsp:spPr>
        <a:xfrm>
          <a:off x="0" y="552"/>
          <a:ext cx="82296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230AC2-367B-4400-BC11-8E517EA4989E}">
      <dsp:nvSpPr>
        <dsp:cNvPr id="0" name=""/>
        <dsp:cNvSpPr/>
      </dsp:nvSpPr>
      <dsp:spPr>
        <a:xfrm>
          <a:off x="391077" y="291436"/>
          <a:ext cx="711049" cy="71104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F6423E-08B1-4C20-B4F8-030757EB0B1F}">
      <dsp:nvSpPr>
        <dsp:cNvPr id="0" name=""/>
        <dsp:cNvSpPr/>
      </dsp:nvSpPr>
      <dsp:spPr>
        <a:xfrm>
          <a:off x="1493203" y="552"/>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Write down categories of expectations that deal with all facets of instruction?</a:t>
          </a:r>
        </a:p>
      </dsp:txBody>
      <dsp:txXfrm>
        <a:off x="1493203" y="552"/>
        <a:ext cx="6736396" cy="1292816"/>
      </dsp:txXfrm>
    </dsp:sp>
    <dsp:sp modelId="{0378D4B8-518D-4677-81C5-A3A2CF086553}">
      <dsp:nvSpPr>
        <dsp:cNvPr id="0" name=""/>
        <dsp:cNvSpPr/>
      </dsp:nvSpPr>
      <dsp:spPr>
        <a:xfrm>
          <a:off x="0" y="1616573"/>
          <a:ext cx="82296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631E4B-F56A-446D-91F9-757FA546B01E}">
      <dsp:nvSpPr>
        <dsp:cNvPr id="0" name=""/>
        <dsp:cNvSpPr/>
      </dsp:nvSpPr>
      <dsp:spPr>
        <a:xfrm>
          <a:off x="391077" y="1907456"/>
          <a:ext cx="711049" cy="71104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D24DBF-682F-456C-9947-ADCD7EE84988}">
      <dsp:nvSpPr>
        <dsp:cNvPr id="0" name=""/>
        <dsp:cNvSpPr/>
      </dsp:nvSpPr>
      <dsp:spPr>
        <a:xfrm>
          <a:off x="1493203" y="161657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Within those categories write down specific expectations to be defined.</a:t>
          </a:r>
        </a:p>
      </dsp:txBody>
      <dsp:txXfrm>
        <a:off x="1493203" y="1616573"/>
        <a:ext cx="6736396" cy="1292816"/>
      </dsp:txXfrm>
    </dsp:sp>
    <dsp:sp modelId="{46093418-E16B-40C1-975C-CBF52C369ABF}">
      <dsp:nvSpPr>
        <dsp:cNvPr id="0" name=""/>
        <dsp:cNvSpPr/>
      </dsp:nvSpPr>
      <dsp:spPr>
        <a:xfrm>
          <a:off x="0" y="3232593"/>
          <a:ext cx="82296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0C34A4-75C9-4A43-B01B-E375B2FF53C4}">
      <dsp:nvSpPr>
        <dsp:cNvPr id="0" name=""/>
        <dsp:cNvSpPr/>
      </dsp:nvSpPr>
      <dsp:spPr>
        <a:xfrm>
          <a:off x="391077" y="3523477"/>
          <a:ext cx="711049" cy="71104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54AD36-23A6-43AC-B285-C42ABCB42C65}">
      <dsp:nvSpPr>
        <dsp:cNvPr id="0" name=""/>
        <dsp:cNvSpPr/>
      </dsp:nvSpPr>
      <dsp:spPr>
        <a:xfrm>
          <a:off x="1493203" y="323259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Define the expectations</a:t>
          </a:r>
        </a:p>
      </dsp:txBody>
      <dsp:txXfrm>
        <a:off x="1493203" y="3232593"/>
        <a:ext cx="6736396" cy="1292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0B390-EA7C-48D3-9867-0D801A2F2040}">
      <dsp:nvSpPr>
        <dsp:cNvPr id="0" name=""/>
        <dsp:cNvSpPr/>
      </dsp:nvSpPr>
      <dsp:spPr>
        <a:xfrm>
          <a:off x="866925" y="969"/>
          <a:ext cx="538650" cy="5386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16CC43-AD80-48BF-954C-461D0870B6B9}">
      <dsp:nvSpPr>
        <dsp:cNvPr id="0" name=""/>
        <dsp:cNvSpPr/>
      </dsp:nvSpPr>
      <dsp:spPr>
        <a:xfrm>
          <a:off x="980041" y="114085"/>
          <a:ext cx="312416" cy="31241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39F369-E169-4182-A750-751B156545EA}">
      <dsp:nvSpPr>
        <dsp:cNvPr id="0" name=""/>
        <dsp:cNvSpPr/>
      </dsp:nvSpPr>
      <dsp:spPr>
        <a:xfrm>
          <a:off x="1521000" y="969"/>
          <a:ext cx="1269674" cy="53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Pacing Guides</a:t>
          </a:r>
        </a:p>
      </dsp:txBody>
      <dsp:txXfrm>
        <a:off x="1521000" y="969"/>
        <a:ext cx="1269674" cy="538650"/>
      </dsp:txXfrm>
    </dsp:sp>
    <dsp:sp modelId="{0F111DCB-AC81-4226-A08D-EB765E4BBFD7}">
      <dsp:nvSpPr>
        <dsp:cNvPr id="0" name=""/>
        <dsp:cNvSpPr/>
      </dsp:nvSpPr>
      <dsp:spPr>
        <a:xfrm>
          <a:off x="866925" y="1137869"/>
          <a:ext cx="538650" cy="5386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52B23F-CEBE-4EB3-9508-6F6266AABBE5}">
      <dsp:nvSpPr>
        <dsp:cNvPr id="0" name=""/>
        <dsp:cNvSpPr/>
      </dsp:nvSpPr>
      <dsp:spPr>
        <a:xfrm>
          <a:off x="980041" y="1250985"/>
          <a:ext cx="312416" cy="31241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3451C8-6F27-4464-B214-2DFE1083432E}">
      <dsp:nvSpPr>
        <dsp:cNvPr id="0" name=""/>
        <dsp:cNvSpPr/>
      </dsp:nvSpPr>
      <dsp:spPr>
        <a:xfrm>
          <a:off x="1521000" y="1137869"/>
          <a:ext cx="1269674" cy="53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Unit/Lesson Plans</a:t>
          </a:r>
        </a:p>
      </dsp:txBody>
      <dsp:txXfrm>
        <a:off x="1521000" y="1137869"/>
        <a:ext cx="1269674" cy="538650"/>
      </dsp:txXfrm>
    </dsp:sp>
    <dsp:sp modelId="{52E7F084-B267-4D17-B521-C228621FADC4}">
      <dsp:nvSpPr>
        <dsp:cNvPr id="0" name=""/>
        <dsp:cNvSpPr/>
      </dsp:nvSpPr>
      <dsp:spPr>
        <a:xfrm>
          <a:off x="866925" y="2274768"/>
          <a:ext cx="538650" cy="5386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D93980-18DE-4030-9C88-674607B74FE6}">
      <dsp:nvSpPr>
        <dsp:cNvPr id="0" name=""/>
        <dsp:cNvSpPr/>
      </dsp:nvSpPr>
      <dsp:spPr>
        <a:xfrm>
          <a:off x="980041" y="2387885"/>
          <a:ext cx="312416" cy="31241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E72488-E72F-4E14-BF40-E7150060CAE4}">
      <dsp:nvSpPr>
        <dsp:cNvPr id="0" name=""/>
        <dsp:cNvSpPr/>
      </dsp:nvSpPr>
      <dsp:spPr>
        <a:xfrm>
          <a:off x="1521000" y="2274768"/>
          <a:ext cx="1269674" cy="53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Grading Policy</a:t>
          </a:r>
          <a:endParaRPr lang="en-US" sz="1500" kern="1200" dirty="0"/>
        </a:p>
      </dsp:txBody>
      <dsp:txXfrm>
        <a:off x="1521000" y="2274768"/>
        <a:ext cx="1269674" cy="538650"/>
      </dsp:txXfrm>
    </dsp:sp>
    <dsp:sp modelId="{99D1410B-5DCA-4C31-A8A3-8D7435EAEF44}">
      <dsp:nvSpPr>
        <dsp:cNvPr id="0" name=""/>
        <dsp:cNvSpPr/>
      </dsp:nvSpPr>
      <dsp:spPr>
        <a:xfrm>
          <a:off x="866925" y="3411668"/>
          <a:ext cx="538650" cy="5386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B7C206-2ACF-4961-BDF7-483C7D16B184}">
      <dsp:nvSpPr>
        <dsp:cNvPr id="0" name=""/>
        <dsp:cNvSpPr/>
      </dsp:nvSpPr>
      <dsp:spPr>
        <a:xfrm>
          <a:off x="980041" y="3524785"/>
          <a:ext cx="312416" cy="31241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4FD715-B6C9-474E-A2BD-B5410D83D336}">
      <dsp:nvSpPr>
        <dsp:cNvPr id="0" name=""/>
        <dsp:cNvSpPr/>
      </dsp:nvSpPr>
      <dsp:spPr>
        <a:xfrm>
          <a:off x="1521000" y="3412638"/>
          <a:ext cx="1269674" cy="53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Communication</a:t>
          </a:r>
          <a:endParaRPr lang="en-US" sz="1500" kern="1200" dirty="0"/>
        </a:p>
      </dsp:txBody>
      <dsp:txXfrm>
        <a:off x="1521000" y="3412638"/>
        <a:ext cx="1269674" cy="5386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5402B-CCD7-4309-8391-DEB18FD85703}">
      <dsp:nvSpPr>
        <dsp:cNvPr id="0" name=""/>
        <dsp:cNvSpPr/>
      </dsp:nvSpPr>
      <dsp:spPr>
        <a:xfrm>
          <a:off x="3016800" y="462981"/>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15E001-72EA-4C0F-A9EB-A2A8E586D33F}">
      <dsp:nvSpPr>
        <dsp:cNvPr id="0" name=""/>
        <dsp:cNvSpPr/>
      </dsp:nvSpPr>
      <dsp:spPr>
        <a:xfrm>
          <a:off x="3484800" y="930981"/>
          <a:ext cx="1260000" cy="126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0D037C-C8CB-4C61-9523-4D9885973249}">
      <dsp:nvSpPr>
        <dsp:cNvPr id="0" name=""/>
        <dsp:cNvSpPr/>
      </dsp:nvSpPr>
      <dsp:spPr>
        <a:xfrm>
          <a:off x="2314800" y="334298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Great Big Book of Everything (GBBE)</a:t>
          </a:r>
        </a:p>
      </dsp:txBody>
      <dsp:txXfrm>
        <a:off x="2314800" y="3342981"/>
        <a:ext cx="360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E7480-DD7D-FE44-BF2B-A221106A9931}">
      <dsp:nvSpPr>
        <dsp:cNvPr id="0" name=""/>
        <dsp:cNvSpPr/>
      </dsp:nvSpPr>
      <dsp:spPr>
        <a:xfrm>
          <a:off x="2411" y="1779171"/>
          <a:ext cx="2419052" cy="9676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b="1" kern="1200" dirty="0"/>
            <a:t>Clearly Define Expectations</a:t>
          </a:r>
        </a:p>
      </dsp:txBody>
      <dsp:txXfrm>
        <a:off x="2411" y="1779171"/>
        <a:ext cx="2177147" cy="967620"/>
      </dsp:txXfrm>
    </dsp:sp>
    <dsp:sp modelId="{FEE00F36-9B78-5240-B33B-5F86C5A59BC3}">
      <dsp:nvSpPr>
        <dsp:cNvPr id="0" name=""/>
        <dsp:cNvSpPr/>
      </dsp:nvSpPr>
      <dsp:spPr>
        <a:xfrm>
          <a:off x="1937652" y="1779171"/>
          <a:ext cx="2419052" cy="967620"/>
        </a:xfrm>
        <a:prstGeom prst="chevron">
          <a:avLst/>
        </a:prstGeom>
        <a:solidFill>
          <a:srgbClr val="009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b="1" kern="1200" dirty="0"/>
            <a:t>Crosswalk Expectations with Evaluations</a:t>
          </a:r>
        </a:p>
      </dsp:txBody>
      <dsp:txXfrm>
        <a:off x="2421462" y="1779171"/>
        <a:ext cx="1451432" cy="967620"/>
      </dsp:txXfrm>
    </dsp:sp>
    <dsp:sp modelId="{5F8B9E0C-E689-F044-893B-FAD2DAC3AB2B}">
      <dsp:nvSpPr>
        <dsp:cNvPr id="0" name=""/>
        <dsp:cNvSpPr/>
      </dsp:nvSpPr>
      <dsp:spPr>
        <a:xfrm>
          <a:off x="3872894" y="1779171"/>
          <a:ext cx="2419052" cy="967620"/>
        </a:xfrm>
        <a:prstGeom prst="chevron">
          <a:avLst/>
        </a:prstGeom>
        <a:solidFill>
          <a:srgbClr val="FFC000"/>
        </a:solidFill>
        <a:ln w="2540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endParaRPr lang="en-US" sz="1500" b="1" kern="1200" dirty="0"/>
        </a:p>
      </dsp:txBody>
      <dsp:txXfrm>
        <a:off x="4356704" y="1779171"/>
        <a:ext cx="1451432" cy="967620"/>
      </dsp:txXfrm>
    </dsp:sp>
    <dsp:sp modelId="{F0896792-AE5F-1943-8383-AF5032C6A5D0}">
      <dsp:nvSpPr>
        <dsp:cNvPr id="0" name=""/>
        <dsp:cNvSpPr/>
      </dsp:nvSpPr>
      <dsp:spPr>
        <a:xfrm>
          <a:off x="5808136" y="1779171"/>
          <a:ext cx="2419052" cy="96762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endParaRPr lang="en-US" sz="1500" b="1" kern="1200" dirty="0"/>
        </a:p>
      </dsp:txBody>
      <dsp:txXfrm>
        <a:off x="6291946" y="1779171"/>
        <a:ext cx="1451432" cy="9676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E7480-DD7D-FE44-BF2B-A221106A9931}">
      <dsp:nvSpPr>
        <dsp:cNvPr id="0" name=""/>
        <dsp:cNvSpPr/>
      </dsp:nvSpPr>
      <dsp:spPr>
        <a:xfrm>
          <a:off x="2411" y="1779171"/>
          <a:ext cx="2419052" cy="9676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t>Clearly Define Expectations</a:t>
          </a:r>
        </a:p>
      </dsp:txBody>
      <dsp:txXfrm>
        <a:off x="2411" y="1779171"/>
        <a:ext cx="2177147" cy="967620"/>
      </dsp:txXfrm>
    </dsp:sp>
    <dsp:sp modelId="{FEE00F36-9B78-5240-B33B-5F86C5A59BC3}">
      <dsp:nvSpPr>
        <dsp:cNvPr id="0" name=""/>
        <dsp:cNvSpPr/>
      </dsp:nvSpPr>
      <dsp:spPr>
        <a:xfrm>
          <a:off x="1937652" y="1779171"/>
          <a:ext cx="2419052" cy="967620"/>
        </a:xfrm>
        <a:prstGeom prst="chevron">
          <a:avLst/>
        </a:prstGeom>
        <a:solidFill>
          <a:srgbClr val="009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1" kern="1200" dirty="0"/>
            <a:t>Crosswalk Expectations with Expectations and Resources</a:t>
          </a:r>
        </a:p>
      </dsp:txBody>
      <dsp:txXfrm>
        <a:off x="2421462" y="1779171"/>
        <a:ext cx="1451432" cy="967620"/>
      </dsp:txXfrm>
    </dsp:sp>
    <dsp:sp modelId="{5F8B9E0C-E689-F044-893B-FAD2DAC3AB2B}">
      <dsp:nvSpPr>
        <dsp:cNvPr id="0" name=""/>
        <dsp:cNvSpPr/>
      </dsp:nvSpPr>
      <dsp:spPr>
        <a:xfrm>
          <a:off x="3872894" y="1779171"/>
          <a:ext cx="2419052" cy="967620"/>
        </a:xfrm>
        <a:prstGeom prst="chevron">
          <a:avLst/>
        </a:prstGeom>
        <a:solidFill>
          <a:srgbClr val="FFC000"/>
        </a:solidFill>
        <a:ln w="2540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endParaRPr lang="en-US" sz="1400" b="1" kern="1200" dirty="0"/>
        </a:p>
      </dsp:txBody>
      <dsp:txXfrm>
        <a:off x="4356704" y="1779171"/>
        <a:ext cx="1451432" cy="967620"/>
      </dsp:txXfrm>
    </dsp:sp>
    <dsp:sp modelId="{F0896792-AE5F-1943-8383-AF5032C6A5D0}">
      <dsp:nvSpPr>
        <dsp:cNvPr id="0" name=""/>
        <dsp:cNvSpPr/>
      </dsp:nvSpPr>
      <dsp:spPr>
        <a:xfrm>
          <a:off x="5808136" y="1779171"/>
          <a:ext cx="2419052" cy="96762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endParaRPr lang="en-US" sz="1400" b="1" kern="1200" dirty="0"/>
        </a:p>
      </dsp:txBody>
      <dsp:txXfrm>
        <a:off x="6291946" y="1779171"/>
        <a:ext cx="1451432" cy="9676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5402B-CCD7-4309-8391-DEB18FD85703}">
      <dsp:nvSpPr>
        <dsp:cNvPr id="0" name=""/>
        <dsp:cNvSpPr/>
      </dsp:nvSpPr>
      <dsp:spPr>
        <a:xfrm>
          <a:off x="585916" y="1423"/>
          <a:ext cx="1041169" cy="10411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15E001-72EA-4C0F-A9EB-A2A8E586D33F}">
      <dsp:nvSpPr>
        <dsp:cNvPr id="0" name=""/>
        <dsp:cNvSpPr/>
      </dsp:nvSpPr>
      <dsp:spPr>
        <a:xfrm>
          <a:off x="807805" y="223312"/>
          <a:ext cx="597392" cy="59739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0D037C-C8CB-4C61-9523-4D9885973249}">
      <dsp:nvSpPr>
        <dsp:cNvPr id="0" name=""/>
        <dsp:cNvSpPr/>
      </dsp:nvSpPr>
      <dsp:spPr>
        <a:xfrm>
          <a:off x="253083" y="1366892"/>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Great Big Book of Everything (GBBE)</a:t>
          </a:r>
        </a:p>
      </dsp:txBody>
      <dsp:txXfrm>
        <a:off x="253083" y="1366892"/>
        <a:ext cx="1706835" cy="682734"/>
      </dsp:txXfrm>
    </dsp:sp>
    <dsp:sp modelId="{DDA8A16A-6F50-4862-86F2-BD0BED209D38}">
      <dsp:nvSpPr>
        <dsp:cNvPr id="0" name=""/>
        <dsp:cNvSpPr/>
      </dsp:nvSpPr>
      <dsp:spPr>
        <a:xfrm>
          <a:off x="2591448" y="1423"/>
          <a:ext cx="1041169" cy="10411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6C6C10-213A-4D40-A569-D84F568C9DAA}">
      <dsp:nvSpPr>
        <dsp:cNvPr id="0" name=""/>
        <dsp:cNvSpPr/>
      </dsp:nvSpPr>
      <dsp:spPr>
        <a:xfrm>
          <a:off x="2813337" y="223312"/>
          <a:ext cx="597392" cy="59739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B5E511-DDF4-4310-ADE5-C6C1631B3419}">
      <dsp:nvSpPr>
        <dsp:cNvPr id="0" name=""/>
        <dsp:cNvSpPr/>
      </dsp:nvSpPr>
      <dsp:spPr>
        <a:xfrm>
          <a:off x="2258615" y="1366892"/>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New Classroom Instruction That Works (NCITW)</a:t>
          </a:r>
        </a:p>
      </dsp:txBody>
      <dsp:txXfrm>
        <a:off x="2258615" y="1366892"/>
        <a:ext cx="1706835" cy="682734"/>
      </dsp:txXfrm>
    </dsp:sp>
    <dsp:sp modelId="{497AF17C-B912-4AC4-824D-92E14493CD0E}">
      <dsp:nvSpPr>
        <dsp:cNvPr id="0" name=""/>
        <dsp:cNvSpPr/>
      </dsp:nvSpPr>
      <dsp:spPr>
        <a:xfrm>
          <a:off x="4596981" y="1423"/>
          <a:ext cx="1041169" cy="10411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10B7D6-A461-44F1-89E1-34E37993FCF5}">
      <dsp:nvSpPr>
        <dsp:cNvPr id="0" name=""/>
        <dsp:cNvSpPr/>
      </dsp:nvSpPr>
      <dsp:spPr>
        <a:xfrm>
          <a:off x="4818869" y="223312"/>
          <a:ext cx="597392" cy="59739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A53145-AD37-4814-A450-FB81C5DCCC11}">
      <dsp:nvSpPr>
        <dsp:cNvPr id="0" name=""/>
        <dsp:cNvSpPr/>
      </dsp:nvSpPr>
      <dsp:spPr>
        <a:xfrm>
          <a:off x="4264148" y="1366892"/>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Essential Practices for CCR Instruction Annotated (EP)</a:t>
          </a:r>
        </a:p>
      </dsp:txBody>
      <dsp:txXfrm>
        <a:off x="4264148" y="1366892"/>
        <a:ext cx="1706835" cy="682734"/>
      </dsp:txXfrm>
    </dsp:sp>
    <dsp:sp modelId="{F40C741F-072B-4A53-ADC7-E64E0632BD17}">
      <dsp:nvSpPr>
        <dsp:cNvPr id="0" name=""/>
        <dsp:cNvSpPr/>
      </dsp:nvSpPr>
      <dsp:spPr>
        <a:xfrm>
          <a:off x="6602513" y="1423"/>
          <a:ext cx="1041169" cy="10411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38C994-DE78-41A5-B871-8C9611DB6057}">
      <dsp:nvSpPr>
        <dsp:cNvPr id="0" name=""/>
        <dsp:cNvSpPr/>
      </dsp:nvSpPr>
      <dsp:spPr>
        <a:xfrm>
          <a:off x="6824402" y="223312"/>
          <a:ext cx="597392" cy="59739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90D30-F810-4A52-AF13-5D4109A3CEEF}">
      <dsp:nvSpPr>
        <dsp:cNvPr id="0" name=""/>
        <dsp:cNvSpPr/>
      </dsp:nvSpPr>
      <dsp:spPr>
        <a:xfrm>
          <a:off x="6269680" y="1366892"/>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New PD Handouts</a:t>
          </a:r>
        </a:p>
      </dsp:txBody>
      <dsp:txXfrm>
        <a:off x="6269680" y="1366892"/>
        <a:ext cx="1706835" cy="682734"/>
      </dsp:txXfrm>
    </dsp:sp>
    <dsp:sp modelId="{9480D7FD-6C07-4CD2-BF15-958AEE83BADE}">
      <dsp:nvSpPr>
        <dsp:cNvPr id="0" name=""/>
        <dsp:cNvSpPr/>
      </dsp:nvSpPr>
      <dsp:spPr>
        <a:xfrm>
          <a:off x="3594215" y="2476335"/>
          <a:ext cx="1041169" cy="104116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A795DE-8CBA-43C7-A011-D33DCF8A10CB}">
      <dsp:nvSpPr>
        <dsp:cNvPr id="0" name=""/>
        <dsp:cNvSpPr/>
      </dsp:nvSpPr>
      <dsp:spPr>
        <a:xfrm>
          <a:off x="3816103" y="2698224"/>
          <a:ext cx="597392" cy="59739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2A4127-F416-442E-BD34-4778A5DC7754}">
      <dsp:nvSpPr>
        <dsp:cNvPr id="0" name=""/>
        <dsp:cNvSpPr/>
      </dsp:nvSpPr>
      <dsp:spPr>
        <a:xfrm>
          <a:off x="3261382" y="3841804"/>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New Articles</a:t>
          </a:r>
        </a:p>
      </dsp:txBody>
      <dsp:txXfrm>
        <a:off x="3261382" y="3841804"/>
        <a:ext cx="1706835" cy="682734"/>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C4CF8F-A883-C64B-A14E-64F14E26B3B9}" type="datetimeFigureOut">
              <a:rPr lang="en-US" smtClean="0"/>
              <a:t>6/8/26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37F8E7-F976-974C-9C9C-AF3C587B70FC}" type="slidenum">
              <a:rPr lang="en-US" smtClean="0"/>
              <a:t>‹#›</a:t>
            </a:fld>
            <a:endParaRPr lang="en-US"/>
          </a:p>
        </p:txBody>
      </p:sp>
    </p:spTree>
    <p:extLst>
      <p:ext uri="{BB962C8B-B14F-4D97-AF65-F5344CB8AC3E}">
        <p14:creationId xmlns:p14="http://schemas.microsoft.com/office/powerpoint/2010/main" val="1530843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D0543-844D-38DA-2B10-CE43ED6CE5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F74302-322B-9F36-AC4B-D1E9E004B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5A6DFA-BC57-3C83-9040-DB4BD78F3A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78534D-A776-D8A6-B8A1-748381B3215C}"/>
              </a:ext>
            </a:extLst>
          </p:cNvPr>
          <p:cNvSpPr>
            <a:spLocks noGrp="1"/>
          </p:cNvSpPr>
          <p:nvPr>
            <p:ph type="sldNum" sz="quarter" idx="10"/>
          </p:nvPr>
        </p:nvSpPr>
        <p:spPr/>
        <p:txBody>
          <a:bodyPr/>
          <a:lstStyle/>
          <a:p>
            <a:fld id="{CA2D21D1-52E2-420B-B491-CFF6D7BB79FB}" type="slidenum">
              <a:rPr lang="en-US" smtClean="0"/>
              <a:pPr/>
              <a:t>7</a:t>
            </a:fld>
            <a:endParaRPr lang="en-US"/>
          </a:p>
        </p:txBody>
      </p:sp>
    </p:spTree>
    <p:extLst>
      <p:ext uri="{BB962C8B-B14F-4D97-AF65-F5344CB8AC3E}">
        <p14:creationId xmlns:p14="http://schemas.microsoft.com/office/powerpoint/2010/main" val="82533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78FAE-C397-0010-7A08-D4DC1B59D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AD06AE-018C-2B57-20D0-9C35242414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3C7B23-50FA-68C6-3FB9-4D1EF5AC1A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7E85F9-DE6B-B9F7-27BF-2C181BF47A50}"/>
              </a:ext>
            </a:extLst>
          </p:cNvPr>
          <p:cNvSpPr>
            <a:spLocks noGrp="1"/>
          </p:cNvSpPr>
          <p:nvPr>
            <p:ph type="sldNum" sz="quarter" idx="10"/>
          </p:nvPr>
        </p:nvSpPr>
        <p:spPr/>
        <p:txBody>
          <a:bodyPr/>
          <a:lstStyle/>
          <a:p>
            <a:fld id="{CA2D21D1-52E2-420B-B491-CFF6D7BB79FB}" type="slidenum">
              <a:rPr lang="en-US" smtClean="0"/>
              <a:pPr/>
              <a:t>12</a:t>
            </a:fld>
            <a:endParaRPr lang="en-US"/>
          </a:p>
        </p:txBody>
      </p:sp>
    </p:spTree>
    <p:extLst>
      <p:ext uri="{BB962C8B-B14F-4D97-AF65-F5344CB8AC3E}">
        <p14:creationId xmlns:p14="http://schemas.microsoft.com/office/powerpoint/2010/main" val="4125925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C0E97-8FAE-3936-8B1C-DF1D6E0DB9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1EC865-62BC-4099-3805-A0062FF4EE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4266FD-D6B4-EC42-60C5-751B405A71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E33E65-BD34-5D83-8D4B-4D9B5F3031CB}"/>
              </a:ext>
            </a:extLst>
          </p:cNvPr>
          <p:cNvSpPr>
            <a:spLocks noGrp="1"/>
          </p:cNvSpPr>
          <p:nvPr>
            <p:ph type="sldNum" sz="quarter" idx="10"/>
          </p:nvPr>
        </p:nvSpPr>
        <p:spPr/>
        <p:txBody>
          <a:bodyPr/>
          <a:lstStyle/>
          <a:p>
            <a:fld id="{CA2D21D1-52E2-420B-B491-CFF6D7BB79FB}" type="slidenum">
              <a:rPr lang="en-US" smtClean="0"/>
              <a:pPr/>
              <a:t>14</a:t>
            </a:fld>
            <a:endParaRPr lang="en-US"/>
          </a:p>
        </p:txBody>
      </p:sp>
    </p:spTree>
    <p:extLst>
      <p:ext uri="{BB962C8B-B14F-4D97-AF65-F5344CB8AC3E}">
        <p14:creationId xmlns:p14="http://schemas.microsoft.com/office/powerpoint/2010/main" val="205188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37F8E7-F976-974C-9C9C-AF3C587B70FC}" type="slidenum">
              <a:rPr lang="en-US" smtClean="0"/>
              <a:t>16</a:t>
            </a:fld>
            <a:endParaRPr lang="en-US"/>
          </a:p>
        </p:txBody>
      </p:sp>
    </p:spTree>
    <p:extLst>
      <p:ext uri="{BB962C8B-B14F-4D97-AF65-F5344CB8AC3E}">
        <p14:creationId xmlns:p14="http://schemas.microsoft.com/office/powerpoint/2010/main" val="2356110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9BD07-D7C8-0EAA-C8E3-C7E722986C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707D19-C1C6-5D80-0235-3F61F4EE10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6CEBA6-B069-CCAB-3269-AE225E0766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A0BA2F-5CE5-755A-DEC4-D209E529B846}"/>
              </a:ext>
            </a:extLst>
          </p:cNvPr>
          <p:cNvSpPr>
            <a:spLocks noGrp="1"/>
          </p:cNvSpPr>
          <p:nvPr>
            <p:ph type="sldNum" sz="quarter" idx="10"/>
          </p:nvPr>
        </p:nvSpPr>
        <p:spPr/>
        <p:txBody>
          <a:bodyPr/>
          <a:lstStyle/>
          <a:p>
            <a:fld id="{CA2D21D1-52E2-420B-B491-CFF6D7BB79FB}" type="slidenum">
              <a:rPr lang="en-US" smtClean="0"/>
              <a:pPr/>
              <a:t>19</a:t>
            </a:fld>
            <a:endParaRPr lang="en-US"/>
          </a:p>
        </p:txBody>
      </p:sp>
    </p:spTree>
    <p:extLst>
      <p:ext uri="{BB962C8B-B14F-4D97-AF65-F5344CB8AC3E}">
        <p14:creationId xmlns:p14="http://schemas.microsoft.com/office/powerpoint/2010/main" val="20488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86DB8-B30B-B189-1426-8A0874988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10D98-17D9-12BA-DECC-FD43C77894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33AAA-ADE4-7425-A45D-92E5BD14D3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42894D-9510-6337-BAEF-59FBF6E6EBE5}"/>
              </a:ext>
            </a:extLst>
          </p:cNvPr>
          <p:cNvSpPr>
            <a:spLocks noGrp="1"/>
          </p:cNvSpPr>
          <p:nvPr>
            <p:ph type="sldNum" sz="quarter" idx="10"/>
          </p:nvPr>
        </p:nvSpPr>
        <p:spPr/>
        <p:txBody>
          <a:bodyPr/>
          <a:lstStyle/>
          <a:p>
            <a:fld id="{CA2D21D1-52E2-420B-B491-CFF6D7BB79FB}" type="slidenum">
              <a:rPr lang="en-US" smtClean="0"/>
              <a:pPr/>
              <a:t>23</a:t>
            </a:fld>
            <a:endParaRPr lang="en-US"/>
          </a:p>
        </p:txBody>
      </p:sp>
    </p:spTree>
    <p:extLst>
      <p:ext uri="{BB962C8B-B14F-4D97-AF65-F5344CB8AC3E}">
        <p14:creationId xmlns:p14="http://schemas.microsoft.com/office/powerpoint/2010/main" val="62593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37F8E7-F976-974C-9C9C-AF3C587B70FC}" type="slidenum">
              <a:rPr lang="en-US" smtClean="0"/>
              <a:t>30</a:t>
            </a:fld>
            <a:endParaRPr lang="en-US"/>
          </a:p>
        </p:txBody>
      </p:sp>
    </p:spTree>
    <p:extLst>
      <p:ext uri="{BB962C8B-B14F-4D97-AF65-F5344CB8AC3E}">
        <p14:creationId xmlns:p14="http://schemas.microsoft.com/office/powerpoint/2010/main" val="109060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6/8/26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5.xml"/><Relationship Id="rId1" Type="http://schemas.openxmlformats.org/officeDocument/2006/relationships/themeOverride" Target="../theme/themeOverride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vance.Fishback@Cabarrus.k12.nc.us" TargetMode="External"/><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9.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hyperlink" Target="https://drive.google.com/file/d/1waEK8oCF4MUCDY0CZZMD58T4D3C37HX0/view?usp=sharing" TargetMode="External"/><Relationship Id="rId2" Type="http://schemas.openxmlformats.org/officeDocument/2006/relationships/hyperlink" Target="https://docs.google.com/document/d/1_Xr-KY8we7DRxwZxWRCDj-I3pLHyGYQN/edit?usp=drive_link&amp;ouid=105535926621900106905&amp;rtpof=true&amp;sd=true" TargetMode="External"/><Relationship Id="rId1" Type="http://schemas.openxmlformats.org/officeDocument/2006/relationships/slideLayout" Target="../slideLayouts/slideLayout6.xml"/><Relationship Id="rId4" Type="http://schemas.openxmlformats.org/officeDocument/2006/relationships/hyperlink" Target="https://docs.google.com/document/d/1tqntySnEci9foZgc3SOuJYPi6nGfaa75/edit?usp=sharing&amp;ouid=105535926621900106905&amp;rtpof=true&amp;sd=true" TargetMode="Externa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mailto:vance.Fishback@Cabarrus.k12.nc.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2.png"/><Relationship Id="rId5" Type="http://schemas.openxmlformats.org/officeDocument/2006/relationships/diagramColors" Target="../diagrams/colors1.xml"/><Relationship Id="rId10" Type="http://schemas.openxmlformats.org/officeDocument/2006/relationships/image" Target="../media/image11.png"/><Relationship Id="rId4" Type="http://schemas.openxmlformats.org/officeDocument/2006/relationships/diagramQuickStyle" Target="../diagrams/quickStyle1.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5349" y="1295231"/>
            <a:ext cx="4421383" cy="3807446"/>
          </a:xfrm>
        </p:spPr>
        <p:txBody>
          <a:bodyPr anchor="b">
            <a:normAutofit/>
          </a:bodyPr>
          <a:lstStyle/>
          <a:p>
            <a:pPr algn="l"/>
            <a:r>
              <a:rPr lang="en-US" sz="5700" dirty="0"/>
              <a:t>From Overload to Coherence</a:t>
            </a:r>
          </a:p>
        </p:txBody>
      </p:sp>
      <p:sp>
        <p:nvSpPr>
          <p:cNvPr id="48" name="Freeform: Shape 42">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0311" y="0"/>
            <a:ext cx="3663689"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2"/>
          </a:solidFill>
          <a:ln w="6857" cap="flat">
            <a:noFill/>
            <a:prstDash val="solid"/>
            <a:miter/>
          </a:ln>
        </p:spPr>
        <p:txBody>
          <a:bodyPr wrap="square" rtlCol="0" anchor="ctr">
            <a:noAutofit/>
          </a:bodyPr>
          <a:lstStyle/>
          <a:p>
            <a:endParaRPr lang="en-US"/>
          </a:p>
        </p:txBody>
      </p:sp>
      <p:sp>
        <p:nvSpPr>
          <p:cNvPr id="6" name="Subtitle 5">
            <a:extLst>
              <a:ext uri="{FF2B5EF4-FFF2-40B4-BE49-F238E27FC236}">
                <a16:creationId xmlns:a16="http://schemas.microsoft.com/office/drawing/2014/main" id="{970D340A-682B-666D-FFC8-B7ECCC1D7B90}"/>
              </a:ext>
            </a:extLst>
          </p:cNvPr>
          <p:cNvSpPr>
            <a:spLocks noGrp="1"/>
          </p:cNvSpPr>
          <p:nvPr>
            <p:ph type="subTitle" idx="1"/>
          </p:nvPr>
        </p:nvSpPr>
        <p:spPr>
          <a:xfrm>
            <a:off x="5887989" y="1132340"/>
            <a:ext cx="3044310" cy="3980314"/>
          </a:xfrm>
        </p:spPr>
        <p:txBody>
          <a:bodyPr anchor="b">
            <a:normAutofit/>
          </a:bodyPr>
          <a:lstStyle/>
          <a:p>
            <a:pPr algn="l"/>
            <a:r>
              <a:rPr lang="en-US" b="1" dirty="0">
                <a:solidFill>
                  <a:srgbClr val="FFFFFF"/>
                </a:solidFill>
              </a:rPr>
              <a:t>Driving Continuous Improvement with a Common Instructional Framework</a:t>
            </a:r>
            <a:r>
              <a:rPr lang="en-US" dirty="0">
                <a:solidFill>
                  <a:srgbClr val="FFFFFF"/>
                </a:solidFill>
              </a:rPr>
              <a:t> </a:t>
            </a:r>
          </a:p>
        </p:txBody>
      </p:sp>
      <p:sp>
        <p:nvSpPr>
          <p:cNvPr id="45"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35" y="5439978"/>
            <a:ext cx="4423410" cy="18288"/>
          </a:xfrm>
          <a:custGeom>
            <a:avLst/>
            <a:gdLst>
              <a:gd name="csX0" fmla="*/ 0 w 4423410"/>
              <a:gd name="csY0" fmla="*/ 0 h 18288"/>
              <a:gd name="csX1" fmla="*/ 587682 w 4423410"/>
              <a:gd name="csY1" fmla="*/ 0 h 18288"/>
              <a:gd name="csX2" fmla="*/ 1086895 w 4423410"/>
              <a:gd name="csY2" fmla="*/ 0 h 18288"/>
              <a:gd name="csX3" fmla="*/ 1630343 w 4423410"/>
              <a:gd name="csY3" fmla="*/ 0 h 18288"/>
              <a:gd name="csX4" fmla="*/ 2306492 w 4423410"/>
              <a:gd name="csY4" fmla="*/ 0 h 18288"/>
              <a:gd name="csX5" fmla="*/ 2894174 w 4423410"/>
              <a:gd name="csY5" fmla="*/ 0 h 18288"/>
              <a:gd name="csX6" fmla="*/ 3437621 w 4423410"/>
              <a:gd name="csY6" fmla="*/ 0 h 18288"/>
              <a:gd name="csX7" fmla="*/ 4423410 w 4423410"/>
              <a:gd name="csY7" fmla="*/ 0 h 18288"/>
              <a:gd name="csX8" fmla="*/ 4423410 w 4423410"/>
              <a:gd name="csY8" fmla="*/ 18288 h 18288"/>
              <a:gd name="csX9" fmla="*/ 3791494 w 4423410"/>
              <a:gd name="csY9" fmla="*/ 18288 h 18288"/>
              <a:gd name="csX10" fmla="*/ 3248047 w 4423410"/>
              <a:gd name="csY10" fmla="*/ 18288 h 18288"/>
              <a:gd name="csX11" fmla="*/ 2527663 w 4423410"/>
              <a:gd name="csY11" fmla="*/ 18288 h 18288"/>
              <a:gd name="csX12" fmla="*/ 1939981 w 4423410"/>
              <a:gd name="csY12" fmla="*/ 18288 h 18288"/>
              <a:gd name="csX13" fmla="*/ 1440768 w 4423410"/>
              <a:gd name="csY13" fmla="*/ 18288 h 18288"/>
              <a:gd name="csX14" fmla="*/ 764618 w 4423410"/>
              <a:gd name="csY14" fmla="*/ 18288 h 18288"/>
              <a:gd name="csX15" fmla="*/ 0 w 4423410"/>
              <a:gd name="csY15" fmla="*/ 18288 h 18288"/>
              <a:gd name="csX16" fmla="*/ 0 w 442341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23410" h="18288" fill="none" extrusionOk="0">
                <a:moveTo>
                  <a:pt x="0" y="0"/>
                </a:moveTo>
                <a:cubicBezTo>
                  <a:pt x="206860" y="27329"/>
                  <a:pt x="325136" y="13221"/>
                  <a:pt x="587682" y="0"/>
                </a:cubicBezTo>
                <a:cubicBezTo>
                  <a:pt x="850228" y="-13221"/>
                  <a:pt x="962246" y="-2888"/>
                  <a:pt x="1086895" y="0"/>
                </a:cubicBezTo>
                <a:cubicBezTo>
                  <a:pt x="1211544" y="2888"/>
                  <a:pt x="1406859" y="-13966"/>
                  <a:pt x="1630343" y="0"/>
                </a:cubicBezTo>
                <a:cubicBezTo>
                  <a:pt x="1853827" y="13966"/>
                  <a:pt x="2051467" y="27053"/>
                  <a:pt x="2306492" y="0"/>
                </a:cubicBezTo>
                <a:cubicBezTo>
                  <a:pt x="2561517" y="-27053"/>
                  <a:pt x="2684134" y="18321"/>
                  <a:pt x="2894174" y="0"/>
                </a:cubicBezTo>
                <a:cubicBezTo>
                  <a:pt x="3104214" y="-18321"/>
                  <a:pt x="3319501" y="21782"/>
                  <a:pt x="3437621" y="0"/>
                </a:cubicBezTo>
                <a:cubicBezTo>
                  <a:pt x="3555741" y="-21782"/>
                  <a:pt x="3955621" y="40349"/>
                  <a:pt x="4423410" y="0"/>
                </a:cubicBezTo>
                <a:cubicBezTo>
                  <a:pt x="4423808" y="7429"/>
                  <a:pt x="4423390" y="10822"/>
                  <a:pt x="4423410" y="18288"/>
                </a:cubicBezTo>
                <a:cubicBezTo>
                  <a:pt x="4158738" y="10368"/>
                  <a:pt x="3977885" y="11085"/>
                  <a:pt x="3791494" y="18288"/>
                </a:cubicBezTo>
                <a:cubicBezTo>
                  <a:pt x="3605103" y="25491"/>
                  <a:pt x="3482000" y="25303"/>
                  <a:pt x="3248047" y="18288"/>
                </a:cubicBezTo>
                <a:cubicBezTo>
                  <a:pt x="3014094" y="11273"/>
                  <a:pt x="2745120" y="31445"/>
                  <a:pt x="2527663" y="18288"/>
                </a:cubicBezTo>
                <a:cubicBezTo>
                  <a:pt x="2310206" y="5131"/>
                  <a:pt x="2116106" y="38833"/>
                  <a:pt x="1939981" y="18288"/>
                </a:cubicBezTo>
                <a:cubicBezTo>
                  <a:pt x="1763856" y="-2257"/>
                  <a:pt x="1676275" y="10875"/>
                  <a:pt x="1440768" y="18288"/>
                </a:cubicBezTo>
                <a:cubicBezTo>
                  <a:pt x="1205261" y="25701"/>
                  <a:pt x="1101073" y="-9571"/>
                  <a:pt x="764618" y="18288"/>
                </a:cubicBezTo>
                <a:cubicBezTo>
                  <a:pt x="428163" y="46147"/>
                  <a:pt x="180709" y="49883"/>
                  <a:pt x="0" y="18288"/>
                </a:cubicBezTo>
                <a:cubicBezTo>
                  <a:pt x="-591" y="13205"/>
                  <a:pt x="-663" y="6329"/>
                  <a:pt x="0" y="0"/>
                </a:cubicBezTo>
                <a:close/>
              </a:path>
              <a:path w="4423410" h="18288" stroke="0" extrusionOk="0">
                <a:moveTo>
                  <a:pt x="0" y="0"/>
                </a:moveTo>
                <a:cubicBezTo>
                  <a:pt x="151450" y="-3182"/>
                  <a:pt x="330751" y="1975"/>
                  <a:pt x="587682" y="0"/>
                </a:cubicBezTo>
                <a:cubicBezTo>
                  <a:pt x="844613" y="-1975"/>
                  <a:pt x="925389" y="21373"/>
                  <a:pt x="1086895" y="0"/>
                </a:cubicBezTo>
                <a:cubicBezTo>
                  <a:pt x="1248401" y="-21373"/>
                  <a:pt x="1627559" y="-29275"/>
                  <a:pt x="1807279" y="0"/>
                </a:cubicBezTo>
                <a:cubicBezTo>
                  <a:pt x="1986999" y="29275"/>
                  <a:pt x="2127620" y="23385"/>
                  <a:pt x="2394961" y="0"/>
                </a:cubicBezTo>
                <a:cubicBezTo>
                  <a:pt x="2662302" y="-23385"/>
                  <a:pt x="2729719" y="-18629"/>
                  <a:pt x="2982642" y="0"/>
                </a:cubicBezTo>
                <a:cubicBezTo>
                  <a:pt x="3235565" y="18629"/>
                  <a:pt x="3498854" y="22673"/>
                  <a:pt x="3703026" y="0"/>
                </a:cubicBezTo>
                <a:cubicBezTo>
                  <a:pt x="3907198" y="-22673"/>
                  <a:pt x="4203160" y="-11253"/>
                  <a:pt x="4423410" y="0"/>
                </a:cubicBezTo>
                <a:cubicBezTo>
                  <a:pt x="4422524" y="5429"/>
                  <a:pt x="4424231" y="14046"/>
                  <a:pt x="4423410" y="18288"/>
                </a:cubicBezTo>
                <a:cubicBezTo>
                  <a:pt x="4232181" y="31060"/>
                  <a:pt x="4039656" y="18565"/>
                  <a:pt x="3879962" y="18288"/>
                </a:cubicBezTo>
                <a:cubicBezTo>
                  <a:pt x="3720268" y="18011"/>
                  <a:pt x="3410543" y="416"/>
                  <a:pt x="3248047" y="18288"/>
                </a:cubicBezTo>
                <a:cubicBezTo>
                  <a:pt x="3085551" y="36160"/>
                  <a:pt x="2859988" y="2443"/>
                  <a:pt x="2616131" y="18288"/>
                </a:cubicBezTo>
                <a:cubicBezTo>
                  <a:pt x="2372274" y="34133"/>
                  <a:pt x="2239006" y="15743"/>
                  <a:pt x="2028449" y="18288"/>
                </a:cubicBezTo>
                <a:cubicBezTo>
                  <a:pt x="1817892" y="20833"/>
                  <a:pt x="1524351" y="-9689"/>
                  <a:pt x="1308066" y="18288"/>
                </a:cubicBezTo>
                <a:cubicBezTo>
                  <a:pt x="1091781" y="46265"/>
                  <a:pt x="878642" y="35229"/>
                  <a:pt x="587682" y="18288"/>
                </a:cubicBezTo>
                <a:cubicBezTo>
                  <a:pt x="296722" y="1347"/>
                  <a:pt x="210783" y="24166"/>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ketch line 2">
            <a:extLst>
              <a:ext uri="{FF2B5EF4-FFF2-40B4-BE49-F238E27FC236}">
                <a16:creationId xmlns:a16="http://schemas.microsoft.com/office/drawing/2014/main" id="{8FFD9892-EDE5-4886-A313-66099DA8C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7989" y="5626353"/>
            <a:ext cx="2609715" cy="18288"/>
          </a:xfrm>
          <a:custGeom>
            <a:avLst/>
            <a:gdLst>
              <a:gd name="csX0" fmla="*/ 0 w 2609715"/>
              <a:gd name="csY0" fmla="*/ 0 h 18288"/>
              <a:gd name="csX1" fmla="*/ 626332 w 2609715"/>
              <a:gd name="csY1" fmla="*/ 0 h 18288"/>
              <a:gd name="csX2" fmla="*/ 1278760 w 2609715"/>
              <a:gd name="csY2" fmla="*/ 0 h 18288"/>
              <a:gd name="csX3" fmla="*/ 1931189 w 2609715"/>
              <a:gd name="csY3" fmla="*/ 0 h 18288"/>
              <a:gd name="csX4" fmla="*/ 2609715 w 2609715"/>
              <a:gd name="csY4" fmla="*/ 0 h 18288"/>
              <a:gd name="csX5" fmla="*/ 2609715 w 2609715"/>
              <a:gd name="csY5" fmla="*/ 18288 h 18288"/>
              <a:gd name="csX6" fmla="*/ 1957286 w 2609715"/>
              <a:gd name="csY6" fmla="*/ 18288 h 18288"/>
              <a:gd name="csX7" fmla="*/ 1357052 w 2609715"/>
              <a:gd name="csY7" fmla="*/ 18288 h 18288"/>
              <a:gd name="csX8" fmla="*/ 756817 w 2609715"/>
              <a:gd name="csY8" fmla="*/ 18288 h 18288"/>
              <a:gd name="csX9" fmla="*/ 0 w 2609715"/>
              <a:gd name="csY9" fmla="*/ 18288 h 18288"/>
              <a:gd name="csX10" fmla="*/ 0 w 2609715"/>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609715" h="18288" fill="none" extrusionOk="0">
                <a:moveTo>
                  <a:pt x="0" y="0"/>
                </a:moveTo>
                <a:cubicBezTo>
                  <a:pt x="283276" y="6411"/>
                  <a:pt x="352876" y="-4376"/>
                  <a:pt x="626332" y="0"/>
                </a:cubicBezTo>
                <a:cubicBezTo>
                  <a:pt x="899788" y="4376"/>
                  <a:pt x="984795" y="8792"/>
                  <a:pt x="1278760" y="0"/>
                </a:cubicBezTo>
                <a:cubicBezTo>
                  <a:pt x="1572725" y="-8792"/>
                  <a:pt x="1637724" y="7668"/>
                  <a:pt x="1931189" y="0"/>
                </a:cubicBezTo>
                <a:cubicBezTo>
                  <a:pt x="2224654" y="-7668"/>
                  <a:pt x="2304540" y="-27069"/>
                  <a:pt x="2609715" y="0"/>
                </a:cubicBezTo>
                <a:cubicBezTo>
                  <a:pt x="2609561" y="8655"/>
                  <a:pt x="2608831" y="9975"/>
                  <a:pt x="2609715" y="18288"/>
                </a:cubicBezTo>
                <a:cubicBezTo>
                  <a:pt x="2465462" y="44785"/>
                  <a:pt x="2255189" y="1376"/>
                  <a:pt x="1957286" y="18288"/>
                </a:cubicBezTo>
                <a:cubicBezTo>
                  <a:pt x="1659383" y="35200"/>
                  <a:pt x="1562734" y="6078"/>
                  <a:pt x="1357052" y="18288"/>
                </a:cubicBezTo>
                <a:cubicBezTo>
                  <a:pt x="1151370" y="30498"/>
                  <a:pt x="893393" y="36847"/>
                  <a:pt x="756817" y="18288"/>
                </a:cubicBezTo>
                <a:cubicBezTo>
                  <a:pt x="620241" y="-271"/>
                  <a:pt x="309020" y="-1293"/>
                  <a:pt x="0" y="18288"/>
                </a:cubicBezTo>
                <a:cubicBezTo>
                  <a:pt x="-688" y="11716"/>
                  <a:pt x="875" y="6357"/>
                  <a:pt x="0" y="0"/>
                </a:cubicBezTo>
                <a:close/>
              </a:path>
              <a:path w="2609715" h="18288" stroke="0" extrusionOk="0">
                <a:moveTo>
                  <a:pt x="0" y="0"/>
                </a:moveTo>
                <a:cubicBezTo>
                  <a:pt x="213927" y="5385"/>
                  <a:pt x="459211" y="-16832"/>
                  <a:pt x="626332" y="0"/>
                </a:cubicBezTo>
                <a:cubicBezTo>
                  <a:pt x="793453" y="16832"/>
                  <a:pt x="1001999" y="-15497"/>
                  <a:pt x="1200469" y="0"/>
                </a:cubicBezTo>
                <a:cubicBezTo>
                  <a:pt x="1398939" y="15497"/>
                  <a:pt x="1608397" y="-18886"/>
                  <a:pt x="1905092" y="0"/>
                </a:cubicBezTo>
                <a:cubicBezTo>
                  <a:pt x="2201787" y="18886"/>
                  <a:pt x="2405176" y="14775"/>
                  <a:pt x="2609715" y="0"/>
                </a:cubicBezTo>
                <a:cubicBezTo>
                  <a:pt x="2610129" y="5928"/>
                  <a:pt x="2609945" y="11133"/>
                  <a:pt x="2609715" y="18288"/>
                </a:cubicBezTo>
                <a:cubicBezTo>
                  <a:pt x="2437672" y="45501"/>
                  <a:pt x="2157047" y="37158"/>
                  <a:pt x="2009481" y="18288"/>
                </a:cubicBezTo>
                <a:cubicBezTo>
                  <a:pt x="1861915" y="-582"/>
                  <a:pt x="1705933" y="12780"/>
                  <a:pt x="1409246" y="18288"/>
                </a:cubicBezTo>
                <a:cubicBezTo>
                  <a:pt x="1112559" y="23796"/>
                  <a:pt x="883204" y="12235"/>
                  <a:pt x="704623" y="18288"/>
                </a:cubicBezTo>
                <a:cubicBezTo>
                  <a:pt x="526042" y="24341"/>
                  <a:pt x="274196" y="39038"/>
                  <a:pt x="0" y="18288"/>
                </a:cubicBezTo>
                <a:cubicBezTo>
                  <a:pt x="-348" y="10388"/>
                  <a:pt x="-12" y="3969"/>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63F97B-BE69-62BC-5D07-7ACE9333594F}"/>
              </a:ext>
            </a:extLst>
          </p:cNvPr>
          <p:cNvSpPr>
            <a:spLocks noGrp="1"/>
          </p:cNvSpPr>
          <p:nvPr>
            <p:ph type="title"/>
          </p:nvPr>
        </p:nvSpPr>
        <p:spPr>
          <a:solidFill>
            <a:srgbClr val="233F5F"/>
          </a:solidFill>
        </p:spPr>
        <p:txBody>
          <a:bodyPr vert="horz" lIns="91440" tIns="45720" rIns="91440" bIns="45720" rtlCol="0" anchor="ctr">
            <a:normAutofit/>
          </a:bodyPr>
          <a:lstStyle/>
          <a:p>
            <a:r>
              <a:rPr lang="en-US" b="1" dirty="0">
                <a:solidFill>
                  <a:schemeClr val="bg1"/>
                </a:solidFill>
              </a:rPr>
              <a:t>Categories for Expectations</a:t>
            </a:r>
          </a:p>
        </p:txBody>
      </p:sp>
      <p:sp>
        <p:nvSpPr>
          <p:cNvPr id="6" name="Text Placeholder 5">
            <a:extLst>
              <a:ext uri="{FF2B5EF4-FFF2-40B4-BE49-F238E27FC236}">
                <a16:creationId xmlns:a16="http://schemas.microsoft.com/office/drawing/2014/main" id="{61A3600B-DC8D-1BF4-5E25-5DBA24FB01FD}"/>
              </a:ext>
            </a:extLst>
          </p:cNvPr>
          <p:cNvSpPr>
            <a:spLocks noGrp="1"/>
          </p:cNvSpPr>
          <p:nvPr>
            <p:ph type="body" idx="1"/>
          </p:nvPr>
        </p:nvSpPr>
        <p:spPr>
          <a:xfrm>
            <a:off x="457200" y="1535113"/>
            <a:ext cx="3657600" cy="639762"/>
          </a:xfrm>
          <a:solidFill>
            <a:srgbClr val="233F5F"/>
          </a:solidFill>
        </p:spPr>
        <p:txBody>
          <a:bodyPr vert="horz" lIns="91440" tIns="45720" rIns="91440" bIns="45720" rtlCol="0" anchor="ctr">
            <a:normAutofit/>
          </a:bodyPr>
          <a:lstStyle/>
          <a:p>
            <a:pPr algn="ctr">
              <a:spcBef>
                <a:spcPct val="0"/>
              </a:spcBef>
            </a:pPr>
            <a:r>
              <a:rPr lang="en-US" sz="2800" dirty="0">
                <a:solidFill>
                  <a:schemeClr val="bg1"/>
                </a:solidFill>
                <a:latin typeface="+mj-lt"/>
                <a:ea typeface="+mj-ea"/>
                <a:cs typeface="+mj-cs"/>
              </a:rPr>
              <a:t>General Course Design</a:t>
            </a:r>
          </a:p>
        </p:txBody>
      </p:sp>
      <p:graphicFrame>
        <p:nvGraphicFramePr>
          <p:cNvPr id="11" name="Content Placeholder 2">
            <a:extLst>
              <a:ext uri="{FF2B5EF4-FFF2-40B4-BE49-F238E27FC236}">
                <a16:creationId xmlns:a16="http://schemas.microsoft.com/office/drawing/2014/main" id="{1809083C-ED6C-2F1D-3E2A-E2604ED7EA6A}"/>
              </a:ext>
            </a:extLst>
          </p:cNvPr>
          <p:cNvGraphicFramePr>
            <a:graphicFrameLocks noGrp="1"/>
          </p:cNvGraphicFramePr>
          <p:nvPr>
            <p:ph sz="half" idx="2"/>
            <p:extLst>
              <p:ext uri="{D42A27DB-BD31-4B8C-83A1-F6EECF244321}">
                <p14:modId xmlns:p14="http://schemas.microsoft.com/office/powerpoint/2010/main" val="1852007968"/>
              </p:ext>
            </p:extLst>
          </p:nvPr>
        </p:nvGraphicFramePr>
        <p:xfrm>
          <a:off x="457200" y="2174875"/>
          <a:ext cx="3657600"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a:extLst>
              <a:ext uri="{FF2B5EF4-FFF2-40B4-BE49-F238E27FC236}">
                <a16:creationId xmlns:a16="http://schemas.microsoft.com/office/drawing/2014/main" id="{0D4EB2CB-4BBF-7DD1-7232-97B0989A85B7}"/>
              </a:ext>
            </a:extLst>
          </p:cNvPr>
          <p:cNvSpPr>
            <a:spLocks noGrp="1"/>
          </p:cNvSpPr>
          <p:nvPr>
            <p:ph type="body" sz="quarter" idx="3"/>
          </p:nvPr>
        </p:nvSpPr>
        <p:spPr>
          <a:xfrm>
            <a:off x="4377691" y="1535113"/>
            <a:ext cx="4309110" cy="639762"/>
          </a:xfrm>
          <a:solidFill>
            <a:srgbClr val="233F5F"/>
          </a:solidFill>
        </p:spPr>
        <p:txBody>
          <a:bodyPr vert="horz" lIns="91440" tIns="45720" rIns="91440" bIns="45720" rtlCol="0" anchor="ctr">
            <a:normAutofit/>
          </a:bodyPr>
          <a:lstStyle/>
          <a:p>
            <a:pPr algn="ctr">
              <a:spcBef>
                <a:spcPct val="0"/>
              </a:spcBef>
            </a:pPr>
            <a:r>
              <a:rPr lang="en-US" sz="2800" dirty="0">
                <a:solidFill>
                  <a:schemeClr val="bg1"/>
                </a:solidFill>
                <a:latin typeface="+mj-lt"/>
                <a:ea typeface="+mj-ea"/>
                <a:cs typeface="+mj-cs"/>
              </a:rPr>
              <a:t>Instructional</a:t>
            </a:r>
            <a:endParaRPr lang="en-US" sz="3200" dirty="0">
              <a:solidFill>
                <a:schemeClr val="bg1"/>
              </a:solidFill>
              <a:latin typeface="+mj-lt"/>
              <a:ea typeface="+mj-ea"/>
              <a:cs typeface="+mj-cs"/>
            </a:endParaRPr>
          </a:p>
        </p:txBody>
      </p:sp>
      <p:sp>
        <p:nvSpPr>
          <p:cNvPr id="5" name="Content Placeholder 4">
            <a:extLst>
              <a:ext uri="{FF2B5EF4-FFF2-40B4-BE49-F238E27FC236}">
                <a16:creationId xmlns:a16="http://schemas.microsoft.com/office/drawing/2014/main" id="{5B7F7636-DE69-0951-1620-7D8ACA00098E}"/>
              </a:ext>
            </a:extLst>
          </p:cNvPr>
          <p:cNvSpPr>
            <a:spLocks noGrp="1"/>
          </p:cNvSpPr>
          <p:nvPr>
            <p:ph sz="quarter" idx="4"/>
          </p:nvPr>
        </p:nvSpPr>
        <p:spPr>
          <a:xfrm>
            <a:off x="4377691" y="2174875"/>
            <a:ext cx="4309110" cy="3951288"/>
          </a:xfrm>
          <a:solidFill>
            <a:srgbClr val="233F5F">
              <a:tint val="40000"/>
              <a:hueOff val="0"/>
              <a:satOff val="0"/>
              <a:lumOff val="0"/>
              <a:alphaOff val="0"/>
            </a:srgbClr>
          </a:solidFill>
          <a:ln>
            <a:noFill/>
          </a:ln>
          <a:effectLst/>
        </p:spPr>
        <p:txBody>
          <a:bodyPr vert="horz" lIns="91440" tIns="45720" rIns="91440" bIns="45720" rtlCol="0">
            <a:normAutofit fontScale="92500" lnSpcReduction="20000"/>
          </a:bodyPr>
          <a:lstStyle/>
          <a:p>
            <a:r>
              <a:rPr lang="en-US" dirty="0"/>
              <a:t>Performance Based Objectives</a:t>
            </a:r>
          </a:p>
          <a:p>
            <a:r>
              <a:rPr lang="en-US" dirty="0"/>
              <a:t>Warm-Ups</a:t>
            </a:r>
          </a:p>
          <a:p>
            <a:r>
              <a:rPr lang="en-US" dirty="0"/>
              <a:t>Cognitive Interest Cues</a:t>
            </a:r>
          </a:p>
          <a:p>
            <a:r>
              <a:rPr lang="en-US" dirty="0"/>
              <a:t>Vocabulary</a:t>
            </a:r>
          </a:p>
          <a:p>
            <a:r>
              <a:rPr lang="en-US" dirty="0"/>
              <a:t>Metacognition</a:t>
            </a:r>
          </a:p>
          <a:p>
            <a:r>
              <a:rPr lang="en-US" dirty="0"/>
              <a:t>Read/Write/Speak/Think</a:t>
            </a:r>
          </a:p>
          <a:p>
            <a:r>
              <a:rPr lang="en-US" dirty="0"/>
              <a:t>Scaffolding/Differentiation</a:t>
            </a:r>
          </a:p>
          <a:p>
            <a:r>
              <a:rPr lang="en-US" dirty="0"/>
              <a:t>Assessments</a:t>
            </a:r>
          </a:p>
          <a:p>
            <a:r>
              <a:rPr lang="en-US" dirty="0"/>
              <a:t>Formative Feedback</a:t>
            </a:r>
          </a:p>
          <a:p>
            <a:r>
              <a:rPr lang="en-US" dirty="0"/>
              <a:t>21st Century Skills </a:t>
            </a:r>
          </a:p>
          <a:p>
            <a:r>
              <a:rPr lang="en-US" dirty="0"/>
              <a:t>Refocus Friday</a:t>
            </a:r>
          </a:p>
        </p:txBody>
      </p:sp>
    </p:spTree>
    <p:extLst>
      <p:ext uri="{BB962C8B-B14F-4D97-AF65-F5344CB8AC3E}">
        <p14:creationId xmlns:p14="http://schemas.microsoft.com/office/powerpoint/2010/main" val="265271359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88929-CD0C-20E0-6390-7B3F70757B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89B881-E16F-AD5F-A28E-0812F60264B3}"/>
              </a:ext>
            </a:extLst>
          </p:cNvPr>
          <p:cNvSpPr>
            <a:spLocks noGrp="1"/>
          </p:cNvSpPr>
          <p:nvPr>
            <p:ph type="title"/>
          </p:nvPr>
        </p:nvSpPr>
        <p:spPr>
          <a:xfrm>
            <a:off x="457200" y="26234"/>
            <a:ext cx="8229600" cy="1143000"/>
          </a:xfrm>
        </p:spPr>
        <p:txBody>
          <a:bodyPr/>
          <a:lstStyle/>
          <a:p>
            <a:r>
              <a:rPr lang="en-US" dirty="0"/>
              <a:t>Framework</a:t>
            </a:r>
          </a:p>
        </p:txBody>
      </p:sp>
      <p:grpSp>
        <p:nvGrpSpPr>
          <p:cNvPr id="8" name="Group 7">
            <a:extLst>
              <a:ext uri="{FF2B5EF4-FFF2-40B4-BE49-F238E27FC236}">
                <a16:creationId xmlns:a16="http://schemas.microsoft.com/office/drawing/2014/main" id="{88EB64B9-6482-C28E-E5E2-66409CCBC5F0}"/>
              </a:ext>
            </a:extLst>
          </p:cNvPr>
          <p:cNvGrpSpPr/>
          <p:nvPr/>
        </p:nvGrpSpPr>
        <p:grpSpPr>
          <a:xfrm>
            <a:off x="202368" y="1592045"/>
            <a:ext cx="8484432" cy="4387316"/>
            <a:chOff x="217358" y="2131691"/>
            <a:chExt cx="8484432" cy="4387316"/>
          </a:xfrm>
        </p:grpSpPr>
        <p:sp>
          <p:nvSpPr>
            <p:cNvPr id="3" name="Rectangle 2">
              <a:extLst>
                <a:ext uri="{FF2B5EF4-FFF2-40B4-BE49-F238E27FC236}">
                  <a16:creationId xmlns:a16="http://schemas.microsoft.com/office/drawing/2014/main" id="{C45C5F95-11FD-3922-4B44-BE7E5D9FF811}"/>
                </a:ext>
              </a:extLst>
            </p:cNvPr>
            <p:cNvSpPr/>
            <p:nvPr/>
          </p:nvSpPr>
          <p:spPr>
            <a:xfrm>
              <a:off x="217358" y="2131691"/>
              <a:ext cx="8484432" cy="43873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Box 6">
              <a:extLst>
                <a:ext uri="{FF2B5EF4-FFF2-40B4-BE49-F238E27FC236}">
                  <a16:creationId xmlns:a16="http://schemas.microsoft.com/office/drawing/2014/main" id="{73DC3871-6F3A-9315-8362-8292705D1D56}"/>
                </a:ext>
              </a:extLst>
            </p:cNvPr>
            <p:cNvSpPr txBox="1"/>
            <p:nvPr/>
          </p:nvSpPr>
          <p:spPr>
            <a:xfrm>
              <a:off x="442210" y="2312234"/>
              <a:ext cx="8229600" cy="1032270"/>
            </a:xfrm>
            <a:prstGeom prst="rect">
              <a:avLst/>
            </a:prstGeom>
            <a:noFill/>
          </p:spPr>
          <p:txBody>
            <a:bodyPr wrap="square">
              <a:spAutoFit/>
            </a:bodyPr>
            <a:lstStyle/>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Vocabulary Instruction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To be intentionally included in both the unit and lesson plans. Strategies should be used consistently in lessons and should include both academic and content vocabulary.  When possible, use when annotating PBO’s.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16233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D916D-A961-9BBB-B7B3-01DD489EB8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A614E6-4E2E-A0BF-ED93-63D264299AAF}"/>
              </a:ext>
            </a:extLst>
          </p:cNvPr>
          <p:cNvSpPr>
            <a:spLocks noGrp="1"/>
          </p:cNvSpPr>
          <p:nvPr>
            <p:ph type="title"/>
          </p:nvPr>
        </p:nvSpPr>
        <p:spPr>
          <a:xfrm>
            <a:off x="-8038" y="31344"/>
            <a:ext cx="1773701" cy="6826656"/>
          </a:xfrm>
          <a:solidFill>
            <a:srgbClr val="233F5F"/>
          </a:solidFill>
        </p:spPr>
        <p:txBody>
          <a:bodyPr>
            <a:normAutofit/>
          </a:bodyPr>
          <a:lstStyle/>
          <a:p>
            <a:r>
              <a:rPr lang="en-US" sz="3600" b="1" dirty="0">
                <a:solidFill>
                  <a:schemeClr val="bg1"/>
                </a:solidFill>
              </a:rPr>
              <a:t>Our</a:t>
            </a:r>
            <a:br>
              <a:rPr lang="en-US" sz="3600" b="1" dirty="0">
                <a:solidFill>
                  <a:schemeClr val="bg1"/>
                </a:solidFill>
              </a:rPr>
            </a:br>
            <a:r>
              <a:rPr lang="en-US" sz="3600" b="1" dirty="0">
                <a:solidFill>
                  <a:schemeClr val="bg1"/>
                </a:solidFill>
              </a:rPr>
              <a:t>Journey</a:t>
            </a:r>
          </a:p>
        </p:txBody>
      </p:sp>
      <p:grpSp>
        <p:nvGrpSpPr>
          <p:cNvPr id="31" name="Group 30">
            <a:extLst>
              <a:ext uri="{FF2B5EF4-FFF2-40B4-BE49-F238E27FC236}">
                <a16:creationId xmlns:a16="http://schemas.microsoft.com/office/drawing/2014/main" id="{BE5CA427-BC96-61AF-5AD2-4CED04D7C111}"/>
              </a:ext>
            </a:extLst>
          </p:cNvPr>
          <p:cNvGrpSpPr/>
          <p:nvPr/>
        </p:nvGrpSpPr>
        <p:grpSpPr>
          <a:xfrm>
            <a:off x="1740664" y="1897141"/>
            <a:ext cx="6788477" cy="4960859"/>
            <a:chOff x="0" y="1371600"/>
            <a:chExt cx="8661400" cy="5527676"/>
          </a:xfrm>
        </p:grpSpPr>
        <p:sp>
          <p:nvSpPr>
            <p:cNvPr id="8" name="Freeform 5">
              <a:extLst>
                <a:ext uri="{FF2B5EF4-FFF2-40B4-BE49-F238E27FC236}">
                  <a16:creationId xmlns:a16="http://schemas.microsoft.com/office/drawing/2014/main" id="{1178D1A4-FE98-2F11-617C-8A723671DA54}"/>
                </a:ext>
              </a:extLst>
            </p:cNvPr>
            <p:cNvSpPr>
              <a:spLocks/>
            </p:cNvSpPr>
            <p:nvPr/>
          </p:nvSpPr>
          <p:spPr bwMode="auto">
            <a:xfrm>
              <a:off x="0" y="1371600"/>
              <a:ext cx="8661400" cy="5527675"/>
            </a:xfrm>
            <a:custGeom>
              <a:avLst/>
              <a:gdLst>
                <a:gd name="T0" fmla="*/ 3413 w 3414"/>
                <a:gd name="T1" fmla="*/ 2170 h 2178"/>
                <a:gd name="T2" fmla="*/ 1832 w 3414"/>
                <a:gd name="T3" fmla="*/ 1121 h 2178"/>
                <a:gd name="T4" fmla="*/ 1340 w 3414"/>
                <a:gd name="T5" fmla="*/ 1124 h 2178"/>
                <a:gd name="T6" fmla="*/ 746 w 3414"/>
                <a:gd name="T7" fmla="*/ 1045 h 2178"/>
                <a:gd name="T8" fmla="*/ 708 w 3414"/>
                <a:gd name="T9" fmla="*/ 983 h 2178"/>
                <a:gd name="T10" fmla="*/ 722 w 3414"/>
                <a:gd name="T11" fmla="*/ 913 h 2178"/>
                <a:gd name="T12" fmla="*/ 765 w 3414"/>
                <a:gd name="T13" fmla="*/ 873 h 2178"/>
                <a:gd name="T14" fmla="*/ 833 w 3414"/>
                <a:gd name="T15" fmla="*/ 837 h 2178"/>
                <a:gd name="T16" fmla="*/ 1150 w 3414"/>
                <a:gd name="T17" fmla="*/ 745 h 2178"/>
                <a:gd name="T18" fmla="*/ 1521 w 3414"/>
                <a:gd name="T19" fmla="*/ 516 h 2178"/>
                <a:gd name="T20" fmla="*/ 1494 w 3414"/>
                <a:gd name="T21" fmla="*/ 320 h 2178"/>
                <a:gd name="T22" fmla="*/ 1110 w 3414"/>
                <a:gd name="T23" fmla="*/ 129 h 2178"/>
                <a:gd name="T24" fmla="*/ 597 w 3414"/>
                <a:gd name="T25" fmla="*/ 43 h 2178"/>
                <a:gd name="T26" fmla="*/ 0 w 3414"/>
                <a:gd name="T27" fmla="*/ 0 h 2178"/>
                <a:gd name="T28" fmla="*/ 0 w 3414"/>
                <a:gd name="T29" fmla="*/ 209 h 2178"/>
                <a:gd name="T30" fmla="*/ 207 w 3414"/>
                <a:gd name="T31" fmla="*/ 220 h 2178"/>
                <a:gd name="T32" fmla="*/ 292 w 3414"/>
                <a:gd name="T33" fmla="*/ 226 h 2178"/>
                <a:gd name="T34" fmla="*/ 567 w 3414"/>
                <a:gd name="T35" fmla="*/ 241 h 2178"/>
                <a:gd name="T36" fmla="*/ 684 w 3414"/>
                <a:gd name="T37" fmla="*/ 249 h 2178"/>
                <a:gd name="T38" fmla="*/ 1013 w 3414"/>
                <a:gd name="T39" fmla="*/ 394 h 2178"/>
                <a:gd name="T40" fmla="*/ 904 w 3414"/>
                <a:gd name="T41" fmla="*/ 523 h 2178"/>
                <a:gd name="T42" fmla="*/ 817 w 3414"/>
                <a:gd name="T43" fmla="*/ 554 h 2178"/>
                <a:gd name="T44" fmla="*/ 117 w 3414"/>
                <a:gd name="T45" fmla="*/ 858 h 2178"/>
                <a:gd name="T46" fmla="*/ 72 w 3414"/>
                <a:gd name="T47" fmla="*/ 920 h 2178"/>
                <a:gd name="T48" fmla="*/ 47 w 3414"/>
                <a:gd name="T49" fmla="*/ 990 h 2178"/>
                <a:gd name="T50" fmla="*/ 52 w 3414"/>
                <a:gd name="T51" fmla="*/ 1121 h 2178"/>
                <a:gd name="T52" fmla="*/ 849 w 3414"/>
                <a:gd name="T53" fmla="*/ 1485 h 2178"/>
                <a:gd name="T54" fmla="*/ 1613 w 3414"/>
                <a:gd name="T55" fmla="*/ 1541 h 2178"/>
                <a:gd name="T56" fmla="*/ 2144 w 3414"/>
                <a:gd name="T57" fmla="*/ 1848 h 2178"/>
                <a:gd name="T58" fmla="*/ 2125 w 3414"/>
                <a:gd name="T59" fmla="*/ 2178 h 2178"/>
                <a:gd name="T60" fmla="*/ 3414 w 3414"/>
                <a:gd name="T61" fmla="*/ 2178 h 2178"/>
                <a:gd name="T62" fmla="*/ 3413 w 3414"/>
                <a:gd name="T63" fmla="*/ 2170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4" h="2178">
                  <a:moveTo>
                    <a:pt x="3413" y="2170"/>
                  </a:moveTo>
                  <a:cubicBezTo>
                    <a:pt x="3269" y="1591"/>
                    <a:pt x="2632" y="1151"/>
                    <a:pt x="1832" y="1121"/>
                  </a:cubicBezTo>
                  <a:cubicBezTo>
                    <a:pt x="1670" y="1115"/>
                    <a:pt x="1503" y="1126"/>
                    <a:pt x="1340" y="1124"/>
                  </a:cubicBezTo>
                  <a:cubicBezTo>
                    <a:pt x="1182" y="1123"/>
                    <a:pt x="859" y="1139"/>
                    <a:pt x="746" y="1045"/>
                  </a:cubicBezTo>
                  <a:cubicBezTo>
                    <a:pt x="726" y="1028"/>
                    <a:pt x="713" y="1006"/>
                    <a:pt x="708" y="983"/>
                  </a:cubicBezTo>
                  <a:cubicBezTo>
                    <a:pt x="704" y="960"/>
                    <a:pt x="708" y="935"/>
                    <a:pt x="722" y="913"/>
                  </a:cubicBezTo>
                  <a:cubicBezTo>
                    <a:pt x="731" y="899"/>
                    <a:pt x="746" y="885"/>
                    <a:pt x="765" y="873"/>
                  </a:cubicBezTo>
                  <a:cubicBezTo>
                    <a:pt x="784" y="860"/>
                    <a:pt x="807" y="848"/>
                    <a:pt x="833" y="837"/>
                  </a:cubicBezTo>
                  <a:cubicBezTo>
                    <a:pt x="934" y="793"/>
                    <a:pt x="1075" y="764"/>
                    <a:pt x="1150" y="745"/>
                  </a:cubicBezTo>
                  <a:cubicBezTo>
                    <a:pt x="1308" y="706"/>
                    <a:pt x="1471" y="645"/>
                    <a:pt x="1521" y="516"/>
                  </a:cubicBezTo>
                  <a:cubicBezTo>
                    <a:pt x="1548" y="448"/>
                    <a:pt x="1540" y="377"/>
                    <a:pt x="1494" y="320"/>
                  </a:cubicBezTo>
                  <a:cubicBezTo>
                    <a:pt x="1405" y="209"/>
                    <a:pt x="1242" y="163"/>
                    <a:pt x="1110" y="129"/>
                  </a:cubicBezTo>
                  <a:cubicBezTo>
                    <a:pt x="942" y="86"/>
                    <a:pt x="769" y="62"/>
                    <a:pt x="597" y="43"/>
                  </a:cubicBezTo>
                  <a:cubicBezTo>
                    <a:pt x="398" y="21"/>
                    <a:pt x="200" y="6"/>
                    <a:pt x="0" y="0"/>
                  </a:cubicBezTo>
                  <a:cubicBezTo>
                    <a:pt x="0" y="209"/>
                    <a:pt x="0" y="209"/>
                    <a:pt x="0" y="209"/>
                  </a:cubicBezTo>
                  <a:cubicBezTo>
                    <a:pt x="73" y="216"/>
                    <a:pt x="134" y="215"/>
                    <a:pt x="207" y="220"/>
                  </a:cubicBezTo>
                  <a:cubicBezTo>
                    <a:pt x="230" y="221"/>
                    <a:pt x="268" y="224"/>
                    <a:pt x="292" y="226"/>
                  </a:cubicBezTo>
                  <a:cubicBezTo>
                    <a:pt x="399" y="230"/>
                    <a:pt x="461" y="236"/>
                    <a:pt x="567" y="241"/>
                  </a:cubicBezTo>
                  <a:cubicBezTo>
                    <a:pt x="585" y="243"/>
                    <a:pt x="660" y="247"/>
                    <a:pt x="684" y="249"/>
                  </a:cubicBezTo>
                  <a:cubicBezTo>
                    <a:pt x="804" y="259"/>
                    <a:pt x="987" y="285"/>
                    <a:pt x="1013" y="394"/>
                  </a:cubicBezTo>
                  <a:cubicBezTo>
                    <a:pt x="1027" y="450"/>
                    <a:pt x="985" y="488"/>
                    <a:pt x="904" y="523"/>
                  </a:cubicBezTo>
                  <a:cubicBezTo>
                    <a:pt x="877" y="535"/>
                    <a:pt x="848" y="545"/>
                    <a:pt x="817" y="554"/>
                  </a:cubicBezTo>
                  <a:cubicBezTo>
                    <a:pt x="575" y="629"/>
                    <a:pt x="293" y="654"/>
                    <a:pt x="117" y="858"/>
                  </a:cubicBezTo>
                  <a:cubicBezTo>
                    <a:pt x="101" y="877"/>
                    <a:pt x="86" y="897"/>
                    <a:pt x="72" y="920"/>
                  </a:cubicBezTo>
                  <a:cubicBezTo>
                    <a:pt x="61" y="942"/>
                    <a:pt x="53" y="965"/>
                    <a:pt x="47" y="990"/>
                  </a:cubicBezTo>
                  <a:cubicBezTo>
                    <a:pt x="37" y="1031"/>
                    <a:pt x="38" y="1075"/>
                    <a:pt x="52" y="1121"/>
                  </a:cubicBezTo>
                  <a:cubicBezTo>
                    <a:pt x="131" y="1375"/>
                    <a:pt x="560" y="1449"/>
                    <a:pt x="849" y="1485"/>
                  </a:cubicBezTo>
                  <a:cubicBezTo>
                    <a:pt x="1101" y="1516"/>
                    <a:pt x="1361" y="1512"/>
                    <a:pt x="1613" y="1541"/>
                  </a:cubicBezTo>
                  <a:cubicBezTo>
                    <a:pt x="1884" y="1572"/>
                    <a:pt x="2086" y="1700"/>
                    <a:pt x="2144" y="1848"/>
                  </a:cubicBezTo>
                  <a:cubicBezTo>
                    <a:pt x="2185" y="1953"/>
                    <a:pt x="2172" y="2070"/>
                    <a:pt x="2125" y="2178"/>
                  </a:cubicBezTo>
                  <a:cubicBezTo>
                    <a:pt x="3414" y="2178"/>
                    <a:pt x="3414" y="2178"/>
                    <a:pt x="3414" y="2178"/>
                  </a:cubicBezTo>
                  <a:cubicBezTo>
                    <a:pt x="3414" y="2176"/>
                    <a:pt x="3413" y="2173"/>
                    <a:pt x="3413" y="2170"/>
                  </a:cubicBezTo>
                  <a:close/>
                </a:path>
              </a:pathLst>
            </a:custGeom>
            <a:solidFill>
              <a:schemeClr val="tx1">
                <a:lumMod val="75000"/>
                <a:lumOff val="2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 name="Freeform 6">
              <a:extLst>
                <a:ext uri="{FF2B5EF4-FFF2-40B4-BE49-F238E27FC236}">
                  <a16:creationId xmlns:a16="http://schemas.microsoft.com/office/drawing/2014/main" id="{D13CAB96-31F4-7CE7-9F87-E099335EA254}"/>
                </a:ext>
              </a:extLst>
            </p:cNvPr>
            <p:cNvSpPr>
              <a:spLocks/>
            </p:cNvSpPr>
            <p:nvPr/>
          </p:nvSpPr>
          <p:spPr bwMode="auto">
            <a:xfrm>
              <a:off x="0" y="1452563"/>
              <a:ext cx="8556625" cy="5446713"/>
            </a:xfrm>
            <a:custGeom>
              <a:avLst/>
              <a:gdLst>
                <a:gd name="T0" fmla="*/ 3261 w 3373"/>
                <a:gd name="T1" fmla="*/ 1875 h 2146"/>
                <a:gd name="T2" fmla="*/ 3165 w 3373"/>
                <a:gd name="T3" fmla="*/ 1736 h 2146"/>
                <a:gd name="T4" fmla="*/ 3059 w 3373"/>
                <a:gd name="T5" fmla="*/ 1619 h 2146"/>
                <a:gd name="T6" fmla="*/ 2870 w 3373"/>
                <a:gd name="T7" fmla="*/ 1463 h 2146"/>
                <a:gd name="T8" fmla="*/ 2702 w 3373"/>
                <a:gd name="T9" fmla="*/ 1359 h 2146"/>
                <a:gd name="T10" fmla="*/ 2492 w 3373"/>
                <a:gd name="T11" fmla="*/ 1263 h 2146"/>
                <a:gd name="T12" fmla="*/ 2259 w 3373"/>
                <a:gd name="T13" fmla="*/ 1189 h 2146"/>
                <a:gd name="T14" fmla="*/ 2044 w 3373"/>
                <a:gd name="T15" fmla="*/ 1145 h 2146"/>
                <a:gd name="T16" fmla="*/ 1824 w 3373"/>
                <a:gd name="T17" fmla="*/ 1123 h 2146"/>
                <a:gd name="T18" fmla="*/ 1631 w 3373"/>
                <a:gd name="T19" fmla="*/ 1121 h 2146"/>
                <a:gd name="T20" fmla="*/ 1404 w 3373"/>
                <a:gd name="T21" fmla="*/ 1125 h 2146"/>
                <a:gd name="T22" fmla="*/ 1340 w 3373"/>
                <a:gd name="T23" fmla="*/ 1126 h 2146"/>
                <a:gd name="T24" fmla="*/ 1141 w 3373"/>
                <a:gd name="T25" fmla="*/ 1126 h 2146"/>
                <a:gd name="T26" fmla="*/ 924 w 3373"/>
                <a:gd name="T27" fmla="*/ 1113 h 2146"/>
                <a:gd name="T28" fmla="*/ 743 w 3373"/>
                <a:gd name="T29" fmla="*/ 1060 h 2146"/>
                <a:gd name="T30" fmla="*/ 709 w 3373"/>
                <a:gd name="T31" fmla="*/ 1036 h 2146"/>
                <a:gd name="T32" fmla="*/ 675 w 3373"/>
                <a:gd name="T33" fmla="*/ 884 h 2146"/>
                <a:gd name="T34" fmla="*/ 779 w 3373"/>
                <a:gd name="T35" fmla="*/ 792 h 2146"/>
                <a:gd name="T36" fmla="*/ 990 w 3373"/>
                <a:gd name="T37" fmla="*/ 718 h 2146"/>
                <a:gd name="T38" fmla="*/ 1196 w 3373"/>
                <a:gd name="T39" fmla="*/ 666 h 2146"/>
                <a:gd name="T40" fmla="*/ 1397 w 3373"/>
                <a:gd name="T41" fmla="*/ 576 h 2146"/>
                <a:gd name="T42" fmla="*/ 1482 w 3373"/>
                <a:gd name="T43" fmla="*/ 469 h 2146"/>
                <a:gd name="T44" fmla="*/ 1420 w 3373"/>
                <a:gd name="T45" fmla="*/ 262 h 2146"/>
                <a:gd name="T46" fmla="*/ 1275 w 3373"/>
                <a:gd name="T47" fmla="*/ 173 h 2146"/>
                <a:gd name="T48" fmla="*/ 1094 w 3373"/>
                <a:gd name="T49" fmla="*/ 119 h 2146"/>
                <a:gd name="T50" fmla="*/ 1008 w 3373"/>
                <a:gd name="T51" fmla="*/ 98 h 2146"/>
                <a:gd name="T52" fmla="*/ 848 w 3373"/>
                <a:gd name="T53" fmla="*/ 72 h 2146"/>
                <a:gd name="T54" fmla="*/ 629 w 3373"/>
                <a:gd name="T55" fmla="*/ 45 h 2146"/>
                <a:gd name="T56" fmla="*/ 409 w 3373"/>
                <a:gd name="T57" fmla="*/ 20 h 2146"/>
                <a:gd name="T58" fmla="*/ 188 w 3373"/>
                <a:gd name="T59" fmla="*/ 3 h 2146"/>
                <a:gd name="T60" fmla="*/ 45 w 3373"/>
                <a:gd name="T61" fmla="*/ 0 h 2146"/>
                <a:gd name="T62" fmla="*/ 62 w 3373"/>
                <a:gd name="T63" fmla="*/ 9 h 2146"/>
                <a:gd name="T64" fmla="*/ 222 w 3373"/>
                <a:gd name="T65" fmla="*/ 14 h 2146"/>
                <a:gd name="T66" fmla="*/ 443 w 3373"/>
                <a:gd name="T67" fmla="*/ 33 h 2146"/>
                <a:gd name="T68" fmla="*/ 663 w 3373"/>
                <a:gd name="T69" fmla="*/ 58 h 2146"/>
                <a:gd name="T70" fmla="*/ 881 w 3373"/>
                <a:gd name="T71" fmla="*/ 87 h 2146"/>
                <a:gd name="T72" fmla="*/ 1024 w 3373"/>
                <a:gd name="T73" fmla="*/ 111 h 2146"/>
                <a:gd name="T74" fmla="*/ 1127 w 3373"/>
                <a:gd name="T75" fmla="*/ 138 h 2146"/>
                <a:gd name="T76" fmla="*/ 1306 w 3373"/>
                <a:gd name="T77" fmla="*/ 198 h 2146"/>
                <a:gd name="T78" fmla="*/ 1462 w 3373"/>
                <a:gd name="T79" fmla="*/ 335 h 2146"/>
                <a:gd name="T80" fmla="*/ 1456 w 3373"/>
                <a:gd name="T81" fmla="*/ 492 h 2146"/>
                <a:gd name="T82" fmla="*/ 1264 w 3373"/>
                <a:gd name="T83" fmla="*/ 629 h 2146"/>
                <a:gd name="T84" fmla="*/ 1072 w 3373"/>
                <a:gd name="T85" fmla="*/ 683 h 2146"/>
                <a:gd name="T86" fmla="*/ 850 w 3373"/>
                <a:gd name="T87" fmla="*/ 745 h 2146"/>
                <a:gd name="T88" fmla="*/ 691 w 3373"/>
                <a:gd name="T89" fmla="*/ 832 h 2146"/>
                <a:gd name="T90" fmla="*/ 686 w 3373"/>
                <a:gd name="T91" fmla="*/ 1029 h 2146"/>
                <a:gd name="T92" fmla="*/ 717 w 3373"/>
                <a:gd name="T93" fmla="*/ 1057 h 2146"/>
                <a:gd name="T94" fmla="*/ 805 w 3373"/>
                <a:gd name="T95" fmla="*/ 1102 h 2146"/>
                <a:gd name="T96" fmla="*/ 1008 w 3373"/>
                <a:gd name="T97" fmla="*/ 1136 h 2146"/>
                <a:gd name="T98" fmla="*/ 1212 w 3373"/>
                <a:gd name="T99" fmla="*/ 1142 h 2146"/>
                <a:gd name="T100" fmla="*/ 1360 w 3373"/>
                <a:gd name="T101" fmla="*/ 1143 h 2146"/>
                <a:gd name="T102" fmla="*/ 1470 w 3373"/>
                <a:gd name="T103" fmla="*/ 1141 h 2146"/>
                <a:gd name="T104" fmla="*/ 1696 w 3373"/>
                <a:gd name="T105" fmla="*/ 1137 h 2146"/>
                <a:gd name="T106" fmla="*/ 1919 w 3373"/>
                <a:gd name="T107" fmla="*/ 1147 h 2146"/>
                <a:gd name="T108" fmla="*/ 2137 w 3373"/>
                <a:gd name="T109" fmla="*/ 1179 h 2146"/>
                <a:gd name="T110" fmla="*/ 2350 w 3373"/>
                <a:gd name="T111" fmla="*/ 1233 h 2146"/>
                <a:gd name="T112" fmla="*/ 2557 w 3373"/>
                <a:gd name="T113" fmla="*/ 1309 h 2146"/>
                <a:gd name="T114" fmla="*/ 2759 w 3373"/>
                <a:gd name="T115" fmla="*/ 1411 h 2146"/>
                <a:gd name="T116" fmla="*/ 2952 w 3373"/>
                <a:gd name="T117" fmla="*/ 1546 h 2146"/>
                <a:gd name="T118" fmla="*/ 3131 w 3373"/>
                <a:gd name="T119" fmla="*/ 1722 h 2146"/>
                <a:gd name="T120" fmla="*/ 3225 w 3373"/>
                <a:gd name="T121" fmla="*/ 1851 h 2146"/>
                <a:gd name="T122" fmla="*/ 3338 w 3373"/>
                <a:gd name="T123" fmla="*/ 2097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3" h="2146">
                  <a:moveTo>
                    <a:pt x="3365" y="2116"/>
                  </a:moveTo>
                  <a:cubicBezTo>
                    <a:pt x="3363" y="2109"/>
                    <a:pt x="3361" y="2102"/>
                    <a:pt x="3359" y="2095"/>
                  </a:cubicBezTo>
                  <a:cubicBezTo>
                    <a:pt x="3355" y="2083"/>
                    <a:pt x="3351" y="2070"/>
                    <a:pt x="3347" y="2058"/>
                  </a:cubicBezTo>
                  <a:cubicBezTo>
                    <a:pt x="3340" y="2041"/>
                    <a:pt x="3334" y="2023"/>
                    <a:pt x="3327" y="2006"/>
                  </a:cubicBezTo>
                  <a:cubicBezTo>
                    <a:pt x="3321" y="1993"/>
                    <a:pt x="3315" y="1980"/>
                    <a:pt x="3309" y="1967"/>
                  </a:cubicBezTo>
                  <a:cubicBezTo>
                    <a:pt x="3308" y="1964"/>
                    <a:pt x="3307" y="1961"/>
                    <a:pt x="3306" y="1959"/>
                  </a:cubicBezTo>
                  <a:cubicBezTo>
                    <a:pt x="3299" y="1944"/>
                    <a:pt x="3291" y="1930"/>
                    <a:pt x="3284" y="1915"/>
                  </a:cubicBezTo>
                  <a:cubicBezTo>
                    <a:pt x="3276" y="1902"/>
                    <a:pt x="3269" y="1888"/>
                    <a:pt x="3261" y="1875"/>
                  </a:cubicBezTo>
                  <a:cubicBezTo>
                    <a:pt x="3255" y="1865"/>
                    <a:pt x="3250" y="1855"/>
                    <a:pt x="3244" y="1846"/>
                  </a:cubicBezTo>
                  <a:cubicBezTo>
                    <a:pt x="3242" y="1843"/>
                    <a:pt x="3240" y="1840"/>
                    <a:pt x="3238" y="1837"/>
                  </a:cubicBezTo>
                  <a:cubicBezTo>
                    <a:pt x="3234" y="1830"/>
                    <a:pt x="3229" y="1824"/>
                    <a:pt x="3225" y="1817"/>
                  </a:cubicBezTo>
                  <a:cubicBezTo>
                    <a:pt x="3221" y="1812"/>
                    <a:pt x="3218" y="1807"/>
                    <a:pt x="3214" y="1801"/>
                  </a:cubicBezTo>
                  <a:cubicBezTo>
                    <a:pt x="3211" y="1797"/>
                    <a:pt x="3208" y="1793"/>
                    <a:pt x="3205" y="1789"/>
                  </a:cubicBezTo>
                  <a:cubicBezTo>
                    <a:pt x="3200" y="1782"/>
                    <a:pt x="3195" y="1775"/>
                    <a:pt x="3190" y="1768"/>
                  </a:cubicBezTo>
                  <a:cubicBezTo>
                    <a:pt x="3188" y="1766"/>
                    <a:pt x="3186" y="1763"/>
                    <a:pt x="3185" y="1761"/>
                  </a:cubicBezTo>
                  <a:cubicBezTo>
                    <a:pt x="3178" y="1753"/>
                    <a:pt x="3172" y="1744"/>
                    <a:pt x="3165" y="1736"/>
                  </a:cubicBezTo>
                  <a:cubicBezTo>
                    <a:pt x="3165" y="1735"/>
                    <a:pt x="3164" y="1735"/>
                    <a:pt x="3164" y="1734"/>
                  </a:cubicBezTo>
                  <a:cubicBezTo>
                    <a:pt x="3156" y="1724"/>
                    <a:pt x="3148" y="1715"/>
                    <a:pt x="3140" y="1706"/>
                  </a:cubicBezTo>
                  <a:cubicBezTo>
                    <a:pt x="3132" y="1696"/>
                    <a:pt x="3123" y="1686"/>
                    <a:pt x="3115" y="1677"/>
                  </a:cubicBezTo>
                  <a:cubicBezTo>
                    <a:pt x="3106" y="1667"/>
                    <a:pt x="3098" y="1658"/>
                    <a:pt x="3089" y="1649"/>
                  </a:cubicBezTo>
                  <a:cubicBezTo>
                    <a:pt x="3083" y="1643"/>
                    <a:pt x="3078" y="1638"/>
                    <a:pt x="3072" y="1632"/>
                  </a:cubicBezTo>
                  <a:cubicBezTo>
                    <a:pt x="3071" y="1631"/>
                    <a:pt x="3070" y="1630"/>
                    <a:pt x="3070" y="1630"/>
                  </a:cubicBezTo>
                  <a:cubicBezTo>
                    <a:pt x="3069" y="1629"/>
                    <a:pt x="3068" y="1628"/>
                    <a:pt x="3068" y="1628"/>
                  </a:cubicBezTo>
                  <a:cubicBezTo>
                    <a:pt x="3065" y="1625"/>
                    <a:pt x="3062" y="1622"/>
                    <a:pt x="3059" y="1619"/>
                  </a:cubicBezTo>
                  <a:cubicBezTo>
                    <a:pt x="3050" y="1610"/>
                    <a:pt x="3041" y="1602"/>
                    <a:pt x="3033" y="1594"/>
                  </a:cubicBezTo>
                  <a:cubicBezTo>
                    <a:pt x="3024" y="1586"/>
                    <a:pt x="3015" y="1578"/>
                    <a:pt x="3006" y="1570"/>
                  </a:cubicBezTo>
                  <a:cubicBezTo>
                    <a:pt x="2997" y="1562"/>
                    <a:pt x="2988" y="1554"/>
                    <a:pt x="2979" y="1547"/>
                  </a:cubicBezTo>
                  <a:cubicBezTo>
                    <a:pt x="2975" y="1543"/>
                    <a:pt x="2971" y="1539"/>
                    <a:pt x="2966" y="1535"/>
                  </a:cubicBezTo>
                  <a:cubicBezTo>
                    <a:pt x="2962" y="1532"/>
                    <a:pt x="2957" y="1528"/>
                    <a:pt x="2952" y="1524"/>
                  </a:cubicBezTo>
                  <a:cubicBezTo>
                    <a:pt x="2943" y="1517"/>
                    <a:pt x="2934" y="1510"/>
                    <a:pt x="2925" y="1503"/>
                  </a:cubicBezTo>
                  <a:cubicBezTo>
                    <a:pt x="2916" y="1496"/>
                    <a:pt x="2907" y="1489"/>
                    <a:pt x="2898" y="1483"/>
                  </a:cubicBezTo>
                  <a:cubicBezTo>
                    <a:pt x="2889" y="1476"/>
                    <a:pt x="2880" y="1469"/>
                    <a:pt x="2870" y="1463"/>
                  </a:cubicBezTo>
                  <a:cubicBezTo>
                    <a:pt x="2866" y="1460"/>
                    <a:pt x="2861" y="1456"/>
                    <a:pt x="2856" y="1453"/>
                  </a:cubicBezTo>
                  <a:cubicBezTo>
                    <a:pt x="2852" y="1450"/>
                    <a:pt x="2847" y="1447"/>
                    <a:pt x="2843" y="1444"/>
                  </a:cubicBezTo>
                  <a:cubicBezTo>
                    <a:pt x="2833" y="1438"/>
                    <a:pt x="2824" y="1432"/>
                    <a:pt x="2815" y="1426"/>
                  </a:cubicBezTo>
                  <a:cubicBezTo>
                    <a:pt x="2805" y="1420"/>
                    <a:pt x="2796" y="1414"/>
                    <a:pt x="2787" y="1408"/>
                  </a:cubicBezTo>
                  <a:cubicBezTo>
                    <a:pt x="2777" y="1402"/>
                    <a:pt x="2768" y="1397"/>
                    <a:pt x="2758" y="1391"/>
                  </a:cubicBezTo>
                  <a:cubicBezTo>
                    <a:pt x="2752" y="1388"/>
                    <a:pt x="2746" y="1384"/>
                    <a:pt x="2740" y="1380"/>
                  </a:cubicBezTo>
                  <a:cubicBezTo>
                    <a:pt x="2737" y="1378"/>
                    <a:pt x="2733" y="1377"/>
                    <a:pt x="2730" y="1375"/>
                  </a:cubicBezTo>
                  <a:cubicBezTo>
                    <a:pt x="2721" y="1370"/>
                    <a:pt x="2711" y="1364"/>
                    <a:pt x="2702" y="1359"/>
                  </a:cubicBezTo>
                  <a:cubicBezTo>
                    <a:pt x="2692" y="1354"/>
                    <a:pt x="2682" y="1349"/>
                    <a:pt x="2673" y="1344"/>
                  </a:cubicBezTo>
                  <a:cubicBezTo>
                    <a:pt x="2663" y="1339"/>
                    <a:pt x="2654" y="1334"/>
                    <a:pt x="2644" y="1330"/>
                  </a:cubicBezTo>
                  <a:cubicBezTo>
                    <a:pt x="2635" y="1325"/>
                    <a:pt x="2625" y="1320"/>
                    <a:pt x="2615" y="1316"/>
                  </a:cubicBezTo>
                  <a:cubicBezTo>
                    <a:pt x="2606" y="1311"/>
                    <a:pt x="2596" y="1307"/>
                    <a:pt x="2586" y="1302"/>
                  </a:cubicBezTo>
                  <a:cubicBezTo>
                    <a:pt x="2576" y="1298"/>
                    <a:pt x="2567" y="1294"/>
                    <a:pt x="2557" y="1290"/>
                  </a:cubicBezTo>
                  <a:cubicBezTo>
                    <a:pt x="2547" y="1285"/>
                    <a:pt x="2537" y="1281"/>
                    <a:pt x="2528" y="1277"/>
                  </a:cubicBezTo>
                  <a:cubicBezTo>
                    <a:pt x="2518" y="1273"/>
                    <a:pt x="2508" y="1269"/>
                    <a:pt x="2498" y="1266"/>
                  </a:cubicBezTo>
                  <a:cubicBezTo>
                    <a:pt x="2496" y="1265"/>
                    <a:pt x="2494" y="1264"/>
                    <a:pt x="2492" y="1263"/>
                  </a:cubicBezTo>
                  <a:cubicBezTo>
                    <a:pt x="2484" y="1260"/>
                    <a:pt x="2476" y="1257"/>
                    <a:pt x="2469" y="1254"/>
                  </a:cubicBezTo>
                  <a:cubicBezTo>
                    <a:pt x="2459" y="1251"/>
                    <a:pt x="2449" y="1247"/>
                    <a:pt x="2439" y="1244"/>
                  </a:cubicBezTo>
                  <a:cubicBezTo>
                    <a:pt x="2429" y="1240"/>
                    <a:pt x="2419" y="1237"/>
                    <a:pt x="2409" y="1233"/>
                  </a:cubicBezTo>
                  <a:cubicBezTo>
                    <a:pt x="2399" y="1230"/>
                    <a:pt x="2389" y="1227"/>
                    <a:pt x="2379" y="1223"/>
                  </a:cubicBezTo>
                  <a:cubicBezTo>
                    <a:pt x="2369" y="1220"/>
                    <a:pt x="2359" y="1217"/>
                    <a:pt x="2349" y="1214"/>
                  </a:cubicBezTo>
                  <a:cubicBezTo>
                    <a:pt x="2339" y="1211"/>
                    <a:pt x="2329" y="1208"/>
                    <a:pt x="2319" y="1205"/>
                  </a:cubicBezTo>
                  <a:cubicBezTo>
                    <a:pt x="2309" y="1202"/>
                    <a:pt x="2299" y="1200"/>
                    <a:pt x="2289" y="1197"/>
                  </a:cubicBezTo>
                  <a:cubicBezTo>
                    <a:pt x="2279" y="1194"/>
                    <a:pt x="2269" y="1191"/>
                    <a:pt x="2259" y="1189"/>
                  </a:cubicBezTo>
                  <a:cubicBezTo>
                    <a:pt x="2249" y="1186"/>
                    <a:pt x="2240" y="1184"/>
                    <a:pt x="2230" y="1182"/>
                  </a:cubicBezTo>
                  <a:cubicBezTo>
                    <a:pt x="2230" y="1182"/>
                    <a:pt x="2229" y="1181"/>
                    <a:pt x="2228" y="1181"/>
                  </a:cubicBezTo>
                  <a:cubicBezTo>
                    <a:pt x="2218" y="1179"/>
                    <a:pt x="2208" y="1176"/>
                    <a:pt x="2198" y="1174"/>
                  </a:cubicBezTo>
                  <a:cubicBezTo>
                    <a:pt x="2188" y="1172"/>
                    <a:pt x="2177" y="1170"/>
                    <a:pt x="2167" y="1168"/>
                  </a:cubicBezTo>
                  <a:cubicBezTo>
                    <a:pt x="2157" y="1165"/>
                    <a:pt x="2147" y="1163"/>
                    <a:pt x="2136" y="1161"/>
                  </a:cubicBezTo>
                  <a:cubicBezTo>
                    <a:pt x="2126" y="1159"/>
                    <a:pt x="2116" y="1157"/>
                    <a:pt x="2106" y="1156"/>
                  </a:cubicBezTo>
                  <a:cubicBezTo>
                    <a:pt x="2095" y="1154"/>
                    <a:pt x="2085" y="1152"/>
                    <a:pt x="2075" y="1150"/>
                  </a:cubicBezTo>
                  <a:cubicBezTo>
                    <a:pt x="2064" y="1149"/>
                    <a:pt x="2054" y="1147"/>
                    <a:pt x="2044" y="1145"/>
                  </a:cubicBezTo>
                  <a:cubicBezTo>
                    <a:pt x="2033" y="1144"/>
                    <a:pt x="2023" y="1142"/>
                    <a:pt x="2012" y="1141"/>
                  </a:cubicBezTo>
                  <a:cubicBezTo>
                    <a:pt x="2002" y="1139"/>
                    <a:pt x="1992" y="1138"/>
                    <a:pt x="1981" y="1137"/>
                  </a:cubicBezTo>
                  <a:cubicBezTo>
                    <a:pt x="1974" y="1136"/>
                    <a:pt x="1968" y="1135"/>
                    <a:pt x="1961" y="1134"/>
                  </a:cubicBezTo>
                  <a:cubicBezTo>
                    <a:pt x="1957" y="1134"/>
                    <a:pt x="1953" y="1134"/>
                    <a:pt x="1950" y="1133"/>
                  </a:cubicBezTo>
                  <a:cubicBezTo>
                    <a:pt x="1939" y="1132"/>
                    <a:pt x="1929" y="1131"/>
                    <a:pt x="1918" y="1130"/>
                  </a:cubicBezTo>
                  <a:cubicBezTo>
                    <a:pt x="1908" y="1129"/>
                    <a:pt x="1897" y="1128"/>
                    <a:pt x="1887" y="1127"/>
                  </a:cubicBezTo>
                  <a:cubicBezTo>
                    <a:pt x="1876" y="1126"/>
                    <a:pt x="1866" y="1125"/>
                    <a:pt x="1855" y="1125"/>
                  </a:cubicBezTo>
                  <a:cubicBezTo>
                    <a:pt x="1845" y="1124"/>
                    <a:pt x="1835" y="1123"/>
                    <a:pt x="1824" y="1123"/>
                  </a:cubicBezTo>
                  <a:cubicBezTo>
                    <a:pt x="1824" y="1123"/>
                    <a:pt x="1824" y="1123"/>
                    <a:pt x="1823" y="1123"/>
                  </a:cubicBezTo>
                  <a:cubicBezTo>
                    <a:pt x="1813" y="1122"/>
                    <a:pt x="1802" y="1122"/>
                    <a:pt x="1792" y="1121"/>
                  </a:cubicBezTo>
                  <a:cubicBezTo>
                    <a:pt x="1781" y="1121"/>
                    <a:pt x="1770" y="1121"/>
                    <a:pt x="1760" y="1120"/>
                  </a:cubicBezTo>
                  <a:cubicBezTo>
                    <a:pt x="1749" y="1120"/>
                    <a:pt x="1738" y="1120"/>
                    <a:pt x="1727" y="1120"/>
                  </a:cubicBezTo>
                  <a:cubicBezTo>
                    <a:pt x="1717" y="1120"/>
                    <a:pt x="1706" y="1120"/>
                    <a:pt x="1695" y="1120"/>
                  </a:cubicBezTo>
                  <a:cubicBezTo>
                    <a:pt x="1693" y="1120"/>
                    <a:pt x="1690" y="1120"/>
                    <a:pt x="1687" y="1120"/>
                  </a:cubicBezTo>
                  <a:cubicBezTo>
                    <a:pt x="1663" y="1120"/>
                    <a:pt x="1663" y="1120"/>
                    <a:pt x="1663" y="1120"/>
                  </a:cubicBezTo>
                  <a:cubicBezTo>
                    <a:pt x="1631" y="1121"/>
                    <a:pt x="1631" y="1121"/>
                    <a:pt x="1631" y="1121"/>
                  </a:cubicBezTo>
                  <a:cubicBezTo>
                    <a:pt x="1598" y="1121"/>
                    <a:pt x="1598" y="1121"/>
                    <a:pt x="1598" y="1121"/>
                  </a:cubicBezTo>
                  <a:cubicBezTo>
                    <a:pt x="1566" y="1122"/>
                    <a:pt x="1566" y="1122"/>
                    <a:pt x="1566" y="1122"/>
                  </a:cubicBezTo>
                  <a:cubicBezTo>
                    <a:pt x="1534" y="1123"/>
                    <a:pt x="1534" y="1123"/>
                    <a:pt x="1534" y="1123"/>
                  </a:cubicBezTo>
                  <a:cubicBezTo>
                    <a:pt x="1501" y="1123"/>
                    <a:pt x="1501" y="1123"/>
                    <a:pt x="1501" y="1123"/>
                  </a:cubicBezTo>
                  <a:cubicBezTo>
                    <a:pt x="1469" y="1124"/>
                    <a:pt x="1469" y="1124"/>
                    <a:pt x="1469" y="1124"/>
                  </a:cubicBezTo>
                  <a:cubicBezTo>
                    <a:pt x="1437" y="1125"/>
                    <a:pt x="1437" y="1125"/>
                    <a:pt x="1437" y="1125"/>
                  </a:cubicBezTo>
                  <a:cubicBezTo>
                    <a:pt x="1414" y="1125"/>
                    <a:pt x="1414" y="1125"/>
                    <a:pt x="1414" y="1125"/>
                  </a:cubicBezTo>
                  <a:cubicBezTo>
                    <a:pt x="1404" y="1125"/>
                    <a:pt x="1404" y="1125"/>
                    <a:pt x="1404" y="1125"/>
                  </a:cubicBezTo>
                  <a:cubicBezTo>
                    <a:pt x="1380" y="1126"/>
                    <a:pt x="1380" y="1126"/>
                    <a:pt x="1380" y="1126"/>
                  </a:cubicBezTo>
                  <a:cubicBezTo>
                    <a:pt x="1372" y="1126"/>
                    <a:pt x="1372" y="1126"/>
                    <a:pt x="1372" y="1126"/>
                  </a:cubicBezTo>
                  <a:cubicBezTo>
                    <a:pt x="1363" y="1126"/>
                    <a:pt x="1363" y="1126"/>
                    <a:pt x="1363" y="1126"/>
                  </a:cubicBezTo>
                  <a:cubicBezTo>
                    <a:pt x="1359" y="1126"/>
                    <a:pt x="1359" y="1126"/>
                    <a:pt x="1359" y="1126"/>
                  </a:cubicBezTo>
                  <a:cubicBezTo>
                    <a:pt x="1357" y="1126"/>
                    <a:pt x="1357" y="1126"/>
                    <a:pt x="1357" y="1126"/>
                  </a:cubicBezTo>
                  <a:cubicBezTo>
                    <a:pt x="1354" y="1126"/>
                    <a:pt x="1354" y="1126"/>
                    <a:pt x="1354" y="1126"/>
                  </a:cubicBezTo>
                  <a:cubicBezTo>
                    <a:pt x="1346" y="1126"/>
                    <a:pt x="1346" y="1126"/>
                    <a:pt x="1346" y="1126"/>
                  </a:cubicBezTo>
                  <a:cubicBezTo>
                    <a:pt x="1344" y="1126"/>
                    <a:pt x="1342" y="1126"/>
                    <a:pt x="1340" y="1126"/>
                  </a:cubicBezTo>
                  <a:cubicBezTo>
                    <a:pt x="1329" y="1126"/>
                    <a:pt x="1318" y="1126"/>
                    <a:pt x="1307" y="1126"/>
                  </a:cubicBezTo>
                  <a:cubicBezTo>
                    <a:pt x="1297" y="1126"/>
                    <a:pt x="1287" y="1126"/>
                    <a:pt x="1277" y="1126"/>
                  </a:cubicBezTo>
                  <a:cubicBezTo>
                    <a:pt x="1277" y="1126"/>
                    <a:pt x="1276" y="1126"/>
                    <a:pt x="1275" y="1126"/>
                  </a:cubicBezTo>
                  <a:cubicBezTo>
                    <a:pt x="1264" y="1126"/>
                    <a:pt x="1254" y="1126"/>
                    <a:pt x="1243" y="1126"/>
                  </a:cubicBezTo>
                  <a:cubicBezTo>
                    <a:pt x="1232" y="1126"/>
                    <a:pt x="1221" y="1126"/>
                    <a:pt x="1211" y="1126"/>
                  </a:cubicBezTo>
                  <a:cubicBezTo>
                    <a:pt x="1200" y="1126"/>
                    <a:pt x="1189" y="1126"/>
                    <a:pt x="1178" y="1126"/>
                  </a:cubicBezTo>
                  <a:cubicBezTo>
                    <a:pt x="1168" y="1126"/>
                    <a:pt x="1157" y="1126"/>
                    <a:pt x="1146" y="1126"/>
                  </a:cubicBezTo>
                  <a:cubicBezTo>
                    <a:pt x="1145" y="1126"/>
                    <a:pt x="1143" y="1126"/>
                    <a:pt x="1141" y="1126"/>
                  </a:cubicBezTo>
                  <a:cubicBezTo>
                    <a:pt x="1132" y="1126"/>
                    <a:pt x="1123" y="1126"/>
                    <a:pt x="1114" y="1125"/>
                  </a:cubicBezTo>
                  <a:cubicBezTo>
                    <a:pt x="1104" y="1125"/>
                    <a:pt x="1093" y="1125"/>
                    <a:pt x="1082" y="1125"/>
                  </a:cubicBezTo>
                  <a:cubicBezTo>
                    <a:pt x="1072" y="1124"/>
                    <a:pt x="1061" y="1124"/>
                    <a:pt x="1050" y="1123"/>
                  </a:cubicBezTo>
                  <a:cubicBezTo>
                    <a:pt x="1040" y="1123"/>
                    <a:pt x="1029" y="1122"/>
                    <a:pt x="1019" y="1122"/>
                  </a:cubicBezTo>
                  <a:cubicBezTo>
                    <a:pt x="1014" y="1121"/>
                    <a:pt x="1009" y="1121"/>
                    <a:pt x="1005" y="1121"/>
                  </a:cubicBezTo>
                  <a:cubicBezTo>
                    <a:pt x="999" y="1120"/>
                    <a:pt x="993" y="1120"/>
                    <a:pt x="987" y="1119"/>
                  </a:cubicBezTo>
                  <a:cubicBezTo>
                    <a:pt x="976" y="1118"/>
                    <a:pt x="966" y="1117"/>
                    <a:pt x="955" y="1116"/>
                  </a:cubicBezTo>
                  <a:cubicBezTo>
                    <a:pt x="945" y="1115"/>
                    <a:pt x="934" y="1114"/>
                    <a:pt x="924" y="1113"/>
                  </a:cubicBezTo>
                  <a:cubicBezTo>
                    <a:pt x="914" y="1111"/>
                    <a:pt x="903" y="1110"/>
                    <a:pt x="893" y="1108"/>
                  </a:cubicBezTo>
                  <a:cubicBezTo>
                    <a:pt x="885" y="1107"/>
                    <a:pt x="878" y="1105"/>
                    <a:pt x="870" y="1104"/>
                  </a:cubicBezTo>
                  <a:cubicBezTo>
                    <a:pt x="867" y="1103"/>
                    <a:pt x="865" y="1103"/>
                    <a:pt x="862" y="1102"/>
                  </a:cubicBezTo>
                  <a:cubicBezTo>
                    <a:pt x="852" y="1100"/>
                    <a:pt x="842" y="1097"/>
                    <a:pt x="832" y="1095"/>
                  </a:cubicBezTo>
                  <a:cubicBezTo>
                    <a:pt x="823" y="1092"/>
                    <a:pt x="814" y="1090"/>
                    <a:pt x="805" y="1087"/>
                  </a:cubicBezTo>
                  <a:cubicBezTo>
                    <a:pt x="804" y="1087"/>
                    <a:pt x="803" y="1086"/>
                    <a:pt x="802" y="1086"/>
                  </a:cubicBezTo>
                  <a:cubicBezTo>
                    <a:pt x="792" y="1082"/>
                    <a:pt x="782" y="1079"/>
                    <a:pt x="772" y="1075"/>
                  </a:cubicBezTo>
                  <a:cubicBezTo>
                    <a:pt x="762" y="1070"/>
                    <a:pt x="752" y="1066"/>
                    <a:pt x="743" y="1060"/>
                  </a:cubicBezTo>
                  <a:cubicBezTo>
                    <a:pt x="743" y="1060"/>
                    <a:pt x="743" y="1060"/>
                    <a:pt x="743" y="1060"/>
                  </a:cubicBezTo>
                  <a:cubicBezTo>
                    <a:pt x="741" y="1059"/>
                    <a:pt x="738" y="1058"/>
                    <a:pt x="736" y="1056"/>
                  </a:cubicBezTo>
                  <a:cubicBezTo>
                    <a:pt x="734" y="1055"/>
                    <a:pt x="731" y="1053"/>
                    <a:pt x="729" y="1052"/>
                  </a:cubicBezTo>
                  <a:cubicBezTo>
                    <a:pt x="722" y="1047"/>
                    <a:pt x="722" y="1047"/>
                    <a:pt x="722" y="1047"/>
                  </a:cubicBezTo>
                  <a:cubicBezTo>
                    <a:pt x="720" y="1045"/>
                    <a:pt x="718" y="1043"/>
                    <a:pt x="715" y="1042"/>
                  </a:cubicBezTo>
                  <a:cubicBezTo>
                    <a:pt x="715" y="1042"/>
                    <a:pt x="715" y="1042"/>
                    <a:pt x="715" y="1042"/>
                  </a:cubicBezTo>
                  <a:cubicBezTo>
                    <a:pt x="712" y="1039"/>
                    <a:pt x="712" y="1039"/>
                    <a:pt x="712" y="1039"/>
                  </a:cubicBezTo>
                  <a:cubicBezTo>
                    <a:pt x="709" y="1036"/>
                    <a:pt x="709" y="1036"/>
                    <a:pt x="709" y="1036"/>
                  </a:cubicBezTo>
                  <a:cubicBezTo>
                    <a:pt x="704" y="1032"/>
                    <a:pt x="704" y="1032"/>
                    <a:pt x="704" y="1032"/>
                  </a:cubicBezTo>
                  <a:cubicBezTo>
                    <a:pt x="703" y="1031"/>
                    <a:pt x="702" y="1030"/>
                    <a:pt x="701" y="1029"/>
                  </a:cubicBezTo>
                  <a:cubicBezTo>
                    <a:pt x="700" y="1027"/>
                    <a:pt x="698" y="1025"/>
                    <a:pt x="696" y="1023"/>
                  </a:cubicBezTo>
                  <a:cubicBezTo>
                    <a:pt x="695" y="1022"/>
                    <a:pt x="694" y="1020"/>
                    <a:pt x="693" y="1019"/>
                  </a:cubicBezTo>
                  <a:cubicBezTo>
                    <a:pt x="684" y="1007"/>
                    <a:pt x="676" y="993"/>
                    <a:pt x="671" y="978"/>
                  </a:cubicBezTo>
                  <a:cubicBezTo>
                    <a:pt x="670" y="973"/>
                    <a:pt x="668" y="969"/>
                    <a:pt x="667" y="964"/>
                  </a:cubicBezTo>
                  <a:cubicBezTo>
                    <a:pt x="662" y="943"/>
                    <a:pt x="663" y="920"/>
                    <a:pt x="669" y="899"/>
                  </a:cubicBezTo>
                  <a:cubicBezTo>
                    <a:pt x="671" y="894"/>
                    <a:pt x="673" y="889"/>
                    <a:pt x="675" y="884"/>
                  </a:cubicBezTo>
                  <a:cubicBezTo>
                    <a:pt x="676" y="882"/>
                    <a:pt x="677" y="879"/>
                    <a:pt x="678" y="877"/>
                  </a:cubicBezTo>
                  <a:cubicBezTo>
                    <a:pt x="683" y="869"/>
                    <a:pt x="683" y="869"/>
                    <a:pt x="683" y="869"/>
                  </a:cubicBezTo>
                  <a:cubicBezTo>
                    <a:pt x="688" y="860"/>
                    <a:pt x="695" y="852"/>
                    <a:pt x="703" y="844"/>
                  </a:cubicBezTo>
                  <a:cubicBezTo>
                    <a:pt x="703" y="844"/>
                    <a:pt x="703" y="844"/>
                    <a:pt x="703" y="844"/>
                  </a:cubicBezTo>
                  <a:cubicBezTo>
                    <a:pt x="711" y="836"/>
                    <a:pt x="719" y="829"/>
                    <a:pt x="728" y="822"/>
                  </a:cubicBezTo>
                  <a:cubicBezTo>
                    <a:pt x="733" y="819"/>
                    <a:pt x="737" y="816"/>
                    <a:pt x="742" y="813"/>
                  </a:cubicBezTo>
                  <a:cubicBezTo>
                    <a:pt x="747" y="810"/>
                    <a:pt x="752" y="807"/>
                    <a:pt x="756" y="804"/>
                  </a:cubicBezTo>
                  <a:cubicBezTo>
                    <a:pt x="764" y="800"/>
                    <a:pt x="772" y="796"/>
                    <a:pt x="779" y="792"/>
                  </a:cubicBezTo>
                  <a:cubicBezTo>
                    <a:pt x="791" y="786"/>
                    <a:pt x="803" y="780"/>
                    <a:pt x="815" y="775"/>
                  </a:cubicBezTo>
                  <a:cubicBezTo>
                    <a:pt x="816" y="775"/>
                    <a:pt x="817" y="775"/>
                    <a:pt x="817" y="774"/>
                  </a:cubicBezTo>
                  <a:cubicBezTo>
                    <a:pt x="828" y="770"/>
                    <a:pt x="840" y="765"/>
                    <a:pt x="851" y="761"/>
                  </a:cubicBezTo>
                  <a:cubicBezTo>
                    <a:pt x="863" y="757"/>
                    <a:pt x="874" y="753"/>
                    <a:pt x="886" y="749"/>
                  </a:cubicBezTo>
                  <a:cubicBezTo>
                    <a:pt x="898" y="745"/>
                    <a:pt x="909" y="741"/>
                    <a:pt x="921" y="738"/>
                  </a:cubicBezTo>
                  <a:cubicBezTo>
                    <a:pt x="929" y="735"/>
                    <a:pt x="938" y="733"/>
                    <a:pt x="946" y="730"/>
                  </a:cubicBezTo>
                  <a:cubicBezTo>
                    <a:pt x="949" y="730"/>
                    <a:pt x="952" y="729"/>
                    <a:pt x="955" y="728"/>
                  </a:cubicBezTo>
                  <a:cubicBezTo>
                    <a:pt x="967" y="725"/>
                    <a:pt x="978" y="721"/>
                    <a:pt x="990" y="718"/>
                  </a:cubicBezTo>
                  <a:cubicBezTo>
                    <a:pt x="1001" y="715"/>
                    <a:pt x="1013" y="712"/>
                    <a:pt x="1024" y="710"/>
                  </a:cubicBezTo>
                  <a:cubicBezTo>
                    <a:pt x="1036" y="707"/>
                    <a:pt x="1047" y="704"/>
                    <a:pt x="1058" y="701"/>
                  </a:cubicBezTo>
                  <a:cubicBezTo>
                    <a:pt x="1065" y="699"/>
                    <a:pt x="1071" y="698"/>
                    <a:pt x="1078" y="696"/>
                  </a:cubicBezTo>
                  <a:cubicBezTo>
                    <a:pt x="1083" y="695"/>
                    <a:pt x="1088" y="694"/>
                    <a:pt x="1093" y="693"/>
                  </a:cubicBezTo>
                  <a:cubicBezTo>
                    <a:pt x="1104" y="690"/>
                    <a:pt x="1115" y="687"/>
                    <a:pt x="1127" y="684"/>
                  </a:cubicBezTo>
                  <a:cubicBezTo>
                    <a:pt x="1133" y="683"/>
                    <a:pt x="1138" y="682"/>
                    <a:pt x="1144" y="680"/>
                  </a:cubicBezTo>
                  <a:cubicBezTo>
                    <a:pt x="1150" y="679"/>
                    <a:pt x="1155" y="677"/>
                    <a:pt x="1161" y="676"/>
                  </a:cubicBezTo>
                  <a:cubicBezTo>
                    <a:pt x="1173" y="673"/>
                    <a:pt x="1184" y="669"/>
                    <a:pt x="1196" y="666"/>
                  </a:cubicBezTo>
                  <a:cubicBezTo>
                    <a:pt x="1200" y="665"/>
                    <a:pt x="1205" y="663"/>
                    <a:pt x="1210" y="662"/>
                  </a:cubicBezTo>
                  <a:cubicBezTo>
                    <a:pt x="1217" y="660"/>
                    <a:pt x="1224" y="658"/>
                    <a:pt x="1230" y="655"/>
                  </a:cubicBezTo>
                  <a:cubicBezTo>
                    <a:pt x="1242" y="652"/>
                    <a:pt x="1254" y="648"/>
                    <a:pt x="1265" y="643"/>
                  </a:cubicBezTo>
                  <a:cubicBezTo>
                    <a:pt x="1277" y="639"/>
                    <a:pt x="1289" y="634"/>
                    <a:pt x="1301" y="629"/>
                  </a:cubicBezTo>
                  <a:cubicBezTo>
                    <a:pt x="1313" y="624"/>
                    <a:pt x="1325" y="619"/>
                    <a:pt x="1337" y="613"/>
                  </a:cubicBezTo>
                  <a:cubicBezTo>
                    <a:pt x="1337" y="612"/>
                    <a:pt x="1338" y="612"/>
                    <a:pt x="1338" y="612"/>
                  </a:cubicBezTo>
                  <a:cubicBezTo>
                    <a:pt x="1350" y="606"/>
                    <a:pt x="1362" y="599"/>
                    <a:pt x="1374" y="592"/>
                  </a:cubicBezTo>
                  <a:cubicBezTo>
                    <a:pt x="1382" y="587"/>
                    <a:pt x="1390" y="582"/>
                    <a:pt x="1397" y="576"/>
                  </a:cubicBezTo>
                  <a:cubicBezTo>
                    <a:pt x="1403" y="572"/>
                    <a:pt x="1408" y="568"/>
                    <a:pt x="1413" y="564"/>
                  </a:cubicBezTo>
                  <a:cubicBezTo>
                    <a:pt x="1426" y="554"/>
                    <a:pt x="1437" y="542"/>
                    <a:pt x="1448" y="529"/>
                  </a:cubicBezTo>
                  <a:cubicBezTo>
                    <a:pt x="1451" y="526"/>
                    <a:pt x="1453" y="523"/>
                    <a:pt x="1456" y="519"/>
                  </a:cubicBezTo>
                  <a:cubicBezTo>
                    <a:pt x="1460" y="513"/>
                    <a:pt x="1464" y="507"/>
                    <a:pt x="1468" y="501"/>
                  </a:cubicBezTo>
                  <a:cubicBezTo>
                    <a:pt x="1469" y="498"/>
                    <a:pt x="1471" y="496"/>
                    <a:pt x="1472" y="493"/>
                  </a:cubicBezTo>
                  <a:cubicBezTo>
                    <a:pt x="1473" y="490"/>
                    <a:pt x="1475" y="488"/>
                    <a:pt x="1476" y="485"/>
                  </a:cubicBezTo>
                  <a:cubicBezTo>
                    <a:pt x="1479" y="477"/>
                    <a:pt x="1479" y="477"/>
                    <a:pt x="1479" y="477"/>
                  </a:cubicBezTo>
                  <a:cubicBezTo>
                    <a:pt x="1480" y="474"/>
                    <a:pt x="1481" y="472"/>
                    <a:pt x="1482" y="469"/>
                  </a:cubicBezTo>
                  <a:cubicBezTo>
                    <a:pt x="1490" y="447"/>
                    <a:pt x="1495" y="424"/>
                    <a:pt x="1494" y="401"/>
                  </a:cubicBezTo>
                  <a:cubicBezTo>
                    <a:pt x="1494" y="400"/>
                    <a:pt x="1494" y="400"/>
                    <a:pt x="1494" y="400"/>
                  </a:cubicBezTo>
                  <a:cubicBezTo>
                    <a:pt x="1494" y="400"/>
                    <a:pt x="1494" y="400"/>
                    <a:pt x="1494" y="400"/>
                  </a:cubicBezTo>
                  <a:cubicBezTo>
                    <a:pt x="1493" y="392"/>
                    <a:pt x="1496" y="396"/>
                    <a:pt x="1491" y="376"/>
                  </a:cubicBezTo>
                  <a:cubicBezTo>
                    <a:pt x="1487" y="358"/>
                    <a:pt x="1477" y="343"/>
                    <a:pt x="1469" y="327"/>
                  </a:cubicBezTo>
                  <a:cubicBezTo>
                    <a:pt x="1463" y="316"/>
                    <a:pt x="1456" y="305"/>
                    <a:pt x="1448" y="295"/>
                  </a:cubicBezTo>
                  <a:cubicBezTo>
                    <a:pt x="1447" y="293"/>
                    <a:pt x="1446" y="292"/>
                    <a:pt x="1445" y="291"/>
                  </a:cubicBezTo>
                  <a:cubicBezTo>
                    <a:pt x="1437" y="281"/>
                    <a:pt x="1429" y="271"/>
                    <a:pt x="1420" y="262"/>
                  </a:cubicBezTo>
                  <a:cubicBezTo>
                    <a:pt x="1420" y="262"/>
                    <a:pt x="1419" y="262"/>
                    <a:pt x="1419" y="262"/>
                  </a:cubicBezTo>
                  <a:cubicBezTo>
                    <a:pt x="1418" y="261"/>
                    <a:pt x="1417" y="260"/>
                    <a:pt x="1416" y="258"/>
                  </a:cubicBezTo>
                  <a:cubicBezTo>
                    <a:pt x="1407" y="250"/>
                    <a:pt x="1398" y="243"/>
                    <a:pt x="1389" y="236"/>
                  </a:cubicBezTo>
                  <a:cubicBezTo>
                    <a:pt x="1380" y="229"/>
                    <a:pt x="1371" y="222"/>
                    <a:pt x="1361" y="217"/>
                  </a:cubicBezTo>
                  <a:cubicBezTo>
                    <a:pt x="1360" y="216"/>
                    <a:pt x="1359" y="215"/>
                    <a:pt x="1358" y="215"/>
                  </a:cubicBezTo>
                  <a:cubicBezTo>
                    <a:pt x="1350" y="210"/>
                    <a:pt x="1341" y="205"/>
                    <a:pt x="1333" y="200"/>
                  </a:cubicBezTo>
                  <a:cubicBezTo>
                    <a:pt x="1323" y="195"/>
                    <a:pt x="1314" y="190"/>
                    <a:pt x="1304" y="186"/>
                  </a:cubicBezTo>
                  <a:cubicBezTo>
                    <a:pt x="1294" y="182"/>
                    <a:pt x="1285" y="177"/>
                    <a:pt x="1275" y="173"/>
                  </a:cubicBezTo>
                  <a:cubicBezTo>
                    <a:pt x="1268" y="171"/>
                    <a:pt x="1262" y="168"/>
                    <a:pt x="1255" y="166"/>
                  </a:cubicBezTo>
                  <a:cubicBezTo>
                    <a:pt x="1252" y="165"/>
                    <a:pt x="1248" y="163"/>
                    <a:pt x="1245" y="162"/>
                  </a:cubicBezTo>
                  <a:cubicBezTo>
                    <a:pt x="1235" y="159"/>
                    <a:pt x="1225" y="155"/>
                    <a:pt x="1215" y="152"/>
                  </a:cubicBezTo>
                  <a:cubicBezTo>
                    <a:pt x="1205" y="149"/>
                    <a:pt x="1195" y="146"/>
                    <a:pt x="1185" y="143"/>
                  </a:cubicBezTo>
                  <a:cubicBezTo>
                    <a:pt x="1175" y="140"/>
                    <a:pt x="1165" y="137"/>
                    <a:pt x="1155" y="135"/>
                  </a:cubicBezTo>
                  <a:cubicBezTo>
                    <a:pt x="1152" y="134"/>
                    <a:pt x="1149" y="133"/>
                    <a:pt x="1146" y="132"/>
                  </a:cubicBezTo>
                  <a:cubicBezTo>
                    <a:pt x="1139" y="130"/>
                    <a:pt x="1132" y="128"/>
                    <a:pt x="1125" y="127"/>
                  </a:cubicBezTo>
                  <a:cubicBezTo>
                    <a:pt x="1115" y="124"/>
                    <a:pt x="1104" y="121"/>
                    <a:pt x="1094" y="119"/>
                  </a:cubicBezTo>
                  <a:cubicBezTo>
                    <a:pt x="1093" y="118"/>
                    <a:pt x="1092" y="118"/>
                    <a:pt x="1091" y="118"/>
                  </a:cubicBezTo>
                  <a:cubicBezTo>
                    <a:pt x="1064" y="111"/>
                    <a:pt x="1064" y="111"/>
                    <a:pt x="1064" y="111"/>
                  </a:cubicBezTo>
                  <a:cubicBezTo>
                    <a:pt x="1036" y="104"/>
                    <a:pt x="1036" y="104"/>
                    <a:pt x="1036" y="104"/>
                  </a:cubicBezTo>
                  <a:cubicBezTo>
                    <a:pt x="1034" y="103"/>
                    <a:pt x="1034" y="103"/>
                    <a:pt x="1034" y="103"/>
                  </a:cubicBezTo>
                  <a:cubicBezTo>
                    <a:pt x="1029" y="102"/>
                    <a:pt x="1029" y="102"/>
                    <a:pt x="1029" y="102"/>
                  </a:cubicBezTo>
                  <a:cubicBezTo>
                    <a:pt x="1025" y="101"/>
                    <a:pt x="1025" y="101"/>
                    <a:pt x="1025" y="101"/>
                  </a:cubicBezTo>
                  <a:cubicBezTo>
                    <a:pt x="1024" y="101"/>
                    <a:pt x="1023" y="100"/>
                    <a:pt x="1022" y="100"/>
                  </a:cubicBezTo>
                  <a:cubicBezTo>
                    <a:pt x="1008" y="98"/>
                    <a:pt x="1008" y="98"/>
                    <a:pt x="1008" y="98"/>
                  </a:cubicBezTo>
                  <a:cubicBezTo>
                    <a:pt x="1006" y="97"/>
                    <a:pt x="1005" y="97"/>
                    <a:pt x="1003" y="97"/>
                  </a:cubicBezTo>
                  <a:cubicBezTo>
                    <a:pt x="995" y="95"/>
                    <a:pt x="987" y="94"/>
                    <a:pt x="980" y="92"/>
                  </a:cubicBezTo>
                  <a:cubicBezTo>
                    <a:pt x="977" y="92"/>
                    <a:pt x="975" y="91"/>
                    <a:pt x="972" y="91"/>
                  </a:cubicBezTo>
                  <a:cubicBezTo>
                    <a:pt x="962" y="89"/>
                    <a:pt x="951" y="87"/>
                    <a:pt x="941" y="86"/>
                  </a:cubicBezTo>
                  <a:cubicBezTo>
                    <a:pt x="935" y="85"/>
                    <a:pt x="929" y="84"/>
                    <a:pt x="923" y="83"/>
                  </a:cubicBezTo>
                  <a:cubicBezTo>
                    <a:pt x="919" y="82"/>
                    <a:pt x="915" y="81"/>
                    <a:pt x="910" y="81"/>
                  </a:cubicBezTo>
                  <a:cubicBezTo>
                    <a:pt x="900" y="79"/>
                    <a:pt x="889" y="78"/>
                    <a:pt x="879" y="76"/>
                  </a:cubicBezTo>
                  <a:cubicBezTo>
                    <a:pt x="869" y="75"/>
                    <a:pt x="858" y="73"/>
                    <a:pt x="848" y="72"/>
                  </a:cubicBezTo>
                  <a:cubicBezTo>
                    <a:pt x="837" y="70"/>
                    <a:pt x="827" y="69"/>
                    <a:pt x="817" y="67"/>
                  </a:cubicBezTo>
                  <a:cubicBezTo>
                    <a:pt x="806" y="66"/>
                    <a:pt x="796" y="65"/>
                    <a:pt x="785" y="63"/>
                  </a:cubicBezTo>
                  <a:cubicBezTo>
                    <a:pt x="775" y="62"/>
                    <a:pt x="765" y="61"/>
                    <a:pt x="754" y="59"/>
                  </a:cubicBezTo>
                  <a:cubicBezTo>
                    <a:pt x="744" y="58"/>
                    <a:pt x="733" y="57"/>
                    <a:pt x="723" y="56"/>
                  </a:cubicBezTo>
                  <a:cubicBezTo>
                    <a:pt x="714" y="55"/>
                    <a:pt x="706" y="54"/>
                    <a:pt x="698" y="53"/>
                  </a:cubicBezTo>
                  <a:cubicBezTo>
                    <a:pt x="691" y="52"/>
                    <a:pt x="691" y="52"/>
                    <a:pt x="691" y="52"/>
                  </a:cubicBezTo>
                  <a:cubicBezTo>
                    <a:pt x="660" y="48"/>
                    <a:pt x="660" y="48"/>
                    <a:pt x="660" y="48"/>
                  </a:cubicBezTo>
                  <a:cubicBezTo>
                    <a:pt x="629" y="45"/>
                    <a:pt x="629" y="45"/>
                    <a:pt x="629" y="45"/>
                  </a:cubicBezTo>
                  <a:cubicBezTo>
                    <a:pt x="597" y="41"/>
                    <a:pt x="597" y="41"/>
                    <a:pt x="597" y="41"/>
                  </a:cubicBezTo>
                  <a:cubicBezTo>
                    <a:pt x="566" y="37"/>
                    <a:pt x="566" y="37"/>
                    <a:pt x="566" y="37"/>
                  </a:cubicBezTo>
                  <a:cubicBezTo>
                    <a:pt x="535" y="34"/>
                    <a:pt x="535" y="34"/>
                    <a:pt x="535" y="34"/>
                  </a:cubicBezTo>
                  <a:cubicBezTo>
                    <a:pt x="503" y="30"/>
                    <a:pt x="503" y="30"/>
                    <a:pt x="503" y="30"/>
                  </a:cubicBezTo>
                  <a:cubicBezTo>
                    <a:pt x="472" y="27"/>
                    <a:pt x="472" y="27"/>
                    <a:pt x="472" y="27"/>
                  </a:cubicBezTo>
                  <a:cubicBezTo>
                    <a:pt x="471" y="26"/>
                    <a:pt x="471" y="26"/>
                    <a:pt x="471" y="26"/>
                  </a:cubicBezTo>
                  <a:cubicBezTo>
                    <a:pt x="461" y="25"/>
                    <a:pt x="451" y="24"/>
                    <a:pt x="441" y="23"/>
                  </a:cubicBezTo>
                  <a:cubicBezTo>
                    <a:pt x="430" y="22"/>
                    <a:pt x="420" y="21"/>
                    <a:pt x="409" y="20"/>
                  </a:cubicBezTo>
                  <a:cubicBezTo>
                    <a:pt x="399" y="19"/>
                    <a:pt x="388" y="18"/>
                    <a:pt x="378" y="17"/>
                  </a:cubicBezTo>
                  <a:cubicBezTo>
                    <a:pt x="367" y="16"/>
                    <a:pt x="357" y="15"/>
                    <a:pt x="346" y="14"/>
                  </a:cubicBezTo>
                  <a:cubicBezTo>
                    <a:pt x="336" y="13"/>
                    <a:pt x="325" y="12"/>
                    <a:pt x="315" y="11"/>
                  </a:cubicBezTo>
                  <a:cubicBezTo>
                    <a:pt x="304" y="10"/>
                    <a:pt x="294" y="9"/>
                    <a:pt x="283" y="9"/>
                  </a:cubicBezTo>
                  <a:cubicBezTo>
                    <a:pt x="272" y="8"/>
                    <a:pt x="262" y="7"/>
                    <a:pt x="251" y="6"/>
                  </a:cubicBezTo>
                  <a:cubicBezTo>
                    <a:pt x="249" y="6"/>
                    <a:pt x="247" y="6"/>
                    <a:pt x="244" y="6"/>
                  </a:cubicBezTo>
                  <a:cubicBezTo>
                    <a:pt x="236" y="5"/>
                    <a:pt x="228" y="5"/>
                    <a:pt x="220" y="4"/>
                  </a:cubicBezTo>
                  <a:cubicBezTo>
                    <a:pt x="209" y="4"/>
                    <a:pt x="198" y="3"/>
                    <a:pt x="188" y="3"/>
                  </a:cubicBezTo>
                  <a:cubicBezTo>
                    <a:pt x="177" y="2"/>
                    <a:pt x="167" y="2"/>
                    <a:pt x="156" y="1"/>
                  </a:cubicBezTo>
                  <a:cubicBezTo>
                    <a:pt x="147" y="1"/>
                    <a:pt x="139" y="1"/>
                    <a:pt x="131" y="1"/>
                  </a:cubicBezTo>
                  <a:cubicBezTo>
                    <a:pt x="128" y="1"/>
                    <a:pt x="126" y="0"/>
                    <a:pt x="124" y="0"/>
                  </a:cubicBezTo>
                  <a:cubicBezTo>
                    <a:pt x="117" y="0"/>
                    <a:pt x="109" y="0"/>
                    <a:pt x="102" y="0"/>
                  </a:cubicBezTo>
                  <a:cubicBezTo>
                    <a:pt x="92" y="0"/>
                    <a:pt x="92" y="0"/>
                    <a:pt x="92" y="0"/>
                  </a:cubicBezTo>
                  <a:cubicBezTo>
                    <a:pt x="74" y="0"/>
                    <a:pt x="74" y="0"/>
                    <a:pt x="74" y="0"/>
                  </a:cubicBezTo>
                  <a:cubicBezTo>
                    <a:pt x="60" y="0"/>
                    <a:pt x="60" y="0"/>
                    <a:pt x="60" y="0"/>
                  </a:cubicBezTo>
                  <a:cubicBezTo>
                    <a:pt x="45" y="0"/>
                    <a:pt x="45" y="0"/>
                    <a:pt x="45" y="0"/>
                  </a:cubicBezTo>
                  <a:cubicBezTo>
                    <a:pt x="39" y="0"/>
                    <a:pt x="33" y="0"/>
                    <a:pt x="27" y="0"/>
                  </a:cubicBezTo>
                  <a:cubicBezTo>
                    <a:pt x="24" y="1"/>
                    <a:pt x="20" y="1"/>
                    <a:pt x="17" y="1"/>
                  </a:cubicBezTo>
                  <a:cubicBezTo>
                    <a:pt x="11" y="1"/>
                    <a:pt x="6" y="1"/>
                    <a:pt x="0" y="2"/>
                  </a:cubicBezTo>
                  <a:cubicBezTo>
                    <a:pt x="0" y="10"/>
                    <a:pt x="0" y="10"/>
                    <a:pt x="0" y="10"/>
                  </a:cubicBezTo>
                  <a:cubicBezTo>
                    <a:pt x="7" y="10"/>
                    <a:pt x="14" y="10"/>
                    <a:pt x="21" y="10"/>
                  </a:cubicBezTo>
                  <a:cubicBezTo>
                    <a:pt x="24" y="9"/>
                    <a:pt x="27" y="9"/>
                    <a:pt x="30" y="9"/>
                  </a:cubicBezTo>
                  <a:cubicBezTo>
                    <a:pt x="36" y="9"/>
                    <a:pt x="43" y="9"/>
                    <a:pt x="49" y="9"/>
                  </a:cubicBezTo>
                  <a:cubicBezTo>
                    <a:pt x="62" y="9"/>
                    <a:pt x="62" y="9"/>
                    <a:pt x="62" y="9"/>
                  </a:cubicBezTo>
                  <a:cubicBezTo>
                    <a:pt x="78" y="9"/>
                    <a:pt x="78" y="9"/>
                    <a:pt x="78" y="9"/>
                  </a:cubicBezTo>
                  <a:cubicBezTo>
                    <a:pt x="95" y="9"/>
                    <a:pt x="95" y="9"/>
                    <a:pt x="95" y="9"/>
                  </a:cubicBezTo>
                  <a:cubicBezTo>
                    <a:pt x="106" y="9"/>
                    <a:pt x="106" y="9"/>
                    <a:pt x="106" y="9"/>
                  </a:cubicBezTo>
                  <a:cubicBezTo>
                    <a:pt x="113" y="9"/>
                    <a:pt x="120" y="9"/>
                    <a:pt x="127" y="9"/>
                  </a:cubicBezTo>
                  <a:cubicBezTo>
                    <a:pt x="129" y="9"/>
                    <a:pt x="132" y="9"/>
                    <a:pt x="134" y="10"/>
                  </a:cubicBezTo>
                  <a:cubicBezTo>
                    <a:pt x="143" y="10"/>
                    <a:pt x="151" y="10"/>
                    <a:pt x="159" y="10"/>
                  </a:cubicBezTo>
                  <a:cubicBezTo>
                    <a:pt x="169" y="11"/>
                    <a:pt x="180" y="11"/>
                    <a:pt x="191" y="12"/>
                  </a:cubicBezTo>
                  <a:cubicBezTo>
                    <a:pt x="201" y="12"/>
                    <a:pt x="212" y="13"/>
                    <a:pt x="222" y="14"/>
                  </a:cubicBezTo>
                  <a:cubicBezTo>
                    <a:pt x="231" y="14"/>
                    <a:pt x="240" y="15"/>
                    <a:pt x="248" y="15"/>
                  </a:cubicBezTo>
                  <a:cubicBezTo>
                    <a:pt x="250" y="15"/>
                    <a:pt x="252" y="15"/>
                    <a:pt x="254" y="16"/>
                  </a:cubicBezTo>
                  <a:cubicBezTo>
                    <a:pt x="265" y="16"/>
                    <a:pt x="275" y="17"/>
                    <a:pt x="286" y="18"/>
                  </a:cubicBezTo>
                  <a:cubicBezTo>
                    <a:pt x="296" y="19"/>
                    <a:pt x="307" y="20"/>
                    <a:pt x="317" y="20"/>
                  </a:cubicBezTo>
                  <a:cubicBezTo>
                    <a:pt x="328" y="21"/>
                    <a:pt x="338" y="22"/>
                    <a:pt x="349" y="23"/>
                  </a:cubicBezTo>
                  <a:cubicBezTo>
                    <a:pt x="359" y="24"/>
                    <a:pt x="370" y="25"/>
                    <a:pt x="380" y="26"/>
                  </a:cubicBezTo>
                  <a:cubicBezTo>
                    <a:pt x="391" y="27"/>
                    <a:pt x="401" y="28"/>
                    <a:pt x="412" y="29"/>
                  </a:cubicBezTo>
                  <a:cubicBezTo>
                    <a:pt x="422" y="30"/>
                    <a:pt x="433" y="32"/>
                    <a:pt x="443" y="33"/>
                  </a:cubicBezTo>
                  <a:cubicBezTo>
                    <a:pt x="454" y="34"/>
                    <a:pt x="464" y="35"/>
                    <a:pt x="475" y="36"/>
                  </a:cubicBezTo>
                  <a:cubicBezTo>
                    <a:pt x="475" y="36"/>
                    <a:pt x="475" y="36"/>
                    <a:pt x="475" y="36"/>
                  </a:cubicBezTo>
                  <a:cubicBezTo>
                    <a:pt x="506" y="40"/>
                    <a:pt x="506" y="40"/>
                    <a:pt x="506" y="40"/>
                  </a:cubicBezTo>
                  <a:cubicBezTo>
                    <a:pt x="537" y="44"/>
                    <a:pt x="537" y="44"/>
                    <a:pt x="537" y="44"/>
                  </a:cubicBezTo>
                  <a:cubicBezTo>
                    <a:pt x="569" y="47"/>
                    <a:pt x="569" y="47"/>
                    <a:pt x="569" y="47"/>
                  </a:cubicBezTo>
                  <a:cubicBezTo>
                    <a:pt x="600" y="51"/>
                    <a:pt x="600" y="51"/>
                    <a:pt x="600" y="51"/>
                  </a:cubicBezTo>
                  <a:cubicBezTo>
                    <a:pt x="631" y="55"/>
                    <a:pt x="631" y="55"/>
                    <a:pt x="631" y="55"/>
                  </a:cubicBezTo>
                  <a:cubicBezTo>
                    <a:pt x="663" y="58"/>
                    <a:pt x="663" y="58"/>
                    <a:pt x="663" y="58"/>
                  </a:cubicBezTo>
                  <a:cubicBezTo>
                    <a:pt x="694" y="62"/>
                    <a:pt x="694" y="62"/>
                    <a:pt x="694" y="62"/>
                  </a:cubicBezTo>
                  <a:cubicBezTo>
                    <a:pt x="701" y="63"/>
                    <a:pt x="701" y="63"/>
                    <a:pt x="701" y="63"/>
                  </a:cubicBezTo>
                  <a:cubicBezTo>
                    <a:pt x="709" y="64"/>
                    <a:pt x="717" y="65"/>
                    <a:pt x="725" y="66"/>
                  </a:cubicBezTo>
                  <a:cubicBezTo>
                    <a:pt x="736" y="67"/>
                    <a:pt x="746" y="68"/>
                    <a:pt x="757" y="70"/>
                  </a:cubicBezTo>
                  <a:cubicBezTo>
                    <a:pt x="767" y="71"/>
                    <a:pt x="777" y="72"/>
                    <a:pt x="788" y="74"/>
                  </a:cubicBezTo>
                  <a:cubicBezTo>
                    <a:pt x="798" y="75"/>
                    <a:pt x="809" y="76"/>
                    <a:pt x="819" y="78"/>
                  </a:cubicBezTo>
                  <a:cubicBezTo>
                    <a:pt x="830" y="79"/>
                    <a:pt x="840" y="81"/>
                    <a:pt x="850" y="82"/>
                  </a:cubicBezTo>
                  <a:cubicBezTo>
                    <a:pt x="861" y="84"/>
                    <a:pt x="871" y="85"/>
                    <a:pt x="881" y="87"/>
                  </a:cubicBezTo>
                  <a:cubicBezTo>
                    <a:pt x="892" y="88"/>
                    <a:pt x="902" y="90"/>
                    <a:pt x="913" y="91"/>
                  </a:cubicBezTo>
                  <a:cubicBezTo>
                    <a:pt x="917" y="92"/>
                    <a:pt x="922" y="93"/>
                    <a:pt x="926" y="94"/>
                  </a:cubicBezTo>
                  <a:cubicBezTo>
                    <a:pt x="932" y="94"/>
                    <a:pt x="938" y="95"/>
                    <a:pt x="944" y="96"/>
                  </a:cubicBezTo>
                  <a:cubicBezTo>
                    <a:pt x="954" y="98"/>
                    <a:pt x="964" y="100"/>
                    <a:pt x="974" y="102"/>
                  </a:cubicBezTo>
                  <a:cubicBezTo>
                    <a:pt x="977" y="102"/>
                    <a:pt x="980" y="103"/>
                    <a:pt x="982" y="103"/>
                  </a:cubicBezTo>
                  <a:cubicBezTo>
                    <a:pt x="990" y="105"/>
                    <a:pt x="998" y="106"/>
                    <a:pt x="1005" y="107"/>
                  </a:cubicBezTo>
                  <a:cubicBezTo>
                    <a:pt x="1007" y="108"/>
                    <a:pt x="1009" y="108"/>
                    <a:pt x="1010" y="108"/>
                  </a:cubicBezTo>
                  <a:cubicBezTo>
                    <a:pt x="1024" y="111"/>
                    <a:pt x="1024" y="111"/>
                    <a:pt x="1024" y="111"/>
                  </a:cubicBezTo>
                  <a:cubicBezTo>
                    <a:pt x="1025" y="111"/>
                    <a:pt x="1027" y="112"/>
                    <a:pt x="1028" y="112"/>
                  </a:cubicBezTo>
                  <a:cubicBezTo>
                    <a:pt x="1031" y="113"/>
                    <a:pt x="1031" y="113"/>
                    <a:pt x="1031" y="113"/>
                  </a:cubicBezTo>
                  <a:cubicBezTo>
                    <a:pt x="1036" y="114"/>
                    <a:pt x="1036" y="114"/>
                    <a:pt x="1036" y="114"/>
                  </a:cubicBezTo>
                  <a:cubicBezTo>
                    <a:pt x="1038" y="114"/>
                    <a:pt x="1038" y="114"/>
                    <a:pt x="1038" y="114"/>
                  </a:cubicBezTo>
                  <a:cubicBezTo>
                    <a:pt x="1066" y="122"/>
                    <a:pt x="1066" y="122"/>
                    <a:pt x="1066" y="122"/>
                  </a:cubicBezTo>
                  <a:cubicBezTo>
                    <a:pt x="1093" y="129"/>
                    <a:pt x="1093" y="129"/>
                    <a:pt x="1093" y="129"/>
                  </a:cubicBezTo>
                  <a:cubicBezTo>
                    <a:pt x="1094" y="129"/>
                    <a:pt x="1095" y="129"/>
                    <a:pt x="1097" y="130"/>
                  </a:cubicBezTo>
                  <a:cubicBezTo>
                    <a:pt x="1107" y="132"/>
                    <a:pt x="1117" y="135"/>
                    <a:pt x="1127" y="138"/>
                  </a:cubicBezTo>
                  <a:cubicBezTo>
                    <a:pt x="1134" y="139"/>
                    <a:pt x="1141" y="141"/>
                    <a:pt x="1148" y="143"/>
                  </a:cubicBezTo>
                  <a:cubicBezTo>
                    <a:pt x="1151" y="144"/>
                    <a:pt x="1154" y="145"/>
                    <a:pt x="1157" y="146"/>
                  </a:cubicBezTo>
                  <a:cubicBezTo>
                    <a:pt x="1167" y="148"/>
                    <a:pt x="1177" y="151"/>
                    <a:pt x="1188" y="154"/>
                  </a:cubicBezTo>
                  <a:cubicBezTo>
                    <a:pt x="1198" y="157"/>
                    <a:pt x="1208" y="160"/>
                    <a:pt x="1218" y="164"/>
                  </a:cubicBezTo>
                  <a:cubicBezTo>
                    <a:pt x="1228" y="167"/>
                    <a:pt x="1237" y="170"/>
                    <a:pt x="1247" y="174"/>
                  </a:cubicBezTo>
                  <a:cubicBezTo>
                    <a:pt x="1250" y="175"/>
                    <a:pt x="1253" y="176"/>
                    <a:pt x="1256" y="177"/>
                  </a:cubicBezTo>
                  <a:cubicBezTo>
                    <a:pt x="1263" y="179"/>
                    <a:pt x="1270" y="182"/>
                    <a:pt x="1277" y="185"/>
                  </a:cubicBezTo>
                  <a:cubicBezTo>
                    <a:pt x="1287" y="189"/>
                    <a:pt x="1297" y="193"/>
                    <a:pt x="1306" y="198"/>
                  </a:cubicBezTo>
                  <a:cubicBezTo>
                    <a:pt x="1316" y="202"/>
                    <a:pt x="1326" y="207"/>
                    <a:pt x="1335" y="212"/>
                  </a:cubicBezTo>
                  <a:cubicBezTo>
                    <a:pt x="1343" y="216"/>
                    <a:pt x="1351" y="221"/>
                    <a:pt x="1358" y="225"/>
                  </a:cubicBezTo>
                  <a:cubicBezTo>
                    <a:pt x="1360" y="226"/>
                    <a:pt x="1362" y="228"/>
                    <a:pt x="1363" y="229"/>
                  </a:cubicBezTo>
                  <a:cubicBezTo>
                    <a:pt x="1373" y="235"/>
                    <a:pt x="1382" y="241"/>
                    <a:pt x="1391" y="248"/>
                  </a:cubicBezTo>
                  <a:cubicBezTo>
                    <a:pt x="1399" y="254"/>
                    <a:pt x="1406" y="261"/>
                    <a:pt x="1414" y="268"/>
                  </a:cubicBezTo>
                  <a:cubicBezTo>
                    <a:pt x="1422" y="276"/>
                    <a:pt x="1431" y="286"/>
                    <a:pt x="1438" y="296"/>
                  </a:cubicBezTo>
                  <a:cubicBezTo>
                    <a:pt x="1438" y="296"/>
                    <a:pt x="1439" y="296"/>
                    <a:pt x="1439" y="297"/>
                  </a:cubicBezTo>
                  <a:cubicBezTo>
                    <a:pt x="1448" y="309"/>
                    <a:pt x="1455" y="322"/>
                    <a:pt x="1462" y="335"/>
                  </a:cubicBezTo>
                  <a:cubicBezTo>
                    <a:pt x="1470" y="353"/>
                    <a:pt x="1477" y="372"/>
                    <a:pt x="1481" y="391"/>
                  </a:cubicBezTo>
                  <a:cubicBezTo>
                    <a:pt x="1481" y="393"/>
                    <a:pt x="1482" y="398"/>
                    <a:pt x="1482" y="399"/>
                  </a:cubicBezTo>
                  <a:cubicBezTo>
                    <a:pt x="1482" y="422"/>
                    <a:pt x="1478" y="441"/>
                    <a:pt x="1470" y="462"/>
                  </a:cubicBezTo>
                  <a:cubicBezTo>
                    <a:pt x="1469" y="465"/>
                    <a:pt x="1468" y="467"/>
                    <a:pt x="1467" y="470"/>
                  </a:cubicBezTo>
                  <a:cubicBezTo>
                    <a:pt x="1464" y="478"/>
                    <a:pt x="1464" y="478"/>
                    <a:pt x="1464" y="478"/>
                  </a:cubicBezTo>
                  <a:cubicBezTo>
                    <a:pt x="1463" y="480"/>
                    <a:pt x="1462" y="483"/>
                    <a:pt x="1460" y="485"/>
                  </a:cubicBezTo>
                  <a:cubicBezTo>
                    <a:pt x="1459" y="487"/>
                    <a:pt x="1458" y="489"/>
                    <a:pt x="1457" y="490"/>
                  </a:cubicBezTo>
                  <a:cubicBezTo>
                    <a:pt x="1457" y="491"/>
                    <a:pt x="1457" y="492"/>
                    <a:pt x="1456" y="492"/>
                  </a:cubicBezTo>
                  <a:cubicBezTo>
                    <a:pt x="1451" y="502"/>
                    <a:pt x="1444" y="511"/>
                    <a:pt x="1437" y="520"/>
                  </a:cubicBezTo>
                  <a:cubicBezTo>
                    <a:pt x="1430" y="529"/>
                    <a:pt x="1421" y="538"/>
                    <a:pt x="1412" y="546"/>
                  </a:cubicBezTo>
                  <a:cubicBezTo>
                    <a:pt x="1405" y="553"/>
                    <a:pt x="1396" y="559"/>
                    <a:pt x="1388" y="565"/>
                  </a:cubicBezTo>
                  <a:cubicBezTo>
                    <a:pt x="1383" y="569"/>
                    <a:pt x="1378" y="572"/>
                    <a:pt x="1373" y="575"/>
                  </a:cubicBezTo>
                  <a:cubicBezTo>
                    <a:pt x="1361" y="583"/>
                    <a:pt x="1348" y="590"/>
                    <a:pt x="1336" y="597"/>
                  </a:cubicBezTo>
                  <a:cubicBezTo>
                    <a:pt x="1334" y="598"/>
                    <a:pt x="1332" y="599"/>
                    <a:pt x="1330" y="600"/>
                  </a:cubicBezTo>
                  <a:cubicBezTo>
                    <a:pt x="1320" y="605"/>
                    <a:pt x="1310" y="610"/>
                    <a:pt x="1299" y="614"/>
                  </a:cubicBezTo>
                  <a:cubicBezTo>
                    <a:pt x="1288" y="619"/>
                    <a:pt x="1276" y="624"/>
                    <a:pt x="1264" y="629"/>
                  </a:cubicBezTo>
                  <a:cubicBezTo>
                    <a:pt x="1252" y="633"/>
                    <a:pt x="1240" y="637"/>
                    <a:pt x="1229" y="641"/>
                  </a:cubicBezTo>
                  <a:cubicBezTo>
                    <a:pt x="1220" y="644"/>
                    <a:pt x="1212" y="646"/>
                    <a:pt x="1204" y="649"/>
                  </a:cubicBezTo>
                  <a:cubicBezTo>
                    <a:pt x="1200" y="650"/>
                    <a:pt x="1197" y="651"/>
                    <a:pt x="1194" y="652"/>
                  </a:cubicBezTo>
                  <a:cubicBezTo>
                    <a:pt x="1182" y="655"/>
                    <a:pt x="1171" y="658"/>
                    <a:pt x="1159" y="661"/>
                  </a:cubicBezTo>
                  <a:cubicBezTo>
                    <a:pt x="1152" y="663"/>
                    <a:pt x="1145" y="665"/>
                    <a:pt x="1138" y="667"/>
                  </a:cubicBezTo>
                  <a:cubicBezTo>
                    <a:pt x="1134" y="668"/>
                    <a:pt x="1129" y="669"/>
                    <a:pt x="1125" y="670"/>
                  </a:cubicBezTo>
                  <a:cubicBezTo>
                    <a:pt x="1114" y="673"/>
                    <a:pt x="1102" y="676"/>
                    <a:pt x="1091" y="678"/>
                  </a:cubicBezTo>
                  <a:cubicBezTo>
                    <a:pt x="1085" y="680"/>
                    <a:pt x="1078" y="681"/>
                    <a:pt x="1072" y="683"/>
                  </a:cubicBezTo>
                  <a:cubicBezTo>
                    <a:pt x="1067" y="684"/>
                    <a:pt x="1062" y="685"/>
                    <a:pt x="1057" y="687"/>
                  </a:cubicBezTo>
                  <a:cubicBezTo>
                    <a:pt x="1045" y="689"/>
                    <a:pt x="1034" y="692"/>
                    <a:pt x="1023" y="695"/>
                  </a:cubicBezTo>
                  <a:cubicBezTo>
                    <a:pt x="1011" y="698"/>
                    <a:pt x="1000" y="701"/>
                    <a:pt x="988" y="704"/>
                  </a:cubicBezTo>
                  <a:cubicBezTo>
                    <a:pt x="977" y="707"/>
                    <a:pt x="965" y="710"/>
                    <a:pt x="954" y="713"/>
                  </a:cubicBezTo>
                  <a:cubicBezTo>
                    <a:pt x="949" y="714"/>
                    <a:pt x="944" y="716"/>
                    <a:pt x="939" y="717"/>
                  </a:cubicBezTo>
                  <a:cubicBezTo>
                    <a:pt x="933" y="719"/>
                    <a:pt x="926" y="721"/>
                    <a:pt x="920" y="723"/>
                  </a:cubicBezTo>
                  <a:cubicBezTo>
                    <a:pt x="908" y="726"/>
                    <a:pt x="896" y="730"/>
                    <a:pt x="885" y="733"/>
                  </a:cubicBezTo>
                  <a:cubicBezTo>
                    <a:pt x="873" y="737"/>
                    <a:pt x="861" y="741"/>
                    <a:pt x="850" y="745"/>
                  </a:cubicBezTo>
                  <a:cubicBezTo>
                    <a:pt x="838" y="750"/>
                    <a:pt x="826" y="754"/>
                    <a:pt x="814" y="759"/>
                  </a:cubicBezTo>
                  <a:cubicBezTo>
                    <a:pt x="813" y="760"/>
                    <a:pt x="811" y="760"/>
                    <a:pt x="809" y="761"/>
                  </a:cubicBezTo>
                  <a:cubicBezTo>
                    <a:pt x="799" y="765"/>
                    <a:pt x="789" y="770"/>
                    <a:pt x="778" y="775"/>
                  </a:cubicBezTo>
                  <a:cubicBezTo>
                    <a:pt x="768" y="780"/>
                    <a:pt x="757" y="785"/>
                    <a:pt x="747" y="791"/>
                  </a:cubicBezTo>
                  <a:cubicBezTo>
                    <a:pt x="745" y="792"/>
                    <a:pt x="743" y="793"/>
                    <a:pt x="742" y="794"/>
                  </a:cubicBezTo>
                  <a:cubicBezTo>
                    <a:pt x="734" y="799"/>
                    <a:pt x="726" y="804"/>
                    <a:pt x="718" y="810"/>
                  </a:cubicBezTo>
                  <a:cubicBezTo>
                    <a:pt x="713" y="814"/>
                    <a:pt x="708" y="818"/>
                    <a:pt x="703" y="822"/>
                  </a:cubicBezTo>
                  <a:cubicBezTo>
                    <a:pt x="699" y="825"/>
                    <a:pt x="695" y="829"/>
                    <a:pt x="691" y="832"/>
                  </a:cubicBezTo>
                  <a:cubicBezTo>
                    <a:pt x="683" y="841"/>
                    <a:pt x="676" y="850"/>
                    <a:pt x="670" y="860"/>
                  </a:cubicBezTo>
                  <a:cubicBezTo>
                    <a:pt x="665" y="868"/>
                    <a:pt x="665" y="868"/>
                    <a:pt x="665" y="868"/>
                  </a:cubicBezTo>
                  <a:cubicBezTo>
                    <a:pt x="664" y="870"/>
                    <a:pt x="663" y="873"/>
                    <a:pt x="661" y="876"/>
                  </a:cubicBezTo>
                  <a:cubicBezTo>
                    <a:pt x="659" y="881"/>
                    <a:pt x="657" y="887"/>
                    <a:pt x="655" y="892"/>
                  </a:cubicBezTo>
                  <a:cubicBezTo>
                    <a:pt x="649" y="915"/>
                    <a:pt x="647" y="940"/>
                    <a:pt x="653" y="963"/>
                  </a:cubicBezTo>
                  <a:cubicBezTo>
                    <a:pt x="655" y="973"/>
                    <a:pt x="658" y="983"/>
                    <a:pt x="663" y="992"/>
                  </a:cubicBezTo>
                  <a:cubicBezTo>
                    <a:pt x="668" y="1004"/>
                    <a:pt x="675" y="1015"/>
                    <a:pt x="684" y="1026"/>
                  </a:cubicBezTo>
                  <a:cubicBezTo>
                    <a:pt x="684" y="1027"/>
                    <a:pt x="685" y="1028"/>
                    <a:pt x="686" y="1029"/>
                  </a:cubicBezTo>
                  <a:cubicBezTo>
                    <a:pt x="687" y="1030"/>
                    <a:pt x="688" y="1031"/>
                    <a:pt x="689" y="1032"/>
                  </a:cubicBezTo>
                  <a:cubicBezTo>
                    <a:pt x="691" y="1034"/>
                    <a:pt x="693" y="1037"/>
                    <a:pt x="695" y="1039"/>
                  </a:cubicBezTo>
                  <a:cubicBezTo>
                    <a:pt x="697" y="1040"/>
                    <a:pt x="697" y="1040"/>
                    <a:pt x="697" y="1040"/>
                  </a:cubicBezTo>
                  <a:cubicBezTo>
                    <a:pt x="697" y="1041"/>
                    <a:pt x="698" y="1042"/>
                    <a:pt x="699" y="1043"/>
                  </a:cubicBezTo>
                  <a:cubicBezTo>
                    <a:pt x="706" y="1049"/>
                    <a:pt x="706" y="1049"/>
                    <a:pt x="706" y="1049"/>
                  </a:cubicBezTo>
                  <a:cubicBezTo>
                    <a:pt x="709" y="1052"/>
                    <a:pt x="709" y="1052"/>
                    <a:pt x="709" y="1052"/>
                  </a:cubicBezTo>
                  <a:cubicBezTo>
                    <a:pt x="713" y="1054"/>
                    <a:pt x="713" y="1054"/>
                    <a:pt x="713" y="1054"/>
                  </a:cubicBezTo>
                  <a:cubicBezTo>
                    <a:pt x="714" y="1055"/>
                    <a:pt x="715" y="1056"/>
                    <a:pt x="717" y="1057"/>
                  </a:cubicBezTo>
                  <a:cubicBezTo>
                    <a:pt x="717" y="1058"/>
                    <a:pt x="718" y="1059"/>
                    <a:pt x="719" y="1060"/>
                  </a:cubicBezTo>
                  <a:cubicBezTo>
                    <a:pt x="727" y="1065"/>
                    <a:pt x="727" y="1065"/>
                    <a:pt x="727" y="1065"/>
                  </a:cubicBezTo>
                  <a:cubicBezTo>
                    <a:pt x="729" y="1067"/>
                    <a:pt x="732" y="1068"/>
                    <a:pt x="734" y="1070"/>
                  </a:cubicBezTo>
                  <a:cubicBezTo>
                    <a:pt x="737" y="1071"/>
                    <a:pt x="739" y="1073"/>
                    <a:pt x="742" y="1074"/>
                  </a:cubicBezTo>
                  <a:cubicBezTo>
                    <a:pt x="743" y="1075"/>
                    <a:pt x="744" y="1075"/>
                    <a:pt x="744" y="1076"/>
                  </a:cubicBezTo>
                  <a:cubicBezTo>
                    <a:pt x="754" y="1081"/>
                    <a:pt x="764" y="1086"/>
                    <a:pt x="773" y="1090"/>
                  </a:cubicBezTo>
                  <a:cubicBezTo>
                    <a:pt x="783" y="1094"/>
                    <a:pt x="793" y="1098"/>
                    <a:pt x="803" y="1101"/>
                  </a:cubicBezTo>
                  <a:cubicBezTo>
                    <a:pt x="804" y="1101"/>
                    <a:pt x="804" y="1101"/>
                    <a:pt x="805" y="1102"/>
                  </a:cubicBezTo>
                  <a:cubicBezTo>
                    <a:pt x="814" y="1105"/>
                    <a:pt x="824" y="1107"/>
                    <a:pt x="833" y="1110"/>
                  </a:cubicBezTo>
                  <a:cubicBezTo>
                    <a:pt x="843" y="1113"/>
                    <a:pt x="853" y="1115"/>
                    <a:pt x="863" y="1117"/>
                  </a:cubicBezTo>
                  <a:cubicBezTo>
                    <a:pt x="866" y="1118"/>
                    <a:pt x="869" y="1118"/>
                    <a:pt x="872" y="1119"/>
                  </a:cubicBezTo>
                  <a:cubicBezTo>
                    <a:pt x="879" y="1120"/>
                    <a:pt x="887" y="1122"/>
                    <a:pt x="894" y="1123"/>
                  </a:cubicBezTo>
                  <a:cubicBezTo>
                    <a:pt x="905" y="1125"/>
                    <a:pt x="915" y="1126"/>
                    <a:pt x="925" y="1128"/>
                  </a:cubicBezTo>
                  <a:cubicBezTo>
                    <a:pt x="936" y="1129"/>
                    <a:pt x="946" y="1131"/>
                    <a:pt x="957" y="1132"/>
                  </a:cubicBezTo>
                  <a:cubicBezTo>
                    <a:pt x="967" y="1133"/>
                    <a:pt x="978" y="1134"/>
                    <a:pt x="988" y="1135"/>
                  </a:cubicBezTo>
                  <a:cubicBezTo>
                    <a:pt x="995" y="1135"/>
                    <a:pt x="1001" y="1136"/>
                    <a:pt x="1008" y="1136"/>
                  </a:cubicBezTo>
                  <a:cubicBezTo>
                    <a:pt x="1012" y="1137"/>
                    <a:pt x="1016" y="1137"/>
                    <a:pt x="1020" y="1137"/>
                  </a:cubicBezTo>
                  <a:cubicBezTo>
                    <a:pt x="1030" y="1138"/>
                    <a:pt x="1041" y="1139"/>
                    <a:pt x="1052" y="1139"/>
                  </a:cubicBezTo>
                  <a:cubicBezTo>
                    <a:pt x="1062" y="1140"/>
                    <a:pt x="1073" y="1140"/>
                    <a:pt x="1083" y="1140"/>
                  </a:cubicBezTo>
                  <a:cubicBezTo>
                    <a:pt x="1094" y="1141"/>
                    <a:pt x="1105" y="1141"/>
                    <a:pt x="1115" y="1141"/>
                  </a:cubicBezTo>
                  <a:cubicBezTo>
                    <a:pt x="1125" y="1142"/>
                    <a:pt x="1135" y="1142"/>
                    <a:pt x="1145" y="1142"/>
                  </a:cubicBezTo>
                  <a:cubicBezTo>
                    <a:pt x="1146" y="1142"/>
                    <a:pt x="1147" y="1142"/>
                    <a:pt x="1147" y="1142"/>
                  </a:cubicBezTo>
                  <a:cubicBezTo>
                    <a:pt x="1158" y="1142"/>
                    <a:pt x="1169" y="1142"/>
                    <a:pt x="1180" y="1142"/>
                  </a:cubicBezTo>
                  <a:cubicBezTo>
                    <a:pt x="1190" y="1142"/>
                    <a:pt x="1201" y="1142"/>
                    <a:pt x="1212" y="1142"/>
                  </a:cubicBezTo>
                  <a:cubicBezTo>
                    <a:pt x="1223" y="1142"/>
                    <a:pt x="1233" y="1142"/>
                    <a:pt x="1244" y="1142"/>
                  </a:cubicBezTo>
                  <a:cubicBezTo>
                    <a:pt x="1255" y="1142"/>
                    <a:pt x="1265" y="1142"/>
                    <a:pt x="1276" y="1142"/>
                  </a:cubicBezTo>
                  <a:cubicBezTo>
                    <a:pt x="1278" y="1142"/>
                    <a:pt x="1280" y="1142"/>
                    <a:pt x="1282" y="1142"/>
                  </a:cubicBezTo>
                  <a:cubicBezTo>
                    <a:pt x="1291" y="1142"/>
                    <a:pt x="1299" y="1142"/>
                    <a:pt x="1308" y="1142"/>
                  </a:cubicBezTo>
                  <a:cubicBezTo>
                    <a:pt x="1319" y="1142"/>
                    <a:pt x="1330" y="1142"/>
                    <a:pt x="1341" y="1142"/>
                  </a:cubicBezTo>
                  <a:cubicBezTo>
                    <a:pt x="1344" y="1143"/>
                    <a:pt x="1347" y="1143"/>
                    <a:pt x="1350" y="1143"/>
                  </a:cubicBezTo>
                  <a:cubicBezTo>
                    <a:pt x="1358" y="1143"/>
                    <a:pt x="1358" y="1143"/>
                    <a:pt x="1358" y="1143"/>
                  </a:cubicBezTo>
                  <a:cubicBezTo>
                    <a:pt x="1360" y="1143"/>
                    <a:pt x="1360" y="1143"/>
                    <a:pt x="1360" y="1143"/>
                  </a:cubicBezTo>
                  <a:cubicBezTo>
                    <a:pt x="1363" y="1143"/>
                    <a:pt x="1363" y="1143"/>
                    <a:pt x="1363" y="1143"/>
                  </a:cubicBezTo>
                  <a:cubicBezTo>
                    <a:pt x="1367" y="1143"/>
                    <a:pt x="1367" y="1143"/>
                    <a:pt x="1367" y="1143"/>
                  </a:cubicBezTo>
                  <a:cubicBezTo>
                    <a:pt x="1373" y="1142"/>
                    <a:pt x="1373" y="1142"/>
                    <a:pt x="1373" y="1142"/>
                  </a:cubicBezTo>
                  <a:cubicBezTo>
                    <a:pt x="1384" y="1142"/>
                    <a:pt x="1384" y="1142"/>
                    <a:pt x="1384" y="1142"/>
                  </a:cubicBezTo>
                  <a:cubicBezTo>
                    <a:pt x="1405" y="1142"/>
                    <a:pt x="1405" y="1142"/>
                    <a:pt x="1405" y="1142"/>
                  </a:cubicBezTo>
                  <a:cubicBezTo>
                    <a:pt x="1418" y="1142"/>
                    <a:pt x="1418" y="1142"/>
                    <a:pt x="1418" y="1142"/>
                  </a:cubicBezTo>
                  <a:cubicBezTo>
                    <a:pt x="1437" y="1141"/>
                    <a:pt x="1437" y="1141"/>
                    <a:pt x="1437" y="1141"/>
                  </a:cubicBezTo>
                  <a:cubicBezTo>
                    <a:pt x="1470" y="1141"/>
                    <a:pt x="1470" y="1141"/>
                    <a:pt x="1470" y="1141"/>
                  </a:cubicBezTo>
                  <a:cubicBezTo>
                    <a:pt x="1502" y="1140"/>
                    <a:pt x="1502" y="1140"/>
                    <a:pt x="1502" y="1140"/>
                  </a:cubicBezTo>
                  <a:cubicBezTo>
                    <a:pt x="1534" y="1140"/>
                    <a:pt x="1534" y="1140"/>
                    <a:pt x="1534" y="1140"/>
                  </a:cubicBezTo>
                  <a:cubicBezTo>
                    <a:pt x="1567" y="1139"/>
                    <a:pt x="1567" y="1139"/>
                    <a:pt x="1567" y="1139"/>
                  </a:cubicBezTo>
                  <a:cubicBezTo>
                    <a:pt x="1599" y="1139"/>
                    <a:pt x="1599" y="1139"/>
                    <a:pt x="1599" y="1139"/>
                  </a:cubicBezTo>
                  <a:cubicBezTo>
                    <a:pt x="1631" y="1138"/>
                    <a:pt x="1631" y="1138"/>
                    <a:pt x="1631" y="1138"/>
                  </a:cubicBezTo>
                  <a:cubicBezTo>
                    <a:pt x="1664" y="1138"/>
                    <a:pt x="1664" y="1138"/>
                    <a:pt x="1664" y="1138"/>
                  </a:cubicBezTo>
                  <a:cubicBezTo>
                    <a:pt x="1691" y="1137"/>
                    <a:pt x="1691" y="1137"/>
                    <a:pt x="1691" y="1137"/>
                  </a:cubicBezTo>
                  <a:cubicBezTo>
                    <a:pt x="1693" y="1137"/>
                    <a:pt x="1695" y="1137"/>
                    <a:pt x="1696" y="1137"/>
                  </a:cubicBezTo>
                  <a:cubicBezTo>
                    <a:pt x="1707" y="1137"/>
                    <a:pt x="1718" y="1137"/>
                    <a:pt x="1728" y="1137"/>
                  </a:cubicBezTo>
                  <a:cubicBezTo>
                    <a:pt x="1739" y="1137"/>
                    <a:pt x="1750" y="1137"/>
                    <a:pt x="1760" y="1138"/>
                  </a:cubicBezTo>
                  <a:cubicBezTo>
                    <a:pt x="1771" y="1138"/>
                    <a:pt x="1782" y="1138"/>
                    <a:pt x="1792" y="1139"/>
                  </a:cubicBezTo>
                  <a:cubicBezTo>
                    <a:pt x="1803" y="1139"/>
                    <a:pt x="1814" y="1140"/>
                    <a:pt x="1824" y="1140"/>
                  </a:cubicBezTo>
                  <a:cubicBezTo>
                    <a:pt x="1825" y="1140"/>
                    <a:pt x="1826" y="1140"/>
                    <a:pt x="1827" y="1140"/>
                  </a:cubicBezTo>
                  <a:cubicBezTo>
                    <a:pt x="1837" y="1141"/>
                    <a:pt x="1846" y="1142"/>
                    <a:pt x="1856" y="1142"/>
                  </a:cubicBezTo>
                  <a:cubicBezTo>
                    <a:pt x="1867" y="1143"/>
                    <a:pt x="1877" y="1144"/>
                    <a:pt x="1888" y="1145"/>
                  </a:cubicBezTo>
                  <a:cubicBezTo>
                    <a:pt x="1898" y="1146"/>
                    <a:pt x="1909" y="1146"/>
                    <a:pt x="1919" y="1147"/>
                  </a:cubicBezTo>
                  <a:cubicBezTo>
                    <a:pt x="1930" y="1148"/>
                    <a:pt x="1940" y="1150"/>
                    <a:pt x="1951" y="1151"/>
                  </a:cubicBezTo>
                  <a:cubicBezTo>
                    <a:pt x="1955" y="1151"/>
                    <a:pt x="1959" y="1152"/>
                    <a:pt x="1963" y="1152"/>
                  </a:cubicBezTo>
                  <a:cubicBezTo>
                    <a:pt x="1969" y="1153"/>
                    <a:pt x="1976" y="1154"/>
                    <a:pt x="1982" y="1154"/>
                  </a:cubicBezTo>
                  <a:cubicBezTo>
                    <a:pt x="1992" y="1156"/>
                    <a:pt x="2003" y="1157"/>
                    <a:pt x="2013" y="1159"/>
                  </a:cubicBezTo>
                  <a:cubicBezTo>
                    <a:pt x="2024" y="1160"/>
                    <a:pt x="2034" y="1162"/>
                    <a:pt x="2044" y="1163"/>
                  </a:cubicBezTo>
                  <a:cubicBezTo>
                    <a:pt x="2055" y="1165"/>
                    <a:pt x="2065" y="1166"/>
                    <a:pt x="2075" y="1168"/>
                  </a:cubicBezTo>
                  <a:cubicBezTo>
                    <a:pt x="2086" y="1170"/>
                    <a:pt x="2096" y="1172"/>
                    <a:pt x="2106" y="1173"/>
                  </a:cubicBezTo>
                  <a:cubicBezTo>
                    <a:pt x="2117" y="1175"/>
                    <a:pt x="2127" y="1177"/>
                    <a:pt x="2137" y="1179"/>
                  </a:cubicBezTo>
                  <a:cubicBezTo>
                    <a:pt x="2147" y="1181"/>
                    <a:pt x="2158" y="1183"/>
                    <a:pt x="2168" y="1186"/>
                  </a:cubicBezTo>
                  <a:cubicBezTo>
                    <a:pt x="2178" y="1188"/>
                    <a:pt x="2188" y="1190"/>
                    <a:pt x="2198" y="1192"/>
                  </a:cubicBezTo>
                  <a:cubicBezTo>
                    <a:pt x="2209" y="1195"/>
                    <a:pt x="2219" y="1197"/>
                    <a:pt x="2229" y="1199"/>
                  </a:cubicBezTo>
                  <a:cubicBezTo>
                    <a:pt x="2230" y="1200"/>
                    <a:pt x="2230" y="1200"/>
                    <a:pt x="2231" y="1200"/>
                  </a:cubicBezTo>
                  <a:cubicBezTo>
                    <a:pt x="2241" y="1202"/>
                    <a:pt x="2250" y="1205"/>
                    <a:pt x="2259" y="1207"/>
                  </a:cubicBezTo>
                  <a:cubicBezTo>
                    <a:pt x="2269" y="1210"/>
                    <a:pt x="2280" y="1212"/>
                    <a:pt x="2290" y="1215"/>
                  </a:cubicBezTo>
                  <a:cubicBezTo>
                    <a:pt x="2300" y="1218"/>
                    <a:pt x="2310" y="1221"/>
                    <a:pt x="2320" y="1224"/>
                  </a:cubicBezTo>
                  <a:cubicBezTo>
                    <a:pt x="2330" y="1227"/>
                    <a:pt x="2340" y="1230"/>
                    <a:pt x="2350" y="1233"/>
                  </a:cubicBezTo>
                  <a:cubicBezTo>
                    <a:pt x="2360" y="1236"/>
                    <a:pt x="2370" y="1239"/>
                    <a:pt x="2380" y="1242"/>
                  </a:cubicBezTo>
                  <a:cubicBezTo>
                    <a:pt x="2390" y="1245"/>
                    <a:pt x="2400" y="1249"/>
                    <a:pt x="2410" y="1252"/>
                  </a:cubicBezTo>
                  <a:cubicBezTo>
                    <a:pt x="2420" y="1255"/>
                    <a:pt x="2430" y="1259"/>
                    <a:pt x="2440" y="1262"/>
                  </a:cubicBezTo>
                  <a:cubicBezTo>
                    <a:pt x="2449" y="1266"/>
                    <a:pt x="2459" y="1269"/>
                    <a:pt x="2469" y="1273"/>
                  </a:cubicBezTo>
                  <a:cubicBezTo>
                    <a:pt x="2476" y="1276"/>
                    <a:pt x="2484" y="1279"/>
                    <a:pt x="2491" y="1281"/>
                  </a:cubicBezTo>
                  <a:cubicBezTo>
                    <a:pt x="2493" y="1282"/>
                    <a:pt x="2496" y="1283"/>
                    <a:pt x="2499" y="1285"/>
                  </a:cubicBezTo>
                  <a:cubicBezTo>
                    <a:pt x="2509" y="1288"/>
                    <a:pt x="2518" y="1292"/>
                    <a:pt x="2528" y="1296"/>
                  </a:cubicBezTo>
                  <a:cubicBezTo>
                    <a:pt x="2538" y="1300"/>
                    <a:pt x="2548" y="1305"/>
                    <a:pt x="2557" y="1309"/>
                  </a:cubicBezTo>
                  <a:cubicBezTo>
                    <a:pt x="2567" y="1313"/>
                    <a:pt x="2577" y="1317"/>
                    <a:pt x="2587" y="1322"/>
                  </a:cubicBezTo>
                  <a:cubicBezTo>
                    <a:pt x="2596" y="1326"/>
                    <a:pt x="2606" y="1331"/>
                    <a:pt x="2616" y="1335"/>
                  </a:cubicBezTo>
                  <a:cubicBezTo>
                    <a:pt x="2625" y="1340"/>
                    <a:pt x="2635" y="1344"/>
                    <a:pt x="2644" y="1349"/>
                  </a:cubicBezTo>
                  <a:cubicBezTo>
                    <a:pt x="2654" y="1354"/>
                    <a:pt x="2664" y="1359"/>
                    <a:pt x="2673" y="1364"/>
                  </a:cubicBezTo>
                  <a:cubicBezTo>
                    <a:pt x="2683" y="1369"/>
                    <a:pt x="2692" y="1374"/>
                    <a:pt x="2702" y="1379"/>
                  </a:cubicBezTo>
                  <a:cubicBezTo>
                    <a:pt x="2711" y="1384"/>
                    <a:pt x="2721" y="1389"/>
                    <a:pt x="2730" y="1395"/>
                  </a:cubicBezTo>
                  <a:cubicBezTo>
                    <a:pt x="2732" y="1396"/>
                    <a:pt x="2734" y="1397"/>
                    <a:pt x="2736" y="1398"/>
                  </a:cubicBezTo>
                  <a:cubicBezTo>
                    <a:pt x="2744" y="1402"/>
                    <a:pt x="2751" y="1407"/>
                    <a:pt x="2759" y="1411"/>
                  </a:cubicBezTo>
                  <a:cubicBezTo>
                    <a:pt x="2768" y="1417"/>
                    <a:pt x="2777" y="1423"/>
                    <a:pt x="2787" y="1428"/>
                  </a:cubicBezTo>
                  <a:cubicBezTo>
                    <a:pt x="2796" y="1434"/>
                    <a:pt x="2806" y="1440"/>
                    <a:pt x="2815" y="1446"/>
                  </a:cubicBezTo>
                  <a:cubicBezTo>
                    <a:pt x="2824" y="1452"/>
                    <a:pt x="2833" y="1458"/>
                    <a:pt x="2843" y="1465"/>
                  </a:cubicBezTo>
                  <a:cubicBezTo>
                    <a:pt x="2846" y="1466"/>
                    <a:pt x="2848" y="1468"/>
                    <a:pt x="2851" y="1470"/>
                  </a:cubicBezTo>
                  <a:cubicBezTo>
                    <a:pt x="2858" y="1475"/>
                    <a:pt x="2864" y="1479"/>
                    <a:pt x="2870" y="1484"/>
                  </a:cubicBezTo>
                  <a:cubicBezTo>
                    <a:pt x="2880" y="1490"/>
                    <a:pt x="2889" y="1497"/>
                    <a:pt x="2898" y="1504"/>
                  </a:cubicBezTo>
                  <a:cubicBezTo>
                    <a:pt x="2907" y="1510"/>
                    <a:pt x="2916" y="1517"/>
                    <a:pt x="2925" y="1524"/>
                  </a:cubicBezTo>
                  <a:cubicBezTo>
                    <a:pt x="2934" y="1532"/>
                    <a:pt x="2943" y="1539"/>
                    <a:pt x="2952" y="1546"/>
                  </a:cubicBezTo>
                  <a:cubicBezTo>
                    <a:pt x="2955" y="1548"/>
                    <a:pt x="2957" y="1550"/>
                    <a:pt x="2960" y="1552"/>
                  </a:cubicBezTo>
                  <a:cubicBezTo>
                    <a:pt x="2966" y="1558"/>
                    <a:pt x="2973" y="1563"/>
                    <a:pt x="2979" y="1569"/>
                  </a:cubicBezTo>
                  <a:cubicBezTo>
                    <a:pt x="2988" y="1576"/>
                    <a:pt x="2997" y="1584"/>
                    <a:pt x="3006" y="1592"/>
                  </a:cubicBezTo>
                  <a:cubicBezTo>
                    <a:pt x="3015" y="1600"/>
                    <a:pt x="3023" y="1608"/>
                    <a:pt x="3032" y="1616"/>
                  </a:cubicBezTo>
                  <a:cubicBezTo>
                    <a:pt x="3041" y="1625"/>
                    <a:pt x="3049" y="1633"/>
                    <a:pt x="3057" y="1641"/>
                  </a:cubicBezTo>
                  <a:cubicBezTo>
                    <a:pt x="3065" y="1649"/>
                    <a:pt x="3073" y="1657"/>
                    <a:pt x="3080" y="1665"/>
                  </a:cubicBezTo>
                  <a:cubicBezTo>
                    <a:pt x="3089" y="1674"/>
                    <a:pt x="3097" y="1683"/>
                    <a:pt x="3106" y="1693"/>
                  </a:cubicBezTo>
                  <a:cubicBezTo>
                    <a:pt x="3114" y="1702"/>
                    <a:pt x="3123" y="1712"/>
                    <a:pt x="3131" y="1722"/>
                  </a:cubicBezTo>
                  <a:cubicBezTo>
                    <a:pt x="3136" y="1728"/>
                    <a:pt x="3141" y="1734"/>
                    <a:pt x="3146" y="1741"/>
                  </a:cubicBezTo>
                  <a:cubicBezTo>
                    <a:pt x="3150" y="1745"/>
                    <a:pt x="3153" y="1749"/>
                    <a:pt x="3156" y="1753"/>
                  </a:cubicBezTo>
                  <a:cubicBezTo>
                    <a:pt x="3160" y="1758"/>
                    <a:pt x="3164" y="1763"/>
                    <a:pt x="3167" y="1767"/>
                  </a:cubicBezTo>
                  <a:cubicBezTo>
                    <a:pt x="3172" y="1773"/>
                    <a:pt x="3176" y="1779"/>
                    <a:pt x="3181" y="1786"/>
                  </a:cubicBezTo>
                  <a:cubicBezTo>
                    <a:pt x="3183" y="1789"/>
                    <a:pt x="3185" y="1792"/>
                    <a:pt x="3187" y="1795"/>
                  </a:cubicBezTo>
                  <a:cubicBezTo>
                    <a:pt x="3193" y="1803"/>
                    <a:pt x="3199" y="1812"/>
                    <a:pt x="3205" y="1820"/>
                  </a:cubicBezTo>
                  <a:cubicBezTo>
                    <a:pt x="3205" y="1821"/>
                    <a:pt x="3206" y="1822"/>
                    <a:pt x="3206" y="1823"/>
                  </a:cubicBezTo>
                  <a:cubicBezTo>
                    <a:pt x="3213" y="1832"/>
                    <a:pt x="3219" y="1842"/>
                    <a:pt x="3225" y="1851"/>
                  </a:cubicBezTo>
                  <a:cubicBezTo>
                    <a:pt x="3226" y="1853"/>
                    <a:pt x="3227" y="1855"/>
                    <a:pt x="3228" y="1857"/>
                  </a:cubicBezTo>
                  <a:cubicBezTo>
                    <a:pt x="3236" y="1869"/>
                    <a:pt x="3244" y="1882"/>
                    <a:pt x="3251" y="1895"/>
                  </a:cubicBezTo>
                  <a:cubicBezTo>
                    <a:pt x="3259" y="1909"/>
                    <a:pt x="3266" y="1923"/>
                    <a:pt x="3273" y="1937"/>
                  </a:cubicBezTo>
                  <a:cubicBezTo>
                    <a:pt x="3279" y="1948"/>
                    <a:pt x="3284" y="1959"/>
                    <a:pt x="3289" y="1970"/>
                  </a:cubicBezTo>
                  <a:cubicBezTo>
                    <a:pt x="3291" y="1974"/>
                    <a:pt x="3293" y="1979"/>
                    <a:pt x="3295" y="1983"/>
                  </a:cubicBezTo>
                  <a:cubicBezTo>
                    <a:pt x="3302" y="1999"/>
                    <a:pt x="3309" y="2015"/>
                    <a:pt x="3316" y="2032"/>
                  </a:cubicBezTo>
                  <a:cubicBezTo>
                    <a:pt x="3322" y="2050"/>
                    <a:pt x="3329" y="2069"/>
                    <a:pt x="3335" y="2087"/>
                  </a:cubicBezTo>
                  <a:cubicBezTo>
                    <a:pt x="3336" y="2090"/>
                    <a:pt x="3337" y="2093"/>
                    <a:pt x="3338" y="2097"/>
                  </a:cubicBezTo>
                  <a:cubicBezTo>
                    <a:pt x="3343" y="2113"/>
                    <a:pt x="3347" y="2130"/>
                    <a:pt x="3352" y="2146"/>
                  </a:cubicBezTo>
                  <a:cubicBezTo>
                    <a:pt x="3373" y="2146"/>
                    <a:pt x="3373" y="2146"/>
                    <a:pt x="3373" y="2146"/>
                  </a:cubicBezTo>
                  <a:cubicBezTo>
                    <a:pt x="3371" y="2136"/>
                    <a:pt x="3368" y="2126"/>
                    <a:pt x="3365" y="211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 name="Freeform 7">
              <a:extLst>
                <a:ext uri="{FF2B5EF4-FFF2-40B4-BE49-F238E27FC236}">
                  <a16:creationId xmlns:a16="http://schemas.microsoft.com/office/drawing/2014/main" id="{3119739A-35CA-5ED4-5695-C85BEE10AC2E}"/>
                </a:ext>
              </a:extLst>
            </p:cNvPr>
            <p:cNvSpPr>
              <a:spLocks/>
            </p:cNvSpPr>
            <p:nvPr/>
          </p:nvSpPr>
          <p:spPr bwMode="auto">
            <a:xfrm>
              <a:off x="0" y="1825625"/>
              <a:ext cx="5667375" cy="5073650"/>
            </a:xfrm>
            <a:custGeom>
              <a:avLst/>
              <a:gdLst>
                <a:gd name="T0" fmla="*/ 2234 w 2234"/>
                <a:gd name="T1" fmla="*/ 1809 h 1999"/>
                <a:gd name="T2" fmla="*/ 2223 w 2234"/>
                <a:gd name="T3" fmla="*/ 1712 h 1999"/>
                <a:gd name="T4" fmla="*/ 2172 w 2234"/>
                <a:gd name="T5" fmla="*/ 1596 h 1999"/>
                <a:gd name="T6" fmla="*/ 2110 w 2234"/>
                <a:gd name="T7" fmla="*/ 1522 h 1999"/>
                <a:gd name="T8" fmla="*/ 2042 w 2234"/>
                <a:gd name="T9" fmla="*/ 1465 h 1999"/>
                <a:gd name="T10" fmla="*/ 1962 w 2234"/>
                <a:gd name="T11" fmla="*/ 1413 h 1999"/>
                <a:gd name="T12" fmla="*/ 1897 w 2234"/>
                <a:gd name="T13" fmla="*/ 1382 h 1999"/>
                <a:gd name="T14" fmla="*/ 1698 w 2234"/>
                <a:gd name="T15" fmla="*/ 1328 h 1999"/>
                <a:gd name="T16" fmla="*/ 1491 w 2234"/>
                <a:gd name="T17" fmla="*/ 1304 h 1999"/>
                <a:gd name="T18" fmla="*/ 1282 w 2234"/>
                <a:gd name="T19" fmla="*/ 1291 h 1999"/>
                <a:gd name="T20" fmla="*/ 1049 w 2234"/>
                <a:gd name="T21" fmla="*/ 1279 h 1999"/>
                <a:gd name="T22" fmla="*/ 842 w 2234"/>
                <a:gd name="T23" fmla="*/ 1260 h 1999"/>
                <a:gd name="T24" fmla="*/ 640 w 2234"/>
                <a:gd name="T25" fmla="*/ 1230 h 1999"/>
                <a:gd name="T26" fmla="*/ 453 w 2234"/>
                <a:gd name="T27" fmla="*/ 1187 h 1999"/>
                <a:gd name="T28" fmla="*/ 272 w 2234"/>
                <a:gd name="T29" fmla="*/ 1119 h 1999"/>
                <a:gd name="T30" fmla="*/ 130 w 2234"/>
                <a:gd name="T31" fmla="*/ 1012 h 1999"/>
                <a:gd name="T32" fmla="*/ 93 w 2234"/>
                <a:gd name="T33" fmla="*/ 950 h 1999"/>
                <a:gd name="T34" fmla="*/ 107 w 2234"/>
                <a:gd name="T35" fmla="*/ 760 h 1999"/>
                <a:gd name="T36" fmla="*/ 159 w 2234"/>
                <a:gd name="T37" fmla="*/ 689 h 1999"/>
                <a:gd name="T38" fmla="*/ 299 w 2234"/>
                <a:gd name="T39" fmla="*/ 582 h 1999"/>
                <a:gd name="T40" fmla="*/ 511 w 2234"/>
                <a:gd name="T41" fmla="*/ 494 h 1999"/>
                <a:gd name="T42" fmla="*/ 711 w 2234"/>
                <a:gd name="T43" fmla="*/ 441 h 1999"/>
                <a:gd name="T44" fmla="*/ 940 w 2234"/>
                <a:gd name="T45" fmla="*/ 369 h 1999"/>
                <a:gd name="T46" fmla="*/ 1051 w 2234"/>
                <a:gd name="T47" fmla="*/ 208 h 1999"/>
                <a:gd name="T48" fmla="*/ 992 w 2234"/>
                <a:gd name="T49" fmla="*/ 125 h 1999"/>
                <a:gd name="T50" fmla="*/ 843 w 2234"/>
                <a:gd name="T51" fmla="*/ 58 h 1999"/>
                <a:gd name="T52" fmla="*/ 637 w 2234"/>
                <a:gd name="T53" fmla="*/ 32 h 1999"/>
                <a:gd name="T54" fmla="*/ 443 w 2234"/>
                <a:gd name="T55" fmla="*/ 19 h 1999"/>
                <a:gd name="T56" fmla="*/ 218 w 2234"/>
                <a:gd name="T57" fmla="*/ 9 h 1999"/>
                <a:gd name="T58" fmla="*/ 8 w 2234"/>
                <a:gd name="T59" fmla="*/ 0 h 1999"/>
                <a:gd name="T60" fmla="*/ 153 w 2234"/>
                <a:gd name="T61" fmla="*/ 15 h 1999"/>
                <a:gd name="T62" fmla="*/ 386 w 2234"/>
                <a:gd name="T63" fmla="*/ 26 h 1999"/>
                <a:gd name="T64" fmla="*/ 595 w 2234"/>
                <a:gd name="T65" fmla="*/ 38 h 1999"/>
                <a:gd name="T66" fmla="*/ 801 w 2234"/>
                <a:gd name="T67" fmla="*/ 59 h 1999"/>
                <a:gd name="T68" fmla="*/ 954 w 2234"/>
                <a:gd name="T69" fmla="*/ 109 h 1999"/>
                <a:gd name="T70" fmla="*/ 1036 w 2234"/>
                <a:gd name="T71" fmla="*/ 195 h 1999"/>
                <a:gd name="T72" fmla="*/ 965 w 2234"/>
                <a:gd name="T73" fmla="*/ 340 h 1999"/>
                <a:gd name="T74" fmla="*/ 733 w 2234"/>
                <a:gd name="T75" fmla="*/ 423 h 1999"/>
                <a:gd name="T76" fmla="*/ 516 w 2234"/>
                <a:gd name="T77" fmla="*/ 478 h 1999"/>
                <a:gd name="T78" fmla="*/ 299 w 2234"/>
                <a:gd name="T79" fmla="*/ 565 h 1999"/>
                <a:gd name="T80" fmla="*/ 171 w 2234"/>
                <a:gd name="T81" fmla="*/ 655 h 1999"/>
                <a:gd name="T82" fmla="*/ 101 w 2234"/>
                <a:gd name="T83" fmla="*/ 741 h 1999"/>
                <a:gd name="T84" fmla="*/ 72 w 2234"/>
                <a:gd name="T85" fmla="*/ 927 h 1999"/>
                <a:gd name="T86" fmla="*/ 103 w 2234"/>
                <a:gd name="T87" fmla="*/ 995 h 1999"/>
                <a:gd name="T88" fmla="*/ 225 w 2234"/>
                <a:gd name="T89" fmla="*/ 1107 h 1999"/>
                <a:gd name="T90" fmla="*/ 395 w 2234"/>
                <a:gd name="T91" fmla="*/ 1184 h 1999"/>
                <a:gd name="T92" fmla="*/ 594 w 2234"/>
                <a:gd name="T93" fmla="*/ 1236 h 1999"/>
                <a:gd name="T94" fmla="*/ 798 w 2234"/>
                <a:gd name="T95" fmla="*/ 1270 h 1999"/>
                <a:gd name="T96" fmla="*/ 1004 w 2234"/>
                <a:gd name="T97" fmla="*/ 1292 h 1999"/>
                <a:gd name="T98" fmla="*/ 1213 w 2234"/>
                <a:gd name="T99" fmla="*/ 1305 h 1999"/>
                <a:gd name="T100" fmla="*/ 1422 w 2234"/>
                <a:gd name="T101" fmla="*/ 1316 h 1999"/>
                <a:gd name="T102" fmla="*/ 1629 w 2234"/>
                <a:gd name="T103" fmla="*/ 1336 h 1999"/>
                <a:gd name="T104" fmla="*/ 1809 w 2234"/>
                <a:gd name="T105" fmla="*/ 1370 h 1999"/>
                <a:gd name="T106" fmla="*/ 1950 w 2234"/>
                <a:gd name="T107" fmla="*/ 1425 h 1999"/>
                <a:gd name="T108" fmla="*/ 2001 w 2234"/>
                <a:gd name="T109" fmla="*/ 1456 h 1999"/>
                <a:gd name="T110" fmla="*/ 2081 w 2234"/>
                <a:gd name="T111" fmla="*/ 1516 h 1999"/>
                <a:gd name="T112" fmla="*/ 2152 w 2234"/>
                <a:gd name="T113" fmla="*/ 1598 h 1999"/>
                <a:gd name="T114" fmla="*/ 2200 w 2234"/>
                <a:gd name="T115" fmla="*/ 1699 h 1999"/>
                <a:gd name="T116" fmla="*/ 2214 w 2234"/>
                <a:gd name="T117" fmla="*/ 1805 h 1999"/>
                <a:gd name="T118" fmla="*/ 2184 w 2234"/>
                <a:gd name="T119" fmla="*/ 1971 h 1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34" h="1999">
                  <a:moveTo>
                    <a:pt x="2204" y="1980"/>
                  </a:moveTo>
                  <a:cubicBezTo>
                    <a:pt x="2206" y="1971"/>
                    <a:pt x="2206" y="1971"/>
                    <a:pt x="2206" y="1971"/>
                  </a:cubicBezTo>
                  <a:cubicBezTo>
                    <a:pt x="2208" y="1965"/>
                    <a:pt x="2210" y="1959"/>
                    <a:pt x="2212" y="1953"/>
                  </a:cubicBezTo>
                  <a:cubicBezTo>
                    <a:pt x="2214" y="1947"/>
                    <a:pt x="2215" y="1940"/>
                    <a:pt x="2217" y="1934"/>
                  </a:cubicBezTo>
                  <a:cubicBezTo>
                    <a:pt x="2218" y="1928"/>
                    <a:pt x="2220" y="1922"/>
                    <a:pt x="2221" y="1915"/>
                  </a:cubicBezTo>
                  <a:cubicBezTo>
                    <a:pt x="2223" y="1909"/>
                    <a:pt x="2224" y="1903"/>
                    <a:pt x="2225" y="1897"/>
                  </a:cubicBezTo>
                  <a:cubicBezTo>
                    <a:pt x="2227" y="1890"/>
                    <a:pt x="2228" y="1884"/>
                    <a:pt x="2229" y="1877"/>
                  </a:cubicBezTo>
                  <a:cubicBezTo>
                    <a:pt x="2231" y="1864"/>
                    <a:pt x="2232" y="1851"/>
                    <a:pt x="2233" y="1838"/>
                  </a:cubicBezTo>
                  <a:cubicBezTo>
                    <a:pt x="2234" y="1832"/>
                    <a:pt x="2234" y="1825"/>
                    <a:pt x="2234" y="1819"/>
                  </a:cubicBezTo>
                  <a:cubicBezTo>
                    <a:pt x="2234" y="1809"/>
                    <a:pt x="2234" y="1809"/>
                    <a:pt x="2234" y="1809"/>
                  </a:cubicBezTo>
                  <a:cubicBezTo>
                    <a:pt x="2234" y="1799"/>
                    <a:pt x="2234" y="1799"/>
                    <a:pt x="2234" y="1799"/>
                  </a:cubicBezTo>
                  <a:cubicBezTo>
                    <a:pt x="2234" y="1792"/>
                    <a:pt x="2234" y="1785"/>
                    <a:pt x="2233" y="1779"/>
                  </a:cubicBezTo>
                  <a:cubicBezTo>
                    <a:pt x="2233" y="1776"/>
                    <a:pt x="2233" y="1773"/>
                    <a:pt x="2232" y="1770"/>
                  </a:cubicBezTo>
                  <a:cubicBezTo>
                    <a:pt x="2232" y="1766"/>
                    <a:pt x="2232" y="1762"/>
                    <a:pt x="2231" y="1759"/>
                  </a:cubicBezTo>
                  <a:cubicBezTo>
                    <a:pt x="2231" y="1754"/>
                    <a:pt x="2231" y="1754"/>
                    <a:pt x="2231" y="1754"/>
                  </a:cubicBezTo>
                  <a:cubicBezTo>
                    <a:pt x="2230" y="1749"/>
                    <a:pt x="2230" y="1749"/>
                    <a:pt x="2230" y="1749"/>
                  </a:cubicBezTo>
                  <a:cubicBezTo>
                    <a:pt x="2228" y="1739"/>
                    <a:pt x="2228" y="1739"/>
                    <a:pt x="2228" y="1739"/>
                  </a:cubicBezTo>
                  <a:cubicBezTo>
                    <a:pt x="2227" y="1729"/>
                    <a:pt x="2227" y="1729"/>
                    <a:pt x="2227" y="1729"/>
                  </a:cubicBezTo>
                  <a:cubicBezTo>
                    <a:pt x="2226" y="1725"/>
                    <a:pt x="2225" y="1722"/>
                    <a:pt x="2224" y="1719"/>
                  </a:cubicBezTo>
                  <a:cubicBezTo>
                    <a:pt x="2224" y="1716"/>
                    <a:pt x="2223" y="1714"/>
                    <a:pt x="2223" y="1712"/>
                  </a:cubicBezTo>
                  <a:cubicBezTo>
                    <a:pt x="2222" y="1708"/>
                    <a:pt x="2221" y="1703"/>
                    <a:pt x="2219" y="1699"/>
                  </a:cubicBezTo>
                  <a:cubicBezTo>
                    <a:pt x="2217" y="1693"/>
                    <a:pt x="2215" y="1686"/>
                    <a:pt x="2213" y="1680"/>
                  </a:cubicBezTo>
                  <a:cubicBezTo>
                    <a:pt x="2212" y="1676"/>
                    <a:pt x="2211" y="1673"/>
                    <a:pt x="2209" y="1669"/>
                  </a:cubicBezTo>
                  <a:cubicBezTo>
                    <a:pt x="2208" y="1666"/>
                    <a:pt x="2207" y="1663"/>
                    <a:pt x="2206" y="1660"/>
                  </a:cubicBezTo>
                  <a:cubicBezTo>
                    <a:pt x="2203" y="1654"/>
                    <a:pt x="2201" y="1648"/>
                    <a:pt x="2197" y="1642"/>
                  </a:cubicBezTo>
                  <a:cubicBezTo>
                    <a:pt x="2196" y="1639"/>
                    <a:pt x="2195" y="1637"/>
                    <a:pt x="2194" y="1635"/>
                  </a:cubicBezTo>
                  <a:cubicBezTo>
                    <a:pt x="2192" y="1631"/>
                    <a:pt x="2190" y="1627"/>
                    <a:pt x="2188" y="1623"/>
                  </a:cubicBezTo>
                  <a:cubicBezTo>
                    <a:pt x="2184" y="1617"/>
                    <a:pt x="2181" y="1611"/>
                    <a:pt x="2177" y="1605"/>
                  </a:cubicBezTo>
                  <a:cubicBezTo>
                    <a:pt x="2177" y="1605"/>
                    <a:pt x="2177" y="1605"/>
                    <a:pt x="2177" y="1605"/>
                  </a:cubicBezTo>
                  <a:cubicBezTo>
                    <a:pt x="2175" y="1602"/>
                    <a:pt x="2174" y="1599"/>
                    <a:pt x="2172" y="1596"/>
                  </a:cubicBezTo>
                  <a:cubicBezTo>
                    <a:pt x="2166" y="1588"/>
                    <a:pt x="2166" y="1588"/>
                    <a:pt x="2166" y="1588"/>
                  </a:cubicBezTo>
                  <a:cubicBezTo>
                    <a:pt x="2164" y="1585"/>
                    <a:pt x="2162" y="1582"/>
                    <a:pt x="2160" y="1579"/>
                  </a:cubicBezTo>
                  <a:cubicBezTo>
                    <a:pt x="2158" y="1577"/>
                    <a:pt x="2156" y="1574"/>
                    <a:pt x="2154" y="1571"/>
                  </a:cubicBezTo>
                  <a:cubicBezTo>
                    <a:pt x="2150" y="1566"/>
                    <a:pt x="2146" y="1561"/>
                    <a:pt x="2142" y="1557"/>
                  </a:cubicBezTo>
                  <a:cubicBezTo>
                    <a:pt x="2141" y="1556"/>
                    <a:pt x="2141" y="1555"/>
                    <a:pt x="2140" y="1555"/>
                  </a:cubicBezTo>
                  <a:cubicBezTo>
                    <a:pt x="2138" y="1552"/>
                    <a:pt x="2136" y="1549"/>
                    <a:pt x="2134" y="1547"/>
                  </a:cubicBezTo>
                  <a:cubicBezTo>
                    <a:pt x="2126" y="1539"/>
                    <a:pt x="2126" y="1539"/>
                    <a:pt x="2126" y="1539"/>
                  </a:cubicBezTo>
                  <a:cubicBezTo>
                    <a:pt x="2125" y="1538"/>
                    <a:pt x="2124" y="1537"/>
                    <a:pt x="2123" y="1536"/>
                  </a:cubicBezTo>
                  <a:cubicBezTo>
                    <a:pt x="2119" y="1532"/>
                    <a:pt x="2116" y="1528"/>
                    <a:pt x="2112" y="1524"/>
                  </a:cubicBezTo>
                  <a:cubicBezTo>
                    <a:pt x="2111" y="1523"/>
                    <a:pt x="2111" y="1523"/>
                    <a:pt x="2110" y="1522"/>
                  </a:cubicBezTo>
                  <a:cubicBezTo>
                    <a:pt x="2109" y="1522"/>
                    <a:pt x="2109" y="1521"/>
                    <a:pt x="2108" y="1520"/>
                  </a:cubicBezTo>
                  <a:cubicBezTo>
                    <a:pt x="2106" y="1518"/>
                    <a:pt x="2104" y="1516"/>
                    <a:pt x="2101" y="1514"/>
                  </a:cubicBezTo>
                  <a:cubicBezTo>
                    <a:pt x="2098" y="1511"/>
                    <a:pt x="2095" y="1508"/>
                    <a:pt x="2092" y="1506"/>
                  </a:cubicBezTo>
                  <a:cubicBezTo>
                    <a:pt x="2085" y="1498"/>
                    <a:pt x="2085" y="1498"/>
                    <a:pt x="2085" y="1498"/>
                  </a:cubicBezTo>
                  <a:cubicBezTo>
                    <a:pt x="2084" y="1498"/>
                    <a:pt x="2083" y="1497"/>
                    <a:pt x="2082" y="1496"/>
                  </a:cubicBezTo>
                  <a:cubicBezTo>
                    <a:pt x="2080" y="1495"/>
                    <a:pt x="2078" y="1493"/>
                    <a:pt x="2077" y="1492"/>
                  </a:cubicBezTo>
                  <a:cubicBezTo>
                    <a:pt x="2072" y="1488"/>
                    <a:pt x="2067" y="1484"/>
                    <a:pt x="2062" y="1480"/>
                  </a:cubicBezTo>
                  <a:cubicBezTo>
                    <a:pt x="2062" y="1479"/>
                    <a:pt x="2061" y="1479"/>
                    <a:pt x="2060" y="1478"/>
                  </a:cubicBezTo>
                  <a:cubicBezTo>
                    <a:pt x="2055" y="1473"/>
                    <a:pt x="2049" y="1470"/>
                    <a:pt x="2043" y="1465"/>
                  </a:cubicBezTo>
                  <a:cubicBezTo>
                    <a:pt x="2043" y="1465"/>
                    <a:pt x="2043" y="1465"/>
                    <a:pt x="2042" y="1465"/>
                  </a:cubicBezTo>
                  <a:cubicBezTo>
                    <a:pt x="2037" y="1461"/>
                    <a:pt x="2032" y="1457"/>
                    <a:pt x="2026" y="1453"/>
                  </a:cubicBezTo>
                  <a:cubicBezTo>
                    <a:pt x="2025" y="1452"/>
                    <a:pt x="2023" y="1451"/>
                    <a:pt x="2022" y="1450"/>
                  </a:cubicBezTo>
                  <a:cubicBezTo>
                    <a:pt x="2018" y="1447"/>
                    <a:pt x="2013" y="1444"/>
                    <a:pt x="2008" y="1441"/>
                  </a:cubicBezTo>
                  <a:cubicBezTo>
                    <a:pt x="2002" y="1437"/>
                    <a:pt x="2002" y="1437"/>
                    <a:pt x="2002" y="1437"/>
                  </a:cubicBezTo>
                  <a:cubicBezTo>
                    <a:pt x="1999" y="1435"/>
                    <a:pt x="1999" y="1435"/>
                    <a:pt x="1999" y="1435"/>
                  </a:cubicBezTo>
                  <a:cubicBezTo>
                    <a:pt x="1995" y="1432"/>
                    <a:pt x="1995" y="1432"/>
                    <a:pt x="1995" y="1432"/>
                  </a:cubicBezTo>
                  <a:cubicBezTo>
                    <a:pt x="1990" y="1429"/>
                    <a:pt x="1990" y="1429"/>
                    <a:pt x="1990" y="1429"/>
                  </a:cubicBezTo>
                  <a:cubicBezTo>
                    <a:pt x="1987" y="1428"/>
                    <a:pt x="1984" y="1426"/>
                    <a:pt x="1981" y="1424"/>
                  </a:cubicBezTo>
                  <a:cubicBezTo>
                    <a:pt x="1978" y="1422"/>
                    <a:pt x="1975" y="1420"/>
                    <a:pt x="1972" y="1419"/>
                  </a:cubicBezTo>
                  <a:cubicBezTo>
                    <a:pt x="1962" y="1413"/>
                    <a:pt x="1962" y="1413"/>
                    <a:pt x="1962" y="1413"/>
                  </a:cubicBezTo>
                  <a:cubicBezTo>
                    <a:pt x="1961" y="1412"/>
                    <a:pt x="1961" y="1412"/>
                    <a:pt x="1961" y="1412"/>
                  </a:cubicBezTo>
                  <a:cubicBezTo>
                    <a:pt x="1960" y="1412"/>
                    <a:pt x="1960" y="1412"/>
                    <a:pt x="1960" y="1412"/>
                  </a:cubicBezTo>
                  <a:cubicBezTo>
                    <a:pt x="1958" y="1410"/>
                    <a:pt x="1958" y="1410"/>
                    <a:pt x="1958" y="1410"/>
                  </a:cubicBezTo>
                  <a:cubicBezTo>
                    <a:pt x="1953" y="1408"/>
                    <a:pt x="1953" y="1408"/>
                    <a:pt x="1953" y="1408"/>
                  </a:cubicBezTo>
                  <a:cubicBezTo>
                    <a:pt x="1943" y="1403"/>
                    <a:pt x="1943" y="1403"/>
                    <a:pt x="1943" y="1403"/>
                  </a:cubicBezTo>
                  <a:cubicBezTo>
                    <a:pt x="1940" y="1401"/>
                    <a:pt x="1940" y="1401"/>
                    <a:pt x="1940" y="1401"/>
                  </a:cubicBezTo>
                  <a:cubicBezTo>
                    <a:pt x="1934" y="1398"/>
                    <a:pt x="1934" y="1398"/>
                    <a:pt x="1934" y="1398"/>
                  </a:cubicBezTo>
                  <a:cubicBezTo>
                    <a:pt x="1929" y="1395"/>
                    <a:pt x="1923" y="1393"/>
                    <a:pt x="1918" y="1391"/>
                  </a:cubicBezTo>
                  <a:cubicBezTo>
                    <a:pt x="1917" y="1390"/>
                    <a:pt x="1915" y="1389"/>
                    <a:pt x="1914" y="1389"/>
                  </a:cubicBezTo>
                  <a:cubicBezTo>
                    <a:pt x="1908" y="1386"/>
                    <a:pt x="1903" y="1384"/>
                    <a:pt x="1897" y="1382"/>
                  </a:cubicBezTo>
                  <a:cubicBezTo>
                    <a:pt x="1890" y="1379"/>
                    <a:pt x="1883" y="1376"/>
                    <a:pt x="1875" y="1373"/>
                  </a:cubicBezTo>
                  <a:cubicBezTo>
                    <a:pt x="1868" y="1371"/>
                    <a:pt x="1861" y="1368"/>
                    <a:pt x="1854" y="1366"/>
                  </a:cubicBezTo>
                  <a:cubicBezTo>
                    <a:pt x="1846" y="1363"/>
                    <a:pt x="1839" y="1361"/>
                    <a:pt x="1832" y="1358"/>
                  </a:cubicBezTo>
                  <a:cubicBezTo>
                    <a:pt x="1824" y="1356"/>
                    <a:pt x="1817" y="1354"/>
                    <a:pt x="1810" y="1352"/>
                  </a:cubicBezTo>
                  <a:cubicBezTo>
                    <a:pt x="1802" y="1350"/>
                    <a:pt x="1795" y="1348"/>
                    <a:pt x="1787" y="1346"/>
                  </a:cubicBezTo>
                  <a:cubicBezTo>
                    <a:pt x="1780" y="1345"/>
                    <a:pt x="1773" y="1343"/>
                    <a:pt x="1765" y="1341"/>
                  </a:cubicBezTo>
                  <a:cubicBezTo>
                    <a:pt x="1759" y="1340"/>
                    <a:pt x="1753" y="1338"/>
                    <a:pt x="1746" y="1337"/>
                  </a:cubicBezTo>
                  <a:cubicBezTo>
                    <a:pt x="1745" y="1337"/>
                    <a:pt x="1744" y="1336"/>
                    <a:pt x="1743" y="1336"/>
                  </a:cubicBezTo>
                  <a:cubicBezTo>
                    <a:pt x="1735" y="1335"/>
                    <a:pt x="1728" y="1333"/>
                    <a:pt x="1720" y="1332"/>
                  </a:cubicBezTo>
                  <a:cubicBezTo>
                    <a:pt x="1713" y="1330"/>
                    <a:pt x="1705" y="1329"/>
                    <a:pt x="1698" y="1328"/>
                  </a:cubicBezTo>
                  <a:cubicBezTo>
                    <a:pt x="1690" y="1327"/>
                    <a:pt x="1682" y="1325"/>
                    <a:pt x="1675" y="1324"/>
                  </a:cubicBezTo>
                  <a:cubicBezTo>
                    <a:pt x="1667" y="1323"/>
                    <a:pt x="1660" y="1322"/>
                    <a:pt x="1652" y="1321"/>
                  </a:cubicBezTo>
                  <a:cubicBezTo>
                    <a:pt x="1645" y="1320"/>
                    <a:pt x="1637" y="1319"/>
                    <a:pt x="1629" y="1318"/>
                  </a:cubicBezTo>
                  <a:cubicBezTo>
                    <a:pt x="1622" y="1317"/>
                    <a:pt x="1614" y="1316"/>
                    <a:pt x="1606" y="1315"/>
                  </a:cubicBezTo>
                  <a:cubicBezTo>
                    <a:pt x="1599" y="1314"/>
                    <a:pt x="1591" y="1313"/>
                    <a:pt x="1583" y="1312"/>
                  </a:cubicBezTo>
                  <a:cubicBezTo>
                    <a:pt x="1579" y="1312"/>
                    <a:pt x="1574" y="1311"/>
                    <a:pt x="1569" y="1311"/>
                  </a:cubicBezTo>
                  <a:cubicBezTo>
                    <a:pt x="1566" y="1311"/>
                    <a:pt x="1563" y="1310"/>
                    <a:pt x="1560" y="1310"/>
                  </a:cubicBezTo>
                  <a:cubicBezTo>
                    <a:pt x="1553" y="1309"/>
                    <a:pt x="1545" y="1309"/>
                    <a:pt x="1537" y="1308"/>
                  </a:cubicBezTo>
                  <a:cubicBezTo>
                    <a:pt x="1530" y="1307"/>
                    <a:pt x="1522" y="1307"/>
                    <a:pt x="1514" y="1306"/>
                  </a:cubicBezTo>
                  <a:cubicBezTo>
                    <a:pt x="1507" y="1305"/>
                    <a:pt x="1499" y="1305"/>
                    <a:pt x="1491" y="1304"/>
                  </a:cubicBezTo>
                  <a:cubicBezTo>
                    <a:pt x="1483" y="1303"/>
                    <a:pt x="1476" y="1303"/>
                    <a:pt x="1468" y="1302"/>
                  </a:cubicBezTo>
                  <a:cubicBezTo>
                    <a:pt x="1460" y="1302"/>
                    <a:pt x="1453" y="1301"/>
                    <a:pt x="1445" y="1300"/>
                  </a:cubicBezTo>
                  <a:cubicBezTo>
                    <a:pt x="1437" y="1300"/>
                    <a:pt x="1429" y="1299"/>
                    <a:pt x="1422" y="1299"/>
                  </a:cubicBezTo>
                  <a:cubicBezTo>
                    <a:pt x="1414" y="1298"/>
                    <a:pt x="1406" y="1298"/>
                    <a:pt x="1398" y="1297"/>
                  </a:cubicBezTo>
                  <a:cubicBezTo>
                    <a:pt x="1395" y="1297"/>
                    <a:pt x="1392" y="1297"/>
                    <a:pt x="1388" y="1297"/>
                  </a:cubicBezTo>
                  <a:cubicBezTo>
                    <a:pt x="1384" y="1297"/>
                    <a:pt x="1379" y="1296"/>
                    <a:pt x="1375" y="1296"/>
                  </a:cubicBezTo>
                  <a:cubicBezTo>
                    <a:pt x="1367" y="1296"/>
                    <a:pt x="1360" y="1295"/>
                    <a:pt x="1352" y="1295"/>
                  </a:cubicBezTo>
                  <a:cubicBezTo>
                    <a:pt x="1344" y="1294"/>
                    <a:pt x="1336" y="1294"/>
                    <a:pt x="1329" y="1293"/>
                  </a:cubicBezTo>
                  <a:cubicBezTo>
                    <a:pt x="1321" y="1293"/>
                    <a:pt x="1313" y="1293"/>
                    <a:pt x="1305" y="1292"/>
                  </a:cubicBezTo>
                  <a:cubicBezTo>
                    <a:pt x="1298" y="1292"/>
                    <a:pt x="1290" y="1291"/>
                    <a:pt x="1282" y="1291"/>
                  </a:cubicBezTo>
                  <a:cubicBezTo>
                    <a:pt x="1274" y="1291"/>
                    <a:pt x="1267" y="1290"/>
                    <a:pt x="1259" y="1290"/>
                  </a:cubicBezTo>
                  <a:cubicBezTo>
                    <a:pt x="1251" y="1289"/>
                    <a:pt x="1243" y="1289"/>
                    <a:pt x="1235" y="1289"/>
                  </a:cubicBezTo>
                  <a:cubicBezTo>
                    <a:pt x="1228" y="1288"/>
                    <a:pt x="1220" y="1288"/>
                    <a:pt x="1212" y="1288"/>
                  </a:cubicBezTo>
                  <a:cubicBezTo>
                    <a:pt x="1204" y="1287"/>
                    <a:pt x="1197" y="1287"/>
                    <a:pt x="1189" y="1286"/>
                  </a:cubicBezTo>
                  <a:cubicBezTo>
                    <a:pt x="1181" y="1286"/>
                    <a:pt x="1173" y="1286"/>
                    <a:pt x="1166" y="1285"/>
                  </a:cubicBezTo>
                  <a:cubicBezTo>
                    <a:pt x="1158" y="1285"/>
                    <a:pt x="1150" y="1284"/>
                    <a:pt x="1142" y="1284"/>
                  </a:cubicBezTo>
                  <a:cubicBezTo>
                    <a:pt x="1135" y="1284"/>
                    <a:pt x="1127" y="1283"/>
                    <a:pt x="1119" y="1283"/>
                  </a:cubicBezTo>
                  <a:cubicBezTo>
                    <a:pt x="1111" y="1282"/>
                    <a:pt x="1104" y="1282"/>
                    <a:pt x="1096" y="1281"/>
                  </a:cubicBezTo>
                  <a:cubicBezTo>
                    <a:pt x="1088" y="1281"/>
                    <a:pt x="1080" y="1281"/>
                    <a:pt x="1073" y="1280"/>
                  </a:cubicBezTo>
                  <a:cubicBezTo>
                    <a:pt x="1065" y="1280"/>
                    <a:pt x="1057" y="1279"/>
                    <a:pt x="1049" y="1279"/>
                  </a:cubicBezTo>
                  <a:cubicBezTo>
                    <a:pt x="1042" y="1278"/>
                    <a:pt x="1034" y="1278"/>
                    <a:pt x="1026" y="1277"/>
                  </a:cubicBezTo>
                  <a:cubicBezTo>
                    <a:pt x="1023" y="1277"/>
                    <a:pt x="1020" y="1277"/>
                    <a:pt x="1017" y="1276"/>
                  </a:cubicBezTo>
                  <a:cubicBezTo>
                    <a:pt x="1012" y="1276"/>
                    <a:pt x="1008" y="1276"/>
                    <a:pt x="1003" y="1275"/>
                  </a:cubicBezTo>
                  <a:cubicBezTo>
                    <a:pt x="995" y="1275"/>
                    <a:pt x="988" y="1274"/>
                    <a:pt x="980" y="1274"/>
                  </a:cubicBezTo>
                  <a:cubicBezTo>
                    <a:pt x="972" y="1273"/>
                    <a:pt x="964" y="1272"/>
                    <a:pt x="957" y="1272"/>
                  </a:cubicBezTo>
                  <a:cubicBezTo>
                    <a:pt x="949" y="1271"/>
                    <a:pt x="941" y="1270"/>
                    <a:pt x="934" y="1270"/>
                  </a:cubicBezTo>
                  <a:cubicBezTo>
                    <a:pt x="926" y="1269"/>
                    <a:pt x="918" y="1268"/>
                    <a:pt x="911" y="1267"/>
                  </a:cubicBezTo>
                  <a:cubicBezTo>
                    <a:pt x="903" y="1267"/>
                    <a:pt x="895" y="1266"/>
                    <a:pt x="888" y="1265"/>
                  </a:cubicBezTo>
                  <a:cubicBezTo>
                    <a:pt x="880" y="1264"/>
                    <a:pt x="872" y="1263"/>
                    <a:pt x="865" y="1263"/>
                  </a:cubicBezTo>
                  <a:cubicBezTo>
                    <a:pt x="857" y="1262"/>
                    <a:pt x="849" y="1261"/>
                    <a:pt x="842" y="1260"/>
                  </a:cubicBezTo>
                  <a:cubicBezTo>
                    <a:pt x="837" y="1259"/>
                    <a:pt x="833" y="1259"/>
                    <a:pt x="829" y="1258"/>
                  </a:cubicBezTo>
                  <a:cubicBezTo>
                    <a:pt x="826" y="1258"/>
                    <a:pt x="822" y="1257"/>
                    <a:pt x="819" y="1257"/>
                  </a:cubicBezTo>
                  <a:cubicBezTo>
                    <a:pt x="811" y="1256"/>
                    <a:pt x="803" y="1255"/>
                    <a:pt x="796" y="1254"/>
                  </a:cubicBezTo>
                  <a:cubicBezTo>
                    <a:pt x="788" y="1253"/>
                    <a:pt x="781" y="1252"/>
                    <a:pt x="773" y="1251"/>
                  </a:cubicBezTo>
                  <a:cubicBezTo>
                    <a:pt x="765" y="1250"/>
                    <a:pt x="758" y="1249"/>
                    <a:pt x="750" y="1248"/>
                  </a:cubicBezTo>
                  <a:cubicBezTo>
                    <a:pt x="743" y="1247"/>
                    <a:pt x="735" y="1246"/>
                    <a:pt x="727" y="1244"/>
                  </a:cubicBezTo>
                  <a:cubicBezTo>
                    <a:pt x="720" y="1243"/>
                    <a:pt x="712" y="1242"/>
                    <a:pt x="705" y="1241"/>
                  </a:cubicBezTo>
                  <a:cubicBezTo>
                    <a:pt x="697" y="1240"/>
                    <a:pt x="690" y="1238"/>
                    <a:pt x="682" y="1237"/>
                  </a:cubicBezTo>
                  <a:cubicBezTo>
                    <a:pt x="674" y="1236"/>
                    <a:pt x="667" y="1235"/>
                    <a:pt x="659" y="1233"/>
                  </a:cubicBezTo>
                  <a:cubicBezTo>
                    <a:pt x="653" y="1232"/>
                    <a:pt x="646" y="1231"/>
                    <a:pt x="640" y="1230"/>
                  </a:cubicBezTo>
                  <a:cubicBezTo>
                    <a:pt x="639" y="1230"/>
                    <a:pt x="638" y="1230"/>
                    <a:pt x="637" y="1229"/>
                  </a:cubicBezTo>
                  <a:cubicBezTo>
                    <a:pt x="629" y="1228"/>
                    <a:pt x="622" y="1227"/>
                    <a:pt x="614" y="1225"/>
                  </a:cubicBezTo>
                  <a:cubicBezTo>
                    <a:pt x="607" y="1224"/>
                    <a:pt x="599" y="1222"/>
                    <a:pt x="592" y="1221"/>
                  </a:cubicBezTo>
                  <a:cubicBezTo>
                    <a:pt x="584" y="1219"/>
                    <a:pt x="577" y="1218"/>
                    <a:pt x="569" y="1216"/>
                  </a:cubicBezTo>
                  <a:cubicBezTo>
                    <a:pt x="562" y="1214"/>
                    <a:pt x="554" y="1213"/>
                    <a:pt x="547" y="1211"/>
                  </a:cubicBezTo>
                  <a:cubicBezTo>
                    <a:pt x="539" y="1209"/>
                    <a:pt x="532" y="1208"/>
                    <a:pt x="524" y="1206"/>
                  </a:cubicBezTo>
                  <a:cubicBezTo>
                    <a:pt x="517" y="1204"/>
                    <a:pt x="510" y="1202"/>
                    <a:pt x="502" y="1201"/>
                  </a:cubicBezTo>
                  <a:cubicBezTo>
                    <a:pt x="495" y="1199"/>
                    <a:pt x="487" y="1197"/>
                    <a:pt x="480" y="1195"/>
                  </a:cubicBezTo>
                  <a:cubicBezTo>
                    <a:pt x="473" y="1193"/>
                    <a:pt x="465" y="1191"/>
                    <a:pt x="458" y="1189"/>
                  </a:cubicBezTo>
                  <a:cubicBezTo>
                    <a:pt x="456" y="1188"/>
                    <a:pt x="454" y="1188"/>
                    <a:pt x="453" y="1187"/>
                  </a:cubicBezTo>
                  <a:cubicBezTo>
                    <a:pt x="447" y="1186"/>
                    <a:pt x="441" y="1184"/>
                    <a:pt x="436" y="1182"/>
                  </a:cubicBezTo>
                  <a:cubicBezTo>
                    <a:pt x="428" y="1180"/>
                    <a:pt x="421" y="1178"/>
                    <a:pt x="414" y="1176"/>
                  </a:cubicBezTo>
                  <a:cubicBezTo>
                    <a:pt x="406" y="1173"/>
                    <a:pt x="399" y="1171"/>
                    <a:pt x="392" y="1169"/>
                  </a:cubicBezTo>
                  <a:cubicBezTo>
                    <a:pt x="385" y="1166"/>
                    <a:pt x="377" y="1164"/>
                    <a:pt x="370" y="1161"/>
                  </a:cubicBezTo>
                  <a:cubicBezTo>
                    <a:pt x="367" y="1160"/>
                    <a:pt x="364" y="1159"/>
                    <a:pt x="361" y="1158"/>
                  </a:cubicBezTo>
                  <a:cubicBezTo>
                    <a:pt x="357" y="1156"/>
                    <a:pt x="353" y="1154"/>
                    <a:pt x="348" y="1153"/>
                  </a:cubicBezTo>
                  <a:cubicBezTo>
                    <a:pt x="341" y="1150"/>
                    <a:pt x="334" y="1147"/>
                    <a:pt x="327" y="1144"/>
                  </a:cubicBezTo>
                  <a:cubicBezTo>
                    <a:pt x="320" y="1141"/>
                    <a:pt x="313" y="1138"/>
                    <a:pt x="305" y="1135"/>
                  </a:cubicBezTo>
                  <a:cubicBezTo>
                    <a:pt x="298" y="1132"/>
                    <a:pt x="291" y="1129"/>
                    <a:pt x="284" y="1125"/>
                  </a:cubicBezTo>
                  <a:cubicBezTo>
                    <a:pt x="280" y="1123"/>
                    <a:pt x="276" y="1121"/>
                    <a:pt x="272" y="1119"/>
                  </a:cubicBezTo>
                  <a:cubicBezTo>
                    <a:pt x="269" y="1118"/>
                    <a:pt x="266" y="1116"/>
                    <a:pt x="263" y="1115"/>
                  </a:cubicBezTo>
                  <a:cubicBezTo>
                    <a:pt x="256" y="1111"/>
                    <a:pt x="249" y="1107"/>
                    <a:pt x="242" y="1103"/>
                  </a:cubicBezTo>
                  <a:cubicBezTo>
                    <a:pt x="235" y="1099"/>
                    <a:pt x="228" y="1095"/>
                    <a:pt x="222" y="1091"/>
                  </a:cubicBezTo>
                  <a:cubicBezTo>
                    <a:pt x="215" y="1087"/>
                    <a:pt x="208" y="1082"/>
                    <a:pt x="201" y="1077"/>
                  </a:cubicBezTo>
                  <a:cubicBezTo>
                    <a:pt x="197" y="1075"/>
                    <a:pt x="194" y="1072"/>
                    <a:pt x="190" y="1069"/>
                  </a:cubicBezTo>
                  <a:cubicBezTo>
                    <a:pt x="187" y="1067"/>
                    <a:pt x="184" y="1065"/>
                    <a:pt x="181" y="1063"/>
                  </a:cubicBezTo>
                  <a:cubicBezTo>
                    <a:pt x="174" y="1057"/>
                    <a:pt x="168" y="1052"/>
                    <a:pt x="162" y="1046"/>
                  </a:cubicBezTo>
                  <a:cubicBezTo>
                    <a:pt x="157" y="1042"/>
                    <a:pt x="153" y="1038"/>
                    <a:pt x="149" y="1034"/>
                  </a:cubicBezTo>
                  <a:cubicBezTo>
                    <a:pt x="148" y="1033"/>
                    <a:pt x="148" y="1033"/>
                    <a:pt x="148" y="1033"/>
                  </a:cubicBezTo>
                  <a:cubicBezTo>
                    <a:pt x="142" y="1026"/>
                    <a:pt x="135" y="1019"/>
                    <a:pt x="130" y="1012"/>
                  </a:cubicBezTo>
                  <a:cubicBezTo>
                    <a:pt x="128" y="1010"/>
                    <a:pt x="127" y="1008"/>
                    <a:pt x="125" y="1007"/>
                  </a:cubicBezTo>
                  <a:cubicBezTo>
                    <a:pt x="119" y="997"/>
                    <a:pt x="119" y="997"/>
                    <a:pt x="119" y="997"/>
                  </a:cubicBezTo>
                  <a:cubicBezTo>
                    <a:pt x="116" y="994"/>
                    <a:pt x="114" y="990"/>
                    <a:pt x="112" y="987"/>
                  </a:cubicBezTo>
                  <a:cubicBezTo>
                    <a:pt x="112" y="987"/>
                    <a:pt x="112" y="987"/>
                    <a:pt x="112" y="987"/>
                  </a:cubicBezTo>
                  <a:cubicBezTo>
                    <a:pt x="106" y="977"/>
                    <a:pt x="106" y="977"/>
                    <a:pt x="106" y="977"/>
                  </a:cubicBezTo>
                  <a:cubicBezTo>
                    <a:pt x="105" y="975"/>
                    <a:pt x="104" y="973"/>
                    <a:pt x="103" y="971"/>
                  </a:cubicBezTo>
                  <a:cubicBezTo>
                    <a:pt x="100" y="966"/>
                    <a:pt x="100" y="966"/>
                    <a:pt x="100" y="966"/>
                  </a:cubicBezTo>
                  <a:cubicBezTo>
                    <a:pt x="96" y="956"/>
                    <a:pt x="96" y="956"/>
                    <a:pt x="96" y="956"/>
                  </a:cubicBezTo>
                  <a:cubicBezTo>
                    <a:pt x="95" y="955"/>
                    <a:pt x="95" y="955"/>
                    <a:pt x="95" y="955"/>
                  </a:cubicBezTo>
                  <a:cubicBezTo>
                    <a:pt x="94" y="953"/>
                    <a:pt x="94" y="952"/>
                    <a:pt x="93" y="950"/>
                  </a:cubicBezTo>
                  <a:cubicBezTo>
                    <a:pt x="91" y="944"/>
                    <a:pt x="91" y="944"/>
                    <a:pt x="91" y="944"/>
                  </a:cubicBezTo>
                  <a:cubicBezTo>
                    <a:pt x="87" y="933"/>
                    <a:pt x="87" y="933"/>
                    <a:pt x="87" y="933"/>
                  </a:cubicBezTo>
                  <a:cubicBezTo>
                    <a:pt x="86" y="929"/>
                    <a:pt x="85" y="925"/>
                    <a:pt x="84" y="921"/>
                  </a:cubicBezTo>
                  <a:cubicBezTo>
                    <a:pt x="83" y="919"/>
                    <a:pt x="83" y="917"/>
                    <a:pt x="82" y="914"/>
                  </a:cubicBezTo>
                  <a:cubicBezTo>
                    <a:pt x="76" y="886"/>
                    <a:pt x="75" y="856"/>
                    <a:pt x="82" y="827"/>
                  </a:cubicBezTo>
                  <a:cubicBezTo>
                    <a:pt x="83" y="824"/>
                    <a:pt x="84" y="819"/>
                    <a:pt x="85" y="816"/>
                  </a:cubicBezTo>
                  <a:cubicBezTo>
                    <a:pt x="86" y="812"/>
                    <a:pt x="87" y="808"/>
                    <a:pt x="88" y="804"/>
                  </a:cubicBezTo>
                  <a:cubicBezTo>
                    <a:pt x="92" y="793"/>
                    <a:pt x="92" y="793"/>
                    <a:pt x="92" y="793"/>
                  </a:cubicBezTo>
                  <a:cubicBezTo>
                    <a:pt x="94" y="789"/>
                    <a:pt x="95" y="785"/>
                    <a:pt x="97" y="782"/>
                  </a:cubicBezTo>
                  <a:cubicBezTo>
                    <a:pt x="100" y="774"/>
                    <a:pt x="104" y="767"/>
                    <a:pt x="107" y="760"/>
                  </a:cubicBezTo>
                  <a:cubicBezTo>
                    <a:pt x="109" y="757"/>
                    <a:pt x="111" y="753"/>
                    <a:pt x="113" y="750"/>
                  </a:cubicBezTo>
                  <a:cubicBezTo>
                    <a:pt x="116" y="744"/>
                    <a:pt x="116" y="744"/>
                    <a:pt x="116" y="744"/>
                  </a:cubicBezTo>
                  <a:cubicBezTo>
                    <a:pt x="117" y="743"/>
                    <a:pt x="118" y="741"/>
                    <a:pt x="119" y="739"/>
                  </a:cubicBezTo>
                  <a:cubicBezTo>
                    <a:pt x="126" y="730"/>
                    <a:pt x="126" y="730"/>
                    <a:pt x="126" y="730"/>
                  </a:cubicBezTo>
                  <a:cubicBezTo>
                    <a:pt x="126" y="729"/>
                    <a:pt x="126" y="729"/>
                    <a:pt x="126" y="729"/>
                  </a:cubicBezTo>
                  <a:cubicBezTo>
                    <a:pt x="133" y="720"/>
                    <a:pt x="133" y="720"/>
                    <a:pt x="133" y="720"/>
                  </a:cubicBezTo>
                  <a:cubicBezTo>
                    <a:pt x="137" y="715"/>
                    <a:pt x="137" y="715"/>
                    <a:pt x="137" y="715"/>
                  </a:cubicBezTo>
                  <a:cubicBezTo>
                    <a:pt x="140" y="710"/>
                    <a:pt x="140" y="710"/>
                    <a:pt x="140" y="710"/>
                  </a:cubicBezTo>
                  <a:cubicBezTo>
                    <a:pt x="148" y="701"/>
                    <a:pt x="148" y="701"/>
                    <a:pt x="148" y="701"/>
                  </a:cubicBezTo>
                  <a:cubicBezTo>
                    <a:pt x="152" y="697"/>
                    <a:pt x="155" y="693"/>
                    <a:pt x="159" y="689"/>
                  </a:cubicBezTo>
                  <a:cubicBezTo>
                    <a:pt x="166" y="681"/>
                    <a:pt x="174" y="673"/>
                    <a:pt x="181" y="666"/>
                  </a:cubicBezTo>
                  <a:cubicBezTo>
                    <a:pt x="184" y="663"/>
                    <a:pt x="187" y="661"/>
                    <a:pt x="189" y="659"/>
                  </a:cubicBezTo>
                  <a:cubicBezTo>
                    <a:pt x="193" y="656"/>
                    <a:pt x="196" y="653"/>
                    <a:pt x="199" y="650"/>
                  </a:cubicBezTo>
                  <a:cubicBezTo>
                    <a:pt x="206" y="645"/>
                    <a:pt x="212" y="640"/>
                    <a:pt x="218" y="635"/>
                  </a:cubicBezTo>
                  <a:cubicBezTo>
                    <a:pt x="218" y="635"/>
                    <a:pt x="219" y="635"/>
                    <a:pt x="219" y="634"/>
                  </a:cubicBezTo>
                  <a:cubicBezTo>
                    <a:pt x="228" y="627"/>
                    <a:pt x="237" y="620"/>
                    <a:pt x="247" y="614"/>
                  </a:cubicBezTo>
                  <a:cubicBezTo>
                    <a:pt x="251" y="611"/>
                    <a:pt x="254" y="609"/>
                    <a:pt x="258" y="607"/>
                  </a:cubicBezTo>
                  <a:cubicBezTo>
                    <a:pt x="275" y="596"/>
                    <a:pt x="275" y="596"/>
                    <a:pt x="275" y="596"/>
                  </a:cubicBezTo>
                  <a:cubicBezTo>
                    <a:pt x="278" y="594"/>
                    <a:pt x="278" y="594"/>
                    <a:pt x="278" y="594"/>
                  </a:cubicBezTo>
                  <a:cubicBezTo>
                    <a:pt x="299" y="582"/>
                    <a:pt x="299" y="582"/>
                    <a:pt x="299" y="582"/>
                  </a:cubicBezTo>
                  <a:cubicBezTo>
                    <a:pt x="300" y="581"/>
                    <a:pt x="301" y="580"/>
                    <a:pt x="302" y="580"/>
                  </a:cubicBezTo>
                  <a:cubicBezTo>
                    <a:pt x="311" y="575"/>
                    <a:pt x="320" y="570"/>
                    <a:pt x="329" y="566"/>
                  </a:cubicBezTo>
                  <a:cubicBezTo>
                    <a:pt x="333" y="563"/>
                    <a:pt x="338" y="561"/>
                    <a:pt x="342" y="559"/>
                  </a:cubicBezTo>
                  <a:cubicBezTo>
                    <a:pt x="346" y="557"/>
                    <a:pt x="351" y="555"/>
                    <a:pt x="356" y="553"/>
                  </a:cubicBezTo>
                  <a:cubicBezTo>
                    <a:pt x="364" y="549"/>
                    <a:pt x="373" y="545"/>
                    <a:pt x="382" y="541"/>
                  </a:cubicBezTo>
                  <a:cubicBezTo>
                    <a:pt x="391" y="537"/>
                    <a:pt x="399" y="533"/>
                    <a:pt x="408" y="530"/>
                  </a:cubicBezTo>
                  <a:cubicBezTo>
                    <a:pt x="417" y="526"/>
                    <a:pt x="425" y="523"/>
                    <a:pt x="434" y="520"/>
                  </a:cubicBezTo>
                  <a:cubicBezTo>
                    <a:pt x="442" y="517"/>
                    <a:pt x="451" y="513"/>
                    <a:pt x="460" y="510"/>
                  </a:cubicBezTo>
                  <a:cubicBezTo>
                    <a:pt x="468" y="507"/>
                    <a:pt x="477" y="505"/>
                    <a:pt x="485" y="502"/>
                  </a:cubicBezTo>
                  <a:cubicBezTo>
                    <a:pt x="494" y="499"/>
                    <a:pt x="502" y="496"/>
                    <a:pt x="511" y="494"/>
                  </a:cubicBezTo>
                  <a:cubicBezTo>
                    <a:pt x="515" y="492"/>
                    <a:pt x="518" y="491"/>
                    <a:pt x="522" y="490"/>
                  </a:cubicBezTo>
                  <a:cubicBezTo>
                    <a:pt x="527" y="489"/>
                    <a:pt x="531" y="487"/>
                    <a:pt x="536" y="486"/>
                  </a:cubicBezTo>
                  <a:cubicBezTo>
                    <a:pt x="544" y="483"/>
                    <a:pt x="553" y="481"/>
                    <a:pt x="561" y="479"/>
                  </a:cubicBezTo>
                  <a:cubicBezTo>
                    <a:pt x="570" y="476"/>
                    <a:pt x="578" y="474"/>
                    <a:pt x="586" y="472"/>
                  </a:cubicBezTo>
                  <a:cubicBezTo>
                    <a:pt x="595" y="469"/>
                    <a:pt x="603" y="467"/>
                    <a:pt x="612" y="465"/>
                  </a:cubicBezTo>
                  <a:cubicBezTo>
                    <a:pt x="620" y="463"/>
                    <a:pt x="628" y="461"/>
                    <a:pt x="637" y="458"/>
                  </a:cubicBezTo>
                  <a:cubicBezTo>
                    <a:pt x="645" y="456"/>
                    <a:pt x="653" y="454"/>
                    <a:pt x="662" y="452"/>
                  </a:cubicBezTo>
                  <a:cubicBezTo>
                    <a:pt x="670" y="450"/>
                    <a:pt x="678" y="448"/>
                    <a:pt x="687" y="446"/>
                  </a:cubicBezTo>
                  <a:cubicBezTo>
                    <a:pt x="694" y="445"/>
                    <a:pt x="701" y="443"/>
                    <a:pt x="708" y="441"/>
                  </a:cubicBezTo>
                  <a:cubicBezTo>
                    <a:pt x="709" y="441"/>
                    <a:pt x="710" y="441"/>
                    <a:pt x="711" y="441"/>
                  </a:cubicBezTo>
                  <a:cubicBezTo>
                    <a:pt x="720" y="439"/>
                    <a:pt x="728" y="437"/>
                    <a:pt x="736" y="435"/>
                  </a:cubicBezTo>
                  <a:cubicBezTo>
                    <a:pt x="745" y="433"/>
                    <a:pt x="753" y="431"/>
                    <a:pt x="761" y="429"/>
                  </a:cubicBezTo>
                  <a:cubicBezTo>
                    <a:pt x="769" y="427"/>
                    <a:pt x="778" y="425"/>
                    <a:pt x="786" y="423"/>
                  </a:cubicBezTo>
                  <a:cubicBezTo>
                    <a:pt x="794" y="421"/>
                    <a:pt x="803" y="419"/>
                    <a:pt x="811" y="417"/>
                  </a:cubicBezTo>
                  <a:cubicBezTo>
                    <a:pt x="820" y="415"/>
                    <a:pt x="828" y="412"/>
                    <a:pt x="836" y="410"/>
                  </a:cubicBezTo>
                  <a:cubicBezTo>
                    <a:pt x="845" y="407"/>
                    <a:pt x="853" y="405"/>
                    <a:pt x="862" y="402"/>
                  </a:cubicBezTo>
                  <a:cubicBezTo>
                    <a:pt x="870" y="399"/>
                    <a:pt x="879" y="396"/>
                    <a:pt x="887" y="393"/>
                  </a:cubicBezTo>
                  <a:cubicBezTo>
                    <a:pt x="889" y="392"/>
                    <a:pt x="891" y="391"/>
                    <a:pt x="893" y="391"/>
                  </a:cubicBezTo>
                  <a:cubicBezTo>
                    <a:pt x="900" y="388"/>
                    <a:pt x="907" y="385"/>
                    <a:pt x="913" y="382"/>
                  </a:cubicBezTo>
                  <a:cubicBezTo>
                    <a:pt x="922" y="378"/>
                    <a:pt x="931" y="374"/>
                    <a:pt x="940" y="369"/>
                  </a:cubicBezTo>
                  <a:cubicBezTo>
                    <a:pt x="949" y="365"/>
                    <a:pt x="958" y="359"/>
                    <a:pt x="967" y="354"/>
                  </a:cubicBezTo>
                  <a:cubicBezTo>
                    <a:pt x="971" y="351"/>
                    <a:pt x="975" y="349"/>
                    <a:pt x="978" y="347"/>
                  </a:cubicBezTo>
                  <a:cubicBezTo>
                    <a:pt x="988" y="340"/>
                    <a:pt x="988" y="340"/>
                    <a:pt x="988" y="340"/>
                  </a:cubicBezTo>
                  <a:cubicBezTo>
                    <a:pt x="990" y="338"/>
                    <a:pt x="993" y="336"/>
                    <a:pt x="995" y="334"/>
                  </a:cubicBezTo>
                  <a:cubicBezTo>
                    <a:pt x="996" y="334"/>
                    <a:pt x="997" y="333"/>
                    <a:pt x="998" y="332"/>
                  </a:cubicBezTo>
                  <a:cubicBezTo>
                    <a:pt x="1004" y="327"/>
                    <a:pt x="1010" y="323"/>
                    <a:pt x="1016" y="317"/>
                  </a:cubicBezTo>
                  <a:cubicBezTo>
                    <a:pt x="1019" y="314"/>
                    <a:pt x="1022" y="311"/>
                    <a:pt x="1025" y="308"/>
                  </a:cubicBezTo>
                  <a:cubicBezTo>
                    <a:pt x="1033" y="299"/>
                    <a:pt x="1040" y="290"/>
                    <a:pt x="1046" y="279"/>
                  </a:cubicBezTo>
                  <a:cubicBezTo>
                    <a:pt x="1053" y="265"/>
                    <a:pt x="1057" y="248"/>
                    <a:pt x="1056" y="232"/>
                  </a:cubicBezTo>
                  <a:cubicBezTo>
                    <a:pt x="1055" y="224"/>
                    <a:pt x="1054" y="216"/>
                    <a:pt x="1051" y="208"/>
                  </a:cubicBezTo>
                  <a:cubicBezTo>
                    <a:pt x="1050" y="205"/>
                    <a:pt x="1050" y="205"/>
                    <a:pt x="1050" y="205"/>
                  </a:cubicBezTo>
                  <a:cubicBezTo>
                    <a:pt x="1050" y="205"/>
                    <a:pt x="1050" y="204"/>
                    <a:pt x="1050" y="204"/>
                  </a:cubicBezTo>
                  <a:cubicBezTo>
                    <a:pt x="1050" y="203"/>
                    <a:pt x="1049" y="203"/>
                    <a:pt x="1049" y="202"/>
                  </a:cubicBezTo>
                  <a:cubicBezTo>
                    <a:pt x="1047" y="197"/>
                    <a:pt x="1047" y="197"/>
                    <a:pt x="1047" y="197"/>
                  </a:cubicBezTo>
                  <a:cubicBezTo>
                    <a:pt x="1045" y="191"/>
                    <a:pt x="1045" y="191"/>
                    <a:pt x="1045" y="191"/>
                  </a:cubicBezTo>
                  <a:cubicBezTo>
                    <a:pt x="1044" y="190"/>
                    <a:pt x="1043" y="188"/>
                    <a:pt x="1042" y="186"/>
                  </a:cubicBezTo>
                  <a:cubicBezTo>
                    <a:pt x="1039" y="181"/>
                    <a:pt x="1037" y="176"/>
                    <a:pt x="1034" y="172"/>
                  </a:cubicBezTo>
                  <a:cubicBezTo>
                    <a:pt x="1028" y="163"/>
                    <a:pt x="1022" y="155"/>
                    <a:pt x="1016" y="148"/>
                  </a:cubicBezTo>
                  <a:cubicBezTo>
                    <a:pt x="1013" y="145"/>
                    <a:pt x="1009" y="141"/>
                    <a:pt x="1006" y="138"/>
                  </a:cubicBezTo>
                  <a:cubicBezTo>
                    <a:pt x="1001" y="134"/>
                    <a:pt x="997" y="129"/>
                    <a:pt x="992" y="125"/>
                  </a:cubicBezTo>
                  <a:cubicBezTo>
                    <a:pt x="986" y="121"/>
                    <a:pt x="981" y="116"/>
                    <a:pt x="975" y="112"/>
                  </a:cubicBezTo>
                  <a:cubicBezTo>
                    <a:pt x="974" y="112"/>
                    <a:pt x="973" y="111"/>
                    <a:pt x="972" y="110"/>
                  </a:cubicBezTo>
                  <a:cubicBezTo>
                    <a:pt x="965" y="106"/>
                    <a:pt x="958" y="102"/>
                    <a:pt x="951" y="98"/>
                  </a:cubicBezTo>
                  <a:cubicBezTo>
                    <a:pt x="945" y="95"/>
                    <a:pt x="940" y="92"/>
                    <a:pt x="934" y="89"/>
                  </a:cubicBezTo>
                  <a:cubicBezTo>
                    <a:pt x="933" y="89"/>
                    <a:pt x="931" y="88"/>
                    <a:pt x="930" y="87"/>
                  </a:cubicBezTo>
                  <a:cubicBezTo>
                    <a:pt x="923" y="84"/>
                    <a:pt x="916" y="81"/>
                    <a:pt x="909" y="78"/>
                  </a:cubicBezTo>
                  <a:cubicBezTo>
                    <a:pt x="903" y="76"/>
                    <a:pt x="897" y="74"/>
                    <a:pt x="891" y="72"/>
                  </a:cubicBezTo>
                  <a:cubicBezTo>
                    <a:pt x="889" y="71"/>
                    <a:pt x="888" y="71"/>
                    <a:pt x="887" y="71"/>
                  </a:cubicBezTo>
                  <a:cubicBezTo>
                    <a:pt x="880" y="68"/>
                    <a:pt x="872" y="66"/>
                    <a:pt x="865" y="64"/>
                  </a:cubicBezTo>
                  <a:cubicBezTo>
                    <a:pt x="857" y="62"/>
                    <a:pt x="850" y="60"/>
                    <a:pt x="843" y="58"/>
                  </a:cubicBezTo>
                  <a:cubicBezTo>
                    <a:pt x="835" y="57"/>
                    <a:pt x="828" y="55"/>
                    <a:pt x="820" y="53"/>
                  </a:cubicBezTo>
                  <a:cubicBezTo>
                    <a:pt x="814" y="52"/>
                    <a:pt x="808" y="51"/>
                    <a:pt x="801" y="50"/>
                  </a:cubicBezTo>
                  <a:cubicBezTo>
                    <a:pt x="800" y="49"/>
                    <a:pt x="799" y="49"/>
                    <a:pt x="798" y="49"/>
                  </a:cubicBezTo>
                  <a:cubicBezTo>
                    <a:pt x="790" y="48"/>
                    <a:pt x="783" y="47"/>
                    <a:pt x="775" y="45"/>
                  </a:cubicBezTo>
                  <a:cubicBezTo>
                    <a:pt x="767" y="44"/>
                    <a:pt x="760" y="43"/>
                    <a:pt x="752" y="42"/>
                  </a:cubicBezTo>
                  <a:cubicBezTo>
                    <a:pt x="744" y="41"/>
                    <a:pt x="737" y="40"/>
                    <a:pt x="729" y="40"/>
                  </a:cubicBezTo>
                  <a:cubicBezTo>
                    <a:pt x="722" y="39"/>
                    <a:pt x="714" y="38"/>
                    <a:pt x="706" y="37"/>
                  </a:cubicBezTo>
                  <a:cubicBezTo>
                    <a:pt x="698" y="36"/>
                    <a:pt x="691" y="36"/>
                    <a:pt x="683" y="35"/>
                  </a:cubicBezTo>
                  <a:cubicBezTo>
                    <a:pt x="675" y="34"/>
                    <a:pt x="668" y="34"/>
                    <a:pt x="660" y="33"/>
                  </a:cubicBezTo>
                  <a:cubicBezTo>
                    <a:pt x="652" y="33"/>
                    <a:pt x="645" y="32"/>
                    <a:pt x="637" y="32"/>
                  </a:cubicBezTo>
                  <a:cubicBezTo>
                    <a:pt x="631" y="31"/>
                    <a:pt x="626" y="31"/>
                    <a:pt x="621" y="30"/>
                  </a:cubicBezTo>
                  <a:cubicBezTo>
                    <a:pt x="618" y="30"/>
                    <a:pt x="616" y="30"/>
                    <a:pt x="614" y="30"/>
                  </a:cubicBezTo>
                  <a:cubicBezTo>
                    <a:pt x="606" y="29"/>
                    <a:pt x="598" y="29"/>
                    <a:pt x="591" y="28"/>
                  </a:cubicBezTo>
                  <a:cubicBezTo>
                    <a:pt x="583" y="27"/>
                    <a:pt x="575" y="27"/>
                    <a:pt x="567" y="26"/>
                  </a:cubicBezTo>
                  <a:cubicBezTo>
                    <a:pt x="560" y="26"/>
                    <a:pt x="552" y="25"/>
                    <a:pt x="544" y="25"/>
                  </a:cubicBezTo>
                  <a:cubicBezTo>
                    <a:pt x="536" y="24"/>
                    <a:pt x="529" y="24"/>
                    <a:pt x="521" y="23"/>
                  </a:cubicBezTo>
                  <a:cubicBezTo>
                    <a:pt x="513" y="23"/>
                    <a:pt x="505" y="22"/>
                    <a:pt x="498" y="22"/>
                  </a:cubicBezTo>
                  <a:cubicBezTo>
                    <a:pt x="490" y="22"/>
                    <a:pt x="482" y="21"/>
                    <a:pt x="474" y="21"/>
                  </a:cubicBezTo>
                  <a:cubicBezTo>
                    <a:pt x="467" y="20"/>
                    <a:pt x="459" y="20"/>
                    <a:pt x="451" y="20"/>
                  </a:cubicBezTo>
                  <a:cubicBezTo>
                    <a:pt x="448" y="19"/>
                    <a:pt x="446" y="19"/>
                    <a:pt x="443" y="19"/>
                  </a:cubicBezTo>
                  <a:cubicBezTo>
                    <a:pt x="438" y="19"/>
                    <a:pt x="433" y="19"/>
                    <a:pt x="428" y="19"/>
                  </a:cubicBezTo>
                  <a:cubicBezTo>
                    <a:pt x="420" y="18"/>
                    <a:pt x="412" y="18"/>
                    <a:pt x="404" y="17"/>
                  </a:cubicBezTo>
                  <a:cubicBezTo>
                    <a:pt x="397" y="17"/>
                    <a:pt x="389" y="17"/>
                    <a:pt x="381" y="16"/>
                  </a:cubicBezTo>
                  <a:cubicBezTo>
                    <a:pt x="373" y="16"/>
                    <a:pt x="366" y="16"/>
                    <a:pt x="358" y="15"/>
                  </a:cubicBezTo>
                  <a:cubicBezTo>
                    <a:pt x="350" y="15"/>
                    <a:pt x="342" y="15"/>
                    <a:pt x="335" y="14"/>
                  </a:cubicBezTo>
                  <a:cubicBezTo>
                    <a:pt x="327" y="14"/>
                    <a:pt x="319" y="14"/>
                    <a:pt x="311" y="13"/>
                  </a:cubicBezTo>
                  <a:cubicBezTo>
                    <a:pt x="303" y="13"/>
                    <a:pt x="296" y="13"/>
                    <a:pt x="288" y="12"/>
                  </a:cubicBezTo>
                  <a:cubicBezTo>
                    <a:pt x="280" y="12"/>
                    <a:pt x="272" y="11"/>
                    <a:pt x="265" y="11"/>
                  </a:cubicBezTo>
                  <a:cubicBezTo>
                    <a:pt x="257" y="11"/>
                    <a:pt x="249" y="10"/>
                    <a:pt x="241" y="10"/>
                  </a:cubicBezTo>
                  <a:cubicBezTo>
                    <a:pt x="233" y="10"/>
                    <a:pt x="226" y="9"/>
                    <a:pt x="218" y="9"/>
                  </a:cubicBezTo>
                  <a:cubicBezTo>
                    <a:pt x="210" y="9"/>
                    <a:pt x="202" y="8"/>
                    <a:pt x="195" y="8"/>
                  </a:cubicBezTo>
                  <a:cubicBezTo>
                    <a:pt x="187" y="8"/>
                    <a:pt x="179" y="7"/>
                    <a:pt x="171" y="7"/>
                  </a:cubicBezTo>
                  <a:cubicBezTo>
                    <a:pt x="163" y="7"/>
                    <a:pt x="156" y="6"/>
                    <a:pt x="148" y="6"/>
                  </a:cubicBezTo>
                  <a:cubicBezTo>
                    <a:pt x="140" y="6"/>
                    <a:pt x="132" y="5"/>
                    <a:pt x="125" y="5"/>
                  </a:cubicBezTo>
                  <a:cubicBezTo>
                    <a:pt x="117" y="4"/>
                    <a:pt x="109" y="4"/>
                    <a:pt x="101" y="4"/>
                  </a:cubicBezTo>
                  <a:cubicBezTo>
                    <a:pt x="101" y="4"/>
                    <a:pt x="100" y="4"/>
                    <a:pt x="99" y="4"/>
                  </a:cubicBezTo>
                  <a:cubicBezTo>
                    <a:pt x="92" y="3"/>
                    <a:pt x="85" y="3"/>
                    <a:pt x="78" y="3"/>
                  </a:cubicBezTo>
                  <a:cubicBezTo>
                    <a:pt x="70" y="2"/>
                    <a:pt x="62" y="2"/>
                    <a:pt x="55" y="2"/>
                  </a:cubicBezTo>
                  <a:cubicBezTo>
                    <a:pt x="47" y="1"/>
                    <a:pt x="39" y="1"/>
                    <a:pt x="31" y="1"/>
                  </a:cubicBezTo>
                  <a:cubicBezTo>
                    <a:pt x="24" y="1"/>
                    <a:pt x="16" y="0"/>
                    <a:pt x="8" y="0"/>
                  </a:cubicBezTo>
                  <a:cubicBezTo>
                    <a:pt x="5" y="0"/>
                    <a:pt x="3" y="0"/>
                    <a:pt x="0" y="0"/>
                  </a:cubicBezTo>
                  <a:cubicBezTo>
                    <a:pt x="0" y="8"/>
                    <a:pt x="0" y="8"/>
                    <a:pt x="0" y="8"/>
                  </a:cubicBezTo>
                  <a:cubicBezTo>
                    <a:pt x="5" y="8"/>
                    <a:pt x="9" y="8"/>
                    <a:pt x="14" y="8"/>
                  </a:cubicBezTo>
                  <a:cubicBezTo>
                    <a:pt x="21" y="9"/>
                    <a:pt x="29" y="9"/>
                    <a:pt x="37" y="9"/>
                  </a:cubicBezTo>
                  <a:cubicBezTo>
                    <a:pt x="45" y="10"/>
                    <a:pt x="52" y="10"/>
                    <a:pt x="60" y="10"/>
                  </a:cubicBezTo>
                  <a:cubicBezTo>
                    <a:pt x="68" y="11"/>
                    <a:pt x="76" y="11"/>
                    <a:pt x="83" y="11"/>
                  </a:cubicBezTo>
                  <a:cubicBezTo>
                    <a:pt x="90" y="12"/>
                    <a:pt x="96" y="12"/>
                    <a:pt x="103" y="12"/>
                  </a:cubicBezTo>
                  <a:cubicBezTo>
                    <a:pt x="104" y="12"/>
                    <a:pt x="105" y="12"/>
                    <a:pt x="107" y="13"/>
                  </a:cubicBezTo>
                  <a:cubicBezTo>
                    <a:pt x="115" y="13"/>
                    <a:pt x="122" y="13"/>
                    <a:pt x="130" y="14"/>
                  </a:cubicBezTo>
                  <a:cubicBezTo>
                    <a:pt x="138" y="14"/>
                    <a:pt x="146" y="14"/>
                    <a:pt x="153" y="15"/>
                  </a:cubicBezTo>
                  <a:cubicBezTo>
                    <a:pt x="161" y="15"/>
                    <a:pt x="169" y="15"/>
                    <a:pt x="177" y="16"/>
                  </a:cubicBezTo>
                  <a:cubicBezTo>
                    <a:pt x="184" y="16"/>
                    <a:pt x="192" y="17"/>
                    <a:pt x="200" y="17"/>
                  </a:cubicBezTo>
                  <a:cubicBezTo>
                    <a:pt x="208" y="17"/>
                    <a:pt x="215" y="18"/>
                    <a:pt x="223" y="18"/>
                  </a:cubicBezTo>
                  <a:cubicBezTo>
                    <a:pt x="231" y="18"/>
                    <a:pt x="239" y="19"/>
                    <a:pt x="246" y="19"/>
                  </a:cubicBezTo>
                  <a:cubicBezTo>
                    <a:pt x="254" y="20"/>
                    <a:pt x="262" y="20"/>
                    <a:pt x="270" y="20"/>
                  </a:cubicBezTo>
                  <a:cubicBezTo>
                    <a:pt x="277" y="21"/>
                    <a:pt x="285" y="21"/>
                    <a:pt x="293" y="21"/>
                  </a:cubicBezTo>
                  <a:cubicBezTo>
                    <a:pt x="301" y="22"/>
                    <a:pt x="308" y="22"/>
                    <a:pt x="316" y="22"/>
                  </a:cubicBezTo>
                  <a:cubicBezTo>
                    <a:pt x="324" y="23"/>
                    <a:pt x="332" y="23"/>
                    <a:pt x="339" y="24"/>
                  </a:cubicBezTo>
                  <a:cubicBezTo>
                    <a:pt x="347" y="24"/>
                    <a:pt x="355" y="24"/>
                    <a:pt x="363" y="25"/>
                  </a:cubicBezTo>
                  <a:cubicBezTo>
                    <a:pt x="370" y="25"/>
                    <a:pt x="378" y="25"/>
                    <a:pt x="386" y="26"/>
                  </a:cubicBezTo>
                  <a:cubicBezTo>
                    <a:pt x="394" y="26"/>
                    <a:pt x="401" y="26"/>
                    <a:pt x="409" y="27"/>
                  </a:cubicBezTo>
                  <a:cubicBezTo>
                    <a:pt x="417" y="27"/>
                    <a:pt x="425" y="28"/>
                    <a:pt x="432" y="28"/>
                  </a:cubicBezTo>
                  <a:cubicBezTo>
                    <a:pt x="437" y="28"/>
                    <a:pt x="442" y="28"/>
                    <a:pt x="447" y="29"/>
                  </a:cubicBezTo>
                  <a:cubicBezTo>
                    <a:pt x="450" y="29"/>
                    <a:pt x="453" y="29"/>
                    <a:pt x="456" y="29"/>
                  </a:cubicBezTo>
                  <a:cubicBezTo>
                    <a:pt x="463" y="29"/>
                    <a:pt x="471" y="30"/>
                    <a:pt x="479" y="30"/>
                  </a:cubicBezTo>
                  <a:cubicBezTo>
                    <a:pt x="487" y="31"/>
                    <a:pt x="494" y="31"/>
                    <a:pt x="502" y="32"/>
                  </a:cubicBezTo>
                  <a:cubicBezTo>
                    <a:pt x="510" y="32"/>
                    <a:pt x="518" y="32"/>
                    <a:pt x="525" y="33"/>
                  </a:cubicBezTo>
                  <a:cubicBezTo>
                    <a:pt x="533" y="33"/>
                    <a:pt x="541" y="34"/>
                    <a:pt x="549" y="34"/>
                  </a:cubicBezTo>
                  <a:cubicBezTo>
                    <a:pt x="556" y="35"/>
                    <a:pt x="564" y="36"/>
                    <a:pt x="572" y="36"/>
                  </a:cubicBezTo>
                  <a:cubicBezTo>
                    <a:pt x="579" y="37"/>
                    <a:pt x="587" y="37"/>
                    <a:pt x="595" y="38"/>
                  </a:cubicBezTo>
                  <a:cubicBezTo>
                    <a:pt x="603" y="38"/>
                    <a:pt x="610" y="39"/>
                    <a:pt x="618" y="40"/>
                  </a:cubicBezTo>
                  <a:cubicBezTo>
                    <a:pt x="620" y="40"/>
                    <a:pt x="622" y="40"/>
                    <a:pt x="624" y="40"/>
                  </a:cubicBezTo>
                  <a:cubicBezTo>
                    <a:pt x="630" y="41"/>
                    <a:pt x="635" y="41"/>
                    <a:pt x="641" y="41"/>
                  </a:cubicBezTo>
                  <a:cubicBezTo>
                    <a:pt x="649" y="42"/>
                    <a:pt x="656" y="43"/>
                    <a:pt x="664" y="43"/>
                  </a:cubicBezTo>
                  <a:cubicBezTo>
                    <a:pt x="672" y="44"/>
                    <a:pt x="679" y="45"/>
                    <a:pt x="687" y="45"/>
                  </a:cubicBezTo>
                  <a:cubicBezTo>
                    <a:pt x="695" y="46"/>
                    <a:pt x="703" y="47"/>
                    <a:pt x="710" y="47"/>
                  </a:cubicBezTo>
                  <a:cubicBezTo>
                    <a:pt x="718" y="48"/>
                    <a:pt x="726" y="49"/>
                    <a:pt x="733" y="50"/>
                  </a:cubicBezTo>
                  <a:cubicBezTo>
                    <a:pt x="741" y="51"/>
                    <a:pt x="748" y="52"/>
                    <a:pt x="756" y="53"/>
                  </a:cubicBezTo>
                  <a:cubicBezTo>
                    <a:pt x="764" y="54"/>
                    <a:pt x="771" y="55"/>
                    <a:pt x="779" y="56"/>
                  </a:cubicBezTo>
                  <a:cubicBezTo>
                    <a:pt x="786" y="57"/>
                    <a:pt x="794" y="58"/>
                    <a:pt x="801" y="59"/>
                  </a:cubicBezTo>
                  <a:cubicBezTo>
                    <a:pt x="802" y="60"/>
                    <a:pt x="803" y="60"/>
                    <a:pt x="804" y="60"/>
                  </a:cubicBezTo>
                  <a:cubicBezTo>
                    <a:pt x="811" y="61"/>
                    <a:pt x="817" y="62"/>
                    <a:pt x="824" y="64"/>
                  </a:cubicBezTo>
                  <a:cubicBezTo>
                    <a:pt x="831" y="65"/>
                    <a:pt x="839" y="67"/>
                    <a:pt x="846" y="69"/>
                  </a:cubicBezTo>
                  <a:cubicBezTo>
                    <a:pt x="854" y="71"/>
                    <a:pt x="861" y="73"/>
                    <a:pt x="868" y="75"/>
                  </a:cubicBezTo>
                  <a:cubicBezTo>
                    <a:pt x="876" y="77"/>
                    <a:pt x="883" y="79"/>
                    <a:pt x="890" y="81"/>
                  </a:cubicBezTo>
                  <a:cubicBezTo>
                    <a:pt x="891" y="82"/>
                    <a:pt x="892" y="82"/>
                    <a:pt x="893" y="82"/>
                  </a:cubicBezTo>
                  <a:cubicBezTo>
                    <a:pt x="899" y="84"/>
                    <a:pt x="906" y="87"/>
                    <a:pt x="912" y="89"/>
                  </a:cubicBezTo>
                  <a:cubicBezTo>
                    <a:pt x="919" y="92"/>
                    <a:pt x="926" y="95"/>
                    <a:pt x="933" y="98"/>
                  </a:cubicBezTo>
                  <a:cubicBezTo>
                    <a:pt x="934" y="99"/>
                    <a:pt x="935" y="99"/>
                    <a:pt x="935" y="99"/>
                  </a:cubicBezTo>
                  <a:cubicBezTo>
                    <a:pt x="942" y="102"/>
                    <a:pt x="948" y="106"/>
                    <a:pt x="954" y="109"/>
                  </a:cubicBezTo>
                  <a:cubicBezTo>
                    <a:pt x="961" y="113"/>
                    <a:pt x="968" y="117"/>
                    <a:pt x="975" y="122"/>
                  </a:cubicBezTo>
                  <a:cubicBezTo>
                    <a:pt x="975" y="122"/>
                    <a:pt x="975" y="122"/>
                    <a:pt x="975" y="122"/>
                  </a:cubicBezTo>
                  <a:cubicBezTo>
                    <a:pt x="982" y="127"/>
                    <a:pt x="988" y="132"/>
                    <a:pt x="995" y="137"/>
                  </a:cubicBezTo>
                  <a:cubicBezTo>
                    <a:pt x="997" y="139"/>
                    <a:pt x="999" y="141"/>
                    <a:pt x="1001" y="143"/>
                  </a:cubicBezTo>
                  <a:cubicBezTo>
                    <a:pt x="1003" y="145"/>
                    <a:pt x="1004" y="146"/>
                    <a:pt x="1006" y="148"/>
                  </a:cubicBezTo>
                  <a:cubicBezTo>
                    <a:pt x="1007" y="149"/>
                    <a:pt x="1008" y="150"/>
                    <a:pt x="1009" y="152"/>
                  </a:cubicBezTo>
                  <a:cubicBezTo>
                    <a:pt x="1016" y="159"/>
                    <a:pt x="1022" y="168"/>
                    <a:pt x="1027" y="176"/>
                  </a:cubicBezTo>
                  <a:cubicBezTo>
                    <a:pt x="1028" y="179"/>
                    <a:pt x="1030" y="182"/>
                    <a:pt x="1032" y="185"/>
                  </a:cubicBezTo>
                  <a:cubicBezTo>
                    <a:pt x="1032" y="187"/>
                    <a:pt x="1033" y="188"/>
                    <a:pt x="1034" y="190"/>
                  </a:cubicBezTo>
                  <a:cubicBezTo>
                    <a:pt x="1036" y="195"/>
                    <a:pt x="1036" y="195"/>
                    <a:pt x="1036" y="195"/>
                  </a:cubicBezTo>
                  <a:cubicBezTo>
                    <a:pt x="1039" y="201"/>
                    <a:pt x="1039" y="201"/>
                    <a:pt x="1039" y="201"/>
                  </a:cubicBezTo>
                  <a:cubicBezTo>
                    <a:pt x="1039" y="202"/>
                    <a:pt x="1039" y="203"/>
                    <a:pt x="1040" y="203"/>
                  </a:cubicBezTo>
                  <a:cubicBezTo>
                    <a:pt x="1041" y="206"/>
                    <a:pt x="1041" y="206"/>
                    <a:pt x="1041" y="206"/>
                  </a:cubicBezTo>
                  <a:cubicBezTo>
                    <a:pt x="1041" y="208"/>
                    <a:pt x="1042" y="210"/>
                    <a:pt x="1042" y="212"/>
                  </a:cubicBezTo>
                  <a:cubicBezTo>
                    <a:pt x="1043" y="217"/>
                    <a:pt x="1044" y="223"/>
                    <a:pt x="1045" y="228"/>
                  </a:cubicBezTo>
                  <a:cubicBezTo>
                    <a:pt x="1045" y="243"/>
                    <a:pt x="1042" y="258"/>
                    <a:pt x="1035" y="272"/>
                  </a:cubicBezTo>
                  <a:cubicBezTo>
                    <a:pt x="1032" y="278"/>
                    <a:pt x="1028" y="284"/>
                    <a:pt x="1024" y="290"/>
                  </a:cubicBezTo>
                  <a:cubicBezTo>
                    <a:pt x="1015" y="301"/>
                    <a:pt x="1004" y="311"/>
                    <a:pt x="993" y="320"/>
                  </a:cubicBezTo>
                  <a:cubicBezTo>
                    <a:pt x="986" y="325"/>
                    <a:pt x="978" y="331"/>
                    <a:pt x="970" y="336"/>
                  </a:cubicBezTo>
                  <a:cubicBezTo>
                    <a:pt x="968" y="338"/>
                    <a:pt x="966" y="339"/>
                    <a:pt x="965" y="340"/>
                  </a:cubicBezTo>
                  <a:cubicBezTo>
                    <a:pt x="956" y="346"/>
                    <a:pt x="947" y="351"/>
                    <a:pt x="937" y="356"/>
                  </a:cubicBezTo>
                  <a:cubicBezTo>
                    <a:pt x="929" y="361"/>
                    <a:pt x="920" y="365"/>
                    <a:pt x="911" y="369"/>
                  </a:cubicBezTo>
                  <a:cubicBezTo>
                    <a:pt x="903" y="373"/>
                    <a:pt x="895" y="376"/>
                    <a:pt x="887" y="379"/>
                  </a:cubicBezTo>
                  <a:cubicBezTo>
                    <a:pt x="886" y="380"/>
                    <a:pt x="885" y="380"/>
                    <a:pt x="884" y="380"/>
                  </a:cubicBezTo>
                  <a:cubicBezTo>
                    <a:pt x="876" y="383"/>
                    <a:pt x="867" y="387"/>
                    <a:pt x="859" y="389"/>
                  </a:cubicBezTo>
                  <a:cubicBezTo>
                    <a:pt x="850" y="392"/>
                    <a:pt x="842" y="395"/>
                    <a:pt x="833" y="397"/>
                  </a:cubicBezTo>
                  <a:cubicBezTo>
                    <a:pt x="825" y="400"/>
                    <a:pt x="816" y="402"/>
                    <a:pt x="808" y="405"/>
                  </a:cubicBezTo>
                  <a:cubicBezTo>
                    <a:pt x="800" y="407"/>
                    <a:pt x="791" y="409"/>
                    <a:pt x="783" y="411"/>
                  </a:cubicBezTo>
                  <a:cubicBezTo>
                    <a:pt x="775" y="413"/>
                    <a:pt x="766" y="415"/>
                    <a:pt x="758" y="417"/>
                  </a:cubicBezTo>
                  <a:cubicBezTo>
                    <a:pt x="750" y="419"/>
                    <a:pt x="741" y="421"/>
                    <a:pt x="733" y="423"/>
                  </a:cubicBezTo>
                  <a:cubicBezTo>
                    <a:pt x="725" y="424"/>
                    <a:pt x="716" y="426"/>
                    <a:pt x="708" y="428"/>
                  </a:cubicBezTo>
                  <a:cubicBezTo>
                    <a:pt x="706" y="429"/>
                    <a:pt x="704" y="429"/>
                    <a:pt x="703" y="429"/>
                  </a:cubicBezTo>
                  <a:cubicBezTo>
                    <a:pt x="696" y="431"/>
                    <a:pt x="690" y="432"/>
                    <a:pt x="683" y="434"/>
                  </a:cubicBezTo>
                  <a:cubicBezTo>
                    <a:pt x="675" y="436"/>
                    <a:pt x="667" y="438"/>
                    <a:pt x="658" y="440"/>
                  </a:cubicBezTo>
                  <a:cubicBezTo>
                    <a:pt x="650" y="442"/>
                    <a:pt x="642" y="444"/>
                    <a:pt x="633" y="446"/>
                  </a:cubicBezTo>
                  <a:cubicBezTo>
                    <a:pt x="625" y="448"/>
                    <a:pt x="617" y="450"/>
                    <a:pt x="608" y="452"/>
                  </a:cubicBezTo>
                  <a:cubicBezTo>
                    <a:pt x="600" y="454"/>
                    <a:pt x="591" y="456"/>
                    <a:pt x="583" y="459"/>
                  </a:cubicBezTo>
                  <a:cubicBezTo>
                    <a:pt x="575" y="461"/>
                    <a:pt x="566" y="463"/>
                    <a:pt x="558" y="466"/>
                  </a:cubicBezTo>
                  <a:cubicBezTo>
                    <a:pt x="549" y="468"/>
                    <a:pt x="541" y="470"/>
                    <a:pt x="533" y="473"/>
                  </a:cubicBezTo>
                  <a:cubicBezTo>
                    <a:pt x="527" y="474"/>
                    <a:pt x="521" y="476"/>
                    <a:pt x="516" y="478"/>
                  </a:cubicBezTo>
                  <a:cubicBezTo>
                    <a:pt x="513" y="479"/>
                    <a:pt x="510" y="479"/>
                    <a:pt x="507" y="480"/>
                  </a:cubicBezTo>
                  <a:cubicBezTo>
                    <a:pt x="499" y="483"/>
                    <a:pt x="490" y="486"/>
                    <a:pt x="482" y="488"/>
                  </a:cubicBezTo>
                  <a:cubicBezTo>
                    <a:pt x="473" y="491"/>
                    <a:pt x="465" y="494"/>
                    <a:pt x="456" y="497"/>
                  </a:cubicBezTo>
                  <a:cubicBezTo>
                    <a:pt x="448" y="500"/>
                    <a:pt x="439" y="503"/>
                    <a:pt x="430" y="506"/>
                  </a:cubicBezTo>
                  <a:cubicBezTo>
                    <a:pt x="422" y="509"/>
                    <a:pt x="413" y="513"/>
                    <a:pt x="405" y="516"/>
                  </a:cubicBezTo>
                  <a:cubicBezTo>
                    <a:pt x="396" y="520"/>
                    <a:pt x="387" y="523"/>
                    <a:pt x="378" y="527"/>
                  </a:cubicBezTo>
                  <a:cubicBezTo>
                    <a:pt x="370" y="531"/>
                    <a:pt x="361" y="534"/>
                    <a:pt x="352" y="538"/>
                  </a:cubicBezTo>
                  <a:cubicBezTo>
                    <a:pt x="346" y="541"/>
                    <a:pt x="340" y="544"/>
                    <a:pt x="334" y="547"/>
                  </a:cubicBezTo>
                  <a:cubicBezTo>
                    <a:pt x="331" y="548"/>
                    <a:pt x="328" y="550"/>
                    <a:pt x="326" y="551"/>
                  </a:cubicBezTo>
                  <a:cubicBezTo>
                    <a:pt x="317" y="556"/>
                    <a:pt x="308" y="560"/>
                    <a:pt x="299" y="565"/>
                  </a:cubicBezTo>
                  <a:cubicBezTo>
                    <a:pt x="296" y="567"/>
                    <a:pt x="293" y="568"/>
                    <a:pt x="290" y="570"/>
                  </a:cubicBezTo>
                  <a:cubicBezTo>
                    <a:pt x="271" y="581"/>
                    <a:pt x="271" y="581"/>
                    <a:pt x="271" y="581"/>
                  </a:cubicBezTo>
                  <a:cubicBezTo>
                    <a:pt x="269" y="582"/>
                    <a:pt x="269" y="582"/>
                    <a:pt x="269" y="582"/>
                  </a:cubicBezTo>
                  <a:cubicBezTo>
                    <a:pt x="249" y="595"/>
                    <a:pt x="249" y="595"/>
                    <a:pt x="249" y="595"/>
                  </a:cubicBezTo>
                  <a:cubicBezTo>
                    <a:pt x="247" y="596"/>
                    <a:pt x="245" y="597"/>
                    <a:pt x="244" y="598"/>
                  </a:cubicBezTo>
                  <a:cubicBezTo>
                    <a:pt x="234" y="605"/>
                    <a:pt x="225" y="611"/>
                    <a:pt x="215" y="618"/>
                  </a:cubicBezTo>
                  <a:cubicBezTo>
                    <a:pt x="213" y="620"/>
                    <a:pt x="211" y="621"/>
                    <a:pt x="209" y="623"/>
                  </a:cubicBezTo>
                  <a:cubicBezTo>
                    <a:pt x="202" y="628"/>
                    <a:pt x="196" y="634"/>
                    <a:pt x="189" y="639"/>
                  </a:cubicBezTo>
                  <a:cubicBezTo>
                    <a:pt x="188" y="639"/>
                    <a:pt x="187" y="640"/>
                    <a:pt x="186" y="641"/>
                  </a:cubicBezTo>
                  <a:cubicBezTo>
                    <a:pt x="181" y="646"/>
                    <a:pt x="176" y="650"/>
                    <a:pt x="171" y="655"/>
                  </a:cubicBezTo>
                  <a:cubicBezTo>
                    <a:pt x="166" y="660"/>
                    <a:pt x="161" y="664"/>
                    <a:pt x="156" y="669"/>
                  </a:cubicBezTo>
                  <a:cubicBezTo>
                    <a:pt x="150" y="676"/>
                    <a:pt x="143" y="683"/>
                    <a:pt x="137" y="690"/>
                  </a:cubicBezTo>
                  <a:cubicBezTo>
                    <a:pt x="129" y="700"/>
                    <a:pt x="129" y="700"/>
                    <a:pt x="129" y="700"/>
                  </a:cubicBezTo>
                  <a:cubicBezTo>
                    <a:pt x="125" y="705"/>
                    <a:pt x="125" y="705"/>
                    <a:pt x="125" y="705"/>
                  </a:cubicBezTo>
                  <a:cubicBezTo>
                    <a:pt x="124" y="706"/>
                    <a:pt x="124" y="706"/>
                    <a:pt x="124" y="706"/>
                  </a:cubicBezTo>
                  <a:cubicBezTo>
                    <a:pt x="121" y="710"/>
                    <a:pt x="121" y="710"/>
                    <a:pt x="121" y="710"/>
                  </a:cubicBezTo>
                  <a:cubicBezTo>
                    <a:pt x="114" y="720"/>
                    <a:pt x="114" y="720"/>
                    <a:pt x="114" y="720"/>
                  </a:cubicBezTo>
                  <a:cubicBezTo>
                    <a:pt x="107" y="730"/>
                    <a:pt x="107" y="730"/>
                    <a:pt x="107" y="730"/>
                  </a:cubicBezTo>
                  <a:cubicBezTo>
                    <a:pt x="106" y="732"/>
                    <a:pt x="105" y="734"/>
                    <a:pt x="104" y="735"/>
                  </a:cubicBezTo>
                  <a:cubicBezTo>
                    <a:pt x="101" y="741"/>
                    <a:pt x="101" y="741"/>
                    <a:pt x="101" y="741"/>
                  </a:cubicBezTo>
                  <a:cubicBezTo>
                    <a:pt x="99" y="744"/>
                    <a:pt x="97" y="748"/>
                    <a:pt x="95" y="751"/>
                  </a:cubicBezTo>
                  <a:cubicBezTo>
                    <a:pt x="91" y="758"/>
                    <a:pt x="88" y="764"/>
                    <a:pt x="85" y="771"/>
                  </a:cubicBezTo>
                  <a:cubicBezTo>
                    <a:pt x="85" y="772"/>
                    <a:pt x="84" y="773"/>
                    <a:pt x="84" y="774"/>
                  </a:cubicBezTo>
                  <a:cubicBezTo>
                    <a:pt x="82" y="778"/>
                    <a:pt x="80" y="781"/>
                    <a:pt x="79" y="785"/>
                  </a:cubicBezTo>
                  <a:cubicBezTo>
                    <a:pt x="75" y="797"/>
                    <a:pt x="75" y="797"/>
                    <a:pt x="75" y="797"/>
                  </a:cubicBezTo>
                  <a:cubicBezTo>
                    <a:pt x="73" y="801"/>
                    <a:pt x="72" y="805"/>
                    <a:pt x="71" y="809"/>
                  </a:cubicBezTo>
                  <a:cubicBezTo>
                    <a:pt x="70" y="813"/>
                    <a:pt x="69" y="816"/>
                    <a:pt x="68" y="821"/>
                  </a:cubicBezTo>
                  <a:cubicBezTo>
                    <a:pt x="65" y="835"/>
                    <a:pt x="63" y="850"/>
                    <a:pt x="63" y="864"/>
                  </a:cubicBezTo>
                  <a:cubicBezTo>
                    <a:pt x="63" y="883"/>
                    <a:pt x="65" y="902"/>
                    <a:pt x="70" y="920"/>
                  </a:cubicBezTo>
                  <a:cubicBezTo>
                    <a:pt x="70" y="922"/>
                    <a:pt x="71" y="925"/>
                    <a:pt x="72" y="927"/>
                  </a:cubicBezTo>
                  <a:cubicBezTo>
                    <a:pt x="72" y="929"/>
                    <a:pt x="73" y="930"/>
                    <a:pt x="73" y="932"/>
                  </a:cubicBezTo>
                  <a:cubicBezTo>
                    <a:pt x="77" y="944"/>
                    <a:pt x="77" y="944"/>
                    <a:pt x="77" y="944"/>
                  </a:cubicBezTo>
                  <a:cubicBezTo>
                    <a:pt x="79" y="950"/>
                    <a:pt x="79" y="950"/>
                    <a:pt x="79" y="950"/>
                  </a:cubicBezTo>
                  <a:cubicBezTo>
                    <a:pt x="80" y="951"/>
                    <a:pt x="81" y="953"/>
                    <a:pt x="82" y="955"/>
                  </a:cubicBezTo>
                  <a:cubicBezTo>
                    <a:pt x="86" y="965"/>
                    <a:pt x="86" y="965"/>
                    <a:pt x="86" y="965"/>
                  </a:cubicBezTo>
                  <a:cubicBezTo>
                    <a:pt x="87" y="967"/>
                    <a:pt x="87" y="967"/>
                    <a:pt x="87" y="967"/>
                  </a:cubicBezTo>
                  <a:cubicBezTo>
                    <a:pt x="90" y="972"/>
                    <a:pt x="90" y="972"/>
                    <a:pt x="90" y="972"/>
                  </a:cubicBezTo>
                  <a:cubicBezTo>
                    <a:pt x="91" y="974"/>
                    <a:pt x="92" y="976"/>
                    <a:pt x="93" y="978"/>
                  </a:cubicBezTo>
                  <a:cubicBezTo>
                    <a:pt x="99" y="988"/>
                    <a:pt x="99" y="988"/>
                    <a:pt x="99" y="988"/>
                  </a:cubicBezTo>
                  <a:cubicBezTo>
                    <a:pt x="100" y="990"/>
                    <a:pt x="102" y="993"/>
                    <a:pt x="103" y="995"/>
                  </a:cubicBezTo>
                  <a:cubicBezTo>
                    <a:pt x="104" y="996"/>
                    <a:pt x="105" y="997"/>
                    <a:pt x="106" y="999"/>
                  </a:cubicBezTo>
                  <a:cubicBezTo>
                    <a:pt x="113" y="1009"/>
                    <a:pt x="113" y="1009"/>
                    <a:pt x="113" y="1009"/>
                  </a:cubicBezTo>
                  <a:cubicBezTo>
                    <a:pt x="116" y="1012"/>
                    <a:pt x="118" y="1016"/>
                    <a:pt x="121" y="1019"/>
                  </a:cubicBezTo>
                  <a:cubicBezTo>
                    <a:pt x="127" y="1026"/>
                    <a:pt x="133" y="1033"/>
                    <a:pt x="140" y="1039"/>
                  </a:cubicBezTo>
                  <a:cubicBezTo>
                    <a:pt x="142" y="1042"/>
                    <a:pt x="144" y="1044"/>
                    <a:pt x="146" y="1046"/>
                  </a:cubicBezTo>
                  <a:cubicBezTo>
                    <a:pt x="152" y="1052"/>
                    <a:pt x="158" y="1058"/>
                    <a:pt x="164" y="1063"/>
                  </a:cubicBezTo>
                  <a:cubicBezTo>
                    <a:pt x="171" y="1069"/>
                    <a:pt x="177" y="1074"/>
                    <a:pt x="184" y="1079"/>
                  </a:cubicBezTo>
                  <a:cubicBezTo>
                    <a:pt x="185" y="1080"/>
                    <a:pt x="186" y="1081"/>
                    <a:pt x="188" y="1082"/>
                  </a:cubicBezTo>
                  <a:cubicBezTo>
                    <a:pt x="193" y="1086"/>
                    <a:pt x="199" y="1090"/>
                    <a:pt x="204" y="1094"/>
                  </a:cubicBezTo>
                  <a:cubicBezTo>
                    <a:pt x="211" y="1098"/>
                    <a:pt x="218" y="1103"/>
                    <a:pt x="225" y="1107"/>
                  </a:cubicBezTo>
                  <a:cubicBezTo>
                    <a:pt x="231" y="1111"/>
                    <a:pt x="238" y="1115"/>
                    <a:pt x="245" y="1119"/>
                  </a:cubicBezTo>
                  <a:cubicBezTo>
                    <a:pt x="252" y="1123"/>
                    <a:pt x="259" y="1127"/>
                    <a:pt x="266" y="1131"/>
                  </a:cubicBezTo>
                  <a:cubicBezTo>
                    <a:pt x="268" y="1131"/>
                    <a:pt x="270" y="1132"/>
                    <a:pt x="271" y="1133"/>
                  </a:cubicBezTo>
                  <a:cubicBezTo>
                    <a:pt x="277" y="1136"/>
                    <a:pt x="282" y="1138"/>
                    <a:pt x="287" y="1141"/>
                  </a:cubicBezTo>
                  <a:cubicBezTo>
                    <a:pt x="294" y="1144"/>
                    <a:pt x="301" y="1148"/>
                    <a:pt x="308" y="1151"/>
                  </a:cubicBezTo>
                  <a:cubicBezTo>
                    <a:pt x="316" y="1154"/>
                    <a:pt x="323" y="1157"/>
                    <a:pt x="330" y="1160"/>
                  </a:cubicBezTo>
                  <a:cubicBezTo>
                    <a:pt x="337" y="1163"/>
                    <a:pt x="344" y="1166"/>
                    <a:pt x="351" y="1168"/>
                  </a:cubicBezTo>
                  <a:cubicBezTo>
                    <a:pt x="355" y="1170"/>
                    <a:pt x="358" y="1171"/>
                    <a:pt x="361" y="1172"/>
                  </a:cubicBezTo>
                  <a:cubicBezTo>
                    <a:pt x="365" y="1174"/>
                    <a:pt x="369" y="1175"/>
                    <a:pt x="373" y="1176"/>
                  </a:cubicBezTo>
                  <a:cubicBezTo>
                    <a:pt x="380" y="1179"/>
                    <a:pt x="387" y="1182"/>
                    <a:pt x="395" y="1184"/>
                  </a:cubicBezTo>
                  <a:cubicBezTo>
                    <a:pt x="402" y="1186"/>
                    <a:pt x="409" y="1189"/>
                    <a:pt x="417" y="1191"/>
                  </a:cubicBezTo>
                  <a:cubicBezTo>
                    <a:pt x="424" y="1193"/>
                    <a:pt x="431" y="1196"/>
                    <a:pt x="438" y="1198"/>
                  </a:cubicBezTo>
                  <a:cubicBezTo>
                    <a:pt x="443" y="1199"/>
                    <a:pt x="448" y="1201"/>
                    <a:pt x="453" y="1202"/>
                  </a:cubicBezTo>
                  <a:cubicBezTo>
                    <a:pt x="456" y="1203"/>
                    <a:pt x="458" y="1204"/>
                    <a:pt x="460" y="1204"/>
                  </a:cubicBezTo>
                  <a:cubicBezTo>
                    <a:pt x="468" y="1206"/>
                    <a:pt x="475" y="1208"/>
                    <a:pt x="483" y="1210"/>
                  </a:cubicBezTo>
                  <a:cubicBezTo>
                    <a:pt x="490" y="1212"/>
                    <a:pt x="497" y="1214"/>
                    <a:pt x="505" y="1216"/>
                  </a:cubicBezTo>
                  <a:cubicBezTo>
                    <a:pt x="512" y="1218"/>
                    <a:pt x="520" y="1220"/>
                    <a:pt x="527" y="1222"/>
                  </a:cubicBezTo>
                  <a:cubicBezTo>
                    <a:pt x="534" y="1223"/>
                    <a:pt x="542" y="1225"/>
                    <a:pt x="549" y="1227"/>
                  </a:cubicBezTo>
                  <a:cubicBezTo>
                    <a:pt x="557" y="1228"/>
                    <a:pt x="564" y="1230"/>
                    <a:pt x="572" y="1232"/>
                  </a:cubicBezTo>
                  <a:cubicBezTo>
                    <a:pt x="579" y="1233"/>
                    <a:pt x="587" y="1235"/>
                    <a:pt x="594" y="1236"/>
                  </a:cubicBezTo>
                  <a:cubicBezTo>
                    <a:pt x="602" y="1238"/>
                    <a:pt x="609" y="1239"/>
                    <a:pt x="617" y="1241"/>
                  </a:cubicBezTo>
                  <a:cubicBezTo>
                    <a:pt x="624" y="1242"/>
                    <a:pt x="632" y="1244"/>
                    <a:pt x="639" y="1245"/>
                  </a:cubicBezTo>
                  <a:cubicBezTo>
                    <a:pt x="640" y="1245"/>
                    <a:pt x="641" y="1246"/>
                    <a:pt x="642" y="1246"/>
                  </a:cubicBezTo>
                  <a:cubicBezTo>
                    <a:pt x="648" y="1247"/>
                    <a:pt x="655" y="1248"/>
                    <a:pt x="662" y="1249"/>
                  </a:cubicBezTo>
                  <a:cubicBezTo>
                    <a:pt x="669" y="1250"/>
                    <a:pt x="677" y="1252"/>
                    <a:pt x="684" y="1253"/>
                  </a:cubicBezTo>
                  <a:cubicBezTo>
                    <a:pt x="692" y="1254"/>
                    <a:pt x="699" y="1256"/>
                    <a:pt x="707" y="1257"/>
                  </a:cubicBezTo>
                  <a:cubicBezTo>
                    <a:pt x="714" y="1258"/>
                    <a:pt x="722" y="1259"/>
                    <a:pt x="730" y="1260"/>
                  </a:cubicBezTo>
                  <a:cubicBezTo>
                    <a:pt x="737" y="1262"/>
                    <a:pt x="745" y="1263"/>
                    <a:pt x="752" y="1264"/>
                  </a:cubicBezTo>
                  <a:cubicBezTo>
                    <a:pt x="760" y="1265"/>
                    <a:pt x="767" y="1266"/>
                    <a:pt x="775" y="1267"/>
                  </a:cubicBezTo>
                  <a:cubicBezTo>
                    <a:pt x="783" y="1268"/>
                    <a:pt x="790" y="1269"/>
                    <a:pt x="798" y="1270"/>
                  </a:cubicBezTo>
                  <a:cubicBezTo>
                    <a:pt x="805" y="1271"/>
                    <a:pt x="813" y="1272"/>
                    <a:pt x="821" y="1273"/>
                  </a:cubicBezTo>
                  <a:cubicBezTo>
                    <a:pt x="824" y="1274"/>
                    <a:pt x="828" y="1274"/>
                    <a:pt x="831" y="1275"/>
                  </a:cubicBezTo>
                  <a:cubicBezTo>
                    <a:pt x="835" y="1275"/>
                    <a:pt x="839" y="1276"/>
                    <a:pt x="843" y="1276"/>
                  </a:cubicBezTo>
                  <a:cubicBezTo>
                    <a:pt x="851" y="1277"/>
                    <a:pt x="859" y="1278"/>
                    <a:pt x="866" y="1279"/>
                  </a:cubicBezTo>
                  <a:cubicBezTo>
                    <a:pt x="874" y="1280"/>
                    <a:pt x="882" y="1281"/>
                    <a:pt x="889" y="1281"/>
                  </a:cubicBezTo>
                  <a:cubicBezTo>
                    <a:pt x="897" y="1282"/>
                    <a:pt x="905" y="1283"/>
                    <a:pt x="912" y="1284"/>
                  </a:cubicBezTo>
                  <a:cubicBezTo>
                    <a:pt x="920" y="1285"/>
                    <a:pt x="928" y="1285"/>
                    <a:pt x="935" y="1286"/>
                  </a:cubicBezTo>
                  <a:cubicBezTo>
                    <a:pt x="943" y="1287"/>
                    <a:pt x="951" y="1287"/>
                    <a:pt x="958" y="1288"/>
                  </a:cubicBezTo>
                  <a:cubicBezTo>
                    <a:pt x="966" y="1289"/>
                    <a:pt x="974" y="1290"/>
                    <a:pt x="981" y="1290"/>
                  </a:cubicBezTo>
                  <a:cubicBezTo>
                    <a:pt x="989" y="1291"/>
                    <a:pt x="997" y="1291"/>
                    <a:pt x="1004" y="1292"/>
                  </a:cubicBezTo>
                  <a:cubicBezTo>
                    <a:pt x="1010" y="1292"/>
                    <a:pt x="1015" y="1293"/>
                    <a:pt x="1020" y="1293"/>
                  </a:cubicBezTo>
                  <a:cubicBezTo>
                    <a:pt x="1023" y="1293"/>
                    <a:pt x="1025" y="1294"/>
                    <a:pt x="1027" y="1294"/>
                  </a:cubicBezTo>
                  <a:cubicBezTo>
                    <a:pt x="1035" y="1294"/>
                    <a:pt x="1043" y="1295"/>
                    <a:pt x="1051" y="1295"/>
                  </a:cubicBezTo>
                  <a:cubicBezTo>
                    <a:pt x="1058" y="1296"/>
                    <a:pt x="1066" y="1296"/>
                    <a:pt x="1074" y="1297"/>
                  </a:cubicBezTo>
                  <a:cubicBezTo>
                    <a:pt x="1082" y="1297"/>
                    <a:pt x="1089" y="1298"/>
                    <a:pt x="1097" y="1298"/>
                  </a:cubicBezTo>
                  <a:cubicBezTo>
                    <a:pt x="1105" y="1299"/>
                    <a:pt x="1112" y="1299"/>
                    <a:pt x="1120" y="1300"/>
                  </a:cubicBezTo>
                  <a:cubicBezTo>
                    <a:pt x="1128" y="1300"/>
                    <a:pt x="1136" y="1301"/>
                    <a:pt x="1143" y="1301"/>
                  </a:cubicBezTo>
                  <a:cubicBezTo>
                    <a:pt x="1151" y="1301"/>
                    <a:pt x="1159" y="1302"/>
                    <a:pt x="1167" y="1302"/>
                  </a:cubicBezTo>
                  <a:cubicBezTo>
                    <a:pt x="1174" y="1303"/>
                    <a:pt x="1182" y="1303"/>
                    <a:pt x="1190" y="1303"/>
                  </a:cubicBezTo>
                  <a:cubicBezTo>
                    <a:pt x="1198" y="1304"/>
                    <a:pt x="1205" y="1304"/>
                    <a:pt x="1213" y="1305"/>
                  </a:cubicBezTo>
                  <a:cubicBezTo>
                    <a:pt x="1221" y="1305"/>
                    <a:pt x="1229" y="1305"/>
                    <a:pt x="1236" y="1306"/>
                  </a:cubicBezTo>
                  <a:cubicBezTo>
                    <a:pt x="1244" y="1306"/>
                    <a:pt x="1252" y="1307"/>
                    <a:pt x="1260" y="1307"/>
                  </a:cubicBezTo>
                  <a:cubicBezTo>
                    <a:pt x="1267" y="1307"/>
                    <a:pt x="1275" y="1308"/>
                    <a:pt x="1283" y="1308"/>
                  </a:cubicBezTo>
                  <a:cubicBezTo>
                    <a:pt x="1291" y="1309"/>
                    <a:pt x="1298" y="1309"/>
                    <a:pt x="1306" y="1310"/>
                  </a:cubicBezTo>
                  <a:cubicBezTo>
                    <a:pt x="1314" y="1310"/>
                    <a:pt x="1322" y="1310"/>
                    <a:pt x="1329" y="1311"/>
                  </a:cubicBezTo>
                  <a:cubicBezTo>
                    <a:pt x="1337" y="1311"/>
                    <a:pt x="1345" y="1312"/>
                    <a:pt x="1353" y="1312"/>
                  </a:cubicBezTo>
                  <a:cubicBezTo>
                    <a:pt x="1360" y="1313"/>
                    <a:pt x="1368" y="1313"/>
                    <a:pt x="1376" y="1313"/>
                  </a:cubicBezTo>
                  <a:cubicBezTo>
                    <a:pt x="1381" y="1314"/>
                    <a:pt x="1386" y="1314"/>
                    <a:pt x="1391" y="1314"/>
                  </a:cubicBezTo>
                  <a:cubicBezTo>
                    <a:pt x="1394" y="1315"/>
                    <a:pt x="1396" y="1315"/>
                    <a:pt x="1399" y="1315"/>
                  </a:cubicBezTo>
                  <a:cubicBezTo>
                    <a:pt x="1407" y="1315"/>
                    <a:pt x="1414" y="1316"/>
                    <a:pt x="1422" y="1316"/>
                  </a:cubicBezTo>
                  <a:cubicBezTo>
                    <a:pt x="1430" y="1317"/>
                    <a:pt x="1437" y="1318"/>
                    <a:pt x="1445" y="1318"/>
                  </a:cubicBezTo>
                  <a:cubicBezTo>
                    <a:pt x="1453" y="1319"/>
                    <a:pt x="1461" y="1319"/>
                    <a:pt x="1468" y="1320"/>
                  </a:cubicBezTo>
                  <a:cubicBezTo>
                    <a:pt x="1476" y="1320"/>
                    <a:pt x="1484" y="1321"/>
                    <a:pt x="1491" y="1322"/>
                  </a:cubicBezTo>
                  <a:cubicBezTo>
                    <a:pt x="1499" y="1322"/>
                    <a:pt x="1507" y="1323"/>
                    <a:pt x="1514" y="1324"/>
                  </a:cubicBezTo>
                  <a:cubicBezTo>
                    <a:pt x="1522" y="1324"/>
                    <a:pt x="1530" y="1325"/>
                    <a:pt x="1538" y="1326"/>
                  </a:cubicBezTo>
                  <a:cubicBezTo>
                    <a:pt x="1545" y="1326"/>
                    <a:pt x="1553" y="1327"/>
                    <a:pt x="1561" y="1328"/>
                  </a:cubicBezTo>
                  <a:cubicBezTo>
                    <a:pt x="1564" y="1328"/>
                    <a:pt x="1568" y="1329"/>
                    <a:pt x="1572" y="1329"/>
                  </a:cubicBezTo>
                  <a:cubicBezTo>
                    <a:pt x="1576" y="1329"/>
                    <a:pt x="1580" y="1330"/>
                    <a:pt x="1583" y="1330"/>
                  </a:cubicBezTo>
                  <a:cubicBezTo>
                    <a:pt x="1591" y="1331"/>
                    <a:pt x="1599" y="1332"/>
                    <a:pt x="1606" y="1333"/>
                  </a:cubicBezTo>
                  <a:cubicBezTo>
                    <a:pt x="1614" y="1334"/>
                    <a:pt x="1622" y="1335"/>
                    <a:pt x="1629" y="1336"/>
                  </a:cubicBezTo>
                  <a:cubicBezTo>
                    <a:pt x="1637" y="1337"/>
                    <a:pt x="1644" y="1338"/>
                    <a:pt x="1652" y="1339"/>
                  </a:cubicBezTo>
                  <a:cubicBezTo>
                    <a:pt x="1655" y="1339"/>
                    <a:pt x="1658" y="1339"/>
                    <a:pt x="1660" y="1340"/>
                  </a:cubicBezTo>
                  <a:cubicBezTo>
                    <a:pt x="1665" y="1341"/>
                    <a:pt x="1670" y="1341"/>
                    <a:pt x="1675" y="1342"/>
                  </a:cubicBezTo>
                  <a:cubicBezTo>
                    <a:pt x="1682" y="1343"/>
                    <a:pt x="1690" y="1344"/>
                    <a:pt x="1697" y="1346"/>
                  </a:cubicBezTo>
                  <a:cubicBezTo>
                    <a:pt x="1705" y="1347"/>
                    <a:pt x="1713" y="1348"/>
                    <a:pt x="1720" y="1350"/>
                  </a:cubicBezTo>
                  <a:cubicBezTo>
                    <a:pt x="1728" y="1351"/>
                    <a:pt x="1735" y="1353"/>
                    <a:pt x="1742" y="1354"/>
                  </a:cubicBezTo>
                  <a:cubicBezTo>
                    <a:pt x="1744" y="1355"/>
                    <a:pt x="1746" y="1355"/>
                    <a:pt x="1747" y="1355"/>
                  </a:cubicBezTo>
                  <a:cubicBezTo>
                    <a:pt x="1753" y="1356"/>
                    <a:pt x="1759" y="1358"/>
                    <a:pt x="1765" y="1359"/>
                  </a:cubicBezTo>
                  <a:cubicBezTo>
                    <a:pt x="1772" y="1361"/>
                    <a:pt x="1780" y="1363"/>
                    <a:pt x="1787" y="1364"/>
                  </a:cubicBezTo>
                  <a:cubicBezTo>
                    <a:pt x="1795" y="1366"/>
                    <a:pt x="1802" y="1368"/>
                    <a:pt x="1809" y="1370"/>
                  </a:cubicBezTo>
                  <a:cubicBezTo>
                    <a:pt x="1817" y="1372"/>
                    <a:pt x="1824" y="1374"/>
                    <a:pt x="1831" y="1377"/>
                  </a:cubicBezTo>
                  <a:cubicBezTo>
                    <a:pt x="1839" y="1379"/>
                    <a:pt x="1846" y="1381"/>
                    <a:pt x="1853" y="1384"/>
                  </a:cubicBezTo>
                  <a:cubicBezTo>
                    <a:pt x="1860" y="1386"/>
                    <a:pt x="1868" y="1389"/>
                    <a:pt x="1875" y="1391"/>
                  </a:cubicBezTo>
                  <a:cubicBezTo>
                    <a:pt x="1882" y="1394"/>
                    <a:pt x="1889" y="1397"/>
                    <a:pt x="1896" y="1400"/>
                  </a:cubicBezTo>
                  <a:cubicBezTo>
                    <a:pt x="1902" y="1402"/>
                    <a:pt x="1907" y="1404"/>
                    <a:pt x="1912" y="1406"/>
                  </a:cubicBezTo>
                  <a:cubicBezTo>
                    <a:pt x="1914" y="1407"/>
                    <a:pt x="1916" y="1408"/>
                    <a:pt x="1918" y="1409"/>
                  </a:cubicBezTo>
                  <a:cubicBezTo>
                    <a:pt x="1922" y="1411"/>
                    <a:pt x="1927" y="1413"/>
                    <a:pt x="1931" y="1415"/>
                  </a:cubicBezTo>
                  <a:cubicBezTo>
                    <a:pt x="1939" y="1419"/>
                    <a:pt x="1939" y="1419"/>
                    <a:pt x="1939" y="1419"/>
                  </a:cubicBezTo>
                  <a:cubicBezTo>
                    <a:pt x="1940" y="1420"/>
                    <a:pt x="1940" y="1420"/>
                    <a:pt x="1940" y="1420"/>
                  </a:cubicBezTo>
                  <a:cubicBezTo>
                    <a:pt x="1950" y="1425"/>
                    <a:pt x="1950" y="1425"/>
                    <a:pt x="1950" y="1425"/>
                  </a:cubicBezTo>
                  <a:cubicBezTo>
                    <a:pt x="1954" y="1428"/>
                    <a:pt x="1954" y="1428"/>
                    <a:pt x="1954" y="1428"/>
                  </a:cubicBezTo>
                  <a:cubicBezTo>
                    <a:pt x="1957" y="1429"/>
                    <a:pt x="1957" y="1429"/>
                    <a:pt x="1957" y="1429"/>
                  </a:cubicBezTo>
                  <a:cubicBezTo>
                    <a:pt x="1959" y="1430"/>
                    <a:pt x="1959" y="1430"/>
                    <a:pt x="1959" y="1430"/>
                  </a:cubicBezTo>
                  <a:cubicBezTo>
                    <a:pt x="1960" y="1431"/>
                    <a:pt x="1960" y="1431"/>
                    <a:pt x="1960" y="1431"/>
                  </a:cubicBezTo>
                  <a:cubicBezTo>
                    <a:pt x="1968" y="1436"/>
                    <a:pt x="1968" y="1436"/>
                    <a:pt x="1968" y="1436"/>
                  </a:cubicBezTo>
                  <a:cubicBezTo>
                    <a:pt x="1972" y="1438"/>
                    <a:pt x="1976" y="1440"/>
                    <a:pt x="1980" y="1443"/>
                  </a:cubicBezTo>
                  <a:cubicBezTo>
                    <a:pt x="1982" y="1444"/>
                    <a:pt x="1984" y="1445"/>
                    <a:pt x="1986" y="1446"/>
                  </a:cubicBezTo>
                  <a:cubicBezTo>
                    <a:pt x="1991" y="1449"/>
                    <a:pt x="1991" y="1449"/>
                    <a:pt x="1991" y="1449"/>
                  </a:cubicBezTo>
                  <a:cubicBezTo>
                    <a:pt x="1995" y="1452"/>
                    <a:pt x="1995" y="1452"/>
                    <a:pt x="1995" y="1452"/>
                  </a:cubicBezTo>
                  <a:cubicBezTo>
                    <a:pt x="2001" y="1456"/>
                    <a:pt x="2001" y="1456"/>
                    <a:pt x="2001" y="1456"/>
                  </a:cubicBezTo>
                  <a:cubicBezTo>
                    <a:pt x="2004" y="1458"/>
                    <a:pt x="2004" y="1458"/>
                    <a:pt x="2004" y="1458"/>
                  </a:cubicBezTo>
                  <a:cubicBezTo>
                    <a:pt x="2010" y="1462"/>
                    <a:pt x="2015" y="1465"/>
                    <a:pt x="2021" y="1469"/>
                  </a:cubicBezTo>
                  <a:cubicBezTo>
                    <a:pt x="2021" y="1469"/>
                    <a:pt x="2021" y="1469"/>
                    <a:pt x="2021" y="1469"/>
                  </a:cubicBezTo>
                  <a:cubicBezTo>
                    <a:pt x="2027" y="1473"/>
                    <a:pt x="2033" y="1477"/>
                    <a:pt x="2038" y="1482"/>
                  </a:cubicBezTo>
                  <a:cubicBezTo>
                    <a:pt x="2039" y="1482"/>
                    <a:pt x="2040" y="1483"/>
                    <a:pt x="2041" y="1484"/>
                  </a:cubicBezTo>
                  <a:cubicBezTo>
                    <a:pt x="2046" y="1487"/>
                    <a:pt x="2050" y="1490"/>
                    <a:pt x="2055" y="1494"/>
                  </a:cubicBezTo>
                  <a:cubicBezTo>
                    <a:pt x="2057" y="1496"/>
                    <a:pt x="2059" y="1498"/>
                    <a:pt x="2061" y="1499"/>
                  </a:cubicBezTo>
                  <a:cubicBezTo>
                    <a:pt x="2064" y="1502"/>
                    <a:pt x="2067" y="1505"/>
                    <a:pt x="2071" y="1507"/>
                  </a:cubicBezTo>
                  <a:cubicBezTo>
                    <a:pt x="2073" y="1509"/>
                    <a:pt x="2076" y="1512"/>
                    <a:pt x="2078" y="1514"/>
                  </a:cubicBezTo>
                  <a:cubicBezTo>
                    <a:pt x="2081" y="1516"/>
                    <a:pt x="2081" y="1516"/>
                    <a:pt x="2081" y="1516"/>
                  </a:cubicBezTo>
                  <a:cubicBezTo>
                    <a:pt x="2086" y="1521"/>
                    <a:pt x="2086" y="1521"/>
                    <a:pt x="2086" y="1521"/>
                  </a:cubicBezTo>
                  <a:cubicBezTo>
                    <a:pt x="2090" y="1525"/>
                    <a:pt x="2095" y="1529"/>
                    <a:pt x="2099" y="1533"/>
                  </a:cubicBezTo>
                  <a:cubicBezTo>
                    <a:pt x="2103" y="1537"/>
                    <a:pt x="2107" y="1542"/>
                    <a:pt x="2111" y="1546"/>
                  </a:cubicBezTo>
                  <a:cubicBezTo>
                    <a:pt x="2116" y="1551"/>
                    <a:pt x="2116" y="1551"/>
                    <a:pt x="2116" y="1551"/>
                  </a:cubicBezTo>
                  <a:cubicBezTo>
                    <a:pt x="2118" y="1553"/>
                    <a:pt x="2118" y="1553"/>
                    <a:pt x="2118" y="1553"/>
                  </a:cubicBezTo>
                  <a:cubicBezTo>
                    <a:pt x="2120" y="1556"/>
                    <a:pt x="2122" y="1558"/>
                    <a:pt x="2124" y="1561"/>
                  </a:cubicBezTo>
                  <a:cubicBezTo>
                    <a:pt x="2128" y="1565"/>
                    <a:pt x="2131" y="1569"/>
                    <a:pt x="2135" y="1573"/>
                  </a:cubicBezTo>
                  <a:cubicBezTo>
                    <a:pt x="2135" y="1574"/>
                    <a:pt x="2136" y="1575"/>
                    <a:pt x="2137" y="1577"/>
                  </a:cubicBezTo>
                  <a:cubicBezTo>
                    <a:pt x="2141" y="1582"/>
                    <a:pt x="2145" y="1587"/>
                    <a:pt x="2149" y="1593"/>
                  </a:cubicBezTo>
                  <a:cubicBezTo>
                    <a:pt x="2152" y="1598"/>
                    <a:pt x="2152" y="1598"/>
                    <a:pt x="2152" y="1598"/>
                  </a:cubicBezTo>
                  <a:cubicBezTo>
                    <a:pt x="2155" y="1601"/>
                    <a:pt x="2155" y="1601"/>
                    <a:pt x="2155" y="1601"/>
                  </a:cubicBezTo>
                  <a:cubicBezTo>
                    <a:pt x="2156" y="1604"/>
                    <a:pt x="2158" y="1607"/>
                    <a:pt x="2160" y="1610"/>
                  </a:cubicBezTo>
                  <a:cubicBezTo>
                    <a:pt x="2163" y="1615"/>
                    <a:pt x="2166" y="1620"/>
                    <a:pt x="2169" y="1626"/>
                  </a:cubicBezTo>
                  <a:cubicBezTo>
                    <a:pt x="2170" y="1626"/>
                    <a:pt x="2170" y="1626"/>
                    <a:pt x="2170" y="1627"/>
                  </a:cubicBezTo>
                  <a:cubicBezTo>
                    <a:pt x="2173" y="1633"/>
                    <a:pt x="2176" y="1639"/>
                    <a:pt x="2179" y="1644"/>
                  </a:cubicBezTo>
                  <a:cubicBezTo>
                    <a:pt x="2181" y="1649"/>
                    <a:pt x="2183" y="1654"/>
                    <a:pt x="2185" y="1658"/>
                  </a:cubicBezTo>
                  <a:cubicBezTo>
                    <a:pt x="2186" y="1660"/>
                    <a:pt x="2186" y="1661"/>
                    <a:pt x="2187" y="1662"/>
                  </a:cubicBezTo>
                  <a:cubicBezTo>
                    <a:pt x="2189" y="1669"/>
                    <a:pt x="2192" y="1675"/>
                    <a:pt x="2194" y="1681"/>
                  </a:cubicBezTo>
                  <a:cubicBezTo>
                    <a:pt x="2196" y="1686"/>
                    <a:pt x="2198" y="1692"/>
                    <a:pt x="2199" y="1698"/>
                  </a:cubicBezTo>
                  <a:cubicBezTo>
                    <a:pt x="2200" y="1698"/>
                    <a:pt x="2200" y="1699"/>
                    <a:pt x="2200" y="1699"/>
                  </a:cubicBezTo>
                  <a:cubicBezTo>
                    <a:pt x="2202" y="1706"/>
                    <a:pt x="2203" y="1712"/>
                    <a:pt x="2205" y="1718"/>
                  </a:cubicBezTo>
                  <a:cubicBezTo>
                    <a:pt x="2205" y="1722"/>
                    <a:pt x="2206" y="1725"/>
                    <a:pt x="2207" y="1728"/>
                  </a:cubicBezTo>
                  <a:cubicBezTo>
                    <a:pt x="2208" y="1737"/>
                    <a:pt x="2208" y="1737"/>
                    <a:pt x="2208" y="1737"/>
                  </a:cubicBezTo>
                  <a:cubicBezTo>
                    <a:pt x="2210" y="1747"/>
                    <a:pt x="2210" y="1747"/>
                    <a:pt x="2210" y="1747"/>
                  </a:cubicBezTo>
                  <a:cubicBezTo>
                    <a:pt x="2211" y="1750"/>
                    <a:pt x="2211" y="1750"/>
                    <a:pt x="2211" y="1750"/>
                  </a:cubicBezTo>
                  <a:cubicBezTo>
                    <a:pt x="2211" y="1752"/>
                    <a:pt x="2211" y="1752"/>
                    <a:pt x="2211" y="1752"/>
                  </a:cubicBezTo>
                  <a:cubicBezTo>
                    <a:pt x="2211" y="1757"/>
                    <a:pt x="2211" y="1757"/>
                    <a:pt x="2211" y="1757"/>
                  </a:cubicBezTo>
                  <a:cubicBezTo>
                    <a:pt x="2212" y="1763"/>
                    <a:pt x="2212" y="1769"/>
                    <a:pt x="2213" y="1776"/>
                  </a:cubicBezTo>
                  <a:cubicBezTo>
                    <a:pt x="2214" y="1782"/>
                    <a:pt x="2213" y="1789"/>
                    <a:pt x="2214" y="1795"/>
                  </a:cubicBezTo>
                  <a:cubicBezTo>
                    <a:pt x="2214" y="1805"/>
                    <a:pt x="2214" y="1805"/>
                    <a:pt x="2214" y="1805"/>
                  </a:cubicBezTo>
                  <a:cubicBezTo>
                    <a:pt x="2214" y="1814"/>
                    <a:pt x="2214" y="1814"/>
                    <a:pt x="2214" y="1814"/>
                  </a:cubicBezTo>
                  <a:cubicBezTo>
                    <a:pt x="2213" y="1820"/>
                    <a:pt x="2213" y="1827"/>
                    <a:pt x="2213" y="1833"/>
                  </a:cubicBezTo>
                  <a:cubicBezTo>
                    <a:pt x="2212" y="1837"/>
                    <a:pt x="2212" y="1842"/>
                    <a:pt x="2211" y="1846"/>
                  </a:cubicBezTo>
                  <a:cubicBezTo>
                    <a:pt x="2211" y="1854"/>
                    <a:pt x="2210" y="1863"/>
                    <a:pt x="2208" y="1871"/>
                  </a:cubicBezTo>
                  <a:cubicBezTo>
                    <a:pt x="2207" y="1877"/>
                    <a:pt x="2207" y="1883"/>
                    <a:pt x="2205" y="1889"/>
                  </a:cubicBezTo>
                  <a:cubicBezTo>
                    <a:pt x="2204" y="1896"/>
                    <a:pt x="2203" y="1902"/>
                    <a:pt x="2201" y="1908"/>
                  </a:cubicBezTo>
                  <a:cubicBezTo>
                    <a:pt x="2200" y="1914"/>
                    <a:pt x="2198" y="1920"/>
                    <a:pt x="2197" y="1926"/>
                  </a:cubicBezTo>
                  <a:cubicBezTo>
                    <a:pt x="2195" y="1932"/>
                    <a:pt x="2194" y="1938"/>
                    <a:pt x="2192" y="1944"/>
                  </a:cubicBezTo>
                  <a:cubicBezTo>
                    <a:pt x="2190" y="1950"/>
                    <a:pt x="2188" y="1956"/>
                    <a:pt x="2186" y="1962"/>
                  </a:cubicBezTo>
                  <a:cubicBezTo>
                    <a:pt x="2184" y="1971"/>
                    <a:pt x="2184" y="1971"/>
                    <a:pt x="2184" y="1971"/>
                  </a:cubicBezTo>
                  <a:cubicBezTo>
                    <a:pt x="2181" y="1979"/>
                    <a:pt x="2181" y="1979"/>
                    <a:pt x="2181" y="1979"/>
                  </a:cubicBezTo>
                  <a:cubicBezTo>
                    <a:pt x="2180" y="1981"/>
                    <a:pt x="2180" y="1982"/>
                    <a:pt x="2179" y="1984"/>
                  </a:cubicBezTo>
                  <a:cubicBezTo>
                    <a:pt x="2177" y="1988"/>
                    <a:pt x="2176" y="1992"/>
                    <a:pt x="2174" y="1997"/>
                  </a:cubicBezTo>
                  <a:cubicBezTo>
                    <a:pt x="2174" y="1998"/>
                    <a:pt x="2174" y="1998"/>
                    <a:pt x="2173" y="1999"/>
                  </a:cubicBezTo>
                  <a:cubicBezTo>
                    <a:pt x="2197" y="1999"/>
                    <a:pt x="2197" y="1999"/>
                    <a:pt x="2197" y="1999"/>
                  </a:cubicBezTo>
                  <a:cubicBezTo>
                    <a:pt x="2198" y="1996"/>
                    <a:pt x="2199" y="1992"/>
                    <a:pt x="2200" y="1989"/>
                  </a:cubicBezTo>
                  <a:lnTo>
                    <a:pt x="2204" y="198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 name="Freeform 8">
              <a:extLst>
                <a:ext uri="{FF2B5EF4-FFF2-40B4-BE49-F238E27FC236}">
                  <a16:creationId xmlns:a16="http://schemas.microsoft.com/office/drawing/2014/main" id="{00B66E8A-A267-0330-8DBD-C66B04BE6104}"/>
                </a:ext>
              </a:extLst>
            </p:cNvPr>
            <p:cNvSpPr>
              <a:spLocks/>
            </p:cNvSpPr>
            <p:nvPr/>
          </p:nvSpPr>
          <p:spPr bwMode="auto">
            <a:xfrm>
              <a:off x="968375" y="3740150"/>
              <a:ext cx="146050" cy="474663"/>
            </a:xfrm>
            <a:custGeom>
              <a:avLst/>
              <a:gdLst>
                <a:gd name="T0" fmla="*/ 50 w 57"/>
                <a:gd name="T1" fmla="*/ 170 h 187"/>
                <a:gd name="T2" fmla="*/ 43 w 57"/>
                <a:gd name="T3" fmla="*/ 160 h 187"/>
                <a:gd name="T4" fmla="*/ 37 w 57"/>
                <a:gd name="T5" fmla="*/ 149 h 187"/>
                <a:gd name="T6" fmla="*/ 36 w 57"/>
                <a:gd name="T7" fmla="*/ 147 h 187"/>
                <a:gd name="T8" fmla="*/ 36 w 57"/>
                <a:gd name="T9" fmla="*/ 146 h 187"/>
                <a:gd name="T10" fmla="*/ 31 w 57"/>
                <a:gd name="T11" fmla="*/ 136 h 187"/>
                <a:gd name="T12" fmla="*/ 27 w 57"/>
                <a:gd name="T13" fmla="*/ 125 h 187"/>
                <a:gd name="T14" fmla="*/ 26 w 57"/>
                <a:gd name="T15" fmla="*/ 121 h 187"/>
                <a:gd name="T16" fmla="*/ 23 w 57"/>
                <a:gd name="T17" fmla="*/ 113 h 187"/>
                <a:gd name="T18" fmla="*/ 22 w 57"/>
                <a:gd name="T19" fmla="*/ 108 h 187"/>
                <a:gd name="T20" fmla="*/ 21 w 57"/>
                <a:gd name="T21" fmla="*/ 102 h 187"/>
                <a:gd name="T22" fmla="*/ 21 w 57"/>
                <a:gd name="T23" fmla="*/ 101 h 187"/>
                <a:gd name="T24" fmla="*/ 18 w 57"/>
                <a:gd name="T25" fmla="*/ 78 h 187"/>
                <a:gd name="T26" fmla="*/ 18 w 57"/>
                <a:gd name="T27" fmla="*/ 51 h 187"/>
                <a:gd name="T28" fmla="*/ 33 w 57"/>
                <a:gd name="T29" fmla="*/ 0 h 187"/>
                <a:gd name="T30" fmla="*/ 27 w 57"/>
                <a:gd name="T31" fmla="*/ 0 h 187"/>
                <a:gd name="T32" fmla="*/ 25 w 57"/>
                <a:gd name="T33" fmla="*/ 0 h 187"/>
                <a:gd name="T34" fmla="*/ 18 w 57"/>
                <a:gd name="T35" fmla="*/ 0 h 187"/>
                <a:gd name="T36" fmla="*/ 14 w 57"/>
                <a:gd name="T37" fmla="*/ 0 h 187"/>
                <a:gd name="T38" fmla="*/ 2 w 57"/>
                <a:gd name="T39" fmla="*/ 49 h 187"/>
                <a:gd name="T40" fmla="*/ 1 w 57"/>
                <a:gd name="T41" fmla="*/ 73 h 187"/>
                <a:gd name="T42" fmla="*/ 3 w 57"/>
                <a:gd name="T43" fmla="*/ 95 h 187"/>
                <a:gd name="T44" fmla="*/ 3 w 57"/>
                <a:gd name="T45" fmla="*/ 100 h 187"/>
                <a:gd name="T46" fmla="*/ 4 w 57"/>
                <a:gd name="T47" fmla="*/ 104 h 187"/>
                <a:gd name="T48" fmla="*/ 7 w 57"/>
                <a:gd name="T49" fmla="*/ 117 h 187"/>
                <a:gd name="T50" fmla="*/ 8 w 57"/>
                <a:gd name="T51" fmla="*/ 119 h 187"/>
                <a:gd name="T52" fmla="*/ 11 w 57"/>
                <a:gd name="T53" fmla="*/ 130 h 187"/>
                <a:gd name="T54" fmla="*/ 13 w 57"/>
                <a:gd name="T55" fmla="*/ 136 h 187"/>
                <a:gd name="T56" fmla="*/ 15 w 57"/>
                <a:gd name="T57" fmla="*/ 140 h 187"/>
                <a:gd name="T58" fmla="*/ 19 w 57"/>
                <a:gd name="T59" fmla="*/ 150 h 187"/>
                <a:gd name="T60" fmla="*/ 21 w 57"/>
                <a:gd name="T61" fmla="*/ 154 h 187"/>
                <a:gd name="T62" fmla="*/ 25 w 57"/>
                <a:gd name="T63" fmla="*/ 162 h 187"/>
                <a:gd name="T64" fmla="*/ 30 w 57"/>
                <a:gd name="T65" fmla="*/ 171 h 187"/>
                <a:gd name="T66" fmla="*/ 31 w 57"/>
                <a:gd name="T67" fmla="*/ 172 h 187"/>
                <a:gd name="T68" fmla="*/ 38 w 57"/>
                <a:gd name="T69" fmla="*/ 182 h 187"/>
                <a:gd name="T70" fmla="*/ 42 w 57"/>
                <a:gd name="T71" fmla="*/ 187 h 187"/>
                <a:gd name="T72" fmla="*/ 47 w 57"/>
                <a:gd name="T73" fmla="*/ 184 h 187"/>
                <a:gd name="T74" fmla="*/ 50 w 57"/>
                <a:gd name="T75" fmla="*/ 182 h 187"/>
                <a:gd name="T76" fmla="*/ 57 w 57"/>
                <a:gd name="T77" fmla="*/ 179 h 187"/>
                <a:gd name="T78" fmla="*/ 52 w 57"/>
                <a:gd name="T79" fmla="*/ 173 h 187"/>
                <a:gd name="T80" fmla="*/ 50 w 57"/>
                <a:gd name="T81" fmla="*/ 1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187">
                  <a:moveTo>
                    <a:pt x="50" y="170"/>
                  </a:moveTo>
                  <a:cubicBezTo>
                    <a:pt x="48" y="167"/>
                    <a:pt x="45" y="163"/>
                    <a:pt x="43" y="160"/>
                  </a:cubicBezTo>
                  <a:cubicBezTo>
                    <a:pt x="41" y="156"/>
                    <a:pt x="39" y="153"/>
                    <a:pt x="37" y="149"/>
                  </a:cubicBezTo>
                  <a:cubicBezTo>
                    <a:pt x="37" y="148"/>
                    <a:pt x="36" y="148"/>
                    <a:pt x="36" y="147"/>
                  </a:cubicBezTo>
                  <a:cubicBezTo>
                    <a:pt x="36" y="147"/>
                    <a:pt x="36" y="147"/>
                    <a:pt x="36" y="146"/>
                  </a:cubicBezTo>
                  <a:cubicBezTo>
                    <a:pt x="34" y="143"/>
                    <a:pt x="32" y="140"/>
                    <a:pt x="31" y="136"/>
                  </a:cubicBezTo>
                  <a:cubicBezTo>
                    <a:pt x="29" y="132"/>
                    <a:pt x="28" y="129"/>
                    <a:pt x="27" y="125"/>
                  </a:cubicBezTo>
                  <a:cubicBezTo>
                    <a:pt x="26" y="123"/>
                    <a:pt x="26" y="122"/>
                    <a:pt x="26" y="121"/>
                  </a:cubicBezTo>
                  <a:cubicBezTo>
                    <a:pt x="25" y="118"/>
                    <a:pt x="24" y="116"/>
                    <a:pt x="23" y="113"/>
                  </a:cubicBezTo>
                  <a:cubicBezTo>
                    <a:pt x="23" y="111"/>
                    <a:pt x="23" y="110"/>
                    <a:pt x="22" y="108"/>
                  </a:cubicBezTo>
                  <a:cubicBezTo>
                    <a:pt x="22" y="106"/>
                    <a:pt x="21" y="104"/>
                    <a:pt x="21" y="102"/>
                  </a:cubicBezTo>
                  <a:cubicBezTo>
                    <a:pt x="21" y="102"/>
                    <a:pt x="21" y="101"/>
                    <a:pt x="21" y="101"/>
                  </a:cubicBezTo>
                  <a:cubicBezTo>
                    <a:pt x="19" y="93"/>
                    <a:pt x="18" y="85"/>
                    <a:pt x="18" y="78"/>
                  </a:cubicBezTo>
                  <a:cubicBezTo>
                    <a:pt x="17" y="69"/>
                    <a:pt x="17" y="60"/>
                    <a:pt x="18" y="51"/>
                  </a:cubicBezTo>
                  <a:cubicBezTo>
                    <a:pt x="20" y="34"/>
                    <a:pt x="25" y="17"/>
                    <a:pt x="33" y="0"/>
                  </a:cubicBezTo>
                  <a:cubicBezTo>
                    <a:pt x="27" y="0"/>
                    <a:pt x="27" y="0"/>
                    <a:pt x="27" y="0"/>
                  </a:cubicBezTo>
                  <a:cubicBezTo>
                    <a:pt x="25" y="0"/>
                    <a:pt x="25" y="0"/>
                    <a:pt x="25" y="0"/>
                  </a:cubicBezTo>
                  <a:cubicBezTo>
                    <a:pt x="18" y="0"/>
                    <a:pt x="18" y="0"/>
                    <a:pt x="18" y="0"/>
                  </a:cubicBezTo>
                  <a:cubicBezTo>
                    <a:pt x="14" y="0"/>
                    <a:pt x="14" y="0"/>
                    <a:pt x="14" y="0"/>
                  </a:cubicBezTo>
                  <a:cubicBezTo>
                    <a:pt x="8" y="16"/>
                    <a:pt x="3" y="32"/>
                    <a:pt x="2" y="49"/>
                  </a:cubicBezTo>
                  <a:cubicBezTo>
                    <a:pt x="1" y="57"/>
                    <a:pt x="0" y="65"/>
                    <a:pt x="1" y="73"/>
                  </a:cubicBezTo>
                  <a:cubicBezTo>
                    <a:pt x="1" y="80"/>
                    <a:pt x="2" y="88"/>
                    <a:pt x="3" y="95"/>
                  </a:cubicBezTo>
                  <a:cubicBezTo>
                    <a:pt x="3" y="97"/>
                    <a:pt x="3" y="98"/>
                    <a:pt x="3" y="100"/>
                  </a:cubicBezTo>
                  <a:cubicBezTo>
                    <a:pt x="4" y="101"/>
                    <a:pt x="4" y="103"/>
                    <a:pt x="4" y="104"/>
                  </a:cubicBezTo>
                  <a:cubicBezTo>
                    <a:pt x="5" y="108"/>
                    <a:pt x="6" y="113"/>
                    <a:pt x="7" y="117"/>
                  </a:cubicBezTo>
                  <a:cubicBezTo>
                    <a:pt x="7" y="118"/>
                    <a:pt x="8" y="118"/>
                    <a:pt x="8" y="119"/>
                  </a:cubicBezTo>
                  <a:cubicBezTo>
                    <a:pt x="9" y="123"/>
                    <a:pt x="10" y="127"/>
                    <a:pt x="11" y="130"/>
                  </a:cubicBezTo>
                  <a:cubicBezTo>
                    <a:pt x="12" y="132"/>
                    <a:pt x="12" y="134"/>
                    <a:pt x="13" y="136"/>
                  </a:cubicBezTo>
                  <a:cubicBezTo>
                    <a:pt x="14" y="137"/>
                    <a:pt x="14" y="139"/>
                    <a:pt x="15" y="140"/>
                  </a:cubicBezTo>
                  <a:cubicBezTo>
                    <a:pt x="16" y="143"/>
                    <a:pt x="17" y="147"/>
                    <a:pt x="19" y="150"/>
                  </a:cubicBezTo>
                  <a:cubicBezTo>
                    <a:pt x="19" y="151"/>
                    <a:pt x="20" y="152"/>
                    <a:pt x="21" y="154"/>
                  </a:cubicBezTo>
                  <a:cubicBezTo>
                    <a:pt x="22" y="156"/>
                    <a:pt x="23" y="159"/>
                    <a:pt x="25" y="162"/>
                  </a:cubicBezTo>
                  <a:cubicBezTo>
                    <a:pt x="27" y="165"/>
                    <a:pt x="28" y="168"/>
                    <a:pt x="30" y="171"/>
                  </a:cubicBezTo>
                  <a:cubicBezTo>
                    <a:pt x="31" y="171"/>
                    <a:pt x="31" y="172"/>
                    <a:pt x="31" y="172"/>
                  </a:cubicBezTo>
                  <a:cubicBezTo>
                    <a:pt x="34" y="176"/>
                    <a:pt x="36" y="179"/>
                    <a:pt x="38" y="182"/>
                  </a:cubicBezTo>
                  <a:cubicBezTo>
                    <a:pt x="39" y="183"/>
                    <a:pt x="41" y="185"/>
                    <a:pt x="42" y="187"/>
                  </a:cubicBezTo>
                  <a:cubicBezTo>
                    <a:pt x="44" y="186"/>
                    <a:pt x="45" y="185"/>
                    <a:pt x="47" y="184"/>
                  </a:cubicBezTo>
                  <a:cubicBezTo>
                    <a:pt x="48" y="184"/>
                    <a:pt x="49" y="183"/>
                    <a:pt x="50" y="182"/>
                  </a:cubicBezTo>
                  <a:cubicBezTo>
                    <a:pt x="52" y="181"/>
                    <a:pt x="55" y="180"/>
                    <a:pt x="57" y="179"/>
                  </a:cubicBezTo>
                  <a:cubicBezTo>
                    <a:pt x="55" y="177"/>
                    <a:pt x="54" y="175"/>
                    <a:pt x="52" y="173"/>
                  </a:cubicBezTo>
                  <a:cubicBezTo>
                    <a:pt x="52" y="172"/>
                    <a:pt x="51" y="171"/>
                    <a:pt x="50" y="17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Freeform 9">
              <a:extLst>
                <a:ext uri="{FF2B5EF4-FFF2-40B4-BE49-F238E27FC236}">
                  <a16:creationId xmlns:a16="http://schemas.microsoft.com/office/drawing/2014/main" id="{02DF963A-8F7A-FA4B-5D02-4E5B24016DA9}"/>
                </a:ext>
              </a:extLst>
            </p:cNvPr>
            <p:cNvSpPr>
              <a:spLocks/>
            </p:cNvSpPr>
            <p:nvPr/>
          </p:nvSpPr>
          <p:spPr bwMode="auto">
            <a:xfrm>
              <a:off x="1119188" y="3303588"/>
              <a:ext cx="454025" cy="268288"/>
            </a:xfrm>
            <a:custGeom>
              <a:avLst/>
              <a:gdLst>
                <a:gd name="T0" fmla="*/ 74 w 179"/>
                <a:gd name="T1" fmla="*/ 66 h 106"/>
                <a:gd name="T2" fmla="*/ 83 w 179"/>
                <a:gd name="T3" fmla="*/ 60 h 106"/>
                <a:gd name="T4" fmla="*/ 85 w 179"/>
                <a:gd name="T5" fmla="*/ 59 h 106"/>
                <a:gd name="T6" fmla="*/ 95 w 179"/>
                <a:gd name="T7" fmla="*/ 53 h 106"/>
                <a:gd name="T8" fmla="*/ 106 w 179"/>
                <a:gd name="T9" fmla="*/ 47 h 106"/>
                <a:gd name="T10" fmla="*/ 110 w 179"/>
                <a:gd name="T11" fmla="*/ 45 h 106"/>
                <a:gd name="T12" fmla="*/ 116 w 179"/>
                <a:gd name="T13" fmla="*/ 41 h 106"/>
                <a:gd name="T14" fmla="*/ 127 w 179"/>
                <a:gd name="T15" fmla="*/ 35 h 106"/>
                <a:gd name="T16" fmla="*/ 135 w 179"/>
                <a:gd name="T17" fmla="*/ 31 h 106"/>
                <a:gd name="T18" fmla="*/ 137 w 179"/>
                <a:gd name="T19" fmla="*/ 30 h 106"/>
                <a:gd name="T20" fmla="*/ 147 w 179"/>
                <a:gd name="T21" fmla="*/ 25 h 106"/>
                <a:gd name="T22" fmla="*/ 153 w 179"/>
                <a:gd name="T23" fmla="*/ 22 h 106"/>
                <a:gd name="T24" fmla="*/ 157 w 179"/>
                <a:gd name="T25" fmla="*/ 20 h 106"/>
                <a:gd name="T26" fmla="*/ 161 w 179"/>
                <a:gd name="T27" fmla="*/ 18 h 106"/>
                <a:gd name="T28" fmla="*/ 168 w 179"/>
                <a:gd name="T29" fmla="*/ 15 h 106"/>
                <a:gd name="T30" fmla="*/ 178 w 179"/>
                <a:gd name="T31" fmla="*/ 11 h 106"/>
                <a:gd name="T32" fmla="*/ 179 w 179"/>
                <a:gd name="T33" fmla="*/ 10 h 106"/>
                <a:gd name="T34" fmla="*/ 178 w 179"/>
                <a:gd name="T35" fmla="*/ 9 h 106"/>
                <a:gd name="T36" fmla="*/ 173 w 179"/>
                <a:gd name="T37" fmla="*/ 5 h 106"/>
                <a:gd name="T38" fmla="*/ 170 w 179"/>
                <a:gd name="T39" fmla="*/ 4 h 106"/>
                <a:gd name="T40" fmla="*/ 165 w 179"/>
                <a:gd name="T41" fmla="*/ 1 h 106"/>
                <a:gd name="T42" fmla="*/ 162 w 179"/>
                <a:gd name="T43" fmla="*/ 0 h 106"/>
                <a:gd name="T44" fmla="*/ 161 w 179"/>
                <a:gd name="T45" fmla="*/ 0 h 106"/>
                <a:gd name="T46" fmla="*/ 152 w 179"/>
                <a:gd name="T47" fmla="*/ 3 h 106"/>
                <a:gd name="T48" fmla="*/ 146 w 179"/>
                <a:gd name="T49" fmla="*/ 6 h 106"/>
                <a:gd name="T50" fmla="*/ 142 w 179"/>
                <a:gd name="T51" fmla="*/ 8 h 106"/>
                <a:gd name="T52" fmla="*/ 141 w 179"/>
                <a:gd name="T53" fmla="*/ 9 h 106"/>
                <a:gd name="T54" fmla="*/ 132 w 179"/>
                <a:gd name="T55" fmla="*/ 13 h 106"/>
                <a:gd name="T56" fmla="*/ 122 w 179"/>
                <a:gd name="T57" fmla="*/ 18 h 106"/>
                <a:gd name="T58" fmla="*/ 115 w 179"/>
                <a:gd name="T59" fmla="*/ 22 h 106"/>
                <a:gd name="T60" fmla="*/ 111 w 179"/>
                <a:gd name="T61" fmla="*/ 24 h 106"/>
                <a:gd name="T62" fmla="*/ 101 w 179"/>
                <a:gd name="T63" fmla="*/ 30 h 106"/>
                <a:gd name="T64" fmla="*/ 90 w 179"/>
                <a:gd name="T65" fmla="*/ 36 h 106"/>
                <a:gd name="T66" fmla="*/ 89 w 179"/>
                <a:gd name="T67" fmla="*/ 37 h 106"/>
                <a:gd name="T68" fmla="*/ 80 w 179"/>
                <a:gd name="T69" fmla="*/ 42 h 106"/>
                <a:gd name="T70" fmla="*/ 69 w 179"/>
                <a:gd name="T71" fmla="*/ 49 h 106"/>
                <a:gd name="T72" fmla="*/ 62 w 179"/>
                <a:gd name="T73" fmla="*/ 54 h 106"/>
                <a:gd name="T74" fmla="*/ 59 w 179"/>
                <a:gd name="T75" fmla="*/ 56 h 106"/>
                <a:gd name="T76" fmla="*/ 48 w 179"/>
                <a:gd name="T77" fmla="*/ 64 h 106"/>
                <a:gd name="T78" fmla="*/ 37 w 179"/>
                <a:gd name="T79" fmla="*/ 72 h 106"/>
                <a:gd name="T80" fmla="*/ 36 w 179"/>
                <a:gd name="T81" fmla="*/ 72 h 106"/>
                <a:gd name="T82" fmla="*/ 35 w 179"/>
                <a:gd name="T83" fmla="*/ 74 h 106"/>
                <a:gd name="T84" fmla="*/ 25 w 179"/>
                <a:gd name="T85" fmla="*/ 82 h 106"/>
                <a:gd name="T86" fmla="*/ 14 w 179"/>
                <a:gd name="T87" fmla="*/ 92 h 106"/>
                <a:gd name="T88" fmla="*/ 6 w 179"/>
                <a:gd name="T89" fmla="*/ 99 h 106"/>
                <a:gd name="T90" fmla="*/ 2 w 179"/>
                <a:gd name="T91" fmla="*/ 103 h 106"/>
                <a:gd name="T92" fmla="*/ 0 w 179"/>
                <a:gd name="T93" fmla="*/ 105 h 106"/>
                <a:gd name="T94" fmla="*/ 2 w 179"/>
                <a:gd name="T95" fmla="*/ 105 h 106"/>
                <a:gd name="T96" fmla="*/ 5 w 179"/>
                <a:gd name="T97" fmla="*/ 106 h 106"/>
                <a:gd name="T98" fmla="*/ 8 w 179"/>
                <a:gd name="T99" fmla="*/ 106 h 106"/>
                <a:gd name="T100" fmla="*/ 11 w 179"/>
                <a:gd name="T101" fmla="*/ 105 h 106"/>
                <a:gd name="T102" fmla="*/ 20 w 179"/>
                <a:gd name="T103" fmla="*/ 103 h 106"/>
                <a:gd name="T104" fmla="*/ 22 w 179"/>
                <a:gd name="T105" fmla="*/ 103 h 106"/>
                <a:gd name="T106" fmla="*/ 28 w 179"/>
                <a:gd name="T107" fmla="*/ 102 h 106"/>
                <a:gd name="T108" fmla="*/ 28 w 179"/>
                <a:gd name="T109" fmla="*/ 102 h 106"/>
                <a:gd name="T110" fmla="*/ 30 w 179"/>
                <a:gd name="T111" fmla="*/ 100 h 106"/>
                <a:gd name="T112" fmla="*/ 41 w 179"/>
                <a:gd name="T113" fmla="*/ 90 h 106"/>
                <a:gd name="T114" fmla="*/ 47 w 179"/>
                <a:gd name="T115" fmla="*/ 86 h 106"/>
                <a:gd name="T116" fmla="*/ 53 w 179"/>
                <a:gd name="T117" fmla="*/ 82 h 106"/>
                <a:gd name="T118" fmla="*/ 56 w 179"/>
                <a:gd name="T119" fmla="*/ 79 h 106"/>
                <a:gd name="T120" fmla="*/ 63 w 179"/>
                <a:gd name="T121" fmla="*/ 74 h 106"/>
                <a:gd name="T122" fmla="*/ 74 w 179"/>
                <a:gd name="T123"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 h="106">
                  <a:moveTo>
                    <a:pt x="74" y="66"/>
                  </a:moveTo>
                  <a:cubicBezTo>
                    <a:pt x="77" y="64"/>
                    <a:pt x="80" y="62"/>
                    <a:pt x="83" y="60"/>
                  </a:cubicBezTo>
                  <a:cubicBezTo>
                    <a:pt x="84" y="60"/>
                    <a:pt x="84" y="60"/>
                    <a:pt x="85" y="59"/>
                  </a:cubicBezTo>
                  <a:cubicBezTo>
                    <a:pt x="88" y="57"/>
                    <a:pt x="92" y="55"/>
                    <a:pt x="95" y="53"/>
                  </a:cubicBezTo>
                  <a:cubicBezTo>
                    <a:pt x="99" y="51"/>
                    <a:pt x="102" y="49"/>
                    <a:pt x="106" y="47"/>
                  </a:cubicBezTo>
                  <a:cubicBezTo>
                    <a:pt x="107" y="46"/>
                    <a:pt x="108" y="45"/>
                    <a:pt x="110" y="45"/>
                  </a:cubicBezTo>
                  <a:cubicBezTo>
                    <a:pt x="112" y="43"/>
                    <a:pt x="114" y="42"/>
                    <a:pt x="116" y="41"/>
                  </a:cubicBezTo>
                  <a:cubicBezTo>
                    <a:pt x="120" y="39"/>
                    <a:pt x="123" y="37"/>
                    <a:pt x="127" y="35"/>
                  </a:cubicBezTo>
                  <a:cubicBezTo>
                    <a:pt x="130" y="34"/>
                    <a:pt x="133" y="32"/>
                    <a:pt x="135" y="31"/>
                  </a:cubicBezTo>
                  <a:cubicBezTo>
                    <a:pt x="136" y="31"/>
                    <a:pt x="136" y="30"/>
                    <a:pt x="137" y="30"/>
                  </a:cubicBezTo>
                  <a:cubicBezTo>
                    <a:pt x="140" y="28"/>
                    <a:pt x="144" y="27"/>
                    <a:pt x="147" y="25"/>
                  </a:cubicBezTo>
                  <a:cubicBezTo>
                    <a:pt x="149" y="24"/>
                    <a:pt x="151" y="23"/>
                    <a:pt x="153" y="22"/>
                  </a:cubicBezTo>
                  <a:cubicBezTo>
                    <a:pt x="155" y="21"/>
                    <a:pt x="156" y="21"/>
                    <a:pt x="157" y="20"/>
                  </a:cubicBezTo>
                  <a:cubicBezTo>
                    <a:pt x="159" y="20"/>
                    <a:pt x="160" y="19"/>
                    <a:pt x="161" y="18"/>
                  </a:cubicBezTo>
                  <a:cubicBezTo>
                    <a:pt x="163" y="17"/>
                    <a:pt x="165" y="16"/>
                    <a:pt x="168" y="15"/>
                  </a:cubicBezTo>
                  <a:cubicBezTo>
                    <a:pt x="171" y="14"/>
                    <a:pt x="174" y="12"/>
                    <a:pt x="178" y="11"/>
                  </a:cubicBezTo>
                  <a:cubicBezTo>
                    <a:pt x="178" y="11"/>
                    <a:pt x="179" y="10"/>
                    <a:pt x="179" y="10"/>
                  </a:cubicBezTo>
                  <a:cubicBezTo>
                    <a:pt x="179" y="10"/>
                    <a:pt x="178" y="9"/>
                    <a:pt x="178" y="9"/>
                  </a:cubicBezTo>
                  <a:cubicBezTo>
                    <a:pt x="176" y="7"/>
                    <a:pt x="177" y="8"/>
                    <a:pt x="173" y="5"/>
                  </a:cubicBezTo>
                  <a:cubicBezTo>
                    <a:pt x="172" y="5"/>
                    <a:pt x="171" y="4"/>
                    <a:pt x="170" y="4"/>
                  </a:cubicBezTo>
                  <a:cubicBezTo>
                    <a:pt x="169" y="3"/>
                    <a:pt x="167" y="2"/>
                    <a:pt x="165" y="1"/>
                  </a:cubicBezTo>
                  <a:cubicBezTo>
                    <a:pt x="164" y="1"/>
                    <a:pt x="163" y="1"/>
                    <a:pt x="162" y="0"/>
                  </a:cubicBezTo>
                  <a:cubicBezTo>
                    <a:pt x="162" y="0"/>
                    <a:pt x="161" y="0"/>
                    <a:pt x="161" y="0"/>
                  </a:cubicBezTo>
                  <a:cubicBezTo>
                    <a:pt x="158" y="1"/>
                    <a:pt x="155" y="2"/>
                    <a:pt x="152" y="3"/>
                  </a:cubicBezTo>
                  <a:cubicBezTo>
                    <a:pt x="150" y="4"/>
                    <a:pt x="148" y="5"/>
                    <a:pt x="146" y="6"/>
                  </a:cubicBezTo>
                  <a:cubicBezTo>
                    <a:pt x="145" y="7"/>
                    <a:pt x="143" y="8"/>
                    <a:pt x="142" y="8"/>
                  </a:cubicBezTo>
                  <a:cubicBezTo>
                    <a:pt x="142" y="8"/>
                    <a:pt x="141" y="9"/>
                    <a:pt x="141" y="9"/>
                  </a:cubicBezTo>
                  <a:cubicBezTo>
                    <a:pt x="138" y="10"/>
                    <a:pt x="135" y="12"/>
                    <a:pt x="132" y="13"/>
                  </a:cubicBezTo>
                  <a:cubicBezTo>
                    <a:pt x="128" y="15"/>
                    <a:pt x="125" y="17"/>
                    <a:pt x="122" y="18"/>
                  </a:cubicBezTo>
                  <a:cubicBezTo>
                    <a:pt x="119" y="20"/>
                    <a:pt x="117" y="21"/>
                    <a:pt x="115" y="22"/>
                  </a:cubicBezTo>
                  <a:cubicBezTo>
                    <a:pt x="114" y="23"/>
                    <a:pt x="113" y="23"/>
                    <a:pt x="111" y="24"/>
                  </a:cubicBezTo>
                  <a:cubicBezTo>
                    <a:pt x="108" y="26"/>
                    <a:pt x="104" y="28"/>
                    <a:pt x="101" y="30"/>
                  </a:cubicBezTo>
                  <a:cubicBezTo>
                    <a:pt x="97" y="32"/>
                    <a:pt x="94" y="34"/>
                    <a:pt x="90" y="36"/>
                  </a:cubicBezTo>
                  <a:cubicBezTo>
                    <a:pt x="90" y="36"/>
                    <a:pt x="89" y="36"/>
                    <a:pt x="89" y="37"/>
                  </a:cubicBezTo>
                  <a:cubicBezTo>
                    <a:pt x="86" y="39"/>
                    <a:pt x="83" y="40"/>
                    <a:pt x="80" y="42"/>
                  </a:cubicBezTo>
                  <a:cubicBezTo>
                    <a:pt x="76" y="44"/>
                    <a:pt x="73" y="47"/>
                    <a:pt x="69" y="49"/>
                  </a:cubicBezTo>
                  <a:cubicBezTo>
                    <a:pt x="67" y="51"/>
                    <a:pt x="64" y="52"/>
                    <a:pt x="62" y="54"/>
                  </a:cubicBezTo>
                  <a:cubicBezTo>
                    <a:pt x="61" y="55"/>
                    <a:pt x="60" y="55"/>
                    <a:pt x="59" y="56"/>
                  </a:cubicBezTo>
                  <a:cubicBezTo>
                    <a:pt x="55" y="59"/>
                    <a:pt x="51" y="61"/>
                    <a:pt x="48" y="64"/>
                  </a:cubicBezTo>
                  <a:cubicBezTo>
                    <a:pt x="44" y="67"/>
                    <a:pt x="40" y="69"/>
                    <a:pt x="37" y="72"/>
                  </a:cubicBezTo>
                  <a:cubicBezTo>
                    <a:pt x="37" y="72"/>
                    <a:pt x="37" y="72"/>
                    <a:pt x="36" y="72"/>
                  </a:cubicBezTo>
                  <a:cubicBezTo>
                    <a:pt x="36" y="73"/>
                    <a:pt x="35" y="73"/>
                    <a:pt x="35" y="74"/>
                  </a:cubicBezTo>
                  <a:cubicBezTo>
                    <a:pt x="32" y="76"/>
                    <a:pt x="28" y="79"/>
                    <a:pt x="25" y="82"/>
                  </a:cubicBezTo>
                  <a:cubicBezTo>
                    <a:pt x="22" y="85"/>
                    <a:pt x="18" y="88"/>
                    <a:pt x="14" y="92"/>
                  </a:cubicBezTo>
                  <a:cubicBezTo>
                    <a:pt x="11" y="94"/>
                    <a:pt x="9" y="97"/>
                    <a:pt x="6" y="99"/>
                  </a:cubicBezTo>
                  <a:cubicBezTo>
                    <a:pt x="5" y="101"/>
                    <a:pt x="3" y="102"/>
                    <a:pt x="2" y="103"/>
                  </a:cubicBezTo>
                  <a:cubicBezTo>
                    <a:pt x="2" y="104"/>
                    <a:pt x="1" y="105"/>
                    <a:pt x="0" y="105"/>
                  </a:cubicBezTo>
                  <a:cubicBezTo>
                    <a:pt x="1" y="105"/>
                    <a:pt x="1" y="105"/>
                    <a:pt x="2" y="105"/>
                  </a:cubicBezTo>
                  <a:cubicBezTo>
                    <a:pt x="3" y="106"/>
                    <a:pt x="4" y="106"/>
                    <a:pt x="5" y="106"/>
                  </a:cubicBezTo>
                  <a:cubicBezTo>
                    <a:pt x="6" y="106"/>
                    <a:pt x="7" y="106"/>
                    <a:pt x="8" y="106"/>
                  </a:cubicBezTo>
                  <a:cubicBezTo>
                    <a:pt x="9" y="106"/>
                    <a:pt x="10" y="105"/>
                    <a:pt x="11" y="105"/>
                  </a:cubicBezTo>
                  <a:cubicBezTo>
                    <a:pt x="14" y="105"/>
                    <a:pt x="17" y="104"/>
                    <a:pt x="20" y="103"/>
                  </a:cubicBezTo>
                  <a:cubicBezTo>
                    <a:pt x="21" y="103"/>
                    <a:pt x="21" y="103"/>
                    <a:pt x="22" y="103"/>
                  </a:cubicBezTo>
                  <a:cubicBezTo>
                    <a:pt x="24" y="102"/>
                    <a:pt x="26" y="102"/>
                    <a:pt x="28" y="102"/>
                  </a:cubicBezTo>
                  <a:cubicBezTo>
                    <a:pt x="28" y="102"/>
                    <a:pt x="28" y="102"/>
                    <a:pt x="28" y="102"/>
                  </a:cubicBezTo>
                  <a:cubicBezTo>
                    <a:pt x="29" y="101"/>
                    <a:pt x="29" y="101"/>
                    <a:pt x="30" y="100"/>
                  </a:cubicBezTo>
                  <a:cubicBezTo>
                    <a:pt x="34" y="97"/>
                    <a:pt x="38" y="94"/>
                    <a:pt x="41" y="90"/>
                  </a:cubicBezTo>
                  <a:cubicBezTo>
                    <a:pt x="43" y="89"/>
                    <a:pt x="45" y="87"/>
                    <a:pt x="47" y="86"/>
                  </a:cubicBezTo>
                  <a:cubicBezTo>
                    <a:pt x="49" y="84"/>
                    <a:pt x="51" y="83"/>
                    <a:pt x="53" y="82"/>
                  </a:cubicBezTo>
                  <a:cubicBezTo>
                    <a:pt x="54" y="81"/>
                    <a:pt x="55" y="80"/>
                    <a:pt x="56" y="79"/>
                  </a:cubicBezTo>
                  <a:cubicBezTo>
                    <a:pt x="59" y="77"/>
                    <a:pt x="61" y="75"/>
                    <a:pt x="63" y="74"/>
                  </a:cubicBezTo>
                  <a:cubicBezTo>
                    <a:pt x="67" y="71"/>
                    <a:pt x="71" y="69"/>
                    <a:pt x="74" y="6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3" name="Freeform 10">
              <a:extLst>
                <a:ext uri="{FF2B5EF4-FFF2-40B4-BE49-F238E27FC236}">
                  <a16:creationId xmlns:a16="http://schemas.microsoft.com/office/drawing/2014/main" id="{EE0C5C3B-607B-EBC3-BCF2-DE6F46FF2253}"/>
                </a:ext>
              </a:extLst>
            </p:cNvPr>
            <p:cNvSpPr>
              <a:spLocks/>
            </p:cNvSpPr>
            <p:nvPr/>
          </p:nvSpPr>
          <p:spPr bwMode="auto">
            <a:xfrm>
              <a:off x="438150" y="1652588"/>
              <a:ext cx="257175" cy="38100"/>
            </a:xfrm>
            <a:custGeom>
              <a:avLst/>
              <a:gdLst>
                <a:gd name="T0" fmla="*/ 88 w 101"/>
                <a:gd name="T1" fmla="*/ 2 h 15"/>
                <a:gd name="T2" fmla="*/ 86 w 101"/>
                <a:gd name="T3" fmla="*/ 2 h 15"/>
                <a:gd name="T4" fmla="*/ 77 w 101"/>
                <a:gd name="T5" fmla="*/ 1 h 15"/>
                <a:gd name="T6" fmla="*/ 68 w 101"/>
                <a:gd name="T7" fmla="*/ 1 h 15"/>
                <a:gd name="T8" fmla="*/ 66 w 101"/>
                <a:gd name="T9" fmla="*/ 1 h 15"/>
                <a:gd name="T10" fmla="*/ 59 w 101"/>
                <a:gd name="T11" fmla="*/ 1 h 15"/>
                <a:gd name="T12" fmla="*/ 50 w 101"/>
                <a:gd name="T13" fmla="*/ 1 h 15"/>
                <a:gd name="T14" fmla="*/ 43 w 101"/>
                <a:gd name="T15" fmla="*/ 1 h 15"/>
                <a:gd name="T16" fmla="*/ 41 w 101"/>
                <a:gd name="T17" fmla="*/ 1 h 15"/>
                <a:gd name="T18" fmla="*/ 32 w 101"/>
                <a:gd name="T19" fmla="*/ 0 h 15"/>
                <a:gd name="T20" fmla="*/ 31 w 101"/>
                <a:gd name="T21" fmla="*/ 0 h 15"/>
                <a:gd name="T22" fmla="*/ 23 w 101"/>
                <a:gd name="T23" fmla="*/ 0 h 15"/>
                <a:gd name="T24" fmla="*/ 21 w 101"/>
                <a:gd name="T25" fmla="*/ 0 h 15"/>
                <a:gd name="T26" fmla="*/ 14 w 101"/>
                <a:gd name="T27" fmla="*/ 0 h 15"/>
                <a:gd name="T28" fmla="*/ 5 w 101"/>
                <a:gd name="T29" fmla="*/ 0 h 15"/>
                <a:gd name="T30" fmla="*/ 3 w 101"/>
                <a:gd name="T31" fmla="*/ 0 h 15"/>
                <a:gd name="T32" fmla="*/ 0 w 101"/>
                <a:gd name="T33" fmla="*/ 12 h 15"/>
                <a:gd name="T34" fmla="*/ 3 w 101"/>
                <a:gd name="T35" fmla="*/ 12 h 15"/>
                <a:gd name="T36" fmla="*/ 12 w 101"/>
                <a:gd name="T37" fmla="*/ 12 h 15"/>
                <a:gd name="T38" fmla="*/ 18 w 101"/>
                <a:gd name="T39" fmla="*/ 12 h 15"/>
                <a:gd name="T40" fmla="*/ 21 w 101"/>
                <a:gd name="T41" fmla="*/ 12 h 15"/>
                <a:gd name="T42" fmla="*/ 30 w 101"/>
                <a:gd name="T43" fmla="*/ 12 h 15"/>
                <a:gd name="T44" fmla="*/ 31 w 101"/>
                <a:gd name="T45" fmla="*/ 13 h 15"/>
                <a:gd name="T46" fmla="*/ 38 w 101"/>
                <a:gd name="T47" fmla="*/ 13 h 15"/>
                <a:gd name="T48" fmla="*/ 41 w 101"/>
                <a:gd name="T49" fmla="*/ 13 h 15"/>
                <a:gd name="T50" fmla="*/ 47 w 101"/>
                <a:gd name="T51" fmla="*/ 13 h 15"/>
                <a:gd name="T52" fmla="*/ 56 w 101"/>
                <a:gd name="T53" fmla="*/ 13 h 15"/>
                <a:gd name="T54" fmla="*/ 63 w 101"/>
                <a:gd name="T55" fmla="*/ 13 h 15"/>
                <a:gd name="T56" fmla="*/ 65 w 101"/>
                <a:gd name="T57" fmla="*/ 14 h 15"/>
                <a:gd name="T58" fmla="*/ 74 w 101"/>
                <a:gd name="T59" fmla="*/ 14 h 15"/>
                <a:gd name="T60" fmla="*/ 83 w 101"/>
                <a:gd name="T61" fmla="*/ 14 h 15"/>
                <a:gd name="T62" fmla="*/ 86 w 101"/>
                <a:gd name="T63" fmla="*/ 14 h 15"/>
                <a:gd name="T64" fmla="*/ 92 w 101"/>
                <a:gd name="T65" fmla="*/ 14 h 15"/>
                <a:gd name="T66" fmla="*/ 100 w 101"/>
                <a:gd name="T67" fmla="*/ 15 h 15"/>
                <a:gd name="T68" fmla="*/ 101 w 101"/>
                <a:gd name="T69" fmla="*/ 2 h 15"/>
                <a:gd name="T70" fmla="*/ 95 w 101"/>
                <a:gd name="T71" fmla="*/ 2 h 15"/>
                <a:gd name="T72" fmla="*/ 88 w 101"/>
                <a:gd name="T7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15">
                  <a:moveTo>
                    <a:pt x="88" y="2"/>
                  </a:moveTo>
                  <a:cubicBezTo>
                    <a:pt x="88" y="2"/>
                    <a:pt x="87" y="2"/>
                    <a:pt x="86" y="2"/>
                  </a:cubicBezTo>
                  <a:cubicBezTo>
                    <a:pt x="83" y="2"/>
                    <a:pt x="80" y="2"/>
                    <a:pt x="77" y="1"/>
                  </a:cubicBezTo>
                  <a:cubicBezTo>
                    <a:pt x="74" y="1"/>
                    <a:pt x="71" y="1"/>
                    <a:pt x="68" y="1"/>
                  </a:cubicBezTo>
                  <a:cubicBezTo>
                    <a:pt x="68" y="1"/>
                    <a:pt x="67" y="1"/>
                    <a:pt x="66" y="1"/>
                  </a:cubicBezTo>
                  <a:cubicBezTo>
                    <a:pt x="64" y="1"/>
                    <a:pt x="62" y="1"/>
                    <a:pt x="59" y="1"/>
                  </a:cubicBezTo>
                  <a:cubicBezTo>
                    <a:pt x="56" y="1"/>
                    <a:pt x="53" y="1"/>
                    <a:pt x="50" y="1"/>
                  </a:cubicBezTo>
                  <a:cubicBezTo>
                    <a:pt x="48" y="1"/>
                    <a:pt x="46" y="1"/>
                    <a:pt x="43" y="1"/>
                  </a:cubicBezTo>
                  <a:cubicBezTo>
                    <a:pt x="43" y="1"/>
                    <a:pt x="42" y="1"/>
                    <a:pt x="41" y="1"/>
                  </a:cubicBezTo>
                  <a:cubicBezTo>
                    <a:pt x="38" y="0"/>
                    <a:pt x="35" y="0"/>
                    <a:pt x="32" y="0"/>
                  </a:cubicBezTo>
                  <a:cubicBezTo>
                    <a:pt x="32" y="0"/>
                    <a:pt x="31" y="0"/>
                    <a:pt x="31" y="0"/>
                  </a:cubicBezTo>
                  <a:cubicBezTo>
                    <a:pt x="28" y="0"/>
                    <a:pt x="26" y="0"/>
                    <a:pt x="23" y="0"/>
                  </a:cubicBezTo>
                  <a:cubicBezTo>
                    <a:pt x="23" y="0"/>
                    <a:pt x="22" y="0"/>
                    <a:pt x="21" y="0"/>
                  </a:cubicBezTo>
                  <a:cubicBezTo>
                    <a:pt x="19" y="0"/>
                    <a:pt x="17" y="0"/>
                    <a:pt x="14" y="0"/>
                  </a:cubicBezTo>
                  <a:cubicBezTo>
                    <a:pt x="11" y="0"/>
                    <a:pt x="8" y="0"/>
                    <a:pt x="5" y="0"/>
                  </a:cubicBezTo>
                  <a:cubicBezTo>
                    <a:pt x="5" y="0"/>
                    <a:pt x="4" y="0"/>
                    <a:pt x="3" y="0"/>
                  </a:cubicBezTo>
                  <a:cubicBezTo>
                    <a:pt x="2" y="4"/>
                    <a:pt x="1" y="8"/>
                    <a:pt x="0" y="12"/>
                  </a:cubicBezTo>
                  <a:cubicBezTo>
                    <a:pt x="1" y="12"/>
                    <a:pt x="2" y="12"/>
                    <a:pt x="3" y="12"/>
                  </a:cubicBezTo>
                  <a:cubicBezTo>
                    <a:pt x="6" y="12"/>
                    <a:pt x="9" y="12"/>
                    <a:pt x="12" y="12"/>
                  </a:cubicBezTo>
                  <a:cubicBezTo>
                    <a:pt x="14" y="12"/>
                    <a:pt x="16" y="12"/>
                    <a:pt x="18" y="12"/>
                  </a:cubicBezTo>
                  <a:cubicBezTo>
                    <a:pt x="19" y="12"/>
                    <a:pt x="20" y="12"/>
                    <a:pt x="21" y="12"/>
                  </a:cubicBezTo>
                  <a:cubicBezTo>
                    <a:pt x="24" y="12"/>
                    <a:pt x="26" y="12"/>
                    <a:pt x="30" y="12"/>
                  </a:cubicBezTo>
                  <a:cubicBezTo>
                    <a:pt x="30" y="12"/>
                    <a:pt x="30" y="12"/>
                    <a:pt x="31" y="13"/>
                  </a:cubicBezTo>
                  <a:cubicBezTo>
                    <a:pt x="33" y="13"/>
                    <a:pt x="36" y="13"/>
                    <a:pt x="38" y="13"/>
                  </a:cubicBezTo>
                  <a:cubicBezTo>
                    <a:pt x="39" y="13"/>
                    <a:pt x="40" y="13"/>
                    <a:pt x="41" y="13"/>
                  </a:cubicBezTo>
                  <a:cubicBezTo>
                    <a:pt x="43" y="13"/>
                    <a:pt x="45" y="13"/>
                    <a:pt x="47" y="13"/>
                  </a:cubicBezTo>
                  <a:cubicBezTo>
                    <a:pt x="50" y="13"/>
                    <a:pt x="53" y="13"/>
                    <a:pt x="56" y="13"/>
                  </a:cubicBezTo>
                  <a:cubicBezTo>
                    <a:pt x="59" y="13"/>
                    <a:pt x="61" y="13"/>
                    <a:pt x="63" y="13"/>
                  </a:cubicBezTo>
                  <a:cubicBezTo>
                    <a:pt x="64" y="13"/>
                    <a:pt x="65" y="13"/>
                    <a:pt x="65" y="14"/>
                  </a:cubicBezTo>
                  <a:cubicBezTo>
                    <a:pt x="68" y="14"/>
                    <a:pt x="71" y="14"/>
                    <a:pt x="74" y="14"/>
                  </a:cubicBezTo>
                  <a:cubicBezTo>
                    <a:pt x="77" y="14"/>
                    <a:pt x="80" y="14"/>
                    <a:pt x="83" y="14"/>
                  </a:cubicBezTo>
                  <a:cubicBezTo>
                    <a:pt x="84" y="14"/>
                    <a:pt x="85" y="14"/>
                    <a:pt x="86" y="14"/>
                  </a:cubicBezTo>
                  <a:cubicBezTo>
                    <a:pt x="88" y="14"/>
                    <a:pt x="90" y="14"/>
                    <a:pt x="92" y="14"/>
                  </a:cubicBezTo>
                  <a:cubicBezTo>
                    <a:pt x="95" y="14"/>
                    <a:pt x="98" y="15"/>
                    <a:pt x="100" y="15"/>
                  </a:cubicBezTo>
                  <a:cubicBezTo>
                    <a:pt x="100" y="10"/>
                    <a:pt x="101" y="6"/>
                    <a:pt x="101" y="2"/>
                  </a:cubicBezTo>
                  <a:cubicBezTo>
                    <a:pt x="99" y="2"/>
                    <a:pt x="97" y="2"/>
                    <a:pt x="95" y="2"/>
                  </a:cubicBezTo>
                  <a:cubicBezTo>
                    <a:pt x="93" y="2"/>
                    <a:pt x="91" y="2"/>
                    <a:pt x="88" y="2"/>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4" name="Freeform 11">
              <a:extLst>
                <a:ext uri="{FF2B5EF4-FFF2-40B4-BE49-F238E27FC236}">
                  <a16:creationId xmlns:a16="http://schemas.microsoft.com/office/drawing/2014/main" id="{10CB1D54-5D6C-EFCB-4806-134AE5F939DC}"/>
                </a:ext>
              </a:extLst>
            </p:cNvPr>
            <p:cNvSpPr>
              <a:spLocks/>
            </p:cNvSpPr>
            <p:nvPr/>
          </p:nvSpPr>
          <p:spPr bwMode="auto">
            <a:xfrm>
              <a:off x="809625" y="1663700"/>
              <a:ext cx="280988" cy="50800"/>
            </a:xfrm>
            <a:custGeom>
              <a:avLst/>
              <a:gdLst>
                <a:gd name="T0" fmla="*/ 101 w 111"/>
                <a:gd name="T1" fmla="*/ 6 h 20"/>
                <a:gd name="T2" fmla="*/ 99 w 111"/>
                <a:gd name="T3" fmla="*/ 6 h 20"/>
                <a:gd name="T4" fmla="*/ 92 w 111"/>
                <a:gd name="T5" fmla="*/ 6 h 20"/>
                <a:gd name="T6" fmla="*/ 83 w 111"/>
                <a:gd name="T7" fmla="*/ 5 h 20"/>
                <a:gd name="T8" fmla="*/ 77 w 111"/>
                <a:gd name="T9" fmla="*/ 5 h 20"/>
                <a:gd name="T10" fmla="*/ 74 w 111"/>
                <a:gd name="T11" fmla="*/ 5 h 20"/>
                <a:gd name="T12" fmla="*/ 65 w 111"/>
                <a:gd name="T13" fmla="*/ 4 h 20"/>
                <a:gd name="T14" fmla="*/ 56 w 111"/>
                <a:gd name="T15" fmla="*/ 4 h 20"/>
                <a:gd name="T16" fmla="*/ 54 w 111"/>
                <a:gd name="T17" fmla="*/ 3 h 20"/>
                <a:gd name="T18" fmla="*/ 47 w 111"/>
                <a:gd name="T19" fmla="*/ 3 h 20"/>
                <a:gd name="T20" fmla="*/ 39 w 111"/>
                <a:gd name="T21" fmla="*/ 2 h 20"/>
                <a:gd name="T22" fmla="*/ 32 w 111"/>
                <a:gd name="T23" fmla="*/ 2 h 20"/>
                <a:gd name="T24" fmla="*/ 30 w 111"/>
                <a:gd name="T25" fmla="*/ 2 h 20"/>
                <a:gd name="T26" fmla="*/ 21 w 111"/>
                <a:gd name="T27" fmla="*/ 1 h 20"/>
                <a:gd name="T28" fmla="*/ 12 w 111"/>
                <a:gd name="T29" fmla="*/ 1 h 20"/>
                <a:gd name="T30" fmla="*/ 10 w 111"/>
                <a:gd name="T31" fmla="*/ 0 h 20"/>
                <a:gd name="T32" fmla="*/ 3 w 111"/>
                <a:gd name="T33" fmla="*/ 0 h 20"/>
                <a:gd name="T34" fmla="*/ 3 w 111"/>
                <a:gd name="T35" fmla="*/ 0 h 20"/>
                <a:gd name="T36" fmla="*/ 1 w 111"/>
                <a:gd name="T37" fmla="*/ 0 h 20"/>
                <a:gd name="T38" fmla="*/ 0 w 111"/>
                <a:gd name="T39" fmla="*/ 13 h 20"/>
                <a:gd name="T40" fmla="*/ 0 w 111"/>
                <a:gd name="T41" fmla="*/ 13 h 20"/>
                <a:gd name="T42" fmla="*/ 2 w 111"/>
                <a:gd name="T43" fmla="*/ 13 h 20"/>
                <a:gd name="T44" fmla="*/ 7 w 111"/>
                <a:gd name="T45" fmla="*/ 13 h 20"/>
                <a:gd name="T46" fmla="*/ 9 w 111"/>
                <a:gd name="T47" fmla="*/ 13 h 20"/>
                <a:gd name="T48" fmla="*/ 18 w 111"/>
                <a:gd name="T49" fmla="*/ 14 h 20"/>
                <a:gd name="T50" fmla="*/ 27 w 111"/>
                <a:gd name="T51" fmla="*/ 14 h 20"/>
                <a:gd name="T52" fmla="*/ 29 w 111"/>
                <a:gd name="T53" fmla="*/ 15 h 20"/>
                <a:gd name="T54" fmla="*/ 36 w 111"/>
                <a:gd name="T55" fmla="*/ 15 h 20"/>
                <a:gd name="T56" fmla="*/ 44 w 111"/>
                <a:gd name="T57" fmla="*/ 16 h 20"/>
                <a:gd name="T58" fmla="*/ 51 w 111"/>
                <a:gd name="T59" fmla="*/ 16 h 20"/>
                <a:gd name="T60" fmla="*/ 53 w 111"/>
                <a:gd name="T61" fmla="*/ 16 h 20"/>
                <a:gd name="T62" fmla="*/ 62 w 111"/>
                <a:gd name="T63" fmla="*/ 17 h 20"/>
                <a:gd name="T64" fmla="*/ 71 w 111"/>
                <a:gd name="T65" fmla="*/ 17 h 20"/>
                <a:gd name="T66" fmla="*/ 74 w 111"/>
                <a:gd name="T67" fmla="*/ 18 h 20"/>
                <a:gd name="T68" fmla="*/ 80 w 111"/>
                <a:gd name="T69" fmla="*/ 18 h 20"/>
                <a:gd name="T70" fmla="*/ 89 w 111"/>
                <a:gd name="T71" fmla="*/ 19 h 20"/>
                <a:gd name="T72" fmla="*/ 96 w 111"/>
                <a:gd name="T73" fmla="*/ 19 h 20"/>
                <a:gd name="T74" fmla="*/ 98 w 111"/>
                <a:gd name="T75" fmla="*/ 19 h 20"/>
                <a:gd name="T76" fmla="*/ 107 w 111"/>
                <a:gd name="T77" fmla="*/ 20 h 20"/>
                <a:gd name="T78" fmla="*/ 111 w 111"/>
                <a:gd name="T79" fmla="*/ 20 h 20"/>
                <a:gd name="T80" fmla="*/ 111 w 111"/>
                <a:gd name="T81" fmla="*/ 7 h 20"/>
                <a:gd name="T82" fmla="*/ 110 w 111"/>
                <a:gd name="T83" fmla="*/ 7 h 20"/>
                <a:gd name="T84" fmla="*/ 101 w 111"/>
                <a:gd name="T8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20">
                  <a:moveTo>
                    <a:pt x="101" y="6"/>
                  </a:moveTo>
                  <a:cubicBezTo>
                    <a:pt x="100" y="6"/>
                    <a:pt x="100" y="6"/>
                    <a:pt x="99" y="6"/>
                  </a:cubicBezTo>
                  <a:cubicBezTo>
                    <a:pt x="97" y="6"/>
                    <a:pt x="94" y="6"/>
                    <a:pt x="92" y="6"/>
                  </a:cubicBezTo>
                  <a:cubicBezTo>
                    <a:pt x="89" y="6"/>
                    <a:pt x="86" y="5"/>
                    <a:pt x="83" y="5"/>
                  </a:cubicBezTo>
                  <a:cubicBezTo>
                    <a:pt x="81" y="5"/>
                    <a:pt x="79" y="5"/>
                    <a:pt x="77" y="5"/>
                  </a:cubicBezTo>
                  <a:cubicBezTo>
                    <a:pt x="76" y="5"/>
                    <a:pt x="75" y="5"/>
                    <a:pt x="74" y="5"/>
                  </a:cubicBezTo>
                  <a:cubicBezTo>
                    <a:pt x="71" y="5"/>
                    <a:pt x="68" y="4"/>
                    <a:pt x="65" y="4"/>
                  </a:cubicBezTo>
                  <a:cubicBezTo>
                    <a:pt x="62" y="4"/>
                    <a:pt x="59" y="4"/>
                    <a:pt x="56" y="4"/>
                  </a:cubicBezTo>
                  <a:cubicBezTo>
                    <a:pt x="56" y="4"/>
                    <a:pt x="55" y="4"/>
                    <a:pt x="54" y="3"/>
                  </a:cubicBezTo>
                  <a:cubicBezTo>
                    <a:pt x="52" y="3"/>
                    <a:pt x="50" y="3"/>
                    <a:pt x="47" y="3"/>
                  </a:cubicBezTo>
                  <a:cubicBezTo>
                    <a:pt x="44" y="3"/>
                    <a:pt x="42" y="3"/>
                    <a:pt x="39" y="2"/>
                  </a:cubicBezTo>
                  <a:cubicBezTo>
                    <a:pt x="36" y="2"/>
                    <a:pt x="34" y="2"/>
                    <a:pt x="32" y="2"/>
                  </a:cubicBezTo>
                  <a:cubicBezTo>
                    <a:pt x="31" y="2"/>
                    <a:pt x="30" y="2"/>
                    <a:pt x="30" y="2"/>
                  </a:cubicBezTo>
                  <a:cubicBezTo>
                    <a:pt x="27" y="2"/>
                    <a:pt x="24" y="1"/>
                    <a:pt x="21" y="1"/>
                  </a:cubicBezTo>
                  <a:cubicBezTo>
                    <a:pt x="18" y="1"/>
                    <a:pt x="15" y="1"/>
                    <a:pt x="12" y="1"/>
                  </a:cubicBezTo>
                  <a:cubicBezTo>
                    <a:pt x="11" y="1"/>
                    <a:pt x="10" y="1"/>
                    <a:pt x="10" y="0"/>
                  </a:cubicBezTo>
                  <a:cubicBezTo>
                    <a:pt x="8" y="0"/>
                    <a:pt x="5" y="0"/>
                    <a:pt x="3" y="0"/>
                  </a:cubicBezTo>
                  <a:cubicBezTo>
                    <a:pt x="3" y="0"/>
                    <a:pt x="3" y="0"/>
                    <a:pt x="3" y="0"/>
                  </a:cubicBezTo>
                  <a:cubicBezTo>
                    <a:pt x="2" y="0"/>
                    <a:pt x="2" y="0"/>
                    <a:pt x="1" y="0"/>
                  </a:cubicBezTo>
                  <a:cubicBezTo>
                    <a:pt x="1" y="4"/>
                    <a:pt x="0" y="8"/>
                    <a:pt x="0" y="13"/>
                  </a:cubicBezTo>
                  <a:cubicBezTo>
                    <a:pt x="0" y="13"/>
                    <a:pt x="0" y="13"/>
                    <a:pt x="0" y="13"/>
                  </a:cubicBezTo>
                  <a:cubicBezTo>
                    <a:pt x="1" y="13"/>
                    <a:pt x="2" y="13"/>
                    <a:pt x="2" y="13"/>
                  </a:cubicBezTo>
                  <a:cubicBezTo>
                    <a:pt x="4" y="13"/>
                    <a:pt x="5" y="13"/>
                    <a:pt x="7" y="13"/>
                  </a:cubicBezTo>
                  <a:cubicBezTo>
                    <a:pt x="7" y="13"/>
                    <a:pt x="8" y="13"/>
                    <a:pt x="9" y="13"/>
                  </a:cubicBezTo>
                  <a:cubicBezTo>
                    <a:pt x="12" y="13"/>
                    <a:pt x="15" y="14"/>
                    <a:pt x="18" y="14"/>
                  </a:cubicBezTo>
                  <a:cubicBezTo>
                    <a:pt x="21" y="14"/>
                    <a:pt x="24" y="14"/>
                    <a:pt x="27" y="14"/>
                  </a:cubicBezTo>
                  <a:cubicBezTo>
                    <a:pt x="27" y="15"/>
                    <a:pt x="28" y="15"/>
                    <a:pt x="29" y="15"/>
                  </a:cubicBezTo>
                  <a:cubicBezTo>
                    <a:pt x="31" y="15"/>
                    <a:pt x="33" y="15"/>
                    <a:pt x="36" y="15"/>
                  </a:cubicBezTo>
                  <a:cubicBezTo>
                    <a:pt x="39" y="15"/>
                    <a:pt x="42" y="16"/>
                    <a:pt x="44" y="16"/>
                  </a:cubicBezTo>
                  <a:cubicBezTo>
                    <a:pt x="47" y="16"/>
                    <a:pt x="49" y="16"/>
                    <a:pt x="51" y="16"/>
                  </a:cubicBezTo>
                  <a:cubicBezTo>
                    <a:pt x="52" y="16"/>
                    <a:pt x="53" y="16"/>
                    <a:pt x="53" y="16"/>
                  </a:cubicBezTo>
                  <a:cubicBezTo>
                    <a:pt x="56" y="17"/>
                    <a:pt x="59" y="17"/>
                    <a:pt x="62" y="17"/>
                  </a:cubicBezTo>
                  <a:cubicBezTo>
                    <a:pt x="65" y="17"/>
                    <a:pt x="68" y="17"/>
                    <a:pt x="71" y="17"/>
                  </a:cubicBezTo>
                  <a:cubicBezTo>
                    <a:pt x="72" y="18"/>
                    <a:pt x="73" y="18"/>
                    <a:pt x="74" y="18"/>
                  </a:cubicBezTo>
                  <a:cubicBezTo>
                    <a:pt x="76" y="18"/>
                    <a:pt x="78" y="18"/>
                    <a:pt x="80" y="18"/>
                  </a:cubicBezTo>
                  <a:cubicBezTo>
                    <a:pt x="83" y="18"/>
                    <a:pt x="86" y="18"/>
                    <a:pt x="89" y="19"/>
                  </a:cubicBezTo>
                  <a:cubicBezTo>
                    <a:pt x="91" y="19"/>
                    <a:pt x="94" y="19"/>
                    <a:pt x="96" y="19"/>
                  </a:cubicBezTo>
                  <a:cubicBezTo>
                    <a:pt x="97" y="19"/>
                    <a:pt x="97" y="19"/>
                    <a:pt x="98" y="19"/>
                  </a:cubicBezTo>
                  <a:cubicBezTo>
                    <a:pt x="101" y="19"/>
                    <a:pt x="104" y="20"/>
                    <a:pt x="107" y="20"/>
                  </a:cubicBezTo>
                  <a:cubicBezTo>
                    <a:pt x="108" y="20"/>
                    <a:pt x="109" y="20"/>
                    <a:pt x="111" y="20"/>
                  </a:cubicBezTo>
                  <a:cubicBezTo>
                    <a:pt x="111" y="16"/>
                    <a:pt x="111" y="11"/>
                    <a:pt x="111" y="7"/>
                  </a:cubicBezTo>
                  <a:cubicBezTo>
                    <a:pt x="110" y="7"/>
                    <a:pt x="110" y="7"/>
                    <a:pt x="110" y="7"/>
                  </a:cubicBezTo>
                  <a:cubicBezTo>
                    <a:pt x="107" y="7"/>
                    <a:pt x="104" y="6"/>
                    <a:pt x="101" y="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5" name="Freeform 12">
              <a:extLst>
                <a:ext uri="{FF2B5EF4-FFF2-40B4-BE49-F238E27FC236}">
                  <a16:creationId xmlns:a16="http://schemas.microsoft.com/office/drawing/2014/main" id="{00E1A284-9E3D-73D0-C80F-AEE91A3BCD33}"/>
                </a:ext>
              </a:extLst>
            </p:cNvPr>
            <p:cNvSpPr>
              <a:spLocks/>
            </p:cNvSpPr>
            <p:nvPr/>
          </p:nvSpPr>
          <p:spPr bwMode="auto">
            <a:xfrm>
              <a:off x="1827213" y="3049588"/>
              <a:ext cx="449263" cy="177800"/>
            </a:xfrm>
            <a:custGeom>
              <a:avLst/>
              <a:gdLst>
                <a:gd name="T0" fmla="*/ 5 w 177"/>
                <a:gd name="T1" fmla="*/ 70 h 70"/>
                <a:gd name="T2" fmla="*/ 7 w 177"/>
                <a:gd name="T3" fmla="*/ 69 h 70"/>
                <a:gd name="T4" fmla="*/ 8 w 177"/>
                <a:gd name="T5" fmla="*/ 69 h 70"/>
                <a:gd name="T6" fmla="*/ 18 w 177"/>
                <a:gd name="T7" fmla="*/ 66 h 70"/>
                <a:gd name="T8" fmla="*/ 28 w 177"/>
                <a:gd name="T9" fmla="*/ 63 h 70"/>
                <a:gd name="T10" fmla="*/ 31 w 177"/>
                <a:gd name="T11" fmla="*/ 61 h 70"/>
                <a:gd name="T12" fmla="*/ 37 w 177"/>
                <a:gd name="T13" fmla="*/ 59 h 70"/>
                <a:gd name="T14" fmla="*/ 47 w 177"/>
                <a:gd name="T15" fmla="*/ 56 h 70"/>
                <a:gd name="T16" fmla="*/ 56 w 177"/>
                <a:gd name="T17" fmla="*/ 53 h 70"/>
                <a:gd name="T18" fmla="*/ 57 w 177"/>
                <a:gd name="T19" fmla="*/ 53 h 70"/>
                <a:gd name="T20" fmla="*/ 67 w 177"/>
                <a:gd name="T21" fmla="*/ 50 h 70"/>
                <a:gd name="T22" fmla="*/ 76 w 177"/>
                <a:gd name="T23" fmla="*/ 47 h 70"/>
                <a:gd name="T24" fmla="*/ 80 w 177"/>
                <a:gd name="T25" fmla="*/ 46 h 70"/>
                <a:gd name="T26" fmla="*/ 86 w 177"/>
                <a:gd name="T27" fmla="*/ 44 h 70"/>
                <a:gd name="T28" fmla="*/ 96 w 177"/>
                <a:gd name="T29" fmla="*/ 41 h 70"/>
                <a:gd name="T30" fmla="*/ 105 w 177"/>
                <a:gd name="T31" fmla="*/ 38 h 70"/>
                <a:gd name="T32" fmla="*/ 106 w 177"/>
                <a:gd name="T33" fmla="*/ 38 h 70"/>
                <a:gd name="T34" fmla="*/ 116 w 177"/>
                <a:gd name="T35" fmla="*/ 35 h 70"/>
                <a:gd name="T36" fmla="*/ 125 w 177"/>
                <a:gd name="T37" fmla="*/ 32 h 70"/>
                <a:gd name="T38" fmla="*/ 129 w 177"/>
                <a:gd name="T39" fmla="*/ 30 h 70"/>
                <a:gd name="T40" fmla="*/ 130 w 177"/>
                <a:gd name="T41" fmla="*/ 30 h 70"/>
                <a:gd name="T42" fmla="*/ 135 w 177"/>
                <a:gd name="T43" fmla="*/ 29 h 70"/>
                <a:gd name="T44" fmla="*/ 145 w 177"/>
                <a:gd name="T45" fmla="*/ 25 h 70"/>
                <a:gd name="T46" fmla="*/ 154 w 177"/>
                <a:gd name="T47" fmla="*/ 23 h 70"/>
                <a:gd name="T48" fmla="*/ 155 w 177"/>
                <a:gd name="T49" fmla="*/ 22 h 70"/>
                <a:gd name="T50" fmla="*/ 164 w 177"/>
                <a:gd name="T51" fmla="*/ 19 h 70"/>
                <a:gd name="T52" fmla="*/ 174 w 177"/>
                <a:gd name="T53" fmla="*/ 16 h 70"/>
                <a:gd name="T54" fmla="*/ 177 w 177"/>
                <a:gd name="T55" fmla="*/ 15 h 70"/>
                <a:gd name="T56" fmla="*/ 175 w 177"/>
                <a:gd name="T57" fmla="*/ 11 h 70"/>
                <a:gd name="T58" fmla="*/ 170 w 177"/>
                <a:gd name="T59" fmla="*/ 0 h 70"/>
                <a:gd name="T60" fmla="*/ 169 w 177"/>
                <a:gd name="T61" fmla="*/ 0 h 70"/>
                <a:gd name="T62" fmla="*/ 159 w 177"/>
                <a:gd name="T63" fmla="*/ 3 h 70"/>
                <a:gd name="T64" fmla="*/ 158 w 177"/>
                <a:gd name="T65" fmla="*/ 3 h 70"/>
                <a:gd name="T66" fmla="*/ 149 w 177"/>
                <a:gd name="T67" fmla="*/ 6 h 70"/>
                <a:gd name="T68" fmla="*/ 140 w 177"/>
                <a:gd name="T69" fmla="*/ 9 h 70"/>
                <a:gd name="T70" fmla="*/ 134 w 177"/>
                <a:gd name="T71" fmla="*/ 11 h 70"/>
                <a:gd name="T72" fmla="*/ 130 w 177"/>
                <a:gd name="T73" fmla="*/ 12 h 70"/>
                <a:gd name="T74" fmla="*/ 125 w 177"/>
                <a:gd name="T75" fmla="*/ 14 h 70"/>
                <a:gd name="T76" fmla="*/ 120 w 177"/>
                <a:gd name="T77" fmla="*/ 15 h 70"/>
                <a:gd name="T78" fmla="*/ 110 w 177"/>
                <a:gd name="T79" fmla="*/ 18 h 70"/>
                <a:gd name="T80" fmla="*/ 109 w 177"/>
                <a:gd name="T81" fmla="*/ 19 h 70"/>
                <a:gd name="T82" fmla="*/ 101 w 177"/>
                <a:gd name="T83" fmla="*/ 21 h 70"/>
                <a:gd name="T84" fmla="*/ 91 w 177"/>
                <a:gd name="T85" fmla="*/ 24 h 70"/>
                <a:gd name="T86" fmla="*/ 85 w 177"/>
                <a:gd name="T87" fmla="*/ 26 h 70"/>
                <a:gd name="T88" fmla="*/ 81 w 177"/>
                <a:gd name="T89" fmla="*/ 28 h 70"/>
                <a:gd name="T90" fmla="*/ 71 w 177"/>
                <a:gd name="T91" fmla="*/ 31 h 70"/>
                <a:gd name="T92" fmla="*/ 62 w 177"/>
                <a:gd name="T93" fmla="*/ 34 h 70"/>
                <a:gd name="T94" fmla="*/ 60 w 177"/>
                <a:gd name="T95" fmla="*/ 34 h 70"/>
                <a:gd name="T96" fmla="*/ 52 w 177"/>
                <a:gd name="T97" fmla="*/ 37 h 70"/>
                <a:gd name="T98" fmla="*/ 42 w 177"/>
                <a:gd name="T99" fmla="*/ 40 h 70"/>
                <a:gd name="T100" fmla="*/ 36 w 177"/>
                <a:gd name="T101" fmla="*/ 42 h 70"/>
                <a:gd name="T102" fmla="*/ 32 w 177"/>
                <a:gd name="T103" fmla="*/ 43 h 70"/>
                <a:gd name="T104" fmla="*/ 22 w 177"/>
                <a:gd name="T105" fmla="*/ 46 h 70"/>
                <a:gd name="T106" fmla="*/ 13 w 177"/>
                <a:gd name="T107" fmla="*/ 50 h 70"/>
                <a:gd name="T108" fmla="*/ 11 w 177"/>
                <a:gd name="T109" fmla="*/ 50 h 70"/>
                <a:gd name="T110" fmla="*/ 3 w 177"/>
                <a:gd name="T111" fmla="*/ 53 h 70"/>
                <a:gd name="T112" fmla="*/ 0 w 177"/>
                <a:gd name="T113" fmla="*/ 54 h 70"/>
                <a:gd name="T114" fmla="*/ 2 w 177"/>
                <a:gd name="T115" fmla="*/ 58 h 70"/>
                <a:gd name="T116" fmla="*/ 5 w 177"/>
                <a:gd name="T1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7" h="70">
                  <a:moveTo>
                    <a:pt x="5" y="70"/>
                  </a:moveTo>
                  <a:cubicBezTo>
                    <a:pt x="6" y="70"/>
                    <a:pt x="6" y="70"/>
                    <a:pt x="7" y="69"/>
                  </a:cubicBezTo>
                  <a:cubicBezTo>
                    <a:pt x="7" y="69"/>
                    <a:pt x="8" y="69"/>
                    <a:pt x="8" y="69"/>
                  </a:cubicBezTo>
                  <a:cubicBezTo>
                    <a:pt x="11" y="68"/>
                    <a:pt x="15" y="67"/>
                    <a:pt x="18" y="66"/>
                  </a:cubicBezTo>
                  <a:cubicBezTo>
                    <a:pt x="21" y="65"/>
                    <a:pt x="24" y="64"/>
                    <a:pt x="28" y="63"/>
                  </a:cubicBezTo>
                  <a:cubicBezTo>
                    <a:pt x="29" y="62"/>
                    <a:pt x="30" y="62"/>
                    <a:pt x="31" y="61"/>
                  </a:cubicBezTo>
                  <a:cubicBezTo>
                    <a:pt x="33" y="61"/>
                    <a:pt x="35" y="60"/>
                    <a:pt x="37" y="59"/>
                  </a:cubicBezTo>
                  <a:cubicBezTo>
                    <a:pt x="41" y="58"/>
                    <a:pt x="44" y="57"/>
                    <a:pt x="47" y="56"/>
                  </a:cubicBezTo>
                  <a:cubicBezTo>
                    <a:pt x="50" y="55"/>
                    <a:pt x="53" y="54"/>
                    <a:pt x="56" y="53"/>
                  </a:cubicBezTo>
                  <a:cubicBezTo>
                    <a:pt x="56" y="53"/>
                    <a:pt x="57" y="53"/>
                    <a:pt x="57" y="53"/>
                  </a:cubicBezTo>
                  <a:cubicBezTo>
                    <a:pt x="60" y="52"/>
                    <a:pt x="63" y="51"/>
                    <a:pt x="67" y="50"/>
                  </a:cubicBezTo>
                  <a:cubicBezTo>
                    <a:pt x="70" y="49"/>
                    <a:pt x="73" y="48"/>
                    <a:pt x="76" y="47"/>
                  </a:cubicBezTo>
                  <a:cubicBezTo>
                    <a:pt x="78" y="46"/>
                    <a:pt x="79" y="46"/>
                    <a:pt x="80" y="46"/>
                  </a:cubicBezTo>
                  <a:cubicBezTo>
                    <a:pt x="82" y="45"/>
                    <a:pt x="84" y="44"/>
                    <a:pt x="86" y="44"/>
                  </a:cubicBezTo>
                  <a:cubicBezTo>
                    <a:pt x="89" y="43"/>
                    <a:pt x="93" y="42"/>
                    <a:pt x="96" y="41"/>
                  </a:cubicBezTo>
                  <a:cubicBezTo>
                    <a:pt x="99" y="40"/>
                    <a:pt x="102" y="39"/>
                    <a:pt x="105" y="38"/>
                  </a:cubicBezTo>
                  <a:cubicBezTo>
                    <a:pt x="105" y="38"/>
                    <a:pt x="105" y="38"/>
                    <a:pt x="106" y="38"/>
                  </a:cubicBezTo>
                  <a:cubicBezTo>
                    <a:pt x="109" y="37"/>
                    <a:pt x="112" y="36"/>
                    <a:pt x="116" y="35"/>
                  </a:cubicBezTo>
                  <a:cubicBezTo>
                    <a:pt x="119" y="34"/>
                    <a:pt x="122" y="33"/>
                    <a:pt x="125" y="32"/>
                  </a:cubicBezTo>
                  <a:cubicBezTo>
                    <a:pt x="127" y="31"/>
                    <a:pt x="128" y="31"/>
                    <a:pt x="129" y="30"/>
                  </a:cubicBezTo>
                  <a:cubicBezTo>
                    <a:pt x="129" y="30"/>
                    <a:pt x="130" y="30"/>
                    <a:pt x="130" y="30"/>
                  </a:cubicBezTo>
                  <a:cubicBezTo>
                    <a:pt x="131" y="30"/>
                    <a:pt x="133" y="29"/>
                    <a:pt x="135" y="29"/>
                  </a:cubicBezTo>
                  <a:cubicBezTo>
                    <a:pt x="138" y="28"/>
                    <a:pt x="142" y="26"/>
                    <a:pt x="145" y="25"/>
                  </a:cubicBezTo>
                  <a:cubicBezTo>
                    <a:pt x="148" y="25"/>
                    <a:pt x="151" y="24"/>
                    <a:pt x="154" y="23"/>
                  </a:cubicBezTo>
                  <a:cubicBezTo>
                    <a:pt x="154" y="23"/>
                    <a:pt x="154" y="22"/>
                    <a:pt x="155" y="22"/>
                  </a:cubicBezTo>
                  <a:cubicBezTo>
                    <a:pt x="158" y="21"/>
                    <a:pt x="161" y="20"/>
                    <a:pt x="164" y="19"/>
                  </a:cubicBezTo>
                  <a:cubicBezTo>
                    <a:pt x="168" y="18"/>
                    <a:pt x="171" y="17"/>
                    <a:pt x="174" y="16"/>
                  </a:cubicBezTo>
                  <a:cubicBezTo>
                    <a:pt x="175" y="16"/>
                    <a:pt x="176" y="15"/>
                    <a:pt x="177" y="15"/>
                  </a:cubicBezTo>
                  <a:cubicBezTo>
                    <a:pt x="177" y="14"/>
                    <a:pt x="176" y="12"/>
                    <a:pt x="175" y="11"/>
                  </a:cubicBezTo>
                  <a:cubicBezTo>
                    <a:pt x="174" y="7"/>
                    <a:pt x="172" y="3"/>
                    <a:pt x="170" y="0"/>
                  </a:cubicBezTo>
                  <a:cubicBezTo>
                    <a:pt x="170" y="0"/>
                    <a:pt x="169" y="0"/>
                    <a:pt x="169" y="0"/>
                  </a:cubicBezTo>
                  <a:cubicBezTo>
                    <a:pt x="166" y="1"/>
                    <a:pt x="162" y="2"/>
                    <a:pt x="159" y="3"/>
                  </a:cubicBezTo>
                  <a:cubicBezTo>
                    <a:pt x="159" y="3"/>
                    <a:pt x="158" y="3"/>
                    <a:pt x="158" y="3"/>
                  </a:cubicBezTo>
                  <a:cubicBezTo>
                    <a:pt x="155" y="4"/>
                    <a:pt x="152" y="5"/>
                    <a:pt x="149" y="6"/>
                  </a:cubicBezTo>
                  <a:cubicBezTo>
                    <a:pt x="146" y="7"/>
                    <a:pt x="143" y="8"/>
                    <a:pt x="140" y="9"/>
                  </a:cubicBezTo>
                  <a:cubicBezTo>
                    <a:pt x="138" y="10"/>
                    <a:pt x="136" y="11"/>
                    <a:pt x="134" y="11"/>
                  </a:cubicBezTo>
                  <a:cubicBezTo>
                    <a:pt x="132" y="12"/>
                    <a:pt x="131" y="12"/>
                    <a:pt x="130" y="12"/>
                  </a:cubicBezTo>
                  <a:cubicBezTo>
                    <a:pt x="128" y="13"/>
                    <a:pt x="126" y="13"/>
                    <a:pt x="125" y="14"/>
                  </a:cubicBezTo>
                  <a:cubicBezTo>
                    <a:pt x="123" y="14"/>
                    <a:pt x="122" y="15"/>
                    <a:pt x="120" y="15"/>
                  </a:cubicBezTo>
                  <a:cubicBezTo>
                    <a:pt x="117" y="16"/>
                    <a:pt x="114" y="17"/>
                    <a:pt x="110" y="18"/>
                  </a:cubicBezTo>
                  <a:cubicBezTo>
                    <a:pt x="110" y="19"/>
                    <a:pt x="110" y="19"/>
                    <a:pt x="109" y="19"/>
                  </a:cubicBezTo>
                  <a:cubicBezTo>
                    <a:pt x="106" y="20"/>
                    <a:pt x="103" y="21"/>
                    <a:pt x="101" y="21"/>
                  </a:cubicBezTo>
                  <a:cubicBezTo>
                    <a:pt x="97" y="22"/>
                    <a:pt x="94" y="23"/>
                    <a:pt x="91" y="24"/>
                  </a:cubicBezTo>
                  <a:cubicBezTo>
                    <a:pt x="89" y="25"/>
                    <a:pt x="87" y="26"/>
                    <a:pt x="85" y="26"/>
                  </a:cubicBezTo>
                  <a:cubicBezTo>
                    <a:pt x="84" y="27"/>
                    <a:pt x="82" y="27"/>
                    <a:pt x="81" y="28"/>
                  </a:cubicBezTo>
                  <a:cubicBezTo>
                    <a:pt x="78" y="29"/>
                    <a:pt x="75" y="30"/>
                    <a:pt x="71" y="31"/>
                  </a:cubicBezTo>
                  <a:cubicBezTo>
                    <a:pt x="68" y="32"/>
                    <a:pt x="65" y="33"/>
                    <a:pt x="62" y="34"/>
                  </a:cubicBezTo>
                  <a:cubicBezTo>
                    <a:pt x="61" y="34"/>
                    <a:pt x="61" y="34"/>
                    <a:pt x="60" y="34"/>
                  </a:cubicBezTo>
                  <a:cubicBezTo>
                    <a:pt x="58" y="35"/>
                    <a:pt x="55" y="36"/>
                    <a:pt x="52" y="37"/>
                  </a:cubicBezTo>
                  <a:cubicBezTo>
                    <a:pt x="48" y="38"/>
                    <a:pt x="45" y="39"/>
                    <a:pt x="42" y="40"/>
                  </a:cubicBezTo>
                  <a:cubicBezTo>
                    <a:pt x="40" y="41"/>
                    <a:pt x="38" y="41"/>
                    <a:pt x="36" y="42"/>
                  </a:cubicBezTo>
                  <a:cubicBezTo>
                    <a:pt x="35" y="42"/>
                    <a:pt x="33" y="43"/>
                    <a:pt x="32" y="43"/>
                  </a:cubicBezTo>
                  <a:cubicBezTo>
                    <a:pt x="29" y="44"/>
                    <a:pt x="26" y="45"/>
                    <a:pt x="22" y="46"/>
                  </a:cubicBezTo>
                  <a:cubicBezTo>
                    <a:pt x="19" y="47"/>
                    <a:pt x="16" y="48"/>
                    <a:pt x="13" y="50"/>
                  </a:cubicBezTo>
                  <a:cubicBezTo>
                    <a:pt x="12" y="50"/>
                    <a:pt x="12" y="50"/>
                    <a:pt x="11" y="50"/>
                  </a:cubicBezTo>
                  <a:cubicBezTo>
                    <a:pt x="9" y="51"/>
                    <a:pt x="6" y="52"/>
                    <a:pt x="3" y="53"/>
                  </a:cubicBezTo>
                  <a:cubicBezTo>
                    <a:pt x="2" y="53"/>
                    <a:pt x="1" y="53"/>
                    <a:pt x="0" y="54"/>
                  </a:cubicBezTo>
                  <a:cubicBezTo>
                    <a:pt x="0" y="55"/>
                    <a:pt x="1" y="57"/>
                    <a:pt x="2" y="58"/>
                  </a:cubicBezTo>
                  <a:cubicBezTo>
                    <a:pt x="3" y="62"/>
                    <a:pt x="4" y="66"/>
                    <a:pt x="5" y="7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6" name="Freeform 13">
              <a:extLst>
                <a:ext uri="{FF2B5EF4-FFF2-40B4-BE49-F238E27FC236}">
                  <a16:creationId xmlns:a16="http://schemas.microsoft.com/office/drawing/2014/main" id="{527D2779-B9C3-D2E0-1645-5D082B9FA7F1}"/>
                </a:ext>
              </a:extLst>
            </p:cNvPr>
            <p:cNvSpPr>
              <a:spLocks/>
            </p:cNvSpPr>
            <p:nvPr/>
          </p:nvSpPr>
          <p:spPr bwMode="auto">
            <a:xfrm>
              <a:off x="1277938" y="4346575"/>
              <a:ext cx="503238" cy="238125"/>
            </a:xfrm>
            <a:custGeom>
              <a:avLst/>
              <a:gdLst>
                <a:gd name="T0" fmla="*/ 189 w 198"/>
                <a:gd name="T1" fmla="*/ 75 h 94"/>
                <a:gd name="T2" fmla="*/ 175 w 198"/>
                <a:gd name="T3" fmla="*/ 70 h 94"/>
                <a:gd name="T4" fmla="*/ 167 w 198"/>
                <a:gd name="T5" fmla="*/ 67 h 94"/>
                <a:gd name="T6" fmla="*/ 159 w 198"/>
                <a:gd name="T7" fmla="*/ 64 h 94"/>
                <a:gd name="T8" fmla="*/ 149 w 198"/>
                <a:gd name="T9" fmla="*/ 61 h 94"/>
                <a:gd name="T10" fmla="*/ 134 w 198"/>
                <a:gd name="T11" fmla="*/ 55 h 94"/>
                <a:gd name="T12" fmla="*/ 125 w 198"/>
                <a:gd name="T13" fmla="*/ 52 h 94"/>
                <a:gd name="T14" fmla="*/ 109 w 198"/>
                <a:gd name="T15" fmla="*/ 45 h 94"/>
                <a:gd name="T16" fmla="*/ 101 w 198"/>
                <a:gd name="T17" fmla="*/ 42 h 94"/>
                <a:gd name="T18" fmla="*/ 87 w 198"/>
                <a:gd name="T19" fmla="*/ 37 h 94"/>
                <a:gd name="T20" fmla="*/ 76 w 198"/>
                <a:gd name="T21" fmla="*/ 32 h 94"/>
                <a:gd name="T22" fmla="*/ 68 w 198"/>
                <a:gd name="T23" fmla="*/ 29 h 94"/>
                <a:gd name="T24" fmla="*/ 59 w 198"/>
                <a:gd name="T25" fmla="*/ 25 h 94"/>
                <a:gd name="T26" fmla="*/ 46 w 198"/>
                <a:gd name="T27" fmla="*/ 19 h 94"/>
                <a:gd name="T28" fmla="*/ 35 w 198"/>
                <a:gd name="T29" fmla="*/ 13 h 94"/>
                <a:gd name="T30" fmla="*/ 26 w 198"/>
                <a:gd name="T31" fmla="*/ 9 h 94"/>
                <a:gd name="T32" fmla="*/ 11 w 198"/>
                <a:gd name="T33" fmla="*/ 1 h 94"/>
                <a:gd name="T34" fmla="*/ 3 w 198"/>
                <a:gd name="T35" fmla="*/ 10 h 94"/>
                <a:gd name="T36" fmla="*/ 2 w 198"/>
                <a:gd name="T37" fmla="*/ 14 h 94"/>
                <a:gd name="T38" fmla="*/ 15 w 198"/>
                <a:gd name="T39" fmla="*/ 21 h 94"/>
                <a:gd name="T40" fmla="*/ 23 w 198"/>
                <a:gd name="T41" fmla="*/ 26 h 94"/>
                <a:gd name="T42" fmla="*/ 39 w 198"/>
                <a:gd name="T43" fmla="*/ 34 h 94"/>
                <a:gd name="T44" fmla="*/ 47 w 198"/>
                <a:gd name="T45" fmla="*/ 37 h 94"/>
                <a:gd name="T46" fmla="*/ 62 w 198"/>
                <a:gd name="T47" fmla="*/ 44 h 94"/>
                <a:gd name="T48" fmla="*/ 64 w 198"/>
                <a:gd name="T49" fmla="*/ 45 h 94"/>
                <a:gd name="T50" fmla="*/ 80 w 198"/>
                <a:gd name="T51" fmla="*/ 51 h 94"/>
                <a:gd name="T52" fmla="*/ 89 w 198"/>
                <a:gd name="T53" fmla="*/ 55 h 94"/>
                <a:gd name="T54" fmla="*/ 104 w 198"/>
                <a:gd name="T55" fmla="*/ 61 h 94"/>
                <a:gd name="T56" fmla="*/ 113 w 198"/>
                <a:gd name="T57" fmla="*/ 64 h 94"/>
                <a:gd name="T58" fmla="*/ 125 w 198"/>
                <a:gd name="T59" fmla="*/ 69 h 94"/>
                <a:gd name="T60" fmla="*/ 138 w 198"/>
                <a:gd name="T61" fmla="*/ 74 h 94"/>
                <a:gd name="T62" fmla="*/ 147 w 198"/>
                <a:gd name="T63" fmla="*/ 77 h 94"/>
                <a:gd name="T64" fmla="*/ 158 w 198"/>
                <a:gd name="T65" fmla="*/ 81 h 94"/>
                <a:gd name="T66" fmla="*/ 167 w 198"/>
                <a:gd name="T67" fmla="*/ 84 h 94"/>
                <a:gd name="T68" fmla="*/ 180 w 198"/>
                <a:gd name="T69" fmla="*/ 89 h 94"/>
                <a:gd name="T70" fmla="*/ 187 w 198"/>
                <a:gd name="T71" fmla="*/ 92 h 94"/>
                <a:gd name="T72" fmla="*/ 192 w 198"/>
                <a:gd name="T73" fmla="*/ 94 h 94"/>
                <a:gd name="T74" fmla="*/ 192 w 198"/>
                <a:gd name="T75" fmla="*/ 7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94">
                  <a:moveTo>
                    <a:pt x="191" y="76"/>
                  </a:moveTo>
                  <a:cubicBezTo>
                    <a:pt x="190" y="76"/>
                    <a:pt x="190" y="76"/>
                    <a:pt x="189" y="75"/>
                  </a:cubicBezTo>
                  <a:cubicBezTo>
                    <a:pt x="188" y="75"/>
                    <a:pt x="186" y="74"/>
                    <a:pt x="184" y="73"/>
                  </a:cubicBezTo>
                  <a:cubicBezTo>
                    <a:pt x="181" y="72"/>
                    <a:pt x="178" y="71"/>
                    <a:pt x="175" y="70"/>
                  </a:cubicBezTo>
                  <a:cubicBezTo>
                    <a:pt x="174" y="70"/>
                    <a:pt x="172" y="69"/>
                    <a:pt x="170" y="68"/>
                  </a:cubicBezTo>
                  <a:cubicBezTo>
                    <a:pt x="169" y="68"/>
                    <a:pt x="168" y="67"/>
                    <a:pt x="167" y="67"/>
                  </a:cubicBezTo>
                  <a:cubicBezTo>
                    <a:pt x="166" y="67"/>
                    <a:pt x="165" y="66"/>
                    <a:pt x="164" y="66"/>
                  </a:cubicBezTo>
                  <a:cubicBezTo>
                    <a:pt x="162" y="65"/>
                    <a:pt x="160" y="65"/>
                    <a:pt x="159" y="64"/>
                  </a:cubicBezTo>
                  <a:cubicBezTo>
                    <a:pt x="156" y="63"/>
                    <a:pt x="153" y="62"/>
                    <a:pt x="150" y="61"/>
                  </a:cubicBezTo>
                  <a:cubicBezTo>
                    <a:pt x="150" y="61"/>
                    <a:pt x="150" y="61"/>
                    <a:pt x="149" y="61"/>
                  </a:cubicBezTo>
                  <a:cubicBezTo>
                    <a:pt x="147" y="60"/>
                    <a:pt x="145" y="59"/>
                    <a:pt x="142" y="58"/>
                  </a:cubicBezTo>
                  <a:cubicBezTo>
                    <a:pt x="139" y="57"/>
                    <a:pt x="137" y="56"/>
                    <a:pt x="134" y="55"/>
                  </a:cubicBezTo>
                  <a:cubicBezTo>
                    <a:pt x="132" y="54"/>
                    <a:pt x="130" y="53"/>
                    <a:pt x="129" y="53"/>
                  </a:cubicBezTo>
                  <a:cubicBezTo>
                    <a:pt x="128" y="52"/>
                    <a:pt x="127" y="52"/>
                    <a:pt x="125" y="52"/>
                  </a:cubicBezTo>
                  <a:cubicBezTo>
                    <a:pt x="123" y="51"/>
                    <a:pt x="120" y="50"/>
                    <a:pt x="117" y="49"/>
                  </a:cubicBezTo>
                  <a:cubicBezTo>
                    <a:pt x="114" y="47"/>
                    <a:pt x="112" y="46"/>
                    <a:pt x="109" y="45"/>
                  </a:cubicBezTo>
                  <a:cubicBezTo>
                    <a:pt x="109" y="45"/>
                    <a:pt x="108" y="45"/>
                    <a:pt x="108" y="45"/>
                  </a:cubicBezTo>
                  <a:cubicBezTo>
                    <a:pt x="105" y="44"/>
                    <a:pt x="103" y="43"/>
                    <a:pt x="101" y="42"/>
                  </a:cubicBezTo>
                  <a:cubicBezTo>
                    <a:pt x="98" y="41"/>
                    <a:pt x="95" y="40"/>
                    <a:pt x="92" y="39"/>
                  </a:cubicBezTo>
                  <a:cubicBezTo>
                    <a:pt x="91" y="38"/>
                    <a:pt x="89" y="37"/>
                    <a:pt x="87" y="37"/>
                  </a:cubicBezTo>
                  <a:cubicBezTo>
                    <a:pt x="86" y="36"/>
                    <a:pt x="85" y="36"/>
                    <a:pt x="84" y="35"/>
                  </a:cubicBezTo>
                  <a:cubicBezTo>
                    <a:pt x="81" y="34"/>
                    <a:pt x="79" y="33"/>
                    <a:pt x="76" y="32"/>
                  </a:cubicBezTo>
                  <a:cubicBezTo>
                    <a:pt x="73" y="31"/>
                    <a:pt x="71" y="30"/>
                    <a:pt x="69" y="29"/>
                  </a:cubicBezTo>
                  <a:cubicBezTo>
                    <a:pt x="68" y="29"/>
                    <a:pt x="68" y="29"/>
                    <a:pt x="68" y="29"/>
                  </a:cubicBezTo>
                  <a:cubicBezTo>
                    <a:pt x="67" y="28"/>
                    <a:pt x="67" y="28"/>
                    <a:pt x="67" y="28"/>
                  </a:cubicBezTo>
                  <a:cubicBezTo>
                    <a:pt x="64" y="27"/>
                    <a:pt x="62" y="26"/>
                    <a:pt x="59" y="25"/>
                  </a:cubicBezTo>
                  <a:cubicBezTo>
                    <a:pt x="57" y="24"/>
                    <a:pt x="54" y="22"/>
                    <a:pt x="51" y="21"/>
                  </a:cubicBezTo>
                  <a:cubicBezTo>
                    <a:pt x="50" y="20"/>
                    <a:pt x="48" y="20"/>
                    <a:pt x="46" y="19"/>
                  </a:cubicBezTo>
                  <a:cubicBezTo>
                    <a:pt x="45" y="18"/>
                    <a:pt x="44" y="18"/>
                    <a:pt x="43" y="17"/>
                  </a:cubicBezTo>
                  <a:cubicBezTo>
                    <a:pt x="41" y="16"/>
                    <a:pt x="38" y="15"/>
                    <a:pt x="35" y="13"/>
                  </a:cubicBezTo>
                  <a:cubicBezTo>
                    <a:pt x="32" y="12"/>
                    <a:pt x="30" y="11"/>
                    <a:pt x="27" y="9"/>
                  </a:cubicBezTo>
                  <a:cubicBezTo>
                    <a:pt x="27" y="9"/>
                    <a:pt x="26" y="9"/>
                    <a:pt x="26" y="9"/>
                  </a:cubicBezTo>
                  <a:cubicBezTo>
                    <a:pt x="24" y="8"/>
                    <a:pt x="21" y="6"/>
                    <a:pt x="19" y="5"/>
                  </a:cubicBezTo>
                  <a:cubicBezTo>
                    <a:pt x="16" y="4"/>
                    <a:pt x="14" y="2"/>
                    <a:pt x="11" y="1"/>
                  </a:cubicBezTo>
                  <a:cubicBezTo>
                    <a:pt x="11" y="0"/>
                    <a:pt x="10" y="0"/>
                    <a:pt x="10" y="0"/>
                  </a:cubicBezTo>
                  <a:cubicBezTo>
                    <a:pt x="8" y="3"/>
                    <a:pt x="5" y="6"/>
                    <a:pt x="3" y="10"/>
                  </a:cubicBezTo>
                  <a:cubicBezTo>
                    <a:pt x="2" y="11"/>
                    <a:pt x="1" y="12"/>
                    <a:pt x="0" y="13"/>
                  </a:cubicBezTo>
                  <a:cubicBezTo>
                    <a:pt x="1" y="14"/>
                    <a:pt x="1" y="14"/>
                    <a:pt x="2" y="14"/>
                  </a:cubicBezTo>
                  <a:cubicBezTo>
                    <a:pt x="4" y="15"/>
                    <a:pt x="5" y="16"/>
                    <a:pt x="7" y="17"/>
                  </a:cubicBezTo>
                  <a:cubicBezTo>
                    <a:pt x="10" y="19"/>
                    <a:pt x="12" y="20"/>
                    <a:pt x="15" y="21"/>
                  </a:cubicBezTo>
                  <a:cubicBezTo>
                    <a:pt x="17" y="23"/>
                    <a:pt x="20" y="24"/>
                    <a:pt x="22" y="25"/>
                  </a:cubicBezTo>
                  <a:cubicBezTo>
                    <a:pt x="22" y="25"/>
                    <a:pt x="23" y="25"/>
                    <a:pt x="23" y="26"/>
                  </a:cubicBezTo>
                  <a:cubicBezTo>
                    <a:pt x="26" y="27"/>
                    <a:pt x="29" y="28"/>
                    <a:pt x="31" y="30"/>
                  </a:cubicBezTo>
                  <a:cubicBezTo>
                    <a:pt x="34" y="31"/>
                    <a:pt x="37" y="32"/>
                    <a:pt x="39" y="34"/>
                  </a:cubicBezTo>
                  <a:cubicBezTo>
                    <a:pt x="40" y="34"/>
                    <a:pt x="41" y="35"/>
                    <a:pt x="42" y="35"/>
                  </a:cubicBezTo>
                  <a:cubicBezTo>
                    <a:pt x="44" y="36"/>
                    <a:pt x="46" y="37"/>
                    <a:pt x="47" y="37"/>
                  </a:cubicBezTo>
                  <a:cubicBezTo>
                    <a:pt x="50" y="39"/>
                    <a:pt x="53" y="40"/>
                    <a:pt x="56" y="41"/>
                  </a:cubicBezTo>
                  <a:cubicBezTo>
                    <a:pt x="58" y="42"/>
                    <a:pt x="60" y="43"/>
                    <a:pt x="62" y="44"/>
                  </a:cubicBezTo>
                  <a:cubicBezTo>
                    <a:pt x="62" y="44"/>
                    <a:pt x="63" y="44"/>
                    <a:pt x="63" y="44"/>
                  </a:cubicBezTo>
                  <a:cubicBezTo>
                    <a:pt x="63" y="44"/>
                    <a:pt x="63" y="44"/>
                    <a:pt x="64" y="45"/>
                  </a:cubicBezTo>
                  <a:cubicBezTo>
                    <a:pt x="67" y="46"/>
                    <a:pt x="69" y="47"/>
                    <a:pt x="72" y="48"/>
                  </a:cubicBezTo>
                  <a:cubicBezTo>
                    <a:pt x="75" y="49"/>
                    <a:pt x="78" y="50"/>
                    <a:pt x="80" y="51"/>
                  </a:cubicBezTo>
                  <a:cubicBezTo>
                    <a:pt x="81" y="52"/>
                    <a:pt x="82" y="52"/>
                    <a:pt x="83" y="53"/>
                  </a:cubicBezTo>
                  <a:cubicBezTo>
                    <a:pt x="85" y="53"/>
                    <a:pt x="87" y="54"/>
                    <a:pt x="89" y="55"/>
                  </a:cubicBezTo>
                  <a:cubicBezTo>
                    <a:pt x="91" y="56"/>
                    <a:pt x="94" y="57"/>
                    <a:pt x="97" y="58"/>
                  </a:cubicBezTo>
                  <a:cubicBezTo>
                    <a:pt x="99" y="59"/>
                    <a:pt x="102" y="60"/>
                    <a:pt x="104" y="61"/>
                  </a:cubicBezTo>
                  <a:cubicBezTo>
                    <a:pt x="104" y="61"/>
                    <a:pt x="105" y="61"/>
                    <a:pt x="105" y="61"/>
                  </a:cubicBezTo>
                  <a:cubicBezTo>
                    <a:pt x="108" y="62"/>
                    <a:pt x="111" y="63"/>
                    <a:pt x="113" y="64"/>
                  </a:cubicBezTo>
                  <a:cubicBezTo>
                    <a:pt x="116" y="65"/>
                    <a:pt x="119" y="66"/>
                    <a:pt x="122" y="67"/>
                  </a:cubicBezTo>
                  <a:cubicBezTo>
                    <a:pt x="123" y="68"/>
                    <a:pt x="124" y="68"/>
                    <a:pt x="125" y="69"/>
                  </a:cubicBezTo>
                  <a:cubicBezTo>
                    <a:pt x="127" y="69"/>
                    <a:pt x="128" y="70"/>
                    <a:pt x="130" y="71"/>
                  </a:cubicBezTo>
                  <a:cubicBezTo>
                    <a:pt x="133" y="72"/>
                    <a:pt x="136" y="73"/>
                    <a:pt x="138" y="74"/>
                  </a:cubicBezTo>
                  <a:cubicBezTo>
                    <a:pt x="141" y="75"/>
                    <a:pt x="143" y="75"/>
                    <a:pt x="146" y="76"/>
                  </a:cubicBezTo>
                  <a:cubicBezTo>
                    <a:pt x="146" y="76"/>
                    <a:pt x="146" y="77"/>
                    <a:pt x="147" y="77"/>
                  </a:cubicBezTo>
                  <a:cubicBezTo>
                    <a:pt x="150" y="78"/>
                    <a:pt x="152" y="79"/>
                    <a:pt x="155" y="80"/>
                  </a:cubicBezTo>
                  <a:cubicBezTo>
                    <a:pt x="156" y="80"/>
                    <a:pt x="157" y="80"/>
                    <a:pt x="158" y="81"/>
                  </a:cubicBezTo>
                  <a:cubicBezTo>
                    <a:pt x="160" y="82"/>
                    <a:pt x="162" y="82"/>
                    <a:pt x="163" y="83"/>
                  </a:cubicBezTo>
                  <a:cubicBezTo>
                    <a:pt x="164" y="83"/>
                    <a:pt x="165" y="84"/>
                    <a:pt x="167" y="84"/>
                  </a:cubicBezTo>
                  <a:cubicBezTo>
                    <a:pt x="168" y="85"/>
                    <a:pt x="170" y="85"/>
                    <a:pt x="172" y="86"/>
                  </a:cubicBezTo>
                  <a:cubicBezTo>
                    <a:pt x="175" y="87"/>
                    <a:pt x="177" y="88"/>
                    <a:pt x="180" y="89"/>
                  </a:cubicBezTo>
                  <a:cubicBezTo>
                    <a:pt x="181" y="89"/>
                    <a:pt x="182" y="90"/>
                    <a:pt x="183" y="90"/>
                  </a:cubicBezTo>
                  <a:cubicBezTo>
                    <a:pt x="185" y="91"/>
                    <a:pt x="186" y="91"/>
                    <a:pt x="187" y="92"/>
                  </a:cubicBezTo>
                  <a:cubicBezTo>
                    <a:pt x="188" y="92"/>
                    <a:pt x="188" y="92"/>
                    <a:pt x="188" y="92"/>
                  </a:cubicBezTo>
                  <a:cubicBezTo>
                    <a:pt x="191" y="93"/>
                    <a:pt x="192" y="94"/>
                    <a:pt x="192" y="94"/>
                  </a:cubicBezTo>
                  <a:cubicBezTo>
                    <a:pt x="198" y="79"/>
                    <a:pt x="198" y="79"/>
                    <a:pt x="198" y="79"/>
                  </a:cubicBezTo>
                  <a:cubicBezTo>
                    <a:pt x="198" y="79"/>
                    <a:pt x="196" y="78"/>
                    <a:pt x="192" y="76"/>
                  </a:cubicBezTo>
                  <a:cubicBezTo>
                    <a:pt x="192" y="76"/>
                    <a:pt x="191" y="76"/>
                    <a:pt x="191" y="7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7" name="Freeform 14">
              <a:extLst>
                <a:ext uri="{FF2B5EF4-FFF2-40B4-BE49-F238E27FC236}">
                  <a16:creationId xmlns:a16="http://schemas.microsoft.com/office/drawing/2014/main" id="{1AC80AF4-FBB0-3235-72B1-A680C23DB46F}"/>
                </a:ext>
              </a:extLst>
            </p:cNvPr>
            <p:cNvSpPr>
              <a:spLocks/>
            </p:cNvSpPr>
            <p:nvPr/>
          </p:nvSpPr>
          <p:spPr bwMode="auto">
            <a:xfrm>
              <a:off x="1735138" y="1722438"/>
              <a:ext cx="373063" cy="80963"/>
            </a:xfrm>
            <a:custGeom>
              <a:avLst/>
              <a:gdLst>
                <a:gd name="T0" fmla="*/ 135 w 147"/>
                <a:gd name="T1" fmla="*/ 16 h 32"/>
                <a:gd name="T2" fmla="*/ 134 w 147"/>
                <a:gd name="T3" fmla="*/ 15 h 32"/>
                <a:gd name="T4" fmla="*/ 126 w 147"/>
                <a:gd name="T5" fmla="*/ 14 h 32"/>
                <a:gd name="T6" fmla="*/ 117 w 147"/>
                <a:gd name="T7" fmla="*/ 13 h 32"/>
                <a:gd name="T8" fmla="*/ 112 w 147"/>
                <a:gd name="T9" fmla="*/ 12 h 32"/>
                <a:gd name="T10" fmla="*/ 109 w 147"/>
                <a:gd name="T11" fmla="*/ 12 h 32"/>
                <a:gd name="T12" fmla="*/ 100 w 147"/>
                <a:gd name="T13" fmla="*/ 11 h 32"/>
                <a:gd name="T14" fmla="*/ 91 w 147"/>
                <a:gd name="T15" fmla="*/ 10 h 32"/>
                <a:gd name="T16" fmla="*/ 90 w 147"/>
                <a:gd name="T17" fmla="*/ 9 h 32"/>
                <a:gd name="T18" fmla="*/ 82 w 147"/>
                <a:gd name="T19" fmla="*/ 9 h 32"/>
                <a:gd name="T20" fmla="*/ 74 w 147"/>
                <a:gd name="T21" fmla="*/ 8 h 32"/>
                <a:gd name="T22" fmla="*/ 68 w 147"/>
                <a:gd name="T23" fmla="*/ 7 h 32"/>
                <a:gd name="T24" fmla="*/ 65 w 147"/>
                <a:gd name="T25" fmla="*/ 6 h 32"/>
                <a:gd name="T26" fmla="*/ 56 w 147"/>
                <a:gd name="T27" fmla="*/ 6 h 32"/>
                <a:gd name="T28" fmla="*/ 47 w 147"/>
                <a:gd name="T29" fmla="*/ 5 h 32"/>
                <a:gd name="T30" fmla="*/ 46 w 147"/>
                <a:gd name="T31" fmla="*/ 4 h 32"/>
                <a:gd name="T32" fmla="*/ 38 w 147"/>
                <a:gd name="T33" fmla="*/ 4 h 32"/>
                <a:gd name="T34" fmla="*/ 37 w 147"/>
                <a:gd name="T35" fmla="*/ 3 h 32"/>
                <a:gd name="T36" fmla="*/ 30 w 147"/>
                <a:gd name="T37" fmla="*/ 3 h 32"/>
                <a:gd name="T38" fmla="*/ 24 w 147"/>
                <a:gd name="T39" fmla="*/ 2 h 32"/>
                <a:gd name="T40" fmla="*/ 21 w 147"/>
                <a:gd name="T41" fmla="*/ 2 h 32"/>
                <a:gd name="T42" fmla="*/ 12 w 147"/>
                <a:gd name="T43" fmla="*/ 1 h 32"/>
                <a:gd name="T44" fmla="*/ 3 w 147"/>
                <a:gd name="T45" fmla="*/ 0 h 32"/>
                <a:gd name="T46" fmla="*/ 2 w 147"/>
                <a:gd name="T47" fmla="*/ 0 h 32"/>
                <a:gd name="T48" fmla="*/ 0 w 147"/>
                <a:gd name="T49" fmla="*/ 0 h 32"/>
                <a:gd name="T50" fmla="*/ 0 w 147"/>
                <a:gd name="T51" fmla="*/ 8 h 32"/>
                <a:gd name="T52" fmla="*/ 0 w 147"/>
                <a:gd name="T53" fmla="*/ 14 h 32"/>
                <a:gd name="T54" fmla="*/ 0 w 147"/>
                <a:gd name="T55" fmla="*/ 14 h 32"/>
                <a:gd name="T56" fmla="*/ 9 w 147"/>
                <a:gd name="T57" fmla="*/ 15 h 32"/>
                <a:gd name="T58" fmla="*/ 17 w 147"/>
                <a:gd name="T59" fmla="*/ 16 h 32"/>
                <a:gd name="T60" fmla="*/ 20 w 147"/>
                <a:gd name="T61" fmla="*/ 16 h 32"/>
                <a:gd name="T62" fmla="*/ 26 w 147"/>
                <a:gd name="T63" fmla="*/ 17 h 32"/>
                <a:gd name="T64" fmla="*/ 35 w 147"/>
                <a:gd name="T65" fmla="*/ 18 h 32"/>
                <a:gd name="T66" fmla="*/ 35 w 147"/>
                <a:gd name="T67" fmla="*/ 18 h 32"/>
                <a:gd name="T68" fmla="*/ 43 w 147"/>
                <a:gd name="T69" fmla="*/ 18 h 32"/>
                <a:gd name="T70" fmla="*/ 44 w 147"/>
                <a:gd name="T71" fmla="*/ 18 h 32"/>
                <a:gd name="T72" fmla="*/ 53 w 147"/>
                <a:gd name="T73" fmla="*/ 19 h 32"/>
                <a:gd name="T74" fmla="*/ 61 w 147"/>
                <a:gd name="T75" fmla="*/ 20 h 32"/>
                <a:gd name="T76" fmla="*/ 65 w 147"/>
                <a:gd name="T77" fmla="*/ 21 h 32"/>
                <a:gd name="T78" fmla="*/ 70 w 147"/>
                <a:gd name="T79" fmla="*/ 21 h 32"/>
                <a:gd name="T80" fmla="*/ 79 w 147"/>
                <a:gd name="T81" fmla="*/ 23 h 32"/>
                <a:gd name="T82" fmla="*/ 87 w 147"/>
                <a:gd name="T83" fmla="*/ 24 h 32"/>
                <a:gd name="T84" fmla="*/ 88 w 147"/>
                <a:gd name="T85" fmla="*/ 24 h 32"/>
                <a:gd name="T86" fmla="*/ 97 w 147"/>
                <a:gd name="T87" fmla="*/ 25 h 32"/>
                <a:gd name="T88" fmla="*/ 105 w 147"/>
                <a:gd name="T89" fmla="*/ 26 h 32"/>
                <a:gd name="T90" fmla="*/ 109 w 147"/>
                <a:gd name="T91" fmla="*/ 26 h 32"/>
                <a:gd name="T92" fmla="*/ 114 w 147"/>
                <a:gd name="T93" fmla="*/ 27 h 32"/>
                <a:gd name="T94" fmla="*/ 123 w 147"/>
                <a:gd name="T95" fmla="*/ 28 h 32"/>
                <a:gd name="T96" fmla="*/ 130 w 147"/>
                <a:gd name="T97" fmla="*/ 30 h 32"/>
                <a:gd name="T98" fmla="*/ 132 w 147"/>
                <a:gd name="T99" fmla="*/ 30 h 32"/>
                <a:gd name="T100" fmla="*/ 140 w 147"/>
                <a:gd name="T101" fmla="*/ 31 h 32"/>
                <a:gd name="T102" fmla="*/ 144 w 147"/>
                <a:gd name="T103" fmla="*/ 32 h 32"/>
                <a:gd name="T104" fmla="*/ 147 w 147"/>
                <a:gd name="T105" fmla="*/ 17 h 32"/>
                <a:gd name="T106" fmla="*/ 144 w 147"/>
                <a:gd name="T107" fmla="*/ 17 h 32"/>
                <a:gd name="T108" fmla="*/ 135 w 147"/>
                <a:gd name="T10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 h="32">
                  <a:moveTo>
                    <a:pt x="135" y="16"/>
                  </a:moveTo>
                  <a:cubicBezTo>
                    <a:pt x="135" y="16"/>
                    <a:pt x="134" y="15"/>
                    <a:pt x="134" y="15"/>
                  </a:cubicBezTo>
                  <a:cubicBezTo>
                    <a:pt x="131" y="15"/>
                    <a:pt x="129" y="15"/>
                    <a:pt x="126" y="14"/>
                  </a:cubicBezTo>
                  <a:cubicBezTo>
                    <a:pt x="123" y="14"/>
                    <a:pt x="120" y="13"/>
                    <a:pt x="117" y="13"/>
                  </a:cubicBezTo>
                  <a:cubicBezTo>
                    <a:pt x="116" y="13"/>
                    <a:pt x="114" y="13"/>
                    <a:pt x="112" y="12"/>
                  </a:cubicBezTo>
                  <a:cubicBezTo>
                    <a:pt x="111" y="12"/>
                    <a:pt x="110" y="12"/>
                    <a:pt x="109" y="12"/>
                  </a:cubicBezTo>
                  <a:cubicBezTo>
                    <a:pt x="106" y="12"/>
                    <a:pt x="103" y="11"/>
                    <a:pt x="100" y="11"/>
                  </a:cubicBezTo>
                  <a:cubicBezTo>
                    <a:pt x="97" y="10"/>
                    <a:pt x="94" y="10"/>
                    <a:pt x="91" y="10"/>
                  </a:cubicBezTo>
                  <a:cubicBezTo>
                    <a:pt x="91" y="10"/>
                    <a:pt x="90" y="10"/>
                    <a:pt x="90" y="9"/>
                  </a:cubicBezTo>
                  <a:cubicBezTo>
                    <a:pt x="87" y="9"/>
                    <a:pt x="85" y="9"/>
                    <a:pt x="82" y="9"/>
                  </a:cubicBezTo>
                  <a:cubicBezTo>
                    <a:pt x="79" y="8"/>
                    <a:pt x="77" y="8"/>
                    <a:pt x="74" y="8"/>
                  </a:cubicBezTo>
                  <a:cubicBezTo>
                    <a:pt x="72" y="7"/>
                    <a:pt x="70" y="7"/>
                    <a:pt x="68" y="7"/>
                  </a:cubicBezTo>
                  <a:cubicBezTo>
                    <a:pt x="67" y="7"/>
                    <a:pt x="66" y="7"/>
                    <a:pt x="65" y="6"/>
                  </a:cubicBezTo>
                  <a:cubicBezTo>
                    <a:pt x="62" y="6"/>
                    <a:pt x="59" y="6"/>
                    <a:pt x="56" y="6"/>
                  </a:cubicBezTo>
                  <a:cubicBezTo>
                    <a:pt x="53" y="5"/>
                    <a:pt x="50" y="5"/>
                    <a:pt x="47" y="5"/>
                  </a:cubicBezTo>
                  <a:cubicBezTo>
                    <a:pt x="47" y="5"/>
                    <a:pt x="46" y="4"/>
                    <a:pt x="46" y="4"/>
                  </a:cubicBezTo>
                  <a:cubicBezTo>
                    <a:pt x="43" y="4"/>
                    <a:pt x="41" y="4"/>
                    <a:pt x="38" y="4"/>
                  </a:cubicBezTo>
                  <a:cubicBezTo>
                    <a:pt x="38" y="4"/>
                    <a:pt x="37" y="3"/>
                    <a:pt x="37" y="3"/>
                  </a:cubicBezTo>
                  <a:cubicBezTo>
                    <a:pt x="34" y="3"/>
                    <a:pt x="32" y="3"/>
                    <a:pt x="30" y="3"/>
                  </a:cubicBezTo>
                  <a:cubicBezTo>
                    <a:pt x="28" y="3"/>
                    <a:pt x="26" y="2"/>
                    <a:pt x="24" y="2"/>
                  </a:cubicBezTo>
                  <a:cubicBezTo>
                    <a:pt x="23" y="2"/>
                    <a:pt x="22" y="2"/>
                    <a:pt x="21" y="2"/>
                  </a:cubicBezTo>
                  <a:cubicBezTo>
                    <a:pt x="18" y="2"/>
                    <a:pt x="15" y="1"/>
                    <a:pt x="12" y="1"/>
                  </a:cubicBezTo>
                  <a:cubicBezTo>
                    <a:pt x="9" y="1"/>
                    <a:pt x="6" y="1"/>
                    <a:pt x="3" y="0"/>
                  </a:cubicBezTo>
                  <a:cubicBezTo>
                    <a:pt x="3" y="0"/>
                    <a:pt x="2" y="0"/>
                    <a:pt x="2" y="0"/>
                  </a:cubicBezTo>
                  <a:cubicBezTo>
                    <a:pt x="1" y="0"/>
                    <a:pt x="0" y="0"/>
                    <a:pt x="0" y="0"/>
                  </a:cubicBezTo>
                  <a:cubicBezTo>
                    <a:pt x="0" y="3"/>
                    <a:pt x="0" y="5"/>
                    <a:pt x="0" y="8"/>
                  </a:cubicBezTo>
                  <a:cubicBezTo>
                    <a:pt x="0" y="10"/>
                    <a:pt x="0" y="12"/>
                    <a:pt x="0" y="14"/>
                  </a:cubicBezTo>
                  <a:cubicBezTo>
                    <a:pt x="0" y="14"/>
                    <a:pt x="0" y="14"/>
                    <a:pt x="0" y="14"/>
                  </a:cubicBezTo>
                  <a:cubicBezTo>
                    <a:pt x="3" y="14"/>
                    <a:pt x="6" y="15"/>
                    <a:pt x="9" y="15"/>
                  </a:cubicBezTo>
                  <a:cubicBezTo>
                    <a:pt x="12" y="15"/>
                    <a:pt x="14" y="16"/>
                    <a:pt x="17" y="16"/>
                  </a:cubicBezTo>
                  <a:cubicBezTo>
                    <a:pt x="18" y="16"/>
                    <a:pt x="19" y="16"/>
                    <a:pt x="20" y="16"/>
                  </a:cubicBezTo>
                  <a:cubicBezTo>
                    <a:pt x="22" y="16"/>
                    <a:pt x="24" y="16"/>
                    <a:pt x="26" y="17"/>
                  </a:cubicBezTo>
                  <a:cubicBezTo>
                    <a:pt x="29" y="17"/>
                    <a:pt x="32" y="17"/>
                    <a:pt x="35" y="18"/>
                  </a:cubicBezTo>
                  <a:cubicBezTo>
                    <a:pt x="35" y="18"/>
                    <a:pt x="35" y="18"/>
                    <a:pt x="35" y="18"/>
                  </a:cubicBezTo>
                  <a:cubicBezTo>
                    <a:pt x="38" y="18"/>
                    <a:pt x="40" y="18"/>
                    <a:pt x="43" y="18"/>
                  </a:cubicBezTo>
                  <a:cubicBezTo>
                    <a:pt x="43" y="18"/>
                    <a:pt x="43" y="18"/>
                    <a:pt x="44" y="18"/>
                  </a:cubicBezTo>
                  <a:cubicBezTo>
                    <a:pt x="47" y="19"/>
                    <a:pt x="50" y="19"/>
                    <a:pt x="53" y="19"/>
                  </a:cubicBezTo>
                  <a:cubicBezTo>
                    <a:pt x="56" y="20"/>
                    <a:pt x="59" y="20"/>
                    <a:pt x="61" y="20"/>
                  </a:cubicBezTo>
                  <a:cubicBezTo>
                    <a:pt x="63" y="21"/>
                    <a:pt x="64" y="21"/>
                    <a:pt x="65" y="21"/>
                  </a:cubicBezTo>
                  <a:cubicBezTo>
                    <a:pt x="66" y="21"/>
                    <a:pt x="68" y="21"/>
                    <a:pt x="70" y="21"/>
                  </a:cubicBezTo>
                  <a:cubicBezTo>
                    <a:pt x="73" y="22"/>
                    <a:pt x="76" y="22"/>
                    <a:pt x="79" y="23"/>
                  </a:cubicBezTo>
                  <a:cubicBezTo>
                    <a:pt x="82" y="23"/>
                    <a:pt x="84" y="23"/>
                    <a:pt x="87" y="24"/>
                  </a:cubicBezTo>
                  <a:cubicBezTo>
                    <a:pt x="87" y="24"/>
                    <a:pt x="87" y="24"/>
                    <a:pt x="88" y="24"/>
                  </a:cubicBezTo>
                  <a:cubicBezTo>
                    <a:pt x="91" y="24"/>
                    <a:pt x="94" y="24"/>
                    <a:pt x="97" y="25"/>
                  </a:cubicBezTo>
                  <a:cubicBezTo>
                    <a:pt x="100" y="25"/>
                    <a:pt x="102" y="26"/>
                    <a:pt x="105" y="26"/>
                  </a:cubicBezTo>
                  <a:cubicBezTo>
                    <a:pt x="106" y="26"/>
                    <a:pt x="107" y="26"/>
                    <a:pt x="109" y="26"/>
                  </a:cubicBezTo>
                  <a:cubicBezTo>
                    <a:pt x="110" y="27"/>
                    <a:pt x="112" y="27"/>
                    <a:pt x="114" y="27"/>
                  </a:cubicBezTo>
                  <a:cubicBezTo>
                    <a:pt x="117" y="28"/>
                    <a:pt x="120" y="28"/>
                    <a:pt x="123" y="28"/>
                  </a:cubicBezTo>
                  <a:cubicBezTo>
                    <a:pt x="125" y="29"/>
                    <a:pt x="128" y="29"/>
                    <a:pt x="130" y="30"/>
                  </a:cubicBezTo>
                  <a:cubicBezTo>
                    <a:pt x="131" y="30"/>
                    <a:pt x="131" y="30"/>
                    <a:pt x="132" y="30"/>
                  </a:cubicBezTo>
                  <a:cubicBezTo>
                    <a:pt x="134" y="30"/>
                    <a:pt x="137" y="31"/>
                    <a:pt x="140" y="31"/>
                  </a:cubicBezTo>
                  <a:cubicBezTo>
                    <a:pt x="142" y="31"/>
                    <a:pt x="143" y="31"/>
                    <a:pt x="144" y="32"/>
                  </a:cubicBezTo>
                  <a:cubicBezTo>
                    <a:pt x="145" y="27"/>
                    <a:pt x="146" y="22"/>
                    <a:pt x="147" y="17"/>
                  </a:cubicBezTo>
                  <a:cubicBezTo>
                    <a:pt x="146" y="17"/>
                    <a:pt x="145" y="17"/>
                    <a:pt x="144" y="17"/>
                  </a:cubicBezTo>
                  <a:cubicBezTo>
                    <a:pt x="141" y="16"/>
                    <a:pt x="138" y="16"/>
                    <a:pt x="135" y="1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8" name="Freeform 15">
              <a:extLst>
                <a:ext uri="{FF2B5EF4-FFF2-40B4-BE49-F238E27FC236}">
                  <a16:creationId xmlns:a16="http://schemas.microsoft.com/office/drawing/2014/main" id="{A03AC5A9-2F69-F2B1-7D29-6EE19DAB996C}"/>
                </a:ext>
              </a:extLst>
            </p:cNvPr>
            <p:cNvSpPr>
              <a:spLocks/>
            </p:cNvSpPr>
            <p:nvPr/>
          </p:nvSpPr>
          <p:spPr bwMode="auto">
            <a:xfrm>
              <a:off x="1208088" y="1685925"/>
              <a:ext cx="411163" cy="61913"/>
            </a:xfrm>
            <a:custGeom>
              <a:avLst/>
              <a:gdLst>
                <a:gd name="T0" fmla="*/ 149 w 162"/>
                <a:gd name="T1" fmla="*/ 9 h 24"/>
                <a:gd name="T2" fmla="*/ 143 w 162"/>
                <a:gd name="T3" fmla="*/ 9 h 24"/>
                <a:gd name="T4" fmla="*/ 140 w 162"/>
                <a:gd name="T5" fmla="*/ 9 h 24"/>
                <a:gd name="T6" fmla="*/ 131 w 162"/>
                <a:gd name="T7" fmla="*/ 8 h 24"/>
                <a:gd name="T8" fmla="*/ 122 w 162"/>
                <a:gd name="T9" fmla="*/ 8 h 24"/>
                <a:gd name="T10" fmla="*/ 121 w 162"/>
                <a:gd name="T11" fmla="*/ 7 h 24"/>
                <a:gd name="T12" fmla="*/ 113 w 162"/>
                <a:gd name="T13" fmla="*/ 7 h 24"/>
                <a:gd name="T14" fmla="*/ 104 w 162"/>
                <a:gd name="T15" fmla="*/ 6 h 24"/>
                <a:gd name="T16" fmla="*/ 98 w 162"/>
                <a:gd name="T17" fmla="*/ 6 h 24"/>
                <a:gd name="T18" fmla="*/ 96 w 162"/>
                <a:gd name="T19" fmla="*/ 6 h 24"/>
                <a:gd name="T20" fmla="*/ 87 w 162"/>
                <a:gd name="T21" fmla="*/ 5 h 24"/>
                <a:gd name="T22" fmla="*/ 78 w 162"/>
                <a:gd name="T23" fmla="*/ 5 h 24"/>
                <a:gd name="T24" fmla="*/ 76 w 162"/>
                <a:gd name="T25" fmla="*/ 5 h 24"/>
                <a:gd name="T26" fmla="*/ 69 w 162"/>
                <a:gd name="T27" fmla="*/ 4 h 24"/>
                <a:gd name="T28" fmla="*/ 60 w 162"/>
                <a:gd name="T29" fmla="*/ 4 h 24"/>
                <a:gd name="T30" fmla="*/ 54 w 162"/>
                <a:gd name="T31" fmla="*/ 3 h 24"/>
                <a:gd name="T32" fmla="*/ 51 w 162"/>
                <a:gd name="T33" fmla="*/ 3 h 24"/>
                <a:gd name="T34" fmla="*/ 42 w 162"/>
                <a:gd name="T35" fmla="*/ 3 h 24"/>
                <a:gd name="T36" fmla="*/ 33 w 162"/>
                <a:gd name="T37" fmla="*/ 2 h 24"/>
                <a:gd name="T38" fmla="*/ 31 w 162"/>
                <a:gd name="T39" fmla="*/ 2 h 24"/>
                <a:gd name="T40" fmla="*/ 24 w 162"/>
                <a:gd name="T41" fmla="*/ 2 h 24"/>
                <a:gd name="T42" fmla="*/ 15 w 162"/>
                <a:gd name="T43" fmla="*/ 1 h 24"/>
                <a:gd name="T44" fmla="*/ 9 w 162"/>
                <a:gd name="T45" fmla="*/ 1 h 24"/>
                <a:gd name="T46" fmla="*/ 6 w 162"/>
                <a:gd name="T47" fmla="*/ 1 h 24"/>
                <a:gd name="T48" fmla="*/ 0 w 162"/>
                <a:gd name="T49" fmla="*/ 0 h 24"/>
                <a:gd name="T50" fmla="*/ 0 w 162"/>
                <a:gd name="T51" fmla="*/ 14 h 24"/>
                <a:gd name="T52" fmla="*/ 3 w 162"/>
                <a:gd name="T53" fmla="*/ 14 h 24"/>
                <a:gd name="T54" fmla="*/ 6 w 162"/>
                <a:gd name="T55" fmla="*/ 14 h 24"/>
                <a:gd name="T56" fmla="*/ 12 w 162"/>
                <a:gd name="T57" fmla="*/ 14 h 24"/>
                <a:gd name="T58" fmla="*/ 21 w 162"/>
                <a:gd name="T59" fmla="*/ 15 h 24"/>
                <a:gd name="T60" fmla="*/ 28 w 162"/>
                <a:gd name="T61" fmla="*/ 15 h 24"/>
                <a:gd name="T62" fmla="*/ 30 w 162"/>
                <a:gd name="T63" fmla="*/ 15 h 24"/>
                <a:gd name="T64" fmla="*/ 39 w 162"/>
                <a:gd name="T65" fmla="*/ 16 h 24"/>
                <a:gd name="T66" fmla="*/ 48 w 162"/>
                <a:gd name="T67" fmla="*/ 17 h 24"/>
                <a:gd name="T68" fmla="*/ 51 w 162"/>
                <a:gd name="T69" fmla="*/ 17 h 24"/>
                <a:gd name="T70" fmla="*/ 57 w 162"/>
                <a:gd name="T71" fmla="*/ 17 h 24"/>
                <a:gd name="T72" fmla="*/ 66 w 162"/>
                <a:gd name="T73" fmla="*/ 18 h 24"/>
                <a:gd name="T74" fmla="*/ 73 w 162"/>
                <a:gd name="T75" fmla="*/ 18 h 24"/>
                <a:gd name="T76" fmla="*/ 75 w 162"/>
                <a:gd name="T77" fmla="*/ 18 h 24"/>
                <a:gd name="T78" fmla="*/ 83 w 162"/>
                <a:gd name="T79" fmla="*/ 19 h 24"/>
                <a:gd name="T80" fmla="*/ 92 w 162"/>
                <a:gd name="T81" fmla="*/ 19 h 24"/>
                <a:gd name="T82" fmla="*/ 95 w 162"/>
                <a:gd name="T83" fmla="*/ 19 h 24"/>
                <a:gd name="T84" fmla="*/ 101 w 162"/>
                <a:gd name="T85" fmla="*/ 20 h 24"/>
                <a:gd name="T86" fmla="*/ 110 w 162"/>
                <a:gd name="T87" fmla="*/ 20 h 24"/>
                <a:gd name="T88" fmla="*/ 117 w 162"/>
                <a:gd name="T89" fmla="*/ 21 h 24"/>
                <a:gd name="T90" fmla="*/ 119 w 162"/>
                <a:gd name="T91" fmla="*/ 21 h 24"/>
                <a:gd name="T92" fmla="*/ 128 w 162"/>
                <a:gd name="T93" fmla="*/ 22 h 24"/>
                <a:gd name="T94" fmla="*/ 137 w 162"/>
                <a:gd name="T95" fmla="*/ 22 h 24"/>
                <a:gd name="T96" fmla="*/ 140 w 162"/>
                <a:gd name="T97" fmla="*/ 23 h 24"/>
                <a:gd name="T98" fmla="*/ 146 w 162"/>
                <a:gd name="T99" fmla="*/ 23 h 24"/>
                <a:gd name="T100" fmla="*/ 155 w 162"/>
                <a:gd name="T101" fmla="*/ 24 h 24"/>
                <a:gd name="T102" fmla="*/ 162 w 162"/>
                <a:gd name="T103" fmla="*/ 24 h 24"/>
                <a:gd name="T104" fmla="*/ 162 w 162"/>
                <a:gd name="T105" fmla="*/ 10 h 24"/>
                <a:gd name="T106" fmla="*/ 158 w 162"/>
                <a:gd name="T107" fmla="*/ 10 h 24"/>
                <a:gd name="T108" fmla="*/ 149 w 162"/>
                <a:gd name="T10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24">
                  <a:moveTo>
                    <a:pt x="149" y="9"/>
                  </a:moveTo>
                  <a:cubicBezTo>
                    <a:pt x="147" y="9"/>
                    <a:pt x="145" y="9"/>
                    <a:pt x="143" y="9"/>
                  </a:cubicBezTo>
                  <a:cubicBezTo>
                    <a:pt x="142" y="9"/>
                    <a:pt x="141" y="9"/>
                    <a:pt x="140" y="9"/>
                  </a:cubicBezTo>
                  <a:cubicBezTo>
                    <a:pt x="137" y="9"/>
                    <a:pt x="134" y="8"/>
                    <a:pt x="131" y="8"/>
                  </a:cubicBezTo>
                  <a:cubicBezTo>
                    <a:pt x="128" y="8"/>
                    <a:pt x="125" y="8"/>
                    <a:pt x="122" y="8"/>
                  </a:cubicBezTo>
                  <a:cubicBezTo>
                    <a:pt x="122" y="8"/>
                    <a:pt x="121" y="7"/>
                    <a:pt x="121" y="7"/>
                  </a:cubicBezTo>
                  <a:cubicBezTo>
                    <a:pt x="118" y="7"/>
                    <a:pt x="116" y="7"/>
                    <a:pt x="113" y="7"/>
                  </a:cubicBezTo>
                  <a:cubicBezTo>
                    <a:pt x="110" y="7"/>
                    <a:pt x="107" y="7"/>
                    <a:pt x="104" y="6"/>
                  </a:cubicBezTo>
                  <a:cubicBezTo>
                    <a:pt x="102" y="6"/>
                    <a:pt x="100" y="6"/>
                    <a:pt x="98" y="6"/>
                  </a:cubicBezTo>
                  <a:cubicBezTo>
                    <a:pt x="97" y="6"/>
                    <a:pt x="96" y="6"/>
                    <a:pt x="96" y="6"/>
                  </a:cubicBezTo>
                  <a:cubicBezTo>
                    <a:pt x="93" y="6"/>
                    <a:pt x="90" y="5"/>
                    <a:pt x="87" y="5"/>
                  </a:cubicBezTo>
                  <a:cubicBezTo>
                    <a:pt x="84" y="5"/>
                    <a:pt x="81" y="5"/>
                    <a:pt x="78" y="5"/>
                  </a:cubicBezTo>
                  <a:cubicBezTo>
                    <a:pt x="77" y="5"/>
                    <a:pt x="77" y="5"/>
                    <a:pt x="76" y="5"/>
                  </a:cubicBezTo>
                  <a:cubicBezTo>
                    <a:pt x="74" y="5"/>
                    <a:pt x="71" y="4"/>
                    <a:pt x="69" y="4"/>
                  </a:cubicBezTo>
                  <a:cubicBezTo>
                    <a:pt x="66" y="4"/>
                    <a:pt x="63" y="4"/>
                    <a:pt x="60" y="4"/>
                  </a:cubicBezTo>
                  <a:cubicBezTo>
                    <a:pt x="58" y="4"/>
                    <a:pt x="56" y="4"/>
                    <a:pt x="54" y="3"/>
                  </a:cubicBezTo>
                  <a:cubicBezTo>
                    <a:pt x="53" y="3"/>
                    <a:pt x="52" y="3"/>
                    <a:pt x="51" y="3"/>
                  </a:cubicBezTo>
                  <a:cubicBezTo>
                    <a:pt x="48" y="3"/>
                    <a:pt x="45" y="3"/>
                    <a:pt x="42" y="3"/>
                  </a:cubicBezTo>
                  <a:cubicBezTo>
                    <a:pt x="39" y="3"/>
                    <a:pt x="36" y="2"/>
                    <a:pt x="33" y="2"/>
                  </a:cubicBezTo>
                  <a:cubicBezTo>
                    <a:pt x="33" y="2"/>
                    <a:pt x="32" y="2"/>
                    <a:pt x="31" y="2"/>
                  </a:cubicBezTo>
                  <a:cubicBezTo>
                    <a:pt x="29" y="2"/>
                    <a:pt x="27" y="2"/>
                    <a:pt x="24" y="2"/>
                  </a:cubicBezTo>
                  <a:cubicBezTo>
                    <a:pt x="21" y="2"/>
                    <a:pt x="18" y="1"/>
                    <a:pt x="15" y="1"/>
                  </a:cubicBezTo>
                  <a:cubicBezTo>
                    <a:pt x="13" y="1"/>
                    <a:pt x="11" y="1"/>
                    <a:pt x="9" y="1"/>
                  </a:cubicBezTo>
                  <a:cubicBezTo>
                    <a:pt x="8" y="1"/>
                    <a:pt x="7" y="1"/>
                    <a:pt x="6" y="1"/>
                  </a:cubicBezTo>
                  <a:cubicBezTo>
                    <a:pt x="4" y="1"/>
                    <a:pt x="2" y="1"/>
                    <a:pt x="0" y="0"/>
                  </a:cubicBezTo>
                  <a:cubicBezTo>
                    <a:pt x="0" y="5"/>
                    <a:pt x="0" y="9"/>
                    <a:pt x="0" y="14"/>
                  </a:cubicBezTo>
                  <a:cubicBezTo>
                    <a:pt x="1" y="14"/>
                    <a:pt x="2" y="14"/>
                    <a:pt x="3" y="14"/>
                  </a:cubicBezTo>
                  <a:cubicBezTo>
                    <a:pt x="4" y="14"/>
                    <a:pt x="5" y="14"/>
                    <a:pt x="6" y="14"/>
                  </a:cubicBezTo>
                  <a:cubicBezTo>
                    <a:pt x="8" y="14"/>
                    <a:pt x="10" y="14"/>
                    <a:pt x="12" y="14"/>
                  </a:cubicBezTo>
                  <a:cubicBezTo>
                    <a:pt x="15" y="15"/>
                    <a:pt x="18" y="15"/>
                    <a:pt x="21" y="15"/>
                  </a:cubicBezTo>
                  <a:cubicBezTo>
                    <a:pt x="23" y="15"/>
                    <a:pt x="26" y="15"/>
                    <a:pt x="28" y="15"/>
                  </a:cubicBezTo>
                  <a:cubicBezTo>
                    <a:pt x="29" y="15"/>
                    <a:pt x="29" y="15"/>
                    <a:pt x="30" y="15"/>
                  </a:cubicBezTo>
                  <a:cubicBezTo>
                    <a:pt x="33" y="16"/>
                    <a:pt x="36" y="16"/>
                    <a:pt x="39" y="16"/>
                  </a:cubicBezTo>
                  <a:cubicBezTo>
                    <a:pt x="42" y="16"/>
                    <a:pt x="45" y="16"/>
                    <a:pt x="48" y="17"/>
                  </a:cubicBezTo>
                  <a:cubicBezTo>
                    <a:pt x="49" y="17"/>
                    <a:pt x="50" y="17"/>
                    <a:pt x="51" y="17"/>
                  </a:cubicBezTo>
                  <a:cubicBezTo>
                    <a:pt x="53" y="17"/>
                    <a:pt x="55" y="17"/>
                    <a:pt x="57" y="17"/>
                  </a:cubicBezTo>
                  <a:cubicBezTo>
                    <a:pt x="60" y="17"/>
                    <a:pt x="63" y="17"/>
                    <a:pt x="66" y="18"/>
                  </a:cubicBezTo>
                  <a:cubicBezTo>
                    <a:pt x="68" y="18"/>
                    <a:pt x="70" y="18"/>
                    <a:pt x="73" y="18"/>
                  </a:cubicBezTo>
                  <a:cubicBezTo>
                    <a:pt x="73" y="18"/>
                    <a:pt x="74" y="18"/>
                    <a:pt x="75" y="18"/>
                  </a:cubicBezTo>
                  <a:cubicBezTo>
                    <a:pt x="78" y="18"/>
                    <a:pt x="80" y="19"/>
                    <a:pt x="83" y="19"/>
                  </a:cubicBezTo>
                  <a:cubicBezTo>
                    <a:pt x="86" y="19"/>
                    <a:pt x="89" y="19"/>
                    <a:pt x="92" y="19"/>
                  </a:cubicBezTo>
                  <a:cubicBezTo>
                    <a:pt x="93" y="19"/>
                    <a:pt x="94" y="19"/>
                    <a:pt x="95" y="19"/>
                  </a:cubicBezTo>
                  <a:cubicBezTo>
                    <a:pt x="97" y="20"/>
                    <a:pt x="99" y="20"/>
                    <a:pt x="101" y="20"/>
                  </a:cubicBezTo>
                  <a:cubicBezTo>
                    <a:pt x="104" y="20"/>
                    <a:pt x="107" y="20"/>
                    <a:pt x="110" y="20"/>
                  </a:cubicBezTo>
                  <a:cubicBezTo>
                    <a:pt x="113" y="21"/>
                    <a:pt x="115" y="21"/>
                    <a:pt x="117" y="21"/>
                  </a:cubicBezTo>
                  <a:cubicBezTo>
                    <a:pt x="118" y="21"/>
                    <a:pt x="118" y="21"/>
                    <a:pt x="119" y="21"/>
                  </a:cubicBezTo>
                  <a:cubicBezTo>
                    <a:pt x="122" y="21"/>
                    <a:pt x="125" y="21"/>
                    <a:pt x="128" y="22"/>
                  </a:cubicBezTo>
                  <a:cubicBezTo>
                    <a:pt x="131" y="22"/>
                    <a:pt x="134" y="22"/>
                    <a:pt x="137" y="22"/>
                  </a:cubicBezTo>
                  <a:cubicBezTo>
                    <a:pt x="138" y="22"/>
                    <a:pt x="139" y="22"/>
                    <a:pt x="140" y="23"/>
                  </a:cubicBezTo>
                  <a:cubicBezTo>
                    <a:pt x="142" y="23"/>
                    <a:pt x="144" y="23"/>
                    <a:pt x="146" y="23"/>
                  </a:cubicBezTo>
                  <a:cubicBezTo>
                    <a:pt x="149" y="23"/>
                    <a:pt x="152" y="23"/>
                    <a:pt x="155" y="24"/>
                  </a:cubicBezTo>
                  <a:cubicBezTo>
                    <a:pt x="157" y="24"/>
                    <a:pt x="159" y="24"/>
                    <a:pt x="162" y="24"/>
                  </a:cubicBezTo>
                  <a:cubicBezTo>
                    <a:pt x="162" y="20"/>
                    <a:pt x="162" y="15"/>
                    <a:pt x="162" y="10"/>
                  </a:cubicBezTo>
                  <a:cubicBezTo>
                    <a:pt x="160" y="10"/>
                    <a:pt x="159" y="10"/>
                    <a:pt x="158" y="10"/>
                  </a:cubicBezTo>
                  <a:cubicBezTo>
                    <a:pt x="155" y="10"/>
                    <a:pt x="152" y="10"/>
                    <a:pt x="149" y="9"/>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9" name="Freeform 16">
              <a:extLst>
                <a:ext uri="{FF2B5EF4-FFF2-40B4-BE49-F238E27FC236}">
                  <a16:creationId xmlns:a16="http://schemas.microsoft.com/office/drawing/2014/main" id="{FDC0C124-1BB3-C05F-4AE3-303ECB6675C3}"/>
                </a:ext>
              </a:extLst>
            </p:cNvPr>
            <p:cNvSpPr>
              <a:spLocks/>
            </p:cNvSpPr>
            <p:nvPr/>
          </p:nvSpPr>
          <p:spPr bwMode="auto">
            <a:xfrm>
              <a:off x="2217738" y="1785938"/>
              <a:ext cx="438150" cy="136525"/>
            </a:xfrm>
            <a:custGeom>
              <a:avLst/>
              <a:gdLst>
                <a:gd name="T0" fmla="*/ 160 w 173"/>
                <a:gd name="T1" fmla="*/ 35 h 54"/>
                <a:gd name="T2" fmla="*/ 160 w 173"/>
                <a:gd name="T3" fmla="*/ 35 h 54"/>
                <a:gd name="T4" fmla="*/ 152 w 173"/>
                <a:gd name="T5" fmla="*/ 33 h 54"/>
                <a:gd name="T6" fmla="*/ 143 w 173"/>
                <a:gd name="T7" fmla="*/ 31 h 54"/>
                <a:gd name="T8" fmla="*/ 138 w 173"/>
                <a:gd name="T9" fmla="*/ 29 h 54"/>
                <a:gd name="T10" fmla="*/ 135 w 173"/>
                <a:gd name="T11" fmla="*/ 28 h 54"/>
                <a:gd name="T12" fmla="*/ 135 w 173"/>
                <a:gd name="T13" fmla="*/ 28 h 54"/>
                <a:gd name="T14" fmla="*/ 126 w 173"/>
                <a:gd name="T15" fmla="*/ 26 h 54"/>
                <a:gd name="T16" fmla="*/ 118 w 173"/>
                <a:gd name="T17" fmla="*/ 24 h 54"/>
                <a:gd name="T18" fmla="*/ 117 w 173"/>
                <a:gd name="T19" fmla="*/ 24 h 54"/>
                <a:gd name="T20" fmla="*/ 109 w 173"/>
                <a:gd name="T21" fmla="*/ 22 h 54"/>
                <a:gd name="T22" fmla="*/ 101 w 173"/>
                <a:gd name="T23" fmla="*/ 20 h 54"/>
                <a:gd name="T24" fmla="*/ 96 w 173"/>
                <a:gd name="T25" fmla="*/ 18 h 54"/>
                <a:gd name="T26" fmla="*/ 92 w 173"/>
                <a:gd name="T27" fmla="*/ 18 h 54"/>
                <a:gd name="T28" fmla="*/ 84 w 173"/>
                <a:gd name="T29" fmla="*/ 16 h 54"/>
                <a:gd name="T30" fmla="*/ 75 w 173"/>
                <a:gd name="T31" fmla="*/ 14 h 54"/>
                <a:gd name="T32" fmla="*/ 74 w 173"/>
                <a:gd name="T33" fmla="*/ 14 h 54"/>
                <a:gd name="T34" fmla="*/ 66 w 173"/>
                <a:gd name="T35" fmla="*/ 12 h 54"/>
                <a:gd name="T36" fmla="*/ 58 w 173"/>
                <a:gd name="T37" fmla="*/ 10 h 54"/>
                <a:gd name="T38" fmla="*/ 53 w 173"/>
                <a:gd name="T39" fmla="*/ 9 h 54"/>
                <a:gd name="T40" fmla="*/ 49 w 173"/>
                <a:gd name="T41" fmla="*/ 8 h 54"/>
                <a:gd name="T42" fmla="*/ 41 w 173"/>
                <a:gd name="T43" fmla="*/ 7 h 54"/>
                <a:gd name="T44" fmla="*/ 32 w 173"/>
                <a:gd name="T45" fmla="*/ 5 h 54"/>
                <a:gd name="T46" fmla="*/ 31 w 173"/>
                <a:gd name="T47" fmla="*/ 5 h 54"/>
                <a:gd name="T48" fmla="*/ 23 w 173"/>
                <a:gd name="T49" fmla="*/ 3 h 54"/>
                <a:gd name="T50" fmla="*/ 15 w 173"/>
                <a:gd name="T51" fmla="*/ 2 h 54"/>
                <a:gd name="T52" fmla="*/ 9 w 173"/>
                <a:gd name="T53" fmla="*/ 1 h 54"/>
                <a:gd name="T54" fmla="*/ 6 w 173"/>
                <a:gd name="T55" fmla="*/ 0 h 54"/>
                <a:gd name="T56" fmla="*/ 2 w 173"/>
                <a:gd name="T57" fmla="*/ 0 h 54"/>
                <a:gd name="T58" fmla="*/ 0 w 173"/>
                <a:gd name="T59" fmla="*/ 14 h 54"/>
                <a:gd name="T60" fmla="*/ 3 w 173"/>
                <a:gd name="T61" fmla="*/ 15 h 54"/>
                <a:gd name="T62" fmla="*/ 6 w 173"/>
                <a:gd name="T63" fmla="*/ 15 h 54"/>
                <a:gd name="T64" fmla="*/ 11 w 173"/>
                <a:gd name="T65" fmla="*/ 16 h 54"/>
                <a:gd name="T66" fmla="*/ 20 w 173"/>
                <a:gd name="T67" fmla="*/ 18 h 54"/>
                <a:gd name="T68" fmla="*/ 27 w 173"/>
                <a:gd name="T69" fmla="*/ 19 h 54"/>
                <a:gd name="T70" fmla="*/ 28 w 173"/>
                <a:gd name="T71" fmla="*/ 19 h 54"/>
                <a:gd name="T72" fmla="*/ 37 w 173"/>
                <a:gd name="T73" fmla="*/ 21 h 54"/>
                <a:gd name="T74" fmla="*/ 46 w 173"/>
                <a:gd name="T75" fmla="*/ 23 h 54"/>
                <a:gd name="T76" fmla="*/ 49 w 173"/>
                <a:gd name="T77" fmla="*/ 24 h 54"/>
                <a:gd name="T78" fmla="*/ 54 w 173"/>
                <a:gd name="T79" fmla="*/ 25 h 54"/>
                <a:gd name="T80" fmla="*/ 63 w 173"/>
                <a:gd name="T81" fmla="*/ 26 h 54"/>
                <a:gd name="T82" fmla="*/ 71 w 173"/>
                <a:gd name="T83" fmla="*/ 28 h 54"/>
                <a:gd name="T84" fmla="*/ 72 w 173"/>
                <a:gd name="T85" fmla="*/ 28 h 54"/>
                <a:gd name="T86" fmla="*/ 80 w 173"/>
                <a:gd name="T87" fmla="*/ 30 h 54"/>
                <a:gd name="T88" fmla="*/ 89 w 173"/>
                <a:gd name="T89" fmla="*/ 32 h 54"/>
                <a:gd name="T90" fmla="*/ 92 w 173"/>
                <a:gd name="T91" fmla="*/ 33 h 54"/>
                <a:gd name="T92" fmla="*/ 97 w 173"/>
                <a:gd name="T93" fmla="*/ 34 h 54"/>
                <a:gd name="T94" fmla="*/ 106 w 173"/>
                <a:gd name="T95" fmla="*/ 36 h 54"/>
                <a:gd name="T96" fmla="*/ 114 w 173"/>
                <a:gd name="T97" fmla="*/ 38 h 54"/>
                <a:gd name="T98" fmla="*/ 114 w 173"/>
                <a:gd name="T99" fmla="*/ 39 h 54"/>
                <a:gd name="T100" fmla="*/ 123 w 173"/>
                <a:gd name="T101" fmla="*/ 41 h 54"/>
                <a:gd name="T102" fmla="*/ 131 w 173"/>
                <a:gd name="T103" fmla="*/ 43 h 54"/>
                <a:gd name="T104" fmla="*/ 131 w 173"/>
                <a:gd name="T105" fmla="*/ 43 h 54"/>
                <a:gd name="T106" fmla="*/ 135 w 173"/>
                <a:gd name="T107" fmla="*/ 44 h 54"/>
                <a:gd name="T108" fmla="*/ 140 w 173"/>
                <a:gd name="T109" fmla="*/ 45 h 54"/>
                <a:gd name="T110" fmla="*/ 148 w 173"/>
                <a:gd name="T111" fmla="*/ 48 h 54"/>
                <a:gd name="T112" fmla="*/ 156 w 173"/>
                <a:gd name="T113" fmla="*/ 50 h 54"/>
                <a:gd name="T114" fmla="*/ 157 w 173"/>
                <a:gd name="T115" fmla="*/ 50 h 54"/>
                <a:gd name="T116" fmla="*/ 165 w 173"/>
                <a:gd name="T117" fmla="*/ 53 h 54"/>
                <a:gd name="T118" fmla="*/ 170 w 173"/>
                <a:gd name="T119" fmla="*/ 54 h 54"/>
                <a:gd name="T120" fmla="*/ 173 w 173"/>
                <a:gd name="T121" fmla="*/ 39 h 54"/>
                <a:gd name="T122" fmla="*/ 169 w 173"/>
                <a:gd name="T123" fmla="*/ 38 h 54"/>
                <a:gd name="T124" fmla="*/ 160 w 173"/>
                <a:gd name="T125"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54">
                  <a:moveTo>
                    <a:pt x="160" y="35"/>
                  </a:moveTo>
                  <a:cubicBezTo>
                    <a:pt x="160" y="35"/>
                    <a:pt x="160" y="35"/>
                    <a:pt x="160" y="35"/>
                  </a:cubicBezTo>
                  <a:cubicBezTo>
                    <a:pt x="157" y="34"/>
                    <a:pt x="154" y="34"/>
                    <a:pt x="152" y="33"/>
                  </a:cubicBezTo>
                  <a:cubicBezTo>
                    <a:pt x="149" y="32"/>
                    <a:pt x="146" y="31"/>
                    <a:pt x="143" y="31"/>
                  </a:cubicBezTo>
                  <a:cubicBezTo>
                    <a:pt x="142" y="30"/>
                    <a:pt x="140" y="30"/>
                    <a:pt x="138" y="29"/>
                  </a:cubicBezTo>
                  <a:cubicBezTo>
                    <a:pt x="137" y="29"/>
                    <a:pt x="136" y="28"/>
                    <a:pt x="135" y="28"/>
                  </a:cubicBezTo>
                  <a:cubicBezTo>
                    <a:pt x="135" y="28"/>
                    <a:pt x="135" y="28"/>
                    <a:pt x="135" y="28"/>
                  </a:cubicBezTo>
                  <a:cubicBezTo>
                    <a:pt x="132" y="27"/>
                    <a:pt x="129" y="27"/>
                    <a:pt x="126" y="26"/>
                  </a:cubicBezTo>
                  <a:cubicBezTo>
                    <a:pt x="124" y="25"/>
                    <a:pt x="121" y="24"/>
                    <a:pt x="118" y="24"/>
                  </a:cubicBezTo>
                  <a:cubicBezTo>
                    <a:pt x="118" y="24"/>
                    <a:pt x="117" y="24"/>
                    <a:pt x="117" y="24"/>
                  </a:cubicBezTo>
                  <a:cubicBezTo>
                    <a:pt x="114" y="23"/>
                    <a:pt x="112" y="22"/>
                    <a:pt x="109" y="22"/>
                  </a:cubicBezTo>
                  <a:cubicBezTo>
                    <a:pt x="106" y="21"/>
                    <a:pt x="104" y="20"/>
                    <a:pt x="101" y="20"/>
                  </a:cubicBezTo>
                  <a:cubicBezTo>
                    <a:pt x="99" y="19"/>
                    <a:pt x="97" y="19"/>
                    <a:pt x="96" y="18"/>
                  </a:cubicBezTo>
                  <a:cubicBezTo>
                    <a:pt x="94" y="18"/>
                    <a:pt x="93" y="18"/>
                    <a:pt x="92" y="18"/>
                  </a:cubicBezTo>
                  <a:cubicBezTo>
                    <a:pt x="89" y="17"/>
                    <a:pt x="86" y="16"/>
                    <a:pt x="84" y="16"/>
                  </a:cubicBezTo>
                  <a:cubicBezTo>
                    <a:pt x="81" y="15"/>
                    <a:pt x="78" y="14"/>
                    <a:pt x="75" y="14"/>
                  </a:cubicBezTo>
                  <a:cubicBezTo>
                    <a:pt x="75" y="14"/>
                    <a:pt x="74" y="14"/>
                    <a:pt x="74" y="14"/>
                  </a:cubicBezTo>
                  <a:cubicBezTo>
                    <a:pt x="72" y="13"/>
                    <a:pt x="69" y="12"/>
                    <a:pt x="66" y="12"/>
                  </a:cubicBezTo>
                  <a:cubicBezTo>
                    <a:pt x="64" y="11"/>
                    <a:pt x="61" y="11"/>
                    <a:pt x="58" y="10"/>
                  </a:cubicBezTo>
                  <a:cubicBezTo>
                    <a:pt x="56" y="10"/>
                    <a:pt x="54" y="9"/>
                    <a:pt x="53" y="9"/>
                  </a:cubicBezTo>
                  <a:cubicBezTo>
                    <a:pt x="51" y="9"/>
                    <a:pt x="50" y="9"/>
                    <a:pt x="49" y="8"/>
                  </a:cubicBezTo>
                  <a:cubicBezTo>
                    <a:pt x="46" y="8"/>
                    <a:pt x="43" y="7"/>
                    <a:pt x="41" y="7"/>
                  </a:cubicBezTo>
                  <a:cubicBezTo>
                    <a:pt x="38" y="6"/>
                    <a:pt x="35" y="6"/>
                    <a:pt x="32" y="5"/>
                  </a:cubicBezTo>
                  <a:cubicBezTo>
                    <a:pt x="32" y="5"/>
                    <a:pt x="31" y="5"/>
                    <a:pt x="31" y="5"/>
                  </a:cubicBezTo>
                  <a:cubicBezTo>
                    <a:pt x="28" y="4"/>
                    <a:pt x="26" y="4"/>
                    <a:pt x="23" y="3"/>
                  </a:cubicBezTo>
                  <a:cubicBezTo>
                    <a:pt x="20" y="3"/>
                    <a:pt x="17" y="2"/>
                    <a:pt x="15" y="2"/>
                  </a:cubicBezTo>
                  <a:cubicBezTo>
                    <a:pt x="13" y="1"/>
                    <a:pt x="11" y="1"/>
                    <a:pt x="9" y="1"/>
                  </a:cubicBezTo>
                  <a:cubicBezTo>
                    <a:pt x="8" y="1"/>
                    <a:pt x="7" y="0"/>
                    <a:pt x="6" y="0"/>
                  </a:cubicBezTo>
                  <a:cubicBezTo>
                    <a:pt x="5" y="0"/>
                    <a:pt x="4" y="0"/>
                    <a:pt x="2" y="0"/>
                  </a:cubicBezTo>
                  <a:cubicBezTo>
                    <a:pt x="2" y="4"/>
                    <a:pt x="1" y="9"/>
                    <a:pt x="0" y="14"/>
                  </a:cubicBezTo>
                  <a:cubicBezTo>
                    <a:pt x="1" y="14"/>
                    <a:pt x="2" y="14"/>
                    <a:pt x="3" y="15"/>
                  </a:cubicBezTo>
                  <a:cubicBezTo>
                    <a:pt x="4" y="15"/>
                    <a:pt x="5" y="15"/>
                    <a:pt x="6" y="15"/>
                  </a:cubicBezTo>
                  <a:cubicBezTo>
                    <a:pt x="8" y="16"/>
                    <a:pt x="9" y="16"/>
                    <a:pt x="11" y="16"/>
                  </a:cubicBezTo>
                  <a:cubicBezTo>
                    <a:pt x="14" y="17"/>
                    <a:pt x="17" y="17"/>
                    <a:pt x="20" y="18"/>
                  </a:cubicBezTo>
                  <a:cubicBezTo>
                    <a:pt x="22" y="18"/>
                    <a:pt x="25" y="19"/>
                    <a:pt x="27" y="19"/>
                  </a:cubicBezTo>
                  <a:cubicBezTo>
                    <a:pt x="28" y="19"/>
                    <a:pt x="28" y="19"/>
                    <a:pt x="28" y="19"/>
                  </a:cubicBezTo>
                  <a:cubicBezTo>
                    <a:pt x="31" y="20"/>
                    <a:pt x="34" y="21"/>
                    <a:pt x="37" y="21"/>
                  </a:cubicBezTo>
                  <a:cubicBezTo>
                    <a:pt x="40" y="22"/>
                    <a:pt x="43" y="22"/>
                    <a:pt x="46" y="23"/>
                  </a:cubicBezTo>
                  <a:cubicBezTo>
                    <a:pt x="47" y="23"/>
                    <a:pt x="48" y="23"/>
                    <a:pt x="49" y="24"/>
                  </a:cubicBezTo>
                  <a:cubicBezTo>
                    <a:pt x="51" y="24"/>
                    <a:pt x="53" y="24"/>
                    <a:pt x="54" y="25"/>
                  </a:cubicBezTo>
                  <a:cubicBezTo>
                    <a:pt x="57" y="25"/>
                    <a:pt x="60" y="26"/>
                    <a:pt x="63" y="26"/>
                  </a:cubicBezTo>
                  <a:cubicBezTo>
                    <a:pt x="66" y="27"/>
                    <a:pt x="68" y="28"/>
                    <a:pt x="71" y="28"/>
                  </a:cubicBezTo>
                  <a:cubicBezTo>
                    <a:pt x="71" y="28"/>
                    <a:pt x="71" y="28"/>
                    <a:pt x="72" y="28"/>
                  </a:cubicBezTo>
                  <a:cubicBezTo>
                    <a:pt x="74" y="29"/>
                    <a:pt x="77" y="30"/>
                    <a:pt x="80" y="30"/>
                  </a:cubicBezTo>
                  <a:cubicBezTo>
                    <a:pt x="83" y="31"/>
                    <a:pt x="86" y="32"/>
                    <a:pt x="89" y="32"/>
                  </a:cubicBezTo>
                  <a:cubicBezTo>
                    <a:pt x="90" y="33"/>
                    <a:pt x="91" y="33"/>
                    <a:pt x="92" y="33"/>
                  </a:cubicBezTo>
                  <a:cubicBezTo>
                    <a:pt x="94" y="33"/>
                    <a:pt x="96" y="34"/>
                    <a:pt x="97" y="34"/>
                  </a:cubicBezTo>
                  <a:cubicBezTo>
                    <a:pt x="100" y="35"/>
                    <a:pt x="103" y="36"/>
                    <a:pt x="106" y="36"/>
                  </a:cubicBezTo>
                  <a:cubicBezTo>
                    <a:pt x="108" y="37"/>
                    <a:pt x="111" y="38"/>
                    <a:pt x="114" y="38"/>
                  </a:cubicBezTo>
                  <a:cubicBezTo>
                    <a:pt x="114" y="38"/>
                    <a:pt x="114" y="38"/>
                    <a:pt x="114" y="39"/>
                  </a:cubicBezTo>
                  <a:cubicBezTo>
                    <a:pt x="117" y="39"/>
                    <a:pt x="120" y="40"/>
                    <a:pt x="123" y="41"/>
                  </a:cubicBezTo>
                  <a:cubicBezTo>
                    <a:pt x="126" y="41"/>
                    <a:pt x="128" y="42"/>
                    <a:pt x="131" y="43"/>
                  </a:cubicBezTo>
                  <a:cubicBezTo>
                    <a:pt x="131" y="43"/>
                    <a:pt x="131" y="43"/>
                    <a:pt x="131" y="43"/>
                  </a:cubicBezTo>
                  <a:cubicBezTo>
                    <a:pt x="133" y="43"/>
                    <a:pt x="134" y="44"/>
                    <a:pt x="135" y="44"/>
                  </a:cubicBezTo>
                  <a:cubicBezTo>
                    <a:pt x="137" y="44"/>
                    <a:pt x="138" y="45"/>
                    <a:pt x="140" y="45"/>
                  </a:cubicBezTo>
                  <a:cubicBezTo>
                    <a:pt x="143" y="46"/>
                    <a:pt x="145" y="47"/>
                    <a:pt x="148" y="48"/>
                  </a:cubicBezTo>
                  <a:cubicBezTo>
                    <a:pt x="151" y="49"/>
                    <a:pt x="153" y="49"/>
                    <a:pt x="156" y="50"/>
                  </a:cubicBezTo>
                  <a:cubicBezTo>
                    <a:pt x="156" y="50"/>
                    <a:pt x="157" y="50"/>
                    <a:pt x="157" y="50"/>
                  </a:cubicBezTo>
                  <a:cubicBezTo>
                    <a:pt x="160" y="51"/>
                    <a:pt x="162" y="52"/>
                    <a:pt x="165" y="53"/>
                  </a:cubicBezTo>
                  <a:cubicBezTo>
                    <a:pt x="167" y="53"/>
                    <a:pt x="168" y="54"/>
                    <a:pt x="170" y="54"/>
                  </a:cubicBezTo>
                  <a:cubicBezTo>
                    <a:pt x="171" y="49"/>
                    <a:pt x="172" y="44"/>
                    <a:pt x="173" y="39"/>
                  </a:cubicBezTo>
                  <a:cubicBezTo>
                    <a:pt x="172" y="39"/>
                    <a:pt x="170" y="38"/>
                    <a:pt x="169" y="38"/>
                  </a:cubicBezTo>
                  <a:cubicBezTo>
                    <a:pt x="166" y="37"/>
                    <a:pt x="163" y="36"/>
                    <a:pt x="160" y="35"/>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 name="Freeform 17">
              <a:extLst>
                <a:ext uri="{FF2B5EF4-FFF2-40B4-BE49-F238E27FC236}">
                  <a16:creationId xmlns:a16="http://schemas.microsoft.com/office/drawing/2014/main" id="{BD937C42-7619-D156-B5C3-E33784E38B64}"/>
                </a:ext>
              </a:extLst>
            </p:cNvPr>
            <p:cNvSpPr>
              <a:spLocks/>
            </p:cNvSpPr>
            <p:nvPr/>
          </p:nvSpPr>
          <p:spPr bwMode="auto">
            <a:xfrm>
              <a:off x="2473325" y="2813050"/>
              <a:ext cx="403225" cy="200025"/>
            </a:xfrm>
            <a:custGeom>
              <a:avLst/>
              <a:gdLst>
                <a:gd name="T0" fmla="*/ 2 w 159"/>
                <a:gd name="T1" fmla="*/ 66 h 79"/>
                <a:gd name="T2" fmla="*/ 8 w 159"/>
                <a:gd name="T3" fmla="*/ 78 h 79"/>
                <a:gd name="T4" fmla="*/ 8 w 159"/>
                <a:gd name="T5" fmla="*/ 79 h 79"/>
                <a:gd name="T6" fmla="*/ 12 w 159"/>
                <a:gd name="T7" fmla="*/ 77 h 79"/>
                <a:gd name="T8" fmla="*/ 17 w 159"/>
                <a:gd name="T9" fmla="*/ 75 h 79"/>
                <a:gd name="T10" fmla="*/ 22 w 159"/>
                <a:gd name="T11" fmla="*/ 74 h 79"/>
                <a:gd name="T12" fmla="*/ 27 w 159"/>
                <a:gd name="T13" fmla="*/ 71 h 79"/>
                <a:gd name="T14" fmla="*/ 37 w 159"/>
                <a:gd name="T15" fmla="*/ 67 h 79"/>
                <a:gd name="T16" fmla="*/ 47 w 159"/>
                <a:gd name="T17" fmla="*/ 64 h 79"/>
                <a:gd name="T18" fmla="*/ 47 w 159"/>
                <a:gd name="T19" fmla="*/ 63 h 79"/>
                <a:gd name="T20" fmla="*/ 57 w 159"/>
                <a:gd name="T21" fmla="*/ 59 h 79"/>
                <a:gd name="T22" fmla="*/ 67 w 159"/>
                <a:gd name="T23" fmla="*/ 55 h 79"/>
                <a:gd name="T24" fmla="*/ 72 w 159"/>
                <a:gd name="T25" fmla="*/ 53 h 79"/>
                <a:gd name="T26" fmla="*/ 78 w 159"/>
                <a:gd name="T27" fmla="*/ 50 h 79"/>
                <a:gd name="T28" fmla="*/ 88 w 159"/>
                <a:gd name="T29" fmla="*/ 46 h 79"/>
                <a:gd name="T30" fmla="*/ 97 w 159"/>
                <a:gd name="T31" fmla="*/ 41 h 79"/>
                <a:gd name="T32" fmla="*/ 98 w 159"/>
                <a:gd name="T33" fmla="*/ 41 h 79"/>
                <a:gd name="T34" fmla="*/ 108 w 159"/>
                <a:gd name="T35" fmla="*/ 36 h 79"/>
                <a:gd name="T36" fmla="*/ 118 w 159"/>
                <a:gd name="T37" fmla="*/ 31 h 79"/>
                <a:gd name="T38" fmla="*/ 123 w 159"/>
                <a:gd name="T39" fmla="*/ 29 h 79"/>
                <a:gd name="T40" fmla="*/ 129 w 159"/>
                <a:gd name="T41" fmla="*/ 26 h 79"/>
                <a:gd name="T42" fmla="*/ 139 w 159"/>
                <a:gd name="T43" fmla="*/ 20 h 79"/>
                <a:gd name="T44" fmla="*/ 147 w 159"/>
                <a:gd name="T45" fmla="*/ 16 h 79"/>
                <a:gd name="T46" fmla="*/ 149 w 159"/>
                <a:gd name="T47" fmla="*/ 15 h 79"/>
                <a:gd name="T48" fmla="*/ 149 w 159"/>
                <a:gd name="T49" fmla="*/ 14 h 79"/>
                <a:gd name="T50" fmla="*/ 159 w 159"/>
                <a:gd name="T51" fmla="*/ 9 h 79"/>
                <a:gd name="T52" fmla="*/ 152 w 159"/>
                <a:gd name="T53" fmla="*/ 5 h 79"/>
                <a:gd name="T54" fmla="*/ 151 w 159"/>
                <a:gd name="T55" fmla="*/ 5 h 79"/>
                <a:gd name="T56" fmla="*/ 144 w 159"/>
                <a:gd name="T57" fmla="*/ 1 h 79"/>
                <a:gd name="T58" fmla="*/ 142 w 159"/>
                <a:gd name="T59" fmla="*/ 0 h 79"/>
                <a:gd name="T60" fmla="*/ 139 w 159"/>
                <a:gd name="T61" fmla="*/ 1 h 79"/>
                <a:gd name="T62" fmla="*/ 134 w 159"/>
                <a:gd name="T63" fmla="*/ 4 h 79"/>
                <a:gd name="T64" fmla="*/ 128 w 159"/>
                <a:gd name="T65" fmla="*/ 7 h 79"/>
                <a:gd name="T66" fmla="*/ 123 w 159"/>
                <a:gd name="T67" fmla="*/ 10 h 79"/>
                <a:gd name="T68" fmla="*/ 113 w 159"/>
                <a:gd name="T69" fmla="*/ 15 h 79"/>
                <a:gd name="T70" fmla="*/ 103 w 159"/>
                <a:gd name="T71" fmla="*/ 20 h 79"/>
                <a:gd name="T72" fmla="*/ 102 w 159"/>
                <a:gd name="T73" fmla="*/ 20 h 79"/>
                <a:gd name="T74" fmla="*/ 93 w 159"/>
                <a:gd name="T75" fmla="*/ 25 h 79"/>
                <a:gd name="T76" fmla="*/ 82 w 159"/>
                <a:gd name="T77" fmla="*/ 30 h 79"/>
                <a:gd name="T78" fmla="*/ 77 w 159"/>
                <a:gd name="T79" fmla="*/ 32 h 79"/>
                <a:gd name="T80" fmla="*/ 72 w 159"/>
                <a:gd name="T81" fmla="*/ 34 h 79"/>
                <a:gd name="T82" fmla="*/ 62 w 159"/>
                <a:gd name="T83" fmla="*/ 39 h 79"/>
                <a:gd name="T84" fmla="*/ 52 w 159"/>
                <a:gd name="T85" fmla="*/ 43 h 79"/>
                <a:gd name="T86" fmla="*/ 51 w 159"/>
                <a:gd name="T87" fmla="*/ 43 h 79"/>
                <a:gd name="T88" fmla="*/ 42 w 159"/>
                <a:gd name="T89" fmla="*/ 47 h 79"/>
                <a:gd name="T90" fmla="*/ 32 w 159"/>
                <a:gd name="T91" fmla="*/ 51 h 79"/>
                <a:gd name="T92" fmla="*/ 26 w 159"/>
                <a:gd name="T93" fmla="*/ 54 h 79"/>
                <a:gd name="T94" fmla="*/ 22 w 159"/>
                <a:gd name="T95" fmla="*/ 55 h 79"/>
                <a:gd name="T96" fmla="*/ 12 w 159"/>
                <a:gd name="T97" fmla="*/ 59 h 79"/>
                <a:gd name="T98" fmla="*/ 6 w 159"/>
                <a:gd name="T99" fmla="*/ 62 h 79"/>
                <a:gd name="T100" fmla="*/ 2 w 159"/>
                <a:gd name="T101" fmla="*/ 63 h 79"/>
                <a:gd name="T102" fmla="*/ 2 w 159"/>
                <a:gd name="T103" fmla="*/ 63 h 79"/>
                <a:gd name="T104" fmla="*/ 0 w 159"/>
                <a:gd name="T105" fmla="*/ 64 h 79"/>
                <a:gd name="T106" fmla="*/ 1 w 159"/>
                <a:gd name="T107" fmla="*/ 65 h 79"/>
                <a:gd name="T108" fmla="*/ 2 w 159"/>
                <a:gd name="T109" fmla="*/ 6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79">
                  <a:moveTo>
                    <a:pt x="2" y="66"/>
                  </a:moveTo>
                  <a:cubicBezTo>
                    <a:pt x="4" y="70"/>
                    <a:pt x="6" y="74"/>
                    <a:pt x="8" y="78"/>
                  </a:cubicBezTo>
                  <a:cubicBezTo>
                    <a:pt x="8" y="78"/>
                    <a:pt x="8" y="78"/>
                    <a:pt x="8" y="79"/>
                  </a:cubicBezTo>
                  <a:cubicBezTo>
                    <a:pt x="10" y="78"/>
                    <a:pt x="11" y="78"/>
                    <a:pt x="12" y="77"/>
                  </a:cubicBezTo>
                  <a:cubicBezTo>
                    <a:pt x="14" y="77"/>
                    <a:pt x="16" y="76"/>
                    <a:pt x="17" y="75"/>
                  </a:cubicBezTo>
                  <a:cubicBezTo>
                    <a:pt x="19" y="75"/>
                    <a:pt x="20" y="74"/>
                    <a:pt x="22" y="74"/>
                  </a:cubicBezTo>
                  <a:cubicBezTo>
                    <a:pt x="24" y="73"/>
                    <a:pt x="26" y="72"/>
                    <a:pt x="27" y="71"/>
                  </a:cubicBezTo>
                  <a:cubicBezTo>
                    <a:pt x="31" y="70"/>
                    <a:pt x="34" y="69"/>
                    <a:pt x="37" y="67"/>
                  </a:cubicBezTo>
                  <a:cubicBezTo>
                    <a:pt x="41" y="66"/>
                    <a:pt x="44" y="65"/>
                    <a:pt x="47" y="64"/>
                  </a:cubicBezTo>
                  <a:cubicBezTo>
                    <a:pt x="47" y="64"/>
                    <a:pt x="47" y="63"/>
                    <a:pt x="47" y="63"/>
                  </a:cubicBezTo>
                  <a:cubicBezTo>
                    <a:pt x="51" y="62"/>
                    <a:pt x="54" y="61"/>
                    <a:pt x="57" y="59"/>
                  </a:cubicBezTo>
                  <a:cubicBezTo>
                    <a:pt x="61" y="58"/>
                    <a:pt x="64" y="56"/>
                    <a:pt x="67" y="55"/>
                  </a:cubicBezTo>
                  <a:cubicBezTo>
                    <a:pt x="69" y="54"/>
                    <a:pt x="70" y="53"/>
                    <a:pt x="72" y="53"/>
                  </a:cubicBezTo>
                  <a:cubicBezTo>
                    <a:pt x="74" y="52"/>
                    <a:pt x="76" y="51"/>
                    <a:pt x="78" y="50"/>
                  </a:cubicBezTo>
                  <a:cubicBezTo>
                    <a:pt x="81" y="49"/>
                    <a:pt x="84" y="47"/>
                    <a:pt x="88" y="46"/>
                  </a:cubicBezTo>
                  <a:cubicBezTo>
                    <a:pt x="91" y="44"/>
                    <a:pt x="94" y="43"/>
                    <a:pt x="97" y="41"/>
                  </a:cubicBezTo>
                  <a:cubicBezTo>
                    <a:pt x="97" y="41"/>
                    <a:pt x="98" y="41"/>
                    <a:pt x="98" y="41"/>
                  </a:cubicBezTo>
                  <a:cubicBezTo>
                    <a:pt x="101" y="39"/>
                    <a:pt x="105" y="38"/>
                    <a:pt x="108" y="36"/>
                  </a:cubicBezTo>
                  <a:cubicBezTo>
                    <a:pt x="111" y="34"/>
                    <a:pt x="115" y="33"/>
                    <a:pt x="118" y="31"/>
                  </a:cubicBezTo>
                  <a:cubicBezTo>
                    <a:pt x="120" y="30"/>
                    <a:pt x="121" y="29"/>
                    <a:pt x="123" y="29"/>
                  </a:cubicBezTo>
                  <a:cubicBezTo>
                    <a:pt x="125" y="28"/>
                    <a:pt x="127" y="27"/>
                    <a:pt x="129" y="26"/>
                  </a:cubicBezTo>
                  <a:cubicBezTo>
                    <a:pt x="132" y="24"/>
                    <a:pt x="135" y="22"/>
                    <a:pt x="139" y="20"/>
                  </a:cubicBezTo>
                  <a:cubicBezTo>
                    <a:pt x="142" y="19"/>
                    <a:pt x="144" y="17"/>
                    <a:pt x="147" y="16"/>
                  </a:cubicBezTo>
                  <a:cubicBezTo>
                    <a:pt x="148" y="15"/>
                    <a:pt x="148" y="15"/>
                    <a:pt x="149" y="15"/>
                  </a:cubicBezTo>
                  <a:cubicBezTo>
                    <a:pt x="149" y="15"/>
                    <a:pt x="149" y="14"/>
                    <a:pt x="149" y="14"/>
                  </a:cubicBezTo>
                  <a:cubicBezTo>
                    <a:pt x="152" y="13"/>
                    <a:pt x="156" y="11"/>
                    <a:pt x="159" y="9"/>
                  </a:cubicBezTo>
                  <a:cubicBezTo>
                    <a:pt x="156" y="8"/>
                    <a:pt x="154" y="6"/>
                    <a:pt x="152" y="5"/>
                  </a:cubicBezTo>
                  <a:cubicBezTo>
                    <a:pt x="151" y="5"/>
                    <a:pt x="151" y="5"/>
                    <a:pt x="151" y="5"/>
                  </a:cubicBezTo>
                  <a:cubicBezTo>
                    <a:pt x="149" y="4"/>
                    <a:pt x="146" y="2"/>
                    <a:pt x="144" y="1"/>
                  </a:cubicBezTo>
                  <a:cubicBezTo>
                    <a:pt x="143" y="0"/>
                    <a:pt x="142" y="0"/>
                    <a:pt x="142" y="0"/>
                  </a:cubicBezTo>
                  <a:cubicBezTo>
                    <a:pt x="141" y="0"/>
                    <a:pt x="140" y="1"/>
                    <a:pt x="139" y="1"/>
                  </a:cubicBezTo>
                  <a:cubicBezTo>
                    <a:pt x="137" y="2"/>
                    <a:pt x="135" y="3"/>
                    <a:pt x="134" y="4"/>
                  </a:cubicBezTo>
                  <a:cubicBezTo>
                    <a:pt x="132" y="5"/>
                    <a:pt x="130" y="6"/>
                    <a:pt x="128" y="7"/>
                  </a:cubicBezTo>
                  <a:cubicBezTo>
                    <a:pt x="126" y="8"/>
                    <a:pt x="125" y="9"/>
                    <a:pt x="123" y="10"/>
                  </a:cubicBezTo>
                  <a:cubicBezTo>
                    <a:pt x="120" y="11"/>
                    <a:pt x="116" y="13"/>
                    <a:pt x="113" y="15"/>
                  </a:cubicBezTo>
                  <a:cubicBezTo>
                    <a:pt x="110" y="17"/>
                    <a:pt x="106" y="18"/>
                    <a:pt x="103" y="20"/>
                  </a:cubicBezTo>
                  <a:cubicBezTo>
                    <a:pt x="103" y="20"/>
                    <a:pt x="102" y="20"/>
                    <a:pt x="102" y="20"/>
                  </a:cubicBezTo>
                  <a:cubicBezTo>
                    <a:pt x="99" y="22"/>
                    <a:pt x="96" y="24"/>
                    <a:pt x="93" y="25"/>
                  </a:cubicBezTo>
                  <a:cubicBezTo>
                    <a:pt x="89" y="27"/>
                    <a:pt x="86" y="28"/>
                    <a:pt x="82" y="30"/>
                  </a:cubicBezTo>
                  <a:cubicBezTo>
                    <a:pt x="81" y="31"/>
                    <a:pt x="79" y="32"/>
                    <a:pt x="77" y="32"/>
                  </a:cubicBezTo>
                  <a:cubicBezTo>
                    <a:pt x="75" y="33"/>
                    <a:pt x="74" y="34"/>
                    <a:pt x="72" y="34"/>
                  </a:cubicBezTo>
                  <a:cubicBezTo>
                    <a:pt x="69" y="36"/>
                    <a:pt x="66" y="37"/>
                    <a:pt x="62" y="39"/>
                  </a:cubicBezTo>
                  <a:cubicBezTo>
                    <a:pt x="59" y="40"/>
                    <a:pt x="55" y="42"/>
                    <a:pt x="52" y="43"/>
                  </a:cubicBezTo>
                  <a:cubicBezTo>
                    <a:pt x="52" y="43"/>
                    <a:pt x="52" y="43"/>
                    <a:pt x="51" y="43"/>
                  </a:cubicBezTo>
                  <a:cubicBezTo>
                    <a:pt x="48" y="45"/>
                    <a:pt x="45" y="46"/>
                    <a:pt x="42" y="47"/>
                  </a:cubicBezTo>
                  <a:cubicBezTo>
                    <a:pt x="39" y="49"/>
                    <a:pt x="35" y="50"/>
                    <a:pt x="32" y="51"/>
                  </a:cubicBezTo>
                  <a:cubicBezTo>
                    <a:pt x="30" y="52"/>
                    <a:pt x="28" y="53"/>
                    <a:pt x="26" y="54"/>
                  </a:cubicBezTo>
                  <a:cubicBezTo>
                    <a:pt x="25" y="54"/>
                    <a:pt x="24" y="55"/>
                    <a:pt x="22" y="55"/>
                  </a:cubicBezTo>
                  <a:cubicBezTo>
                    <a:pt x="19" y="57"/>
                    <a:pt x="16" y="58"/>
                    <a:pt x="12" y="59"/>
                  </a:cubicBezTo>
                  <a:cubicBezTo>
                    <a:pt x="10" y="60"/>
                    <a:pt x="8" y="61"/>
                    <a:pt x="6" y="62"/>
                  </a:cubicBezTo>
                  <a:cubicBezTo>
                    <a:pt x="5" y="62"/>
                    <a:pt x="4" y="63"/>
                    <a:pt x="2" y="63"/>
                  </a:cubicBezTo>
                  <a:cubicBezTo>
                    <a:pt x="2" y="63"/>
                    <a:pt x="2" y="63"/>
                    <a:pt x="2" y="63"/>
                  </a:cubicBezTo>
                  <a:cubicBezTo>
                    <a:pt x="1" y="63"/>
                    <a:pt x="1" y="64"/>
                    <a:pt x="0" y="64"/>
                  </a:cubicBezTo>
                  <a:cubicBezTo>
                    <a:pt x="0" y="64"/>
                    <a:pt x="1" y="65"/>
                    <a:pt x="1" y="65"/>
                  </a:cubicBezTo>
                  <a:cubicBezTo>
                    <a:pt x="1" y="66"/>
                    <a:pt x="1" y="66"/>
                    <a:pt x="2" y="6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1" name="Freeform 18">
              <a:extLst>
                <a:ext uri="{FF2B5EF4-FFF2-40B4-BE49-F238E27FC236}">
                  <a16:creationId xmlns:a16="http://schemas.microsoft.com/office/drawing/2014/main" id="{0F51F854-5F12-0304-98AA-02BA30DCCB51}"/>
                </a:ext>
              </a:extLst>
            </p:cNvPr>
            <p:cNvSpPr>
              <a:spLocks/>
            </p:cNvSpPr>
            <p:nvPr/>
          </p:nvSpPr>
          <p:spPr bwMode="auto">
            <a:xfrm>
              <a:off x="2989263" y="2419350"/>
              <a:ext cx="255588" cy="315913"/>
            </a:xfrm>
            <a:custGeom>
              <a:avLst/>
              <a:gdLst>
                <a:gd name="T0" fmla="*/ 65 w 101"/>
                <a:gd name="T1" fmla="*/ 51 h 124"/>
                <a:gd name="T2" fmla="*/ 64 w 101"/>
                <a:gd name="T3" fmla="*/ 52 h 124"/>
                <a:gd name="T4" fmla="*/ 53 w 101"/>
                <a:gd name="T5" fmla="*/ 69 h 124"/>
                <a:gd name="T6" fmla="*/ 51 w 101"/>
                <a:gd name="T7" fmla="*/ 71 h 124"/>
                <a:gd name="T8" fmla="*/ 39 w 101"/>
                <a:gd name="T9" fmla="*/ 84 h 124"/>
                <a:gd name="T10" fmla="*/ 32 w 101"/>
                <a:gd name="T11" fmla="*/ 90 h 124"/>
                <a:gd name="T12" fmla="*/ 27 w 101"/>
                <a:gd name="T13" fmla="*/ 95 h 124"/>
                <a:gd name="T14" fmla="*/ 16 w 101"/>
                <a:gd name="T15" fmla="*/ 105 h 124"/>
                <a:gd name="T16" fmla="*/ 5 w 101"/>
                <a:gd name="T17" fmla="*/ 113 h 124"/>
                <a:gd name="T18" fmla="*/ 4 w 101"/>
                <a:gd name="T19" fmla="*/ 113 h 124"/>
                <a:gd name="T20" fmla="*/ 0 w 101"/>
                <a:gd name="T21" fmla="*/ 117 h 124"/>
                <a:gd name="T22" fmla="*/ 3 w 101"/>
                <a:gd name="T23" fmla="*/ 118 h 124"/>
                <a:gd name="T24" fmla="*/ 4 w 101"/>
                <a:gd name="T25" fmla="*/ 118 h 124"/>
                <a:gd name="T26" fmla="*/ 12 w 101"/>
                <a:gd name="T27" fmla="*/ 121 h 124"/>
                <a:gd name="T28" fmla="*/ 17 w 101"/>
                <a:gd name="T29" fmla="*/ 123 h 124"/>
                <a:gd name="T30" fmla="*/ 18 w 101"/>
                <a:gd name="T31" fmla="*/ 124 h 124"/>
                <a:gd name="T32" fmla="*/ 21 w 101"/>
                <a:gd name="T33" fmla="*/ 122 h 124"/>
                <a:gd name="T34" fmla="*/ 26 w 101"/>
                <a:gd name="T35" fmla="*/ 118 h 124"/>
                <a:gd name="T36" fmla="*/ 32 w 101"/>
                <a:gd name="T37" fmla="*/ 113 h 124"/>
                <a:gd name="T38" fmla="*/ 43 w 101"/>
                <a:gd name="T39" fmla="*/ 103 h 124"/>
                <a:gd name="T40" fmla="*/ 55 w 101"/>
                <a:gd name="T41" fmla="*/ 91 h 124"/>
                <a:gd name="T42" fmla="*/ 55 w 101"/>
                <a:gd name="T43" fmla="*/ 91 h 124"/>
                <a:gd name="T44" fmla="*/ 66 w 101"/>
                <a:gd name="T45" fmla="*/ 79 h 124"/>
                <a:gd name="T46" fmla="*/ 68 w 101"/>
                <a:gd name="T47" fmla="*/ 76 h 124"/>
                <a:gd name="T48" fmla="*/ 82 w 101"/>
                <a:gd name="T49" fmla="*/ 53 h 124"/>
                <a:gd name="T50" fmla="*/ 86 w 101"/>
                <a:gd name="T51" fmla="*/ 45 h 124"/>
                <a:gd name="T52" fmla="*/ 91 w 101"/>
                <a:gd name="T53" fmla="*/ 35 h 124"/>
                <a:gd name="T54" fmla="*/ 99 w 101"/>
                <a:gd name="T55" fmla="*/ 8 h 124"/>
                <a:gd name="T56" fmla="*/ 101 w 101"/>
                <a:gd name="T57" fmla="*/ 0 h 124"/>
                <a:gd name="T58" fmla="*/ 99 w 101"/>
                <a:gd name="T59" fmla="*/ 0 h 124"/>
                <a:gd name="T60" fmla="*/ 99 w 101"/>
                <a:gd name="T61" fmla="*/ 0 h 124"/>
                <a:gd name="T62" fmla="*/ 95 w 101"/>
                <a:gd name="T63" fmla="*/ 0 h 124"/>
                <a:gd name="T64" fmla="*/ 86 w 101"/>
                <a:gd name="T65" fmla="*/ 0 h 124"/>
                <a:gd name="T66" fmla="*/ 84 w 101"/>
                <a:gd name="T67" fmla="*/ 0 h 124"/>
                <a:gd name="T68" fmla="*/ 84 w 101"/>
                <a:gd name="T69" fmla="*/ 4 h 124"/>
                <a:gd name="T70" fmla="*/ 72 w 101"/>
                <a:gd name="T71" fmla="*/ 38 h 124"/>
                <a:gd name="T72" fmla="*/ 65 w 101"/>
                <a:gd name="T73" fmla="*/ 5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124">
                  <a:moveTo>
                    <a:pt x="65" y="51"/>
                  </a:moveTo>
                  <a:cubicBezTo>
                    <a:pt x="64" y="51"/>
                    <a:pt x="64" y="52"/>
                    <a:pt x="64" y="52"/>
                  </a:cubicBezTo>
                  <a:cubicBezTo>
                    <a:pt x="61" y="58"/>
                    <a:pt x="57" y="63"/>
                    <a:pt x="53" y="69"/>
                  </a:cubicBezTo>
                  <a:cubicBezTo>
                    <a:pt x="52" y="69"/>
                    <a:pt x="52" y="70"/>
                    <a:pt x="51" y="71"/>
                  </a:cubicBezTo>
                  <a:cubicBezTo>
                    <a:pt x="47" y="75"/>
                    <a:pt x="43" y="80"/>
                    <a:pt x="39" y="84"/>
                  </a:cubicBezTo>
                  <a:cubicBezTo>
                    <a:pt x="37" y="86"/>
                    <a:pt x="35" y="88"/>
                    <a:pt x="32" y="90"/>
                  </a:cubicBezTo>
                  <a:cubicBezTo>
                    <a:pt x="31" y="92"/>
                    <a:pt x="29" y="94"/>
                    <a:pt x="27" y="95"/>
                  </a:cubicBezTo>
                  <a:cubicBezTo>
                    <a:pt x="23" y="98"/>
                    <a:pt x="20" y="102"/>
                    <a:pt x="16" y="105"/>
                  </a:cubicBezTo>
                  <a:cubicBezTo>
                    <a:pt x="12" y="107"/>
                    <a:pt x="9" y="110"/>
                    <a:pt x="5" y="113"/>
                  </a:cubicBezTo>
                  <a:cubicBezTo>
                    <a:pt x="5" y="113"/>
                    <a:pt x="5" y="113"/>
                    <a:pt x="4" y="113"/>
                  </a:cubicBezTo>
                  <a:cubicBezTo>
                    <a:pt x="3" y="114"/>
                    <a:pt x="1" y="116"/>
                    <a:pt x="0" y="117"/>
                  </a:cubicBezTo>
                  <a:cubicBezTo>
                    <a:pt x="1" y="117"/>
                    <a:pt x="2" y="118"/>
                    <a:pt x="3" y="118"/>
                  </a:cubicBezTo>
                  <a:cubicBezTo>
                    <a:pt x="3" y="118"/>
                    <a:pt x="4" y="118"/>
                    <a:pt x="4" y="118"/>
                  </a:cubicBezTo>
                  <a:cubicBezTo>
                    <a:pt x="6" y="119"/>
                    <a:pt x="9" y="120"/>
                    <a:pt x="12" y="121"/>
                  </a:cubicBezTo>
                  <a:cubicBezTo>
                    <a:pt x="14" y="122"/>
                    <a:pt x="15" y="122"/>
                    <a:pt x="17" y="123"/>
                  </a:cubicBezTo>
                  <a:cubicBezTo>
                    <a:pt x="17" y="123"/>
                    <a:pt x="18" y="123"/>
                    <a:pt x="18" y="124"/>
                  </a:cubicBezTo>
                  <a:cubicBezTo>
                    <a:pt x="19" y="123"/>
                    <a:pt x="20" y="122"/>
                    <a:pt x="21" y="122"/>
                  </a:cubicBezTo>
                  <a:cubicBezTo>
                    <a:pt x="23" y="120"/>
                    <a:pt x="24" y="119"/>
                    <a:pt x="26" y="118"/>
                  </a:cubicBezTo>
                  <a:cubicBezTo>
                    <a:pt x="28" y="116"/>
                    <a:pt x="30" y="114"/>
                    <a:pt x="32" y="113"/>
                  </a:cubicBezTo>
                  <a:cubicBezTo>
                    <a:pt x="36" y="109"/>
                    <a:pt x="40" y="106"/>
                    <a:pt x="43" y="103"/>
                  </a:cubicBezTo>
                  <a:cubicBezTo>
                    <a:pt x="47" y="99"/>
                    <a:pt x="51" y="95"/>
                    <a:pt x="55" y="91"/>
                  </a:cubicBezTo>
                  <a:cubicBezTo>
                    <a:pt x="55" y="91"/>
                    <a:pt x="55" y="91"/>
                    <a:pt x="55" y="91"/>
                  </a:cubicBezTo>
                  <a:cubicBezTo>
                    <a:pt x="59" y="87"/>
                    <a:pt x="62" y="83"/>
                    <a:pt x="66" y="79"/>
                  </a:cubicBezTo>
                  <a:cubicBezTo>
                    <a:pt x="66" y="78"/>
                    <a:pt x="67" y="77"/>
                    <a:pt x="68" y="76"/>
                  </a:cubicBezTo>
                  <a:cubicBezTo>
                    <a:pt x="73" y="69"/>
                    <a:pt x="78" y="61"/>
                    <a:pt x="82" y="53"/>
                  </a:cubicBezTo>
                  <a:cubicBezTo>
                    <a:pt x="84" y="51"/>
                    <a:pt x="85" y="48"/>
                    <a:pt x="86" y="45"/>
                  </a:cubicBezTo>
                  <a:cubicBezTo>
                    <a:pt x="88" y="42"/>
                    <a:pt x="89" y="39"/>
                    <a:pt x="91" y="35"/>
                  </a:cubicBezTo>
                  <a:cubicBezTo>
                    <a:pt x="94" y="27"/>
                    <a:pt x="97" y="17"/>
                    <a:pt x="99" y="8"/>
                  </a:cubicBezTo>
                  <a:cubicBezTo>
                    <a:pt x="100" y="5"/>
                    <a:pt x="101" y="3"/>
                    <a:pt x="101" y="0"/>
                  </a:cubicBezTo>
                  <a:cubicBezTo>
                    <a:pt x="100" y="0"/>
                    <a:pt x="100" y="0"/>
                    <a:pt x="99" y="0"/>
                  </a:cubicBezTo>
                  <a:cubicBezTo>
                    <a:pt x="99" y="0"/>
                    <a:pt x="99" y="0"/>
                    <a:pt x="99" y="0"/>
                  </a:cubicBezTo>
                  <a:cubicBezTo>
                    <a:pt x="97" y="0"/>
                    <a:pt x="96" y="0"/>
                    <a:pt x="95" y="0"/>
                  </a:cubicBezTo>
                  <a:cubicBezTo>
                    <a:pt x="92" y="0"/>
                    <a:pt x="89" y="0"/>
                    <a:pt x="86" y="0"/>
                  </a:cubicBezTo>
                  <a:cubicBezTo>
                    <a:pt x="85" y="0"/>
                    <a:pt x="85" y="0"/>
                    <a:pt x="84" y="0"/>
                  </a:cubicBezTo>
                  <a:cubicBezTo>
                    <a:pt x="84" y="2"/>
                    <a:pt x="84" y="3"/>
                    <a:pt x="84" y="4"/>
                  </a:cubicBezTo>
                  <a:cubicBezTo>
                    <a:pt x="81" y="16"/>
                    <a:pt x="77" y="27"/>
                    <a:pt x="72" y="38"/>
                  </a:cubicBezTo>
                  <a:cubicBezTo>
                    <a:pt x="69" y="43"/>
                    <a:pt x="67" y="47"/>
                    <a:pt x="65" y="5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2" name="Freeform 19">
              <a:extLst>
                <a:ext uri="{FF2B5EF4-FFF2-40B4-BE49-F238E27FC236}">
                  <a16:creationId xmlns:a16="http://schemas.microsoft.com/office/drawing/2014/main" id="{168FDBCA-73D0-E530-450B-387B8CA13A85}"/>
                </a:ext>
              </a:extLst>
            </p:cNvPr>
            <p:cNvSpPr>
              <a:spLocks/>
            </p:cNvSpPr>
            <p:nvPr/>
          </p:nvSpPr>
          <p:spPr bwMode="auto">
            <a:xfrm>
              <a:off x="2819400" y="1943100"/>
              <a:ext cx="374650" cy="260350"/>
            </a:xfrm>
            <a:custGeom>
              <a:avLst/>
              <a:gdLst>
                <a:gd name="T0" fmla="*/ 3 w 148"/>
                <a:gd name="T1" fmla="*/ 18 h 103"/>
                <a:gd name="T2" fmla="*/ 11 w 148"/>
                <a:gd name="T3" fmla="*/ 21 h 103"/>
                <a:gd name="T4" fmla="*/ 20 w 148"/>
                <a:gd name="T5" fmla="*/ 25 h 103"/>
                <a:gd name="T6" fmla="*/ 23 w 148"/>
                <a:gd name="T7" fmla="*/ 26 h 103"/>
                <a:gd name="T8" fmla="*/ 28 w 148"/>
                <a:gd name="T9" fmla="*/ 28 h 103"/>
                <a:gd name="T10" fmla="*/ 34 w 148"/>
                <a:gd name="T11" fmla="*/ 31 h 103"/>
                <a:gd name="T12" fmla="*/ 36 w 148"/>
                <a:gd name="T13" fmla="*/ 32 h 103"/>
                <a:gd name="T14" fmla="*/ 43 w 148"/>
                <a:gd name="T15" fmla="*/ 36 h 103"/>
                <a:gd name="T16" fmla="*/ 44 w 148"/>
                <a:gd name="T17" fmla="*/ 36 h 103"/>
                <a:gd name="T18" fmla="*/ 52 w 148"/>
                <a:gd name="T19" fmla="*/ 41 h 103"/>
                <a:gd name="T20" fmla="*/ 60 w 148"/>
                <a:gd name="T21" fmla="*/ 45 h 103"/>
                <a:gd name="T22" fmla="*/ 63 w 148"/>
                <a:gd name="T23" fmla="*/ 47 h 103"/>
                <a:gd name="T24" fmla="*/ 68 w 148"/>
                <a:gd name="T25" fmla="*/ 50 h 103"/>
                <a:gd name="T26" fmla="*/ 76 w 148"/>
                <a:gd name="T27" fmla="*/ 55 h 103"/>
                <a:gd name="T28" fmla="*/ 83 w 148"/>
                <a:gd name="T29" fmla="*/ 60 h 103"/>
                <a:gd name="T30" fmla="*/ 83 w 148"/>
                <a:gd name="T31" fmla="*/ 60 h 103"/>
                <a:gd name="T32" fmla="*/ 91 w 148"/>
                <a:gd name="T33" fmla="*/ 66 h 103"/>
                <a:gd name="T34" fmla="*/ 96 w 148"/>
                <a:gd name="T35" fmla="*/ 70 h 103"/>
                <a:gd name="T36" fmla="*/ 99 w 148"/>
                <a:gd name="T37" fmla="*/ 72 h 103"/>
                <a:gd name="T38" fmla="*/ 102 w 148"/>
                <a:gd name="T39" fmla="*/ 75 h 103"/>
                <a:gd name="T40" fmla="*/ 106 w 148"/>
                <a:gd name="T41" fmla="*/ 78 h 103"/>
                <a:gd name="T42" fmla="*/ 114 w 148"/>
                <a:gd name="T43" fmla="*/ 85 h 103"/>
                <a:gd name="T44" fmla="*/ 121 w 148"/>
                <a:gd name="T45" fmla="*/ 92 h 103"/>
                <a:gd name="T46" fmla="*/ 121 w 148"/>
                <a:gd name="T47" fmla="*/ 93 h 103"/>
                <a:gd name="T48" fmla="*/ 128 w 148"/>
                <a:gd name="T49" fmla="*/ 101 h 103"/>
                <a:gd name="T50" fmla="*/ 129 w 148"/>
                <a:gd name="T51" fmla="*/ 103 h 103"/>
                <a:gd name="T52" fmla="*/ 137 w 148"/>
                <a:gd name="T53" fmla="*/ 102 h 103"/>
                <a:gd name="T54" fmla="*/ 141 w 148"/>
                <a:gd name="T55" fmla="*/ 102 h 103"/>
                <a:gd name="T56" fmla="*/ 146 w 148"/>
                <a:gd name="T57" fmla="*/ 101 h 103"/>
                <a:gd name="T58" fmla="*/ 148 w 148"/>
                <a:gd name="T59" fmla="*/ 101 h 103"/>
                <a:gd name="T60" fmla="*/ 147 w 148"/>
                <a:gd name="T61" fmla="*/ 99 h 103"/>
                <a:gd name="T62" fmla="*/ 143 w 148"/>
                <a:gd name="T63" fmla="*/ 94 h 103"/>
                <a:gd name="T64" fmla="*/ 140 w 148"/>
                <a:gd name="T65" fmla="*/ 90 h 103"/>
                <a:gd name="T66" fmla="*/ 133 w 148"/>
                <a:gd name="T67" fmla="*/ 81 h 103"/>
                <a:gd name="T68" fmla="*/ 125 w 148"/>
                <a:gd name="T69" fmla="*/ 74 h 103"/>
                <a:gd name="T70" fmla="*/ 125 w 148"/>
                <a:gd name="T71" fmla="*/ 74 h 103"/>
                <a:gd name="T72" fmla="*/ 118 w 148"/>
                <a:gd name="T73" fmla="*/ 67 h 103"/>
                <a:gd name="T74" fmla="*/ 111 w 148"/>
                <a:gd name="T75" fmla="*/ 61 h 103"/>
                <a:gd name="T76" fmla="*/ 106 w 148"/>
                <a:gd name="T77" fmla="*/ 57 h 103"/>
                <a:gd name="T78" fmla="*/ 106 w 148"/>
                <a:gd name="T79" fmla="*/ 57 h 103"/>
                <a:gd name="T80" fmla="*/ 103 w 148"/>
                <a:gd name="T81" fmla="*/ 55 h 103"/>
                <a:gd name="T82" fmla="*/ 95 w 148"/>
                <a:gd name="T83" fmla="*/ 49 h 103"/>
                <a:gd name="T84" fmla="*/ 87 w 148"/>
                <a:gd name="T85" fmla="*/ 44 h 103"/>
                <a:gd name="T86" fmla="*/ 87 w 148"/>
                <a:gd name="T87" fmla="*/ 43 h 103"/>
                <a:gd name="T88" fmla="*/ 80 w 148"/>
                <a:gd name="T89" fmla="*/ 38 h 103"/>
                <a:gd name="T90" fmla="*/ 72 w 148"/>
                <a:gd name="T91" fmla="*/ 34 h 103"/>
                <a:gd name="T92" fmla="*/ 67 w 148"/>
                <a:gd name="T93" fmla="*/ 31 h 103"/>
                <a:gd name="T94" fmla="*/ 64 w 148"/>
                <a:gd name="T95" fmla="*/ 29 h 103"/>
                <a:gd name="T96" fmla="*/ 56 w 148"/>
                <a:gd name="T97" fmla="*/ 25 h 103"/>
                <a:gd name="T98" fmla="*/ 48 w 148"/>
                <a:gd name="T99" fmla="*/ 21 h 103"/>
                <a:gd name="T100" fmla="*/ 47 w 148"/>
                <a:gd name="T101" fmla="*/ 20 h 103"/>
                <a:gd name="T102" fmla="*/ 40 w 148"/>
                <a:gd name="T103" fmla="*/ 17 h 103"/>
                <a:gd name="T104" fmla="*/ 40 w 148"/>
                <a:gd name="T105" fmla="*/ 17 h 103"/>
                <a:gd name="T106" fmla="*/ 31 w 148"/>
                <a:gd name="T107" fmla="*/ 13 h 103"/>
                <a:gd name="T108" fmla="*/ 27 w 148"/>
                <a:gd name="T109" fmla="*/ 11 h 103"/>
                <a:gd name="T110" fmla="*/ 23 w 148"/>
                <a:gd name="T111" fmla="*/ 9 h 103"/>
                <a:gd name="T112" fmla="*/ 15 w 148"/>
                <a:gd name="T113" fmla="*/ 6 h 103"/>
                <a:gd name="T114" fmla="*/ 7 w 148"/>
                <a:gd name="T115" fmla="*/ 2 h 103"/>
                <a:gd name="T116" fmla="*/ 6 w 148"/>
                <a:gd name="T117" fmla="*/ 2 h 103"/>
                <a:gd name="T118" fmla="*/ 2 w 148"/>
                <a:gd name="T119" fmla="*/ 0 h 103"/>
                <a:gd name="T120" fmla="*/ 0 w 148"/>
                <a:gd name="T121" fmla="*/ 16 h 103"/>
                <a:gd name="T122" fmla="*/ 3 w 148"/>
                <a:gd name="T123" fmla="*/ 17 h 103"/>
                <a:gd name="T124" fmla="*/ 3 w 148"/>
                <a:gd name="T12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 h="103">
                  <a:moveTo>
                    <a:pt x="3" y="18"/>
                  </a:moveTo>
                  <a:cubicBezTo>
                    <a:pt x="6" y="19"/>
                    <a:pt x="9" y="20"/>
                    <a:pt x="11" y="21"/>
                  </a:cubicBezTo>
                  <a:cubicBezTo>
                    <a:pt x="14" y="22"/>
                    <a:pt x="17" y="23"/>
                    <a:pt x="20" y="25"/>
                  </a:cubicBezTo>
                  <a:cubicBezTo>
                    <a:pt x="21" y="25"/>
                    <a:pt x="22" y="26"/>
                    <a:pt x="23" y="26"/>
                  </a:cubicBezTo>
                  <a:cubicBezTo>
                    <a:pt x="25" y="27"/>
                    <a:pt x="26" y="28"/>
                    <a:pt x="28" y="28"/>
                  </a:cubicBezTo>
                  <a:cubicBezTo>
                    <a:pt x="30" y="29"/>
                    <a:pt x="32" y="30"/>
                    <a:pt x="34" y="31"/>
                  </a:cubicBezTo>
                  <a:cubicBezTo>
                    <a:pt x="34" y="32"/>
                    <a:pt x="35" y="32"/>
                    <a:pt x="36" y="32"/>
                  </a:cubicBezTo>
                  <a:cubicBezTo>
                    <a:pt x="38" y="34"/>
                    <a:pt x="41" y="35"/>
                    <a:pt x="43" y="36"/>
                  </a:cubicBezTo>
                  <a:cubicBezTo>
                    <a:pt x="44" y="36"/>
                    <a:pt x="44" y="36"/>
                    <a:pt x="44" y="36"/>
                  </a:cubicBezTo>
                  <a:cubicBezTo>
                    <a:pt x="47" y="38"/>
                    <a:pt x="49" y="39"/>
                    <a:pt x="52" y="41"/>
                  </a:cubicBezTo>
                  <a:cubicBezTo>
                    <a:pt x="55" y="42"/>
                    <a:pt x="57" y="44"/>
                    <a:pt x="60" y="45"/>
                  </a:cubicBezTo>
                  <a:cubicBezTo>
                    <a:pt x="61" y="46"/>
                    <a:pt x="62" y="47"/>
                    <a:pt x="63" y="47"/>
                  </a:cubicBezTo>
                  <a:cubicBezTo>
                    <a:pt x="65" y="48"/>
                    <a:pt x="66" y="49"/>
                    <a:pt x="68" y="50"/>
                  </a:cubicBezTo>
                  <a:cubicBezTo>
                    <a:pt x="70" y="52"/>
                    <a:pt x="73" y="53"/>
                    <a:pt x="76" y="55"/>
                  </a:cubicBezTo>
                  <a:cubicBezTo>
                    <a:pt x="78" y="57"/>
                    <a:pt x="81" y="58"/>
                    <a:pt x="83" y="60"/>
                  </a:cubicBezTo>
                  <a:cubicBezTo>
                    <a:pt x="83" y="60"/>
                    <a:pt x="83" y="60"/>
                    <a:pt x="83" y="60"/>
                  </a:cubicBezTo>
                  <a:cubicBezTo>
                    <a:pt x="86" y="62"/>
                    <a:pt x="89" y="64"/>
                    <a:pt x="91" y="66"/>
                  </a:cubicBezTo>
                  <a:cubicBezTo>
                    <a:pt x="93" y="67"/>
                    <a:pt x="95" y="68"/>
                    <a:pt x="96" y="70"/>
                  </a:cubicBezTo>
                  <a:cubicBezTo>
                    <a:pt x="97" y="70"/>
                    <a:pt x="98" y="71"/>
                    <a:pt x="99" y="72"/>
                  </a:cubicBezTo>
                  <a:cubicBezTo>
                    <a:pt x="100" y="73"/>
                    <a:pt x="101" y="74"/>
                    <a:pt x="102" y="75"/>
                  </a:cubicBezTo>
                  <a:cubicBezTo>
                    <a:pt x="104" y="76"/>
                    <a:pt x="105" y="77"/>
                    <a:pt x="106" y="78"/>
                  </a:cubicBezTo>
                  <a:cubicBezTo>
                    <a:pt x="109" y="80"/>
                    <a:pt x="111" y="83"/>
                    <a:pt x="114" y="85"/>
                  </a:cubicBezTo>
                  <a:cubicBezTo>
                    <a:pt x="116" y="87"/>
                    <a:pt x="119" y="90"/>
                    <a:pt x="121" y="92"/>
                  </a:cubicBezTo>
                  <a:cubicBezTo>
                    <a:pt x="121" y="92"/>
                    <a:pt x="121" y="92"/>
                    <a:pt x="121" y="93"/>
                  </a:cubicBezTo>
                  <a:cubicBezTo>
                    <a:pt x="123" y="95"/>
                    <a:pt x="126" y="98"/>
                    <a:pt x="128" y="101"/>
                  </a:cubicBezTo>
                  <a:cubicBezTo>
                    <a:pt x="129" y="102"/>
                    <a:pt x="129" y="102"/>
                    <a:pt x="129" y="103"/>
                  </a:cubicBezTo>
                  <a:cubicBezTo>
                    <a:pt x="132" y="102"/>
                    <a:pt x="134" y="102"/>
                    <a:pt x="137" y="102"/>
                  </a:cubicBezTo>
                  <a:cubicBezTo>
                    <a:pt x="138" y="102"/>
                    <a:pt x="140" y="102"/>
                    <a:pt x="141" y="102"/>
                  </a:cubicBezTo>
                  <a:cubicBezTo>
                    <a:pt x="143" y="101"/>
                    <a:pt x="145" y="101"/>
                    <a:pt x="146" y="101"/>
                  </a:cubicBezTo>
                  <a:cubicBezTo>
                    <a:pt x="147" y="101"/>
                    <a:pt x="147" y="101"/>
                    <a:pt x="148" y="101"/>
                  </a:cubicBezTo>
                  <a:cubicBezTo>
                    <a:pt x="148" y="100"/>
                    <a:pt x="147" y="99"/>
                    <a:pt x="147" y="99"/>
                  </a:cubicBezTo>
                  <a:cubicBezTo>
                    <a:pt x="145" y="97"/>
                    <a:pt x="144" y="95"/>
                    <a:pt x="143" y="94"/>
                  </a:cubicBezTo>
                  <a:cubicBezTo>
                    <a:pt x="142" y="92"/>
                    <a:pt x="141" y="91"/>
                    <a:pt x="140" y="90"/>
                  </a:cubicBezTo>
                  <a:cubicBezTo>
                    <a:pt x="138" y="87"/>
                    <a:pt x="135" y="84"/>
                    <a:pt x="133" y="81"/>
                  </a:cubicBezTo>
                  <a:cubicBezTo>
                    <a:pt x="130" y="79"/>
                    <a:pt x="128" y="76"/>
                    <a:pt x="125" y="74"/>
                  </a:cubicBezTo>
                  <a:cubicBezTo>
                    <a:pt x="125" y="74"/>
                    <a:pt x="125" y="74"/>
                    <a:pt x="125" y="74"/>
                  </a:cubicBezTo>
                  <a:cubicBezTo>
                    <a:pt x="123" y="71"/>
                    <a:pt x="120" y="69"/>
                    <a:pt x="118" y="67"/>
                  </a:cubicBezTo>
                  <a:cubicBezTo>
                    <a:pt x="116" y="65"/>
                    <a:pt x="113" y="63"/>
                    <a:pt x="111" y="61"/>
                  </a:cubicBezTo>
                  <a:cubicBezTo>
                    <a:pt x="109" y="59"/>
                    <a:pt x="108" y="58"/>
                    <a:pt x="106" y="57"/>
                  </a:cubicBezTo>
                  <a:cubicBezTo>
                    <a:pt x="106" y="57"/>
                    <a:pt x="106" y="57"/>
                    <a:pt x="106" y="57"/>
                  </a:cubicBezTo>
                  <a:cubicBezTo>
                    <a:pt x="105" y="56"/>
                    <a:pt x="104" y="55"/>
                    <a:pt x="103" y="55"/>
                  </a:cubicBezTo>
                  <a:cubicBezTo>
                    <a:pt x="100" y="53"/>
                    <a:pt x="98" y="51"/>
                    <a:pt x="95" y="49"/>
                  </a:cubicBezTo>
                  <a:cubicBezTo>
                    <a:pt x="93" y="47"/>
                    <a:pt x="90" y="45"/>
                    <a:pt x="87" y="44"/>
                  </a:cubicBezTo>
                  <a:cubicBezTo>
                    <a:pt x="87" y="43"/>
                    <a:pt x="87" y="43"/>
                    <a:pt x="87" y="43"/>
                  </a:cubicBezTo>
                  <a:cubicBezTo>
                    <a:pt x="85" y="42"/>
                    <a:pt x="82" y="40"/>
                    <a:pt x="80" y="38"/>
                  </a:cubicBezTo>
                  <a:cubicBezTo>
                    <a:pt x="77" y="37"/>
                    <a:pt x="74" y="35"/>
                    <a:pt x="72" y="34"/>
                  </a:cubicBezTo>
                  <a:cubicBezTo>
                    <a:pt x="70" y="33"/>
                    <a:pt x="69" y="32"/>
                    <a:pt x="67" y="31"/>
                  </a:cubicBezTo>
                  <a:cubicBezTo>
                    <a:pt x="66" y="30"/>
                    <a:pt x="65" y="30"/>
                    <a:pt x="64" y="29"/>
                  </a:cubicBezTo>
                  <a:cubicBezTo>
                    <a:pt x="61" y="28"/>
                    <a:pt x="58" y="26"/>
                    <a:pt x="56" y="25"/>
                  </a:cubicBezTo>
                  <a:cubicBezTo>
                    <a:pt x="53" y="23"/>
                    <a:pt x="50" y="22"/>
                    <a:pt x="48" y="21"/>
                  </a:cubicBezTo>
                  <a:cubicBezTo>
                    <a:pt x="48" y="21"/>
                    <a:pt x="47" y="20"/>
                    <a:pt x="47" y="20"/>
                  </a:cubicBezTo>
                  <a:cubicBezTo>
                    <a:pt x="45" y="19"/>
                    <a:pt x="43" y="18"/>
                    <a:pt x="40" y="17"/>
                  </a:cubicBezTo>
                  <a:cubicBezTo>
                    <a:pt x="40" y="17"/>
                    <a:pt x="40" y="17"/>
                    <a:pt x="40" y="17"/>
                  </a:cubicBezTo>
                  <a:cubicBezTo>
                    <a:pt x="37" y="15"/>
                    <a:pt x="34" y="14"/>
                    <a:pt x="31" y="13"/>
                  </a:cubicBezTo>
                  <a:cubicBezTo>
                    <a:pt x="30" y="12"/>
                    <a:pt x="28" y="11"/>
                    <a:pt x="27" y="11"/>
                  </a:cubicBezTo>
                  <a:cubicBezTo>
                    <a:pt x="26" y="10"/>
                    <a:pt x="24" y="10"/>
                    <a:pt x="23" y="9"/>
                  </a:cubicBezTo>
                  <a:cubicBezTo>
                    <a:pt x="21" y="8"/>
                    <a:pt x="18" y="7"/>
                    <a:pt x="15" y="6"/>
                  </a:cubicBezTo>
                  <a:cubicBezTo>
                    <a:pt x="12" y="4"/>
                    <a:pt x="10" y="3"/>
                    <a:pt x="7" y="2"/>
                  </a:cubicBezTo>
                  <a:cubicBezTo>
                    <a:pt x="7" y="2"/>
                    <a:pt x="6" y="2"/>
                    <a:pt x="6" y="2"/>
                  </a:cubicBezTo>
                  <a:cubicBezTo>
                    <a:pt x="5" y="1"/>
                    <a:pt x="4" y="1"/>
                    <a:pt x="2" y="0"/>
                  </a:cubicBezTo>
                  <a:cubicBezTo>
                    <a:pt x="2" y="6"/>
                    <a:pt x="1" y="11"/>
                    <a:pt x="0" y="16"/>
                  </a:cubicBezTo>
                  <a:cubicBezTo>
                    <a:pt x="1" y="17"/>
                    <a:pt x="2" y="17"/>
                    <a:pt x="3" y="17"/>
                  </a:cubicBezTo>
                  <a:cubicBezTo>
                    <a:pt x="3" y="17"/>
                    <a:pt x="3" y="17"/>
                    <a:pt x="3" y="18"/>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3" name="Freeform 20">
              <a:extLst>
                <a:ext uri="{FF2B5EF4-FFF2-40B4-BE49-F238E27FC236}">
                  <a16:creationId xmlns:a16="http://schemas.microsoft.com/office/drawing/2014/main" id="{85C5957A-76B3-1183-EA3B-A79E4ACA49CB}"/>
                </a:ext>
              </a:extLst>
            </p:cNvPr>
            <p:cNvSpPr>
              <a:spLocks/>
            </p:cNvSpPr>
            <p:nvPr/>
          </p:nvSpPr>
          <p:spPr bwMode="auto">
            <a:xfrm>
              <a:off x="6872288" y="5983288"/>
              <a:ext cx="258763" cy="508000"/>
            </a:xfrm>
            <a:custGeom>
              <a:avLst/>
              <a:gdLst>
                <a:gd name="T0" fmla="*/ 93 w 102"/>
                <a:gd name="T1" fmla="*/ 161 h 200"/>
                <a:gd name="T2" fmla="*/ 89 w 102"/>
                <a:gd name="T3" fmla="*/ 146 h 200"/>
                <a:gd name="T4" fmla="*/ 87 w 102"/>
                <a:gd name="T5" fmla="*/ 138 h 200"/>
                <a:gd name="T6" fmla="*/ 84 w 102"/>
                <a:gd name="T7" fmla="*/ 131 h 200"/>
                <a:gd name="T8" fmla="*/ 84 w 102"/>
                <a:gd name="T9" fmla="*/ 129 h 200"/>
                <a:gd name="T10" fmla="*/ 71 w 102"/>
                <a:gd name="T11" fmla="*/ 93 h 200"/>
                <a:gd name="T12" fmla="*/ 71 w 102"/>
                <a:gd name="T13" fmla="*/ 93 h 200"/>
                <a:gd name="T14" fmla="*/ 56 w 102"/>
                <a:gd name="T15" fmla="*/ 59 h 200"/>
                <a:gd name="T16" fmla="*/ 41 w 102"/>
                <a:gd name="T17" fmla="*/ 28 h 200"/>
                <a:gd name="T18" fmla="*/ 41 w 102"/>
                <a:gd name="T19" fmla="*/ 27 h 200"/>
                <a:gd name="T20" fmla="*/ 30 w 102"/>
                <a:gd name="T21" fmla="*/ 7 h 200"/>
                <a:gd name="T22" fmla="*/ 26 w 102"/>
                <a:gd name="T23" fmla="*/ 0 h 200"/>
                <a:gd name="T24" fmla="*/ 25 w 102"/>
                <a:gd name="T25" fmla="*/ 0 h 200"/>
                <a:gd name="T26" fmla="*/ 0 w 102"/>
                <a:gd name="T27" fmla="*/ 15 h 200"/>
                <a:gd name="T28" fmla="*/ 4 w 102"/>
                <a:gd name="T29" fmla="*/ 22 h 200"/>
                <a:gd name="T30" fmla="*/ 15 w 102"/>
                <a:gd name="T31" fmla="*/ 42 h 200"/>
                <a:gd name="T32" fmla="*/ 15 w 102"/>
                <a:gd name="T33" fmla="*/ 42 h 200"/>
                <a:gd name="T34" fmla="*/ 30 w 102"/>
                <a:gd name="T35" fmla="*/ 74 h 200"/>
                <a:gd name="T36" fmla="*/ 43 w 102"/>
                <a:gd name="T37" fmla="*/ 104 h 200"/>
                <a:gd name="T38" fmla="*/ 44 w 102"/>
                <a:gd name="T39" fmla="*/ 109 h 200"/>
                <a:gd name="T40" fmla="*/ 55 w 102"/>
                <a:gd name="T41" fmla="*/ 139 h 200"/>
                <a:gd name="T42" fmla="*/ 57 w 102"/>
                <a:gd name="T43" fmla="*/ 147 h 200"/>
                <a:gd name="T44" fmla="*/ 58 w 102"/>
                <a:gd name="T45" fmla="*/ 148 h 200"/>
                <a:gd name="T46" fmla="*/ 60 w 102"/>
                <a:gd name="T47" fmla="*/ 155 h 200"/>
                <a:gd name="T48" fmla="*/ 64 w 102"/>
                <a:gd name="T49" fmla="*/ 170 h 200"/>
                <a:gd name="T50" fmla="*/ 70 w 102"/>
                <a:gd name="T51" fmla="*/ 191 h 200"/>
                <a:gd name="T52" fmla="*/ 73 w 102"/>
                <a:gd name="T53" fmla="*/ 200 h 200"/>
                <a:gd name="T54" fmla="*/ 92 w 102"/>
                <a:gd name="T55" fmla="*/ 195 h 200"/>
                <a:gd name="T56" fmla="*/ 102 w 102"/>
                <a:gd name="T57" fmla="*/ 192 h 200"/>
                <a:gd name="T58" fmla="*/ 97 w 102"/>
                <a:gd name="T59" fmla="*/ 173 h 200"/>
                <a:gd name="T60" fmla="*/ 93 w 102"/>
                <a:gd name="T61" fmla="*/ 16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 h="200">
                  <a:moveTo>
                    <a:pt x="93" y="161"/>
                  </a:moveTo>
                  <a:cubicBezTo>
                    <a:pt x="92" y="157"/>
                    <a:pt x="91" y="152"/>
                    <a:pt x="89" y="146"/>
                  </a:cubicBezTo>
                  <a:cubicBezTo>
                    <a:pt x="88" y="144"/>
                    <a:pt x="88" y="141"/>
                    <a:pt x="87" y="138"/>
                  </a:cubicBezTo>
                  <a:cubicBezTo>
                    <a:pt x="86" y="136"/>
                    <a:pt x="85" y="133"/>
                    <a:pt x="84" y="131"/>
                  </a:cubicBezTo>
                  <a:cubicBezTo>
                    <a:pt x="84" y="130"/>
                    <a:pt x="84" y="130"/>
                    <a:pt x="84" y="129"/>
                  </a:cubicBezTo>
                  <a:cubicBezTo>
                    <a:pt x="80" y="118"/>
                    <a:pt x="76" y="105"/>
                    <a:pt x="71" y="93"/>
                  </a:cubicBezTo>
                  <a:cubicBezTo>
                    <a:pt x="71" y="93"/>
                    <a:pt x="71" y="93"/>
                    <a:pt x="71" y="93"/>
                  </a:cubicBezTo>
                  <a:cubicBezTo>
                    <a:pt x="66" y="81"/>
                    <a:pt x="61" y="69"/>
                    <a:pt x="56" y="59"/>
                  </a:cubicBezTo>
                  <a:cubicBezTo>
                    <a:pt x="51" y="47"/>
                    <a:pt x="46" y="37"/>
                    <a:pt x="41" y="28"/>
                  </a:cubicBezTo>
                  <a:cubicBezTo>
                    <a:pt x="41" y="28"/>
                    <a:pt x="41" y="28"/>
                    <a:pt x="41" y="27"/>
                  </a:cubicBezTo>
                  <a:cubicBezTo>
                    <a:pt x="37" y="19"/>
                    <a:pt x="33" y="12"/>
                    <a:pt x="30" y="7"/>
                  </a:cubicBezTo>
                  <a:cubicBezTo>
                    <a:pt x="27" y="2"/>
                    <a:pt x="26" y="0"/>
                    <a:pt x="26" y="0"/>
                  </a:cubicBezTo>
                  <a:cubicBezTo>
                    <a:pt x="25" y="0"/>
                    <a:pt x="25" y="0"/>
                    <a:pt x="25" y="0"/>
                  </a:cubicBezTo>
                  <a:cubicBezTo>
                    <a:pt x="0" y="15"/>
                    <a:pt x="0" y="15"/>
                    <a:pt x="0" y="15"/>
                  </a:cubicBezTo>
                  <a:cubicBezTo>
                    <a:pt x="0" y="15"/>
                    <a:pt x="1" y="17"/>
                    <a:pt x="4" y="22"/>
                  </a:cubicBezTo>
                  <a:cubicBezTo>
                    <a:pt x="7" y="27"/>
                    <a:pt x="10" y="34"/>
                    <a:pt x="15" y="42"/>
                  </a:cubicBezTo>
                  <a:cubicBezTo>
                    <a:pt x="15" y="42"/>
                    <a:pt x="15" y="42"/>
                    <a:pt x="15" y="42"/>
                  </a:cubicBezTo>
                  <a:cubicBezTo>
                    <a:pt x="19" y="51"/>
                    <a:pt x="25" y="62"/>
                    <a:pt x="30" y="74"/>
                  </a:cubicBezTo>
                  <a:cubicBezTo>
                    <a:pt x="34" y="84"/>
                    <a:pt x="39" y="94"/>
                    <a:pt x="43" y="104"/>
                  </a:cubicBezTo>
                  <a:cubicBezTo>
                    <a:pt x="43" y="106"/>
                    <a:pt x="44" y="107"/>
                    <a:pt x="44" y="109"/>
                  </a:cubicBezTo>
                  <a:cubicBezTo>
                    <a:pt x="48" y="119"/>
                    <a:pt x="52" y="129"/>
                    <a:pt x="55" y="139"/>
                  </a:cubicBezTo>
                  <a:cubicBezTo>
                    <a:pt x="56" y="142"/>
                    <a:pt x="56" y="144"/>
                    <a:pt x="57" y="147"/>
                  </a:cubicBezTo>
                  <a:cubicBezTo>
                    <a:pt x="57" y="147"/>
                    <a:pt x="58" y="148"/>
                    <a:pt x="58" y="148"/>
                  </a:cubicBezTo>
                  <a:cubicBezTo>
                    <a:pt x="58" y="150"/>
                    <a:pt x="59" y="153"/>
                    <a:pt x="60" y="155"/>
                  </a:cubicBezTo>
                  <a:cubicBezTo>
                    <a:pt x="61" y="160"/>
                    <a:pt x="63" y="165"/>
                    <a:pt x="64" y="170"/>
                  </a:cubicBezTo>
                  <a:cubicBezTo>
                    <a:pt x="66" y="179"/>
                    <a:pt x="69" y="186"/>
                    <a:pt x="70" y="191"/>
                  </a:cubicBezTo>
                  <a:cubicBezTo>
                    <a:pt x="72" y="197"/>
                    <a:pt x="73" y="200"/>
                    <a:pt x="73" y="200"/>
                  </a:cubicBezTo>
                  <a:cubicBezTo>
                    <a:pt x="92" y="195"/>
                    <a:pt x="92" y="195"/>
                    <a:pt x="92" y="195"/>
                  </a:cubicBezTo>
                  <a:cubicBezTo>
                    <a:pt x="102" y="192"/>
                    <a:pt x="102" y="192"/>
                    <a:pt x="102" y="192"/>
                  </a:cubicBezTo>
                  <a:cubicBezTo>
                    <a:pt x="102" y="192"/>
                    <a:pt x="100" y="185"/>
                    <a:pt x="97" y="173"/>
                  </a:cubicBezTo>
                  <a:cubicBezTo>
                    <a:pt x="96" y="170"/>
                    <a:pt x="95" y="166"/>
                    <a:pt x="93" y="16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4" name="Freeform 21">
              <a:extLst>
                <a:ext uri="{FF2B5EF4-FFF2-40B4-BE49-F238E27FC236}">
                  <a16:creationId xmlns:a16="http://schemas.microsoft.com/office/drawing/2014/main" id="{72DD7BC6-D573-3602-84A2-E50005884C2A}"/>
                </a:ext>
              </a:extLst>
            </p:cNvPr>
            <p:cNvSpPr>
              <a:spLocks/>
            </p:cNvSpPr>
            <p:nvPr/>
          </p:nvSpPr>
          <p:spPr bwMode="auto">
            <a:xfrm>
              <a:off x="6129338" y="5287963"/>
              <a:ext cx="469900" cy="344488"/>
            </a:xfrm>
            <a:custGeom>
              <a:avLst/>
              <a:gdLst>
                <a:gd name="T0" fmla="*/ 176 w 185"/>
                <a:gd name="T1" fmla="*/ 107 h 136"/>
                <a:gd name="T2" fmla="*/ 160 w 185"/>
                <a:gd name="T3" fmla="*/ 94 h 136"/>
                <a:gd name="T4" fmla="*/ 157 w 185"/>
                <a:gd name="T5" fmla="*/ 91 h 136"/>
                <a:gd name="T6" fmla="*/ 138 w 185"/>
                <a:gd name="T7" fmla="*/ 77 h 136"/>
                <a:gd name="T8" fmla="*/ 119 w 185"/>
                <a:gd name="T9" fmla="*/ 63 h 136"/>
                <a:gd name="T10" fmla="*/ 102 w 185"/>
                <a:gd name="T11" fmla="*/ 52 h 136"/>
                <a:gd name="T12" fmla="*/ 99 w 185"/>
                <a:gd name="T13" fmla="*/ 50 h 136"/>
                <a:gd name="T14" fmla="*/ 79 w 185"/>
                <a:gd name="T15" fmla="*/ 37 h 136"/>
                <a:gd name="T16" fmla="*/ 60 w 185"/>
                <a:gd name="T17" fmla="*/ 25 h 136"/>
                <a:gd name="T18" fmla="*/ 41 w 185"/>
                <a:gd name="T19" fmla="*/ 15 h 136"/>
                <a:gd name="T20" fmla="*/ 40 w 185"/>
                <a:gd name="T21" fmla="*/ 14 h 136"/>
                <a:gd name="T22" fmla="*/ 21 w 185"/>
                <a:gd name="T23" fmla="*/ 4 h 136"/>
                <a:gd name="T24" fmla="*/ 20 w 185"/>
                <a:gd name="T25" fmla="*/ 3 h 136"/>
                <a:gd name="T26" fmla="*/ 13 w 185"/>
                <a:gd name="T27" fmla="*/ 0 h 136"/>
                <a:gd name="T28" fmla="*/ 0 w 185"/>
                <a:gd name="T29" fmla="*/ 25 h 136"/>
                <a:gd name="T30" fmla="*/ 8 w 185"/>
                <a:gd name="T31" fmla="*/ 29 h 136"/>
                <a:gd name="T32" fmla="*/ 13 w 185"/>
                <a:gd name="T33" fmla="*/ 31 h 136"/>
                <a:gd name="T34" fmla="*/ 28 w 185"/>
                <a:gd name="T35" fmla="*/ 40 h 136"/>
                <a:gd name="T36" fmla="*/ 33 w 185"/>
                <a:gd name="T37" fmla="*/ 43 h 136"/>
                <a:gd name="T38" fmla="*/ 53 w 185"/>
                <a:gd name="T39" fmla="*/ 54 h 136"/>
                <a:gd name="T40" fmla="*/ 72 w 185"/>
                <a:gd name="T41" fmla="*/ 66 h 136"/>
                <a:gd name="T42" fmla="*/ 87 w 185"/>
                <a:gd name="T43" fmla="*/ 76 h 136"/>
                <a:gd name="T44" fmla="*/ 92 w 185"/>
                <a:gd name="T45" fmla="*/ 79 h 136"/>
                <a:gd name="T46" fmla="*/ 112 w 185"/>
                <a:gd name="T47" fmla="*/ 93 h 136"/>
                <a:gd name="T48" fmla="*/ 131 w 185"/>
                <a:gd name="T49" fmla="*/ 107 h 136"/>
                <a:gd name="T50" fmla="*/ 142 w 185"/>
                <a:gd name="T51" fmla="*/ 116 h 136"/>
                <a:gd name="T52" fmla="*/ 150 w 185"/>
                <a:gd name="T53" fmla="*/ 122 h 136"/>
                <a:gd name="T54" fmla="*/ 160 w 185"/>
                <a:gd name="T55" fmla="*/ 131 h 136"/>
                <a:gd name="T56" fmla="*/ 166 w 185"/>
                <a:gd name="T57" fmla="*/ 136 h 136"/>
                <a:gd name="T58" fmla="*/ 170 w 185"/>
                <a:gd name="T59" fmla="*/ 131 h 136"/>
                <a:gd name="T60" fmla="*/ 185 w 185"/>
                <a:gd name="T61" fmla="*/ 114 h 136"/>
                <a:gd name="T62" fmla="*/ 178 w 185"/>
                <a:gd name="T63" fmla="*/ 109 h 136"/>
                <a:gd name="T64" fmla="*/ 176 w 185"/>
                <a:gd name="T65" fmla="*/ 10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36">
                  <a:moveTo>
                    <a:pt x="176" y="107"/>
                  </a:moveTo>
                  <a:cubicBezTo>
                    <a:pt x="172" y="103"/>
                    <a:pt x="167" y="99"/>
                    <a:pt x="160" y="94"/>
                  </a:cubicBezTo>
                  <a:cubicBezTo>
                    <a:pt x="159" y="93"/>
                    <a:pt x="158" y="92"/>
                    <a:pt x="157" y="91"/>
                  </a:cubicBezTo>
                  <a:cubicBezTo>
                    <a:pt x="151" y="87"/>
                    <a:pt x="145" y="82"/>
                    <a:pt x="138" y="77"/>
                  </a:cubicBezTo>
                  <a:cubicBezTo>
                    <a:pt x="132" y="72"/>
                    <a:pt x="125" y="67"/>
                    <a:pt x="119" y="63"/>
                  </a:cubicBezTo>
                  <a:cubicBezTo>
                    <a:pt x="113" y="59"/>
                    <a:pt x="108" y="55"/>
                    <a:pt x="102" y="52"/>
                  </a:cubicBezTo>
                  <a:cubicBezTo>
                    <a:pt x="101" y="51"/>
                    <a:pt x="100" y="50"/>
                    <a:pt x="99" y="50"/>
                  </a:cubicBezTo>
                  <a:cubicBezTo>
                    <a:pt x="92" y="45"/>
                    <a:pt x="86" y="41"/>
                    <a:pt x="79" y="37"/>
                  </a:cubicBezTo>
                  <a:cubicBezTo>
                    <a:pt x="73" y="33"/>
                    <a:pt x="66" y="29"/>
                    <a:pt x="60" y="25"/>
                  </a:cubicBezTo>
                  <a:cubicBezTo>
                    <a:pt x="53" y="21"/>
                    <a:pt x="47" y="18"/>
                    <a:pt x="41" y="15"/>
                  </a:cubicBezTo>
                  <a:cubicBezTo>
                    <a:pt x="41" y="15"/>
                    <a:pt x="40" y="14"/>
                    <a:pt x="40" y="14"/>
                  </a:cubicBezTo>
                  <a:cubicBezTo>
                    <a:pt x="32" y="10"/>
                    <a:pt x="25" y="6"/>
                    <a:pt x="21" y="4"/>
                  </a:cubicBezTo>
                  <a:cubicBezTo>
                    <a:pt x="20" y="4"/>
                    <a:pt x="20" y="3"/>
                    <a:pt x="20" y="3"/>
                  </a:cubicBezTo>
                  <a:cubicBezTo>
                    <a:pt x="15" y="1"/>
                    <a:pt x="13" y="0"/>
                    <a:pt x="13" y="0"/>
                  </a:cubicBezTo>
                  <a:cubicBezTo>
                    <a:pt x="0" y="25"/>
                    <a:pt x="0" y="25"/>
                    <a:pt x="0" y="25"/>
                  </a:cubicBezTo>
                  <a:cubicBezTo>
                    <a:pt x="0" y="25"/>
                    <a:pt x="3" y="26"/>
                    <a:pt x="8" y="29"/>
                  </a:cubicBezTo>
                  <a:cubicBezTo>
                    <a:pt x="9" y="29"/>
                    <a:pt x="11" y="30"/>
                    <a:pt x="13" y="31"/>
                  </a:cubicBezTo>
                  <a:cubicBezTo>
                    <a:pt x="17" y="34"/>
                    <a:pt x="22" y="36"/>
                    <a:pt x="28" y="40"/>
                  </a:cubicBezTo>
                  <a:cubicBezTo>
                    <a:pt x="29" y="41"/>
                    <a:pt x="31" y="42"/>
                    <a:pt x="33" y="43"/>
                  </a:cubicBezTo>
                  <a:cubicBezTo>
                    <a:pt x="39" y="46"/>
                    <a:pt x="46" y="50"/>
                    <a:pt x="53" y="54"/>
                  </a:cubicBezTo>
                  <a:cubicBezTo>
                    <a:pt x="59" y="58"/>
                    <a:pt x="66" y="62"/>
                    <a:pt x="72" y="66"/>
                  </a:cubicBezTo>
                  <a:cubicBezTo>
                    <a:pt x="77" y="69"/>
                    <a:pt x="82" y="72"/>
                    <a:pt x="87" y="76"/>
                  </a:cubicBezTo>
                  <a:cubicBezTo>
                    <a:pt x="88" y="77"/>
                    <a:pt x="90" y="78"/>
                    <a:pt x="92" y="79"/>
                  </a:cubicBezTo>
                  <a:cubicBezTo>
                    <a:pt x="99" y="84"/>
                    <a:pt x="105" y="88"/>
                    <a:pt x="112" y="93"/>
                  </a:cubicBezTo>
                  <a:cubicBezTo>
                    <a:pt x="118" y="98"/>
                    <a:pt x="125" y="103"/>
                    <a:pt x="131" y="107"/>
                  </a:cubicBezTo>
                  <a:cubicBezTo>
                    <a:pt x="135" y="110"/>
                    <a:pt x="139" y="113"/>
                    <a:pt x="142" y="116"/>
                  </a:cubicBezTo>
                  <a:cubicBezTo>
                    <a:pt x="145" y="118"/>
                    <a:pt x="147" y="120"/>
                    <a:pt x="150" y="122"/>
                  </a:cubicBezTo>
                  <a:cubicBezTo>
                    <a:pt x="154" y="126"/>
                    <a:pt x="157" y="128"/>
                    <a:pt x="160" y="131"/>
                  </a:cubicBezTo>
                  <a:cubicBezTo>
                    <a:pt x="164" y="134"/>
                    <a:pt x="166" y="136"/>
                    <a:pt x="166" y="136"/>
                  </a:cubicBezTo>
                  <a:cubicBezTo>
                    <a:pt x="170" y="131"/>
                    <a:pt x="170" y="131"/>
                    <a:pt x="170" y="131"/>
                  </a:cubicBezTo>
                  <a:cubicBezTo>
                    <a:pt x="185" y="114"/>
                    <a:pt x="185" y="114"/>
                    <a:pt x="185" y="114"/>
                  </a:cubicBezTo>
                  <a:cubicBezTo>
                    <a:pt x="185" y="114"/>
                    <a:pt x="183" y="112"/>
                    <a:pt x="178" y="109"/>
                  </a:cubicBezTo>
                  <a:cubicBezTo>
                    <a:pt x="178" y="108"/>
                    <a:pt x="177" y="107"/>
                    <a:pt x="176" y="107"/>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5" name="Freeform 22">
              <a:extLst>
                <a:ext uri="{FF2B5EF4-FFF2-40B4-BE49-F238E27FC236}">
                  <a16:creationId xmlns:a16="http://schemas.microsoft.com/office/drawing/2014/main" id="{C9CD9C8F-D718-C4D0-3DAA-99E9C72AA5BE}"/>
                </a:ext>
              </a:extLst>
            </p:cNvPr>
            <p:cNvSpPr>
              <a:spLocks/>
            </p:cNvSpPr>
            <p:nvPr/>
          </p:nvSpPr>
          <p:spPr bwMode="auto">
            <a:xfrm>
              <a:off x="5167313" y="4927600"/>
              <a:ext cx="515938" cy="220663"/>
            </a:xfrm>
            <a:custGeom>
              <a:avLst/>
              <a:gdLst>
                <a:gd name="T0" fmla="*/ 173 w 203"/>
                <a:gd name="T1" fmla="*/ 51 h 87"/>
                <a:gd name="T2" fmla="*/ 172 w 203"/>
                <a:gd name="T3" fmla="*/ 51 h 87"/>
                <a:gd name="T4" fmla="*/ 151 w 203"/>
                <a:gd name="T5" fmla="*/ 44 h 87"/>
                <a:gd name="T6" fmla="*/ 130 w 203"/>
                <a:gd name="T7" fmla="*/ 37 h 87"/>
                <a:gd name="T8" fmla="*/ 109 w 203"/>
                <a:gd name="T9" fmla="*/ 30 h 87"/>
                <a:gd name="T10" fmla="*/ 106 w 203"/>
                <a:gd name="T11" fmla="*/ 29 h 87"/>
                <a:gd name="T12" fmla="*/ 88 w 203"/>
                <a:gd name="T13" fmla="*/ 24 h 87"/>
                <a:gd name="T14" fmla="*/ 70 w 203"/>
                <a:gd name="T15" fmla="*/ 18 h 87"/>
                <a:gd name="T16" fmla="*/ 67 w 203"/>
                <a:gd name="T17" fmla="*/ 17 h 87"/>
                <a:gd name="T18" fmla="*/ 53 w 203"/>
                <a:gd name="T19" fmla="*/ 13 h 87"/>
                <a:gd name="T20" fmla="*/ 45 w 203"/>
                <a:gd name="T21" fmla="*/ 11 h 87"/>
                <a:gd name="T22" fmla="*/ 38 w 203"/>
                <a:gd name="T23" fmla="*/ 9 h 87"/>
                <a:gd name="T24" fmla="*/ 24 w 203"/>
                <a:gd name="T25" fmla="*/ 5 h 87"/>
                <a:gd name="T26" fmla="*/ 8 w 203"/>
                <a:gd name="T27" fmla="*/ 0 h 87"/>
                <a:gd name="T28" fmla="*/ 0 w 203"/>
                <a:gd name="T29" fmla="*/ 25 h 87"/>
                <a:gd name="T30" fmla="*/ 18 w 203"/>
                <a:gd name="T31" fmla="*/ 30 h 87"/>
                <a:gd name="T32" fmla="*/ 31 w 203"/>
                <a:gd name="T33" fmla="*/ 34 h 87"/>
                <a:gd name="T34" fmla="*/ 39 w 203"/>
                <a:gd name="T35" fmla="*/ 37 h 87"/>
                <a:gd name="T36" fmla="*/ 46 w 203"/>
                <a:gd name="T37" fmla="*/ 38 h 87"/>
                <a:gd name="T38" fmla="*/ 60 w 203"/>
                <a:gd name="T39" fmla="*/ 43 h 87"/>
                <a:gd name="T40" fmla="*/ 62 w 203"/>
                <a:gd name="T41" fmla="*/ 43 h 87"/>
                <a:gd name="T42" fmla="*/ 82 w 203"/>
                <a:gd name="T43" fmla="*/ 50 h 87"/>
                <a:gd name="T44" fmla="*/ 98 w 203"/>
                <a:gd name="T45" fmla="*/ 55 h 87"/>
                <a:gd name="T46" fmla="*/ 103 w 203"/>
                <a:gd name="T47" fmla="*/ 56 h 87"/>
                <a:gd name="T48" fmla="*/ 124 w 203"/>
                <a:gd name="T49" fmla="*/ 63 h 87"/>
                <a:gd name="T50" fmla="*/ 145 w 203"/>
                <a:gd name="T51" fmla="*/ 70 h 87"/>
                <a:gd name="T52" fmla="*/ 164 w 203"/>
                <a:gd name="T53" fmla="*/ 76 h 87"/>
                <a:gd name="T54" fmla="*/ 166 w 203"/>
                <a:gd name="T55" fmla="*/ 77 h 87"/>
                <a:gd name="T56" fmla="*/ 187 w 203"/>
                <a:gd name="T57" fmla="*/ 84 h 87"/>
                <a:gd name="T58" fmla="*/ 194 w 203"/>
                <a:gd name="T59" fmla="*/ 87 h 87"/>
                <a:gd name="T60" fmla="*/ 203 w 203"/>
                <a:gd name="T61" fmla="*/ 61 h 87"/>
                <a:gd name="T62" fmla="*/ 193 w 203"/>
                <a:gd name="T63" fmla="*/ 58 h 87"/>
                <a:gd name="T64" fmla="*/ 173 w 203"/>
                <a:gd name="T65"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 h="87">
                  <a:moveTo>
                    <a:pt x="173" y="51"/>
                  </a:moveTo>
                  <a:cubicBezTo>
                    <a:pt x="172" y="51"/>
                    <a:pt x="172" y="51"/>
                    <a:pt x="172" y="51"/>
                  </a:cubicBezTo>
                  <a:cubicBezTo>
                    <a:pt x="166" y="48"/>
                    <a:pt x="158" y="46"/>
                    <a:pt x="151" y="44"/>
                  </a:cubicBezTo>
                  <a:cubicBezTo>
                    <a:pt x="144" y="41"/>
                    <a:pt x="137" y="39"/>
                    <a:pt x="130" y="37"/>
                  </a:cubicBezTo>
                  <a:cubicBezTo>
                    <a:pt x="123" y="35"/>
                    <a:pt x="116" y="32"/>
                    <a:pt x="109" y="30"/>
                  </a:cubicBezTo>
                  <a:cubicBezTo>
                    <a:pt x="108" y="30"/>
                    <a:pt x="107" y="29"/>
                    <a:pt x="106" y="29"/>
                  </a:cubicBezTo>
                  <a:cubicBezTo>
                    <a:pt x="100" y="27"/>
                    <a:pt x="94" y="25"/>
                    <a:pt x="88" y="24"/>
                  </a:cubicBezTo>
                  <a:cubicBezTo>
                    <a:pt x="82" y="22"/>
                    <a:pt x="76" y="20"/>
                    <a:pt x="70" y="18"/>
                  </a:cubicBezTo>
                  <a:cubicBezTo>
                    <a:pt x="69" y="18"/>
                    <a:pt x="68" y="17"/>
                    <a:pt x="67" y="17"/>
                  </a:cubicBezTo>
                  <a:cubicBezTo>
                    <a:pt x="62" y="16"/>
                    <a:pt x="57" y="14"/>
                    <a:pt x="53" y="13"/>
                  </a:cubicBezTo>
                  <a:cubicBezTo>
                    <a:pt x="50" y="12"/>
                    <a:pt x="48" y="12"/>
                    <a:pt x="45" y="11"/>
                  </a:cubicBezTo>
                  <a:cubicBezTo>
                    <a:pt x="43" y="10"/>
                    <a:pt x="40" y="9"/>
                    <a:pt x="38" y="9"/>
                  </a:cubicBezTo>
                  <a:cubicBezTo>
                    <a:pt x="33" y="7"/>
                    <a:pt x="28" y="6"/>
                    <a:pt x="24" y="5"/>
                  </a:cubicBezTo>
                  <a:cubicBezTo>
                    <a:pt x="14" y="2"/>
                    <a:pt x="8" y="0"/>
                    <a:pt x="8" y="0"/>
                  </a:cubicBezTo>
                  <a:cubicBezTo>
                    <a:pt x="0" y="25"/>
                    <a:pt x="0" y="25"/>
                    <a:pt x="0" y="25"/>
                  </a:cubicBezTo>
                  <a:cubicBezTo>
                    <a:pt x="0" y="25"/>
                    <a:pt x="7" y="27"/>
                    <a:pt x="18" y="30"/>
                  </a:cubicBezTo>
                  <a:cubicBezTo>
                    <a:pt x="22" y="32"/>
                    <a:pt x="26" y="33"/>
                    <a:pt x="31" y="34"/>
                  </a:cubicBezTo>
                  <a:cubicBezTo>
                    <a:pt x="34" y="35"/>
                    <a:pt x="36" y="36"/>
                    <a:pt x="39" y="37"/>
                  </a:cubicBezTo>
                  <a:cubicBezTo>
                    <a:pt x="41" y="37"/>
                    <a:pt x="44" y="38"/>
                    <a:pt x="46" y="38"/>
                  </a:cubicBezTo>
                  <a:cubicBezTo>
                    <a:pt x="50" y="40"/>
                    <a:pt x="55" y="41"/>
                    <a:pt x="60" y="43"/>
                  </a:cubicBezTo>
                  <a:cubicBezTo>
                    <a:pt x="61" y="43"/>
                    <a:pt x="61" y="43"/>
                    <a:pt x="62" y="43"/>
                  </a:cubicBezTo>
                  <a:cubicBezTo>
                    <a:pt x="68" y="45"/>
                    <a:pt x="75" y="47"/>
                    <a:pt x="82" y="50"/>
                  </a:cubicBezTo>
                  <a:cubicBezTo>
                    <a:pt x="87" y="51"/>
                    <a:pt x="92" y="53"/>
                    <a:pt x="98" y="55"/>
                  </a:cubicBezTo>
                  <a:cubicBezTo>
                    <a:pt x="99" y="55"/>
                    <a:pt x="101" y="56"/>
                    <a:pt x="103" y="56"/>
                  </a:cubicBezTo>
                  <a:cubicBezTo>
                    <a:pt x="110" y="58"/>
                    <a:pt x="117" y="61"/>
                    <a:pt x="124" y="63"/>
                  </a:cubicBezTo>
                  <a:cubicBezTo>
                    <a:pt x="131" y="65"/>
                    <a:pt x="138" y="68"/>
                    <a:pt x="145" y="70"/>
                  </a:cubicBezTo>
                  <a:cubicBezTo>
                    <a:pt x="152" y="72"/>
                    <a:pt x="158" y="74"/>
                    <a:pt x="164" y="76"/>
                  </a:cubicBezTo>
                  <a:cubicBezTo>
                    <a:pt x="164" y="77"/>
                    <a:pt x="165" y="77"/>
                    <a:pt x="166" y="77"/>
                  </a:cubicBezTo>
                  <a:cubicBezTo>
                    <a:pt x="174" y="80"/>
                    <a:pt x="182" y="83"/>
                    <a:pt x="187" y="84"/>
                  </a:cubicBezTo>
                  <a:cubicBezTo>
                    <a:pt x="191" y="86"/>
                    <a:pt x="194" y="87"/>
                    <a:pt x="194" y="87"/>
                  </a:cubicBezTo>
                  <a:cubicBezTo>
                    <a:pt x="203" y="61"/>
                    <a:pt x="203" y="61"/>
                    <a:pt x="203" y="61"/>
                  </a:cubicBezTo>
                  <a:cubicBezTo>
                    <a:pt x="203" y="61"/>
                    <a:pt x="199" y="60"/>
                    <a:pt x="193" y="58"/>
                  </a:cubicBezTo>
                  <a:cubicBezTo>
                    <a:pt x="188" y="56"/>
                    <a:pt x="181" y="54"/>
                    <a:pt x="173" y="5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6" name="Freeform 23">
              <a:extLst>
                <a:ext uri="{FF2B5EF4-FFF2-40B4-BE49-F238E27FC236}">
                  <a16:creationId xmlns:a16="http://schemas.microsoft.com/office/drawing/2014/main" id="{FA86FFC5-BEC5-1DAD-DDC5-2D41886E21CB}"/>
                </a:ext>
              </a:extLst>
            </p:cNvPr>
            <p:cNvSpPr>
              <a:spLocks/>
            </p:cNvSpPr>
            <p:nvPr/>
          </p:nvSpPr>
          <p:spPr bwMode="auto">
            <a:xfrm>
              <a:off x="4157663" y="4740275"/>
              <a:ext cx="520700" cy="136525"/>
            </a:xfrm>
            <a:custGeom>
              <a:avLst/>
              <a:gdLst>
                <a:gd name="T0" fmla="*/ 174 w 205"/>
                <a:gd name="T1" fmla="*/ 24 h 54"/>
                <a:gd name="T2" fmla="*/ 164 w 205"/>
                <a:gd name="T3" fmla="*/ 22 h 54"/>
                <a:gd name="T4" fmla="*/ 142 w 205"/>
                <a:gd name="T5" fmla="*/ 19 h 54"/>
                <a:gd name="T6" fmla="*/ 120 w 205"/>
                <a:gd name="T7" fmla="*/ 16 h 54"/>
                <a:gd name="T8" fmla="*/ 104 w 205"/>
                <a:gd name="T9" fmla="*/ 13 h 54"/>
                <a:gd name="T10" fmla="*/ 98 w 205"/>
                <a:gd name="T11" fmla="*/ 12 h 54"/>
                <a:gd name="T12" fmla="*/ 76 w 205"/>
                <a:gd name="T13" fmla="*/ 9 h 54"/>
                <a:gd name="T14" fmla="*/ 54 w 205"/>
                <a:gd name="T15" fmla="*/ 6 h 54"/>
                <a:gd name="T16" fmla="*/ 35 w 205"/>
                <a:gd name="T17" fmla="*/ 4 h 54"/>
                <a:gd name="T18" fmla="*/ 33 w 205"/>
                <a:gd name="T19" fmla="*/ 4 h 54"/>
                <a:gd name="T20" fmla="*/ 10 w 205"/>
                <a:gd name="T21" fmla="*/ 1 h 54"/>
                <a:gd name="T22" fmla="*/ 3 w 205"/>
                <a:gd name="T23" fmla="*/ 0 h 54"/>
                <a:gd name="T24" fmla="*/ 0 w 205"/>
                <a:gd name="T25" fmla="*/ 24 h 54"/>
                <a:gd name="T26" fmla="*/ 5 w 205"/>
                <a:gd name="T27" fmla="*/ 25 h 54"/>
                <a:gd name="T28" fmla="*/ 27 w 205"/>
                <a:gd name="T29" fmla="*/ 28 h 54"/>
                <a:gd name="T30" fmla="*/ 32 w 205"/>
                <a:gd name="T31" fmla="*/ 28 h 54"/>
                <a:gd name="T32" fmla="*/ 49 w 205"/>
                <a:gd name="T33" fmla="*/ 30 h 54"/>
                <a:gd name="T34" fmla="*/ 71 w 205"/>
                <a:gd name="T35" fmla="*/ 33 h 54"/>
                <a:gd name="T36" fmla="*/ 93 w 205"/>
                <a:gd name="T37" fmla="*/ 37 h 54"/>
                <a:gd name="T38" fmla="*/ 101 w 205"/>
                <a:gd name="T39" fmla="*/ 38 h 54"/>
                <a:gd name="T40" fmla="*/ 115 w 205"/>
                <a:gd name="T41" fmla="*/ 40 h 54"/>
                <a:gd name="T42" fmla="*/ 136 w 205"/>
                <a:gd name="T43" fmla="*/ 43 h 54"/>
                <a:gd name="T44" fmla="*/ 158 w 205"/>
                <a:gd name="T45" fmla="*/ 47 h 54"/>
                <a:gd name="T46" fmla="*/ 170 w 205"/>
                <a:gd name="T47" fmla="*/ 49 h 54"/>
                <a:gd name="T48" fmla="*/ 180 w 205"/>
                <a:gd name="T49" fmla="*/ 51 h 54"/>
                <a:gd name="T50" fmla="*/ 201 w 205"/>
                <a:gd name="T51" fmla="*/ 54 h 54"/>
                <a:gd name="T52" fmla="*/ 205 w 205"/>
                <a:gd name="T53" fmla="*/ 29 h 54"/>
                <a:gd name="T54" fmla="*/ 186 w 205"/>
                <a:gd name="T55" fmla="*/ 26 h 54"/>
                <a:gd name="T56" fmla="*/ 174 w 205"/>
                <a:gd name="T57"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5" h="54">
                  <a:moveTo>
                    <a:pt x="174" y="24"/>
                  </a:moveTo>
                  <a:cubicBezTo>
                    <a:pt x="171" y="23"/>
                    <a:pt x="167" y="23"/>
                    <a:pt x="164" y="22"/>
                  </a:cubicBezTo>
                  <a:cubicBezTo>
                    <a:pt x="157" y="21"/>
                    <a:pt x="150" y="20"/>
                    <a:pt x="142" y="19"/>
                  </a:cubicBezTo>
                  <a:cubicBezTo>
                    <a:pt x="135" y="18"/>
                    <a:pt x="128" y="17"/>
                    <a:pt x="120" y="16"/>
                  </a:cubicBezTo>
                  <a:cubicBezTo>
                    <a:pt x="115" y="15"/>
                    <a:pt x="110" y="14"/>
                    <a:pt x="104" y="13"/>
                  </a:cubicBezTo>
                  <a:cubicBezTo>
                    <a:pt x="102" y="13"/>
                    <a:pt x="100" y="13"/>
                    <a:pt x="98" y="12"/>
                  </a:cubicBezTo>
                  <a:cubicBezTo>
                    <a:pt x="91" y="11"/>
                    <a:pt x="84" y="10"/>
                    <a:pt x="76" y="9"/>
                  </a:cubicBezTo>
                  <a:cubicBezTo>
                    <a:pt x="69" y="8"/>
                    <a:pt x="61" y="7"/>
                    <a:pt x="54" y="6"/>
                  </a:cubicBezTo>
                  <a:cubicBezTo>
                    <a:pt x="47" y="6"/>
                    <a:pt x="41" y="5"/>
                    <a:pt x="35" y="4"/>
                  </a:cubicBezTo>
                  <a:cubicBezTo>
                    <a:pt x="34" y="4"/>
                    <a:pt x="33" y="4"/>
                    <a:pt x="33" y="4"/>
                  </a:cubicBezTo>
                  <a:cubicBezTo>
                    <a:pt x="23" y="3"/>
                    <a:pt x="16" y="2"/>
                    <a:pt x="10" y="1"/>
                  </a:cubicBezTo>
                  <a:cubicBezTo>
                    <a:pt x="6" y="0"/>
                    <a:pt x="3" y="0"/>
                    <a:pt x="3" y="0"/>
                  </a:cubicBezTo>
                  <a:cubicBezTo>
                    <a:pt x="0" y="24"/>
                    <a:pt x="0" y="24"/>
                    <a:pt x="0" y="24"/>
                  </a:cubicBezTo>
                  <a:cubicBezTo>
                    <a:pt x="0" y="24"/>
                    <a:pt x="2" y="25"/>
                    <a:pt x="5" y="25"/>
                  </a:cubicBezTo>
                  <a:cubicBezTo>
                    <a:pt x="9" y="25"/>
                    <a:pt x="17" y="26"/>
                    <a:pt x="27" y="28"/>
                  </a:cubicBezTo>
                  <a:cubicBezTo>
                    <a:pt x="28" y="28"/>
                    <a:pt x="30" y="28"/>
                    <a:pt x="32" y="28"/>
                  </a:cubicBezTo>
                  <a:cubicBezTo>
                    <a:pt x="37" y="29"/>
                    <a:pt x="43" y="30"/>
                    <a:pt x="49" y="30"/>
                  </a:cubicBezTo>
                  <a:cubicBezTo>
                    <a:pt x="56" y="31"/>
                    <a:pt x="63" y="32"/>
                    <a:pt x="71" y="33"/>
                  </a:cubicBezTo>
                  <a:cubicBezTo>
                    <a:pt x="78" y="34"/>
                    <a:pt x="85" y="35"/>
                    <a:pt x="93" y="37"/>
                  </a:cubicBezTo>
                  <a:cubicBezTo>
                    <a:pt x="95" y="37"/>
                    <a:pt x="98" y="37"/>
                    <a:pt x="101" y="38"/>
                  </a:cubicBezTo>
                  <a:cubicBezTo>
                    <a:pt x="105" y="38"/>
                    <a:pt x="110" y="39"/>
                    <a:pt x="115" y="40"/>
                  </a:cubicBezTo>
                  <a:cubicBezTo>
                    <a:pt x="122" y="41"/>
                    <a:pt x="129" y="42"/>
                    <a:pt x="136" y="43"/>
                  </a:cubicBezTo>
                  <a:cubicBezTo>
                    <a:pt x="144" y="44"/>
                    <a:pt x="151" y="46"/>
                    <a:pt x="158" y="47"/>
                  </a:cubicBezTo>
                  <a:cubicBezTo>
                    <a:pt x="162" y="47"/>
                    <a:pt x="166" y="48"/>
                    <a:pt x="170" y="49"/>
                  </a:cubicBezTo>
                  <a:cubicBezTo>
                    <a:pt x="173" y="49"/>
                    <a:pt x="177" y="50"/>
                    <a:pt x="180" y="51"/>
                  </a:cubicBezTo>
                  <a:cubicBezTo>
                    <a:pt x="193" y="53"/>
                    <a:pt x="201" y="54"/>
                    <a:pt x="201" y="54"/>
                  </a:cubicBezTo>
                  <a:cubicBezTo>
                    <a:pt x="205" y="29"/>
                    <a:pt x="205" y="29"/>
                    <a:pt x="205" y="29"/>
                  </a:cubicBezTo>
                  <a:cubicBezTo>
                    <a:pt x="205" y="29"/>
                    <a:pt x="198" y="28"/>
                    <a:pt x="186" y="26"/>
                  </a:cubicBezTo>
                  <a:cubicBezTo>
                    <a:pt x="182" y="25"/>
                    <a:pt x="178" y="25"/>
                    <a:pt x="174" y="24"/>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7" name="Freeform 24">
              <a:extLst>
                <a:ext uri="{FF2B5EF4-FFF2-40B4-BE49-F238E27FC236}">
                  <a16:creationId xmlns:a16="http://schemas.microsoft.com/office/drawing/2014/main" id="{C1290319-CE0D-B1A2-DEDD-E60BA10080BD}"/>
                </a:ext>
              </a:extLst>
            </p:cNvPr>
            <p:cNvSpPr>
              <a:spLocks/>
            </p:cNvSpPr>
            <p:nvPr/>
          </p:nvSpPr>
          <p:spPr bwMode="auto">
            <a:xfrm>
              <a:off x="3127375" y="4656138"/>
              <a:ext cx="520700" cy="93663"/>
            </a:xfrm>
            <a:custGeom>
              <a:avLst/>
              <a:gdLst>
                <a:gd name="T0" fmla="*/ 277 w 328"/>
                <a:gd name="T1" fmla="*/ 19 h 59"/>
                <a:gd name="T2" fmla="*/ 240 w 328"/>
                <a:gd name="T3" fmla="*/ 16 h 59"/>
                <a:gd name="T4" fmla="*/ 205 w 328"/>
                <a:gd name="T5" fmla="*/ 14 h 59"/>
                <a:gd name="T6" fmla="*/ 170 w 328"/>
                <a:gd name="T7" fmla="*/ 11 h 59"/>
                <a:gd name="T8" fmla="*/ 135 w 328"/>
                <a:gd name="T9" fmla="*/ 9 h 59"/>
                <a:gd name="T10" fmla="*/ 98 w 328"/>
                <a:gd name="T11" fmla="*/ 6 h 59"/>
                <a:gd name="T12" fmla="*/ 63 w 328"/>
                <a:gd name="T13" fmla="*/ 5 h 59"/>
                <a:gd name="T14" fmla="*/ 28 w 328"/>
                <a:gd name="T15" fmla="*/ 1 h 59"/>
                <a:gd name="T16" fmla="*/ 4 w 328"/>
                <a:gd name="T17" fmla="*/ 0 h 59"/>
                <a:gd name="T18" fmla="*/ 0 w 328"/>
                <a:gd name="T19" fmla="*/ 37 h 59"/>
                <a:gd name="T20" fmla="*/ 20 w 328"/>
                <a:gd name="T21" fmla="*/ 38 h 59"/>
                <a:gd name="T22" fmla="*/ 55 w 328"/>
                <a:gd name="T23" fmla="*/ 40 h 59"/>
                <a:gd name="T24" fmla="*/ 90 w 328"/>
                <a:gd name="T25" fmla="*/ 43 h 59"/>
                <a:gd name="T26" fmla="*/ 125 w 328"/>
                <a:gd name="T27" fmla="*/ 45 h 59"/>
                <a:gd name="T28" fmla="*/ 162 w 328"/>
                <a:gd name="T29" fmla="*/ 48 h 59"/>
                <a:gd name="T30" fmla="*/ 197 w 328"/>
                <a:gd name="T31" fmla="*/ 51 h 59"/>
                <a:gd name="T32" fmla="*/ 232 w 328"/>
                <a:gd name="T33" fmla="*/ 53 h 59"/>
                <a:gd name="T34" fmla="*/ 267 w 328"/>
                <a:gd name="T35" fmla="*/ 56 h 59"/>
                <a:gd name="T36" fmla="*/ 304 w 328"/>
                <a:gd name="T37" fmla="*/ 57 h 59"/>
                <a:gd name="T38" fmla="*/ 326 w 328"/>
                <a:gd name="T39" fmla="*/ 59 h 59"/>
                <a:gd name="T40" fmla="*/ 328 w 328"/>
                <a:gd name="T41" fmla="*/ 22 h 59"/>
                <a:gd name="T42" fmla="*/ 312 w 328"/>
                <a:gd name="T43" fmla="*/ 21 h 59"/>
                <a:gd name="T44" fmla="*/ 277 w 328"/>
                <a:gd name="T45"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59">
                  <a:moveTo>
                    <a:pt x="277" y="19"/>
                  </a:moveTo>
                  <a:lnTo>
                    <a:pt x="240" y="16"/>
                  </a:lnTo>
                  <a:lnTo>
                    <a:pt x="205" y="14"/>
                  </a:lnTo>
                  <a:lnTo>
                    <a:pt x="170" y="11"/>
                  </a:lnTo>
                  <a:lnTo>
                    <a:pt x="135" y="9"/>
                  </a:lnTo>
                  <a:lnTo>
                    <a:pt x="98" y="6"/>
                  </a:lnTo>
                  <a:lnTo>
                    <a:pt x="63" y="5"/>
                  </a:lnTo>
                  <a:lnTo>
                    <a:pt x="28" y="1"/>
                  </a:lnTo>
                  <a:lnTo>
                    <a:pt x="4" y="0"/>
                  </a:lnTo>
                  <a:lnTo>
                    <a:pt x="0" y="37"/>
                  </a:lnTo>
                  <a:lnTo>
                    <a:pt x="20" y="38"/>
                  </a:lnTo>
                  <a:lnTo>
                    <a:pt x="55" y="40"/>
                  </a:lnTo>
                  <a:lnTo>
                    <a:pt x="90" y="43"/>
                  </a:lnTo>
                  <a:lnTo>
                    <a:pt x="125" y="45"/>
                  </a:lnTo>
                  <a:lnTo>
                    <a:pt x="162" y="48"/>
                  </a:lnTo>
                  <a:lnTo>
                    <a:pt x="197" y="51"/>
                  </a:lnTo>
                  <a:lnTo>
                    <a:pt x="232" y="53"/>
                  </a:lnTo>
                  <a:lnTo>
                    <a:pt x="267" y="56"/>
                  </a:lnTo>
                  <a:lnTo>
                    <a:pt x="304" y="57"/>
                  </a:lnTo>
                  <a:lnTo>
                    <a:pt x="326" y="59"/>
                  </a:lnTo>
                  <a:lnTo>
                    <a:pt x="328" y="22"/>
                  </a:lnTo>
                  <a:lnTo>
                    <a:pt x="312" y="21"/>
                  </a:lnTo>
                  <a:lnTo>
                    <a:pt x="277" y="19"/>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8" name="Freeform 25">
              <a:extLst>
                <a:ext uri="{FF2B5EF4-FFF2-40B4-BE49-F238E27FC236}">
                  <a16:creationId xmlns:a16="http://schemas.microsoft.com/office/drawing/2014/main" id="{931949D7-9DB6-C7FE-7F0E-7F26553BE7EC}"/>
                </a:ext>
              </a:extLst>
            </p:cNvPr>
            <p:cNvSpPr>
              <a:spLocks/>
            </p:cNvSpPr>
            <p:nvPr/>
          </p:nvSpPr>
          <p:spPr bwMode="auto">
            <a:xfrm>
              <a:off x="2098675" y="4594225"/>
              <a:ext cx="519113" cy="82550"/>
            </a:xfrm>
            <a:custGeom>
              <a:avLst/>
              <a:gdLst>
                <a:gd name="T0" fmla="*/ 196 w 205"/>
                <a:gd name="T1" fmla="*/ 10 h 32"/>
                <a:gd name="T2" fmla="*/ 187 w 205"/>
                <a:gd name="T3" fmla="*/ 10 h 32"/>
                <a:gd name="T4" fmla="*/ 178 w 205"/>
                <a:gd name="T5" fmla="*/ 9 h 32"/>
                <a:gd name="T6" fmla="*/ 169 w 205"/>
                <a:gd name="T7" fmla="*/ 9 h 32"/>
                <a:gd name="T8" fmla="*/ 155 w 205"/>
                <a:gd name="T9" fmla="*/ 8 h 32"/>
                <a:gd name="T10" fmla="*/ 142 w 205"/>
                <a:gd name="T11" fmla="*/ 7 h 32"/>
                <a:gd name="T12" fmla="*/ 133 w 205"/>
                <a:gd name="T13" fmla="*/ 7 h 32"/>
                <a:gd name="T14" fmla="*/ 115 w 205"/>
                <a:gd name="T15" fmla="*/ 6 h 32"/>
                <a:gd name="T16" fmla="*/ 106 w 205"/>
                <a:gd name="T17" fmla="*/ 5 h 32"/>
                <a:gd name="T18" fmla="*/ 98 w 205"/>
                <a:gd name="T19" fmla="*/ 5 h 32"/>
                <a:gd name="T20" fmla="*/ 88 w 205"/>
                <a:gd name="T21" fmla="*/ 5 h 32"/>
                <a:gd name="T22" fmla="*/ 71 w 205"/>
                <a:gd name="T23" fmla="*/ 4 h 32"/>
                <a:gd name="T24" fmla="*/ 62 w 205"/>
                <a:gd name="T25" fmla="*/ 4 h 32"/>
                <a:gd name="T26" fmla="*/ 44 w 205"/>
                <a:gd name="T27" fmla="*/ 3 h 32"/>
                <a:gd name="T28" fmla="*/ 35 w 205"/>
                <a:gd name="T29" fmla="*/ 2 h 32"/>
                <a:gd name="T30" fmla="*/ 26 w 205"/>
                <a:gd name="T31" fmla="*/ 2 h 32"/>
                <a:gd name="T32" fmla="*/ 17 w 205"/>
                <a:gd name="T33" fmla="*/ 1 h 32"/>
                <a:gd name="T34" fmla="*/ 1 w 205"/>
                <a:gd name="T35" fmla="*/ 0 h 32"/>
                <a:gd name="T36" fmla="*/ 3 w 205"/>
                <a:gd name="T37" fmla="*/ 21 h 32"/>
                <a:gd name="T38" fmla="*/ 16 w 205"/>
                <a:gd name="T39" fmla="*/ 22 h 32"/>
                <a:gd name="T40" fmla="*/ 30 w 205"/>
                <a:gd name="T41" fmla="*/ 23 h 32"/>
                <a:gd name="T42" fmla="*/ 38 w 205"/>
                <a:gd name="T43" fmla="*/ 23 h 32"/>
                <a:gd name="T44" fmla="*/ 48 w 205"/>
                <a:gd name="T45" fmla="*/ 24 h 32"/>
                <a:gd name="T46" fmla="*/ 61 w 205"/>
                <a:gd name="T47" fmla="*/ 24 h 32"/>
                <a:gd name="T48" fmla="*/ 75 w 205"/>
                <a:gd name="T49" fmla="*/ 25 h 32"/>
                <a:gd name="T50" fmla="*/ 84 w 205"/>
                <a:gd name="T51" fmla="*/ 26 h 32"/>
                <a:gd name="T52" fmla="*/ 102 w 205"/>
                <a:gd name="T53" fmla="*/ 26 h 32"/>
                <a:gd name="T54" fmla="*/ 106 w 205"/>
                <a:gd name="T55" fmla="*/ 27 h 32"/>
                <a:gd name="T56" fmla="*/ 119 w 205"/>
                <a:gd name="T57" fmla="*/ 27 h 32"/>
                <a:gd name="T58" fmla="*/ 128 w 205"/>
                <a:gd name="T59" fmla="*/ 28 h 32"/>
                <a:gd name="T60" fmla="*/ 146 w 205"/>
                <a:gd name="T61" fmla="*/ 29 h 32"/>
                <a:gd name="T62" fmla="*/ 155 w 205"/>
                <a:gd name="T63" fmla="*/ 29 h 32"/>
                <a:gd name="T64" fmla="*/ 171 w 205"/>
                <a:gd name="T65" fmla="*/ 30 h 32"/>
                <a:gd name="T66" fmla="*/ 173 w 205"/>
                <a:gd name="T67" fmla="*/ 30 h 32"/>
                <a:gd name="T68" fmla="*/ 191 w 205"/>
                <a:gd name="T69" fmla="*/ 31 h 32"/>
                <a:gd name="T70" fmla="*/ 195 w 205"/>
                <a:gd name="T71" fmla="*/ 32 h 32"/>
                <a:gd name="T72" fmla="*/ 203 w 205"/>
                <a:gd name="T73" fmla="*/ 32 h 32"/>
                <a:gd name="T74" fmla="*/ 205 w 205"/>
                <a:gd name="T75"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5" h="32">
                  <a:moveTo>
                    <a:pt x="200" y="11"/>
                  </a:moveTo>
                  <a:cubicBezTo>
                    <a:pt x="199" y="11"/>
                    <a:pt x="197" y="10"/>
                    <a:pt x="196" y="10"/>
                  </a:cubicBezTo>
                  <a:cubicBezTo>
                    <a:pt x="196" y="10"/>
                    <a:pt x="196" y="10"/>
                    <a:pt x="196" y="10"/>
                  </a:cubicBezTo>
                  <a:cubicBezTo>
                    <a:pt x="193" y="10"/>
                    <a:pt x="190" y="10"/>
                    <a:pt x="187" y="10"/>
                  </a:cubicBezTo>
                  <a:cubicBezTo>
                    <a:pt x="184" y="10"/>
                    <a:pt x="181" y="9"/>
                    <a:pt x="178" y="9"/>
                  </a:cubicBezTo>
                  <a:cubicBezTo>
                    <a:pt x="178" y="9"/>
                    <a:pt x="178" y="9"/>
                    <a:pt x="178" y="9"/>
                  </a:cubicBezTo>
                  <a:cubicBezTo>
                    <a:pt x="176" y="9"/>
                    <a:pt x="174" y="9"/>
                    <a:pt x="173" y="9"/>
                  </a:cubicBezTo>
                  <a:cubicBezTo>
                    <a:pt x="172" y="9"/>
                    <a:pt x="170" y="9"/>
                    <a:pt x="169" y="9"/>
                  </a:cubicBezTo>
                  <a:cubicBezTo>
                    <a:pt x="166" y="8"/>
                    <a:pt x="163" y="8"/>
                    <a:pt x="160" y="8"/>
                  </a:cubicBezTo>
                  <a:cubicBezTo>
                    <a:pt x="159" y="8"/>
                    <a:pt x="157" y="8"/>
                    <a:pt x="155" y="8"/>
                  </a:cubicBezTo>
                  <a:cubicBezTo>
                    <a:pt x="154" y="8"/>
                    <a:pt x="153" y="8"/>
                    <a:pt x="151" y="8"/>
                  </a:cubicBezTo>
                  <a:cubicBezTo>
                    <a:pt x="148" y="7"/>
                    <a:pt x="145" y="7"/>
                    <a:pt x="142" y="7"/>
                  </a:cubicBezTo>
                  <a:cubicBezTo>
                    <a:pt x="139" y="7"/>
                    <a:pt x="136" y="7"/>
                    <a:pt x="133" y="7"/>
                  </a:cubicBezTo>
                  <a:cubicBezTo>
                    <a:pt x="133" y="7"/>
                    <a:pt x="133" y="7"/>
                    <a:pt x="133" y="7"/>
                  </a:cubicBezTo>
                  <a:cubicBezTo>
                    <a:pt x="130" y="7"/>
                    <a:pt x="127" y="6"/>
                    <a:pt x="124" y="6"/>
                  </a:cubicBezTo>
                  <a:cubicBezTo>
                    <a:pt x="121" y="6"/>
                    <a:pt x="118" y="6"/>
                    <a:pt x="115" y="6"/>
                  </a:cubicBezTo>
                  <a:cubicBezTo>
                    <a:pt x="114" y="6"/>
                    <a:pt x="112" y="6"/>
                    <a:pt x="111" y="6"/>
                  </a:cubicBezTo>
                  <a:cubicBezTo>
                    <a:pt x="109" y="6"/>
                    <a:pt x="108" y="6"/>
                    <a:pt x="106" y="5"/>
                  </a:cubicBezTo>
                  <a:cubicBezTo>
                    <a:pt x="105" y="5"/>
                    <a:pt x="104" y="5"/>
                    <a:pt x="103" y="5"/>
                  </a:cubicBezTo>
                  <a:cubicBezTo>
                    <a:pt x="101" y="5"/>
                    <a:pt x="99" y="5"/>
                    <a:pt x="98" y="5"/>
                  </a:cubicBezTo>
                  <a:cubicBezTo>
                    <a:pt x="95" y="5"/>
                    <a:pt x="92" y="5"/>
                    <a:pt x="89" y="5"/>
                  </a:cubicBezTo>
                  <a:cubicBezTo>
                    <a:pt x="88" y="5"/>
                    <a:pt x="88" y="5"/>
                    <a:pt x="88" y="5"/>
                  </a:cubicBezTo>
                  <a:cubicBezTo>
                    <a:pt x="85" y="5"/>
                    <a:pt x="82" y="4"/>
                    <a:pt x="80" y="4"/>
                  </a:cubicBezTo>
                  <a:cubicBezTo>
                    <a:pt x="77" y="4"/>
                    <a:pt x="74" y="4"/>
                    <a:pt x="71" y="4"/>
                  </a:cubicBezTo>
                  <a:cubicBezTo>
                    <a:pt x="69" y="4"/>
                    <a:pt x="67" y="4"/>
                    <a:pt x="66" y="4"/>
                  </a:cubicBezTo>
                  <a:cubicBezTo>
                    <a:pt x="64" y="4"/>
                    <a:pt x="63" y="4"/>
                    <a:pt x="62" y="4"/>
                  </a:cubicBezTo>
                  <a:cubicBezTo>
                    <a:pt x="59" y="3"/>
                    <a:pt x="56" y="3"/>
                    <a:pt x="53" y="3"/>
                  </a:cubicBezTo>
                  <a:cubicBezTo>
                    <a:pt x="50" y="3"/>
                    <a:pt x="47" y="3"/>
                    <a:pt x="44" y="3"/>
                  </a:cubicBezTo>
                  <a:cubicBezTo>
                    <a:pt x="44" y="3"/>
                    <a:pt x="43" y="3"/>
                    <a:pt x="43" y="3"/>
                  </a:cubicBezTo>
                  <a:cubicBezTo>
                    <a:pt x="40" y="3"/>
                    <a:pt x="38" y="2"/>
                    <a:pt x="35" y="2"/>
                  </a:cubicBezTo>
                  <a:cubicBezTo>
                    <a:pt x="34" y="2"/>
                    <a:pt x="33" y="2"/>
                    <a:pt x="33" y="2"/>
                  </a:cubicBezTo>
                  <a:cubicBezTo>
                    <a:pt x="30" y="2"/>
                    <a:pt x="28" y="2"/>
                    <a:pt x="26" y="2"/>
                  </a:cubicBezTo>
                  <a:cubicBezTo>
                    <a:pt x="24" y="2"/>
                    <a:pt x="23" y="2"/>
                    <a:pt x="21" y="2"/>
                  </a:cubicBezTo>
                  <a:cubicBezTo>
                    <a:pt x="20" y="1"/>
                    <a:pt x="18" y="1"/>
                    <a:pt x="17" y="1"/>
                  </a:cubicBezTo>
                  <a:cubicBezTo>
                    <a:pt x="14" y="1"/>
                    <a:pt x="11" y="1"/>
                    <a:pt x="8" y="1"/>
                  </a:cubicBezTo>
                  <a:cubicBezTo>
                    <a:pt x="4" y="1"/>
                    <a:pt x="1" y="0"/>
                    <a:pt x="1" y="0"/>
                  </a:cubicBezTo>
                  <a:cubicBezTo>
                    <a:pt x="0" y="21"/>
                    <a:pt x="0" y="21"/>
                    <a:pt x="0" y="21"/>
                  </a:cubicBezTo>
                  <a:cubicBezTo>
                    <a:pt x="0" y="21"/>
                    <a:pt x="1" y="21"/>
                    <a:pt x="3" y="21"/>
                  </a:cubicBezTo>
                  <a:cubicBezTo>
                    <a:pt x="6" y="21"/>
                    <a:pt x="9" y="22"/>
                    <a:pt x="12" y="22"/>
                  </a:cubicBezTo>
                  <a:cubicBezTo>
                    <a:pt x="13" y="22"/>
                    <a:pt x="15" y="22"/>
                    <a:pt x="16" y="22"/>
                  </a:cubicBezTo>
                  <a:cubicBezTo>
                    <a:pt x="18" y="22"/>
                    <a:pt x="19" y="22"/>
                    <a:pt x="21" y="22"/>
                  </a:cubicBezTo>
                  <a:cubicBezTo>
                    <a:pt x="24" y="22"/>
                    <a:pt x="27" y="23"/>
                    <a:pt x="30" y="23"/>
                  </a:cubicBezTo>
                  <a:cubicBezTo>
                    <a:pt x="31" y="23"/>
                    <a:pt x="31" y="23"/>
                    <a:pt x="32" y="23"/>
                  </a:cubicBezTo>
                  <a:cubicBezTo>
                    <a:pt x="34" y="23"/>
                    <a:pt x="36" y="23"/>
                    <a:pt x="38" y="23"/>
                  </a:cubicBezTo>
                  <a:cubicBezTo>
                    <a:pt x="39" y="23"/>
                    <a:pt x="39" y="23"/>
                    <a:pt x="39" y="23"/>
                  </a:cubicBezTo>
                  <a:cubicBezTo>
                    <a:pt x="42" y="23"/>
                    <a:pt x="45" y="24"/>
                    <a:pt x="48" y="24"/>
                  </a:cubicBezTo>
                  <a:cubicBezTo>
                    <a:pt x="51" y="24"/>
                    <a:pt x="54" y="24"/>
                    <a:pt x="57" y="24"/>
                  </a:cubicBezTo>
                  <a:cubicBezTo>
                    <a:pt x="58" y="24"/>
                    <a:pt x="60" y="24"/>
                    <a:pt x="61" y="24"/>
                  </a:cubicBezTo>
                  <a:cubicBezTo>
                    <a:pt x="62" y="25"/>
                    <a:pt x="64" y="25"/>
                    <a:pt x="66" y="25"/>
                  </a:cubicBezTo>
                  <a:cubicBezTo>
                    <a:pt x="69" y="25"/>
                    <a:pt x="72" y="25"/>
                    <a:pt x="75" y="25"/>
                  </a:cubicBezTo>
                  <a:cubicBezTo>
                    <a:pt x="78" y="25"/>
                    <a:pt x="80" y="25"/>
                    <a:pt x="83" y="26"/>
                  </a:cubicBezTo>
                  <a:cubicBezTo>
                    <a:pt x="83" y="26"/>
                    <a:pt x="84" y="26"/>
                    <a:pt x="84" y="26"/>
                  </a:cubicBezTo>
                  <a:cubicBezTo>
                    <a:pt x="87" y="26"/>
                    <a:pt x="90" y="26"/>
                    <a:pt x="93" y="26"/>
                  </a:cubicBezTo>
                  <a:cubicBezTo>
                    <a:pt x="96" y="26"/>
                    <a:pt x="99" y="26"/>
                    <a:pt x="102" y="26"/>
                  </a:cubicBezTo>
                  <a:cubicBezTo>
                    <a:pt x="102" y="26"/>
                    <a:pt x="102" y="26"/>
                    <a:pt x="102" y="26"/>
                  </a:cubicBezTo>
                  <a:cubicBezTo>
                    <a:pt x="103" y="26"/>
                    <a:pt x="104" y="26"/>
                    <a:pt x="106" y="27"/>
                  </a:cubicBezTo>
                  <a:cubicBezTo>
                    <a:pt x="107" y="27"/>
                    <a:pt x="109" y="27"/>
                    <a:pt x="111" y="27"/>
                  </a:cubicBezTo>
                  <a:cubicBezTo>
                    <a:pt x="113" y="27"/>
                    <a:pt x="116" y="27"/>
                    <a:pt x="119" y="27"/>
                  </a:cubicBezTo>
                  <a:cubicBezTo>
                    <a:pt x="122" y="27"/>
                    <a:pt x="125" y="27"/>
                    <a:pt x="128" y="28"/>
                  </a:cubicBezTo>
                  <a:cubicBezTo>
                    <a:pt x="128" y="28"/>
                    <a:pt x="128" y="28"/>
                    <a:pt x="128" y="28"/>
                  </a:cubicBezTo>
                  <a:cubicBezTo>
                    <a:pt x="131" y="28"/>
                    <a:pt x="134" y="28"/>
                    <a:pt x="137" y="28"/>
                  </a:cubicBezTo>
                  <a:cubicBezTo>
                    <a:pt x="140" y="28"/>
                    <a:pt x="143" y="28"/>
                    <a:pt x="146" y="29"/>
                  </a:cubicBezTo>
                  <a:cubicBezTo>
                    <a:pt x="148" y="29"/>
                    <a:pt x="149" y="29"/>
                    <a:pt x="150" y="29"/>
                  </a:cubicBezTo>
                  <a:cubicBezTo>
                    <a:pt x="152" y="29"/>
                    <a:pt x="154" y="29"/>
                    <a:pt x="155" y="29"/>
                  </a:cubicBezTo>
                  <a:cubicBezTo>
                    <a:pt x="158" y="29"/>
                    <a:pt x="161" y="29"/>
                    <a:pt x="164" y="30"/>
                  </a:cubicBezTo>
                  <a:cubicBezTo>
                    <a:pt x="167" y="30"/>
                    <a:pt x="169" y="30"/>
                    <a:pt x="171" y="30"/>
                  </a:cubicBezTo>
                  <a:cubicBezTo>
                    <a:pt x="172" y="30"/>
                    <a:pt x="172" y="30"/>
                    <a:pt x="173" y="30"/>
                  </a:cubicBezTo>
                  <a:cubicBezTo>
                    <a:pt x="173" y="30"/>
                    <a:pt x="173" y="30"/>
                    <a:pt x="173" y="30"/>
                  </a:cubicBezTo>
                  <a:cubicBezTo>
                    <a:pt x="176" y="30"/>
                    <a:pt x="179" y="31"/>
                    <a:pt x="182" y="31"/>
                  </a:cubicBezTo>
                  <a:cubicBezTo>
                    <a:pt x="185" y="31"/>
                    <a:pt x="188" y="31"/>
                    <a:pt x="191" y="31"/>
                  </a:cubicBezTo>
                  <a:cubicBezTo>
                    <a:pt x="192" y="32"/>
                    <a:pt x="193" y="32"/>
                    <a:pt x="194" y="32"/>
                  </a:cubicBezTo>
                  <a:cubicBezTo>
                    <a:pt x="194" y="32"/>
                    <a:pt x="195" y="32"/>
                    <a:pt x="195" y="32"/>
                  </a:cubicBezTo>
                  <a:cubicBezTo>
                    <a:pt x="197" y="32"/>
                    <a:pt x="198" y="32"/>
                    <a:pt x="200" y="32"/>
                  </a:cubicBezTo>
                  <a:cubicBezTo>
                    <a:pt x="202" y="32"/>
                    <a:pt x="203" y="32"/>
                    <a:pt x="203" y="32"/>
                  </a:cubicBezTo>
                  <a:cubicBezTo>
                    <a:pt x="205" y="11"/>
                    <a:pt x="205" y="11"/>
                    <a:pt x="205" y="11"/>
                  </a:cubicBezTo>
                  <a:cubicBezTo>
                    <a:pt x="205" y="11"/>
                    <a:pt x="205" y="11"/>
                    <a:pt x="205" y="11"/>
                  </a:cubicBezTo>
                  <a:cubicBezTo>
                    <a:pt x="205" y="11"/>
                    <a:pt x="203" y="11"/>
                    <a:pt x="200" y="1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 name="Freeform 26">
              <a:extLst>
                <a:ext uri="{FF2B5EF4-FFF2-40B4-BE49-F238E27FC236}">
                  <a16:creationId xmlns:a16="http://schemas.microsoft.com/office/drawing/2014/main" id="{728B13AE-B40F-1BD7-B119-F75E91824B53}"/>
                </a:ext>
              </a:extLst>
            </p:cNvPr>
            <p:cNvSpPr>
              <a:spLocks/>
            </p:cNvSpPr>
            <p:nvPr/>
          </p:nvSpPr>
          <p:spPr bwMode="auto">
            <a:xfrm>
              <a:off x="84138" y="1643063"/>
              <a:ext cx="165100" cy="34925"/>
            </a:xfrm>
            <a:custGeom>
              <a:avLst/>
              <a:gdLst>
                <a:gd name="T0" fmla="*/ 65 w 65"/>
                <a:gd name="T1" fmla="*/ 2 h 14"/>
                <a:gd name="T2" fmla="*/ 56 w 65"/>
                <a:gd name="T3" fmla="*/ 2 h 14"/>
                <a:gd name="T4" fmla="*/ 48 w 65"/>
                <a:gd name="T5" fmla="*/ 2 h 14"/>
                <a:gd name="T6" fmla="*/ 47 w 65"/>
                <a:gd name="T7" fmla="*/ 1 h 14"/>
                <a:gd name="T8" fmla="*/ 38 w 65"/>
                <a:gd name="T9" fmla="*/ 1 h 14"/>
                <a:gd name="T10" fmla="*/ 29 w 65"/>
                <a:gd name="T11" fmla="*/ 1 h 14"/>
                <a:gd name="T12" fmla="*/ 26 w 65"/>
                <a:gd name="T13" fmla="*/ 1 h 14"/>
                <a:gd name="T14" fmla="*/ 20 w 65"/>
                <a:gd name="T15" fmla="*/ 1 h 14"/>
                <a:gd name="T16" fmla="*/ 11 w 65"/>
                <a:gd name="T17" fmla="*/ 1 h 14"/>
                <a:gd name="T18" fmla="*/ 3 w 65"/>
                <a:gd name="T19" fmla="*/ 1 h 14"/>
                <a:gd name="T20" fmla="*/ 2 w 65"/>
                <a:gd name="T21" fmla="*/ 0 h 14"/>
                <a:gd name="T22" fmla="*/ 0 w 65"/>
                <a:gd name="T23" fmla="*/ 0 h 14"/>
                <a:gd name="T24" fmla="*/ 1 w 65"/>
                <a:gd name="T25" fmla="*/ 4 h 14"/>
                <a:gd name="T26" fmla="*/ 1 w 65"/>
                <a:gd name="T27" fmla="*/ 9 h 14"/>
                <a:gd name="T28" fmla="*/ 2 w 65"/>
                <a:gd name="T29" fmla="*/ 12 h 14"/>
                <a:gd name="T30" fmla="*/ 8 w 65"/>
                <a:gd name="T31" fmla="*/ 12 h 14"/>
                <a:gd name="T32" fmla="*/ 17 w 65"/>
                <a:gd name="T33" fmla="*/ 13 h 14"/>
                <a:gd name="T34" fmla="*/ 23 w 65"/>
                <a:gd name="T35" fmla="*/ 13 h 14"/>
                <a:gd name="T36" fmla="*/ 26 w 65"/>
                <a:gd name="T37" fmla="*/ 13 h 14"/>
                <a:gd name="T38" fmla="*/ 35 w 65"/>
                <a:gd name="T39" fmla="*/ 13 h 14"/>
                <a:gd name="T40" fmla="*/ 44 w 65"/>
                <a:gd name="T41" fmla="*/ 13 h 14"/>
                <a:gd name="T42" fmla="*/ 46 w 65"/>
                <a:gd name="T43" fmla="*/ 13 h 14"/>
                <a:gd name="T44" fmla="*/ 53 w 65"/>
                <a:gd name="T45" fmla="*/ 13 h 14"/>
                <a:gd name="T46" fmla="*/ 62 w 65"/>
                <a:gd name="T47" fmla="*/ 14 h 14"/>
                <a:gd name="T48" fmla="*/ 65 w 65"/>
                <a:gd name="T49" fmla="*/ 14 h 14"/>
                <a:gd name="T50" fmla="*/ 65 w 65"/>
                <a:gd name="T51" fmla="*/ 2 h 14"/>
                <a:gd name="T52" fmla="*/ 65 w 65"/>
                <a:gd name="T5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14">
                  <a:moveTo>
                    <a:pt x="65" y="2"/>
                  </a:moveTo>
                  <a:cubicBezTo>
                    <a:pt x="62" y="2"/>
                    <a:pt x="59" y="2"/>
                    <a:pt x="56" y="2"/>
                  </a:cubicBezTo>
                  <a:cubicBezTo>
                    <a:pt x="53" y="2"/>
                    <a:pt x="51" y="2"/>
                    <a:pt x="48" y="2"/>
                  </a:cubicBezTo>
                  <a:cubicBezTo>
                    <a:pt x="48" y="1"/>
                    <a:pt x="47" y="1"/>
                    <a:pt x="47" y="1"/>
                  </a:cubicBezTo>
                  <a:cubicBezTo>
                    <a:pt x="44" y="1"/>
                    <a:pt x="41" y="1"/>
                    <a:pt x="38" y="1"/>
                  </a:cubicBezTo>
                  <a:cubicBezTo>
                    <a:pt x="35" y="1"/>
                    <a:pt x="32" y="1"/>
                    <a:pt x="29" y="1"/>
                  </a:cubicBezTo>
                  <a:cubicBezTo>
                    <a:pt x="28" y="1"/>
                    <a:pt x="27" y="1"/>
                    <a:pt x="26" y="1"/>
                  </a:cubicBezTo>
                  <a:cubicBezTo>
                    <a:pt x="24" y="1"/>
                    <a:pt x="22" y="1"/>
                    <a:pt x="20" y="1"/>
                  </a:cubicBezTo>
                  <a:cubicBezTo>
                    <a:pt x="17" y="1"/>
                    <a:pt x="14" y="1"/>
                    <a:pt x="11" y="1"/>
                  </a:cubicBezTo>
                  <a:cubicBezTo>
                    <a:pt x="8" y="1"/>
                    <a:pt x="6" y="1"/>
                    <a:pt x="3" y="1"/>
                  </a:cubicBezTo>
                  <a:cubicBezTo>
                    <a:pt x="3" y="0"/>
                    <a:pt x="2" y="0"/>
                    <a:pt x="2" y="0"/>
                  </a:cubicBezTo>
                  <a:cubicBezTo>
                    <a:pt x="1" y="0"/>
                    <a:pt x="1" y="0"/>
                    <a:pt x="0" y="0"/>
                  </a:cubicBezTo>
                  <a:cubicBezTo>
                    <a:pt x="1" y="2"/>
                    <a:pt x="1" y="3"/>
                    <a:pt x="1" y="4"/>
                  </a:cubicBezTo>
                  <a:cubicBezTo>
                    <a:pt x="1" y="6"/>
                    <a:pt x="1" y="7"/>
                    <a:pt x="1" y="9"/>
                  </a:cubicBezTo>
                  <a:cubicBezTo>
                    <a:pt x="1" y="10"/>
                    <a:pt x="1" y="11"/>
                    <a:pt x="2" y="12"/>
                  </a:cubicBezTo>
                  <a:cubicBezTo>
                    <a:pt x="4" y="12"/>
                    <a:pt x="6" y="12"/>
                    <a:pt x="8" y="12"/>
                  </a:cubicBezTo>
                  <a:cubicBezTo>
                    <a:pt x="11" y="12"/>
                    <a:pt x="14" y="12"/>
                    <a:pt x="17" y="13"/>
                  </a:cubicBezTo>
                  <a:cubicBezTo>
                    <a:pt x="19" y="13"/>
                    <a:pt x="21" y="13"/>
                    <a:pt x="23" y="13"/>
                  </a:cubicBezTo>
                  <a:cubicBezTo>
                    <a:pt x="24" y="13"/>
                    <a:pt x="25" y="13"/>
                    <a:pt x="26" y="13"/>
                  </a:cubicBezTo>
                  <a:cubicBezTo>
                    <a:pt x="29" y="13"/>
                    <a:pt x="32" y="13"/>
                    <a:pt x="35" y="13"/>
                  </a:cubicBezTo>
                  <a:cubicBezTo>
                    <a:pt x="38" y="13"/>
                    <a:pt x="41" y="13"/>
                    <a:pt x="44" y="13"/>
                  </a:cubicBezTo>
                  <a:cubicBezTo>
                    <a:pt x="44" y="13"/>
                    <a:pt x="45" y="13"/>
                    <a:pt x="46" y="13"/>
                  </a:cubicBezTo>
                  <a:cubicBezTo>
                    <a:pt x="48" y="13"/>
                    <a:pt x="50" y="13"/>
                    <a:pt x="53" y="13"/>
                  </a:cubicBezTo>
                  <a:cubicBezTo>
                    <a:pt x="56" y="14"/>
                    <a:pt x="59" y="14"/>
                    <a:pt x="62" y="14"/>
                  </a:cubicBezTo>
                  <a:cubicBezTo>
                    <a:pt x="63" y="14"/>
                    <a:pt x="64" y="14"/>
                    <a:pt x="65" y="14"/>
                  </a:cubicBezTo>
                  <a:cubicBezTo>
                    <a:pt x="65" y="2"/>
                    <a:pt x="65" y="2"/>
                    <a:pt x="65" y="2"/>
                  </a:cubicBezTo>
                  <a:cubicBezTo>
                    <a:pt x="65" y="2"/>
                    <a:pt x="65" y="2"/>
                    <a:pt x="65" y="2"/>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 name="Freeform 27">
              <a:extLst>
                <a:ext uri="{FF2B5EF4-FFF2-40B4-BE49-F238E27FC236}">
                  <a16:creationId xmlns:a16="http://schemas.microsoft.com/office/drawing/2014/main" id="{15E51683-4C99-3BDE-B999-CBAF066257F0}"/>
                </a:ext>
              </a:extLst>
            </p:cNvPr>
            <p:cNvSpPr>
              <a:spLocks/>
            </p:cNvSpPr>
            <p:nvPr/>
          </p:nvSpPr>
          <p:spPr bwMode="auto">
            <a:xfrm>
              <a:off x="3673475" y="2201863"/>
              <a:ext cx="109538" cy="204788"/>
            </a:xfrm>
            <a:custGeom>
              <a:avLst/>
              <a:gdLst>
                <a:gd name="T0" fmla="*/ 43 w 43"/>
                <a:gd name="T1" fmla="*/ 81 h 81"/>
                <a:gd name="T2" fmla="*/ 24 w 43"/>
                <a:gd name="T3" fmla="*/ 31 h 81"/>
                <a:gd name="T4" fmla="*/ 0 w 43"/>
                <a:gd name="T5" fmla="*/ 0 h 81"/>
              </a:gdLst>
              <a:ahLst/>
              <a:cxnLst>
                <a:cxn ang="0">
                  <a:pos x="T0" y="T1"/>
                </a:cxn>
                <a:cxn ang="0">
                  <a:pos x="T2" y="T3"/>
                </a:cxn>
                <a:cxn ang="0">
                  <a:pos x="T4" y="T5"/>
                </a:cxn>
              </a:cxnLst>
              <a:rect l="0" t="0" r="r" b="b"/>
              <a:pathLst>
                <a:path w="43" h="81">
                  <a:moveTo>
                    <a:pt x="43" y="81"/>
                  </a:moveTo>
                  <a:cubicBezTo>
                    <a:pt x="39" y="63"/>
                    <a:pt x="32" y="47"/>
                    <a:pt x="24" y="31"/>
                  </a:cubicBezTo>
                  <a:cubicBezTo>
                    <a:pt x="18" y="20"/>
                    <a:pt x="8" y="10"/>
                    <a:pt x="0" y="0"/>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41" name="Group 40">
            <a:extLst>
              <a:ext uri="{FF2B5EF4-FFF2-40B4-BE49-F238E27FC236}">
                <a16:creationId xmlns:a16="http://schemas.microsoft.com/office/drawing/2014/main" id="{EF13D819-6312-D5C4-D1C5-92CA6332337B}"/>
              </a:ext>
            </a:extLst>
          </p:cNvPr>
          <p:cNvGrpSpPr/>
          <p:nvPr/>
        </p:nvGrpSpPr>
        <p:grpSpPr>
          <a:xfrm>
            <a:off x="1956982" y="3677188"/>
            <a:ext cx="3021608" cy="2530074"/>
            <a:chOff x="1956982" y="3677188"/>
            <a:chExt cx="3021608" cy="2530074"/>
          </a:xfrm>
        </p:grpSpPr>
        <p:grpSp>
          <p:nvGrpSpPr>
            <p:cNvPr id="89" name="Group 88">
              <a:extLst>
                <a:ext uri="{FF2B5EF4-FFF2-40B4-BE49-F238E27FC236}">
                  <a16:creationId xmlns:a16="http://schemas.microsoft.com/office/drawing/2014/main" id="{C3EA0FF6-6CFD-A689-A48F-260DCE94E02E}"/>
                </a:ext>
              </a:extLst>
            </p:cNvPr>
            <p:cNvGrpSpPr/>
            <p:nvPr/>
          </p:nvGrpSpPr>
          <p:grpSpPr>
            <a:xfrm>
              <a:off x="2148833" y="3677188"/>
              <a:ext cx="1235663" cy="1771710"/>
              <a:chOff x="6285507" y="4056652"/>
              <a:chExt cx="1361612" cy="1952296"/>
            </a:xfrm>
          </p:grpSpPr>
          <p:grpSp>
            <p:nvGrpSpPr>
              <p:cNvPr id="90" name="Group 89">
                <a:extLst>
                  <a:ext uri="{FF2B5EF4-FFF2-40B4-BE49-F238E27FC236}">
                    <a16:creationId xmlns:a16="http://schemas.microsoft.com/office/drawing/2014/main" id="{8E9DAE79-0205-53AA-A9D5-9DC1E4F892BE}"/>
                  </a:ext>
                </a:extLst>
              </p:cNvPr>
              <p:cNvGrpSpPr/>
              <p:nvPr/>
            </p:nvGrpSpPr>
            <p:grpSpPr>
              <a:xfrm>
                <a:off x="6285507" y="4056652"/>
                <a:ext cx="1361612" cy="1952296"/>
                <a:chOff x="5808789" y="2272281"/>
                <a:chExt cx="1993536" cy="2858355"/>
              </a:xfrm>
            </p:grpSpPr>
            <p:sp>
              <p:nvSpPr>
                <p:cNvPr id="92" name="Rectangle 91">
                  <a:extLst>
                    <a:ext uri="{FF2B5EF4-FFF2-40B4-BE49-F238E27FC236}">
                      <a16:creationId xmlns:a16="http://schemas.microsoft.com/office/drawing/2014/main" id="{8F351C5B-94E1-73EB-BAD3-86C7A3D5D373}"/>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93" name="Group 92">
                  <a:extLst>
                    <a:ext uri="{FF2B5EF4-FFF2-40B4-BE49-F238E27FC236}">
                      <a16:creationId xmlns:a16="http://schemas.microsoft.com/office/drawing/2014/main" id="{F2D8FAAA-EEAD-DDCD-A9EE-4948A0A5A79D}"/>
                    </a:ext>
                  </a:extLst>
                </p:cNvPr>
                <p:cNvGrpSpPr/>
                <p:nvPr/>
              </p:nvGrpSpPr>
              <p:grpSpPr>
                <a:xfrm>
                  <a:off x="5808789" y="2272281"/>
                  <a:ext cx="1993536" cy="1989348"/>
                  <a:chOff x="8140701" y="1890712"/>
                  <a:chExt cx="1511300" cy="1508125"/>
                </a:xfrm>
              </p:grpSpPr>
              <p:sp>
                <p:nvSpPr>
                  <p:cNvPr id="94" name="Freeform 25">
                    <a:extLst>
                      <a:ext uri="{FF2B5EF4-FFF2-40B4-BE49-F238E27FC236}">
                        <a16:creationId xmlns:a16="http://schemas.microsoft.com/office/drawing/2014/main" id="{9B7A931B-3273-5216-BC8A-541475B95E63}"/>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95" name="Freeform 26">
                    <a:extLst>
                      <a:ext uri="{FF2B5EF4-FFF2-40B4-BE49-F238E27FC236}">
                        <a16:creationId xmlns:a16="http://schemas.microsoft.com/office/drawing/2014/main" id="{C072E0E1-DD84-9DE3-772C-6E6CDF63524B}"/>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grpSp>
          </p:grpSp>
          <p:sp>
            <p:nvSpPr>
              <p:cNvPr id="91" name="TextBox 90">
                <a:extLst>
                  <a:ext uri="{FF2B5EF4-FFF2-40B4-BE49-F238E27FC236}">
                    <a16:creationId xmlns:a16="http://schemas.microsoft.com/office/drawing/2014/main" id="{02430D6B-1421-B5D5-DBAD-CD9DC1A5F916}"/>
                  </a:ext>
                </a:extLst>
              </p:cNvPr>
              <p:cNvSpPr txBox="1"/>
              <p:nvPr/>
            </p:nvSpPr>
            <p:spPr>
              <a:xfrm>
                <a:off x="6371735" y="4617374"/>
                <a:ext cx="1189156" cy="305233"/>
              </a:xfrm>
              <a:prstGeom prst="rect">
                <a:avLst/>
              </a:prstGeom>
              <a:noFill/>
            </p:spPr>
            <p:txBody>
              <a:bodyPr wrap="square" rtlCol="0" anchor="ctr">
                <a:spAutoFit/>
              </a:bodyPr>
              <a:lstStyle/>
              <a:p>
                <a:pPr algn="ctr"/>
                <a:r>
                  <a:rPr lang="en-US" sz="1200" kern="0" dirty="0">
                    <a:latin typeface="Arial" panose="020B0604020202020204" pitchFamily="34" charset="0"/>
                    <a:cs typeface="Arial" panose="020B0604020202020204" pitchFamily="34" charset="0"/>
                  </a:rPr>
                  <a:t>Evaluation</a:t>
                </a:r>
                <a:endParaRPr lang="en-US" sz="1200" dirty="0"/>
              </a:p>
            </p:txBody>
          </p:sp>
        </p:grpSp>
        <p:sp>
          <p:nvSpPr>
            <p:cNvPr id="58" name="TextBox 57">
              <a:extLst>
                <a:ext uri="{FF2B5EF4-FFF2-40B4-BE49-F238E27FC236}">
                  <a16:creationId xmlns:a16="http://schemas.microsoft.com/office/drawing/2014/main" id="{9902A6B5-AB5E-441B-35C7-3546A38D2314}"/>
                </a:ext>
              </a:extLst>
            </p:cNvPr>
            <p:cNvSpPr txBox="1"/>
            <p:nvPr/>
          </p:nvSpPr>
          <p:spPr>
            <a:xfrm>
              <a:off x="1968472" y="5208190"/>
              <a:ext cx="3010118" cy="323165"/>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2025</a:t>
              </a:r>
            </a:p>
          </p:txBody>
        </p:sp>
        <p:sp>
          <p:nvSpPr>
            <p:cNvPr id="60" name="TextBox 59">
              <a:extLst>
                <a:ext uri="{FF2B5EF4-FFF2-40B4-BE49-F238E27FC236}">
                  <a16:creationId xmlns:a16="http://schemas.microsoft.com/office/drawing/2014/main" id="{8DBF7137-FD9B-39E1-5BCF-9C459321F488}"/>
                </a:ext>
              </a:extLst>
            </p:cNvPr>
            <p:cNvSpPr txBox="1"/>
            <p:nvPr/>
          </p:nvSpPr>
          <p:spPr>
            <a:xfrm>
              <a:off x="1956982" y="5560931"/>
              <a:ext cx="2559778" cy="646331"/>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Developed the </a:t>
              </a:r>
              <a:r>
                <a:rPr lang="en-US" sz="1200" b="1" kern="0" dirty="0">
                  <a:solidFill>
                    <a:schemeClr val="tx1">
                      <a:lumMod val="75000"/>
                      <a:lumOff val="25000"/>
                    </a:schemeClr>
                  </a:solidFill>
                  <a:latin typeface="Arial" panose="020B0604020202020204" pitchFamily="34" charset="0"/>
                  <a:cs typeface="Arial" panose="020B0604020202020204" pitchFamily="34" charset="0"/>
                </a:rPr>
                <a:t>Framework</a:t>
              </a:r>
              <a:r>
                <a:rPr lang="en-US" sz="1200" kern="0" dirty="0">
                  <a:solidFill>
                    <a:schemeClr val="tx1">
                      <a:lumMod val="75000"/>
                      <a:lumOff val="25000"/>
                    </a:schemeClr>
                  </a:solidFill>
                  <a:latin typeface="Arial" panose="020B0604020202020204" pitchFamily="34" charset="0"/>
                  <a:cs typeface="Arial" panose="020B0604020202020204" pitchFamily="34" charset="0"/>
                </a:rPr>
                <a:t> that cross-walked Expectations, Resources, and Evaluations</a:t>
              </a:r>
              <a:endParaRPr 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id="{89D39877-1D7F-663A-09E4-309FFB89E26A}"/>
              </a:ext>
            </a:extLst>
          </p:cNvPr>
          <p:cNvGrpSpPr/>
          <p:nvPr/>
        </p:nvGrpSpPr>
        <p:grpSpPr>
          <a:xfrm>
            <a:off x="4017002" y="2817182"/>
            <a:ext cx="4198509" cy="1505819"/>
            <a:chOff x="4017002" y="2817182"/>
            <a:chExt cx="4198509" cy="1505819"/>
          </a:xfrm>
        </p:grpSpPr>
        <p:grpSp>
          <p:nvGrpSpPr>
            <p:cNvPr id="82" name="Group 81">
              <a:extLst>
                <a:ext uri="{FF2B5EF4-FFF2-40B4-BE49-F238E27FC236}">
                  <a16:creationId xmlns:a16="http://schemas.microsoft.com/office/drawing/2014/main" id="{2E82B7BC-0978-68AF-95E7-36A9416BEEE2}"/>
                </a:ext>
              </a:extLst>
            </p:cNvPr>
            <p:cNvGrpSpPr/>
            <p:nvPr/>
          </p:nvGrpSpPr>
          <p:grpSpPr>
            <a:xfrm>
              <a:off x="4017002" y="2858778"/>
              <a:ext cx="1021209" cy="1464223"/>
              <a:chOff x="6285507" y="4056652"/>
              <a:chExt cx="1361612" cy="1952296"/>
            </a:xfrm>
          </p:grpSpPr>
          <p:grpSp>
            <p:nvGrpSpPr>
              <p:cNvPr id="83" name="Group 82">
                <a:extLst>
                  <a:ext uri="{FF2B5EF4-FFF2-40B4-BE49-F238E27FC236}">
                    <a16:creationId xmlns:a16="http://schemas.microsoft.com/office/drawing/2014/main" id="{35BDCD53-CB6F-1DE2-4195-590035A09CA9}"/>
                  </a:ext>
                </a:extLst>
              </p:cNvPr>
              <p:cNvGrpSpPr/>
              <p:nvPr/>
            </p:nvGrpSpPr>
            <p:grpSpPr>
              <a:xfrm>
                <a:off x="6285507" y="4056652"/>
                <a:ext cx="1361612" cy="1952296"/>
                <a:chOff x="5808789" y="2272281"/>
                <a:chExt cx="1993536" cy="2858355"/>
              </a:xfrm>
            </p:grpSpPr>
            <p:sp>
              <p:nvSpPr>
                <p:cNvPr id="85" name="Rectangle 84">
                  <a:extLst>
                    <a:ext uri="{FF2B5EF4-FFF2-40B4-BE49-F238E27FC236}">
                      <a16:creationId xmlns:a16="http://schemas.microsoft.com/office/drawing/2014/main" id="{29A9DABA-A07C-5B8F-1B31-0CC5B5454F65}"/>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86" name="Group 85">
                  <a:extLst>
                    <a:ext uri="{FF2B5EF4-FFF2-40B4-BE49-F238E27FC236}">
                      <a16:creationId xmlns:a16="http://schemas.microsoft.com/office/drawing/2014/main" id="{4CE59945-FACA-7D76-4728-5224F09E6249}"/>
                    </a:ext>
                  </a:extLst>
                </p:cNvPr>
                <p:cNvGrpSpPr/>
                <p:nvPr/>
              </p:nvGrpSpPr>
              <p:grpSpPr>
                <a:xfrm>
                  <a:off x="5808789" y="2272281"/>
                  <a:ext cx="1993536" cy="1989348"/>
                  <a:chOff x="8140701" y="1890712"/>
                  <a:chExt cx="1511300" cy="1508125"/>
                </a:xfrm>
              </p:grpSpPr>
              <p:sp>
                <p:nvSpPr>
                  <p:cNvPr id="87" name="Freeform 25">
                    <a:extLst>
                      <a:ext uri="{FF2B5EF4-FFF2-40B4-BE49-F238E27FC236}">
                        <a16:creationId xmlns:a16="http://schemas.microsoft.com/office/drawing/2014/main" id="{E5A93864-740B-F74A-6133-5E850FED12A6}"/>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88" name="Freeform 26">
                    <a:extLst>
                      <a:ext uri="{FF2B5EF4-FFF2-40B4-BE49-F238E27FC236}">
                        <a16:creationId xmlns:a16="http://schemas.microsoft.com/office/drawing/2014/main" id="{9DAE7201-7A59-1F90-826F-B85395A9A527}"/>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grpSp>
          </p:grpSp>
          <p:sp>
            <p:nvSpPr>
              <p:cNvPr id="84" name="TextBox 83">
                <a:extLst>
                  <a:ext uri="{FF2B5EF4-FFF2-40B4-BE49-F238E27FC236}">
                    <a16:creationId xmlns:a16="http://schemas.microsoft.com/office/drawing/2014/main" id="{1A01C10E-776D-53B9-8401-A993798FFD8E}"/>
                  </a:ext>
                </a:extLst>
              </p:cNvPr>
              <p:cNvSpPr txBox="1"/>
              <p:nvPr/>
            </p:nvSpPr>
            <p:spPr>
              <a:xfrm>
                <a:off x="6371734" y="4570878"/>
                <a:ext cx="1189156" cy="338554"/>
              </a:xfrm>
              <a:prstGeom prst="rect">
                <a:avLst/>
              </a:prstGeom>
              <a:noFill/>
            </p:spPr>
            <p:txBody>
              <a:bodyPr wrap="square" rtlCol="0" anchor="ctr">
                <a:spAutoFit/>
              </a:bodyPr>
              <a:lstStyle/>
              <a:p>
                <a:pPr algn="ctr"/>
                <a:r>
                  <a:rPr lang="en-US" sz="1050" kern="0" dirty="0">
                    <a:latin typeface="Arial" panose="020B0604020202020204" pitchFamily="34" charset="0"/>
                    <a:cs typeface="Arial" panose="020B0604020202020204" pitchFamily="34" charset="0"/>
                  </a:rPr>
                  <a:t>Framework</a:t>
                </a:r>
                <a:endParaRPr lang="en-US" sz="1050" dirty="0"/>
              </a:p>
            </p:txBody>
          </p:sp>
        </p:grpSp>
        <p:sp>
          <p:nvSpPr>
            <p:cNvPr id="57" name="TextBox 56">
              <a:extLst>
                <a:ext uri="{FF2B5EF4-FFF2-40B4-BE49-F238E27FC236}">
                  <a16:creationId xmlns:a16="http://schemas.microsoft.com/office/drawing/2014/main" id="{485AA1A2-B47F-0291-C7A5-2E67BDEA345F}"/>
                </a:ext>
              </a:extLst>
            </p:cNvPr>
            <p:cNvSpPr txBox="1"/>
            <p:nvPr/>
          </p:nvSpPr>
          <p:spPr>
            <a:xfrm>
              <a:off x="5102881" y="3162822"/>
              <a:ext cx="2985768" cy="461665"/>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Added School Level Look-Fors to the </a:t>
              </a:r>
              <a:r>
                <a:rPr lang="en-US" sz="1200" b="1" i="1" kern="0" dirty="0">
                  <a:solidFill>
                    <a:schemeClr val="tx1">
                      <a:lumMod val="75000"/>
                      <a:lumOff val="25000"/>
                    </a:schemeClr>
                  </a:solidFill>
                  <a:latin typeface="Arial" panose="020B0604020202020204" pitchFamily="34" charset="0"/>
                  <a:cs typeface="Arial" panose="020B0604020202020204" pitchFamily="34" charset="0"/>
                </a:rPr>
                <a:t>NCEES Rubric</a:t>
              </a:r>
              <a:endParaRPr lang="en-US" sz="1200" b="1" i="1" dirty="0">
                <a:solidFill>
                  <a:schemeClr val="tx1">
                    <a:lumMod val="75000"/>
                    <a:lumOff val="25000"/>
                  </a:schemeClr>
                </a:solidFill>
              </a:endParaRPr>
            </a:p>
          </p:txBody>
        </p:sp>
        <p:sp>
          <p:nvSpPr>
            <p:cNvPr id="61" name="TextBox 60">
              <a:extLst>
                <a:ext uri="{FF2B5EF4-FFF2-40B4-BE49-F238E27FC236}">
                  <a16:creationId xmlns:a16="http://schemas.microsoft.com/office/drawing/2014/main" id="{120FE399-731E-5F8B-708C-2159F9DAD4E7}"/>
                </a:ext>
              </a:extLst>
            </p:cNvPr>
            <p:cNvSpPr txBox="1"/>
            <p:nvPr/>
          </p:nvSpPr>
          <p:spPr>
            <a:xfrm>
              <a:off x="5205393" y="2817182"/>
              <a:ext cx="3010118" cy="323165"/>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2024</a:t>
              </a:r>
            </a:p>
          </p:txBody>
        </p:sp>
      </p:grpSp>
      <p:grpSp>
        <p:nvGrpSpPr>
          <p:cNvPr id="42" name="Group 41">
            <a:extLst>
              <a:ext uri="{FF2B5EF4-FFF2-40B4-BE49-F238E27FC236}">
                <a16:creationId xmlns:a16="http://schemas.microsoft.com/office/drawing/2014/main" id="{5F64089A-19E4-09DC-7801-9F93F374CC69}"/>
              </a:ext>
            </a:extLst>
          </p:cNvPr>
          <p:cNvGrpSpPr/>
          <p:nvPr/>
        </p:nvGrpSpPr>
        <p:grpSpPr>
          <a:xfrm>
            <a:off x="7095057" y="3444672"/>
            <a:ext cx="2207304" cy="2296355"/>
            <a:chOff x="7095057" y="3444672"/>
            <a:chExt cx="2207304" cy="2296355"/>
          </a:xfrm>
        </p:grpSpPr>
        <p:grpSp>
          <p:nvGrpSpPr>
            <p:cNvPr id="75" name="Group 74">
              <a:extLst>
                <a:ext uri="{FF2B5EF4-FFF2-40B4-BE49-F238E27FC236}">
                  <a16:creationId xmlns:a16="http://schemas.microsoft.com/office/drawing/2014/main" id="{19D738A8-4591-BAD7-C6BD-16E3AEA26CE1}"/>
                </a:ext>
              </a:extLst>
            </p:cNvPr>
            <p:cNvGrpSpPr/>
            <p:nvPr/>
          </p:nvGrpSpPr>
          <p:grpSpPr>
            <a:xfrm>
              <a:off x="7095057" y="3444672"/>
              <a:ext cx="1359229" cy="1948881"/>
              <a:chOff x="6285507" y="4056652"/>
              <a:chExt cx="1361612" cy="1952296"/>
            </a:xfrm>
          </p:grpSpPr>
          <p:grpSp>
            <p:nvGrpSpPr>
              <p:cNvPr id="76" name="Group 75">
                <a:extLst>
                  <a:ext uri="{FF2B5EF4-FFF2-40B4-BE49-F238E27FC236}">
                    <a16:creationId xmlns:a16="http://schemas.microsoft.com/office/drawing/2014/main" id="{83618646-CCAD-CEF8-685E-3D5F32165377}"/>
                  </a:ext>
                </a:extLst>
              </p:cNvPr>
              <p:cNvGrpSpPr/>
              <p:nvPr/>
            </p:nvGrpSpPr>
            <p:grpSpPr>
              <a:xfrm>
                <a:off x="6285507" y="4056652"/>
                <a:ext cx="1361612" cy="1952296"/>
                <a:chOff x="5808789" y="2272281"/>
                <a:chExt cx="1993536" cy="2858355"/>
              </a:xfrm>
            </p:grpSpPr>
            <p:sp>
              <p:nvSpPr>
                <p:cNvPr id="78" name="Rectangle 77">
                  <a:extLst>
                    <a:ext uri="{FF2B5EF4-FFF2-40B4-BE49-F238E27FC236}">
                      <a16:creationId xmlns:a16="http://schemas.microsoft.com/office/drawing/2014/main" id="{84AB4767-DC4A-230B-915C-39C4DEA4F658}"/>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79" name="Group 78">
                  <a:extLst>
                    <a:ext uri="{FF2B5EF4-FFF2-40B4-BE49-F238E27FC236}">
                      <a16:creationId xmlns:a16="http://schemas.microsoft.com/office/drawing/2014/main" id="{590B50D8-A631-A129-0323-0D501B8775FF}"/>
                    </a:ext>
                  </a:extLst>
                </p:cNvPr>
                <p:cNvGrpSpPr/>
                <p:nvPr/>
              </p:nvGrpSpPr>
              <p:grpSpPr>
                <a:xfrm>
                  <a:off x="5808789" y="2272281"/>
                  <a:ext cx="1993536" cy="1989348"/>
                  <a:chOff x="8140701" y="1890712"/>
                  <a:chExt cx="1511300" cy="1508125"/>
                </a:xfrm>
              </p:grpSpPr>
              <p:sp>
                <p:nvSpPr>
                  <p:cNvPr id="80" name="Freeform 25">
                    <a:extLst>
                      <a:ext uri="{FF2B5EF4-FFF2-40B4-BE49-F238E27FC236}">
                        <a16:creationId xmlns:a16="http://schemas.microsoft.com/office/drawing/2014/main" id="{A461637B-7519-E850-B16B-3CF5A18FDA15}"/>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81" name="Freeform 26">
                    <a:extLst>
                      <a:ext uri="{FF2B5EF4-FFF2-40B4-BE49-F238E27FC236}">
                        <a16:creationId xmlns:a16="http://schemas.microsoft.com/office/drawing/2014/main" id="{BC74CD4F-C775-AD6B-6515-D7A78524690F}"/>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grpSp>
          </p:grpSp>
          <p:sp>
            <p:nvSpPr>
              <p:cNvPr id="77" name="TextBox 76">
                <a:extLst>
                  <a:ext uri="{FF2B5EF4-FFF2-40B4-BE49-F238E27FC236}">
                    <a16:creationId xmlns:a16="http://schemas.microsoft.com/office/drawing/2014/main" id="{FE3768DF-C339-3A76-EF14-7ABE83EAC790}"/>
                  </a:ext>
                </a:extLst>
              </p:cNvPr>
              <p:cNvSpPr txBox="1"/>
              <p:nvPr/>
            </p:nvSpPr>
            <p:spPr>
              <a:xfrm>
                <a:off x="6371735" y="4619687"/>
                <a:ext cx="1189156" cy="300608"/>
              </a:xfrm>
              <a:prstGeom prst="rect">
                <a:avLst/>
              </a:prstGeom>
              <a:noFill/>
            </p:spPr>
            <p:txBody>
              <a:bodyPr wrap="square" rtlCol="0" anchor="ctr">
                <a:spAutoFit/>
              </a:bodyPr>
              <a:lstStyle/>
              <a:p>
                <a:pPr algn="ctr"/>
                <a:r>
                  <a:rPr lang="en-US" sz="1350" kern="0" dirty="0">
                    <a:latin typeface="Arial" panose="020B0604020202020204" pitchFamily="34" charset="0"/>
                    <a:cs typeface="Arial" panose="020B0604020202020204" pitchFamily="34" charset="0"/>
                  </a:rPr>
                  <a:t>Support</a:t>
                </a:r>
                <a:endParaRPr lang="en-US" sz="1350" dirty="0"/>
              </a:p>
            </p:txBody>
          </p:sp>
        </p:grpSp>
        <p:sp>
          <p:nvSpPr>
            <p:cNvPr id="63" name="TextBox 62">
              <a:extLst>
                <a:ext uri="{FF2B5EF4-FFF2-40B4-BE49-F238E27FC236}">
                  <a16:creationId xmlns:a16="http://schemas.microsoft.com/office/drawing/2014/main" id="{75FAF33B-04C5-A3A0-2298-D5960B1D0C82}"/>
                </a:ext>
              </a:extLst>
            </p:cNvPr>
            <p:cNvSpPr txBox="1"/>
            <p:nvPr/>
          </p:nvSpPr>
          <p:spPr>
            <a:xfrm>
              <a:off x="8009474" y="4910030"/>
              <a:ext cx="1292887" cy="830997"/>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Began to examine the Framework in PLCs</a:t>
              </a:r>
            </a:p>
          </p:txBody>
        </p:sp>
        <p:sp>
          <p:nvSpPr>
            <p:cNvPr id="67" name="TextBox 66">
              <a:extLst>
                <a:ext uri="{FF2B5EF4-FFF2-40B4-BE49-F238E27FC236}">
                  <a16:creationId xmlns:a16="http://schemas.microsoft.com/office/drawing/2014/main" id="{FE1BF52A-90B5-38F7-3903-F6E5D1CC5C54}"/>
                </a:ext>
              </a:extLst>
            </p:cNvPr>
            <p:cNvSpPr txBox="1"/>
            <p:nvPr/>
          </p:nvSpPr>
          <p:spPr>
            <a:xfrm>
              <a:off x="8013535" y="4691147"/>
              <a:ext cx="1064211" cy="323165"/>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2025</a:t>
              </a:r>
            </a:p>
          </p:txBody>
        </p:sp>
      </p:grpSp>
      <p:grpSp>
        <p:nvGrpSpPr>
          <p:cNvPr id="39" name="Group 38">
            <a:extLst>
              <a:ext uri="{FF2B5EF4-FFF2-40B4-BE49-F238E27FC236}">
                <a16:creationId xmlns:a16="http://schemas.microsoft.com/office/drawing/2014/main" id="{82A12DBD-489B-0799-FDEF-45D9CAFBD14E}"/>
              </a:ext>
            </a:extLst>
          </p:cNvPr>
          <p:cNvGrpSpPr/>
          <p:nvPr/>
        </p:nvGrpSpPr>
        <p:grpSpPr>
          <a:xfrm>
            <a:off x="4257979" y="1171529"/>
            <a:ext cx="3981882" cy="1331111"/>
            <a:chOff x="4257979" y="1171529"/>
            <a:chExt cx="3981882" cy="1331111"/>
          </a:xfrm>
        </p:grpSpPr>
        <p:grpSp>
          <p:nvGrpSpPr>
            <p:cNvPr id="64" name="Group 63">
              <a:extLst>
                <a:ext uri="{FF2B5EF4-FFF2-40B4-BE49-F238E27FC236}">
                  <a16:creationId xmlns:a16="http://schemas.microsoft.com/office/drawing/2014/main" id="{2F1ED0D8-4041-2F84-0374-283ED398D43F}"/>
                </a:ext>
              </a:extLst>
            </p:cNvPr>
            <p:cNvGrpSpPr/>
            <p:nvPr/>
          </p:nvGrpSpPr>
          <p:grpSpPr>
            <a:xfrm>
              <a:off x="4257979" y="1171529"/>
              <a:ext cx="928372" cy="1331111"/>
              <a:chOff x="6285507" y="4056652"/>
              <a:chExt cx="1361612" cy="1952296"/>
            </a:xfrm>
          </p:grpSpPr>
          <p:grpSp>
            <p:nvGrpSpPr>
              <p:cNvPr id="65" name="Group 64">
                <a:extLst>
                  <a:ext uri="{FF2B5EF4-FFF2-40B4-BE49-F238E27FC236}">
                    <a16:creationId xmlns:a16="http://schemas.microsoft.com/office/drawing/2014/main" id="{8D274ADF-72D1-4218-213B-5F652216612B}"/>
                  </a:ext>
                </a:extLst>
              </p:cNvPr>
              <p:cNvGrpSpPr/>
              <p:nvPr/>
            </p:nvGrpSpPr>
            <p:grpSpPr>
              <a:xfrm>
                <a:off x="6285507" y="4056652"/>
                <a:ext cx="1361612" cy="1952296"/>
                <a:chOff x="5808789" y="2272281"/>
                <a:chExt cx="1993536" cy="2858355"/>
              </a:xfrm>
            </p:grpSpPr>
            <p:sp>
              <p:nvSpPr>
                <p:cNvPr id="70" name="Rectangle 69">
                  <a:extLst>
                    <a:ext uri="{FF2B5EF4-FFF2-40B4-BE49-F238E27FC236}">
                      <a16:creationId xmlns:a16="http://schemas.microsoft.com/office/drawing/2014/main" id="{270ABD84-EA63-5C13-B218-78DFE579D03F}"/>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71" name="Group 70">
                  <a:extLst>
                    <a:ext uri="{FF2B5EF4-FFF2-40B4-BE49-F238E27FC236}">
                      <a16:creationId xmlns:a16="http://schemas.microsoft.com/office/drawing/2014/main" id="{F6FD53C2-A401-49A3-FC04-5A4E07B1DD02}"/>
                    </a:ext>
                  </a:extLst>
                </p:cNvPr>
                <p:cNvGrpSpPr/>
                <p:nvPr/>
              </p:nvGrpSpPr>
              <p:grpSpPr>
                <a:xfrm>
                  <a:off x="5808789" y="2272281"/>
                  <a:ext cx="1993536" cy="1989348"/>
                  <a:chOff x="8140701" y="1890712"/>
                  <a:chExt cx="1511300" cy="1508125"/>
                </a:xfrm>
              </p:grpSpPr>
              <p:sp>
                <p:nvSpPr>
                  <p:cNvPr id="72" name="Freeform 25">
                    <a:extLst>
                      <a:ext uri="{FF2B5EF4-FFF2-40B4-BE49-F238E27FC236}">
                        <a16:creationId xmlns:a16="http://schemas.microsoft.com/office/drawing/2014/main" id="{4B2CD511-43CF-D16F-22CF-F4BEA70DCAFD}"/>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74" name="Freeform 26">
                    <a:extLst>
                      <a:ext uri="{FF2B5EF4-FFF2-40B4-BE49-F238E27FC236}">
                        <a16:creationId xmlns:a16="http://schemas.microsoft.com/office/drawing/2014/main" id="{6A2EACD4-E73C-A05B-3E74-0C1D53353970}"/>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grpSp>
          </p:grpSp>
          <p:sp>
            <p:nvSpPr>
              <p:cNvPr id="66" name="TextBox 65">
                <a:extLst>
                  <a:ext uri="{FF2B5EF4-FFF2-40B4-BE49-F238E27FC236}">
                    <a16:creationId xmlns:a16="http://schemas.microsoft.com/office/drawing/2014/main" id="{6FBB631B-A78D-7020-8A53-0C35348FBF83}"/>
                  </a:ext>
                </a:extLst>
              </p:cNvPr>
              <p:cNvSpPr txBox="1"/>
              <p:nvPr/>
            </p:nvSpPr>
            <p:spPr>
              <a:xfrm>
                <a:off x="6350589" y="4578992"/>
                <a:ext cx="1189156" cy="338554"/>
              </a:xfrm>
              <a:prstGeom prst="rect">
                <a:avLst/>
              </a:prstGeom>
              <a:noFill/>
            </p:spPr>
            <p:txBody>
              <a:bodyPr wrap="square" rtlCol="0" anchor="ctr">
                <a:spAutoFit/>
              </a:bodyPr>
              <a:lstStyle/>
              <a:p>
                <a:pPr algn="ctr"/>
                <a:r>
                  <a:rPr lang="en-US" sz="900" kern="0" dirty="0">
                    <a:latin typeface="Arial" panose="020B0604020202020204" pitchFamily="34" charset="0"/>
                    <a:cs typeface="Arial" panose="020B0604020202020204" pitchFamily="34" charset="0"/>
                  </a:rPr>
                  <a:t>Resources</a:t>
                </a:r>
                <a:endParaRPr lang="en-US" sz="900" dirty="0"/>
              </a:p>
            </p:txBody>
          </p:sp>
        </p:grpSp>
        <p:grpSp>
          <p:nvGrpSpPr>
            <p:cNvPr id="68" name="Group 67">
              <a:extLst>
                <a:ext uri="{FF2B5EF4-FFF2-40B4-BE49-F238E27FC236}">
                  <a16:creationId xmlns:a16="http://schemas.microsoft.com/office/drawing/2014/main" id="{B711EA59-1120-8FD1-FB7C-846B9CA427DC}"/>
                </a:ext>
              </a:extLst>
            </p:cNvPr>
            <p:cNvGrpSpPr/>
            <p:nvPr/>
          </p:nvGrpSpPr>
          <p:grpSpPr>
            <a:xfrm>
              <a:off x="5229743" y="1222225"/>
              <a:ext cx="3010118" cy="936904"/>
              <a:chOff x="4027695" y="1669969"/>
              <a:chExt cx="1722603" cy="1249207"/>
            </a:xfrm>
          </p:grpSpPr>
          <p:sp>
            <p:nvSpPr>
              <p:cNvPr id="69" name="TextBox 68">
                <a:extLst>
                  <a:ext uri="{FF2B5EF4-FFF2-40B4-BE49-F238E27FC236}">
                    <a16:creationId xmlns:a16="http://schemas.microsoft.com/office/drawing/2014/main" id="{66BE4E7F-7DF1-9D9D-7634-142AA007E686}"/>
                  </a:ext>
                </a:extLst>
              </p:cNvPr>
              <p:cNvSpPr txBox="1"/>
              <p:nvPr/>
            </p:nvSpPr>
            <p:spPr>
              <a:xfrm>
                <a:off x="4027695" y="2057400"/>
                <a:ext cx="1708668" cy="861776"/>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Consolidated all digital resources from past PD into the printed </a:t>
                </a:r>
                <a:r>
                  <a:rPr lang="en-US" sz="1200" b="1" i="1" kern="0" dirty="0">
                    <a:solidFill>
                      <a:schemeClr val="tx1">
                        <a:lumMod val="75000"/>
                        <a:lumOff val="25000"/>
                      </a:schemeClr>
                    </a:solidFill>
                    <a:latin typeface="Arial" panose="020B0604020202020204" pitchFamily="34" charset="0"/>
                    <a:cs typeface="Arial" panose="020B0604020202020204" pitchFamily="34" charset="0"/>
                  </a:rPr>
                  <a:t>Great Big Book of Everything</a:t>
                </a:r>
                <a:endParaRPr lang="en-US" sz="1200" b="1" i="1" dirty="0">
                  <a:solidFill>
                    <a:schemeClr val="tx1">
                      <a:lumMod val="75000"/>
                      <a:lumOff val="25000"/>
                    </a:schemeClr>
                  </a:solidFill>
                </a:endParaRPr>
              </a:p>
            </p:txBody>
          </p:sp>
          <p:sp>
            <p:nvSpPr>
              <p:cNvPr id="73" name="TextBox 72">
                <a:extLst>
                  <a:ext uri="{FF2B5EF4-FFF2-40B4-BE49-F238E27FC236}">
                    <a16:creationId xmlns:a16="http://schemas.microsoft.com/office/drawing/2014/main" id="{B5F78296-086E-F7B7-C6DE-511FF7842709}"/>
                  </a:ext>
                </a:extLst>
              </p:cNvPr>
              <p:cNvSpPr txBox="1"/>
              <p:nvPr/>
            </p:nvSpPr>
            <p:spPr>
              <a:xfrm>
                <a:off x="4027695" y="1669969"/>
                <a:ext cx="1722603" cy="430887"/>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2020</a:t>
                </a:r>
              </a:p>
            </p:txBody>
          </p:sp>
        </p:grpSp>
      </p:grpSp>
      <p:grpSp>
        <p:nvGrpSpPr>
          <p:cNvPr id="38" name="Group 37">
            <a:extLst>
              <a:ext uri="{FF2B5EF4-FFF2-40B4-BE49-F238E27FC236}">
                <a16:creationId xmlns:a16="http://schemas.microsoft.com/office/drawing/2014/main" id="{040F149A-FA69-2101-B07B-21D890DC4CE7}"/>
              </a:ext>
            </a:extLst>
          </p:cNvPr>
          <p:cNvGrpSpPr/>
          <p:nvPr/>
        </p:nvGrpSpPr>
        <p:grpSpPr>
          <a:xfrm>
            <a:off x="1897809" y="603545"/>
            <a:ext cx="2580851" cy="1316605"/>
            <a:chOff x="1897809" y="603545"/>
            <a:chExt cx="2580851" cy="1316605"/>
          </a:xfrm>
        </p:grpSpPr>
        <p:grpSp>
          <p:nvGrpSpPr>
            <p:cNvPr id="2" name="Group 1">
              <a:extLst>
                <a:ext uri="{FF2B5EF4-FFF2-40B4-BE49-F238E27FC236}">
                  <a16:creationId xmlns:a16="http://schemas.microsoft.com/office/drawing/2014/main" id="{FF1F7555-1F83-55C9-6B2E-9415CDB8611A}"/>
                </a:ext>
              </a:extLst>
            </p:cNvPr>
            <p:cNvGrpSpPr/>
            <p:nvPr/>
          </p:nvGrpSpPr>
          <p:grpSpPr>
            <a:xfrm>
              <a:off x="1897809" y="603545"/>
              <a:ext cx="874611" cy="1316605"/>
              <a:chOff x="6285507" y="4056651"/>
              <a:chExt cx="1361612" cy="1952296"/>
            </a:xfrm>
          </p:grpSpPr>
          <p:grpSp>
            <p:nvGrpSpPr>
              <p:cNvPr id="3" name="Group 2">
                <a:extLst>
                  <a:ext uri="{FF2B5EF4-FFF2-40B4-BE49-F238E27FC236}">
                    <a16:creationId xmlns:a16="http://schemas.microsoft.com/office/drawing/2014/main" id="{BBE34A14-B52F-E0C6-886F-33CB077F484F}"/>
                  </a:ext>
                </a:extLst>
              </p:cNvPr>
              <p:cNvGrpSpPr/>
              <p:nvPr/>
            </p:nvGrpSpPr>
            <p:grpSpPr>
              <a:xfrm>
                <a:off x="6285507" y="4056651"/>
                <a:ext cx="1361612" cy="1952296"/>
                <a:chOff x="5808789" y="2272280"/>
                <a:chExt cx="1993536" cy="2858356"/>
              </a:xfrm>
            </p:grpSpPr>
            <p:sp>
              <p:nvSpPr>
                <p:cNvPr id="7" name="Rectangle 6">
                  <a:extLst>
                    <a:ext uri="{FF2B5EF4-FFF2-40B4-BE49-F238E27FC236}">
                      <a16:creationId xmlns:a16="http://schemas.microsoft.com/office/drawing/2014/main" id="{BD4EDBFA-7045-D87B-C553-A1927A0669A3}"/>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32" name="Group 31">
                  <a:extLst>
                    <a:ext uri="{FF2B5EF4-FFF2-40B4-BE49-F238E27FC236}">
                      <a16:creationId xmlns:a16="http://schemas.microsoft.com/office/drawing/2014/main" id="{843A7121-CA39-4A07-46A1-D071F163EBC7}"/>
                    </a:ext>
                  </a:extLst>
                </p:cNvPr>
                <p:cNvGrpSpPr/>
                <p:nvPr/>
              </p:nvGrpSpPr>
              <p:grpSpPr>
                <a:xfrm>
                  <a:off x="5808789" y="2272280"/>
                  <a:ext cx="1993536" cy="1989348"/>
                  <a:chOff x="8140701" y="1890711"/>
                  <a:chExt cx="1511300" cy="1508125"/>
                </a:xfrm>
              </p:grpSpPr>
              <p:sp>
                <p:nvSpPr>
                  <p:cNvPr id="33" name="Freeform 25">
                    <a:extLst>
                      <a:ext uri="{FF2B5EF4-FFF2-40B4-BE49-F238E27FC236}">
                        <a16:creationId xmlns:a16="http://schemas.microsoft.com/office/drawing/2014/main" id="{1F8FEF51-20A2-FBFD-BB7E-8546D688A5F6}"/>
                      </a:ext>
                    </a:extLst>
                  </p:cNvPr>
                  <p:cNvSpPr>
                    <a:spLocks/>
                  </p:cNvSpPr>
                  <p:nvPr/>
                </p:nvSpPr>
                <p:spPr bwMode="auto">
                  <a:xfrm>
                    <a:off x="8140701" y="1890711"/>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34" name="Freeform 26">
                    <a:extLst>
                      <a:ext uri="{FF2B5EF4-FFF2-40B4-BE49-F238E27FC236}">
                        <a16:creationId xmlns:a16="http://schemas.microsoft.com/office/drawing/2014/main" id="{4C37E014-BB93-F5D3-2298-F9B7EEEA01FE}"/>
                      </a:ext>
                    </a:extLst>
                  </p:cNvPr>
                  <p:cNvSpPr>
                    <a:spLocks noEditPoints="1"/>
                  </p:cNvSpPr>
                  <p:nvPr/>
                </p:nvSpPr>
                <p:spPr bwMode="auto">
                  <a:xfrm>
                    <a:off x="8242950" y="1999990"/>
                    <a:ext cx="1316176" cy="1317882"/>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dirty="0">
                      <a:solidFill>
                        <a:prstClr val="black"/>
                      </a:solidFill>
                    </a:endParaRPr>
                  </a:p>
                </p:txBody>
              </p:sp>
            </p:grpSp>
          </p:grpSp>
          <p:sp>
            <p:nvSpPr>
              <p:cNvPr id="5" name="TextBox 4">
                <a:extLst>
                  <a:ext uri="{FF2B5EF4-FFF2-40B4-BE49-F238E27FC236}">
                    <a16:creationId xmlns:a16="http://schemas.microsoft.com/office/drawing/2014/main" id="{09746908-B2D7-F403-84BC-A7C30901044C}"/>
                  </a:ext>
                </a:extLst>
              </p:cNvPr>
              <p:cNvSpPr txBox="1"/>
              <p:nvPr/>
            </p:nvSpPr>
            <p:spPr>
              <a:xfrm>
                <a:off x="6332581" y="4575934"/>
                <a:ext cx="1246328" cy="319466"/>
              </a:xfrm>
              <a:prstGeom prst="rect">
                <a:avLst/>
              </a:prstGeom>
              <a:noFill/>
            </p:spPr>
            <p:txBody>
              <a:bodyPr wrap="square" rtlCol="0" anchor="ctr">
                <a:spAutoFit/>
              </a:bodyPr>
              <a:lstStyle/>
              <a:p>
                <a:pPr algn="ctr"/>
                <a:r>
                  <a:rPr lang="en-US" sz="800" kern="0" dirty="0">
                    <a:latin typeface="Arial" panose="020B0604020202020204" pitchFamily="34" charset="0"/>
                    <a:cs typeface="Arial" panose="020B0604020202020204" pitchFamily="34" charset="0"/>
                  </a:rPr>
                  <a:t>Expectations</a:t>
                </a:r>
                <a:endParaRPr lang="en-US" sz="800" dirty="0"/>
              </a:p>
            </p:txBody>
          </p:sp>
        </p:grpSp>
        <p:grpSp>
          <p:nvGrpSpPr>
            <p:cNvPr id="35" name="Group 34">
              <a:extLst>
                <a:ext uri="{FF2B5EF4-FFF2-40B4-BE49-F238E27FC236}">
                  <a16:creationId xmlns:a16="http://schemas.microsoft.com/office/drawing/2014/main" id="{F6CC40C8-ED65-F22F-4A01-1EA949101B7B}"/>
                </a:ext>
              </a:extLst>
            </p:cNvPr>
            <p:cNvGrpSpPr/>
            <p:nvPr/>
          </p:nvGrpSpPr>
          <p:grpSpPr>
            <a:xfrm>
              <a:off x="2802657" y="722256"/>
              <a:ext cx="1676003" cy="752238"/>
              <a:chOff x="4027695" y="1669969"/>
              <a:chExt cx="1722603" cy="1002983"/>
            </a:xfrm>
          </p:grpSpPr>
          <p:sp>
            <p:nvSpPr>
              <p:cNvPr id="36" name="TextBox 35">
                <a:extLst>
                  <a:ext uri="{FF2B5EF4-FFF2-40B4-BE49-F238E27FC236}">
                    <a16:creationId xmlns:a16="http://schemas.microsoft.com/office/drawing/2014/main" id="{96941D81-76DB-FD83-C6FA-BE23B52CC274}"/>
                  </a:ext>
                </a:extLst>
              </p:cNvPr>
              <p:cNvSpPr txBox="1"/>
              <p:nvPr/>
            </p:nvSpPr>
            <p:spPr>
              <a:xfrm>
                <a:off x="4027695" y="2057399"/>
                <a:ext cx="1722603" cy="615553"/>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Instructional Expectations from PD</a:t>
                </a:r>
                <a:endParaRPr lang="en-US" sz="1200" dirty="0">
                  <a:solidFill>
                    <a:schemeClr val="tx1">
                      <a:lumMod val="75000"/>
                      <a:lumOff val="25000"/>
                    </a:schemeClr>
                  </a:solidFill>
                </a:endParaRPr>
              </a:p>
            </p:txBody>
          </p:sp>
          <p:sp>
            <p:nvSpPr>
              <p:cNvPr id="37" name="TextBox 36">
                <a:extLst>
                  <a:ext uri="{FF2B5EF4-FFF2-40B4-BE49-F238E27FC236}">
                    <a16:creationId xmlns:a16="http://schemas.microsoft.com/office/drawing/2014/main" id="{633F60B5-5D27-B31C-F787-9120ABB8CA89}"/>
                  </a:ext>
                </a:extLst>
              </p:cNvPr>
              <p:cNvSpPr txBox="1"/>
              <p:nvPr/>
            </p:nvSpPr>
            <p:spPr>
              <a:xfrm>
                <a:off x="4027695" y="1669969"/>
                <a:ext cx="1722603" cy="430886"/>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2016</a:t>
                </a:r>
              </a:p>
            </p:txBody>
          </p:sp>
        </p:grpSp>
      </p:grpSp>
      <p:pic>
        <p:nvPicPr>
          <p:cNvPr id="6" name="Picture 5" descr="A person in a car&#10;&#10;AI-generated content may be incorrect.">
            <a:extLst>
              <a:ext uri="{FF2B5EF4-FFF2-40B4-BE49-F238E27FC236}">
                <a16:creationId xmlns:a16="http://schemas.microsoft.com/office/drawing/2014/main" id="{FB9D254D-573D-A58D-A61D-45B7BE334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57370" y="1807028"/>
            <a:ext cx="1314038" cy="1149785"/>
          </a:xfrm>
          <a:prstGeom prst="rect">
            <a:avLst/>
          </a:prstGeom>
        </p:spPr>
      </p:pic>
    </p:spTree>
    <p:extLst>
      <p:ext uri="{BB962C8B-B14F-4D97-AF65-F5344CB8AC3E}">
        <p14:creationId xmlns:p14="http://schemas.microsoft.com/office/powerpoint/2010/main" val="318251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4749A-F46F-BFE0-0CD1-2B1F9F4324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69934-FA0F-5163-C669-550B73B98693}"/>
              </a:ext>
            </a:extLst>
          </p:cNvPr>
          <p:cNvSpPr>
            <a:spLocks noGrp="1"/>
          </p:cNvSpPr>
          <p:nvPr>
            <p:ph type="title"/>
          </p:nvPr>
        </p:nvSpPr>
        <p:spPr>
          <a:solidFill>
            <a:srgbClr val="233F5F"/>
          </a:solidFill>
        </p:spPr>
        <p:txBody>
          <a:bodyPr vert="horz" lIns="91440" tIns="45720" rIns="91440" bIns="45720" rtlCol="0" anchor="ctr">
            <a:normAutofit/>
          </a:bodyPr>
          <a:lstStyle/>
          <a:p>
            <a:r>
              <a:rPr lang="en-US" dirty="0">
                <a:solidFill>
                  <a:schemeClr val="bg1"/>
                </a:solidFill>
              </a:rPr>
              <a:t>Resources</a:t>
            </a:r>
          </a:p>
        </p:txBody>
      </p:sp>
      <p:graphicFrame>
        <p:nvGraphicFramePr>
          <p:cNvPr id="6" name="Content Placeholder 3">
            <a:extLst>
              <a:ext uri="{FF2B5EF4-FFF2-40B4-BE49-F238E27FC236}">
                <a16:creationId xmlns:a16="http://schemas.microsoft.com/office/drawing/2014/main" id="{091A97B4-9094-DF85-38EE-6FA29046D838}"/>
              </a:ext>
            </a:extLst>
          </p:cNvPr>
          <p:cNvGraphicFramePr>
            <a:graphicFrameLocks noGrp="1"/>
          </p:cNvGraphicFramePr>
          <p:nvPr>
            <p:ph idx="1"/>
            <p:extLst>
              <p:ext uri="{D42A27DB-BD31-4B8C-83A1-F6EECF244321}">
                <p14:modId xmlns:p14="http://schemas.microsoft.com/office/powerpoint/2010/main" val="273592246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5683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5E939-EBE7-8F7B-8B32-B5057CB06C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2A8E35-9DA1-5F5C-9997-5C4B7166E5A2}"/>
              </a:ext>
            </a:extLst>
          </p:cNvPr>
          <p:cNvSpPr>
            <a:spLocks noGrp="1"/>
          </p:cNvSpPr>
          <p:nvPr>
            <p:ph type="title"/>
          </p:nvPr>
        </p:nvSpPr>
        <p:spPr>
          <a:xfrm>
            <a:off x="-8038" y="31344"/>
            <a:ext cx="1773701" cy="6826656"/>
          </a:xfrm>
          <a:solidFill>
            <a:srgbClr val="233F5F"/>
          </a:solidFill>
        </p:spPr>
        <p:txBody>
          <a:bodyPr>
            <a:normAutofit/>
          </a:bodyPr>
          <a:lstStyle/>
          <a:p>
            <a:r>
              <a:rPr lang="en-US" sz="3600" b="1" dirty="0">
                <a:solidFill>
                  <a:schemeClr val="bg1"/>
                </a:solidFill>
              </a:rPr>
              <a:t>Our</a:t>
            </a:r>
            <a:br>
              <a:rPr lang="en-US" sz="3600" b="1" dirty="0">
                <a:solidFill>
                  <a:schemeClr val="bg1"/>
                </a:solidFill>
              </a:rPr>
            </a:br>
            <a:r>
              <a:rPr lang="en-US" sz="3600" b="1" dirty="0">
                <a:solidFill>
                  <a:schemeClr val="bg1"/>
                </a:solidFill>
              </a:rPr>
              <a:t>Journey</a:t>
            </a:r>
          </a:p>
        </p:txBody>
      </p:sp>
      <p:grpSp>
        <p:nvGrpSpPr>
          <p:cNvPr id="31" name="Group 30">
            <a:extLst>
              <a:ext uri="{FF2B5EF4-FFF2-40B4-BE49-F238E27FC236}">
                <a16:creationId xmlns:a16="http://schemas.microsoft.com/office/drawing/2014/main" id="{9628EDD5-A711-D6EC-3757-393846028901}"/>
              </a:ext>
            </a:extLst>
          </p:cNvPr>
          <p:cNvGrpSpPr/>
          <p:nvPr/>
        </p:nvGrpSpPr>
        <p:grpSpPr>
          <a:xfrm>
            <a:off x="1740664" y="1897141"/>
            <a:ext cx="6788477" cy="4960859"/>
            <a:chOff x="0" y="1371600"/>
            <a:chExt cx="8661400" cy="5527676"/>
          </a:xfrm>
        </p:grpSpPr>
        <p:sp>
          <p:nvSpPr>
            <p:cNvPr id="8" name="Freeform 5">
              <a:extLst>
                <a:ext uri="{FF2B5EF4-FFF2-40B4-BE49-F238E27FC236}">
                  <a16:creationId xmlns:a16="http://schemas.microsoft.com/office/drawing/2014/main" id="{51D6C9AF-F55E-EE43-0D42-B90C52346D2B}"/>
                </a:ext>
              </a:extLst>
            </p:cNvPr>
            <p:cNvSpPr>
              <a:spLocks/>
            </p:cNvSpPr>
            <p:nvPr/>
          </p:nvSpPr>
          <p:spPr bwMode="auto">
            <a:xfrm>
              <a:off x="0" y="1371600"/>
              <a:ext cx="8661400" cy="5527675"/>
            </a:xfrm>
            <a:custGeom>
              <a:avLst/>
              <a:gdLst>
                <a:gd name="T0" fmla="*/ 3413 w 3414"/>
                <a:gd name="T1" fmla="*/ 2170 h 2178"/>
                <a:gd name="T2" fmla="*/ 1832 w 3414"/>
                <a:gd name="T3" fmla="*/ 1121 h 2178"/>
                <a:gd name="T4" fmla="*/ 1340 w 3414"/>
                <a:gd name="T5" fmla="*/ 1124 h 2178"/>
                <a:gd name="T6" fmla="*/ 746 w 3414"/>
                <a:gd name="T7" fmla="*/ 1045 h 2178"/>
                <a:gd name="T8" fmla="*/ 708 w 3414"/>
                <a:gd name="T9" fmla="*/ 983 h 2178"/>
                <a:gd name="T10" fmla="*/ 722 w 3414"/>
                <a:gd name="T11" fmla="*/ 913 h 2178"/>
                <a:gd name="T12" fmla="*/ 765 w 3414"/>
                <a:gd name="T13" fmla="*/ 873 h 2178"/>
                <a:gd name="T14" fmla="*/ 833 w 3414"/>
                <a:gd name="T15" fmla="*/ 837 h 2178"/>
                <a:gd name="T16" fmla="*/ 1150 w 3414"/>
                <a:gd name="T17" fmla="*/ 745 h 2178"/>
                <a:gd name="T18" fmla="*/ 1521 w 3414"/>
                <a:gd name="T19" fmla="*/ 516 h 2178"/>
                <a:gd name="T20" fmla="*/ 1494 w 3414"/>
                <a:gd name="T21" fmla="*/ 320 h 2178"/>
                <a:gd name="T22" fmla="*/ 1110 w 3414"/>
                <a:gd name="T23" fmla="*/ 129 h 2178"/>
                <a:gd name="T24" fmla="*/ 597 w 3414"/>
                <a:gd name="T25" fmla="*/ 43 h 2178"/>
                <a:gd name="T26" fmla="*/ 0 w 3414"/>
                <a:gd name="T27" fmla="*/ 0 h 2178"/>
                <a:gd name="T28" fmla="*/ 0 w 3414"/>
                <a:gd name="T29" fmla="*/ 209 h 2178"/>
                <a:gd name="T30" fmla="*/ 207 w 3414"/>
                <a:gd name="T31" fmla="*/ 220 h 2178"/>
                <a:gd name="T32" fmla="*/ 292 w 3414"/>
                <a:gd name="T33" fmla="*/ 226 h 2178"/>
                <a:gd name="T34" fmla="*/ 567 w 3414"/>
                <a:gd name="T35" fmla="*/ 241 h 2178"/>
                <a:gd name="T36" fmla="*/ 684 w 3414"/>
                <a:gd name="T37" fmla="*/ 249 h 2178"/>
                <a:gd name="T38" fmla="*/ 1013 w 3414"/>
                <a:gd name="T39" fmla="*/ 394 h 2178"/>
                <a:gd name="T40" fmla="*/ 904 w 3414"/>
                <a:gd name="T41" fmla="*/ 523 h 2178"/>
                <a:gd name="T42" fmla="*/ 817 w 3414"/>
                <a:gd name="T43" fmla="*/ 554 h 2178"/>
                <a:gd name="T44" fmla="*/ 117 w 3414"/>
                <a:gd name="T45" fmla="*/ 858 h 2178"/>
                <a:gd name="T46" fmla="*/ 72 w 3414"/>
                <a:gd name="T47" fmla="*/ 920 h 2178"/>
                <a:gd name="T48" fmla="*/ 47 w 3414"/>
                <a:gd name="T49" fmla="*/ 990 h 2178"/>
                <a:gd name="T50" fmla="*/ 52 w 3414"/>
                <a:gd name="T51" fmla="*/ 1121 h 2178"/>
                <a:gd name="T52" fmla="*/ 849 w 3414"/>
                <a:gd name="T53" fmla="*/ 1485 h 2178"/>
                <a:gd name="T54" fmla="*/ 1613 w 3414"/>
                <a:gd name="T55" fmla="*/ 1541 h 2178"/>
                <a:gd name="T56" fmla="*/ 2144 w 3414"/>
                <a:gd name="T57" fmla="*/ 1848 h 2178"/>
                <a:gd name="T58" fmla="*/ 2125 w 3414"/>
                <a:gd name="T59" fmla="*/ 2178 h 2178"/>
                <a:gd name="T60" fmla="*/ 3414 w 3414"/>
                <a:gd name="T61" fmla="*/ 2178 h 2178"/>
                <a:gd name="T62" fmla="*/ 3413 w 3414"/>
                <a:gd name="T63" fmla="*/ 2170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4" h="2178">
                  <a:moveTo>
                    <a:pt x="3413" y="2170"/>
                  </a:moveTo>
                  <a:cubicBezTo>
                    <a:pt x="3269" y="1591"/>
                    <a:pt x="2632" y="1151"/>
                    <a:pt x="1832" y="1121"/>
                  </a:cubicBezTo>
                  <a:cubicBezTo>
                    <a:pt x="1670" y="1115"/>
                    <a:pt x="1503" y="1126"/>
                    <a:pt x="1340" y="1124"/>
                  </a:cubicBezTo>
                  <a:cubicBezTo>
                    <a:pt x="1182" y="1123"/>
                    <a:pt x="859" y="1139"/>
                    <a:pt x="746" y="1045"/>
                  </a:cubicBezTo>
                  <a:cubicBezTo>
                    <a:pt x="726" y="1028"/>
                    <a:pt x="713" y="1006"/>
                    <a:pt x="708" y="983"/>
                  </a:cubicBezTo>
                  <a:cubicBezTo>
                    <a:pt x="704" y="960"/>
                    <a:pt x="708" y="935"/>
                    <a:pt x="722" y="913"/>
                  </a:cubicBezTo>
                  <a:cubicBezTo>
                    <a:pt x="731" y="899"/>
                    <a:pt x="746" y="885"/>
                    <a:pt x="765" y="873"/>
                  </a:cubicBezTo>
                  <a:cubicBezTo>
                    <a:pt x="784" y="860"/>
                    <a:pt x="807" y="848"/>
                    <a:pt x="833" y="837"/>
                  </a:cubicBezTo>
                  <a:cubicBezTo>
                    <a:pt x="934" y="793"/>
                    <a:pt x="1075" y="764"/>
                    <a:pt x="1150" y="745"/>
                  </a:cubicBezTo>
                  <a:cubicBezTo>
                    <a:pt x="1308" y="706"/>
                    <a:pt x="1471" y="645"/>
                    <a:pt x="1521" y="516"/>
                  </a:cubicBezTo>
                  <a:cubicBezTo>
                    <a:pt x="1548" y="448"/>
                    <a:pt x="1540" y="377"/>
                    <a:pt x="1494" y="320"/>
                  </a:cubicBezTo>
                  <a:cubicBezTo>
                    <a:pt x="1405" y="209"/>
                    <a:pt x="1242" y="163"/>
                    <a:pt x="1110" y="129"/>
                  </a:cubicBezTo>
                  <a:cubicBezTo>
                    <a:pt x="942" y="86"/>
                    <a:pt x="769" y="62"/>
                    <a:pt x="597" y="43"/>
                  </a:cubicBezTo>
                  <a:cubicBezTo>
                    <a:pt x="398" y="21"/>
                    <a:pt x="200" y="6"/>
                    <a:pt x="0" y="0"/>
                  </a:cubicBezTo>
                  <a:cubicBezTo>
                    <a:pt x="0" y="209"/>
                    <a:pt x="0" y="209"/>
                    <a:pt x="0" y="209"/>
                  </a:cubicBezTo>
                  <a:cubicBezTo>
                    <a:pt x="73" y="216"/>
                    <a:pt x="134" y="215"/>
                    <a:pt x="207" y="220"/>
                  </a:cubicBezTo>
                  <a:cubicBezTo>
                    <a:pt x="230" y="221"/>
                    <a:pt x="268" y="224"/>
                    <a:pt x="292" y="226"/>
                  </a:cubicBezTo>
                  <a:cubicBezTo>
                    <a:pt x="399" y="230"/>
                    <a:pt x="461" y="236"/>
                    <a:pt x="567" y="241"/>
                  </a:cubicBezTo>
                  <a:cubicBezTo>
                    <a:pt x="585" y="243"/>
                    <a:pt x="660" y="247"/>
                    <a:pt x="684" y="249"/>
                  </a:cubicBezTo>
                  <a:cubicBezTo>
                    <a:pt x="804" y="259"/>
                    <a:pt x="987" y="285"/>
                    <a:pt x="1013" y="394"/>
                  </a:cubicBezTo>
                  <a:cubicBezTo>
                    <a:pt x="1027" y="450"/>
                    <a:pt x="985" y="488"/>
                    <a:pt x="904" y="523"/>
                  </a:cubicBezTo>
                  <a:cubicBezTo>
                    <a:pt x="877" y="535"/>
                    <a:pt x="848" y="545"/>
                    <a:pt x="817" y="554"/>
                  </a:cubicBezTo>
                  <a:cubicBezTo>
                    <a:pt x="575" y="629"/>
                    <a:pt x="293" y="654"/>
                    <a:pt x="117" y="858"/>
                  </a:cubicBezTo>
                  <a:cubicBezTo>
                    <a:pt x="101" y="877"/>
                    <a:pt x="86" y="897"/>
                    <a:pt x="72" y="920"/>
                  </a:cubicBezTo>
                  <a:cubicBezTo>
                    <a:pt x="61" y="942"/>
                    <a:pt x="53" y="965"/>
                    <a:pt x="47" y="990"/>
                  </a:cubicBezTo>
                  <a:cubicBezTo>
                    <a:pt x="37" y="1031"/>
                    <a:pt x="38" y="1075"/>
                    <a:pt x="52" y="1121"/>
                  </a:cubicBezTo>
                  <a:cubicBezTo>
                    <a:pt x="131" y="1375"/>
                    <a:pt x="560" y="1449"/>
                    <a:pt x="849" y="1485"/>
                  </a:cubicBezTo>
                  <a:cubicBezTo>
                    <a:pt x="1101" y="1516"/>
                    <a:pt x="1361" y="1512"/>
                    <a:pt x="1613" y="1541"/>
                  </a:cubicBezTo>
                  <a:cubicBezTo>
                    <a:pt x="1884" y="1572"/>
                    <a:pt x="2086" y="1700"/>
                    <a:pt x="2144" y="1848"/>
                  </a:cubicBezTo>
                  <a:cubicBezTo>
                    <a:pt x="2185" y="1953"/>
                    <a:pt x="2172" y="2070"/>
                    <a:pt x="2125" y="2178"/>
                  </a:cubicBezTo>
                  <a:cubicBezTo>
                    <a:pt x="3414" y="2178"/>
                    <a:pt x="3414" y="2178"/>
                    <a:pt x="3414" y="2178"/>
                  </a:cubicBezTo>
                  <a:cubicBezTo>
                    <a:pt x="3414" y="2176"/>
                    <a:pt x="3413" y="2173"/>
                    <a:pt x="3413" y="2170"/>
                  </a:cubicBezTo>
                  <a:close/>
                </a:path>
              </a:pathLst>
            </a:custGeom>
            <a:solidFill>
              <a:schemeClr val="tx1">
                <a:lumMod val="75000"/>
                <a:lumOff val="2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 name="Freeform 6">
              <a:extLst>
                <a:ext uri="{FF2B5EF4-FFF2-40B4-BE49-F238E27FC236}">
                  <a16:creationId xmlns:a16="http://schemas.microsoft.com/office/drawing/2014/main" id="{CB00FD25-8DBE-D30A-EF67-F22BD2002470}"/>
                </a:ext>
              </a:extLst>
            </p:cNvPr>
            <p:cNvSpPr>
              <a:spLocks/>
            </p:cNvSpPr>
            <p:nvPr/>
          </p:nvSpPr>
          <p:spPr bwMode="auto">
            <a:xfrm>
              <a:off x="0" y="1452563"/>
              <a:ext cx="8556625" cy="5446713"/>
            </a:xfrm>
            <a:custGeom>
              <a:avLst/>
              <a:gdLst>
                <a:gd name="T0" fmla="*/ 3261 w 3373"/>
                <a:gd name="T1" fmla="*/ 1875 h 2146"/>
                <a:gd name="T2" fmla="*/ 3165 w 3373"/>
                <a:gd name="T3" fmla="*/ 1736 h 2146"/>
                <a:gd name="T4" fmla="*/ 3059 w 3373"/>
                <a:gd name="T5" fmla="*/ 1619 h 2146"/>
                <a:gd name="T6" fmla="*/ 2870 w 3373"/>
                <a:gd name="T7" fmla="*/ 1463 h 2146"/>
                <a:gd name="T8" fmla="*/ 2702 w 3373"/>
                <a:gd name="T9" fmla="*/ 1359 h 2146"/>
                <a:gd name="T10" fmla="*/ 2492 w 3373"/>
                <a:gd name="T11" fmla="*/ 1263 h 2146"/>
                <a:gd name="T12" fmla="*/ 2259 w 3373"/>
                <a:gd name="T13" fmla="*/ 1189 h 2146"/>
                <a:gd name="T14" fmla="*/ 2044 w 3373"/>
                <a:gd name="T15" fmla="*/ 1145 h 2146"/>
                <a:gd name="T16" fmla="*/ 1824 w 3373"/>
                <a:gd name="T17" fmla="*/ 1123 h 2146"/>
                <a:gd name="T18" fmla="*/ 1631 w 3373"/>
                <a:gd name="T19" fmla="*/ 1121 h 2146"/>
                <a:gd name="T20" fmla="*/ 1404 w 3373"/>
                <a:gd name="T21" fmla="*/ 1125 h 2146"/>
                <a:gd name="T22" fmla="*/ 1340 w 3373"/>
                <a:gd name="T23" fmla="*/ 1126 h 2146"/>
                <a:gd name="T24" fmla="*/ 1141 w 3373"/>
                <a:gd name="T25" fmla="*/ 1126 h 2146"/>
                <a:gd name="T26" fmla="*/ 924 w 3373"/>
                <a:gd name="T27" fmla="*/ 1113 h 2146"/>
                <a:gd name="T28" fmla="*/ 743 w 3373"/>
                <a:gd name="T29" fmla="*/ 1060 h 2146"/>
                <a:gd name="T30" fmla="*/ 709 w 3373"/>
                <a:gd name="T31" fmla="*/ 1036 h 2146"/>
                <a:gd name="T32" fmla="*/ 675 w 3373"/>
                <a:gd name="T33" fmla="*/ 884 h 2146"/>
                <a:gd name="T34" fmla="*/ 779 w 3373"/>
                <a:gd name="T35" fmla="*/ 792 h 2146"/>
                <a:gd name="T36" fmla="*/ 990 w 3373"/>
                <a:gd name="T37" fmla="*/ 718 h 2146"/>
                <a:gd name="T38" fmla="*/ 1196 w 3373"/>
                <a:gd name="T39" fmla="*/ 666 h 2146"/>
                <a:gd name="T40" fmla="*/ 1397 w 3373"/>
                <a:gd name="T41" fmla="*/ 576 h 2146"/>
                <a:gd name="T42" fmla="*/ 1482 w 3373"/>
                <a:gd name="T43" fmla="*/ 469 h 2146"/>
                <a:gd name="T44" fmla="*/ 1420 w 3373"/>
                <a:gd name="T45" fmla="*/ 262 h 2146"/>
                <a:gd name="T46" fmla="*/ 1275 w 3373"/>
                <a:gd name="T47" fmla="*/ 173 h 2146"/>
                <a:gd name="T48" fmla="*/ 1094 w 3373"/>
                <a:gd name="T49" fmla="*/ 119 h 2146"/>
                <a:gd name="T50" fmla="*/ 1008 w 3373"/>
                <a:gd name="T51" fmla="*/ 98 h 2146"/>
                <a:gd name="T52" fmla="*/ 848 w 3373"/>
                <a:gd name="T53" fmla="*/ 72 h 2146"/>
                <a:gd name="T54" fmla="*/ 629 w 3373"/>
                <a:gd name="T55" fmla="*/ 45 h 2146"/>
                <a:gd name="T56" fmla="*/ 409 w 3373"/>
                <a:gd name="T57" fmla="*/ 20 h 2146"/>
                <a:gd name="T58" fmla="*/ 188 w 3373"/>
                <a:gd name="T59" fmla="*/ 3 h 2146"/>
                <a:gd name="T60" fmla="*/ 45 w 3373"/>
                <a:gd name="T61" fmla="*/ 0 h 2146"/>
                <a:gd name="T62" fmla="*/ 62 w 3373"/>
                <a:gd name="T63" fmla="*/ 9 h 2146"/>
                <a:gd name="T64" fmla="*/ 222 w 3373"/>
                <a:gd name="T65" fmla="*/ 14 h 2146"/>
                <a:gd name="T66" fmla="*/ 443 w 3373"/>
                <a:gd name="T67" fmla="*/ 33 h 2146"/>
                <a:gd name="T68" fmla="*/ 663 w 3373"/>
                <a:gd name="T69" fmla="*/ 58 h 2146"/>
                <a:gd name="T70" fmla="*/ 881 w 3373"/>
                <a:gd name="T71" fmla="*/ 87 h 2146"/>
                <a:gd name="T72" fmla="*/ 1024 w 3373"/>
                <a:gd name="T73" fmla="*/ 111 h 2146"/>
                <a:gd name="T74" fmla="*/ 1127 w 3373"/>
                <a:gd name="T75" fmla="*/ 138 h 2146"/>
                <a:gd name="T76" fmla="*/ 1306 w 3373"/>
                <a:gd name="T77" fmla="*/ 198 h 2146"/>
                <a:gd name="T78" fmla="*/ 1462 w 3373"/>
                <a:gd name="T79" fmla="*/ 335 h 2146"/>
                <a:gd name="T80" fmla="*/ 1456 w 3373"/>
                <a:gd name="T81" fmla="*/ 492 h 2146"/>
                <a:gd name="T82" fmla="*/ 1264 w 3373"/>
                <a:gd name="T83" fmla="*/ 629 h 2146"/>
                <a:gd name="T84" fmla="*/ 1072 w 3373"/>
                <a:gd name="T85" fmla="*/ 683 h 2146"/>
                <a:gd name="T86" fmla="*/ 850 w 3373"/>
                <a:gd name="T87" fmla="*/ 745 h 2146"/>
                <a:gd name="T88" fmla="*/ 691 w 3373"/>
                <a:gd name="T89" fmla="*/ 832 h 2146"/>
                <a:gd name="T90" fmla="*/ 686 w 3373"/>
                <a:gd name="T91" fmla="*/ 1029 h 2146"/>
                <a:gd name="T92" fmla="*/ 717 w 3373"/>
                <a:gd name="T93" fmla="*/ 1057 h 2146"/>
                <a:gd name="T94" fmla="*/ 805 w 3373"/>
                <a:gd name="T95" fmla="*/ 1102 h 2146"/>
                <a:gd name="T96" fmla="*/ 1008 w 3373"/>
                <a:gd name="T97" fmla="*/ 1136 h 2146"/>
                <a:gd name="T98" fmla="*/ 1212 w 3373"/>
                <a:gd name="T99" fmla="*/ 1142 h 2146"/>
                <a:gd name="T100" fmla="*/ 1360 w 3373"/>
                <a:gd name="T101" fmla="*/ 1143 h 2146"/>
                <a:gd name="T102" fmla="*/ 1470 w 3373"/>
                <a:gd name="T103" fmla="*/ 1141 h 2146"/>
                <a:gd name="T104" fmla="*/ 1696 w 3373"/>
                <a:gd name="T105" fmla="*/ 1137 h 2146"/>
                <a:gd name="T106" fmla="*/ 1919 w 3373"/>
                <a:gd name="T107" fmla="*/ 1147 h 2146"/>
                <a:gd name="T108" fmla="*/ 2137 w 3373"/>
                <a:gd name="T109" fmla="*/ 1179 h 2146"/>
                <a:gd name="T110" fmla="*/ 2350 w 3373"/>
                <a:gd name="T111" fmla="*/ 1233 h 2146"/>
                <a:gd name="T112" fmla="*/ 2557 w 3373"/>
                <a:gd name="T113" fmla="*/ 1309 h 2146"/>
                <a:gd name="T114" fmla="*/ 2759 w 3373"/>
                <a:gd name="T115" fmla="*/ 1411 h 2146"/>
                <a:gd name="T116" fmla="*/ 2952 w 3373"/>
                <a:gd name="T117" fmla="*/ 1546 h 2146"/>
                <a:gd name="T118" fmla="*/ 3131 w 3373"/>
                <a:gd name="T119" fmla="*/ 1722 h 2146"/>
                <a:gd name="T120" fmla="*/ 3225 w 3373"/>
                <a:gd name="T121" fmla="*/ 1851 h 2146"/>
                <a:gd name="T122" fmla="*/ 3338 w 3373"/>
                <a:gd name="T123" fmla="*/ 2097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3" h="2146">
                  <a:moveTo>
                    <a:pt x="3365" y="2116"/>
                  </a:moveTo>
                  <a:cubicBezTo>
                    <a:pt x="3363" y="2109"/>
                    <a:pt x="3361" y="2102"/>
                    <a:pt x="3359" y="2095"/>
                  </a:cubicBezTo>
                  <a:cubicBezTo>
                    <a:pt x="3355" y="2083"/>
                    <a:pt x="3351" y="2070"/>
                    <a:pt x="3347" y="2058"/>
                  </a:cubicBezTo>
                  <a:cubicBezTo>
                    <a:pt x="3340" y="2041"/>
                    <a:pt x="3334" y="2023"/>
                    <a:pt x="3327" y="2006"/>
                  </a:cubicBezTo>
                  <a:cubicBezTo>
                    <a:pt x="3321" y="1993"/>
                    <a:pt x="3315" y="1980"/>
                    <a:pt x="3309" y="1967"/>
                  </a:cubicBezTo>
                  <a:cubicBezTo>
                    <a:pt x="3308" y="1964"/>
                    <a:pt x="3307" y="1961"/>
                    <a:pt x="3306" y="1959"/>
                  </a:cubicBezTo>
                  <a:cubicBezTo>
                    <a:pt x="3299" y="1944"/>
                    <a:pt x="3291" y="1930"/>
                    <a:pt x="3284" y="1915"/>
                  </a:cubicBezTo>
                  <a:cubicBezTo>
                    <a:pt x="3276" y="1902"/>
                    <a:pt x="3269" y="1888"/>
                    <a:pt x="3261" y="1875"/>
                  </a:cubicBezTo>
                  <a:cubicBezTo>
                    <a:pt x="3255" y="1865"/>
                    <a:pt x="3250" y="1855"/>
                    <a:pt x="3244" y="1846"/>
                  </a:cubicBezTo>
                  <a:cubicBezTo>
                    <a:pt x="3242" y="1843"/>
                    <a:pt x="3240" y="1840"/>
                    <a:pt x="3238" y="1837"/>
                  </a:cubicBezTo>
                  <a:cubicBezTo>
                    <a:pt x="3234" y="1830"/>
                    <a:pt x="3229" y="1824"/>
                    <a:pt x="3225" y="1817"/>
                  </a:cubicBezTo>
                  <a:cubicBezTo>
                    <a:pt x="3221" y="1812"/>
                    <a:pt x="3218" y="1807"/>
                    <a:pt x="3214" y="1801"/>
                  </a:cubicBezTo>
                  <a:cubicBezTo>
                    <a:pt x="3211" y="1797"/>
                    <a:pt x="3208" y="1793"/>
                    <a:pt x="3205" y="1789"/>
                  </a:cubicBezTo>
                  <a:cubicBezTo>
                    <a:pt x="3200" y="1782"/>
                    <a:pt x="3195" y="1775"/>
                    <a:pt x="3190" y="1768"/>
                  </a:cubicBezTo>
                  <a:cubicBezTo>
                    <a:pt x="3188" y="1766"/>
                    <a:pt x="3186" y="1763"/>
                    <a:pt x="3185" y="1761"/>
                  </a:cubicBezTo>
                  <a:cubicBezTo>
                    <a:pt x="3178" y="1753"/>
                    <a:pt x="3172" y="1744"/>
                    <a:pt x="3165" y="1736"/>
                  </a:cubicBezTo>
                  <a:cubicBezTo>
                    <a:pt x="3165" y="1735"/>
                    <a:pt x="3164" y="1735"/>
                    <a:pt x="3164" y="1734"/>
                  </a:cubicBezTo>
                  <a:cubicBezTo>
                    <a:pt x="3156" y="1724"/>
                    <a:pt x="3148" y="1715"/>
                    <a:pt x="3140" y="1706"/>
                  </a:cubicBezTo>
                  <a:cubicBezTo>
                    <a:pt x="3132" y="1696"/>
                    <a:pt x="3123" y="1686"/>
                    <a:pt x="3115" y="1677"/>
                  </a:cubicBezTo>
                  <a:cubicBezTo>
                    <a:pt x="3106" y="1667"/>
                    <a:pt x="3098" y="1658"/>
                    <a:pt x="3089" y="1649"/>
                  </a:cubicBezTo>
                  <a:cubicBezTo>
                    <a:pt x="3083" y="1643"/>
                    <a:pt x="3078" y="1638"/>
                    <a:pt x="3072" y="1632"/>
                  </a:cubicBezTo>
                  <a:cubicBezTo>
                    <a:pt x="3071" y="1631"/>
                    <a:pt x="3070" y="1630"/>
                    <a:pt x="3070" y="1630"/>
                  </a:cubicBezTo>
                  <a:cubicBezTo>
                    <a:pt x="3069" y="1629"/>
                    <a:pt x="3068" y="1628"/>
                    <a:pt x="3068" y="1628"/>
                  </a:cubicBezTo>
                  <a:cubicBezTo>
                    <a:pt x="3065" y="1625"/>
                    <a:pt x="3062" y="1622"/>
                    <a:pt x="3059" y="1619"/>
                  </a:cubicBezTo>
                  <a:cubicBezTo>
                    <a:pt x="3050" y="1610"/>
                    <a:pt x="3041" y="1602"/>
                    <a:pt x="3033" y="1594"/>
                  </a:cubicBezTo>
                  <a:cubicBezTo>
                    <a:pt x="3024" y="1586"/>
                    <a:pt x="3015" y="1578"/>
                    <a:pt x="3006" y="1570"/>
                  </a:cubicBezTo>
                  <a:cubicBezTo>
                    <a:pt x="2997" y="1562"/>
                    <a:pt x="2988" y="1554"/>
                    <a:pt x="2979" y="1547"/>
                  </a:cubicBezTo>
                  <a:cubicBezTo>
                    <a:pt x="2975" y="1543"/>
                    <a:pt x="2971" y="1539"/>
                    <a:pt x="2966" y="1535"/>
                  </a:cubicBezTo>
                  <a:cubicBezTo>
                    <a:pt x="2962" y="1532"/>
                    <a:pt x="2957" y="1528"/>
                    <a:pt x="2952" y="1524"/>
                  </a:cubicBezTo>
                  <a:cubicBezTo>
                    <a:pt x="2943" y="1517"/>
                    <a:pt x="2934" y="1510"/>
                    <a:pt x="2925" y="1503"/>
                  </a:cubicBezTo>
                  <a:cubicBezTo>
                    <a:pt x="2916" y="1496"/>
                    <a:pt x="2907" y="1489"/>
                    <a:pt x="2898" y="1483"/>
                  </a:cubicBezTo>
                  <a:cubicBezTo>
                    <a:pt x="2889" y="1476"/>
                    <a:pt x="2880" y="1469"/>
                    <a:pt x="2870" y="1463"/>
                  </a:cubicBezTo>
                  <a:cubicBezTo>
                    <a:pt x="2866" y="1460"/>
                    <a:pt x="2861" y="1456"/>
                    <a:pt x="2856" y="1453"/>
                  </a:cubicBezTo>
                  <a:cubicBezTo>
                    <a:pt x="2852" y="1450"/>
                    <a:pt x="2847" y="1447"/>
                    <a:pt x="2843" y="1444"/>
                  </a:cubicBezTo>
                  <a:cubicBezTo>
                    <a:pt x="2833" y="1438"/>
                    <a:pt x="2824" y="1432"/>
                    <a:pt x="2815" y="1426"/>
                  </a:cubicBezTo>
                  <a:cubicBezTo>
                    <a:pt x="2805" y="1420"/>
                    <a:pt x="2796" y="1414"/>
                    <a:pt x="2787" y="1408"/>
                  </a:cubicBezTo>
                  <a:cubicBezTo>
                    <a:pt x="2777" y="1402"/>
                    <a:pt x="2768" y="1397"/>
                    <a:pt x="2758" y="1391"/>
                  </a:cubicBezTo>
                  <a:cubicBezTo>
                    <a:pt x="2752" y="1388"/>
                    <a:pt x="2746" y="1384"/>
                    <a:pt x="2740" y="1380"/>
                  </a:cubicBezTo>
                  <a:cubicBezTo>
                    <a:pt x="2737" y="1378"/>
                    <a:pt x="2733" y="1377"/>
                    <a:pt x="2730" y="1375"/>
                  </a:cubicBezTo>
                  <a:cubicBezTo>
                    <a:pt x="2721" y="1370"/>
                    <a:pt x="2711" y="1364"/>
                    <a:pt x="2702" y="1359"/>
                  </a:cubicBezTo>
                  <a:cubicBezTo>
                    <a:pt x="2692" y="1354"/>
                    <a:pt x="2682" y="1349"/>
                    <a:pt x="2673" y="1344"/>
                  </a:cubicBezTo>
                  <a:cubicBezTo>
                    <a:pt x="2663" y="1339"/>
                    <a:pt x="2654" y="1334"/>
                    <a:pt x="2644" y="1330"/>
                  </a:cubicBezTo>
                  <a:cubicBezTo>
                    <a:pt x="2635" y="1325"/>
                    <a:pt x="2625" y="1320"/>
                    <a:pt x="2615" y="1316"/>
                  </a:cubicBezTo>
                  <a:cubicBezTo>
                    <a:pt x="2606" y="1311"/>
                    <a:pt x="2596" y="1307"/>
                    <a:pt x="2586" y="1302"/>
                  </a:cubicBezTo>
                  <a:cubicBezTo>
                    <a:pt x="2576" y="1298"/>
                    <a:pt x="2567" y="1294"/>
                    <a:pt x="2557" y="1290"/>
                  </a:cubicBezTo>
                  <a:cubicBezTo>
                    <a:pt x="2547" y="1285"/>
                    <a:pt x="2537" y="1281"/>
                    <a:pt x="2528" y="1277"/>
                  </a:cubicBezTo>
                  <a:cubicBezTo>
                    <a:pt x="2518" y="1273"/>
                    <a:pt x="2508" y="1269"/>
                    <a:pt x="2498" y="1266"/>
                  </a:cubicBezTo>
                  <a:cubicBezTo>
                    <a:pt x="2496" y="1265"/>
                    <a:pt x="2494" y="1264"/>
                    <a:pt x="2492" y="1263"/>
                  </a:cubicBezTo>
                  <a:cubicBezTo>
                    <a:pt x="2484" y="1260"/>
                    <a:pt x="2476" y="1257"/>
                    <a:pt x="2469" y="1254"/>
                  </a:cubicBezTo>
                  <a:cubicBezTo>
                    <a:pt x="2459" y="1251"/>
                    <a:pt x="2449" y="1247"/>
                    <a:pt x="2439" y="1244"/>
                  </a:cubicBezTo>
                  <a:cubicBezTo>
                    <a:pt x="2429" y="1240"/>
                    <a:pt x="2419" y="1237"/>
                    <a:pt x="2409" y="1233"/>
                  </a:cubicBezTo>
                  <a:cubicBezTo>
                    <a:pt x="2399" y="1230"/>
                    <a:pt x="2389" y="1227"/>
                    <a:pt x="2379" y="1223"/>
                  </a:cubicBezTo>
                  <a:cubicBezTo>
                    <a:pt x="2369" y="1220"/>
                    <a:pt x="2359" y="1217"/>
                    <a:pt x="2349" y="1214"/>
                  </a:cubicBezTo>
                  <a:cubicBezTo>
                    <a:pt x="2339" y="1211"/>
                    <a:pt x="2329" y="1208"/>
                    <a:pt x="2319" y="1205"/>
                  </a:cubicBezTo>
                  <a:cubicBezTo>
                    <a:pt x="2309" y="1202"/>
                    <a:pt x="2299" y="1200"/>
                    <a:pt x="2289" y="1197"/>
                  </a:cubicBezTo>
                  <a:cubicBezTo>
                    <a:pt x="2279" y="1194"/>
                    <a:pt x="2269" y="1191"/>
                    <a:pt x="2259" y="1189"/>
                  </a:cubicBezTo>
                  <a:cubicBezTo>
                    <a:pt x="2249" y="1186"/>
                    <a:pt x="2240" y="1184"/>
                    <a:pt x="2230" y="1182"/>
                  </a:cubicBezTo>
                  <a:cubicBezTo>
                    <a:pt x="2230" y="1182"/>
                    <a:pt x="2229" y="1181"/>
                    <a:pt x="2228" y="1181"/>
                  </a:cubicBezTo>
                  <a:cubicBezTo>
                    <a:pt x="2218" y="1179"/>
                    <a:pt x="2208" y="1176"/>
                    <a:pt x="2198" y="1174"/>
                  </a:cubicBezTo>
                  <a:cubicBezTo>
                    <a:pt x="2188" y="1172"/>
                    <a:pt x="2177" y="1170"/>
                    <a:pt x="2167" y="1168"/>
                  </a:cubicBezTo>
                  <a:cubicBezTo>
                    <a:pt x="2157" y="1165"/>
                    <a:pt x="2147" y="1163"/>
                    <a:pt x="2136" y="1161"/>
                  </a:cubicBezTo>
                  <a:cubicBezTo>
                    <a:pt x="2126" y="1159"/>
                    <a:pt x="2116" y="1157"/>
                    <a:pt x="2106" y="1156"/>
                  </a:cubicBezTo>
                  <a:cubicBezTo>
                    <a:pt x="2095" y="1154"/>
                    <a:pt x="2085" y="1152"/>
                    <a:pt x="2075" y="1150"/>
                  </a:cubicBezTo>
                  <a:cubicBezTo>
                    <a:pt x="2064" y="1149"/>
                    <a:pt x="2054" y="1147"/>
                    <a:pt x="2044" y="1145"/>
                  </a:cubicBezTo>
                  <a:cubicBezTo>
                    <a:pt x="2033" y="1144"/>
                    <a:pt x="2023" y="1142"/>
                    <a:pt x="2012" y="1141"/>
                  </a:cubicBezTo>
                  <a:cubicBezTo>
                    <a:pt x="2002" y="1139"/>
                    <a:pt x="1992" y="1138"/>
                    <a:pt x="1981" y="1137"/>
                  </a:cubicBezTo>
                  <a:cubicBezTo>
                    <a:pt x="1974" y="1136"/>
                    <a:pt x="1968" y="1135"/>
                    <a:pt x="1961" y="1134"/>
                  </a:cubicBezTo>
                  <a:cubicBezTo>
                    <a:pt x="1957" y="1134"/>
                    <a:pt x="1953" y="1134"/>
                    <a:pt x="1950" y="1133"/>
                  </a:cubicBezTo>
                  <a:cubicBezTo>
                    <a:pt x="1939" y="1132"/>
                    <a:pt x="1929" y="1131"/>
                    <a:pt x="1918" y="1130"/>
                  </a:cubicBezTo>
                  <a:cubicBezTo>
                    <a:pt x="1908" y="1129"/>
                    <a:pt x="1897" y="1128"/>
                    <a:pt x="1887" y="1127"/>
                  </a:cubicBezTo>
                  <a:cubicBezTo>
                    <a:pt x="1876" y="1126"/>
                    <a:pt x="1866" y="1125"/>
                    <a:pt x="1855" y="1125"/>
                  </a:cubicBezTo>
                  <a:cubicBezTo>
                    <a:pt x="1845" y="1124"/>
                    <a:pt x="1835" y="1123"/>
                    <a:pt x="1824" y="1123"/>
                  </a:cubicBezTo>
                  <a:cubicBezTo>
                    <a:pt x="1824" y="1123"/>
                    <a:pt x="1824" y="1123"/>
                    <a:pt x="1823" y="1123"/>
                  </a:cubicBezTo>
                  <a:cubicBezTo>
                    <a:pt x="1813" y="1122"/>
                    <a:pt x="1802" y="1122"/>
                    <a:pt x="1792" y="1121"/>
                  </a:cubicBezTo>
                  <a:cubicBezTo>
                    <a:pt x="1781" y="1121"/>
                    <a:pt x="1770" y="1121"/>
                    <a:pt x="1760" y="1120"/>
                  </a:cubicBezTo>
                  <a:cubicBezTo>
                    <a:pt x="1749" y="1120"/>
                    <a:pt x="1738" y="1120"/>
                    <a:pt x="1727" y="1120"/>
                  </a:cubicBezTo>
                  <a:cubicBezTo>
                    <a:pt x="1717" y="1120"/>
                    <a:pt x="1706" y="1120"/>
                    <a:pt x="1695" y="1120"/>
                  </a:cubicBezTo>
                  <a:cubicBezTo>
                    <a:pt x="1693" y="1120"/>
                    <a:pt x="1690" y="1120"/>
                    <a:pt x="1687" y="1120"/>
                  </a:cubicBezTo>
                  <a:cubicBezTo>
                    <a:pt x="1663" y="1120"/>
                    <a:pt x="1663" y="1120"/>
                    <a:pt x="1663" y="1120"/>
                  </a:cubicBezTo>
                  <a:cubicBezTo>
                    <a:pt x="1631" y="1121"/>
                    <a:pt x="1631" y="1121"/>
                    <a:pt x="1631" y="1121"/>
                  </a:cubicBezTo>
                  <a:cubicBezTo>
                    <a:pt x="1598" y="1121"/>
                    <a:pt x="1598" y="1121"/>
                    <a:pt x="1598" y="1121"/>
                  </a:cubicBezTo>
                  <a:cubicBezTo>
                    <a:pt x="1566" y="1122"/>
                    <a:pt x="1566" y="1122"/>
                    <a:pt x="1566" y="1122"/>
                  </a:cubicBezTo>
                  <a:cubicBezTo>
                    <a:pt x="1534" y="1123"/>
                    <a:pt x="1534" y="1123"/>
                    <a:pt x="1534" y="1123"/>
                  </a:cubicBezTo>
                  <a:cubicBezTo>
                    <a:pt x="1501" y="1123"/>
                    <a:pt x="1501" y="1123"/>
                    <a:pt x="1501" y="1123"/>
                  </a:cubicBezTo>
                  <a:cubicBezTo>
                    <a:pt x="1469" y="1124"/>
                    <a:pt x="1469" y="1124"/>
                    <a:pt x="1469" y="1124"/>
                  </a:cubicBezTo>
                  <a:cubicBezTo>
                    <a:pt x="1437" y="1125"/>
                    <a:pt x="1437" y="1125"/>
                    <a:pt x="1437" y="1125"/>
                  </a:cubicBezTo>
                  <a:cubicBezTo>
                    <a:pt x="1414" y="1125"/>
                    <a:pt x="1414" y="1125"/>
                    <a:pt x="1414" y="1125"/>
                  </a:cubicBezTo>
                  <a:cubicBezTo>
                    <a:pt x="1404" y="1125"/>
                    <a:pt x="1404" y="1125"/>
                    <a:pt x="1404" y="1125"/>
                  </a:cubicBezTo>
                  <a:cubicBezTo>
                    <a:pt x="1380" y="1126"/>
                    <a:pt x="1380" y="1126"/>
                    <a:pt x="1380" y="1126"/>
                  </a:cubicBezTo>
                  <a:cubicBezTo>
                    <a:pt x="1372" y="1126"/>
                    <a:pt x="1372" y="1126"/>
                    <a:pt x="1372" y="1126"/>
                  </a:cubicBezTo>
                  <a:cubicBezTo>
                    <a:pt x="1363" y="1126"/>
                    <a:pt x="1363" y="1126"/>
                    <a:pt x="1363" y="1126"/>
                  </a:cubicBezTo>
                  <a:cubicBezTo>
                    <a:pt x="1359" y="1126"/>
                    <a:pt x="1359" y="1126"/>
                    <a:pt x="1359" y="1126"/>
                  </a:cubicBezTo>
                  <a:cubicBezTo>
                    <a:pt x="1357" y="1126"/>
                    <a:pt x="1357" y="1126"/>
                    <a:pt x="1357" y="1126"/>
                  </a:cubicBezTo>
                  <a:cubicBezTo>
                    <a:pt x="1354" y="1126"/>
                    <a:pt x="1354" y="1126"/>
                    <a:pt x="1354" y="1126"/>
                  </a:cubicBezTo>
                  <a:cubicBezTo>
                    <a:pt x="1346" y="1126"/>
                    <a:pt x="1346" y="1126"/>
                    <a:pt x="1346" y="1126"/>
                  </a:cubicBezTo>
                  <a:cubicBezTo>
                    <a:pt x="1344" y="1126"/>
                    <a:pt x="1342" y="1126"/>
                    <a:pt x="1340" y="1126"/>
                  </a:cubicBezTo>
                  <a:cubicBezTo>
                    <a:pt x="1329" y="1126"/>
                    <a:pt x="1318" y="1126"/>
                    <a:pt x="1307" y="1126"/>
                  </a:cubicBezTo>
                  <a:cubicBezTo>
                    <a:pt x="1297" y="1126"/>
                    <a:pt x="1287" y="1126"/>
                    <a:pt x="1277" y="1126"/>
                  </a:cubicBezTo>
                  <a:cubicBezTo>
                    <a:pt x="1277" y="1126"/>
                    <a:pt x="1276" y="1126"/>
                    <a:pt x="1275" y="1126"/>
                  </a:cubicBezTo>
                  <a:cubicBezTo>
                    <a:pt x="1264" y="1126"/>
                    <a:pt x="1254" y="1126"/>
                    <a:pt x="1243" y="1126"/>
                  </a:cubicBezTo>
                  <a:cubicBezTo>
                    <a:pt x="1232" y="1126"/>
                    <a:pt x="1221" y="1126"/>
                    <a:pt x="1211" y="1126"/>
                  </a:cubicBezTo>
                  <a:cubicBezTo>
                    <a:pt x="1200" y="1126"/>
                    <a:pt x="1189" y="1126"/>
                    <a:pt x="1178" y="1126"/>
                  </a:cubicBezTo>
                  <a:cubicBezTo>
                    <a:pt x="1168" y="1126"/>
                    <a:pt x="1157" y="1126"/>
                    <a:pt x="1146" y="1126"/>
                  </a:cubicBezTo>
                  <a:cubicBezTo>
                    <a:pt x="1145" y="1126"/>
                    <a:pt x="1143" y="1126"/>
                    <a:pt x="1141" y="1126"/>
                  </a:cubicBezTo>
                  <a:cubicBezTo>
                    <a:pt x="1132" y="1126"/>
                    <a:pt x="1123" y="1126"/>
                    <a:pt x="1114" y="1125"/>
                  </a:cubicBezTo>
                  <a:cubicBezTo>
                    <a:pt x="1104" y="1125"/>
                    <a:pt x="1093" y="1125"/>
                    <a:pt x="1082" y="1125"/>
                  </a:cubicBezTo>
                  <a:cubicBezTo>
                    <a:pt x="1072" y="1124"/>
                    <a:pt x="1061" y="1124"/>
                    <a:pt x="1050" y="1123"/>
                  </a:cubicBezTo>
                  <a:cubicBezTo>
                    <a:pt x="1040" y="1123"/>
                    <a:pt x="1029" y="1122"/>
                    <a:pt x="1019" y="1122"/>
                  </a:cubicBezTo>
                  <a:cubicBezTo>
                    <a:pt x="1014" y="1121"/>
                    <a:pt x="1009" y="1121"/>
                    <a:pt x="1005" y="1121"/>
                  </a:cubicBezTo>
                  <a:cubicBezTo>
                    <a:pt x="999" y="1120"/>
                    <a:pt x="993" y="1120"/>
                    <a:pt x="987" y="1119"/>
                  </a:cubicBezTo>
                  <a:cubicBezTo>
                    <a:pt x="976" y="1118"/>
                    <a:pt x="966" y="1117"/>
                    <a:pt x="955" y="1116"/>
                  </a:cubicBezTo>
                  <a:cubicBezTo>
                    <a:pt x="945" y="1115"/>
                    <a:pt x="934" y="1114"/>
                    <a:pt x="924" y="1113"/>
                  </a:cubicBezTo>
                  <a:cubicBezTo>
                    <a:pt x="914" y="1111"/>
                    <a:pt x="903" y="1110"/>
                    <a:pt x="893" y="1108"/>
                  </a:cubicBezTo>
                  <a:cubicBezTo>
                    <a:pt x="885" y="1107"/>
                    <a:pt x="878" y="1105"/>
                    <a:pt x="870" y="1104"/>
                  </a:cubicBezTo>
                  <a:cubicBezTo>
                    <a:pt x="867" y="1103"/>
                    <a:pt x="865" y="1103"/>
                    <a:pt x="862" y="1102"/>
                  </a:cubicBezTo>
                  <a:cubicBezTo>
                    <a:pt x="852" y="1100"/>
                    <a:pt x="842" y="1097"/>
                    <a:pt x="832" y="1095"/>
                  </a:cubicBezTo>
                  <a:cubicBezTo>
                    <a:pt x="823" y="1092"/>
                    <a:pt x="814" y="1090"/>
                    <a:pt x="805" y="1087"/>
                  </a:cubicBezTo>
                  <a:cubicBezTo>
                    <a:pt x="804" y="1087"/>
                    <a:pt x="803" y="1086"/>
                    <a:pt x="802" y="1086"/>
                  </a:cubicBezTo>
                  <a:cubicBezTo>
                    <a:pt x="792" y="1082"/>
                    <a:pt x="782" y="1079"/>
                    <a:pt x="772" y="1075"/>
                  </a:cubicBezTo>
                  <a:cubicBezTo>
                    <a:pt x="762" y="1070"/>
                    <a:pt x="752" y="1066"/>
                    <a:pt x="743" y="1060"/>
                  </a:cubicBezTo>
                  <a:cubicBezTo>
                    <a:pt x="743" y="1060"/>
                    <a:pt x="743" y="1060"/>
                    <a:pt x="743" y="1060"/>
                  </a:cubicBezTo>
                  <a:cubicBezTo>
                    <a:pt x="741" y="1059"/>
                    <a:pt x="738" y="1058"/>
                    <a:pt x="736" y="1056"/>
                  </a:cubicBezTo>
                  <a:cubicBezTo>
                    <a:pt x="734" y="1055"/>
                    <a:pt x="731" y="1053"/>
                    <a:pt x="729" y="1052"/>
                  </a:cubicBezTo>
                  <a:cubicBezTo>
                    <a:pt x="722" y="1047"/>
                    <a:pt x="722" y="1047"/>
                    <a:pt x="722" y="1047"/>
                  </a:cubicBezTo>
                  <a:cubicBezTo>
                    <a:pt x="720" y="1045"/>
                    <a:pt x="718" y="1043"/>
                    <a:pt x="715" y="1042"/>
                  </a:cubicBezTo>
                  <a:cubicBezTo>
                    <a:pt x="715" y="1042"/>
                    <a:pt x="715" y="1042"/>
                    <a:pt x="715" y="1042"/>
                  </a:cubicBezTo>
                  <a:cubicBezTo>
                    <a:pt x="712" y="1039"/>
                    <a:pt x="712" y="1039"/>
                    <a:pt x="712" y="1039"/>
                  </a:cubicBezTo>
                  <a:cubicBezTo>
                    <a:pt x="709" y="1036"/>
                    <a:pt x="709" y="1036"/>
                    <a:pt x="709" y="1036"/>
                  </a:cubicBezTo>
                  <a:cubicBezTo>
                    <a:pt x="704" y="1032"/>
                    <a:pt x="704" y="1032"/>
                    <a:pt x="704" y="1032"/>
                  </a:cubicBezTo>
                  <a:cubicBezTo>
                    <a:pt x="703" y="1031"/>
                    <a:pt x="702" y="1030"/>
                    <a:pt x="701" y="1029"/>
                  </a:cubicBezTo>
                  <a:cubicBezTo>
                    <a:pt x="700" y="1027"/>
                    <a:pt x="698" y="1025"/>
                    <a:pt x="696" y="1023"/>
                  </a:cubicBezTo>
                  <a:cubicBezTo>
                    <a:pt x="695" y="1022"/>
                    <a:pt x="694" y="1020"/>
                    <a:pt x="693" y="1019"/>
                  </a:cubicBezTo>
                  <a:cubicBezTo>
                    <a:pt x="684" y="1007"/>
                    <a:pt x="676" y="993"/>
                    <a:pt x="671" y="978"/>
                  </a:cubicBezTo>
                  <a:cubicBezTo>
                    <a:pt x="670" y="973"/>
                    <a:pt x="668" y="969"/>
                    <a:pt x="667" y="964"/>
                  </a:cubicBezTo>
                  <a:cubicBezTo>
                    <a:pt x="662" y="943"/>
                    <a:pt x="663" y="920"/>
                    <a:pt x="669" y="899"/>
                  </a:cubicBezTo>
                  <a:cubicBezTo>
                    <a:pt x="671" y="894"/>
                    <a:pt x="673" y="889"/>
                    <a:pt x="675" y="884"/>
                  </a:cubicBezTo>
                  <a:cubicBezTo>
                    <a:pt x="676" y="882"/>
                    <a:pt x="677" y="879"/>
                    <a:pt x="678" y="877"/>
                  </a:cubicBezTo>
                  <a:cubicBezTo>
                    <a:pt x="683" y="869"/>
                    <a:pt x="683" y="869"/>
                    <a:pt x="683" y="869"/>
                  </a:cubicBezTo>
                  <a:cubicBezTo>
                    <a:pt x="688" y="860"/>
                    <a:pt x="695" y="852"/>
                    <a:pt x="703" y="844"/>
                  </a:cubicBezTo>
                  <a:cubicBezTo>
                    <a:pt x="703" y="844"/>
                    <a:pt x="703" y="844"/>
                    <a:pt x="703" y="844"/>
                  </a:cubicBezTo>
                  <a:cubicBezTo>
                    <a:pt x="711" y="836"/>
                    <a:pt x="719" y="829"/>
                    <a:pt x="728" y="822"/>
                  </a:cubicBezTo>
                  <a:cubicBezTo>
                    <a:pt x="733" y="819"/>
                    <a:pt x="737" y="816"/>
                    <a:pt x="742" y="813"/>
                  </a:cubicBezTo>
                  <a:cubicBezTo>
                    <a:pt x="747" y="810"/>
                    <a:pt x="752" y="807"/>
                    <a:pt x="756" y="804"/>
                  </a:cubicBezTo>
                  <a:cubicBezTo>
                    <a:pt x="764" y="800"/>
                    <a:pt x="772" y="796"/>
                    <a:pt x="779" y="792"/>
                  </a:cubicBezTo>
                  <a:cubicBezTo>
                    <a:pt x="791" y="786"/>
                    <a:pt x="803" y="780"/>
                    <a:pt x="815" y="775"/>
                  </a:cubicBezTo>
                  <a:cubicBezTo>
                    <a:pt x="816" y="775"/>
                    <a:pt x="817" y="775"/>
                    <a:pt x="817" y="774"/>
                  </a:cubicBezTo>
                  <a:cubicBezTo>
                    <a:pt x="828" y="770"/>
                    <a:pt x="840" y="765"/>
                    <a:pt x="851" y="761"/>
                  </a:cubicBezTo>
                  <a:cubicBezTo>
                    <a:pt x="863" y="757"/>
                    <a:pt x="874" y="753"/>
                    <a:pt x="886" y="749"/>
                  </a:cubicBezTo>
                  <a:cubicBezTo>
                    <a:pt x="898" y="745"/>
                    <a:pt x="909" y="741"/>
                    <a:pt x="921" y="738"/>
                  </a:cubicBezTo>
                  <a:cubicBezTo>
                    <a:pt x="929" y="735"/>
                    <a:pt x="938" y="733"/>
                    <a:pt x="946" y="730"/>
                  </a:cubicBezTo>
                  <a:cubicBezTo>
                    <a:pt x="949" y="730"/>
                    <a:pt x="952" y="729"/>
                    <a:pt x="955" y="728"/>
                  </a:cubicBezTo>
                  <a:cubicBezTo>
                    <a:pt x="967" y="725"/>
                    <a:pt x="978" y="721"/>
                    <a:pt x="990" y="718"/>
                  </a:cubicBezTo>
                  <a:cubicBezTo>
                    <a:pt x="1001" y="715"/>
                    <a:pt x="1013" y="712"/>
                    <a:pt x="1024" y="710"/>
                  </a:cubicBezTo>
                  <a:cubicBezTo>
                    <a:pt x="1036" y="707"/>
                    <a:pt x="1047" y="704"/>
                    <a:pt x="1058" y="701"/>
                  </a:cubicBezTo>
                  <a:cubicBezTo>
                    <a:pt x="1065" y="699"/>
                    <a:pt x="1071" y="698"/>
                    <a:pt x="1078" y="696"/>
                  </a:cubicBezTo>
                  <a:cubicBezTo>
                    <a:pt x="1083" y="695"/>
                    <a:pt x="1088" y="694"/>
                    <a:pt x="1093" y="693"/>
                  </a:cubicBezTo>
                  <a:cubicBezTo>
                    <a:pt x="1104" y="690"/>
                    <a:pt x="1115" y="687"/>
                    <a:pt x="1127" y="684"/>
                  </a:cubicBezTo>
                  <a:cubicBezTo>
                    <a:pt x="1133" y="683"/>
                    <a:pt x="1138" y="682"/>
                    <a:pt x="1144" y="680"/>
                  </a:cubicBezTo>
                  <a:cubicBezTo>
                    <a:pt x="1150" y="679"/>
                    <a:pt x="1155" y="677"/>
                    <a:pt x="1161" y="676"/>
                  </a:cubicBezTo>
                  <a:cubicBezTo>
                    <a:pt x="1173" y="673"/>
                    <a:pt x="1184" y="669"/>
                    <a:pt x="1196" y="666"/>
                  </a:cubicBezTo>
                  <a:cubicBezTo>
                    <a:pt x="1200" y="665"/>
                    <a:pt x="1205" y="663"/>
                    <a:pt x="1210" y="662"/>
                  </a:cubicBezTo>
                  <a:cubicBezTo>
                    <a:pt x="1217" y="660"/>
                    <a:pt x="1224" y="658"/>
                    <a:pt x="1230" y="655"/>
                  </a:cubicBezTo>
                  <a:cubicBezTo>
                    <a:pt x="1242" y="652"/>
                    <a:pt x="1254" y="648"/>
                    <a:pt x="1265" y="643"/>
                  </a:cubicBezTo>
                  <a:cubicBezTo>
                    <a:pt x="1277" y="639"/>
                    <a:pt x="1289" y="634"/>
                    <a:pt x="1301" y="629"/>
                  </a:cubicBezTo>
                  <a:cubicBezTo>
                    <a:pt x="1313" y="624"/>
                    <a:pt x="1325" y="619"/>
                    <a:pt x="1337" y="613"/>
                  </a:cubicBezTo>
                  <a:cubicBezTo>
                    <a:pt x="1337" y="612"/>
                    <a:pt x="1338" y="612"/>
                    <a:pt x="1338" y="612"/>
                  </a:cubicBezTo>
                  <a:cubicBezTo>
                    <a:pt x="1350" y="606"/>
                    <a:pt x="1362" y="599"/>
                    <a:pt x="1374" y="592"/>
                  </a:cubicBezTo>
                  <a:cubicBezTo>
                    <a:pt x="1382" y="587"/>
                    <a:pt x="1390" y="582"/>
                    <a:pt x="1397" y="576"/>
                  </a:cubicBezTo>
                  <a:cubicBezTo>
                    <a:pt x="1403" y="572"/>
                    <a:pt x="1408" y="568"/>
                    <a:pt x="1413" y="564"/>
                  </a:cubicBezTo>
                  <a:cubicBezTo>
                    <a:pt x="1426" y="554"/>
                    <a:pt x="1437" y="542"/>
                    <a:pt x="1448" y="529"/>
                  </a:cubicBezTo>
                  <a:cubicBezTo>
                    <a:pt x="1451" y="526"/>
                    <a:pt x="1453" y="523"/>
                    <a:pt x="1456" y="519"/>
                  </a:cubicBezTo>
                  <a:cubicBezTo>
                    <a:pt x="1460" y="513"/>
                    <a:pt x="1464" y="507"/>
                    <a:pt x="1468" y="501"/>
                  </a:cubicBezTo>
                  <a:cubicBezTo>
                    <a:pt x="1469" y="498"/>
                    <a:pt x="1471" y="496"/>
                    <a:pt x="1472" y="493"/>
                  </a:cubicBezTo>
                  <a:cubicBezTo>
                    <a:pt x="1473" y="490"/>
                    <a:pt x="1475" y="488"/>
                    <a:pt x="1476" y="485"/>
                  </a:cubicBezTo>
                  <a:cubicBezTo>
                    <a:pt x="1479" y="477"/>
                    <a:pt x="1479" y="477"/>
                    <a:pt x="1479" y="477"/>
                  </a:cubicBezTo>
                  <a:cubicBezTo>
                    <a:pt x="1480" y="474"/>
                    <a:pt x="1481" y="472"/>
                    <a:pt x="1482" y="469"/>
                  </a:cubicBezTo>
                  <a:cubicBezTo>
                    <a:pt x="1490" y="447"/>
                    <a:pt x="1495" y="424"/>
                    <a:pt x="1494" y="401"/>
                  </a:cubicBezTo>
                  <a:cubicBezTo>
                    <a:pt x="1494" y="400"/>
                    <a:pt x="1494" y="400"/>
                    <a:pt x="1494" y="400"/>
                  </a:cubicBezTo>
                  <a:cubicBezTo>
                    <a:pt x="1494" y="400"/>
                    <a:pt x="1494" y="400"/>
                    <a:pt x="1494" y="400"/>
                  </a:cubicBezTo>
                  <a:cubicBezTo>
                    <a:pt x="1493" y="392"/>
                    <a:pt x="1496" y="396"/>
                    <a:pt x="1491" y="376"/>
                  </a:cubicBezTo>
                  <a:cubicBezTo>
                    <a:pt x="1487" y="358"/>
                    <a:pt x="1477" y="343"/>
                    <a:pt x="1469" y="327"/>
                  </a:cubicBezTo>
                  <a:cubicBezTo>
                    <a:pt x="1463" y="316"/>
                    <a:pt x="1456" y="305"/>
                    <a:pt x="1448" y="295"/>
                  </a:cubicBezTo>
                  <a:cubicBezTo>
                    <a:pt x="1447" y="293"/>
                    <a:pt x="1446" y="292"/>
                    <a:pt x="1445" y="291"/>
                  </a:cubicBezTo>
                  <a:cubicBezTo>
                    <a:pt x="1437" y="281"/>
                    <a:pt x="1429" y="271"/>
                    <a:pt x="1420" y="262"/>
                  </a:cubicBezTo>
                  <a:cubicBezTo>
                    <a:pt x="1420" y="262"/>
                    <a:pt x="1419" y="262"/>
                    <a:pt x="1419" y="262"/>
                  </a:cubicBezTo>
                  <a:cubicBezTo>
                    <a:pt x="1418" y="261"/>
                    <a:pt x="1417" y="260"/>
                    <a:pt x="1416" y="258"/>
                  </a:cubicBezTo>
                  <a:cubicBezTo>
                    <a:pt x="1407" y="250"/>
                    <a:pt x="1398" y="243"/>
                    <a:pt x="1389" y="236"/>
                  </a:cubicBezTo>
                  <a:cubicBezTo>
                    <a:pt x="1380" y="229"/>
                    <a:pt x="1371" y="222"/>
                    <a:pt x="1361" y="217"/>
                  </a:cubicBezTo>
                  <a:cubicBezTo>
                    <a:pt x="1360" y="216"/>
                    <a:pt x="1359" y="215"/>
                    <a:pt x="1358" y="215"/>
                  </a:cubicBezTo>
                  <a:cubicBezTo>
                    <a:pt x="1350" y="210"/>
                    <a:pt x="1341" y="205"/>
                    <a:pt x="1333" y="200"/>
                  </a:cubicBezTo>
                  <a:cubicBezTo>
                    <a:pt x="1323" y="195"/>
                    <a:pt x="1314" y="190"/>
                    <a:pt x="1304" y="186"/>
                  </a:cubicBezTo>
                  <a:cubicBezTo>
                    <a:pt x="1294" y="182"/>
                    <a:pt x="1285" y="177"/>
                    <a:pt x="1275" y="173"/>
                  </a:cubicBezTo>
                  <a:cubicBezTo>
                    <a:pt x="1268" y="171"/>
                    <a:pt x="1262" y="168"/>
                    <a:pt x="1255" y="166"/>
                  </a:cubicBezTo>
                  <a:cubicBezTo>
                    <a:pt x="1252" y="165"/>
                    <a:pt x="1248" y="163"/>
                    <a:pt x="1245" y="162"/>
                  </a:cubicBezTo>
                  <a:cubicBezTo>
                    <a:pt x="1235" y="159"/>
                    <a:pt x="1225" y="155"/>
                    <a:pt x="1215" y="152"/>
                  </a:cubicBezTo>
                  <a:cubicBezTo>
                    <a:pt x="1205" y="149"/>
                    <a:pt x="1195" y="146"/>
                    <a:pt x="1185" y="143"/>
                  </a:cubicBezTo>
                  <a:cubicBezTo>
                    <a:pt x="1175" y="140"/>
                    <a:pt x="1165" y="137"/>
                    <a:pt x="1155" y="135"/>
                  </a:cubicBezTo>
                  <a:cubicBezTo>
                    <a:pt x="1152" y="134"/>
                    <a:pt x="1149" y="133"/>
                    <a:pt x="1146" y="132"/>
                  </a:cubicBezTo>
                  <a:cubicBezTo>
                    <a:pt x="1139" y="130"/>
                    <a:pt x="1132" y="128"/>
                    <a:pt x="1125" y="127"/>
                  </a:cubicBezTo>
                  <a:cubicBezTo>
                    <a:pt x="1115" y="124"/>
                    <a:pt x="1104" y="121"/>
                    <a:pt x="1094" y="119"/>
                  </a:cubicBezTo>
                  <a:cubicBezTo>
                    <a:pt x="1093" y="118"/>
                    <a:pt x="1092" y="118"/>
                    <a:pt x="1091" y="118"/>
                  </a:cubicBezTo>
                  <a:cubicBezTo>
                    <a:pt x="1064" y="111"/>
                    <a:pt x="1064" y="111"/>
                    <a:pt x="1064" y="111"/>
                  </a:cubicBezTo>
                  <a:cubicBezTo>
                    <a:pt x="1036" y="104"/>
                    <a:pt x="1036" y="104"/>
                    <a:pt x="1036" y="104"/>
                  </a:cubicBezTo>
                  <a:cubicBezTo>
                    <a:pt x="1034" y="103"/>
                    <a:pt x="1034" y="103"/>
                    <a:pt x="1034" y="103"/>
                  </a:cubicBezTo>
                  <a:cubicBezTo>
                    <a:pt x="1029" y="102"/>
                    <a:pt x="1029" y="102"/>
                    <a:pt x="1029" y="102"/>
                  </a:cubicBezTo>
                  <a:cubicBezTo>
                    <a:pt x="1025" y="101"/>
                    <a:pt x="1025" y="101"/>
                    <a:pt x="1025" y="101"/>
                  </a:cubicBezTo>
                  <a:cubicBezTo>
                    <a:pt x="1024" y="101"/>
                    <a:pt x="1023" y="100"/>
                    <a:pt x="1022" y="100"/>
                  </a:cubicBezTo>
                  <a:cubicBezTo>
                    <a:pt x="1008" y="98"/>
                    <a:pt x="1008" y="98"/>
                    <a:pt x="1008" y="98"/>
                  </a:cubicBezTo>
                  <a:cubicBezTo>
                    <a:pt x="1006" y="97"/>
                    <a:pt x="1005" y="97"/>
                    <a:pt x="1003" y="97"/>
                  </a:cubicBezTo>
                  <a:cubicBezTo>
                    <a:pt x="995" y="95"/>
                    <a:pt x="987" y="94"/>
                    <a:pt x="980" y="92"/>
                  </a:cubicBezTo>
                  <a:cubicBezTo>
                    <a:pt x="977" y="92"/>
                    <a:pt x="975" y="91"/>
                    <a:pt x="972" y="91"/>
                  </a:cubicBezTo>
                  <a:cubicBezTo>
                    <a:pt x="962" y="89"/>
                    <a:pt x="951" y="87"/>
                    <a:pt x="941" y="86"/>
                  </a:cubicBezTo>
                  <a:cubicBezTo>
                    <a:pt x="935" y="85"/>
                    <a:pt x="929" y="84"/>
                    <a:pt x="923" y="83"/>
                  </a:cubicBezTo>
                  <a:cubicBezTo>
                    <a:pt x="919" y="82"/>
                    <a:pt x="915" y="81"/>
                    <a:pt x="910" y="81"/>
                  </a:cubicBezTo>
                  <a:cubicBezTo>
                    <a:pt x="900" y="79"/>
                    <a:pt x="889" y="78"/>
                    <a:pt x="879" y="76"/>
                  </a:cubicBezTo>
                  <a:cubicBezTo>
                    <a:pt x="869" y="75"/>
                    <a:pt x="858" y="73"/>
                    <a:pt x="848" y="72"/>
                  </a:cubicBezTo>
                  <a:cubicBezTo>
                    <a:pt x="837" y="70"/>
                    <a:pt x="827" y="69"/>
                    <a:pt x="817" y="67"/>
                  </a:cubicBezTo>
                  <a:cubicBezTo>
                    <a:pt x="806" y="66"/>
                    <a:pt x="796" y="65"/>
                    <a:pt x="785" y="63"/>
                  </a:cubicBezTo>
                  <a:cubicBezTo>
                    <a:pt x="775" y="62"/>
                    <a:pt x="765" y="61"/>
                    <a:pt x="754" y="59"/>
                  </a:cubicBezTo>
                  <a:cubicBezTo>
                    <a:pt x="744" y="58"/>
                    <a:pt x="733" y="57"/>
                    <a:pt x="723" y="56"/>
                  </a:cubicBezTo>
                  <a:cubicBezTo>
                    <a:pt x="714" y="55"/>
                    <a:pt x="706" y="54"/>
                    <a:pt x="698" y="53"/>
                  </a:cubicBezTo>
                  <a:cubicBezTo>
                    <a:pt x="691" y="52"/>
                    <a:pt x="691" y="52"/>
                    <a:pt x="691" y="52"/>
                  </a:cubicBezTo>
                  <a:cubicBezTo>
                    <a:pt x="660" y="48"/>
                    <a:pt x="660" y="48"/>
                    <a:pt x="660" y="48"/>
                  </a:cubicBezTo>
                  <a:cubicBezTo>
                    <a:pt x="629" y="45"/>
                    <a:pt x="629" y="45"/>
                    <a:pt x="629" y="45"/>
                  </a:cubicBezTo>
                  <a:cubicBezTo>
                    <a:pt x="597" y="41"/>
                    <a:pt x="597" y="41"/>
                    <a:pt x="597" y="41"/>
                  </a:cubicBezTo>
                  <a:cubicBezTo>
                    <a:pt x="566" y="37"/>
                    <a:pt x="566" y="37"/>
                    <a:pt x="566" y="37"/>
                  </a:cubicBezTo>
                  <a:cubicBezTo>
                    <a:pt x="535" y="34"/>
                    <a:pt x="535" y="34"/>
                    <a:pt x="535" y="34"/>
                  </a:cubicBezTo>
                  <a:cubicBezTo>
                    <a:pt x="503" y="30"/>
                    <a:pt x="503" y="30"/>
                    <a:pt x="503" y="30"/>
                  </a:cubicBezTo>
                  <a:cubicBezTo>
                    <a:pt x="472" y="27"/>
                    <a:pt x="472" y="27"/>
                    <a:pt x="472" y="27"/>
                  </a:cubicBezTo>
                  <a:cubicBezTo>
                    <a:pt x="471" y="26"/>
                    <a:pt x="471" y="26"/>
                    <a:pt x="471" y="26"/>
                  </a:cubicBezTo>
                  <a:cubicBezTo>
                    <a:pt x="461" y="25"/>
                    <a:pt x="451" y="24"/>
                    <a:pt x="441" y="23"/>
                  </a:cubicBezTo>
                  <a:cubicBezTo>
                    <a:pt x="430" y="22"/>
                    <a:pt x="420" y="21"/>
                    <a:pt x="409" y="20"/>
                  </a:cubicBezTo>
                  <a:cubicBezTo>
                    <a:pt x="399" y="19"/>
                    <a:pt x="388" y="18"/>
                    <a:pt x="378" y="17"/>
                  </a:cubicBezTo>
                  <a:cubicBezTo>
                    <a:pt x="367" y="16"/>
                    <a:pt x="357" y="15"/>
                    <a:pt x="346" y="14"/>
                  </a:cubicBezTo>
                  <a:cubicBezTo>
                    <a:pt x="336" y="13"/>
                    <a:pt x="325" y="12"/>
                    <a:pt x="315" y="11"/>
                  </a:cubicBezTo>
                  <a:cubicBezTo>
                    <a:pt x="304" y="10"/>
                    <a:pt x="294" y="9"/>
                    <a:pt x="283" y="9"/>
                  </a:cubicBezTo>
                  <a:cubicBezTo>
                    <a:pt x="272" y="8"/>
                    <a:pt x="262" y="7"/>
                    <a:pt x="251" y="6"/>
                  </a:cubicBezTo>
                  <a:cubicBezTo>
                    <a:pt x="249" y="6"/>
                    <a:pt x="247" y="6"/>
                    <a:pt x="244" y="6"/>
                  </a:cubicBezTo>
                  <a:cubicBezTo>
                    <a:pt x="236" y="5"/>
                    <a:pt x="228" y="5"/>
                    <a:pt x="220" y="4"/>
                  </a:cubicBezTo>
                  <a:cubicBezTo>
                    <a:pt x="209" y="4"/>
                    <a:pt x="198" y="3"/>
                    <a:pt x="188" y="3"/>
                  </a:cubicBezTo>
                  <a:cubicBezTo>
                    <a:pt x="177" y="2"/>
                    <a:pt x="167" y="2"/>
                    <a:pt x="156" y="1"/>
                  </a:cubicBezTo>
                  <a:cubicBezTo>
                    <a:pt x="147" y="1"/>
                    <a:pt x="139" y="1"/>
                    <a:pt x="131" y="1"/>
                  </a:cubicBezTo>
                  <a:cubicBezTo>
                    <a:pt x="128" y="1"/>
                    <a:pt x="126" y="0"/>
                    <a:pt x="124" y="0"/>
                  </a:cubicBezTo>
                  <a:cubicBezTo>
                    <a:pt x="117" y="0"/>
                    <a:pt x="109" y="0"/>
                    <a:pt x="102" y="0"/>
                  </a:cubicBezTo>
                  <a:cubicBezTo>
                    <a:pt x="92" y="0"/>
                    <a:pt x="92" y="0"/>
                    <a:pt x="92" y="0"/>
                  </a:cubicBezTo>
                  <a:cubicBezTo>
                    <a:pt x="74" y="0"/>
                    <a:pt x="74" y="0"/>
                    <a:pt x="74" y="0"/>
                  </a:cubicBezTo>
                  <a:cubicBezTo>
                    <a:pt x="60" y="0"/>
                    <a:pt x="60" y="0"/>
                    <a:pt x="60" y="0"/>
                  </a:cubicBezTo>
                  <a:cubicBezTo>
                    <a:pt x="45" y="0"/>
                    <a:pt x="45" y="0"/>
                    <a:pt x="45" y="0"/>
                  </a:cubicBezTo>
                  <a:cubicBezTo>
                    <a:pt x="39" y="0"/>
                    <a:pt x="33" y="0"/>
                    <a:pt x="27" y="0"/>
                  </a:cubicBezTo>
                  <a:cubicBezTo>
                    <a:pt x="24" y="1"/>
                    <a:pt x="20" y="1"/>
                    <a:pt x="17" y="1"/>
                  </a:cubicBezTo>
                  <a:cubicBezTo>
                    <a:pt x="11" y="1"/>
                    <a:pt x="6" y="1"/>
                    <a:pt x="0" y="2"/>
                  </a:cubicBezTo>
                  <a:cubicBezTo>
                    <a:pt x="0" y="10"/>
                    <a:pt x="0" y="10"/>
                    <a:pt x="0" y="10"/>
                  </a:cubicBezTo>
                  <a:cubicBezTo>
                    <a:pt x="7" y="10"/>
                    <a:pt x="14" y="10"/>
                    <a:pt x="21" y="10"/>
                  </a:cubicBezTo>
                  <a:cubicBezTo>
                    <a:pt x="24" y="9"/>
                    <a:pt x="27" y="9"/>
                    <a:pt x="30" y="9"/>
                  </a:cubicBezTo>
                  <a:cubicBezTo>
                    <a:pt x="36" y="9"/>
                    <a:pt x="43" y="9"/>
                    <a:pt x="49" y="9"/>
                  </a:cubicBezTo>
                  <a:cubicBezTo>
                    <a:pt x="62" y="9"/>
                    <a:pt x="62" y="9"/>
                    <a:pt x="62" y="9"/>
                  </a:cubicBezTo>
                  <a:cubicBezTo>
                    <a:pt x="78" y="9"/>
                    <a:pt x="78" y="9"/>
                    <a:pt x="78" y="9"/>
                  </a:cubicBezTo>
                  <a:cubicBezTo>
                    <a:pt x="95" y="9"/>
                    <a:pt x="95" y="9"/>
                    <a:pt x="95" y="9"/>
                  </a:cubicBezTo>
                  <a:cubicBezTo>
                    <a:pt x="106" y="9"/>
                    <a:pt x="106" y="9"/>
                    <a:pt x="106" y="9"/>
                  </a:cubicBezTo>
                  <a:cubicBezTo>
                    <a:pt x="113" y="9"/>
                    <a:pt x="120" y="9"/>
                    <a:pt x="127" y="9"/>
                  </a:cubicBezTo>
                  <a:cubicBezTo>
                    <a:pt x="129" y="9"/>
                    <a:pt x="132" y="9"/>
                    <a:pt x="134" y="10"/>
                  </a:cubicBezTo>
                  <a:cubicBezTo>
                    <a:pt x="143" y="10"/>
                    <a:pt x="151" y="10"/>
                    <a:pt x="159" y="10"/>
                  </a:cubicBezTo>
                  <a:cubicBezTo>
                    <a:pt x="169" y="11"/>
                    <a:pt x="180" y="11"/>
                    <a:pt x="191" y="12"/>
                  </a:cubicBezTo>
                  <a:cubicBezTo>
                    <a:pt x="201" y="12"/>
                    <a:pt x="212" y="13"/>
                    <a:pt x="222" y="14"/>
                  </a:cubicBezTo>
                  <a:cubicBezTo>
                    <a:pt x="231" y="14"/>
                    <a:pt x="240" y="15"/>
                    <a:pt x="248" y="15"/>
                  </a:cubicBezTo>
                  <a:cubicBezTo>
                    <a:pt x="250" y="15"/>
                    <a:pt x="252" y="15"/>
                    <a:pt x="254" y="16"/>
                  </a:cubicBezTo>
                  <a:cubicBezTo>
                    <a:pt x="265" y="16"/>
                    <a:pt x="275" y="17"/>
                    <a:pt x="286" y="18"/>
                  </a:cubicBezTo>
                  <a:cubicBezTo>
                    <a:pt x="296" y="19"/>
                    <a:pt x="307" y="20"/>
                    <a:pt x="317" y="20"/>
                  </a:cubicBezTo>
                  <a:cubicBezTo>
                    <a:pt x="328" y="21"/>
                    <a:pt x="338" y="22"/>
                    <a:pt x="349" y="23"/>
                  </a:cubicBezTo>
                  <a:cubicBezTo>
                    <a:pt x="359" y="24"/>
                    <a:pt x="370" y="25"/>
                    <a:pt x="380" y="26"/>
                  </a:cubicBezTo>
                  <a:cubicBezTo>
                    <a:pt x="391" y="27"/>
                    <a:pt x="401" y="28"/>
                    <a:pt x="412" y="29"/>
                  </a:cubicBezTo>
                  <a:cubicBezTo>
                    <a:pt x="422" y="30"/>
                    <a:pt x="433" y="32"/>
                    <a:pt x="443" y="33"/>
                  </a:cubicBezTo>
                  <a:cubicBezTo>
                    <a:pt x="454" y="34"/>
                    <a:pt x="464" y="35"/>
                    <a:pt x="475" y="36"/>
                  </a:cubicBezTo>
                  <a:cubicBezTo>
                    <a:pt x="475" y="36"/>
                    <a:pt x="475" y="36"/>
                    <a:pt x="475" y="36"/>
                  </a:cubicBezTo>
                  <a:cubicBezTo>
                    <a:pt x="506" y="40"/>
                    <a:pt x="506" y="40"/>
                    <a:pt x="506" y="40"/>
                  </a:cubicBezTo>
                  <a:cubicBezTo>
                    <a:pt x="537" y="44"/>
                    <a:pt x="537" y="44"/>
                    <a:pt x="537" y="44"/>
                  </a:cubicBezTo>
                  <a:cubicBezTo>
                    <a:pt x="569" y="47"/>
                    <a:pt x="569" y="47"/>
                    <a:pt x="569" y="47"/>
                  </a:cubicBezTo>
                  <a:cubicBezTo>
                    <a:pt x="600" y="51"/>
                    <a:pt x="600" y="51"/>
                    <a:pt x="600" y="51"/>
                  </a:cubicBezTo>
                  <a:cubicBezTo>
                    <a:pt x="631" y="55"/>
                    <a:pt x="631" y="55"/>
                    <a:pt x="631" y="55"/>
                  </a:cubicBezTo>
                  <a:cubicBezTo>
                    <a:pt x="663" y="58"/>
                    <a:pt x="663" y="58"/>
                    <a:pt x="663" y="58"/>
                  </a:cubicBezTo>
                  <a:cubicBezTo>
                    <a:pt x="694" y="62"/>
                    <a:pt x="694" y="62"/>
                    <a:pt x="694" y="62"/>
                  </a:cubicBezTo>
                  <a:cubicBezTo>
                    <a:pt x="701" y="63"/>
                    <a:pt x="701" y="63"/>
                    <a:pt x="701" y="63"/>
                  </a:cubicBezTo>
                  <a:cubicBezTo>
                    <a:pt x="709" y="64"/>
                    <a:pt x="717" y="65"/>
                    <a:pt x="725" y="66"/>
                  </a:cubicBezTo>
                  <a:cubicBezTo>
                    <a:pt x="736" y="67"/>
                    <a:pt x="746" y="68"/>
                    <a:pt x="757" y="70"/>
                  </a:cubicBezTo>
                  <a:cubicBezTo>
                    <a:pt x="767" y="71"/>
                    <a:pt x="777" y="72"/>
                    <a:pt x="788" y="74"/>
                  </a:cubicBezTo>
                  <a:cubicBezTo>
                    <a:pt x="798" y="75"/>
                    <a:pt x="809" y="76"/>
                    <a:pt x="819" y="78"/>
                  </a:cubicBezTo>
                  <a:cubicBezTo>
                    <a:pt x="830" y="79"/>
                    <a:pt x="840" y="81"/>
                    <a:pt x="850" y="82"/>
                  </a:cubicBezTo>
                  <a:cubicBezTo>
                    <a:pt x="861" y="84"/>
                    <a:pt x="871" y="85"/>
                    <a:pt x="881" y="87"/>
                  </a:cubicBezTo>
                  <a:cubicBezTo>
                    <a:pt x="892" y="88"/>
                    <a:pt x="902" y="90"/>
                    <a:pt x="913" y="91"/>
                  </a:cubicBezTo>
                  <a:cubicBezTo>
                    <a:pt x="917" y="92"/>
                    <a:pt x="922" y="93"/>
                    <a:pt x="926" y="94"/>
                  </a:cubicBezTo>
                  <a:cubicBezTo>
                    <a:pt x="932" y="94"/>
                    <a:pt x="938" y="95"/>
                    <a:pt x="944" y="96"/>
                  </a:cubicBezTo>
                  <a:cubicBezTo>
                    <a:pt x="954" y="98"/>
                    <a:pt x="964" y="100"/>
                    <a:pt x="974" y="102"/>
                  </a:cubicBezTo>
                  <a:cubicBezTo>
                    <a:pt x="977" y="102"/>
                    <a:pt x="980" y="103"/>
                    <a:pt x="982" y="103"/>
                  </a:cubicBezTo>
                  <a:cubicBezTo>
                    <a:pt x="990" y="105"/>
                    <a:pt x="998" y="106"/>
                    <a:pt x="1005" y="107"/>
                  </a:cubicBezTo>
                  <a:cubicBezTo>
                    <a:pt x="1007" y="108"/>
                    <a:pt x="1009" y="108"/>
                    <a:pt x="1010" y="108"/>
                  </a:cubicBezTo>
                  <a:cubicBezTo>
                    <a:pt x="1024" y="111"/>
                    <a:pt x="1024" y="111"/>
                    <a:pt x="1024" y="111"/>
                  </a:cubicBezTo>
                  <a:cubicBezTo>
                    <a:pt x="1025" y="111"/>
                    <a:pt x="1027" y="112"/>
                    <a:pt x="1028" y="112"/>
                  </a:cubicBezTo>
                  <a:cubicBezTo>
                    <a:pt x="1031" y="113"/>
                    <a:pt x="1031" y="113"/>
                    <a:pt x="1031" y="113"/>
                  </a:cubicBezTo>
                  <a:cubicBezTo>
                    <a:pt x="1036" y="114"/>
                    <a:pt x="1036" y="114"/>
                    <a:pt x="1036" y="114"/>
                  </a:cubicBezTo>
                  <a:cubicBezTo>
                    <a:pt x="1038" y="114"/>
                    <a:pt x="1038" y="114"/>
                    <a:pt x="1038" y="114"/>
                  </a:cubicBezTo>
                  <a:cubicBezTo>
                    <a:pt x="1066" y="122"/>
                    <a:pt x="1066" y="122"/>
                    <a:pt x="1066" y="122"/>
                  </a:cubicBezTo>
                  <a:cubicBezTo>
                    <a:pt x="1093" y="129"/>
                    <a:pt x="1093" y="129"/>
                    <a:pt x="1093" y="129"/>
                  </a:cubicBezTo>
                  <a:cubicBezTo>
                    <a:pt x="1094" y="129"/>
                    <a:pt x="1095" y="129"/>
                    <a:pt x="1097" y="130"/>
                  </a:cubicBezTo>
                  <a:cubicBezTo>
                    <a:pt x="1107" y="132"/>
                    <a:pt x="1117" y="135"/>
                    <a:pt x="1127" y="138"/>
                  </a:cubicBezTo>
                  <a:cubicBezTo>
                    <a:pt x="1134" y="139"/>
                    <a:pt x="1141" y="141"/>
                    <a:pt x="1148" y="143"/>
                  </a:cubicBezTo>
                  <a:cubicBezTo>
                    <a:pt x="1151" y="144"/>
                    <a:pt x="1154" y="145"/>
                    <a:pt x="1157" y="146"/>
                  </a:cubicBezTo>
                  <a:cubicBezTo>
                    <a:pt x="1167" y="148"/>
                    <a:pt x="1177" y="151"/>
                    <a:pt x="1188" y="154"/>
                  </a:cubicBezTo>
                  <a:cubicBezTo>
                    <a:pt x="1198" y="157"/>
                    <a:pt x="1208" y="160"/>
                    <a:pt x="1218" y="164"/>
                  </a:cubicBezTo>
                  <a:cubicBezTo>
                    <a:pt x="1228" y="167"/>
                    <a:pt x="1237" y="170"/>
                    <a:pt x="1247" y="174"/>
                  </a:cubicBezTo>
                  <a:cubicBezTo>
                    <a:pt x="1250" y="175"/>
                    <a:pt x="1253" y="176"/>
                    <a:pt x="1256" y="177"/>
                  </a:cubicBezTo>
                  <a:cubicBezTo>
                    <a:pt x="1263" y="179"/>
                    <a:pt x="1270" y="182"/>
                    <a:pt x="1277" y="185"/>
                  </a:cubicBezTo>
                  <a:cubicBezTo>
                    <a:pt x="1287" y="189"/>
                    <a:pt x="1297" y="193"/>
                    <a:pt x="1306" y="198"/>
                  </a:cubicBezTo>
                  <a:cubicBezTo>
                    <a:pt x="1316" y="202"/>
                    <a:pt x="1326" y="207"/>
                    <a:pt x="1335" y="212"/>
                  </a:cubicBezTo>
                  <a:cubicBezTo>
                    <a:pt x="1343" y="216"/>
                    <a:pt x="1351" y="221"/>
                    <a:pt x="1358" y="225"/>
                  </a:cubicBezTo>
                  <a:cubicBezTo>
                    <a:pt x="1360" y="226"/>
                    <a:pt x="1362" y="228"/>
                    <a:pt x="1363" y="229"/>
                  </a:cubicBezTo>
                  <a:cubicBezTo>
                    <a:pt x="1373" y="235"/>
                    <a:pt x="1382" y="241"/>
                    <a:pt x="1391" y="248"/>
                  </a:cubicBezTo>
                  <a:cubicBezTo>
                    <a:pt x="1399" y="254"/>
                    <a:pt x="1406" y="261"/>
                    <a:pt x="1414" y="268"/>
                  </a:cubicBezTo>
                  <a:cubicBezTo>
                    <a:pt x="1422" y="276"/>
                    <a:pt x="1431" y="286"/>
                    <a:pt x="1438" y="296"/>
                  </a:cubicBezTo>
                  <a:cubicBezTo>
                    <a:pt x="1438" y="296"/>
                    <a:pt x="1439" y="296"/>
                    <a:pt x="1439" y="297"/>
                  </a:cubicBezTo>
                  <a:cubicBezTo>
                    <a:pt x="1448" y="309"/>
                    <a:pt x="1455" y="322"/>
                    <a:pt x="1462" y="335"/>
                  </a:cubicBezTo>
                  <a:cubicBezTo>
                    <a:pt x="1470" y="353"/>
                    <a:pt x="1477" y="372"/>
                    <a:pt x="1481" y="391"/>
                  </a:cubicBezTo>
                  <a:cubicBezTo>
                    <a:pt x="1481" y="393"/>
                    <a:pt x="1482" y="398"/>
                    <a:pt x="1482" y="399"/>
                  </a:cubicBezTo>
                  <a:cubicBezTo>
                    <a:pt x="1482" y="422"/>
                    <a:pt x="1478" y="441"/>
                    <a:pt x="1470" y="462"/>
                  </a:cubicBezTo>
                  <a:cubicBezTo>
                    <a:pt x="1469" y="465"/>
                    <a:pt x="1468" y="467"/>
                    <a:pt x="1467" y="470"/>
                  </a:cubicBezTo>
                  <a:cubicBezTo>
                    <a:pt x="1464" y="478"/>
                    <a:pt x="1464" y="478"/>
                    <a:pt x="1464" y="478"/>
                  </a:cubicBezTo>
                  <a:cubicBezTo>
                    <a:pt x="1463" y="480"/>
                    <a:pt x="1462" y="483"/>
                    <a:pt x="1460" y="485"/>
                  </a:cubicBezTo>
                  <a:cubicBezTo>
                    <a:pt x="1459" y="487"/>
                    <a:pt x="1458" y="489"/>
                    <a:pt x="1457" y="490"/>
                  </a:cubicBezTo>
                  <a:cubicBezTo>
                    <a:pt x="1457" y="491"/>
                    <a:pt x="1457" y="492"/>
                    <a:pt x="1456" y="492"/>
                  </a:cubicBezTo>
                  <a:cubicBezTo>
                    <a:pt x="1451" y="502"/>
                    <a:pt x="1444" y="511"/>
                    <a:pt x="1437" y="520"/>
                  </a:cubicBezTo>
                  <a:cubicBezTo>
                    <a:pt x="1430" y="529"/>
                    <a:pt x="1421" y="538"/>
                    <a:pt x="1412" y="546"/>
                  </a:cubicBezTo>
                  <a:cubicBezTo>
                    <a:pt x="1405" y="553"/>
                    <a:pt x="1396" y="559"/>
                    <a:pt x="1388" y="565"/>
                  </a:cubicBezTo>
                  <a:cubicBezTo>
                    <a:pt x="1383" y="569"/>
                    <a:pt x="1378" y="572"/>
                    <a:pt x="1373" y="575"/>
                  </a:cubicBezTo>
                  <a:cubicBezTo>
                    <a:pt x="1361" y="583"/>
                    <a:pt x="1348" y="590"/>
                    <a:pt x="1336" y="597"/>
                  </a:cubicBezTo>
                  <a:cubicBezTo>
                    <a:pt x="1334" y="598"/>
                    <a:pt x="1332" y="599"/>
                    <a:pt x="1330" y="600"/>
                  </a:cubicBezTo>
                  <a:cubicBezTo>
                    <a:pt x="1320" y="605"/>
                    <a:pt x="1310" y="610"/>
                    <a:pt x="1299" y="614"/>
                  </a:cubicBezTo>
                  <a:cubicBezTo>
                    <a:pt x="1288" y="619"/>
                    <a:pt x="1276" y="624"/>
                    <a:pt x="1264" y="629"/>
                  </a:cubicBezTo>
                  <a:cubicBezTo>
                    <a:pt x="1252" y="633"/>
                    <a:pt x="1240" y="637"/>
                    <a:pt x="1229" y="641"/>
                  </a:cubicBezTo>
                  <a:cubicBezTo>
                    <a:pt x="1220" y="644"/>
                    <a:pt x="1212" y="646"/>
                    <a:pt x="1204" y="649"/>
                  </a:cubicBezTo>
                  <a:cubicBezTo>
                    <a:pt x="1200" y="650"/>
                    <a:pt x="1197" y="651"/>
                    <a:pt x="1194" y="652"/>
                  </a:cubicBezTo>
                  <a:cubicBezTo>
                    <a:pt x="1182" y="655"/>
                    <a:pt x="1171" y="658"/>
                    <a:pt x="1159" y="661"/>
                  </a:cubicBezTo>
                  <a:cubicBezTo>
                    <a:pt x="1152" y="663"/>
                    <a:pt x="1145" y="665"/>
                    <a:pt x="1138" y="667"/>
                  </a:cubicBezTo>
                  <a:cubicBezTo>
                    <a:pt x="1134" y="668"/>
                    <a:pt x="1129" y="669"/>
                    <a:pt x="1125" y="670"/>
                  </a:cubicBezTo>
                  <a:cubicBezTo>
                    <a:pt x="1114" y="673"/>
                    <a:pt x="1102" y="676"/>
                    <a:pt x="1091" y="678"/>
                  </a:cubicBezTo>
                  <a:cubicBezTo>
                    <a:pt x="1085" y="680"/>
                    <a:pt x="1078" y="681"/>
                    <a:pt x="1072" y="683"/>
                  </a:cubicBezTo>
                  <a:cubicBezTo>
                    <a:pt x="1067" y="684"/>
                    <a:pt x="1062" y="685"/>
                    <a:pt x="1057" y="687"/>
                  </a:cubicBezTo>
                  <a:cubicBezTo>
                    <a:pt x="1045" y="689"/>
                    <a:pt x="1034" y="692"/>
                    <a:pt x="1023" y="695"/>
                  </a:cubicBezTo>
                  <a:cubicBezTo>
                    <a:pt x="1011" y="698"/>
                    <a:pt x="1000" y="701"/>
                    <a:pt x="988" y="704"/>
                  </a:cubicBezTo>
                  <a:cubicBezTo>
                    <a:pt x="977" y="707"/>
                    <a:pt x="965" y="710"/>
                    <a:pt x="954" y="713"/>
                  </a:cubicBezTo>
                  <a:cubicBezTo>
                    <a:pt x="949" y="714"/>
                    <a:pt x="944" y="716"/>
                    <a:pt x="939" y="717"/>
                  </a:cubicBezTo>
                  <a:cubicBezTo>
                    <a:pt x="933" y="719"/>
                    <a:pt x="926" y="721"/>
                    <a:pt x="920" y="723"/>
                  </a:cubicBezTo>
                  <a:cubicBezTo>
                    <a:pt x="908" y="726"/>
                    <a:pt x="896" y="730"/>
                    <a:pt x="885" y="733"/>
                  </a:cubicBezTo>
                  <a:cubicBezTo>
                    <a:pt x="873" y="737"/>
                    <a:pt x="861" y="741"/>
                    <a:pt x="850" y="745"/>
                  </a:cubicBezTo>
                  <a:cubicBezTo>
                    <a:pt x="838" y="750"/>
                    <a:pt x="826" y="754"/>
                    <a:pt x="814" y="759"/>
                  </a:cubicBezTo>
                  <a:cubicBezTo>
                    <a:pt x="813" y="760"/>
                    <a:pt x="811" y="760"/>
                    <a:pt x="809" y="761"/>
                  </a:cubicBezTo>
                  <a:cubicBezTo>
                    <a:pt x="799" y="765"/>
                    <a:pt x="789" y="770"/>
                    <a:pt x="778" y="775"/>
                  </a:cubicBezTo>
                  <a:cubicBezTo>
                    <a:pt x="768" y="780"/>
                    <a:pt x="757" y="785"/>
                    <a:pt x="747" y="791"/>
                  </a:cubicBezTo>
                  <a:cubicBezTo>
                    <a:pt x="745" y="792"/>
                    <a:pt x="743" y="793"/>
                    <a:pt x="742" y="794"/>
                  </a:cubicBezTo>
                  <a:cubicBezTo>
                    <a:pt x="734" y="799"/>
                    <a:pt x="726" y="804"/>
                    <a:pt x="718" y="810"/>
                  </a:cubicBezTo>
                  <a:cubicBezTo>
                    <a:pt x="713" y="814"/>
                    <a:pt x="708" y="818"/>
                    <a:pt x="703" y="822"/>
                  </a:cubicBezTo>
                  <a:cubicBezTo>
                    <a:pt x="699" y="825"/>
                    <a:pt x="695" y="829"/>
                    <a:pt x="691" y="832"/>
                  </a:cubicBezTo>
                  <a:cubicBezTo>
                    <a:pt x="683" y="841"/>
                    <a:pt x="676" y="850"/>
                    <a:pt x="670" y="860"/>
                  </a:cubicBezTo>
                  <a:cubicBezTo>
                    <a:pt x="665" y="868"/>
                    <a:pt x="665" y="868"/>
                    <a:pt x="665" y="868"/>
                  </a:cubicBezTo>
                  <a:cubicBezTo>
                    <a:pt x="664" y="870"/>
                    <a:pt x="663" y="873"/>
                    <a:pt x="661" y="876"/>
                  </a:cubicBezTo>
                  <a:cubicBezTo>
                    <a:pt x="659" y="881"/>
                    <a:pt x="657" y="887"/>
                    <a:pt x="655" y="892"/>
                  </a:cubicBezTo>
                  <a:cubicBezTo>
                    <a:pt x="649" y="915"/>
                    <a:pt x="647" y="940"/>
                    <a:pt x="653" y="963"/>
                  </a:cubicBezTo>
                  <a:cubicBezTo>
                    <a:pt x="655" y="973"/>
                    <a:pt x="658" y="983"/>
                    <a:pt x="663" y="992"/>
                  </a:cubicBezTo>
                  <a:cubicBezTo>
                    <a:pt x="668" y="1004"/>
                    <a:pt x="675" y="1015"/>
                    <a:pt x="684" y="1026"/>
                  </a:cubicBezTo>
                  <a:cubicBezTo>
                    <a:pt x="684" y="1027"/>
                    <a:pt x="685" y="1028"/>
                    <a:pt x="686" y="1029"/>
                  </a:cubicBezTo>
                  <a:cubicBezTo>
                    <a:pt x="687" y="1030"/>
                    <a:pt x="688" y="1031"/>
                    <a:pt x="689" y="1032"/>
                  </a:cubicBezTo>
                  <a:cubicBezTo>
                    <a:pt x="691" y="1034"/>
                    <a:pt x="693" y="1037"/>
                    <a:pt x="695" y="1039"/>
                  </a:cubicBezTo>
                  <a:cubicBezTo>
                    <a:pt x="697" y="1040"/>
                    <a:pt x="697" y="1040"/>
                    <a:pt x="697" y="1040"/>
                  </a:cubicBezTo>
                  <a:cubicBezTo>
                    <a:pt x="697" y="1041"/>
                    <a:pt x="698" y="1042"/>
                    <a:pt x="699" y="1043"/>
                  </a:cubicBezTo>
                  <a:cubicBezTo>
                    <a:pt x="706" y="1049"/>
                    <a:pt x="706" y="1049"/>
                    <a:pt x="706" y="1049"/>
                  </a:cubicBezTo>
                  <a:cubicBezTo>
                    <a:pt x="709" y="1052"/>
                    <a:pt x="709" y="1052"/>
                    <a:pt x="709" y="1052"/>
                  </a:cubicBezTo>
                  <a:cubicBezTo>
                    <a:pt x="713" y="1054"/>
                    <a:pt x="713" y="1054"/>
                    <a:pt x="713" y="1054"/>
                  </a:cubicBezTo>
                  <a:cubicBezTo>
                    <a:pt x="714" y="1055"/>
                    <a:pt x="715" y="1056"/>
                    <a:pt x="717" y="1057"/>
                  </a:cubicBezTo>
                  <a:cubicBezTo>
                    <a:pt x="717" y="1058"/>
                    <a:pt x="718" y="1059"/>
                    <a:pt x="719" y="1060"/>
                  </a:cubicBezTo>
                  <a:cubicBezTo>
                    <a:pt x="727" y="1065"/>
                    <a:pt x="727" y="1065"/>
                    <a:pt x="727" y="1065"/>
                  </a:cubicBezTo>
                  <a:cubicBezTo>
                    <a:pt x="729" y="1067"/>
                    <a:pt x="732" y="1068"/>
                    <a:pt x="734" y="1070"/>
                  </a:cubicBezTo>
                  <a:cubicBezTo>
                    <a:pt x="737" y="1071"/>
                    <a:pt x="739" y="1073"/>
                    <a:pt x="742" y="1074"/>
                  </a:cubicBezTo>
                  <a:cubicBezTo>
                    <a:pt x="743" y="1075"/>
                    <a:pt x="744" y="1075"/>
                    <a:pt x="744" y="1076"/>
                  </a:cubicBezTo>
                  <a:cubicBezTo>
                    <a:pt x="754" y="1081"/>
                    <a:pt x="764" y="1086"/>
                    <a:pt x="773" y="1090"/>
                  </a:cubicBezTo>
                  <a:cubicBezTo>
                    <a:pt x="783" y="1094"/>
                    <a:pt x="793" y="1098"/>
                    <a:pt x="803" y="1101"/>
                  </a:cubicBezTo>
                  <a:cubicBezTo>
                    <a:pt x="804" y="1101"/>
                    <a:pt x="804" y="1101"/>
                    <a:pt x="805" y="1102"/>
                  </a:cubicBezTo>
                  <a:cubicBezTo>
                    <a:pt x="814" y="1105"/>
                    <a:pt x="824" y="1107"/>
                    <a:pt x="833" y="1110"/>
                  </a:cubicBezTo>
                  <a:cubicBezTo>
                    <a:pt x="843" y="1113"/>
                    <a:pt x="853" y="1115"/>
                    <a:pt x="863" y="1117"/>
                  </a:cubicBezTo>
                  <a:cubicBezTo>
                    <a:pt x="866" y="1118"/>
                    <a:pt x="869" y="1118"/>
                    <a:pt x="872" y="1119"/>
                  </a:cubicBezTo>
                  <a:cubicBezTo>
                    <a:pt x="879" y="1120"/>
                    <a:pt x="887" y="1122"/>
                    <a:pt x="894" y="1123"/>
                  </a:cubicBezTo>
                  <a:cubicBezTo>
                    <a:pt x="905" y="1125"/>
                    <a:pt x="915" y="1126"/>
                    <a:pt x="925" y="1128"/>
                  </a:cubicBezTo>
                  <a:cubicBezTo>
                    <a:pt x="936" y="1129"/>
                    <a:pt x="946" y="1131"/>
                    <a:pt x="957" y="1132"/>
                  </a:cubicBezTo>
                  <a:cubicBezTo>
                    <a:pt x="967" y="1133"/>
                    <a:pt x="978" y="1134"/>
                    <a:pt x="988" y="1135"/>
                  </a:cubicBezTo>
                  <a:cubicBezTo>
                    <a:pt x="995" y="1135"/>
                    <a:pt x="1001" y="1136"/>
                    <a:pt x="1008" y="1136"/>
                  </a:cubicBezTo>
                  <a:cubicBezTo>
                    <a:pt x="1012" y="1137"/>
                    <a:pt x="1016" y="1137"/>
                    <a:pt x="1020" y="1137"/>
                  </a:cubicBezTo>
                  <a:cubicBezTo>
                    <a:pt x="1030" y="1138"/>
                    <a:pt x="1041" y="1139"/>
                    <a:pt x="1052" y="1139"/>
                  </a:cubicBezTo>
                  <a:cubicBezTo>
                    <a:pt x="1062" y="1140"/>
                    <a:pt x="1073" y="1140"/>
                    <a:pt x="1083" y="1140"/>
                  </a:cubicBezTo>
                  <a:cubicBezTo>
                    <a:pt x="1094" y="1141"/>
                    <a:pt x="1105" y="1141"/>
                    <a:pt x="1115" y="1141"/>
                  </a:cubicBezTo>
                  <a:cubicBezTo>
                    <a:pt x="1125" y="1142"/>
                    <a:pt x="1135" y="1142"/>
                    <a:pt x="1145" y="1142"/>
                  </a:cubicBezTo>
                  <a:cubicBezTo>
                    <a:pt x="1146" y="1142"/>
                    <a:pt x="1147" y="1142"/>
                    <a:pt x="1147" y="1142"/>
                  </a:cubicBezTo>
                  <a:cubicBezTo>
                    <a:pt x="1158" y="1142"/>
                    <a:pt x="1169" y="1142"/>
                    <a:pt x="1180" y="1142"/>
                  </a:cubicBezTo>
                  <a:cubicBezTo>
                    <a:pt x="1190" y="1142"/>
                    <a:pt x="1201" y="1142"/>
                    <a:pt x="1212" y="1142"/>
                  </a:cubicBezTo>
                  <a:cubicBezTo>
                    <a:pt x="1223" y="1142"/>
                    <a:pt x="1233" y="1142"/>
                    <a:pt x="1244" y="1142"/>
                  </a:cubicBezTo>
                  <a:cubicBezTo>
                    <a:pt x="1255" y="1142"/>
                    <a:pt x="1265" y="1142"/>
                    <a:pt x="1276" y="1142"/>
                  </a:cubicBezTo>
                  <a:cubicBezTo>
                    <a:pt x="1278" y="1142"/>
                    <a:pt x="1280" y="1142"/>
                    <a:pt x="1282" y="1142"/>
                  </a:cubicBezTo>
                  <a:cubicBezTo>
                    <a:pt x="1291" y="1142"/>
                    <a:pt x="1299" y="1142"/>
                    <a:pt x="1308" y="1142"/>
                  </a:cubicBezTo>
                  <a:cubicBezTo>
                    <a:pt x="1319" y="1142"/>
                    <a:pt x="1330" y="1142"/>
                    <a:pt x="1341" y="1142"/>
                  </a:cubicBezTo>
                  <a:cubicBezTo>
                    <a:pt x="1344" y="1143"/>
                    <a:pt x="1347" y="1143"/>
                    <a:pt x="1350" y="1143"/>
                  </a:cubicBezTo>
                  <a:cubicBezTo>
                    <a:pt x="1358" y="1143"/>
                    <a:pt x="1358" y="1143"/>
                    <a:pt x="1358" y="1143"/>
                  </a:cubicBezTo>
                  <a:cubicBezTo>
                    <a:pt x="1360" y="1143"/>
                    <a:pt x="1360" y="1143"/>
                    <a:pt x="1360" y="1143"/>
                  </a:cubicBezTo>
                  <a:cubicBezTo>
                    <a:pt x="1363" y="1143"/>
                    <a:pt x="1363" y="1143"/>
                    <a:pt x="1363" y="1143"/>
                  </a:cubicBezTo>
                  <a:cubicBezTo>
                    <a:pt x="1367" y="1143"/>
                    <a:pt x="1367" y="1143"/>
                    <a:pt x="1367" y="1143"/>
                  </a:cubicBezTo>
                  <a:cubicBezTo>
                    <a:pt x="1373" y="1142"/>
                    <a:pt x="1373" y="1142"/>
                    <a:pt x="1373" y="1142"/>
                  </a:cubicBezTo>
                  <a:cubicBezTo>
                    <a:pt x="1384" y="1142"/>
                    <a:pt x="1384" y="1142"/>
                    <a:pt x="1384" y="1142"/>
                  </a:cubicBezTo>
                  <a:cubicBezTo>
                    <a:pt x="1405" y="1142"/>
                    <a:pt x="1405" y="1142"/>
                    <a:pt x="1405" y="1142"/>
                  </a:cubicBezTo>
                  <a:cubicBezTo>
                    <a:pt x="1418" y="1142"/>
                    <a:pt x="1418" y="1142"/>
                    <a:pt x="1418" y="1142"/>
                  </a:cubicBezTo>
                  <a:cubicBezTo>
                    <a:pt x="1437" y="1141"/>
                    <a:pt x="1437" y="1141"/>
                    <a:pt x="1437" y="1141"/>
                  </a:cubicBezTo>
                  <a:cubicBezTo>
                    <a:pt x="1470" y="1141"/>
                    <a:pt x="1470" y="1141"/>
                    <a:pt x="1470" y="1141"/>
                  </a:cubicBezTo>
                  <a:cubicBezTo>
                    <a:pt x="1502" y="1140"/>
                    <a:pt x="1502" y="1140"/>
                    <a:pt x="1502" y="1140"/>
                  </a:cubicBezTo>
                  <a:cubicBezTo>
                    <a:pt x="1534" y="1140"/>
                    <a:pt x="1534" y="1140"/>
                    <a:pt x="1534" y="1140"/>
                  </a:cubicBezTo>
                  <a:cubicBezTo>
                    <a:pt x="1567" y="1139"/>
                    <a:pt x="1567" y="1139"/>
                    <a:pt x="1567" y="1139"/>
                  </a:cubicBezTo>
                  <a:cubicBezTo>
                    <a:pt x="1599" y="1139"/>
                    <a:pt x="1599" y="1139"/>
                    <a:pt x="1599" y="1139"/>
                  </a:cubicBezTo>
                  <a:cubicBezTo>
                    <a:pt x="1631" y="1138"/>
                    <a:pt x="1631" y="1138"/>
                    <a:pt x="1631" y="1138"/>
                  </a:cubicBezTo>
                  <a:cubicBezTo>
                    <a:pt x="1664" y="1138"/>
                    <a:pt x="1664" y="1138"/>
                    <a:pt x="1664" y="1138"/>
                  </a:cubicBezTo>
                  <a:cubicBezTo>
                    <a:pt x="1691" y="1137"/>
                    <a:pt x="1691" y="1137"/>
                    <a:pt x="1691" y="1137"/>
                  </a:cubicBezTo>
                  <a:cubicBezTo>
                    <a:pt x="1693" y="1137"/>
                    <a:pt x="1695" y="1137"/>
                    <a:pt x="1696" y="1137"/>
                  </a:cubicBezTo>
                  <a:cubicBezTo>
                    <a:pt x="1707" y="1137"/>
                    <a:pt x="1718" y="1137"/>
                    <a:pt x="1728" y="1137"/>
                  </a:cubicBezTo>
                  <a:cubicBezTo>
                    <a:pt x="1739" y="1137"/>
                    <a:pt x="1750" y="1137"/>
                    <a:pt x="1760" y="1138"/>
                  </a:cubicBezTo>
                  <a:cubicBezTo>
                    <a:pt x="1771" y="1138"/>
                    <a:pt x="1782" y="1138"/>
                    <a:pt x="1792" y="1139"/>
                  </a:cubicBezTo>
                  <a:cubicBezTo>
                    <a:pt x="1803" y="1139"/>
                    <a:pt x="1814" y="1140"/>
                    <a:pt x="1824" y="1140"/>
                  </a:cubicBezTo>
                  <a:cubicBezTo>
                    <a:pt x="1825" y="1140"/>
                    <a:pt x="1826" y="1140"/>
                    <a:pt x="1827" y="1140"/>
                  </a:cubicBezTo>
                  <a:cubicBezTo>
                    <a:pt x="1837" y="1141"/>
                    <a:pt x="1846" y="1142"/>
                    <a:pt x="1856" y="1142"/>
                  </a:cubicBezTo>
                  <a:cubicBezTo>
                    <a:pt x="1867" y="1143"/>
                    <a:pt x="1877" y="1144"/>
                    <a:pt x="1888" y="1145"/>
                  </a:cubicBezTo>
                  <a:cubicBezTo>
                    <a:pt x="1898" y="1146"/>
                    <a:pt x="1909" y="1146"/>
                    <a:pt x="1919" y="1147"/>
                  </a:cubicBezTo>
                  <a:cubicBezTo>
                    <a:pt x="1930" y="1148"/>
                    <a:pt x="1940" y="1150"/>
                    <a:pt x="1951" y="1151"/>
                  </a:cubicBezTo>
                  <a:cubicBezTo>
                    <a:pt x="1955" y="1151"/>
                    <a:pt x="1959" y="1152"/>
                    <a:pt x="1963" y="1152"/>
                  </a:cubicBezTo>
                  <a:cubicBezTo>
                    <a:pt x="1969" y="1153"/>
                    <a:pt x="1976" y="1154"/>
                    <a:pt x="1982" y="1154"/>
                  </a:cubicBezTo>
                  <a:cubicBezTo>
                    <a:pt x="1992" y="1156"/>
                    <a:pt x="2003" y="1157"/>
                    <a:pt x="2013" y="1159"/>
                  </a:cubicBezTo>
                  <a:cubicBezTo>
                    <a:pt x="2024" y="1160"/>
                    <a:pt x="2034" y="1162"/>
                    <a:pt x="2044" y="1163"/>
                  </a:cubicBezTo>
                  <a:cubicBezTo>
                    <a:pt x="2055" y="1165"/>
                    <a:pt x="2065" y="1166"/>
                    <a:pt x="2075" y="1168"/>
                  </a:cubicBezTo>
                  <a:cubicBezTo>
                    <a:pt x="2086" y="1170"/>
                    <a:pt x="2096" y="1172"/>
                    <a:pt x="2106" y="1173"/>
                  </a:cubicBezTo>
                  <a:cubicBezTo>
                    <a:pt x="2117" y="1175"/>
                    <a:pt x="2127" y="1177"/>
                    <a:pt x="2137" y="1179"/>
                  </a:cubicBezTo>
                  <a:cubicBezTo>
                    <a:pt x="2147" y="1181"/>
                    <a:pt x="2158" y="1183"/>
                    <a:pt x="2168" y="1186"/>
                  </a:cubicBezTo>
                  <a:cubicBezTo>
                    <a:pt x="2178" y="1188"/>
                    <a:pt x="2188" y="1190"/>
                    <a:pt x="2198" y="1192"/>
                  </a:cubicBezTo>
                  <a:cubicBezTo>
                    <a:pt x="2209" y="1195"/>
                    <a:pt x="2219" y="1197"/>
                    <a:pt x="2229" y="1199"/>
                  </a:cubicBezTo>
                  <a:cubicBezTo>
                    <a:pt x="2230" y="1200"/>
                    <a:pt x="2230" y="1200"/>
                    <a:pt x="2231" y="1200"/>
                  </a:cubicBezTo>
                  <a:cubicBezTo>
                    <a:pt x="2241" y="1202"/>
                    <a:pt x="2250" y="1205"/>
                    <a:pt x="2259" y="1207"/>
                  </a:cubicBezTo>
                  <a:cubicBezTo>
                    <a:pt x="2269" y="1210"/>
                    <a:pt x="2280" y="1212"/>
                    <a:pt x="2290" y="1215"/>
                  </a:cubicBezTo>
                  <a:cubicBezTo>
                    <a:pt x="2300" y="1218"/>
                    <a:pt x="2310" y="1221"/>
                    <a:pt x="2320" y="1224"/>
                  </a:cubicBezTo>
                  <a:cubicBezTo>
                    <a:pt x="2330" y="1227"/>
                    <a:pt x="2340" y="1230"/>
                    <a:pt x="2350" y="1233"/>
                  </a:cubicBezTo>
                  <a:cubicBezTo>
                    <a:pt x="2360" y="1236"/>
                    <a:pt x="2370" y="1239"/>
                    <a:pt x="2380" y="1242"/>
                  </a:cubicBezTo>
                  <a:cubicBezTo>
                    <a:pt x="2390" y="1245"/>
                    <a:pt x="2400" y="1249"/>
                    <a:pt x="2410" y="1252"/>
                  </a:cubicBezTo>
                  <a:cubicBezTo>
                    <a:pt x="2420" y="1255"/>
                    <a:pt x="2430" y="1259"/>
                    <a:pt x="2440" y="1262"/>
                  </a:cubicBezTo>
                  <a:cubicBezTo>
                    <a:pt x="2449" y="1266"/>
                    <a:pt x="2459" y="1269"/>
                    <a:pt x="2469" y="1273"/>
                  </a:cubicBezTo>
                  <a:cubicBezTo>
                    <a:pt x="2476" y="1276"/>
                    <a:pt x="2484" y="1279"/>
                    <a:pt x="2491" y="1281"/>
                  </a:cubicBezTo>
                  <a:cubicBezTo>
                    <a:pt x="2493" y="1282"/>
                    <a:pt x="2496" y="1283"/>
                    <a:pt x="2499" y="1285"/>
                  </a:cubicBezTo>
                  <a:cubicBezTo>
                    <a:pt x="2509" y="1288"/>
                    <a:pt x="2518" y="1292"/>
                    <a:pt x="2528" y="1296"/>
                  </a:cubicBezTo>
                  <a:cubicBezTo>
                    <a:pt x="2538" y="1300"/>
                    <a:pt x="2548" y="1305"/>
                    <a:pt x="2557" y="1309"/>
                  </a:cubicBezTo>
                  <a:cubicBezTo>
                    <a:pt x="2567" y="1313"/>
                    <a:pt x="2577" y="1317"/>
                    <a:pt x="2587" y="1322"/>
                  </a:cubicBezTo>
                  <a:cubicBezTo>
                    <a:pt x="2596" y="1326"/>
                    <a:pt x="2606" y="1331"/>
                    <a:pt x="2616" y="1335"/>
                  </a:cubicBezTo>
                  <a:cubicBezTo>
                    <a:pt x="2625" y="1340"/>
                    <a:pt x="2635" y="1344"/>
                    <a:pt x="2644" y="1349"/>
                  </a:cubicBezTo>
                  <a:cubicBezTo>
                    <a:pt x="2654" y="1354"/>
                    <a:pt x="2664" y="1359"/>
                    <a:pt x="2673" y="1364"/>
                  </a:cubicBezTo>
                  <a:cubicBezTo>
                    <a:pt x="2683" y="1369"/>
                    <a:pt x="2692" y="1374"/>
                    <a:pt x="2702" y="1379"/>
                  </a:cubicBezTo>
                  <a:cubicBezTo>
                    <a:pt x="2711" y="1384"/>
                    <a:pt x="2721" y="1389"/>
                    <a:pt x="2730" y="1395"/>
                  </a:cubicBezTo>
                  <a:cubicBezTo>
                    <a:pt x="2732" y="1396"/>
                    <a:pt x="2734" y="1397"/>
                    <a:pt x="2736" y="1398"/>
                  </a:cubicBezTo>
                  <a:cubicBezTo>
                    <a:pt x="2744" y="1402"/>
                    <a:pt x="2751" y="1407"/>
                    <a:pt x="2759" y="1411"/>
                  </a:cubicBezTo>
                  <a:cubicBezTo>
                    <a:pt x="2768" y="1417"/>
                    <a:pt x="2777" y="1423"/>
                    <a:pt x="2787" y="1428"/>
                  </a:cubicBezTo>
                  <a:cubicBezTo>
                    <a:pt x="2796" y="1434"/>
                    <a:pt x="2806" y="1440"/>
                    <a:pt x="2815" y="1446"/>
                  </a:cubicBezTo>
                  <a:cubicBezTo>
                    <a:pt x="2824" y="1452"/>
                    <a:pt x="2833" y="1458"/>
                    <a:pt x="2843" y="1465"/>
                  </a:cubicBezTo>
                  <a:cubicBezTo>
                    <a:pt x="2846" y="1466"/>
                    <a:pt x="2848" y="1468"/>
                    <a:pt x="2851" y="1470"/>
                  </a:cubicBezTo>
                  <a:cubicBezTo>
                    <a:pt x="2858" y="1475"/>
                    <a:pt x="2864" y="1479"/>
                    <a:pt x="2870" y="1484"/>
                  </a:cubicBezTo>
                  <a:cubicBezTo>
                    <a:pt x="2880" y="1490"/>
                    <a:pt x="2889" y="1497"/>
                    <a:pt x="2898" y="1504"/>
                  </a:cubicBezTo>
                  <a:cubicBezTo>
                    <a:pt x="2907" y="1510"/>
                    <a:pt x="2916" y="1517"/>
                    <a:pt x="2925" y="1524"/>
                  </a:cubicBezTo>
                  <a:cubicBezTo>
                    <a:pt x="2934" y="1532"/>
                    <a:pt x="2943" y="1539"/>
                    <a:pt x="2952" y="1546"/>
                  </a:cubicBezTo>
                  <a:cubicBezTo>
                    <a:pt x="2955" y="1548"/>
                    <a:pt x="2957" y="1550"/>
                    <a:pt x="2960" y="1552"/>
                  </a:cubicBezTo>
                  <a:cubicBezTo>
                    <a:pt x="2966" y="1558"/>
                    <a:pt x="2973" y="1563"/>
                    <a:pt x="2979" y="1569"/>
                  </a:cubicBezTo>
                  <a:cubicBezTo>
                    <a:pt x="2988" y="1576"/>
                    <a:pt x="2997" y="1584"/>
                    <a:pt x="3006" y="1592"/>
                  </a:cubicBezTo>
                  <a:cubicBezTo>
                    <a:pt x="3015" y="1600"/>
                    <a:pt x="3023" y="1608"/>
                    <a:pt x="3032" y="1616"/>
                  </a:cubicBezTo>
                  <a:cubicBezTo>
                    <a:pt x="3041" y="1625"/>
                    <a:pt x="3049" y="1633"/>
                    <a:pt x="3057" y="1641"/>
                  </a:cubicBezTo>
                  <a:cubicBezTo>
                    <a:pt x="3065" y="1649"/>
                    <a:pt x="3073" y="1657"/>
                    <a:pt x="3080" y="1665"/>
                  </a:cubicBezTo>
                  <a:cubicBezTo>
                    <a:pt x="3089" y="1674"/>
                    <a:pt x="3097" y="1683"/>
                    <a:pt x="3106" y="1693"/>
                  </a:cubicBezTo>
                  <a:cubicBezTo>
                    <a:pt x="3114" y="1702"/>
                    <a:pt x="3123" y="1712"/>
                    <a:pt x="3131" y="1722"/>
                  </a:cubicBezTo>
                  <a:cubicBezTo>
                    <a:pt x="3136" y="1728"/>
                    <a:pt x="3141" y="1734"/>
                    <a:pt x="3146" y="1741"/>
                  </a:cubicBezTo>
                  <a:cubicBezTo>
                    <a:pt x="3150" y="1745"/>
                    <a:pt x="3153" y="1749"/>
                    <a:pt x="3156" y="1753"/>
                  </a:cubicBezTo>
                  <a:cubicBezTo>
                    <a:pt x="3160" y="1758"/>
                    <a:pt x="3164" y="1763"/>
                    <a:pt x="3167" y="1767"/>
                  </a:cubicBezTo>
                  <a:cubicBezTo>
                    <a:pt x="3172" y="1773"/>
                    <a:pt x="3176" y="1779"/>
                    <a:pt x="3181" y="1786"/>
                  </a:cubicBezTo>
                  <a:cubicBezTo>
                    <a:pt x="3183" y="1789"/>
                    <a:pt x="3185" y="1792"/>
                    <a:pt x="3187" y="1795"/>
                  </a:cubicBezTo>
                  <a:cubicBezTo>
                    <a:pt x="3193" y="1803"/>
                    <a:pt x="3199" y="1812"/>
                    <a:pt x="3205" y="1820"/>
                  </a:cubicBezTo>
                  <a:cubicBezTo>
                    <a:pt x="3205" y="1821"/>
                    <a:pt x="3206" y="1822"/>
                    <a:pt x="3206" y="1823"/>
                  </a:cubicBezTo>
                  <a:cubicBezTo>
                    <a:pt x="3213" y="1832"/>
                    <a:pt x="3219" y="1842"/>
                    <a:pt x="3225" y="1851"/>
                  </a:cubicBezTo>
                  <a:cubicBezTo>
                    <a:pt x="3226" y="1853"/>
                    <a:pt x="3227" y="1855"/>
                    <a:pt x="3228" y="1857"/>
                  </a:cubicBezTo>
                  <a:cubicBezTo>
                    <a:pt x="3236" y="1869"/>
                    <a:pt x="3244" y="1882"/>
                    <a:pt x="3251" y="1895"/>
                  </a:cubicBezTo>
                  <a:cubicBezTo>
                    <a:pt x="3259" y="1909"/>
                    <a:pt x="3266" y="1923"/>
                    <a:pt x="3273" y="1937"/>
                  </a:cubicBezTo>
                  <a:cubicBezTo>
                    <a:pt x="3279" y="1948"/>
                    <a:pt x="3284" y="1959"/>
                    <a:pt x="3289" y="1970"/>
                  </a:cubicBezTo>
                  <a:cubicBezTo>
                    <a:pt x="3291" y="1974"/>
                    <a:pt x="3293" y="1979"/>
                    <a:pt x="3295" y="1983"/>
                  </a:cubicBezTo>
                  <a:cubicBezTo>
                    <a:pt x="3302" y="1999"/>
                    <a:pt x="3309" y="2015"/>
                    <a:pt x="3316" y="2032"/>
                  </a:cubicBezTo>
                  <a:cubicBezTo>
                    <a:pt x="3322" y="2050"/>
                    <a:pt x="3329" y="2069"/>
                    <a:pt x="3335" y="2087"/>
                  </a:cubicBezTo>
                  <a:cubicBezTo>
                    <a:pt x="3336" y="2090"/>
                    <a:pt x="3337" y="2093"/>
                    <a:pt x="3338" y="2097"/>
                  </a:cubicBezTo>
                  <a:cubicBezTo>
                    <a:pt x="3343" y="2113"/>
                    <a:pt x="3347" y="2130"/>
                    <a:pt x="3352" y="2146"/>
                  </a:cubicBezTo>
                  <a:cubicBezTo>
                    <a:pt x="3373" y="2146"/>
                    <a:pt x="3373" y="2146"/>
                    <a:pt x="3373" y="2146"/>
                  </a:cubicBezTo>
                  <a:cubicBezTo>
                    <a:pt x="3371" y="2136"/>
                    <a:pt x="3368" y="2126"/>
                    <a:pt x="3365" y="211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 name="Freeform 7">
              <a:extLst>
                <a:ext uri="{FF2B5EF4-FFF2-40B4-BE49-F238E27FC236}">
                  <a16:creationId xmlns:a16="http://schemas.microsoft.com/office/drawing/2014/main" id="{B3816AE0-88EB-BE04-86B1-93CCB2CBCAE1}"/>
                </a:ext>
              </a:extLst>
            </p:cNvPr>
            <p:cNvSpPr>
              <a:spLocks/>
            </p:cNvSpPr>
            <p:nvPr/>
          </p:nvSpPr>
          <p:spPr bwMode="auto">
            <a:xfrm>
              <a:off x="0" y="1825625"/>
              <a:ext cx="5667375" cy="5073650"/>
            </a:xfrm>
            <a:custGeom>
              <a:avLst/>
              <a:gdLst>
                <a:gd name="T0" fmla="*/ 2234 w 2234"/>
                <a:gd name="T1" fmla="*/ 1809 h 1999"/>
                <a:gd name="T2" fmla="*/ 2223 w 2234"/>
                <a:gd name="T3" fmla="*/ 1712 h 1999"/>
                <a:gd name="T4" fmla="*/ 2172 w 2234"/>
                <a:gd name="T5" fmla="*/ 1596 h 1999"/>
                <a:gd name="T6" fmla="*/ 2110 w 2234"/>
                <a:gd name="T7" fmla="*/ 1522 h 1999"/>
                <a:gd name="T8" fmla="*/ 2042 w 2234"/>
                <a:gd name="T9" fmla="*/ 1465 h 1999"/>
                <a:gd name="T10" fmla="*/ 1962 w 2234"/>
                <a:gd name="T11" fmla="*/ 1413 h 1999"/>
                <a:gd name="T12" fmla="*/ 1897 w 2234"/>
                <a:gd name="T13" fmla="*/ 1382 h 1999"/>
                <a:gd name="T14" fmla="*/ 1698 w 2234"/>
                <a:gd name="T15" fmla="*/ 1328 h 1999"/>
                <a:gd name="T16" fmla="*/ 1491 w 2234"/>
                <a:gd name="T17" fmla="*/ 1304 h 1999"/>
                <a:gd name="T18" fmla="*/ 1282 w 2234"/>
                <a:gd name="T19" fmla="*/ 1291 h 1999"/>
                <a:gd name="T20" fmla="*/ 1049 w 2234"/>
                <a:gd name="T21" fmla="*/ 1279 h 1999"/>
                <a:gd name="T22" fmla="*/ 842 w 2234"/>
                <a:gd name="T23" fmla="*/ 1260 h 1999"/>
                <a:gd name="T24" fmla="*/ 640 w 2234"/>
                <a:gd name="T25" fmla="*/ 1230 h 1999"/>
                <a:gd name="T26" fmla="*/ 453 w 2234"/>
                <a:gd name="T27" fmla="*/ 1187 h 1999"/>
                <a:gd name="T28" fmla="*/ 272 w 2234"/>
                <a:gd name="T29" fmla="*/ 1119 h 1999"/>
                <a:gd name="T30" fmla="*/ 130 w 2234"/>
                <a:gd name="T31" fmla="*/ 1012 h 1999"/>
                <a:gd name="T32" fmla="*/ 93 w 2234"/>
                <a:gd name="T33" fmla="*/ 950 h 1999"/>
                <a:gd name="T34" fmla="*/ 107 w 2234"/>
                <a:gd name="T35" fmla="*/ 760 h 1999"/>
                <a:gd name="T36" fmla="*/ 159 w 2234"/>
                <a:gd name="T37" fmla="*/ 689 h 1999"/>
                <a:gd name="T38" fmla="*/ 299 w 2234"/>
                <a:gd name="T39" fmla="*/ 582 h 1999"/>
                <a:gd name="T40" fmla="*/ 511 w 2234"/>
                <a:gd name="T41" fmla="*/ 494 h 1999"/>
                <a:gd name="T42" fmla="*/ 711 w 2234"/>
                <a:gd name="T43" fmla="*/ 441 h 1999"/>
                <a:gd name="T44" fmla="*/ 940 w 2234"/>
                <a:gd name="T45" fmla="*/ 369 h 1999"/>
                <a:gd name="T46" fmla="*/ 1051 w 2234"/>
                <a:gd name="T47" fmla="*/ 208 h 1999"/>
                <a:gd name="T48" fmla="*/ 992 w 2234"/>
                <a:gd name="T49" fmla="*/ 125 h 1999"/>
                <a:gd name="T50" fmla="*/ 843 w 2234"/>
                <a:gd name="T51" fmla="*/ 58 h 1999"/>
                <a:gd name="T52" fmla="*/ 637 w 2234"/>
                <a:gd name="T53" fmla="*/ 32 h 1999"/>
                <a:gd name="T54" fmla="*/ 443 w 2234"/>
                <a:gd name="T55" fmla="*/ 19 h 1999"/>
                <a:gd name="T56" fmla="*/ 218 w 2234"/>
                <a:gd name="T57" fmla="*/ 9 h 1999"/>
                <a:gd name="T58" fmla="*/ 8 w 2234"/>
                <a:gd name="T59" fmla="*/ 0 h 1999"/>
                <a:gd name="T60" fmla="*/ 153 w 2234"/>
                <a:gd name="T61" fmla="*/ 15 h 1999"/>
                <a:gd name="T62" fmla="*/ 386 w 2234"/>
                <a:gd name="T63" fmla="*/ 26 h 1999"/>
                <a:gd name="T64" fmla="*/ 595 w 2234"/>
                <a:gd name="T65" fmla="*/ 38 h 1999"/>
                <a:gd name="T66" fmla="*/ 801 w 2234"/>
                <a:gd name="T67" fmla="*/ 59 h 1999"/>
                <a:gd name="T68" fmla="*/ 954 w 2234"/>
                <a:gd name="T69" fmla="*/ 109 h 1999"/>
                <a:gd name="T70" fmla="*/ 1036 w 2234"/>
                <a:gd name="T71" fmla="*/ 195 h 1999"/>
                <a:gd name="T72" fmla="*/ 965 w 2234"/>
                <a:gd name="T73" fmla="*/ 340 h 1999"/>
                <a:gd name="T74" fmla="*/ 733 w 2234"/>
                <a:gd name="T75" fmla="*/ 423 h 1999"/>
                <a:gd name="T76" fmla="*/ 516 w 2234"/>
                <a:gd name="T77" fmla="*/ 478 h 1999"/>
                <a:gd name="T78" fmla="*/ 299 w 2234"/>
                <a:gd name="T79" fmla="*/ 565 h 1999"/>
                <a:gd name="T80" fmla="*/ 171 w 2234"/>
                <a:gd name="T81" fmla="*/ 655 h 1999"/>
                <a:gd name="T82" fmla="*/ 101 w 2234"/>
                <a:gd name="T83" fmla="*/ 741 h 1999"/>
                <a:gd name="T84" fmla="*/ 72 w 2234"/>
                <a:gd name="T85" fmla="*/ 927 h 1999"/>
                <a:gd name="T86" fmla="*/ 103 w 2234"/>
                <a:gd name="T87" fmla="*/ 995 h 1999"/>
                <a:gd name="T88" fmla="*/ 225 w 2234"/>
                <a:gd name="T89" fmla="*/ 1107 h 1999"/>
                <a:gd name="T90" fmla="*/ 395 w 2234"/>
                <a:gd name="T91" fmla="*/ 1184 h 1999"/>
                <a:gd name="T92" fmla="*/ 594 w 2234"/>
                <a:gd name="T93" fmla="*/ 1236 h 1999"/>
                <a:gd name="T94" fmla="*/ 798 w 2234"/>
                <a:gd name="T95" fmla="*/ 1270 h 1999"/>
                <a:gd name="T96" fmla="*/ 1004 w 2234"/>
                <a:gd name="T97" fmla="*/ 1292 h 1999"/>
                <a:gd name="T98" fmla="*/ 1213 w 2234"/>
                <a:gd name="T99" fmla="*/ 1305 h 1999"/>
                <a:gd name="T100" fmla="*/ 1422 w 2234"/>
                <a:gd name="T101" fmla="*/ 1316 h 1999"/>
                <a:gd name="T102" fmla="*/ 1629 w 2234"/>
                <a:gd name="T103" fmla="*/ 1336 h 1999"/>
                <a:gd name="T104" fmla="*/ 1809 w 2234"/>
                <a:gd name="T105" fmla="*/ 1370 h 1999"/>
                <a:gd name="T106" fmla="*/ 1950 w 2234"/>
                <a:gd name="T107" fmla="*/ 1425 h 1999"/>
                <a:gd name="T108" fmla="*/ 2001 w 2234"/>
                <a:gd name="T109" fmla="*/ 1456 h 1999"/>
                <a:gd name="T110" fmla="*/ 2081 w 2234"/>
                <a:gd name="T111" fmla="*/ 1516 h 1999"/>
                <a:gd name="T112" fmla="*/ 2152 w 2234"/>
                <a:gd name="T113" fmla="*/ 1598 h 1999"/>
                <a:gd name="T114" fmla="*/ 2200 w 2234"/>
                <a:gd name="T115" fmla="*/ 1699 h 1999"/>
                <a:gd name="T116" fmla="*/ 2214 w 2234"/>
                <a:gd name="T117" fmla="*/ 1805 h 1999"/>
                <a:gd name="T118" fmla="*/ 2184 w 2234"/>
                <a:gd name="T119" fmla="*/ 1971 h 1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34" h="1999">
                  <a:moveTo>
                    <a:pt x="2204" y="1980"/>
                  </a:moveTo>
                  <a:cubicBezTo>
                    <a:pt x="2206" y="1971"/>
                    <a:pt x="2206" y="1971"/>
                    <a:pt x="2206" y="1971"/>
                  </a:cubicBezTo>
                  <a:cubicBezTo>
                    <a:pt x="2208" y="1965"/>
                    <a:pt x="2210" y="1959"/>
                    <a:pt x="2212" y="1953"/>
                  </a:cubicBezTo>
                  <a:cubicBezTo>
                    <a:pt x="2214" y="1947"/>
                    <a:pt x="2215" y="1940"/>
                    <a:pt x="2217" y="1934"/>
                  </a:cubicBezTo>
                  <a:cubicBezTo>
                    <a:pt x="2218" y="1928"/>
                    <a:pt x="2220" y="1922"/>
                    <a:pt x="2221" y="1915"/>
                  </a:cubicBezTo>
                  <a:cubicBezTo>
                    <a:pt x="2223" y="1909"/>
                    <a:pt x="2224" y="1903"/>
                    <a:pt x="2225" y="1897"/>
                  </a:cubicBezTo>
                  <a:cubicBezTo>
                    <a:pt x="2227" y="1890"/>
                    <a:pt x="2228" y="1884"/>
                    <a:pt x="2229" y="1877"/>
                  </a:cubicBezTo>
                  <a:cubicBezTo>
                    <a:pt x="2231" y="1864"/>
                    <a:pt x="2232" y="1851"/>
                    <a:pt x="2233" y="1838"/>
                  </a:cubicBezTo>
                  <a:cubicBezTo>
                    <a:pt x="2234" y="1832"/>
                    <a:pt x="2234" y="1825"/>
                    <a:pt x="2234" y="1819"/>
                  </a:cubicBezTo>
                  <a:cubicBezTo>
                    <a:pt x="2234" y="1809"/>
                    <a:pt x="2234" y="1809"/>
                    <a:pt x="2234" y="1809"/>
                  </a:cubicBezTo>
                  <a:cubicBezTo>
                    <a:pt x="2234" y="1799"/>
                    <a:pt x="2234" y="1799"/>
                    <a:pt x="2234" y="1799"/>
                  </a:cubicBezTo>
                  <a:cubicBezTo>
                    <a:pt x="2234" y="1792"/>
                    <a:pt x="2234" y="1785"/>
                    <a:pt x="2233" y="1779"/>
                  </a:cubicBezTo>
                  <a:cubicBezTo>
                    <a:pt x="2233" y="1776"/>
                    <a:pt x="2233" y="1773"/>
                    <a:pt x="2232" y="1770"/>
                  </a:cubicBezTo>
                  <a:cubicBezTo>
                    <a:pt x="2232" y="1766"/>
                    <a:pt x="2232" y="1762"/>
                    <a:pt x="2231" y="1759"/>
                  </a:cubicBezTo>
                  <a:cubicBezTo>
                    <a:pt x="2231" y="1754"/>
                    <a:pt x="2231" y="1754"/>
                    <a:pt x="2231" y="1754"/>
                  </a:cubicBezTo>
                  <a:cubicBezTo>
                    <a:pt x="2230" y="1749"/>
                    <a:pt x="2230" y="1749"/>
                    <a:pt x="2230" y="1749"/>
                  </a:cubicBezTo>
                  <a:cubicBezTo>
                    <a:pt x="2228" y="1739"/>
                    <a:pt x="2228" y="1739"/>
                    <a:pt x="2228" y="1739"/>
                  </a:cubicBezTo>
                  <a:cubicBezTo>
                    <a:pt x="2227" y="1729"/>
                    <a:pt x="2227" y="1729"/>
                    <a:pt x="2227" y="1729"/>
                  </a:cubicBezTo>
                  <a:cubicBezTo>
                    <a:pt x="2226" y="1725"/>
                    <a:pt x="2225" y="1722"/>
                    <a:pt x="2224" y="1719"/>
                  </a:cubicBezTo>
                  <a:cubicBezTo>
                    <a:pt x="2224" y="1716"/>
                    <a:pt x="2223" y="1714"/>
                    <a:pt x="2223" y="1712"/>
                  </a:cubicBezTo>
                  <a:cubicBezTo>
                    <a:pt x="2222" y="1708"/>
                    <a:pt x="2221" y="1703"/>
                    <a:pt x="2219" y="1699"/>
                  </a:cubicBezTo>
                  <a:cubicBezTo>
                    <a:pt x="2217" y="1693"/>
                    <a:pt x="2215" y="1686"/>
                    <a:pt x="2213" y="1680"/>
                  </a:cubicBezTo>
                  <a:cubicBezTo>
                    <a:pt x="2212" y="1676"/>
                    <a:pt x="2211" y="1673"/>
                    <a:pt x="2209" y="1669"/>
                  </a:cubicBezTo>
                  <a:cubicBezTo>
                    <a:pt x="2208" y="1666"/>
                    <a:pt x="2207" y="1663"/>
                    <a:pt x="2206" y="1660"/>
                  </a:cubicBezTo>
                  <a:cubicBezTo>
                    <a:pt x="2203" y="1654"/>
                    <a:pt x="2201" y="1648"/>
                    <a:pt x="2197" y="1642"/>
                  </a:cubicBezTo>
                  <a:cubicBezTo>
                    <a:pt x="2196" y="1639"/>
                    <a:pt x="2195" y="1637"/>
                    <a:pt x="2194" y="1635"/>
                  </a:cubicBezTo>
                  <a:cubicBezTo>
                    <a:pt x="2192" y="1631"/>
                    <a:pt x="2190" y="1627"/>
                    <a:pt x="2188" y="1623"/>
                  </a:cubicBezTo>
                  <a:cubicBezTo>
                    <a:pt x="2184" y="1617"/>
                    <a:pt x="2181" y="1611"/>
                    <a:pt x="2177" y="1605"/>
                  </a:cubicBezTo>
                  <a:cubicBezTo>
                    <a:pt x="2177" y="1605"/>
                    <a:pt x="2177" y="1605"/>
                    <a:pt x="2177" y="1605"/>
                  </a:cubicBezTo>
                  <a:cubicBezTo>
                    <a:pt x="2175" y="1602"/>
                    <a:pt x="2174" y="1599"/>
                    <a:pt x="2172" y="1596"/>
                  </a:cubicBezTo>
                  <a:cubicBezTo>
                    <a:pt x="2166" y="1588"/>
                    <a:pt x="2166" y="1588"/>
                    <a:pt x="2166" y="1588"/>
                  </a:cubicBezTo>
                  <a:cubicBezTo>
                    <a:pt x="2164" y="1585"/>
                    <a:pt x="2162" y="1582"/>
                    <a:pt x="2160" y="1579"/>
                  </a:cubicBezTo>
                  <a:cubicBezTo>
                    <a:pt x="2158" y="1577"/>
                    <a:pt x="2156" y="1574"/>
                    <a:pt x="2154" y="1571"/>
                  </a:cubicBezTo>
                  <a:cubicBezTo>
                    <a:pt x="2150" y="1566"/>
                    <a:pt x="2146" y="1561"/>
                    <a:pt x="2142" y="1557"/>
                  </a:cubicBezTo>
                  <a:cubicBezTo>
                    <a:pt x="2141" y="1556"/>
                    <a:pt x="2141" y="1555"/>
                    <a:pt x="2140" y="1555"/>
                  </a:cubicBezTo>
                  <a:cubicBezTo>
                    <a:pt x="2138" y="1552"/>
                    <a:pt x="2136" y="1549"/>
                    <a:pt x="2134" y="1547"/>
                  </a:cubicBezTo>
                  <a:cubicBezTo>
                    <a:pt x="2126" y="1539"/>
                    <a:pt x="2126" y="1539"/>
                    <a:pt x="2126" y="1539"/>
                  </a:cubicBezTo>
                  <a:cubicBezTo>
                    <a:pt x="2125" y="1538"/>
                    <a:pt x="2124" y="1537"/>
                    <a:pt x="2123" y="1536"/>
                  </a:cubicBezTo>
                  <a:cubicBezTo>
                    <a:pt x="2119" y="1532"/>
                    <a:pt x="2116" y="1528"/>
                    <a:pt x="2112" y="1524"/>
                  </a:cubicBezTo>
                  <a:cubicBezTo>
                    <a:pt x="2111" y="1523"/>
                    <a:pt x="2111" y="1523"/>
                    <a:pt x="2110" y="1522"/>
                  </a:cubicBezTo>
                  <a:cubicBezTo>
                    <a:pt x="2109" y="1522"/>
                    <a:pt x="2109" y="1521"/>
                    <a:pt x="2108" y="1520"/>
                  </a:cubicBezTo>
                  <a:cubicBezTo>
                    <a:pt x="2106" y="1518"/>
                    <a:pt x="2104" y="1516"/>
                    <a:pt x="2101" y="1514"/>
                  </a:cubicBezTo>
                  <a:cubicBezTo>
                    <a:pt x="2098" y="1511"/>
                    <a:pt x="2095" y="1508"/>
                    <a:pt x="2092" y="1506"/>
                  </a:cubicBezTo>
                  <a:cubicBezTo>
                    <a:pt x="2085" y="1498"/>
                    <a:pt x="2085" y="1498"/>
                    <a:pt x="2085" y="1498"/>
                  </a:cubicBezTo>
                  <a:cubicBezTo>
                    <a:pt x="2084" y="1498"/>
                    <a:pt x="2083" y="1497"/>
                    <a:pt x="2082" y="1496"/>
                  </a:cubicBezTo>
                  <a:cubicBezTo>
                    <a:pt x="2080" y="1495"/>
                    <a:pt x="2078" y="1493"/>
                    <a:pt x="2077" y="1492"/>
                  </a:cubicBezTo>
                  <a:cubicBezTo>
                    <a:pt x="2072" y="1488"/>
                    <a:pt x="2067" y="1484"/>
                    <a:pt x="2062" y="1480"/>
                  </a:cubicBezTo>
                  <a:cubicBezTo>
                    <a:pt x="2062" y="1479"/>
                    <a:pt x="2061" y="1479"/>
                    <a:pt x="2060" y="1478"/>
                  </a:cubicBezTo>
                  <a:cubicBezTo>
                    <a:pt x="2055" y="1473"/>
                    <a:pt x="2049" y="1470"/>
                    <a:pt x="2043" y="1465"/>
                  </a:cubicBezTo>
                  <a:cubicBezTo>
                    <a:pt x="2043" y="1465"/>
                    <a:pt x="2043" y="1465"/>
                    <a:pt x="2042" y="1465"/>
                  </a:cubicBezTo>
                  <a:cubicBezTo>
                    <a:pt x="2037" y="1461"/>
                    <a:pt x="2032" y="1457"/>
                    <a:pt x="2026" y="1453"/>
                  </a:cubicBezTo>
                  <a:cubicBezTo>
                    <a:pt x="2025" y="1452"/>
                    <a:pt x="2023" y="1451"/>
                    <a:pt x="2022" y="1450"/>
                  </a:cubicBezTo>
                  <a:cubicBezTo>
                    <a:pt x="2018" y="1447"/>
                    <a:pt x="2013" y="1444"/>
                    <a:pt x="2008" y="1441"/>
                  </a:cubicBezTo>
                  <a:cubicBezTo>
                    <a:pt x="2002" y="1437"/>
                    <a:pt x="2002" y="1437"/>
                    <a:pt x="2002" y="1437"/>
                  </a:cubicBezTo>
                  <a:cubicBezTo>
                    <a:pt x="1999" y="1435"/>
                    <a:pt x="1999" y="1435"/>
                    <a:pt x="1999" y="1435"/>
                  </a:cubicBezTo>
                  <a:cubicBezTo>
                    <a:pt x="1995" y="1432"/>
                    <a:pt x="1995" y="1432"/>
                    <a:pt x="1995" y="1432"/>
                  </a:cubicBezTo>
                  <a:cubicBezTo>
                    <a:pt x="1990" y="1429"/>
                    <a:pt x="1990" y="1429"/>
                    <a:pt x="1990" y="1429"/>
                  </a:cubicBezTo>
                  <a:cubicBezTo>
                    <a:pt x="1987" y="1428"/>
                    <a:pt x="1984" y="1426"/>
                    <a:pt x="1981" y="1424"/>
                  </a:cubicBezTo>
                  <a:cubicBezTo>
                    <a:pt x="1978" y="1422"/>
                    <a:pt x="1975" y="1420"/>
                    <a:pt x="1972" y="1419"/>
                  </a:cubicBezTo>
                  <a:cubicBezTo>
                    <a:pt x="1962" y="1413"/>
                    <a:pt x="1962" y="1413"/>
                    <a:pt x="1962" y="1413"/>
                  </a:cubicBezTo>
                  <a:cubicBezTo>
                    <a:pt x="1961" y="1412"/>
                    <a:pt x="1961" y="1412"/>
                    <a:pt x="1961" y="1412"/>
                  </a:cubicBezTo>
                  <a:cubicBezTo>
                    <a:pt x="1960" y="1412"/>
                    <a:pt x="1960" y="1412"/>
                    <a:pt x="1960" y="1412"/>
                  </a:cubicBezTo>
                  <a:cubicBezTo>
                    <a:pt x="1958" y="1410"/>
                    <a:pt x="1958" y="1410"/>
                    <a:pt x="1958" y="1410"/>
                  </a:cubicBezTo>
                  <a:cubicBezTo>
                    <a:pt x="1953" y="1408"/>
                    <a:pt x="1953" y="1408"/>
                    <a:pt x="1953" y="1408"/>
                  </a:cubicBezTo>
                  <a:cubicBezTo>
                    <a:pt x="1943" y="1403"/>
                    <a:pt x="1943" y="1403"/>
                    <a:pt x="1943" y="1403"/>
                  </a:cubicBezTo>
                  <a:cubicBezTo>
                    <a:pt x="1940" y="1401"/>
                    <a:pt x="1940" y="1401"/>
                    <a:pt x="1940" y="1401"/>
                  </a:cubicBezTo>
                  <a:cubicBezTo>
                    <a:pt x="1934" y="1398"/>
                    <a:pt x="1934" y="1398"/>
                    <a:pt x="1934" y="1398"/>
                  </a:cubicBezTo>
                  <a:cubicBezTo>
                    <a:pt x="1929" y="1395"/>
                    <a:pt x="1923" y="1393"/>
                    <a:pt x="1918" y="1391"/>
                  </a:cubicBezTo>
                  <a:cubicBezTo>
                    <a:pt x="1917" y="1390"/>
                    <a:pt x="1915" y="1389"/>
                    <a:pt x="1914" y="1389"/>
                  </a:cubicBezTo>
                  <a:cubicBezTo>
                    <a:pt x="1908" y="1386"/>
                    <a:pt x="1903" y="1384"/>
                    <a:pt x="1897" y="1382"/>
                  </a:cubicBezTo>
                  <a:cubicBezTo>
                    <a:pt x="1890" y="1379"/>
                    <a:pt x="1883" y="1376"/>
                    <a:pt x="1875" y="1373"/>
                  </a:cubicBezTo>
                  <a:cubicBezTo>
                    <a:pt x="1868" y="1371"/>
                    <a:pt x="1861" y="1368"/>
                    <a:pt x="1854" y="1366"/>
                  </a:cubicBezTo>
                  <a:cubicBezTo>
                    <a:pt x="1846" y="1363"/>
                    <a:pt x="1839" y="1361"/>
                    <a:pt x="1832" y="1358"/>
                  </a:cubicBezTo>
                  <a:cubicBezTo>
                    <a:pt x="1824" y="1356"/>
                    <a:pt x="1817" y="1354"/>
                    <a:pt x="1810" y="1352"/>
                  </a:cubicBezTo>
                  <a:cubicBezTo>
                    <a:pt x="1802" y="1350"/>
                    <a:pt x="1795" y="1348"/>
                    <a:pt x="1787" y="1346"/>
                  </a:cubicBezTo>
                  <a:cubicBezTo>
                    <a:pt x="1780" y="1345"/>
                    <a:pt x="1773" y="1343"/>
                    <a:pt x="1765" y="1341"/>
                  </a:cubicBezTo>
                  <a:cubicBezTo>
                    <a:pt x="1759" y="1340"/>
                    <a:pt x="1753" y="1338"/>
                    <a:pt x="1746" y="1337"/>
                  </a:cubicBezTo>
                  <a:cubicBezTo>
                    <a:pt x="1745" y="1337"/>
                    <a:pt x="1744" y="1336"/>
                    <a:pt x="1743" y="1336"/>
                  </a:cubicBezTo>
                  <a:cubicBezTo>
                    <a:pt x="1735" y="1335"/>
                    <a:pt x="1728" y="1333"/>
                    <a:pt x="1720" y="1332"/>
                  </a:cubicBezTo>
                  <a:cubicBezTo>
                    <a:pt x="1713" y="1330"/>
                    <a:pt x="1705" y="1329"/>
                    <a:pt x="1698" y="1328"/>
                  </a:cubicBezTo>
                  <a:cubicBezTo>
                    <a:pt x="1690" y="1327"/>
                    <a:pt x="1682" y="1325"/>
                    <a:pt x="1675" y="1324"/>
                  </a:cubicBezTo>
                  <a:cubicBezTo>
                    <a:pt x="1667" y="1323"/>
                    <a:pt x="1660" y="1322"/>
                    <a:pt x="1652" y="1321"/>
                  </a:cubicBezTo>
                  <a:cubicBezTo>
                    <a:pt x="1645" y="1320"/>
                    <a:pt x="1637" y="1319"/>
                    <a:pt x="1629" y="1318"/>
                  </a:cubicBezTo>
                  <a:cubicBezTo>
                    <a:pt x="1622" y="1317"/>
                    <a:pt x="1614" y="1316"/>
                    <a:pt x="1606" y="1315"/>
                  </a:cubicBezTo>
                  <a:cubicBezTo>
                    <a:pt x="1599" y="1314"/>
                    <a:pt x="1591" y="1313"/>
                    <a:pt x="1583" y="1312"/>
                  </a:cubicBezTo>
                  <a:cubicBezTo>
                    <a:pt x="1579" y="1312"/>
                    <a:pt x="1574" y="1311"/>
                    <a:pt x="1569" y="1311"/>
                  </a:cubicBezTo>
                  <a:cubicBezTo>
                    <a:pt x="1566" y="1311"/>
                    <a:pt x="1563" y="1310"/>
                    <a:pt x="1560" y="1310"/>
                  </a:cubicBezTo>
                  <a:cubicBezTo>
                    <a:pt x="1553" y="1309"/>
                    <a:pt x="1545" y="1309"/>
                    <a:pt x="1537" y="1308"/>
                  </a:cubicBezTo>
                  <a:cubicBezTo>
                    <a:pt x="1530" y="1307"/>
                    <a:pt x="1522" y="1307"/>
                    <a:pt x="1514" y="1306"/>
                  </a:cubicBezTo>
                  <a:cubicBezTo>
                    <a:pt x="1507" y="1305"/>
                    <a:pt x="1499" y="1305"/>
                    <a:pt x="1491" y="1304"/>
                  </a:cubicBezTo>
                  <a:cubicBezTo>
                    <a:pt x="1483" y="1303"/>
                    <a:pt x="1476" y="1303"/>
                    <a:pt x="1468" y="1302"/>
                  </a:cubicBezTo>
                  <a:cubicBezTo>
                    <a:pt x="1460" y="1302"/>
                    <a:pt x="1453" y="1301"/>
                    <a:pt x="1445" y="1300"/>
                  </a:cubicBezTo>
                  <a:cubicBezTo>
                    <a:pt x="1437" y="1300"/>
                    <a:pt x="1429" y="1299"/>
                    <a:pt x="1422" y="1299"/>
                  </a:cubicBezTo>
                  <a:cubicBezTo>
                    <a:pt x="1414" y="1298"/>
                    <a:pt x="1406" y="1298"/>
                    <a:pt x="1398" y="1297"/>
                  </a:cubicBezTo>
                  <a:cubicBezTo>
                    <a:pt x="1395" y="1297"/>
                    <a:pt x="1392" y="1297"/>
                    <a:pt x="1388" y="1297"/>
                  </a:cubicBezTo>
                  <a:cubicBezTo>
                    <a:pt x="1384" y="1297"/>
                    <a:pt x="1379" y="1296"/>
                    <a:pt x="1375" y="1296"/>
                  </a:cubicBezTo>
                  <a:cubicBezTo>
                    <a:pt x="1367" y="1296"/>
                    <a:pt x="1360" y="1295"/>
                    <a:pt x="1352" y="1295"/>
                  </a:cubicBezTo>
                  <a:cubicBezTo>
                    <a:pt x="1344" y="1294"/>
                    <a:pt x="1336" y="1294"/>
                    <a:pt x="1329" y="1293"/>
                  </a:cubicBezTo>
                  <a:cubicBezTo>
                    <a:pt x="1321" y="1293"/>
                    <a:pt x="1313" y="1293"/>
                    <a:pt x="1305" y="1292"/>
                  </a:cubicBezTo>
                  <a:cubicBezTo>
                    <a:pt x="1298" y="1292"/>
                    <a:pt x="1290" y="1291"/>
                    <a:pt x="1282" y="1291"/>
                  </a:cubicBezTo>
                  <a:cubicBezTo>
                    <a:pt x="1274" y="1291"/>
                    <a:pt x="1267" y="1290"/>
                    <a:pt x="1259" y="1290"/>
                  </a:cubicBezTo>
                  <a:cubicBezTo>
                    <a:pt x="1251" y="1289"/>
                    <a:pt x="1243" y="1289"/>
                    <a:pt x="1235" y="1289"/>
                  </a:cubicBezTo>
                  <a:cubicBezTo>
                    <a:pt x="1228" y="1288"/>
                    <a:pt x="1220" y="1288"/>
                    <a:pt x="1212" y="1288"/>
                  </a:cubicBezTo>
                  <a:cubicBezTo>
                    <a:pt x="1204" y="1287"/>
                    <a:pt x="1197" y="1287"/>
                    <a:pt x="1189" y="1286"/>
                  </a:cubicBezTo>
                  <a:cubicBezTo>
                    <a:pt x="1181" y="1286"/>
                    <a:pt x="1173" y="1286"/>
                    <a:pt x="1166" y="1285"/>
                  </a:cubicBezTo>
                  <a:cubicBezTo>
                    <a:pt x="1158" y="1285"/>
                    <a:pt x="1150" y="1284"/>
                    <a:pt x="1142" y="1284"/>
                  </a:cubicBezTo>
                  <a:cubicBezTo>
                    <a:pt x="1135" y="1284"/>
                    <a:pt x="1127" y="1283"/>
                    <a:pt x="1119" y="1283"/>
                  </a:cubicBezTo>
                  <a:cubicBezTo>
                    <a:pt x="1111" y="1282"/>
                    <a:pt x="1104" y="1282"/>
                    <a:pt x="1096" y="1281"/>
                  </a:cubicBezTo>
                  <a:cubicBezTo>
                    <a:pt x="1088" y="1281"/>
                    <a:pt x="1080" y="1281"/>
                    <a:pt x="1073" y="1280"/>
                  </a:cubicBezTo>
                  <a:cubicBezTo>
                    <a:pt x="1065" y="1280"/>
                    <a:pt x="1057" y="1279"/>
                    <a:pt x="1049" y="1279"/>
                  </a:cubicBezTo>
                  <a:cubicBezTo>
                    <a:pt x="1042" y="1278"/>
                    <a:pt x="1034" y="1278"/>
                    <a:pt x="1026" y="1277"/>
                  </a:cubicBezTo>
                  <a:cubicBezTo>
                    <a:pt x="1023" y="1277"/>
                    <a:pt x="1020" y="1277"/>
                    <a:pt x="1017" y="1276"/>
                  </a:cubicBezTo>
                  <a:cubicBezTo>
                    <a:pt x="1012" y="1276"/>
                    <a:pt x="1008" y="1276"/>
                    <a:pt x="1003" y="1275"/>
                  </a:cubicBezTo>
                  <a:cubicBezTo>
                    <a:pt x="995" y="1275"/>
                    <a:pt x="988" y="1274"/>
                    <a:pt x="980" y="1274"/>
                  </a:cubicBezTo>
                  <a:cubicBezTo>
                    <a:pt x="972" y="1273"/>
                    <a:pt x="964" y="1272"/>
                    <a:pt x="957" y="1272"/>
                  </a:cubicBezTo>
                  <a:cubicBezTo>
                    <a:pt x="949" y="1271"/>
                    <a:pt x="941" y="1270"/>
                    <a:pt x="934" y="1270"/>
                  </a:cubicBezTo>
                  <a:cubicBezTo>
                    <a:pt x="926" y="1269"/>
                    <a:pt x="918" y="1268"/>
                    <a:pt x="911" y="1267"/>
                  </a:cubicBezTo>
                  <a:cubicBezTo>
                    <a:pt x="903" y="1267"/>
                    <a:pt x="895" y="1266"/>
                    <a:pt x="888" y="1265"/>
                  </a:cubicBezTo>
                  <a:cubicBezTo>
                    <a:pt x="880" y="1264"/>
                    <a:pt x="872" y="1263"/>
                    <a:pt x="865" y="1263"/>
                  </a:cubicBezTo>
                  <a:cubicBezTo>
                    <a:pt x="857" y="1262"/>
                    <a:pt x="849" y="1261"/>
                    <a:pt x="842" y="1260"/>
                  </a:cubicBezTo>
                  <a:cubicBezTo>
                    <a:pt x="837" y="1259"/>
                    <a:pt x="833" y="1259"/>
                    <a:pt x="829" y="1258"/>
                  </a:cubicBezTo>
                  <a:cubicBezTo>
                    <a:pt x="826" y="1258"/>
                    <a:pt x="822" y="1257"/>
                    <a:pt x="819" y="1257"/>
                  </a:cubicBezTo>
                  <a:cubicBezTo>
                    <a:pt x="811" y="1256"/>
                    <a:pt x="803" y="1255"/>
                    <a:pt x="796" y="1254"/>
                  </a:cubicBezTo>
                  <a:cubicBezTo>
                    <a:pt x="788" y="1253"/>
                    <a:pt x="781" y="1252"/>
                    <a:pt x="773" y="1251"/>
                  </a:cubicBezTo>
                  <a:cubicBezTo>
                    <a:pt x="765" y="1250"/>
                    <a:pt x="758" y="1249"/>
                    <a:pt x="750" y="1248"/>
                  </a:cubicBezTo>
                  <a:cubicBezTo>
                    <a:pt x="743" y="1247"/>
                    <a:pt x="735" y="1246"/>
                    <a:pt x="727" y="1244"/>
                  </a:cubicBezTo>
                  <a:cubicBezTo>
                    <a:pt x="720" y="1243"/>
                    <a:pt x="712" y="1242"/>
                    <a:pt x="705" y="1241"/>
                  </a:cubicBezTo>
                  <a:cubicBezTo>
                    <a:pt x="697" y="1240"/>
                    <a:pt x="690" y="1238"/>
                    <a:pt x="682" y="1237"/>
                  </a:cubicBezTo>
                  <a:cubicBezTo>
                    <a:pt x="674" y="1236"/>
                    <a:pt x="667" y="1235"/>
                    <a:pt x="659" y="1233"/>
                  </a:cubicBezTo>
                  <a:cubicBezTo>
                    <a:pt x="653" y="1232"/>
                    <a:pt x="646" y="1231"/>
                    <a:pt x="640" y="1230"/>
                  </a:cubicBezTo>
                  <a:cubicBezTo>
                    <a:pt x="639" y="1230"/>
                    <a:pt x="638" y="1230"/>
                    <a:pt x="637" y="1229"/>
                  </a:cubicBezTo>
                  <a:cubicBezTo>
                    <a:pt x="629" y="1228"/>
                    <a:pt x="622" y="1227"/>
                    <a:pt x="614" y="1225"/>
                  </a:cubicBezTo>
                  <a:cubicBezTo>
                    <a:pt x="607" y="1224"/>
                    <a:pt x="599" y="1222"/>
                    <a:pt x="592" y="1221"/>
                  </a:cubicBezTo>
                  <a:cubicBezTo>
                    <a:pt x="584" y="1219"/>
                    <a:pt x="577" y="1218"/>
                    <a:pt x="569" y="1216"/>
                  </a:cubicBezTo>
                  <a:cubicBezTo>
                    <a:pt x="562" y="1214"/>
                    <a:pt x="554" y="1213"/>
                    <a:pt x="547" y="1211"/>
                  </a:cubicBezTo>
                  <a:cubicBezTo>
                    <a:pt x="539" y="1209"/>
                    <a:pt x="532" y="1208"/>
                    <a:pt x="524" y="1206"/>
                  </a:cubicBezTo>
                  <a:cubicBezTo>
                    <a:pt x="517" y="1204"/>
                    <a:pt x="510" y="1202"/>
                    <a:pt x="502" y="1201"/>
                  </a:cubicBezTo>
                  <a:cubicBezTo>
                    <a:pt x="495" y="1199"/>
                    <a:pt x="487" y="1197"/>
                    <a:pt x="480" y="1195"/>
                  </a:cubicBezTo>
                  <a:cubicBezTo>
                    <a:pt x="473" y="1193"/>
                    <a:pt x="465" y="1191"/>
                    <a:pt x="458" y="1189"/>
                  </a:cubicBezTo>
                  <a:cubicBezTo>
                    <a:pt x="456" y="1188"/>
                    <a:pt x="454" y="1188"/>
                    <a:pt x="453" y="1187"/>
                  </a:cubicBezTo>
                  <a:cubicBezTo>
                    <a:pt x="447" y="1186"/>
                    <a:pt x="441" y="1184"/>
                    <a:pt x="436" y="1182"/>
                  </a:cubicBezTo>
                  <a:cubicBezTo>
                    <a:pt x="428" y="1180"/>
                    <a:pt x="421" y="1178"/>
                    <a:pt x="414" y="1176"/>
                  </a:cubicBezTo>
                  <a:cubicBezTo>
                    <a:pt x="406" y="1173"/>
                    <a:pt x="399" y="1171"/>
                    <a:pt x="392" y="1169"/>
                  </a:cubicBezTo>
                  <a:cubicBezTo>
                    <a:pt x="385" y="1166"/>
                    <a:pt x="377" y="1164"/>
                    <a:pt x="370" y="1161"/>
                  </a:cubicBezTo>
                  <a:cubicBezTo>
                    <a:pt x="367" y="1160"/>
                    <a:pt x="364" y="1159"/>
                    <a:pt x="361" y="1158"/>
                  </a:cubicBezTo>
                  <a:cubicBezTo>
                    <a:pt x="357" y="1156"/>
                    <a:pt x="353" y="1154"/>
                    <a:pt x="348" y="1153"/>
                  </a:cubicBezTo>
                  <a:cubicBezTo>
                    <a:pt x="341" y="1150"/>
                    <a:pt x="334" y="1147"/>
                    <a:pt x="327" y="1144"/>
                  </a:cubicBezTo>
                  <a:cubicBezTo>
                    <a:pt x="320" y="1141"/>
                    <a:pt x="313" y="1138"/>
                    <a:pt x="305" y="1135"/>
                  </a:cubicBezTo>
                  <a:cubicBezTo>
                    <a:pt x="298" y="1132"/>
                    <a:pt x="291" y="1129"/>
                    <a:pt x="284" y="1125"/>
                  </a:cubicBezTo>
                  <a:cubicBezTo>
                    <a:pt x="280" y="1123"/>
                    <a:pt x="276" y="1121"/>
                    <a:pt x="272" y="1119"/>
                  </a:cubicBezTo>
                  <a:cubicBezTo>
                    <a:pt x="269" y="1118"/>
                    <a:pt x="266" y="1116"/>
                    <a:pt x="263" y="1115"/>
                  </a:cubicBezTo>
                  <a:cubicBezTo>
                    <a:pt x="256" y="1111"/>
                    <a:pt x="249" y="1107"/>
                    <a:pt x="242" y="1103"/>
                  </a:cubicBezTo>
                  <a:cubicBezTo>
                    <a:pt x="235" y="1099"/>
                    <a:pt x="228" y="1095"/>
                    <a:pt x="222" y="1091"/>
                  </a:cubicBezTo>
                  <a:cubicBezTo>
                    <a:pt x="215" y="1087"/>
                    <a:pt x="208" y="1082"/>
                    <a:pt x="201" y="1077"/>
                  </a:cubicBezTo>
                  <a:cubicBezTo>
                    <a:pt x="197" y="1075"/>
                    <a:pt x="194" y="1072"/>
                    <a:pt x="190" y="1069"/>
                  </a:cubicBezTo>
                  <a:cubicBezTo>
                    <a:pt x="187" y="1067"/>
                    <a:pt x="184" y="1065"/>
                    <a:pt x="181" y="1063"/>
                  </a:cubicBezTo>
                  <a:cubicBezTo>
                    <a:pt x="174" y="1057"/>
                    <a:pt x="168" y="1052"/>
                    <a:pt x="162" y="1046"/>
                  </a:cubicBezTo>
                  <a:cubicBezTo>
                    <a:pt x="157" y="1042"/>
                    <a:pt x="153" y="1038"/>
                    <a:pt x="149" y="1034"/>
                  </a:cubicBezTo>
                  <a:cubicBezTo>
                    <a:pt x="148" y="1033"/>
                    <a:pt x="148" y="1033"/>
                    <a:pt x="148" y="1033"/>
                  </a:cubicBezTo>
                  <a:cubicBezTo>
                    <a:pt x="142" y="1026"/>
                    <a:pt x="135" y="1019"/>
                    <a:pt x="130" y="1012"/>
                  </a:cubicBezTo>
                  <a:cubicBezTo>
                    <a:pt x="128" y="1010"/>
                    <a:pt x="127" y="1008"/>
                    <a:pt x="125" y="1007"/>
                  </a:cubicBezTo>
                  <a:cubicBezTo>
                    <a:pt x="119" y="997"/>
                    <a:pt x="119" y="997"/>
                    <a:pt x="119" y="997"/>
                  </a:cubicBezTo>
                  <a:cubicBezTo>
                    <a:pt x="116" y="994"/>
                    <a:pt x="114" y="990"/>
                    <a:pt x="112" y="987"/>
                  </a:cubicBezTo>
                  <a:cubicBezTo>
                    <a:pt x="112" y="987"/>
                    <a:pt x="112" y="987"/>
                    <a:pt x="112" y="987"/>
                  </a:cubicBezTo>
                  <a:cubicBezTo>
                    <a:pt x="106" y="977"/>
                    <a:pt x="106" y="977"/>
                    <a:pt x="106" y="977"/>
                  </a:cubicBezTo>
                  <a:cubicBezTo>
                    <a:pt x="105" y="975"/>
                    <a:pt x="104" y="973"/>
                    <a:pt x="103" y="971"/>
                  </a:cubicBezTo>
                  <a:cubicBezTo>
                    <a:pt x="100" y="966"/>
                    <a:pt x="100" y="966"/>
                    <a:pt x="100" y="966"/>
                  </a:cubicBezTo>
                  <a:cubicBezTo>
                    <a:pt x="96" y="956"/>
                    <a:pt x="96" y="956"/>
                    <a:pt x="96" y="956"/>
                  </a:cubicBezTo>
                  <a:cubicBezTo>
                    <a:pt x="95" y="955"/>
                    <a:pt x="95" y="955"/>
                    <a:pt x="95" y="955"/>
                  </a:cubicBezTo>
                  <a:cubicBezTo>
                    <a:pt x="94" y="953"/>
                    <a:pt x="94" y="952"/>
                    <a:pt x="93" y="950"/>
                  </a:cubicBezTo>
                  <a:cubicBezTo>
                    <a:pt x="91" y="944"/>
                    <a:pt x="91" y="944"/>
                    <a:pt x="91" y="944"/>
                  </a:cubicBezTo>
                  <a:cubicBezTo>
                    <a:pt x="87" y="933"/>
                    <a:pt x="87" y="933"/>
                    <a:pt x="87" y="933"/>
                  </a:cubicBezTo>
                  <a:cubicBezTo>
                    <a:pt x="86" y="929"/>
                    <a:pt x="85" y="925"/>
                    <a:pt x="84" y="921"/>
                  </a:cubicBezTo>
                  <a:cubicBezTo>
                    <a:pt x="83" y="919"/>
                    <a:pt x="83" y="917"/>
                    <a:pt x="82" y="914"/>
                  </a:cubicBezTo>
                  <a:cubicBezTo>
                    <a:pt x="76" y="886"/>
                    <a:pt x="75" y="856"/>
                    <a:pt x="82" y="827"/>
                  </a:cubicBezTo>
                  <a:cubicBezTo>
                    <a:pt x="83" y="824"/>
                    <a:pt x="84" y="819"/>
                    <a:pt x="85" y="816"/>
                  </a:cubicBezTo>
                  <a:cubicBezTo>
                    <a:pt x="86" y="812"/>
                    <a:pt x="87" y="808"/>
                    <a:pt x="88" y="804"/>
                  </a:cubicBezTo>
                  <a:cubicBezTo>
                    <a:pt x="92" y="793"/>
                    <a:pt x="92" y="793"/>
                    <a:pt x="92" y="793"/>
                  </a:cubicBezTo>
                  <a:cubicBezTo>
                    <a:pt x="94" y="789"/>
                    <a:pt x="95" y="785"/>
                    <a:pt x="97" y="782"/>
                  </a:cubicBezTo>
                  <a:cubicBezTo>
                    <a:pt x="100" y="774"/>
                    <a:pt x="104" y="767"/>
                    <a:pt x="107" y="760"/>
                  </a:cubicBezTo>
                  <a:cubicBezTo>
                    <a:pt x="109" y="757"/>
                    <a:pt x="111" y="753"/>
                    <a:pt x="113" y="750"/>
                  </a:cubicBezTo>
                  <a:cubicBezTo>
                    <a:pt x="116" y="744"/>
                    <a:pt x="116" y="744"/>
                    <a:pt x="116" y="744"/>
                  </a:cubicBezTo>
                  <a:cubicBezTo>
                    <a:pt x="117" y="743"/>
                    <a:pt x="118" y="741"/>
                    <a:pt x="119" y="739"/>
                  </a:cubicBezTo>
                  <a:cubicBezTo>
                    <a:pt x="126" y="730"/>
                    <a:pt x="126" y="730"/>
                    <a:pt x="126" y="730"/>
                  </a:cubicBezTo>
                  <a:cubicBezTo>
                    <a:pt x="126" y="729"/>
                    <a:pt x="126" y="729"/>
                    <a:pt x="126" y="729"/>
                  </a:cubicBezTo>
                  <a:cubicBezTo>
                    <a:pt x="133" y="720"/>
                    <a:pt x="133" y="720"/>
                    <a:pt x="133" y="720"/>
                  </a:cubicBezTo>
                  <a:cubicBezTo>
                    <a:pt x="137" y="715"/>
                    <a:pt x="137" y="715"/>
                    <a:pt x="137" y="715"/>
                  </a:cubicBezTo>
                  <a:cubicBezTo>
                    <a:pt x="140" y="710"/>
                    <a:pt x="140" y="710"/>
                    <a:pt x="140" y="710"/>
                  </a:cubicBezTo>
                  <a:cubicBezTo>
                    <a:pt x="148" y="701"/>
                    <a:pt x="148" y="701"/>
                    <a:pt x="148" y="701"/>
                  </a:cubicBezTo>
                  <a:cubicBezTo>
                    <a:pt x="152" y="697"/>
                    <a:pt x="155" y="693"/>
                    <a:pt x="159" y="689"/>
                  </a:cubicBezTo>
                  <a:cubicBezTo>
                    <a:pt x="166" y="681"/>
                    <a:pt x="174" y="673"/>
                    <a:pt x="181" y="666"/>
                  </a:cubicBezTo>
                  <a:cubicBezTo>
                    <a:pt x="184" y="663"/>
                    <a:pt x="187" y="661"/>
                    <a:pt x="189" y="659"/>
                  </a:cubicBezTo>
                  <a:cubicBezTo>
                    <a:pt x="193" y="656"/>
                    <a:pt x="196" y="653"/>
                    <a:pt x="199" y="650"/>
                  </a:cubicBezTo>
                  <a:cubicBezTo>
                    <a:pt x="206" y="645"/>
                    <a:pt x="212" y="640"/>
                    <a:pt x="218" y="635"/>
                  </a:cubicBezTo>
                  <a:cubicBezTo>
                    <a:pt x="218" y="635"/>
                    <a:pt x="219" y="635"/>
                    <a:pt x="219" y="634"/>
                  </a:cubicBezTo>
                  <a:cubicBezTo>
                    <a:pt x="228" y="627"/>
                    <a:pt x="237" y="620"/>
                    <a:pt x="247" y="614"/>
                  </a:cubicBezTo>
                  <a:cubicBezTo>
                    <a:pt x="251" y="611"/>
                    <a:pt x="254" y="609"/>
                    <a:pt x="258" y="607"/>
                  </a:cubicBezTo>
                  <a:cubicBezTo>
                    <a:pt x="275" y="596"/>
                    <a:pt x="275" y="596"/>
                    <a:pt x="275" y="596"/>
                  </a:cubicBezTo>
                  <a:cubicBezTo>
                    <a:pt x="278" y="594"/>
                    <a:pt x="278" y="594"/>
                    <a:pt x="278" y="594"/>
                  </a:cubicBezTo>
                  <a:cubicBezTo>
                    <a:pt x="299" y="582"/>
                    <a:pt x="299" y="582"/>
                    <a:pt x="299" y="582"/>
                  </a:cubicBezTo>
                  <a:cubicBezTo>
                    <a:pt x="300" y="581"/>
                    <a:pt x="301" y="580"/>
                    <a:pt x="302" y="580"/>
                  </a:cubicBezTo>
                  <a:cubicBezTo>
                    <a:pt x="311" y="575"/>
                    <a:pt x="320" y="570"/>
                    <a:pt x="329" y="566"/>
                  </a:cubicBezTo>
                  <a:cubicBezTo>
                    <a:pt x="333" y="563"/>
                    <a:pt x="338" y="561"/>
                    <a:pt x="342" y="559"/>
                  </a:cubicBezTo>
                  <a:cubicBezTo>
                    <a:pt x="346" y="557"/>
                    <a:pt x="351" y="555"/>
                    <a:pt x="356" y="553"/>
                  </a:cubicBezTo>
                  <a:cubicBezTo>
                    <a:pt x="364" y="549"/>
                    <a:pt x="373" y="545"/>
                    <a:pt x="382" y="541"/>
                  </a:cubicBezTo>
                  <a:cubicBezTo>
                    <a:pt x="391" y="537"/>
                    <a:pt x="399" y="533"/>
                    <a:pt x="408" y="530"/>
                  </a:cubicBezTo>
                  <a:cubicBezTo>
                    <a:pt x="417" y="526"/>
                    <a:pt x="425" y="523"/>
                    <a:pt x="434" y="520"/>
                  </a:cubicBezTo>
                  <a:cubicBezTo>
                    <a:pt x="442" y="517"/>
                    <a:pt x="451" y="513"/>
                    <a:pt x="460" y="510"/>
                  </a:cubicBezTo>
                  <a:cubicBezTo>
                    <a:pt x="468" y="507"/>
                    <a:pt x="477" y="505"/>
                    <a:pt x="485" y="502"/>
                  </a:cubicBezTo>
                  <a:cubicBezTo>
                    <a:pt x="494" y="499"/>
                    <a:pt x="502" y="496"/>
                    <a:pt x="511" y="494"/>
                  </a:cubicBezTo>
                  <a:cubicBezTo>
                    <a:pt x="515" y="492"/>
                    <a:pt x="518" y="491"/>
                    <a:pt x="522" y="490"/>
                  </a:cubicBezTo>
                  <a:cubicBezTo>
                    <a:pt x="527" y="489"/>
                    <a:pt x="531" y="487"/>
                    <a:pt x="536" y="486"/>
                  </a:cubicBezTo>
                  <a:cubicBezTo>
                    <a:pt x="544" y="483"/>
                    <a:pt x="553" y="481"/>
                    <a:pt x="561" y="479"/>
                  </a:cubicBezTo>
                  <a:cubicBezTo>
                    <a:pt x="570" y="476"/>
                    <a:pt x="578" y="474"/>
                    <a:pt x="586" y="472"/>
                  </a:cubicBezTo>
                  <a:cubicBezTo>
                    <a:pt x="595" y="469"/>
                    <a:pt x="603" y="467"/>
                    <a:pt x="612" y="465"/>
                  </a:cubicBezTo>
                  <a:cubicBezTo>
                    <a:pt x="620" y="463"/>
                    <a:pt x="628" y="461"/>
                    <a:pt x="637" y="458"/>
                  </a:cubicBezTo>
                  <a:cubicBezTo>
                    <a:pt x="645" y="456"/>
                    <a:pt x="653" y="454"/>
                    <a:pt x="662" y="452"/>
                  </a:cubicBezTo>
                  <a:cubicBezTo>
                    <a:pt x="670" y="450"/>
                    <a:pt x="678" y="448"/>
                    <a:pt x="687" y="446"/>
                  </a:cubicBezTo>
                  <a:cubicBezTo>
                    <a:pt x="694" y="445"/>
                    <a:pt x="701" y="443"/>
                    <a:pt x="708" y="441"/>
                  </a:cubicBezTo>
                  <a:cubicBezTo>
                    <a:pt x="709" y="441"/>
                    <a:pt x="710" y="441"/>
                    <a:pt x="711" y="441"/>
                  </a:cubicBezTo>
                  <a:cubicBezTo>
                    <a:pt x="720" y="439"/>
                    <a:pt x="728" y="437"/>
                    <a:pt x="736" y="435"/>
                  </a:cubicBezTo>
                  <a:cubicBezTo>
                    <a:pt x="745" y="433"/>
                    <a:pt x="753" y="431"/>
                    <a:pt x="761" y="429"/>
                  </a:cubicBezTo>
                  <a:cubicBezTo>
                    <a:pt x="769" y="427"/>
                    <a:pt x="778" y="425"/>
                    <a:pt x="786" y="423"/>
                  </a:cubicBezTo>
                  <a:cubicBezTo>
                    <a:pt x="794" y="421"/>
                    <a:pt x="803" y="419"/>
                    <a:pt x="811" y="417"/>
                  </a:cubicBezTo>
                  <a:cubicBezTo>
                    <a:pt x="820" y="415"/>
                    <a:pt x="828" y="412"/>
                    <a:pt x="836" y="410"/>
                  </a:cubicBezTo>
                  <a:cubicBezTo>
                    <a:pt x="845" y="407"/>
                    <a:pt x="853" y="405"/>
                    <a:pt x="862" y="402"/>
                  </a:cubicBezTo>
                  <a:cubicBezTo>
                    <a:pt x="870" y="399"/>
                    <a:pt x="879" y="396"/>
                    <a:pt x="887" y="393"/>
                  </a:cubicBezTo>
                  <a:cubicBezTo>
                    <a:pt x="889" y="392"/>
                    <a:pt x="891" y="391"/>
                    <a:pt x="893" y="391"/>
                  </a:cubicBezTo>
                  <a:cubicBezTo>
                    <a:pt x="900" y="388"/>
                    <a:pt x="907" y="385"/>
                    <a:pt x="913" y="382"/>
                  </a:cubicBezTo>
                  <a:cubicBezTo>
                    <a:pt x="922" y="378"/>
                    <a:pt x="931" y="374"/>
                    <a:pt x="940" y="369"/>
                  </a:cubicBezTo>
                  <a:cubicBezTo>
                    <a:pt x="949" y="365"/>
                    <a:pt x="958" y="359"/>
                    <a:pt x="967" y="354"/>
                  </a:cubicBezTo>
                  <a:cubicBezTo>
                    <a:pt x="971" y="351"/>
                    <a:pt x="975" y="349"/>
                    <a:pt x="978" y="347"/>
                  </a:cubicBezTo>
                  <a:cubicBezTo>
                    <a:pt x="988" y="340"/>
                    <a:pt x="988" y="340"/>
                    <a:pt x="988" y="340"/>
                  </a:cubicBezTo>
                  <a:cubicBezTo>
                    <a:pt x="990" y="338"/>
                    <a:pt x="993" y="336"/>
                    <a:pt x="995" y="334"/>
                  </a:cubicBezTo>
                  <a:cubicBezTo>
                    <a:pt x="996" y="334"/>
                    <a:pt x="997" y="333"/>
                    <a:pt x="998" y="332"/>
                  </a:cubicBezTo>
                  <a:cubicBezTo>
                    <a:pt x="1004" y="327"/>
                    <a:pt x="1010" y="323"/>
                    <a:pt x="1016" y="317"/>
                  </a:cubicBezTo>
                  <a:cubicBezTo>
                    <a:pt x="1019" y="314"/>
                    <a:pt x="1022" y="311"/>
                    <a:pt x="1025" y="308"/>
                  </a:cubicBezTo>
                  <a:cubicBezTo>
                    <a:pt x="1033" y="299"/>
                    <a:pt x="1040" y="290"/>
                    <a:pt x="1046" y="279"/>
                  </a:cubicBezTo>
                  <a:cubicBezTo>
                    <a:pt x="1053" y="265"/>
                    <a:pt x="1057" y="248"/>
                    <a:pt x="1056" y="232"/>
                  </a:cubicBezTo>
                  <a:cubicBezTo>
                    <a:pt x="1055" y="224"/>
                    <a:pt x="1054" y="216"/>
                    <a:pt x="1051" y="208"/>
                  </a:cubicBezTo>
                  <a:cubicBezTo>
                    <a:pt x="1050" y="205"/>
                    <a:pt x="1050" y="205"/>
                    <a:pt x="1050" y="205"/>
                  </a:cubicBezTo>
                  <a:cubicBezTo>
                    <a:pt x="1050" y="205"/>
                    <a:pt x="1050" y="204"/>
                    <a:pt x="1050" y="204"/>
                  </a:cubicBezTo>
                  <a:cubicBezTo>
                    <a:pt x="1050" y="203"/>
                    <a:pt x="1049" y="203"/>
                    <a:pt x="1049" y="202"/>
                  </a:cubicBezTo>
                  <a:cubicBezTo>
                    <a:pt x="1047" y="197"/>
                    <a:pt x="1047" y="197"/>
                    <a:pt x="1047" y="197"/>
                  </a:cubicBezTo>
                  <a:cubicBezTo>
                    <a:pt x="1045" y="191"/>
                    <a:pt x="1045" y="191"/>
                    <a:pt x="1045" y="191"/>
                  </a:cubicBezTo>
                  <a:cubicBezTo>
                    <a:pt x="1044" y="190"/>
                    <a:pt x="1043" y="188"/>
                    <a:pt x="1042" y="186"/>
                  </a:cubicBezTo>
                  <a:cubicBezTo>
                    <a:pt x="1039" y="181"/>
                    <a:pt x="1037" y="176"/>
                    <a:pt x="1034" y="172"/>
                  </a:cubicBezTo>
                  <a:cubicBezTo>
                    <a:pt x="1028" y="163"/>
                    <a:pt x="1022" y="155"/>
                    <a:pt x="1016" y="148"/>
                  </a:cubicBezTo>
                  <a:cubicBezTo>
                    <a:pt x="1013" y="145"/>
                    <a:pt x="1009" y="141"/>
                    <a:pt x="1006" y="138"/>
                  </a:cubicBezTo>
                  <a:cubicBezTo>
                    <a:pt x="1001" y="134"/>
                    <a:pt x="997" y="129"/>
                    <a:pt x="992" y="125"/>
                  </a:cubicBezTo>
                  <a:cubicBezTo>
                    <a:pt x="986" y="121"/>
                    <a:pt x="981" y="116"/>
                    <a:pt x="975" y="112"/>
                  </a:cubicBezTo>
                  <a:cubicBezTo>
                    <a:pt x="974" y="112"/>
                    <a:pt x="973" y="111"/>
                    <a:pt x="972" y="110"/>
                  </a:cubicBezTo>
                  <a:cubicBezTo>
                    <a:pt x="965" y="106"/>
                    <a:pt x="958" y="102"/>
                    <a:pt x="951" y="98"/>
                  </a:cubicBezTo>
                  <a:cubicBezTo>
                    <a:pt x="945" y="95"/>
                    <a:pt x="940" y="92"/>
                    <a:pt x="934" y="89"/>
                  </a:cubicBezTo>
                  <a:cubicBezTo>
                    <a:pt x="933" y="89"/>
                    <a:pt x="931" y="88"/>
                    <a:pt x="930" y="87"/>
                  </a:cubicBezTo>
                  <a:cubicBezTo>
                    <a:pt x="923" y="84"/>
                    <a:pt x="916" y="81"/>
                    <a:pt x="909" y="78"/>
                  </a:cubicBezTo>
                  <a:cubicBezTo>
                    <a:pt x="903" y="76"/>
                    <a:pt x="897" y="74"/>
                    <a:pt x="891" y="72"/>
                  </a:cubicBezTo>
                  <a:cubicBezTo>
                    <a:pt x="889" y="71"/>
                    <a:pt x="888" y="71"/>
                    <a:pt x="887" y="71"/>
                  </a:cubicBezTo>
                  <a:cubicBezTo>
                    <a:pt x="880" y="68"/>
                    <a:pt x="872" y="66"/>
                    <a:pt x="865" y="64"/>
                  </a:cubicBezTo>
                  <a:cubicBezTo>
                    <a:pt x="857" y="62"/>
                    <a:pt x="850" y="60"/>
                    <a:pt x="843" y="58"/>
                  </a:cubicBezTo>
                  <a:cubicBezTo>
                    <a:pt x="835" y="57"/>
                    <a:pt x="828" y="55"/>
                    <a:pt x="820" y="53"/>
                  </a:cubicBezTo>
                  <a:cubicBezTo>
                    <a:pt x="814" y="52"/>
                    <a:pt x="808" y="51"/>
                    <a:pt x="801" y="50"/>
                  </a:cubicBezTo>
                  <a:cubicBezTo>
                    <a:pt x="800" y="49"/>
                    <a:pt x="799" y="49"/>
                    <a:pt x="798" y="49"/>
                  </a:cubicBezTo>
                  <a:cubicBezTo>
                    <a:pt x="790" y="48"/>
                    <a:pt x="783" y="47"/>
                    <a:pt x="775" y="45"/>
                  </a:cubicBezTo>
                  <a:cubicBezTo>
                    <a:pt x="767" y="44"/>
                    <a:pt x="760" y="43"/>
                    <a:pt x="752" y="42"/>
                  </a:cubicBezTo>
                  <a:cubicBezTo>
                    <a:pt x="744" y="41"/>
                    <a:pt x="737" y="40"/>
                    <a:pt x="729" y="40"/>
                  </a:cubicBezTo>
                  <a:cubicBezTo>
                    <a:pt x="722" y="39"/>
                    <a:pt x="714" y="38"/>
                    <a:pt x="706" y="37"/>
                  </a:cubicBezTo>
                  <a:cubicBezTo>
                    <a:pt x="698" y="36"/>
                    <a:pt x="691" y="36"/>
                    <a:pt x="683" y="35"/>
                  </a:cubicBezTo>
                  <a:cubicBezTo>
                    <a:pt x="675" y="34"/>
                    <a:pt x="668" y="34"/>
                    <a:pt x="660" y="33"/>
                  </a:cubicBezTo>
                  <a:cubicBezTo>
                    <a:pt x="652" y="33"/>
                    <a:pt x="645" y="32"/>
                    <a:pt x="637" y="32"/>
                  </a:cubicBezTo>
                  <a:cubicBezTo>
                    <a:pt x="631" y="31"/>
                    <a:pt x="626" y="31"/>
                    <a:pt x="621" y="30"/>
                  </a:cubicBezTo>
                  <a:cubicBezTo>
                    <a:pt x="618" y="30"/>
                    <a:pt x="616" y="30"/>
                    <a:pt x="614" y="30"/>
                  </a:cubicBezTo>
                  <a:cubicBezTo>
                    <a:pt x="606" y="29"/>
                    <a:pt x="598" y="29"/>
                    <a:pt x="591" y="28"/>
                  </a:cubicBezTo>
                  <a:cubicBezTo>
                    <a:pt x="583" y="27"/>
                    <a:pt x="575" y="27"/>
                    <a:pt x="567" y="26"/>
                  </a:cubicBezTo>
                  <a:cubicBezTo>
                    <a:pt x="560" y="26"/>
                    <a:pt x="552" y="25"/>
                    <a:pt x="544" y="25"/>
                  </a:cubicBezTo>
                  <a:cubicBezTo>
                    <a:pt x="536" y="24"/>
                    <a:pt x="529" y="24"/>
                    <a:pt x="521" y="23"/>
                  </a:cubicBezTo>
                  <a:cubicBezTo>
                    <a:pt x="513" y="23"/>
                    <a:pt x="505" y="22"/>
                    <a:pt x="498" y="22"/>
                  </a:cubicBezTo>
                  <a:cubicBezTo>
                    <a:pt x="490" y="22"/>
                    <a:pt x="482" y="21"/>
                    <a:pt x="474" y="21"/>
                  </a:cubicBezTo>
                  <a:cubicBezTo>
                    <a:pt x="467" y="20"/>
                    <a:pt x="459" y="20"/>
                    <a:pt x="451" y="20"/>
                  </a:cubicBezTo>
                  <a:cubicBezTo>
                    <a:pt x="448" y="19"/>
                    <a:pt x="446" y="19"/>
                    <a:pt x="443" y="19"/>
                  </a:cubicBezTo>
                  <a:cubicBezTo>
                    <a:pt x="438" y="19"/>
                    <a:pt x="433" y="19"/>
                    <a:pt x="428" y="19"/>
                  </a:cubicBezTo>
                  <a:cubicBezTo>
                    <a:pt x="420" y="18"/>
                    <a:pt x="412" y="18"/>
                    <a:pt x="404" y="17"/>
                  </a:cubicBezTo>
                  <a:cubicBezTo>
                    <a:pt x="397" y="17"/>
                    <a:pt x="389" y="17"/>
                    <a:pt x="381" y="16"/>
                  </a:cubicBezTo>
                  <a:cubicBezTo>
                    <a:pt x="373" y="16"/>
                    <a:pt x="366" y="16"/>
                    <a:pt x="358" y="15"/>
                  </a:cubicBezTo>
                  <a:cubicBezTo>
                    <a:pt x="350" y="15"/>
                    <a:pt x="342" y="15"/>
                    <a:pt x="335" y="14"/>
                  </a:cubicBezTo>
                  <a:cubicBezTo>
                    <a:pt x="327" y="14"/>
                    <a:pt x="319" y="14"/>
                    <a:pt x="311" y="13"/>
                  </a:cubicBezTo>
                  <a:cubicBezTo>
                    <a:pt x="303" y="13"/>
                    <a:pt x="296" y="13"/>
                    <a:pt x="288" y="12"/>
                  </a:cubicBezTo>
                  <a:cubicBezTo>
                    <a:pt x="280" y="12"/>
                    <a:pt x="272" y="11"/>
                    <a:pt x="265" y="11"/>
                  </a:cubicBezTo>
                  <a:cubicBezTo>
                    <a:pt x="257" y="11"/>
                    <a:pt x="249" y="10"/>
                    <a:pt x="241" y="10"/>
                  </a:cubicBezTo>
                  <a:cubicBezTo>
                    <a:pt x="233" y="10"/>
                    <a:pt x="226" y="9"/>
                    <a:pt x="218" y="9"/>
                  </a:cubicBezTo>
                  <a:cubicBezTo>
                    <a:pt x="210" y="9"/>
                    <a:pt x="202" y="8"/>
                    <a:pt x="195" y="8"/>
                  </a:cubicBezTo>
                  <a:cubicBezTo>
                    <a:pt x="187" y="8"/>
                    <a:pt x="179" y="7"/>
                    <a:pt x="171" y="7"/>
                  </a:cubicBezTo>
                  <a:cubicBezTo>
                    <a:pt x="163" y="7"/>
                    <a:pt x="156" y="6"/>
                    <a:pt x="148" y="6"/>
                  </a:cubicBezTo>
                  <a:cubicBezTo>
                    <a:pt x="140" y="6"/>
                    <a:pt x="132" y="5"/>
                    <a:pt x="125" y="5"/>
                  </a:cubicBezTo>
                  <a:cubicBezTo>
                    <a:pt x="117" y="4"/>
                    <a:pt x="109" y="4"/>
                    <a:pt x="101" y="4"/>
                  </a:cubicBezTo>
                  <a:cubicBezTo>
                    <a:pt x="101" y="4"/>
                    <a:pt x="100" y="4"/>
                    <a:pt x="99" y="4"/>
                  </a:cubicBezTo>
                  <a:cubicBezTo>
                    <a:pt x="92" y="3"/>
                    <a:pt x="85" y="3"/>
                    <a:pt x="78" y="3"/>
                  </a:cubicBezTo>
                  <a:cubicBezTo>
                    <a:pt x="70" y="2"/>
                    <a:pt x="62" y="2"/>
                    <a:pt x="55" y="2"/>
                  </a:cubicBezTo>
                  <a:cubicBezTo>
                    <a:pt x="47" y="1"/>
                    <a:pt x="39" y="1"/>
                    <a:pt x="31" y="1"/>
                  </a:cubicBezTo>
                  <a:cubicBezTo>
                    <a:pt x="24" y="1"/>
                    <a:pt x="16" y="0"/>
                    <a:pt x="8" y="0"/>
                  </a:cubicBezTo>
                  <a:cubicBezTo>
                    <a:pt x="5" y="0"/>
                    <a:pt x="3" y="0"/>
                    <a:pt x="0" y="0"/>
                  </a:cubicBezTo>
                  <a:cubicBezTo>
                    <a:pt x="0" y="8"/>
                    <a:pt x="0" y="8"/>
                    <a:pt x="0" y="8"/>
                  </a:cubicBezTo>
                  <a:cubicBezTo>
                    <a:pt x="5" y="8"/>
                    <a:pt x="9" y="8"/>
                    <a:pt x="14" y="8"/>
                  </a:cubicBezTo>
                  <a:cubicBezTo>
                    <a:pt x="21" y="9"/>
                    <a:pt x="29" y="9"/>
                    <a:pt x="37" y="9"/>
                  </a:cubicBezTo>
                  <a:cubicBezTo>
                    <a:pt x="45" y="10"/>
                    <a:pt x="52" y="10"/>
                    <a:pt x="60" y="10"/>
                  </a:cubicBezTo>
                  <a:cubicBezTo>
                    <a:pt x="68" y="11"/>
                    <a:pt x="76" y="11"/>
                    <a:pt x="83" y="11"/>
                  </a:cubicBezTo>
                  <a:cubicBezTo>
                    <a:pt x="90" y="12"/>
                    <a:pt x="96" y="12"/>
                    <a:pt x="103" y="12"/>
                  </a:cubicBezTo>
                  <a:cubicBezTo>
                    <a:pt x="104" y="12"/>
                    <a:pt x="105" y="12"/>
                    <a:pt x="107" y="13"/>
                  </a:cubicBezTo>
                  <a:cubicBezTo>
                    <a:pt x="115" y="13"/>
                    <a:pt x="122" y="13"/>
                    <a:pt x="130" y="14"/>
                  </a:cubicBezTo>
                  <a:cubicBezTo>
                    <a:pt x="138" y="14"/>
                    <a:pt x="146" y="14"/>
                    <a:pt x="153" y="15"/>
                  </a:cubicBezTo>
                  <a:cubicBezTo>
                    <a:pt x="161" y="15"/>
                    <a:pt x="169" y="15"/>
                    <a:pt x="177" y="16"/>
                  </a:cubicBezTo>
                  <a:cubicBezTo>
                    <a:pt x="184" y="16"/>
                    <a:pt x="192" y="17"/>
                    <a:pt x="200" y="17"/>
                  </a:cubicBezTo>
                  <a:cubicBezTo>
                    <a:pt x="208" y="17"/>
                    <a:pt x="215" y="18"/>
                    <a:pt x="223" y="18"/>
                  </a:cubicBezTo>
                  <a:cubicBezTo>
                    <a:pt x="231" y="18"/>
                    <a:pt x="239" y="19"/>
                    <a:pt x="246" y="19"/>
                  </a:cubicBezTo>
                  <a:cubicBezTo>
                    <a:pt x="254" y="20"/>
                    <a:pt x="262" y="20"/>
                    <a:pt x="270" y="20"/>
                  </a:cubicBezTo>
                  <a:cubicBezTo>
                    <a:pt x="277" y="21"/>
                    <a:pt x="285" y="21"/>
                    <a:pt x="293" y="21"/>
                  </a:cubicBezTo>
                  <a:cubicBezTo>
                    <a:pt x="301" y="22"/>
                    <a:pt x="308" y="22"/>
                    <a:pt x="316" y="22"/>
                  </a:cubicBezTo>
                  <a:cubicBezTo>
                    <a:pt x="324" y="23"/>
                    <a:pt x="332" y="23"/>
                    <a:pt x="339" y="24"/>
                  </a:cubicBezTo>
                  <a:cubicBezTo>
                    <a:pt x="347" y="24"/>
                    <a:pt x="355" y="24"/>
                    <a:pt x="363" y="25"/>
                  </a:cubicBezTo>
                  <a:cubicBezTo>
                    <a:pt x="370" y="25"/>
                    <a:pt x="378" y="25"/>
                    <a:pt x="386" y="26"/>
                  </a:cubicBezTo>
                  <a:cubicBezTo>
                    <a:pt x="394" y="26"/>
                    <a:pt x="401" y="26"/>
                    <a:pt x="409" y="27"/>
                  </a:cubicBezTo>
                  <a:cubicBezTo>
                    <a:pt x="417" y="27"/>
                    <a:pt x="425" y="28"/>
                    <a:pt x="432" y="28"/>
                  </a:cubicBezTo>
                  <a:cubicBezTo>
                    <a:pt x="437" y="28"/>
                    <a:pt x="442" y="28"/>
                    <a:pt x="447" y="29"/>
                  </a:cubicBezTo>
                  <a:cubicBezTo>
                    <a:pt x="450" y="29"/>
                    <a:pt x="453" y="29"/>
                    <a:pt x="456" y="29"/>
                  </a:cubicBezTo>
                  <a:cubicBezTo>
                    <a:pt x="463" y="29"/>
                    <a:pt x="471" y="30"/>
                    <a:pt x="479" y="30"/>
                  </a:cubicBezTo>
                  <a:cubicBezTo>
                    <a:pt x="487" y="31"/>
                    <a:pt x="494" y="31"/>
                    <a:pt x="502" y="32"/>
                  </a:cubicBezTo>
                  <a:cubicBezTo>
                    <a:pt x="510" y="32"/>
                    <a:pt x="518" y="32"/>
                    <a:pt x="525" y="33"/>
                  </a:cubicBezTo>
                  <a:cubicBezTo>
                    <a:pt x="533" y="33"/>
                    <a:pt x="541" y="34"/>
                    <a:pt x="549" y="34"/>
                  </a:cubicBezTo>
                  <a:cubicBezTo>
                    <a:pt x="556" y="35"/>
                    <a:pt x="564" y="36"/>
                    <a:pt x="572" y="36"/>
                  </a:cubicBezTo>
                  <a:cubicBezTo>
                    <a:pt x="579" y="37"/>
                    <a:pt x="587" y="37"/>
                    <a:pt x="595" y="38"/>
                  </a:cubicBezTo>
                  <a:cubicBezTo>
                    <a:pt x="603" y="38"/>
                    <a:pt x="610" y="39"/>
                    <a:pt x="618" y="40"/>
                  </a:cubicBezTo>
                  <a:cubicBezTo>
                    <a:pt x="620" y="40"/>
                    <a:pt x="622" y="40"/>
                    <a:pt x="624" y="40"/>
                  </a:cubicBezTo>
                  <a:cubicBezTo>
                    <a:pt x="630" y="41"/>
                    <a:pt x="635" y="41"/>
                    <a:pt x="641" y="41"/>
                  </a:cubicBezTo>
                  <a:cubicBezTo>
                    <a:pt x="649" y="42"/>
                    <a:pt x="656" y="43"/>
                    <a:pt x="664" y="43"/>
                  </a:cubicBezTo>
                  <a:cubicBezTo>
                    <a:pt x="672" y="44"/>
                    <a:pt x="679" y="45"/>
                    <a:pt x="687" y="45"/>
                  </a:cubicBezTo>
                  <a:cubicBezTo>
                    <a:pt x="695" y="46"/>
                    <a:pt x="703" y="47"/>
                    <a:pt x="710" y="47"/>
                  </a:cubicBezTo>
                  <a:cubicBezTo>
                    <a:pt x="718" y="48"/>
                    <a:pt x="726" y="49"/>
                    <a:pt x="733" y="50"/>
                  </a:cubicBezTo>
                  <a:cubicBezTo>
                    <a:pt x="741" y="51"/>
                    <a:pt x="748" y="52"/>
                    <a:pt x="756" y="53"/>
                  </a:cubicBezTo>
                  <a:cubicBezTo>
                    <a:pt x="764" y="54"/>
                    <a:pt x="771" y="55"/>
                    <a:pt x="779" y="56"/>
                  </a:cubicBezTo>
                  <a:cubicBezTo>
                    <a:pt x="786" y="57"/>
                    <a:pt x="794" y="58"/>
                    <a:pt x="801" y="59"/>
                  </a:cubicBezTo>
                  <a:cubicBezTo>
                    <a:pt x="802" y="60"/>
                    <a:pt x="803" y="60"/>
                    <a:pt x="804" y="60"/>
                  </a:cubicBezTo>
                  <a:cubicBezTo>
                    <a:pt x="811" y="61"/>
                    <a:pt x="817" y="62"/>
                    <a:pt x="824" y="64"/>
                  </a:cubicBezTo>
                  <a:cubicBezTo>
                    <a:pt x="831" y="65"/>
                    <a:pt x="839" y="67"/>
                    <a:pt x="846" y="69"/>
                  </a:cubicBezTo>
                  <a:cubicBezTo>
                    <a:pt x="854" y="71"/>
                    <a:pt x="861" y="73"/>
                    <a:pt x="868" y="75"/>
                  </a:cubicBezTo>
                  <a:cubicBezTo>
                    <a:pt x="876" y="77"/>
                    <a:pt x="883" y="79"/>
                    <a:pt x="890" y="81"/>
                  </a:cubicBezTo>
                  <a:cubicBezTo>
                    <a:pt x="891" y="82"/>
                    <a:pt x="892" y="82"/>
                    <a:pt x="893" y="82"/>
                  </a:cubicBezTo>
                  <a:cubicBezTo>
                    <a:pt x="899" y="84"/>
                    <a:pt x="906" y="87"/>
                    <a:pt x="912" y="89"/>
                  </a:cubicBezTo>
                  <a:cubicBezTo>
                    <a:pt x="919" y="92"/>
                    <a:pt x="926" y="95"/>
                    <a:pt x="933" y="98"/>
                  </a:cubicBezTo>
                  <a:cubicBezTo>
                    <a:pt x="934" y="99"/>
                    <a:pt x="935" y="99"/>
                    <a:pt x="935" y="99"/>
                  </a:cubicBezTo>
                  <a:cubicBezTo>
                    <a:pt x="942" y="102"/>
                    <a:pt x="948" y="106"/>
                    <a:pt x="954" y="109"/>
                  </a:cubicBezTo>
                  <a:cubicBezTo>
                    <a:pt x="961" y="113"/>
                    <a:pt x="968" y="117"/>
                    <a:pt x="975" y="122"/>
                  </a:cubicBezTo>
                  <a:cubicBezTo>
                    <a:pt x="975" y="122"/>
                    <a:pt x="975" y="122"/>
                    <a:pt x="975" y="122"/>
                  </a:cubicBezTo>
                  <a:cubicBezTo>
                    <a:pt x="982" y="127"/>
                    <a:pt x="988" y="132"/>
                    <a:pt x="995" y="137"/>
                  </a:cubicBezTo>
                  <a:cubicBezTo>
                    <a:pt x="997" y="139"/>
                    <a:pt x="999" y="141"/>
                    <a:pt x="1001" y="143"/>
                  </a:cubicBezTo>
                  <a:cubicBezTo>
                    <a:pt x="1003" y="145"/>
                    <a:pt x="1004" y="146"/>
                    <a:pt x="1006" y="148"/>
                  </a:cubicBezTo>
                  <a:cubicBezTo>
                    <a:pt x="1007" y="149"/>
                    <a:pt x="1008" y="150"/>
                    <a:pt x="1009" y="152"/>
                  </a:cubicBezTo>
                  <a:cubicBezTo>
                    <a:pt x="1016" y="159"/>
                    <a:pt x="1022" y="168"/>
                    <a:pt x="1027" y="176"/>
                  </a:cubicBezTo>
                  <a:cubicBezTo>
                    <a:pt x="1028" y="179"/>
                    <a:pt x="1030" y="182"/>
                    <a:pt x="1032" y="185"/>
                  </a:cubicBezTo>
                  <a:cubicBezTo>
                    <a:pt x="1032" y="187"/>
                    <a:pt x="1033" y="188"/>
                    <a:pt x="1034" y="190"/>
                  </a:cubicBezTo>
                  <a:cubicBezTo>
                    <a:pt x="1036" y="195"/>
                    <a:pt x="1036" y="195"/>
                    <a:pt x="1036" y="195"/>
                  </a:cubicBezTo>
                  <a:cubicBezTo>
                    <a:pt x="1039" y="201"/>
                    <a:pt x="1039" y="201"/>
                    <a:pt x="1039" y="201"/>
                  </a:cubicBezTo>
                  <a:cubicBezTo>
                    <a:pt x="1039" y="202"/>
                    <a:pt x="1039" y="203"/>
                    <a:pt x="1040" y="203"/>
                  </a:cubicBezTo>
                  <a:cubicBezTo>
                    <a:pt x="1041" y="206"/>
                    <a:pt x="1041" y="206"/>
                    <a:pt x="1041" y="206"/>
                  </a:cubicBezTo>
                  <a:cubicBezTo>
                    <a:pt x="1041" y="208"/>
                    <a:pt x="1042" y="210"/>
                    <a:pt x="1042" y="212"/>
                  </a:cubicBezTo>
                  <a:cubicBezTo>
                    <a:pt x="1043" y="217"/>
                    <a:pt x="1044" y="223"/>
                    <a:pt x="1045" y="228"/>
                  </a:cubicBezTo>
                  <a:cubicBezTo>
                    <a:pt x="1045" y="243"/>
                    <a:pt x="1042" y="258"/>
                    <a:pt x="1035" y="272"/>
                  </a:cubicBezTo>
                  <a:cubicBezTo>
                    <a:pt x="1032" y="278"/>
                    <a:pt x="1028" y="284"/>
                    <a:pt x="1024" y="290"/>
                  </a:cubicBezTo>
                  <a:cubicBezTo>
                    <a:pt x="1015" y="301"/>
                    <a:pt x="1004" y="311"/>
                    <a:pt x="993" y="320"/>
                  </a:cubicBezTo>
                  <a:cubicBezTo>
                    <a:pt x="986" y="325"/>
                    <a:pt x="978" y="331"/>
                    <a:pt x="970" y="336"/>
                  </a:cubicBezTo>
                  <a:cubicBezTo>
                    <a:pt x="968" y="338"/>
                    <a:pt x="966" y="339"/>
                    <a:pt x="965" y="340"/>
                  </a:cubicBezTo>
                  <a:cubicBezTo>
                    <a:pt x="956" y="346"/>
                    <a:pt x="947" y="351"/>
                    <a:pt x="937" y="356"/>
                  </a:cubicBezTo>
                  <a:cubicBezTo>
                    <a:pt x="929" y="361"/>
                    <a:pt x="920" y="365"/>
                    <a:pt x="911" y="369"/>
                  </a:cubicBezTo>
                  <a:cubicBezTo>
                    <a:pt x="903" y="373"/>
                    <a:pt x="895" y="376"/>
                    <a:pt x="887" y="379"/>
                  </a:cubicBezTo>
                  <a:cubicBezTo>
                    <a:pt x="886" y="380"/>
                    <a:pt x="885" y="380"/>
                    <a:pt x="884" y="380"/>
                  </a:cubicBezTo>
                  <a:cubicBezTo>
                    <a:pt x="876" y="383"/>
                    <a:pt x="867" y="387"/>
                    <a:pt x="859" y="389"/>
                  </a:cubicBezTo>
                  <a:cubicBezTo>
                    <a:pt x="850" y="392"/>
                    <a:pt x="842" y="395"/>
                    <a:pt x="833" y="397"/>
                  </a:cubicBezTo>
                  <a:cubicBezTo>
                    <a:pt x="825" y="400"/>
                    <a:pt x="816" y="402"/>
                    <a:pt x="808" y="405"/>
                  </a:cubicBezTo>
                  <a:cubicBezTo>
                    <a:pt x="800" y="407"/>
                    <a:pt x="791" y="409"/>
                    <a:pt x="783" y="411"/>
                  </a:cubicBezTo>
                  <a:cubicBezTo>
                    <a:pt x="775" y="413"/>
                    <a:pt x="766" y="415"/>
                    <a:pt x="758" y="417"/>
                  </a:cubicBezTo>
                  <a:cubicBezTo>
                    <a:pt x="750" y="419"/>
                    <a:pt x="741" y="421"/>
                    <a:pt x="733" y="423"/>
                  </a:cubicBezTo>
                  <a:cubicBezTo>
                    <a:pt x="725" y="424"/>
                    <a:pt x="716" y="426"/>
                    <a:pt x="708" y="428"/>
                  </a:cubicBezTo>
                  <a:cubicBezTo>
                    <a:pt x="706" y="429"/>
                    <a:pt x="704" y="429"/>
                    <a:pt x="703" y="429"/>
                  </a:cubicBezTo>
                  <a:cubicBezTo>
                    <a:pt x="696" y="431"/>
                    <a:pt x="690" y="432"/>
                    <a:pt x="683" y="434"/>
                  </a:cubicBezTo>
                  <a:cubicBezTo>
                    <a:pt x="675" y="436"/>
                    <a:pt x="667" y="438"/>
                    <a:pt x="658" y="440"/>
                  </a:cubicBezTo>
                  <a:cubicBezTo>
                    <a:pt x="650" y="442"/>
                    <a:pt x="642" y="444"/>
                    <a:pt x="633" y="446"/>
                  </a:cubicBezTo>
                  <a:cubicBezTo>
                    <a:pt x="625" y="448"/>
                    <a:pt x="617" y="450"/>
                    <a:pt x="608" y="452"/>
                  </a:cubicBezTo>
                  <a:cubicBezTo>
                    <a:pt x="600" y="454"/>
                    <a:pt x="591" y="456"/>
                    <a:pt x="583" y="459"/>
                  </a:cubicBezTo>
                  <a:cubicBezTo>
                    <a:pt x="575" y="461"/>
                    <a:pt x="566" y="463"/>
                    <a:pt x="558" y="466"/>
                  </a:cubicBezTo>
                  <a:cubicBezTo>
                    <a:pt x="549" y="468"/>
                    <a:pt x="541" y="470"/>
                    <a:pt x="533" y="473"/>
                  </a:cubicBezTo>
                  <a:cubicBezTo>
                    <a:pt x="527" y="474"/>
                    <a:pt x="521" y="476"/>
                    <a:pt x="516" y="478"/>
                  </a:cubicBezTo>
                  <a:cubicBezTo>
                    <a:pt x="513" y="479"/>
                    <a:pt x="510" y="479"/>
                    <a:pt x="507" y="480"/>
                  </a:cubicBezTo>
                  <a:cubicBezTo>
                    <a:pt x="499" y="483"/>
                    <a:pt x="490" y="486"/>
                    <a:pt x="482" y="488"/>
                  </a:cubicBezTo>
                  <a:cubicBezTo>
                    <a:pt x="473" y="491"/>
                    <a:pt x="465" y="494"/>
                    <a:pt x="456" y="497"/>
                  </a:cubicBezTo>
                  <a:cubicBezTo>
                    <a:pt x="448" y="500"/>
                    <a:pt x="439" y="503"/>
                    <a:pt x="430" y="506"/>
                  </a:cubicBezTo>
                  <a:cubicBezTo>
                    <a:pt x="422" y="509"/>
                    <a:pt x="413" y="513"/>
                    <a:pt x="405" y="516"/>
                  </a:cubicBezTo>
                  <a:cubicBezTo>
                    <a:pt x="396" y="520"/>
                    <a:pt x="387" y="523"/>
                    <a:pt x="378" y="527"/>
                  </a:cubicBezTo>
                  <a:cubicBezTo>
                    <a:pt x="370" y="531"/>
                    <a:pt x="361" y="534"/>
                    <a:pt x="352" y="538"/>
                  </a:cubicBezTo>
                  <a:cubicBezTo>
                    <a:pt x="346" y="541"/>
                    <a:pt x="340" y="544"/>
                    <a:pt x="334" y="547"/>
                  </a:cubicBezTo>
                  <a:cubicBezTo>
                    <a:pt x="331" y="548"/>
                    <a:pt x="328" y="550"/>
                    <a:pt x="326" y="551"/>
                  </a:cubicBezTo>
                  <a:cubicBezTo>
                    <a:pt x="317" y="556"/>
                    <a:pt x="308" y="560"/>
                    <a:pt x="299" y="565"/>
                  </a:cubicBezTo>
                  <a:cubicBezTo>
                    <a:pt x="296" y="567"/>
                    <a:pt x="293" y="568"/>
                    <a:pt x="290" y="570"/>
                  </a:cubicBezTo>
                  <a:cubicBezTo>
                    <a:pt x="271" y="581"/>
                    <a:pt x="271" y="581"/>
                    <a:pt x="271" y="581"/>
                  </a:cubicBezTo>
                  <a:cubicBezTo>
                    <a:pt x="269" y="582"/>
                    <a:pt x="269" y="582"/>
                    <a:pt x="269" y="582"/>
                  </a:cubicBezTo>
                  <a:cubicBezTo>
                    <a:pt x="249" y="595"/>
                    <a:pt x="249" y="595"/>
                    <a:pt x="249" y="595"/>
                  </a:cubicBezTo>
                  <a:cubicBezTo>
                    <a:pt x="247" y="596"/>
                    <a:pt x="245" y="597"/>
                    <a:pt x="244" y="598"/>
                  </a:cubicBezTo>
                  <a:cubicBezTo>
                    <a:pt x="234" y="605"/>
                    <a:pt x="225" y="611"/>
                    <a:pt x="215" y="618"/>
                  </a:cubicBezTo>
                  <a:cubicBezTo>
                    <a:pt x="213" y="620"/>
                    <a:pt x="211" y="621"/>
                    <a:pt x="209" y="623"/>
                  </a:cubicBezTo>
                  <a:cubicBezTo>
                    <a:pt x="202" y="628"/>
                    <a:pt x="196" y="634"/>
                    <a:pt x="189" y="639"/>
                  </a:cubicBezTo>
                  <a:cubicBezTo>
                    <a:pt x="188" y="639"/>
                    <a:pt x="187" y="640"/>
                    <a:pt x="186" y="641"/>
                  </a:cubicBezTo>
                  <a:cubicBezTo>
                    <a:pt x="181" y="646"/>
                    <a:pt x="176" y="650"/>
                    <a:pt x="171" y="655"/>
                  </a:cubicBezTo>
                  <a:cubicBezTo>
                    <a:pt x="166" y="660"/>
                    <a:pt x="161" y="664"/>
                    <a:pt x="156" y="669"/>
                  </a:cubicBezTo>
                  <a:cubicBezTo>
                    <a:pt x="150" y="676"/>
                    <a:pt x="143" y="683"/>
                    <a:pt x="137" y="690"/>
                  </a:cubicBezTo>
                  <a:cubicBezTo>
                    <a:pt x="129" y="700"/>
                    <a:pt x="129" y="700"/>
                    <a:pt x="129" y="700"/>
                  </a:cubicBezTo>
                  <a:cubicBezTo>
                    <a:pt x="125" y="705"/>
                    <a:pt x="125" y="705"/>
                    <a:pt x="125" y="705"/>
                  </a:cubicBezTo>
                  <a:cubicBezTo>
                    <a:pt x="124" y="706"/>
                    <a:pt x="124" y="706"/>
                    <a:pt x="124" y="706"/>
                  </a:cubicBezTo>
                  <a:cubicBezTo>
                    <a:pt x="121" y="710"/>
                    <a:pt x="121" y="710"/>
                    <a:pt x="121" y="710"/>
                  </a:cubicBezTo>
                  <a:cubicBezTo>
                    <a:pt x="114" y="720"/>
                    <a:pt x="114" y="720"/>
                    <a:pt x="114" y="720"/>
                  </a:cubicBezTo>
                  <a:cubicBezTo>
                    <a:pt x="107" y="730"/>
                    <a:pt x="107" y="730"/>
                    <a:pt x="107" y="730"/>
                  </a:cubicBezTo>
                  <a:cubicBezTo>
                    <a:pt x="106" y="732"/>
                    <a:pt x="105" y="734"/>
                    <a:pt x="104" y="735"/>
                  </a:cubicBezTo>
                  <a:cubicBezTo>
                    <a:pt x="101" y="741"/>
                    <a:pt x="101" y="741"/>
                    <a:pt x="101" y="741"/>
                  </a:cubicBezTo>
                  <a:cubicBezTo>
                    <a:pt x="99" y="744"/>
                    <a:pt x="97" y="748"/>
                    <a:pt x="95" y="751"/>
                  </a:cubicBezTo>
                  <a:cubicBezTo>
                    <a:pt x="91" y="758"/>
                    <a:pt x="88" y="764"/>
                    <a:pt x="85" y="771"/>
                  </a:cubicBezTo>
                  <a:cubicBezTo>
                    <a:pt x="85" y="772"/>
                    <a:pt x="84" y="773"/>
                    <a:pt x="84" y="774"/>
                  </a:cubicBezTo>
                  <a:cubicBezTo>
                    <a:pt x="82" y="778"/>
                    <a:pt x="80" y="781"/>
                    <a:pt x="79" y="785"/>
                  </a:cubicBezTo>
                  <a:cubicBezTo>
                    <a:pt x="75" y="797"/>
                    <a:pt x="75" y="797"/>
                    <a:pt x="75" y="797"/>
                  </a:cubicBezTo>
                  <a:cubicBezTo>
                    <a:pt x="73" y="801"/>
                    <a:pt x="72" y="805"/>
                    <a:pt x="71" y="809"/>
                  </a:cubicBezTo>
                  <a:cubicBezTo>
                    <a:pt x="70" y="813"/>
                    <a:pt x="69" y="816"/>
                    <a:pt x="68" y="821"/>
                  </a:cubicBezTo>
                  <a:cubicBezTo>
                    <a:pt x="65" y="835"/>
                    <a:pt x="63" y="850"/>
                    <a:pt x="63" y="864"/>
                  </a:cubicBezTo>
                  <a:cubicBezTo>
                    <a:pt x="63" y="883"/>
                    <a:pt x="65" y="902"/>
                    <a:pt x="70" y="920"/>
                  </a:cubicBezTo>
                  <a:cubicBezTo>
                    <a:pt x="70" y="922"/>
                    <a:pt x="71" y="925"/>
                    <a:pt x="72" y="927"/>
                  </a:cubicBezTo>
                  <a:cubicBezTo>
                    <a:pt x="72" y="929"/>
                    <a:pt x="73" y="930"/>
                    <a:pt x="73" y="932"/>
                  </a:cubicBezTo>
                  <a:cubicBezTo>
                    <a:pt x="77" y="944"/>
                    <a:pt x="77" y="944"/>
                    <a:pt x="77" y="944"/>
                  </a:cubicBezTo>
                  <a:cubicBezTo>
                    <a:pt x="79" y="950"/>
                    <a:pt x="79" y="950"/>
                    <a:pt x="79" y="950"/>
                  </a:cubicBezTo>
                  <a:cubicBezTo>
                    <a:pt x="80" y="951"/>
                    <a:pt x="81" y="953"/>
                    <a:pt x="82" y="955"/>
                  </a:cubicBezTo>
                  <a:cubicBezTo>
                    <a:pt x="86" y="965"/>
                    <a:pt x="86" y="965"/>
                    <a:pt x="86" y="965"/>
                  </a:cubicBezTo>
                  <a:cubicBezTo>
                    <a:pt x="87" y="967"/>
                    <a:pt x="87" y="967"/>
                    <a:pt x="87" y="967"/>
                  </a:cubicBezTo>
                  <a:cubicBezTo>
                    <a:pt x="90" y="972"/>
                    <a:pt x="90" y="972"/>
                    <a:pt x="90" y="972"/>
                  </a:cubicBezTo>
                  <a:cubicBezTo>
                    <a:pt x="91" y="974"/>
                    <a:pt x="92" y="976"/>
                    <a:pt x="93" y="978"/>
                  </a:cubicBezTo>
                  <a:cubicBezTo>
                    <a:pt x="99" y="988"/>
                    <a:pt x="99" y="988"/>
                    <a:pt x="99" y="988"/>
                  </a:cubicBezTo>
                  <a:cubicBezTo>
                    <a:pt x="100" y="990"/>
                    <a:pt x="102" y="993"/>
                    <a:pt x="103" y="995"/>
                  </a:cubicBezTo>
                  <a:cubicBezTo>
                    <a:pt x="104" y="996"/>
                    <a:pt x="105" y="997"/>
                    <a:pt x="106" y="999"/>
                  </a:cubicBezTo>
                  <a:cubicBezTo>
                    <a:pt x="113" y="1009"/>
                    <a:pt x="113" y="1009"/>
                    <a:pt x="113" y="1009"/>
                  </a:cubicBezTo>
                  <a:cubicBezTo>
                    <a:pt x="116" y="1012"/>
                    <a:pt x="118" y="1016"/>
                    <a:pt x="121" y="1019"/>
                  </a:cubicBezTo>
                  <a:cubicBezTo>
                    <a:pt x="127" y="1026"/>
                    <a:pt x="133" y="1033"/>
                    <a:pt x="140" y="1039"/>
                  </a:cubicBezTo>
                  <a:cubicBezTo>
                    <a:pt x="142" y="1042"/>
                    <a:pt x="144" y="1044"/>
                    <a:pt x="146" y="1046"/>
                  </a:cubicBezTo>
                  <a:cubicBezTo>
                    <a:pt x="152" y="1052"/>
                    <a:pt x="158" y="1058"/>
                    <a:pt x="164" y="1063"/>
                  </a:cubicBezTo>
                  <a:cubicBezTo>
                    <a:pt x="171" y="1069"/>
                    <a:pt x="177" y="1074"/>
                    <a:pt x="184" y="1079"/>
                  </a:cubicBezTo>
                  <a:cubicBezTo>
                    <a:pt x="185" y="1080"/>
                    <a:pt x="186" y="1081"/>
                    <a:pt x="188" y="1082"/>
                  </a:cubicBezTo>
                  <a:cubicBezTo>
                    <a:pt x="193" y="1086"/>
                    <a:pt x="199" y="1090"/>
                    <a:pt x="204" y="1094"/>
                  </a:cubicBezTo>
                  <a:cubicBezTo>
                    <a:pt x="211" y="1098"/>
                    <a:pt x="218" y="1103"/>
                    <a:pt x="225" y="1107"/>
                  </a:cubicBezTo>
                  <a:cubicBezTo>
                    <a:pt x="231" y="1111"/>
                    <a:pt x="238" y="1115"/>
                    <a:pt x="245" y="1119"/>
                  </a:cubicBezTo>
                  <a:cubicBezTo>
                    <a:pt x="252" y="1123"/>
                    <a:pt x="259" y="1127"/>
                    <a:pt x="266" y="1131"/>
                  </a:cubicBezTo>
                  <a:cubicBezTo>
                    <a:pt x="268" y="1131"/>
                    <a:pt x="270" y="1132"/>
                    <a:pt x="271" y="1133"/>
                  </a:cubicBezTo>
                  <a:cubicBezTo>
                    <a:pt x="277" y="1136"/>
                    <a:pt x="282" y="1138"/>
                    <a:pt x="287" y="1141"/>
                  </a:cubicBezTo>
                  <a:cubicBezTo>
                    <a:pt x="294" y="1144"/>
                    <a:pt x="301" y="1148"/>
                    <a:pt x="308" y="1151"/>
                  </a:cubicBezTo>
                  <a:cubicBezTo>
                    <a:pt x="316" y="1154"/>
                    <a:pt x="323" y="1157"/>
                    <a:pt x="330" y="1160"/>
                  </a:cubicBezTo>
                  <a:cubicBezTo>
                    <a:pt x="337" y="1163"/>
                    <a:pt x="344" y="1166"/>
                    <a:pt x="351" y="1168"/>
                  </a:cubicBezTo>
                  <a:cubicBezTo>
                    <a:pt x="355" y="1170"/>
                    <a:pt x="358" y="1171"/>
                    <a:pt x="361" y="1172"/>
                  </a:cubicBezTo>
                  <a:cubicBezTo>
                    <a:pt x="365" y="1174"/>
                    <a:pt x="369" y="1175"/>
                    <a:pt x="373" y="1176"/>
                  </a:cubicBezTo>
                  <a:cubicBezTo>
                    <a:pt x="380" y="1179"/>
                    <a:pt x="387" y="1182"/>
                    <a:pt x="395" y="1184"/>
                  </a:cubicBezTo>
                  <a:cubicBezTo>
                    <a:pt x="402" y="1186"/>
                    <a:pt x="409" y="1189"/>
                    <a:pt x="417" y="1191"/>
                  </a:cubicBezTo>
                  <a:cubicBezTo>
                    <a:pt x="424" y="1193"/>
                    <a:pt x="431" y="1196"/>
                    <a:pt x="438" y="1198"/>
                  </a:cubicBezTo>
                  <a:cubicBezTo>
                    <a:pt x="443" y="1199"/>
                    <a:pt x="448" y="1201"/>
                    <a:pt x="453" y="1202"/>
                  </a:cubicBezTo>
                  <a:cubicBezTo>
                    <a:pt x="456" y="1203"/>
                    <a:pt x="458" y="1204"/>
                    <a:pt x="460" y="1204"/>
                  </a:cubicBezTo>
                  <a:cubicBezTo>
                    <a:pt x="468" y="1206"/>
                    <a:pt x="475" y="1208"/>
                    <a:pt x="483" y="1210"/>
                  </a:cubicBezTo>
                  <a:cubicBezTo>
                    <a:pt x="490" y="1212"/>
                    <a:pt x="497" y="1214"/>
                    <a:pt x="505" y="1216"/>
                  </a:cubicBezTo>
                  <a:cubicBezTo>
                    <a:pt x="512" y="1218"/>
                    <a:pt x="520" y="1220"/>
                    <a:pt x="527" y="1222"/>
                  </a:cubicBezTo>
                  <a:cubicBezTo>
                    <a:pt x="534" y="1223"/>
                    <a:pt x="542" y="1225"/>
                    <a:pt x="549" y="1227"/>
                  </a:cubicBezTo>
                  <a:cubicBezTo>
                    <a:pt x="557" y="1228"/>
                    <a:pt x="564" y="1230"/>
                    <a:pt x="572" y="1232"/>
                  </a:cubicBezTo>
                  <a:cubicBezTo>
                    <a:pt x="579" y="1233"/>
                    <a:pt x="587" y="1235"/>
                    <a:pt x="594" y="1236"/>
                  </a:cubicBezTo>
                  <a:cubicBezTo>
                    <a:pt x="602" y="1238"/>
                    <a:pt x="609" y="1239"/>
                    <a:pt x="617" y="1241"/>
                  </a:cubicBezTo>
                  <a:cubicBezTo>
                    <a:pt x="624" y="1242"/>
                    <a:pt x="632" y="1244"/>
                    <a:pt x="639" y="1245"/>
                  </a:cubicBezTo>
                  <a:cubicBezTo>
                    <a:pt x="640" y="1245"/>
                    <a:pt x="641" y="1246"/>
                    <a:pt x="642" y="1246"/>
                  </a:cubicBezTo>
                  <a:cubicBezTo>
                    <a:pt x="648" y="1247"/>
                    <a:pt x="655" y="1248"/>
                    <a:pt x="662" y="1249"/>
                  </a:cubicBezTo>
                  <a:cubicBezTo>
                    <a:pt x="669" y="1250"/>
                    <a:pt x="677" y="1252"/>
                    <a:pt x="684" y="1253"/>
                  </a:cubicBezTo>
                  <a:cubicBezTo>
                    <a:pt x="692" y="1254"/>
                    <a:pt x="699" y="1256"/>
                    <a:pt x="707" y="1257"/>
                  </a:cubicBezTo>
                  <a:cubicBezTo>
                    <a:pt x="714" y="1258"/>
                    <a:pt x="722" y="1259"/>
                    <a:pt x="730" y="1260"/>
                  </a:cubicBezTo>
                  <a:cubicBezTo>
                    <a:pt x="737" y="1262"/>
                    <a:pt x="745" y="1263"/>
                    <a:pt x="752" y="1264"/>
                  </a:cubicBezTo>
                  <a:cubicBezTo>
                    <a:pt x="760" y="1265"/>
                    <a:pt x="767" y="1266"/>
                    <a:pt x="775" y="1267"/>
                  </a:cubicBezTo>
                  <a:cubicBezTo>
                    <a:pt x="783" y="1268"/>
                    <a:pt x="790" y="1269"/>
                    <a:pt x="798" y="1270"/>
                  </a:cubicBezTo>
                  <a:cubicBezTo>
                    <a:pt x="805" y="1271"/>
                    <a:pt x="813" y="1272"/>
                    <a:pt x="821" y="1273"/>
                  </a:cubicBezTo>
                  <a:cubicBezTo>
                    <a:pt x="824" y="1274"/>
                    <a:pt x="828" y="1274"/>
                    <a:pt x="831" y="1275"/>
                  </a:cubicBezTo>
                  <a:cubicBezTo>
                    <a:pt x="835" y="1275"/>
                    <a:pt x="839" y="1276"/>
                    <a:pt x="843" y="1276"/>
                  </a:cubicBezTo>
                  <a:cubicBezTo>
                    <a:pt x="851" y="1277"/>
                    <a:pt x="859" y="1278"/>
                    <a:pt x="866" y="1279"/>
                  </a:cubicBezTo>
                  <a:cubicBezTo>
                    <a:pt x="874" y="1280"/>
                    <a:pt x="882" y="1281"/>
                    <a:pt x="889" y="1281"/>
                  </a:cubicBezTo>
                  <a:cubicBezTo>
                    <a:pt x="897" y="1282"/>
                    <a:pt x="905" y="1283"/>
                    <a:pt x="912" y="1284"/>
                  </a:cubicBezTo>
                  <a:cubicBezTo>
                    <a:pt x="920" y="1285"/>
                    <a:pt x="928" y="1285"/>
                    <a:pt x="935" y="1286"/>
                  </a:cubicBezTo>
                  <a:cubicBezTo>
                    <a:pt x="943" y="1287"/>
                    <a:pt x="951" y="1287"/>
                    <a:pt x="958" y="1288"/>
                  </a:cubicBezTo>
                  <a:cubicBezTo>
                    <a:pt x="966" y="1289"/>
                    <a:pt x="974" y="1290"/>
                    <a:pt x="981" y="1290"/>
                  </a:cubicBezTo>
                  <a:cubicBezTo>
                    <a:pt x="989" y="1291"/>
                    <a:pt x="997" y="1291"/>
                    <a:pt x="1004" y="1292"/>
                  </a:cubicBezTo>
                  <a:cubicBezTo>
                    <a:pt x="1010" y="1292"/>
                    <a:pt x="1015" y="1293"/>
                    <a:pt x="1020" y="1293"/>
                  </a:cubicBezTo>
                  <a:cubicBezTo>
                    <a:pt x="1023" y="1293"/>
                    <a:pt x="1025" y="1294"/>
                    <a:pt x="1027" y="1294"/>
                  </a:cubicBezTo>
                  <a:cubicBezTo>
                    <a:pt x="1035" y="1294"/>
                    <a:pt x="1043" y="1295"/>
                    <a:pt x="1051" y="1295"/>
                  </a:cubicBezTo>
                  <a:cubicBezTo>
                    <a:pt x="1058" y="1296"/>
                    <a:pt x="1066" y="1296"/>
                    <a:pt x="1074" y="1297"/>
                  </a:cubicBezTo>
                  <a:cubicBezTo>
                    <a:pt x="1082" y="1297"/>
                    <a:pt x="1089" y="1298"/>
                    <a:pt x="1097" y="1298"/>
                  </a:cubicBezTo>
                  <a:cubicBezTo>
                    <a:pt x="1105" y="1299"/>
                    <a:pt x="1112" y="1299"/>
                    <a:pt x="1120" y="1300"/>
                  </a:cubicBezTo>
                  <a:cubicBezTo>
                    <a:pt x="1128" y="1300"/>
                    <a:pt x="1136" y="1301"/>
                    <a:pt x="1143" y="1301"/>
                  </a:cubicBezTo>
                  <a:cubicBezTo>
                    <a:pt x="1151" y="1301"/>
                    <a:pt x="1159" y="1302"/>
                    <a:pt x="1167" y="1302"/>
                  </a:cubicBezTo>
                  <a:cubicBezTo>
                    <a:pt x="1174" y="1303"/>
                    <a:pt x="1182" y="1303"/>
                    <a:pt x="1190" y="1303"/>
                  </a:cubicBezTo>
                  <a:cubicBezTo>
                    <a:pt x="1198" y="1304"/>
                    <a:pt x="1205" y="1304"/>
                    <a:pt x="1213" y="1305"/>
                  </a:cubicBezTo>
                  <a:cubicBezTo>
                    <a:pt x="1221" y="1305"/>
                    <a:pt x="1229" y="1305"/>
                    <a:pt x="1236" y="1306"/>
                  </a:cubicBezTo>
                  <a:cubicBezTo>
                    <a:pt x="1244" y="1306"/>
                    <a:pt x="1252" y="1307"/>
                    <a:pt x="1260" y="1307"/>
                  </a:cubicBezTo>
                  <a:cubicBezTo>
                    <a:pt x="1267" y="1307"/>
                    <a:pt x="1275" y="1308"/>
                    <a:pt x="1283" y="1308"/>
                  </a:cubicBezTo>
                  <a:cubicBezTo>
                    <a:pt x="1291" y="1309"/>
                    <a:pt x="1298" y="1309"/>
                    <a:pt x="1306" y="1310"/>
                  </a:cubicBezTo>
                  <a:cubicBezTo>
                    <a:pt x="1314" y="1310"/>
                    <a:pt x="1322" y="1310"/>
                    <a:pt x="1329" y="1311"/>
                  </a:cubicBezTo>
                  <a:cubicBezTo>
                    <a:pt x="1337" y="1311"/>
                    <a:pt x="1345" y="1312"/>
                    <a:pt x="1353" y="1312"/>
                  </a:cubicBezTo>
                  <a:cubicBezTo>
                    <a:pt x="1360" y="1313"/>
                    <a:pt x="1368" y="1313"/>
                    <a:pt x="1376" y="1313"/>
                  </a:cubicBezTo>
                  <a:cubicBezTo>
                    <a:pt x="1381" y="1314"/>
                    <a:pt x="1386" y="1314"/>
                    <a:pt x="1391" y="1314"/>
                  </a:cubicBezTo>
                  <a:cubicBezTo>
                    <a:pt x="1394" y="1315"/>
                    <a:pt x="1396" y="1315"/>
                    <a:pt x="1399" y="1315"/>
                  </a:cubicBezTo>
                  <a:cubicBezTo>
                    <a:pt x="1407" y="1315"/>
                    <a:pt x="1414" y="1316"/>
                    <a:pt x="1422" y="1316"/>
                  </a:cubicBezTo>
                  <a:cubicBezTo>
                    <a:pt x="1430" y="1317"/>
                    <a:pt x="1437" y="1318"/>
                    <a:pt x="1445" y="1318"/>
                  </a:cubicBezTo>
                  <a:cubicBezTo>
                    <a:pt x="1453" y="1319"/>
                    <a:pt x="1461" y="1319"/>
                    <a:pt x="1468" y="1320"/>
                  </a:cubicBezTo>
                  <a:cubicBezTo>
                    <a:pt x="1476" y="1320"/>
                    <a:pt x="1484" y="1321"/>
                    <a:pt x="1491" y="1322"/>
                  </a:cubicBezTo>
                  <a:cubicBezTo>
                    <a:pt x="1499" y="1322"/>
                    <a:pt x="1507" y="1323"/>
                    <a:pt x="1514" y="1324"/>
                  </a:cubicBezTo>
                  <a:cubicBezTo>
                    <a:pt x="1522" y="1324"/>
                    <a:pt x="1530" y="1325"/>
                    <a:pt x="1538" y="1326"/>
                  </a:cubicBezTo>
                  <a:cubicBezTo>
                    <a:pt x="1545" y="1326"/>
                    <a:pt x="1553" y="1327"/>
                    <a:pt x="1561" y="1328"/>
                  </a:cubicBezTo>
                  <a:cubicBezTo>
                    <a:pt x="1564" y="1328"/>
                    <a:pt x="1568" y="1329"/>
                    <a:pt x="1572" y="1329"/>
                  </a:cubicBezTo>
                  <a:cubicBezTo>
                    <a:pt x="1576" y="1329"/>
                    <a:pt x="1580" y="1330"/>
                    <a:pt x="1583" y="1330"/>
                  </a:cubicBezTo>
                  <a:cubicBezTo>
                    <a:pt x="1591" y="1331"/>
                    <a:pt x="1599" y="1332"/>
                    <a:pt x="1606" y="1333"/>
                  </a:cubicBezTo>
                  <a:cubicBezTo>
                    <a:pt x="1614" y="1334"/>
                    <a:pt x="1622" y="1335"/>
                    <a:pt x="1629" y="1336"/>
                  </a:cubicBezTo>
                  <a:cubicBezTo>
                    <a:pt x="1637" y="1337"/>
                    <a:pt x="1644" y="1338"/>
                    <a:pt x="1652" y="1339"/>
                  </a:cubicBezTo>
                  <a:cubicBezTo>
                    <a:pt x="1655" y="1339"/>
                    <a:pt x="1658" y="1339"/>
                    <a:pt x="1660" y="1340"/>
                  </a:cubicBezTo>
                  <a:cubicBezTo>
                    <a:pt x="1665" y="1341"/>
                    <a:pt x="1670" y="1341"/>
                    <a:pt x="1675" y="1342"/>
                  </a:cubicBezTo>
                  <a:cubicBezTo>
                    <a:pt x="1682" y="1343"/>
                    <a:pt x="1690" y="1344"/>
                    <a:pt x="1697" y="1346"/>
                  </a:cubicBezTo>
                  <a:cubicBezTo>
                    <a:pt x="1705" y="1347"/>
                    <a:pt x="1713" y="1348"/>
                    <a:pt x="1720" y="1350"/>
                  </a:cubicBezTo>
                  <a:cubicBezTo>
                    <a:pt x="1728" y="1351"/>
                    <a:pt x="1735" y="1353"/>
                    <a:pt x="1742" y="1354"/>
                  </a:cubicBezTo>
                  <a:cubicBezTo>
                    <a:pt x="1744" y="1355"/>
                    <a:pt x="1746" y="1355"/>
                    <a:pt x="1747" y="1355"/>
                  </a:cubicBezTo>
                  <a:cubicBezTo>
                    <a:pt x="1753" y="1356"/>
                    <a:pt x="1759" y="1358"/>
                    <a:pt x="1765" y="1359"/>
                  </a:cubicBezTo>
                  <a:cubicBezTo>
                    <a:pt x="1772" y="1361"/>
                    <a:pt x="1780" y="1363"/>
                    <a:pt x="1787" y="1364"/>
                  </a:cubicBezTo>
                  <a:cubicBezTo>
                    <a:pt x="1795" y="1366"/>
                    <a:pt x="1802" y="1368"/>
                    <a:pt x="1809" y="1370"/>
                  </a:cubicBezTo>
                  <a:cubicBezTo>
                    <a:pt x="1817" y="1372"/>
                    <a:pt x="1824" y="1374"/>
                    <a:pt x="1831" y="1377"/>
                  </a:cubicBezTo>
                  <a:cubicBezTo>
                    <a:pt x="1839" y="1379"/>
                    <a:pt x="1846" y="1381"/>
                    <a:pt x="1853" y="1384"/>
                  </a:cubicBezTo>
                  <a:cubicBezTo>
                    <a:pt x="1860" y="1386"/>
                    <a:pt x="1868" y="1389"/>
                    <a:pt x="1875" y="1391"/>
                  </a:cubicBezTo>
                  <a:cubicBezTo>
                    <a:pt x="1882" y="1394"/>
                    <a:pt x="1889" y="1397"/>
                    <a:pt x="1896" y="1400"/>
                  </a:cubicBezTo>
                  <a:cubicBezTo>
                    <a:pt x="1902" y="1402"/>
                    <a:pt x="1907" y="1404"/>
                    <a:pt x="1912" y="1406"/>
                  </a:cubicBezTo>
                  <a:cubicBezTo>
                    <a:pt x="1914" y="1407"/>
                    <a:pt x="1916" y="1408"/>
                    <a:pt x="1918" y="1409"/>
                  </a:cubicBezTo>
                  <a:cubicBezTo>
                    <a:pt x="1922" y="1411"/>
                    <a:pt x="1927" y="1413"/>
                    <a:pt x="1931" y="1415"/>
                  </a:cubicBezTo>
                  <a:cubicBezTo>
                    <a:pt x="1939" y="1419"/>
                    <a:pt x="1939" y="1419"/>
                    <a:pt x="1939" y="1419"/>
                  </a:cubicBezTo>
                  <a:cubicBezTo>
                    <a:pt x="1940" y="1420"/>
                    <a:pt x="1940" y="1420"/>
                    <a:pt x="1940" y="1420"/>
                  </a:cubicBezTo>
                  <a:cubicBezTo>
                    <a:pt x="1950" y="1425"/>
                    <a:pt x="1950" y="1425"/>
                    <a:pt x="1950" y="1425"/>
                  </a:cubicBezTo>
                  <a:cubicBezTo>
                    <a:pt x="1954" y="1428"/>
                    <a:pt x="1954" y="1428"/>
                    <a:pt x="1954" y="1428"/>
                  </a:cubicBezTo>
                  <a:cubicBezTo>
                    <a:pt x="1957" y="1429"/>
                    <a:pt x="1957" y="1429"/>
                    <a:pt x="1957" y="1429"/>
                  </a:cubicBezTo>
                  <a:cubicBezTo>
                    <a:pt x="1959" y="1430"/>
                    <a:pt x="1959" y="1430"/>
                    <a:pt x="1959" y="1430"/>
                  </a:cubicBezTo>
                  <a:cubicBezTo>
                    <a:pt x="1960" y="1431"/>
                    <a:pt x="1960" y="1431"/>
                    <a:pt x="1960" y="1431"/>
                  </a:cubicBezTo>
                  <a:cubicBezTo>
                    <a:pt x="1968" y="1436"/>
                    <a:pt x="1968" y="1436"/>
                    <a:pt x="1968" y="1436"/>
                  </a:cubicBezTo>
                  <a:cubicBezTo>
                    <a:pt x="1972" y="1438"/>
                    <a:pt x="1976" y="1440"/>
                    <a:pt x="1980" y="1443"/>
                  </a:cubicBezTo>
                  <a:cubicBezTo>
                    <a:pt x="1982" y="1444"/>
                    <a:pt x="1984" y="1445"/>
                    <a:pt x="1986" y="1446"/>
                  </a:cubicBezTo>
                  <a:cubicBezTo>
                    <a:pt x="1991" y="1449"/>
                    <a:pt x="1991" y="1449"/>
                    <a:pt x="1991" y="1449"/>
                  </a:cubicBezTo>
                  <a:cubicBezTo>
                    <a:pt x="1995" y="1452"/>
                    <a:pt x="1995" y="1452"/>
                    <a:pt x="1995" y="1452"/>
                  </a:cubicBezTo>
                  <a:cubicBezTo>
                    <a:pt x="2001" y="1456"/>
                    <a:pt x="2001" y="1456"/>
                    <a:pt x="2001" y="1456"/>
                  </a:cubicBezTo>
                  <a:cubicBezTo>
                    <a:pt x="2004" y="1458"/>
                    <a:pt x="2004" y="1458"/>
                    <a:pt x="2004" y="1458"/>
                  </a:cubicBezTo>
                  <a:cubicBezTo>
                    <a:pt x="2010" y="1462"/>
                    <a:pt x="2015" y="1465"/>
                    <a:pt x="2021" y="1469"/>
                  </a:cubicBezTo>
                  <a:cubicBezTo>
                    <a:pt x="2021" y="1469"/>
                    <a:pt x="2021" y="1469"/>
                    <a:pt x="2021" y="1469"/>
                  </a:cubicBezTo>
                  <a:cubicBezTo>
                    <a:pt x="2027" y="1473"/>
                    <a:pt x="2033" y="1477"/>
                    <a:pt x="2038" y="1482"/>
                  </a:cubicBezTo>
                  <a:cubicBezTo>
                    <a:pt x="2039" y="1482"/>
                    <a:pt x="2040" y="1483"/>
                    <a:pt x="2041" y="1484"/>
                  </a:cubicBezTo>
                  <a:cubicBezTo>
                    <a:pt x="2046" y="1487"/>
                    <a:pt x="2050" y="1490"/>
                    <a:pt x="2055" y="1494"/>
                  </a:cubicBezTo>
                  <a:cubicBezTo>
                    <a:pt x="2057" y="1496"/>
                    <a:pt x="2059" y="1498"/>
                    <a:pt x="2061" y="1499"/>
                  </a:cubicBezTo>
                  <a:cubicBezTo>
                    <a:pt x="2064" y="1502"/>
                    <a:pt x="2067" y="1505"/>
                    <a:pt x="2071" y="1507"/>
                  </a:cubicBezTo>
                  <a:cubicBezTo>
                    <a:pt x="2073" y="1509"/>
                    <a:pt x="2076" y="1512"/>
                    <a:pt x="2078" y="1514"/>
                  </a:cubicBezTo>
                  <a:cubicBezTo>
                    <a:pt x="2081" y="1516"/>
                    <a:pt x="2081" y="1516"/>
                    <a:pt x="2081" y="1516"/>
                  </a:cubicBezTo>
                  <a:cubicBezTo>
                    <a:pt x="2086" y="1521"/>
                    <a:pt x="2086" y="1521"/>
                    <a:pt x="2086" y="1521"/>
                  </a:cubicBezTo>
                  <a:cubicBezTo>
                    <a:pt x="2090" y="1525"/>
                    <a:pt x="2095" y="1529"/>
                    <a:pt x="2099" y="1533"/>
                  </a:cubicBezTo>
                  <a:cubicBezTo>
                    <a:pt x="2103" y="1537"/>
                    <a:pt x="2107" y="1542"/>
                    <a:pt x="2111" y="1546"/>
                  </a:cubicBezTo>
                  <a:cubicBezTo>
                    <a:pt x="2116" y="1551"/>
                    <a:pt x="2116" y="1551"/>
                    <a:pt x="2116" y="1551"/>
                  </a:cubicBezTo>
                  <a:cubicBezTo>
                    <a:pt x="2118" y="1553"/>
                    <a:pt x="2118" y="1553"/>
                    <a:pt x="2118" y="1553"/>
                  </a:cubicBezTo>
                  <a:cubicBezTo>
                    <a:pt x="2120" y="1556"/>
                    <a:pt x="2122" y="1558"/>
                    <a:pt x="2124" y="1561"/>
                  </a:cubicBezTo>
                  <a:cubicBezTo>
                    <a:pt x="2128" y="1565"/>
                    <a:pt x="2131" y="1569"/>
                    <a:pt x="2135" y="1573"/>
                  </a:cubicBezTo>
                  <a:cubicBezTo>
                    <a:pt x="2135" y="1574"/>
                    <a:pt x="2136" y="1575"/>
                    <a:pt x="2137" y="1577"/>
                  </a:cubicBezTo>
                  <a:cubicBezTo>
                    <a:pt x="2141" y="1582"/>
                    <a:pt x="2145" y="1587"/>
                    <a:pt x="2149" y="1593"/>
                  </a:cubicBezTo>
                  <a:cubicBezTo>
                    <a:pt x="2152" y="1598"/>
                    <a:pt x="2152" y="1598"/>
                    <a:pt x="2152" y="1598"/>
                  </a:cubicBezTo>
                  <a:cubicBezTo>
                    <a:pt x="2155" y="1601"/>
                    <a:pt x="2155" y="1601"/>
                    <a:pt x="2155" y="1601"/>
                  </a:cubicBezTo>
                  <a:cubicBezTo>
                    <a:pt x="2156" y="1604"/>
                    <a:pt x="2158" y="1607"/>
                    <a:pt x="2160" y="1610"/>
                  </a:cubicBezTo>
                  <a:cubicBezTo>
                    <a:pt x="2163" y="1615"/>
                    <a:pt x="2166" y="1620"/>
                    <a:pt x="2169" y="1626"/>
                  </a:cubicBezTo>
                  <a:cubicBezTo>
                    <a:pt x="2170" y="1626"/>
                    <a:pt x="2170" y="1626"/>
                    <a:pt x="2170" y="1627"/>
                  </a:cubicBezTo>
                  <a:cubicBezTo>
                    <a:pt x="2173" y="1633"/>
                    <a:pt x="2176" y="1639"/>
                    <a:pt x="2179" y="1644"/>
                  </a:cubicBezTo>
                  <a:cubicBezTo>
                    <a:pt x="2181" y="1649"/>
                    <a:pt x="2183" y="1654"/>
                    <a:pt x="2185" y="1658"/>
                  </a:cubicBezTo>
                  <a:cubicBezTo>
                    <a:pt x="2186" y="1660"/>
                    <a:pt x="2186" y="1661"/>
                    <a:pt x="2187" y="1662"/>
                  </a:cubicBezTo>
                  <a:cubicBezTo>
                    <a:pt x="2189" y="1669"/>
                    <a:pt x="2192" y="1675"/>
                    <a:pt x="2194" y="1681"/>
                  </a:cubicBezTo>
                  <a:cubicBezTo>
                    <a:pt x="2196" y="1686"/>
                    <a:pt x="2198" y="1692"/>
                    <a:pt x="2199" y="1698"/>
                  </a:cubicBezTo>
                  <a:cubicBezTo>
                    <a:pt x="2200" y="1698"/>
                    <a:pt x="2200" y="1699"/>
                    <a:pt x="2200" y="1699"/>
                  </a:cubicBezTo>
                  <a:cubicBezTo>
                    <a:pt x="2202" y="1706"/>
                    <a:pt x="2203" y="1712"/>
                    <a:pt x="2205" y="1718"/>
                  </a:cubicBezTo>
                  <a:cubicBezTo>
                    <a:pt x="2205" y="1722"/>
                    <a:pt x="2206" y="1725"/>
                    <a:pt x="2207" y="1728"/>
                  </a:cubicBezTo>
                  <a:cubicBezTo>
                    <a:pt x="2208" y="1737"/>
                    <a:pt x="2208" y="1737"/>
                    <a:pt x="2208" y="1737"/>
                  </a:cubicBezTo>
                  <a:cubicBezTo>
                    <a:pt x="2210" y="1747"/>
                    <a:pt x="2210" y="1747"/>
                    <a:pt x="2210" y="1747"/>
                  </a:cubicBezTo>
                  <a:cubicBezTo>
                    <a:pt x="2211" y="1750"/>
                    <a:pt x="2211" y="1750"/>
                    <a:pt x="2211" y="1750"/>
                  </a:cubicBezTo>
                  <a:cubicBezTo>
                    <a:pt x="2211" y="1752"/>
                    <a:pt x="2211" y="1752"/>
                    <a:pt x="2211" y="1752"/>
                  </a:cubicBezTo>
                  <a:cubicBezTo>
                    <a:pt x="2211" y="1757"/>
                    <a:pt x="2211" y="1757"/>
                    <a:pt x="2211" y="1757"/>
                  </a:cubicBezTo>
                  <a:cubicBezTo>
                    <a:pt x="2212" y="1763"/>
                    <a:pt x="2212" y="1769"/>
                    <a:pt x="2213" y="1776"/>
                  </a:cubicBezTo>
                  <a:cubicBezTo>
                    <a:pt x="2214" y="1782"/>
                    <a:pt x="2213" y="1789"/>
                    <a:pt x="2214" y="1795"/>
                  </a:cubicBezTo>
                  <a:cubicBezTo>
                    <a:pt x="2214" y="1805"/>
                    <a:pt x="2214" y="1805"/>
                    <a:pt x="2214" y="1805"/>
                  </a:cubicBezTo>
                  <a:cubicBezTo>
                    <a:pt x="2214" y="1814"/>
                    <a:pt x="2214" y="1814"/>
                    <a:pt x="2214" y="1814"/>
                  </a:cubicBezTo>
                  <a:cubicBezTo>
                    <a:pt x="2213" y="1820"/>
                    <a:pt x="2213" y="1827"/>
                    <a:pt x="2213" y="1833"/>
                  </a:cubicBezTo>
                  <a:cubicBezTo>
                    <a:pt x="2212" y="1837"/>
                    <a:pt x="2212" y="1842"/>
                    <a:pt x="2211" y="1846"/>
                  </a:cubicBezTo>
                  <a:cubicBezTo>
                    <a:pt x="2211" y="1854"/>
                    <a:pt x="2210" y="1863"/>
                    <a:pt x="2208" y="1871"/>
                  </a:cubicBezTo>
                  <a:cubicBezTo>
                    <a:pt x="2207" y="1877"/>
                    <a:pt x="2207" y="1883"/>
                    <a:pt x="2205" y="1889"/>
                  </a:cubicBezTo>
                  <a:cubicBezTo>
                    <a:pt x="2204" y="1896"/>
                    <a:pt x="2203" y="1902"/>
                    <a:pt x="2201" y="1908"/>
                  </a:cubicBezTo>
                  <a:cubicBezTo>
                    <a:pt x="2200" y="1914"/>
                    <a:pt x="2198" y="1920"/>
                    <a:pt x="2197" y="1926"/>
                  </a:cubicBezTo>
                  <a:cubicBezTo>
                    <a:pt x="2195" y="1932"/>
                    <a:pt x="2194" y="1938"/>
                    <a:pt x="2192" y="1944"/>
                  </a:cubicBezTo>
                  <a:cubicBezTo>
                    <a:pt x="2190" y="1950"/>
                    <a:pt x="2188" y="1956"/>
                    <a:pt x="2186" y="1962"/>
                  </a:cubicBezTo>
                  <a:cubicBezTo>
                    <a:pt x="2184" y="1971"/>
                    <a:pt x="2184" y="1971"/>
                    <a:pt x="2184" y="1971"/>
                  </a:cubicBezTo>
                  <a:cubicBezTo>
                    <a:pt x="2181" y="1979"/>
                    <a:pt x="2181" y="1979"/>
                    <a:pt x="2181" y="1979"/>
                  </a:cubicBezTo>
                  <a:cubicBezTo>
                    <a:pt x="2180" y="1981"/>
                    <a:pt x="2180" y="1982"/>
                    <a:pt x="2179" y="1984"/>
                  </a:cubicBezTo>
                  <a:cubicBezTo>
                    <a:pt x="2177" y="1988"/>
                    <a:pt x="2176" y="1992"/>
                    <a:pt x="2174" y="1997"/>
                  </a:cubicBezTo>
                  <a:cubicBezTo>
                    <a:pt x="2174" y="1998"/>
                    <a:pt x="2174" y="1998"/>
                    <a:pt x="2173" y="1999"/>
                  </a:cubicBezTo>
                  <a:cubicBezTo>
                    <a:pt x="2197" y="1999"/>
                    <a:pt x="2197" y="1999"/>
                    <a:pt x="2197" y="1999"/>
                  </a:cubicBezTo>
                  <a:cubicBezTo>
                    <a:pt x="2198" y="1996"/>
                    <a:pt x="2199" y="1992"/>
                    <a:pt x="2200" y="1989"/>
                  </a:cubicBezTo>
                  <a:lnTo>
                    <a:pt x="2204" y="198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 name="Freeform 8">
              <a:extLst>
                <a:ext uri="{FF2B5EF4-FFF2-40B4-BE49-F238E27FC236}">
                  <a16:creationId xmlns:a16="http://schemas.microsoft.com/office/drawing/2014/main" id="{8418C57D-593E-387B-BF3D-36F597150A1A}"/>
                </a:ext>
              </a:extLst>
            </p:cNvPr>
            <p:cNvSpPr>
              <a:spLocks/>
            </p:cNvSpPr>
            <p:nvPr/>
          </p:nvSpPr>
          <p:spPr bwMode="auto">
            <a:xfrm>
              <a:off x="968375" y="3740150"/>
              <a:ext cx="146050" cy="474663"/>
            </a:xfrm>
            <a:custGeom>
              <a:avLst/>
              <a:gdLst>
                <a:gd name="T0" fmla="*/ 50 w 57"/>
                <a:gd name="T1" fmla="*/ 170 h 187"/>
                <a:gd name="T2" fmla="*/ 43 w 57"/>
                <a:gd name="T3" fmla="*/ 160 h 187"/>
                <a:gd name="T4" fmla="*/ 37 w 57"/>
                <a:gd name="T5" fmla="*/ 149 h 187"/>
                <a:gd name="T6" fmla="*/ 36 w 57"/>
                <a:gd name="T7" fmla="*/ 147 h 187"/>
                <a:gd name="T8" fmla="*/ 36 w 57"/>
                <a:gd name="T9" fmla="*/ 146 h 187"/>
                <a:gd name="T10" fmla="*/ 31 w 57"/>
                <a:gd name="T11" fmla="*/ 136 h 187"/>
                <a:gd name="T12" fmla="*/ 27 w 57"/>
                <a:gd name="T13" fmla="*/ 125 h 187"/>
                <a:gd name="T14" fmla="*/ 26 w 57"/>
                <a:gd name="T15" fmla="*/ 121 h 187"/>
                <a:gd name="T16" fmla="*/ 23 w 57"/>
                <a:gd name="T17" fmla="*/ 113 h 187"/>
                <a:gd name="T18" fmla="*/ 22 w 57"/>
                <a:gd name="T19" fmla="*/ 108 h 187"/>
                <a:gd name="T20" fmla="*/ 21 w 57"/>
                <a:gd name="T21" fmla="*/ 102 h 187"/>
                <a:gd name="T22" fmla="*/ 21 w 57"/>
                <a:gd name="T23" fmla="*/ 101 h 187"/>
                <a:gd name="T24" fmla="*/ 18 w 57"/>
                <a:gd name="T25" fmla="*/ 78 h 187"/>
                <a:gd name="T26" fmla="*/ 18 w 57"/>
                <a:gd name="T27" fmla="*/ 51 h 187"/>
                <a:gd name="T28" fmla="*/ 33 w 57"/>
                <a:gd name="T29" fmla="*/ 0 h 187"/>
                <a:gd name="T30" fmla="*/ 27 w 57"/>
                <a:gd name="T31" fmla="*/ 0 h 187"/>
                <a:gd name="T32" fmla="*/ 25 w 57"/>
                <a:gd name="T33" fmla="*/ 0 h 187"/>
                <a:gd name="T34" fmla="*/ 18 w 57"/>
                <a:gd name="T35" fmla="*/ 0 h 187"/>
                <a:gd name="T36" fmla="*/ 14 w 57"/>
                <a:gd name="T37" fmla="*/ 0 h 187"/>
                <a:gd name="T38" fmla="*/ 2 w 57"/>
                <a:gd name="T39" fmla="*/ 49 h 187"/>
                <a:gd name="T40" fmla="*/ 1 w 57"/>
                <a:gd name="T41" fmla="*/ 73 h 187"/>
                <a:gd name="T42" fmla="*/ 3 w 57"/>
                <a:gd name="T43" fmla="*/ 95 h 187"/>
                <a:gd name="T44" fmla="*/ 3 w 57"/>
                <a:gd name="T45" fmla="*/ 100 h 187"/>
                <a:gd name="T46" fmla="*/ 4 w 57"/>
                <a:gd name="T47" fmla="*/ 104 h 187"/>
                <a:gd name="T48" fmla="*/ 7 w 57"/>
                <a:gd name="T49" fmla="*/ 117 h 187"/>
                <a:gd name="T50" fmla="*/ 8 w 57"/>
                <a:gd name="T51" fmla="*/ 119 h 187"/>
                <a:gd name="T52" fmla="*/ 11 w 57"/>
                <a:gd name="T53" fmla="*/ 130 h 187"/>
                <a:gd name="T54" fmla="*/ 13 w 57"/>
                <a:gd name="T55" fmla="*/ 136 h 187"/>
                <a:gd name="T56" fmla="*/ 15 w 57"/>
                <a:gd name="T57" fmla="*/ 140 h 187"/>
                <a:gd name="T58" fmla="*/ 19 w 57"/>
                <a:gd name="T59" fmla="*/ 150 h 187"/>
                <a:gd name="T60" fmla="*/ 21 w 57"/>
                <a:gd name="T61" fmla="*/ 154 h 187"/>
                <a:gd name="T62" fmla="*/ 25 w 57"/>
                <a:gd name="T63" fmla="*/ 162 h 187"/>
                <a:gd name="T64" fmla="*/ 30 w 57"/>
                <a:gd name="T65" fmla="*/ 171 h 187"/>
                <a:gd name="T66" fmla="*/ 31 w 57"/>
                <a:gd name="T67" fmla="*/ 172 h 187"/>
                <a:gd name="T68" fmla="*/ 38 w 57"/>
                <a:gd name="T69" fmla="*/ 182 h 187"/>
                <a:gd name="T70" fmla="*/ 42 w 57"/>
                <a:gd name="T71" fmla="*/ 187 h 187"/>
                <a:gd name="T72" fmla="*/ 47 w 57"/>
                <a:gd name="T73" fmla="*/ 184 h 187"/>
                <a:gd name="T74" fmla="*/ 50 w 57"/>
                <a:gd name="T75" fmla="*/ 182 h 187"/>
                <a:gd name="T76" fmla="*/ 57 w 57"/>
                <a:gd name="T77" fmla="*/ 179 h 187"/>
                <a:gd name="T78" fmla="*/ 52 w 57"/>
                <a:gd name="T79" fmla="*/ 173 h 187"/>
                <a:gd name="T80" fmla="*/ 50 w 57"/>
                <a:gd name="T81" fmla="*/ 1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187">
                  <a:moveTo>
                    <a:pt x="50" y="170"/>
                  </a:moveTo>
                  <a:cubicBezTo>
                    <a:pt x="48" y="167"/>
                    <a:pt x="45" y="163"/>
                    <a:pt x="43" y="160"/>
                  </a:cubicBezTo>
                  <a:cubicBezTo>
                    <a:pt x="41" y="156"/>
                    <a:pt x="39" y="153"/>
                    <a:pt x="37" y="149"/>
                  </a:cubicBezTo>
                  <a:cubicBezTo>
                    <a:pt x="37" y="148"/>
                    <a:pt x="36" y="148"/>
                    <a:pt x="36" y="147"/>
                  </a:cubicBezTo>
                  <a:cubicBezTo>
                    <a:pt x="36" y="147"/>
                    <a:pt x="36" y="147"/>
                    <a:pt x="36" y="146"/>
                  </a:cubicBezTo>
                  <a:cubicBezTo>
                    <a:pt x="34" y="143"/>
                    <a:pt x="32" y="140"/>
                    <a:pt x="31" y="136"/>
                  </a:cubicBezTo>
                  <a:cubicBezTo>
                    <a:pt x="29" y="132"/>
                    <a:pt x="28" y="129"/>
                    <a:pt x="27" y="125"/>
                  </a:cubicBezTo>
                  <a:cubicBezTo>
                    <a:pt x="26" y="123"/>
                    <a:pt x="26" y="122"/>
                    <a:pt x="26" y="121"/>
                  </a:cubicBezTo>
                  <a:cubicBezTo>
                    <a:pt x="25" y="118"/>
                    <a:pt x="24" y="116"/>
                    <a:pt x="23" y="113"/>
                  </a:cubicBezTo>
                  <a:cubicBezTo>
                    <a:pt x="23" y="111"/>
                    <a:pt x="23" y="110"/>
                    <a:pt x="22" y="108"/>
                  </a:cubicBezTo>
                  <a:cubicBezTo>
                    <a:pt x="22" y="106"/>
                    <a:pt x="21" y="104"/>
                    <a:pt x="21" y="102"/>
                  </a:cubicBezTo>
                  <a:cubicBezTo>
                    <a:pt x="21" y="102"/>
                    <a:pt x="21" y="101"/>
                    <a:pt x="21" y="101"/>
                  </a:cubicBezTo>
                  <a:cubicBezTo>
                    <a:pt x="19" y="93"/>
                    <a:pt x="18" y="85"/>
                    <a:pt x="18" y="78"/>
                  </a:cubicBezTo>
                  <a:cubicBezTo>
                    <a:pt x="17" y="69"/>
                    <a:pt x="17" y="60"/>
                    <a:pt x="18" y="51"/>
                  </a:cubicBezTo>
                  <a:cubicBezTo>
                    <a:pt x="20" y="34"/>
                    <a:pt x="25" y="17"/>
                    <a:pt x="33" y="0"/>
                  </a:cubicBezTo>
                  <a:cubicBezTo>
                    <a:pt x="27" y="0"/>
                    <a:pt x="27" y="0"/>
                    <a:pt x="27" y="0"/>
                  </a:cubicBezTo>
                  <a:cubicBezTo>
                    <a:pt x="25" y="0"/>
                    <a:pt x="25" y="0"/>
                    <a:pt x="25" y="0"/>
                  </a:cubicBezTo>
                  <a:cubicBezTo>
                    <a:pt x="18" y="0"/>
                    <a:pt x="18" y="0"/>
                    <a:pt x="18" y="0"/>
                  </a:cubicBezTo>
                  <a:cubicBezTo>
                    <a:pt x="14" y="0"/>
                    <a:pt x="14" y="0"/>
                    <a:pt x="14" y="0"/>
                  </a:cubicBezTo>
                  <a:cubicBezTo>
                    <a:pt x="8" y="16"/>
                    <a:pt x="3" y="32"/>
                    <a:pt x="2" y="49"/>
                  </a:cubicBezTo>
                  <a:cubicBezTo>
                    <a:pt x="1" y="57"/>
                    <a:pt x="0" y="65"/>
                    <a:pt x="1" y="73"/>
                  </a:cubicBezTo>
                  <a:cubicBezTo>
                    <a:pt x="1" y="80"/>
                    <a:pt x="2" y="88"/>
                    <a:pt x="3" y="95"/>
                  </a:cubicBezTo>
                  <a:cubicBezTo>
                    <a:pt x="3" y="97"/>
                    <a:pt x="3" y="98"/>
                    <a:pt x="3" y="100"/>
                  </a:cubicBezTo>
                  <a:cubicBezTo>
                    <a:pt x="4" y="101"/>
                    <a:pt x="4" y="103"/>
                    <a:pt x="4" y="104"/>
                  </a:cubicBezTo>
                  <a:cubicBezTo>
                    <a:pt x="5" y="108"/>
                    <a:pt x="6" y="113"/>
                    <a:pt x="7" y="117"/>
                  </a:cubicBezTo>
                  <a:cubicBezTo>
                    <a:pt x="7" y="118"/>
                    <a:pt x="8" y="118"/>
                    <a:pt x="8" y="119"/>
                  </a:cubicBezTo>
                  <a:cubicBezTo>
                    <a:pt x="9" y="123"/>
                    <a:pt x="10" y="127"/>
                    <a:pt x="11" y="130"/>
                  </a:cubicBezTo>
                  <a:cubicBezTo>
                    <a:pt x="12" y="132"/>
                    <a:pt x="12" y="134"/>
                    <a:pt x="13" y="136"/>
                  </a:cubicBezTo>
                  <a:cubicBezTo>
                    <a:pt x="14" y="137"/>
                    <a:pt x="14" y="139"/>
                    <a:pt x="15" y="140"/>
                  </a:cubicBezTo>
                  <a:cubicBezTo>
                    <a:pt x="16" y="143"/>
                    <a:pt x="17" y="147"/>
                    <a:pt x="19" y="150"/>
                  </a:cubicBezTo>
                  <a:cubicBezTo>
                    <a:pt x="19" y="151"/>
                    <a:pt x="20" y="152"/>
                    <a:pt x="21" y="154"/>
                  </a:cubicBezTo>
                  <a:cubicBezTo>
                    <a:pt x="22" y="156"/>
                    <a:pt x="23" y="159"/>
                    <a:pt x="25" y="162"/>
                  </a:cubicBezTo>
                  <a:cubicBezTo>
                    <a:pt x="27" y="165"/>
                    <a:pt x="28" y="168"/>
                    <a:pt x="30" y="171"/>
                  </a:cubicBezTo>
                  <a:cubicBezTo>
                    <a:pt x="31" y="171"/>
                    <a:pt x="31" y="172"/>
                    <a:pt x="31" y="172"/>
                  </a:cubicBezTo>
                  <a:cubicBezTo>
                    <a:pt x="34" y="176"/>
                    <a:pt x="36" y="179"/>
                    <a:pt x="38" y="182"/>
                  </a:cubicBezTo>
                  <a:cubicBezTo>
                    <a:pt x="39" y="183"/>
                    <a:pt x="41" y="185"/>
                    <a:pt x="42" y="187"/>
                  </a:cubicBezTo>
                  <a:cubicBezTo>
                    <a:pt x="44" y="186"/>
                    <a:pt x="45" y="185"/>
                    <a:pt x="47" y="184"/>
                  </a:cubicBezTo>
                  <a:cubicBezTo>
                    <a:pt x="48" y="184"/>
                    <a:pt x="49" y="183"/>
                    <a:pt x="50" y="182"/>
                  </a:cubicBezTo>
                  <a:cubicBezTo>
                    <a:pt x="52" y="181"/>
                    <a:pt x="55" y="180"/>
                    <a:pt x="57" y="179"/>
                  </a:cubicBezTo>
                  <a:cubicBezTo>
                    <a:pt x="55" y="177"/>
                    <a:pt x="54" y="175"/>
                    <a:pt x="52" y="173"/>
                  </a:cubicBezTo>
                  <a:cubicBezTo>
                    <a:pt x="52" y="172"/>
                    <a:pt x="51" y="171"/>
                    <a:pt x="50" y="17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Freeform 9">
              <a:extLst>
                <a:ext uri="{FF2B5EF4-FFF2-40B4-BE49-F238E27FC236}">
                  <a16:creationId xmlns:a16="http://schemas.microsoft.com/office/drawing/2014/main" id="{9FD6E0E4-E03E-2987-8E59-ADC07E7D89E8}"/>
                </a:ext>
              </a:extLst>
            </p:cNvPr>
            <p:cNvSpPr>
              <a:spLocks/>
            </p:cNvSpPr>
            <p:nvPr/>
          </p:nvSpPr>
          <p:spPr bwMode="auto">
            <a:xfrm>
              <a:off x="1119188" y="3303588"/>
              <a:ext cx="454025" cy="268288"/>
            </a:xfrm>
            <a:custGeom>
              <a:avLst/>
              <a:gdLst>
                <a:gd name="T0" fmla="*/ 74 w 179"/>
                <a:gd name="T1" fmla="*/ 66 h 106"/>
                <a:gd name="T2" fmla="*/ 83 w 179"/>
                <a:gd name="T3" fmla="*/ 60 h 106"/>
                <a:gd name="T4" fmla="*/ 85 w 179"/>
                <a:gd name="T5" fmla="*/ 59 h 106"/>
                <a:gd name="T6" fmla="*/ 95 w 179"/>
                <a:gd name="T7" fmla="*/ 53 h 106"/>
                <a:gd name="T8" fmla="*/ 106 w 179"/>
                <a:gd name="T9" fmla="*/ 47 h 106"/>
                <a:gd name="T10" fmla="*/ 110 w 179"/>
                <a:gd name="T11" fmla="*/ 45 h 106"/>
                <a:gd name="T12" fmla="*/ 116 w 179"/>
                <a:gd name="T13" fmla="*/ 41 h 106"/>
                <a:gd name="T14" fmla="*/ 127 w 179"/>
                <a:gd name="T15" fmla="*/ 35 h 106"/>
                <a:gd name="T16" fmla="*/ 135 w 179"/>
                <a:gd name="T17" fmla="*/ 31 h 106"/>
                <a:gd name="T18" fmla="*/ 137 w 179"/>
                <a:gd name="T19" fmla="*/ 30 h 106"/>
                <a:gd name="T20" fmla="*/ 147 w 179"/>
                <a:gd name="T21" fmla="*/ 25 h 106"/>
                <a:gd name="T22" fmla="*/ 153 w 179"/>
                <a:gd name="T23" fmla="*/ 22 h 106"/>
                <a:gd name="T24" fmla="*/ 157 w 179"/>
                <a:gd name="T25" fmla="*/ 20 h 106"/>
                <a:gd name="T26" fmla="*/ 161 w 179"/>
                <a:gd name="T27" fmla="*/ 18 h 106"/>
                <a:gd name="T28" fmla="*/ 168 w 179"/>
                <a:gd name="T29" fmla="*/ 15 h 106"/>
                <a:gd name="T30" fmla="*/ 178 w 179"/>
                <a:gd name="T31" fmla="*/ 11 h 106"/>
                <a:gd name="T32" fmla="*/ 179 w 179"/>
                <a:gd name="T33" fmla="*/ 10 h 106"/>
                <a:gd name="T34" fmla="*/ 178 w 179"/>
                <a:gd name="T35" fmla="*/ 9 h 106"/>
                <a:gd name="T36" fmla="*/ 173 w 179"/>
                <a:gd name="T37" fmla="*/ 5 h 106"/>
                <a:gd name="T38" fmla="*/ 170 w 179"/>
                <a:gd name="T39" fmla="*/ 4 h 106"/>
                <a:gd name="T40" fmla="*/ 165 w 179"/>
                <a:gd name="T41" fmla="*/ 1 h 106"/>
                <a:gd name="T42" fmla="*/ 162 w 179"/>
                <a:gd name="T43" fmla="*/ 0 h 106"/>
                <a:gd name="T44" fmla="*/ 161 w 179"/>
                <a:gd name="T45" fmla="*/ 0 h 106"/>
                <a:gd name="T46" fmla="*/ 152 w 179"/>
                <a:gd name="T47" fmla="*/ 3 h 106"/>
                <a:gd name="T48" fmla="*/ 146 w 179"/>
                <a:gd name="T49" fmla="*/ 6 h 106"/>
                <a:gd name="T50" fmla="*/ 142 w 179"/>
                <a:gd name="T51" fmla="*/ 8 h 106"/>
                <a:gd name="T52" fmla="*/ 141 w 179"/>
                <a:gd name="T53" fmla="*/ 9 h 106"/>
                <a:gd name="T54" fmla="*/ 132 w 179"/>
                <a:gd name="T55" fmla="*/ 13 h 106"/>
                <a:gd name="T56" fmla="*/ 122 w 179"/>
                <a:gd name="T57" fmla="*/ 18 h 106"/>
                <a:gd name="T58" fmla="*/ 115 w 179"/>
                <a:gd name="T59" fmla="*/ 22 h 106"/>
                <a:gd name="T60" fmla="*/ 111 w 179"/>
                <a:gd name="T61" fmla="*/ 24 h 106"/>
                <a:gd name="T62" fmla="*/ 101 w 179"/>
                <a:gd name="T63" fmla="*/ 30 h 106"/>
                <a:gd name="T64" fmla="*/ 90 w 179"/>
                <a:gd name="T65" fmla="*/ 36 h 106"/>
                <a:gd name="T66" fmla="*/ 89 w 179"/>
                <a:gd name="T67" fmla="*/ 37 h 106"/>
                <a:gd name="T68" fmla="*/ 80 w 179"/>
                <a:gd name="T69" fmla="*/ 42 h 106"/>
                <a:gd name="T70" fmla="*/ 69 w 179"/>
                <a:gd name="T71" fmla="*/ 49 h 106"/>
                <a:gd name="T72" fmla="*/ 62 w 179"/>
                <a:gd name="T73" fmla="*/ 54 h 106"/>
                <a:gd name="T74" fmla="*/ 59 w 179"/>
                <a:gd name="T75" fmla="*/ 56 h 106"/>
                <a:gd name="T76" fmla="*/ 48 w 179"/>
                <a:gd name="T77" fmla="*/ 64 h 106"/>
                <a:gd name="T78" fmla="*/ 37 w 179"/>
                <a:gd name="T79" fmla="*/ 72 h 106"/>
                <a:gd name="T80" fmla="*/ 36 w 179"/>
                <a:gd name="T81" fmla="*/ 72 h 106"/>
                <a:gd name="T82" fmla="*/ 35 w 179"/>
                <a:gd name="T83" fmla="*/ 74 h 106"/>
                <a:gd name="T84" fmla="*/ 25 w 179"/>
                <a:gd name="T85" fmla="*/ 82 h 106"/>
                <a:gd name="T86" fmla="*/ 14 w 179"/>
                <a:gd name="T87" fmla="*/ 92 h 106"/>
                <a:gd name="T88" fmla="*/ 6 w 179"/>
                <a:gd name="T89" fmla="*/ 99 h 106"/>
                <a:gd name="T90" fmla="*/ 2 w 179"/>
                <a:gd name="T91" fmla="*/ 103 h 106"/>
                <a:gd name="T92" fmla="*/ 0 w 179"/>
                <a:gd name="T93" fmla="*/ 105 h 106"/>
                <a:gd name="T94" fmla="*/ 2 w 179"/>
                <a:gd name="T95" fmla="*/ 105 h 106"/>
                <a:gd name="T96" fmla="*/ 5 w 179"/>
                <a:gd name="T97" fmla="*/ 106 h 106"/>
                <a:gd name="T98" fmla="*/ 8 w 179"/>
                <a:gd name="T99" fmla="*/ 106 h 106"/>
                <a:gd name="T100" fmla="*/ 11 w 179"/>
                <a:gd name="T101" fmla="*/ 105 h 106"/>
                <a:gd name="T102" fmla="*/ 20 w 179"/>
                <a:gd name="T103" fmla="*/ 103 h 106"/>
                <a:gd name="T104" fmla="*/ 22 w 179"/>
                <a:gd name="T105" fmla="*/ 103 h 106"/>
                <a:gd name="T106" fmla="*/ 28 w 179"/>
                <a:gd name="T107" fmla="*/ 102 h 106"/>
                <a:gd name="T108" fmla="*/ 28 w 179"/>
                <a:gd name="T109" fmla="*/ 102 h 106"/>
                <a:gd name="T110" fmla="*/ 30 w 179"/>
                <a:gd name="T111" fmla="*/ 100 h 106"/>
                <a:gd name="T112" fmla="*/ 41 w 179"/>
                <a:gd name="T113" fmla="*/ 90 h 106"/>
                <a:gd name="T114" fmla="*/ 47 w 179"/>
                <a:gd name="T115" fmla="*/ 86 h 106"/>
                <a:gd name="T116" fmla="*/ 53 w 179"/>
                <a:gd name="T117" fmla="*/ 82 h 106"/>
                <a:gd name="T118" fmla="*/ 56 w 179"/>
                <a:gd name="T119" fmla="*/ 79 h 106"/>
                <a:gd name="T120" fmla="*/ 63 w 179"/>
                <a:gd name="T121" fmla="*/ 74 h 106"/>
                <a:gd name="T122" fmla="*/ 74 w 179"/>
                <a:gd name="T123"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 h="106">
                  <a:moveTo>
                    <a:pt x="74" y="66"/>
                  </a:moveTo>
                  <a:cubicBezTo>
                    <a:pt x="77" y="64"/>
                    <a:pt x="80" y="62"/>
                    <a:pt x="83" y="60"/>
                  </a:cubicBezTo>
                  <a:cubicBezTo>
                    <a:pt x="84" y="60"/>
                    <a:pt x="84" y="60"/>
                    <a:pt x="85" y="59"/>
                  </a:cubicBezTo>
                  <a:cubicBezTo>
                    <a:pt x="88" y="57"/>
                    <a:pt x="92" y="55"/>
                    <a:pt x="95" y="53"/>
                  </a:cubicBezTo>
                  <a:cubicBezTo>
                    <a:pt x="99" y="51"/>
                    <a:pt x="102" y="49"/>
                    <a:pt x="106" y="47"/>
                  </a:cubicBezTo>
                  <a:cubicBezTo>
                    <a:pt x="107" y="46"/>
                    <a:pt x="108" y="45"/>
                    <a:pt x="110" y="45"/>
                  </a:cubicBezTo>
                  <a:cubicBezTo>
                    <a:pt x="112" y="43"/>
                    <a:pt x="114" y="42"/>
                    <a:pt x="116" y="41"/>
                  </a:cubicBezTo>
                  <a:cubicBezTo>
                    <a:pt x="120" y="39"/>
                    <a:pt x="123" y="37"/>
                    <a:pt x="127" y="35"/>
                  </a:cubicBezTo>
                  <a:cubicBezTo>
                    <a:pt x="130" y="34"/>
                    <a:pt x="133" y="32"/>
                    <a:pt x="135" y="31"/>
                  </a:cubicBezTo>
                  <a:cubicBezTo>
                    <a:pt x="136" y="31"/>
                    <a:pt x="136" y="30"/>
                    <a:pt x="137" y="30"/>
                  </a:cubicBezTo>
                  <a:cubicBezTo>
                    <a:pt x="140" y="28"/>
                    <a:pt x="144" y="27"/>
                    <a:pt x="147" y="25"/>
                  </a:cubicBezTo>
                  <a:cubicBezTo>
                    <a:pt x="149" y="24"/>
                    <a:pt x="151" y="23"/>
                    <a:pt x="153" y="22"/>
                  </a:cubicBezTo>
                  <a:cubicBezTo>
                    <a:pt x="155" y="21"/>
                    <a:pt x="156" y="21"/>
                    <a:pt x="157" y="20"/>
                  </a:cubicBezTo>
                  <a:cubicBezTo>
                    <a:pt x="159" y="20"/>
                    <a:pt x="160" y="19"/>
                    <a:pt x="161" y="18"/>
                  </a:cubicBezTo>
                  <a:cubicBezTo>
                    <a:pt x="163" y="17"/>
                    <a:pt x="165" y="16"/>
                    <a:pt x="168" y="15"/>
                  </a:cubicBezTo>
                  <a:cubicBezTo>
                    <a:pt x="171" y="14"/>
                    <a:pt x="174" y="12"/>
                    <a:pt x="178" y="11"/>
                  </a:cubicBezTo>
                  <a:cubicBezTo>
                    <a:pt x="178" y="11"/>
                    <a:pt x="179" y="10"/>
                    <a:pt x="179" y="10"/>
                  </a:cubicBezTo>
                  <a:cubicBezTo>
                    <a:pt x="179" y="10"/>
                    <a:pt x="178" y="9"/>
                    <a:pt x="178" y="9"/>
                  </a:cubicBezTo>
                  <a:cubicBezTo>
                    <a:pt x="176" y="7"/>
                    <a:pt x="177" y="8"/>
                    <a:pt x="173" y="5"/>
                  </a:cubicBezTo>
                  <a:cubicBezTo>
                    <a:pt x="172" y="5"/>
                    <a:pt x="171" y="4"/>
                    <a:pt x="170" y="4"/>
                  </a:cubicBezTo>
                  <a:cubicBezTo>
                    <a:pt x="169" y="3"/>
                    <a:pt x="167" y="2"/>
                    <a:pt x="165" y="1"/>
                  </a:cubicBezTo>
                  <a:cubicBezTo>
                    <a:pt x="164" y="1"/>
                    <a:pt x="163" y="1"/>
                    <a:pt x="162" y="0"/>
                  </a:cubicBezTo>
                  <a:cubicBezTo>
                    <a:pt x="162" y="0"/>
                    <a:pt x="161" y="0"/>
                    <a:pt x="161" y="0"/>
                  </a:cubicBezTo>
                  <a:cubicBezTo>
                    <a:pt x="158" y="1"/>
                    <a:pt x="155" y="2"/>
                    <a:pt x="152" y="3"/>
                  </a:cubicBezTo>
                  <a:cubicBezTo>
                    <a:pt x="150" y="4"/>
                    <a:pt x="148" y="5"/>
                    <a:pt x="146" y="6"/>
                  </a:cubicBezTo>
                  <a:cubicBezTo>
                    <a:pt x="145" y="7"/>
                    <a:pt x="143" y="8"/>
                    <a:pt x="142" y="8"/>
                  </a:cubicBezTo>
                  <a:cubicBezTo>
                    <a:pt x="142" y="8"/>
                    <a:pt x="141" y="9"/>
                    <a:pt x="141" y="9"/>
                  </a:cubicBezTo>
                  <a:cubicBezTo>
                    <a:pt x="138" y="10"/>
                    <a:pt x="135" y="12"/>
                    <a:pt x="132" y="13"/>
                  </a:cubicBezTo>
                  <a:cubicBezTo>
                    <a:pt x="128" y="15"/>
                    <a:pt x="125" y="17"/>
                    <a:pt x="122" y="18"/>
                  </a:cubicBezTo>
                  <a:cubicBezTo>
                    <a:pt x="119" y="20"/>
                    <a:pt x="117" y="21"/>
                    <a:pt x="115" y="22"/>
                  </a:cubicBezTo>
                  <a:cubicBezTo>
                    <a:pt x="114" y="23"/>
                    <a:pt x="113" y="23"/>
                    <a:pt x="111" y="24"/>
                  </a:cubicBezTo>
                  <a:cubicBezTo>
                    <a:pt x="108" y="26"/>
                    <a:pt x="104" y="28"/>
                    <a:pt x="101" y="30"/>
                  </a:cubicBezTo>
                  <a:cubicBezTo>
                    <a:pt x="97" y="32"/>
                    <a:pt x="94" y="34"/>
                    <a:pt x="90" y="36"/>
                  </a:cubicBezTo>
                  <a:cubicBezTo>
                    <a:pt x="90" y="36"/>
                    <a:pt x="89" y="36"/>
                    <a:pt x="89" y="37"/>
                  </a:cubicBezTo>
                  <a:cubicBezTo>
                    <a:pt x="86" y="39"/>
                    <a:pt x="83" y="40"/>
                    <a:pt x="80" y="42"/>
                  </a:cubicBezTo>
                  <a:cubicBezTo>
                    <a:pt x="76" y="44"/>
                    <a:pt x="73" y="47"/>
                    <a:pt x="69" y="49"/>
                  </a:cubicBezTo>
                  <a:cubicBezTo>
                    <a:pt x="67" y="51"/>
                    <a:pt x="64" y="52"/>
                    <a:pt x="62" y="54"/>
                  </a:cubicBezTo>
                  <a:cubicBezTo>
                    <a:pt x="61" y="55"/>
                    <a:pt x="60" y="55"/>
                    <a:pt x="59" y="56"/>
                  </a:cubicBezTo>
                  <a:cubicBezTo>
                    <a:pt x="55" y="59"/>
                    <a:pt x="51" y="61"/>
                    <a:pt x="48" y="64"/>
                  </a:cubicBezTo>
                  <a:cubicBezTo>
                    <a:pt x="44" y="67"/>
                    <a:pt x="40" y="69"/>
                    <a:pt x="37" y="72"/>
                  </a:cubicBezTo>
                  <a:cubicBezTo>
                    <a:pt x="37" y="72"/>
                    <a:pt x="37" y="72"/>
                    <a:pt x="36" y="72"/>
                  </a:cubicBezTo>
                  <a:cubicBezTo>
                    <a:pt x="36" y="73"/>
                    <a:pt x="35" y="73"/>
                    <a:pt x="35" y="74"/>
                  </a:cubicBezTo>
                  <a:cubicBezTo>
                    <a:pt x="32" y="76"/>
                    <a:pt x="28" y="79"/>
                    <a:pt x="25" y="82"/>
                  </a:cubicBezTo>
                  <a:cubicBezTo>
                    <a:pt x="22" y="85"/>
                    <a:pt x="18" y="88"/>
                    <a:pt x="14" y="92"/>
                  </a:cubicBezTo>
                  <a:cubicBezTo>
                    <a:pt x="11" y="94"/>
                    <a:pt x="9" y="97"/>
                    <a:pt x="6" y="99"/>
                  </a:cubicBezTo>
                  <a:cubicBezTo>
                    <a:pt x="5" y="101"/>
                    <a:pt x="3" y="102"/>
                    <a:pt x="2" y="103"/>
                  </a:cubicBezTo>
                  <a:cubicBezTo>
                    <a:pt x="2" y="104"/>
                    <a:pt x="1" y="105"/>
                    <a:pt x="0" y="105"/>
                  </a:cubicBezTo>
                  <a:cubicBezTo>
                    <a:pt x="1" y="105"/>
                    <a:pt x="1" y="105"/>
                    <a:pt x="2" y="105"/>
                  </a:cubicBezTo>
                  <a:cubicBezTo>
                    <a:pt x="3" y="106"/>
                    <a:pt x="4" y="106"/>
                    <a:pt x="5" y="106"/>
                  </a:cubicBezTo>
                  <a:cubicBezTo>
                    <a:pt x="6" y="106"/>
                    <a:pt x="7" y="106"/>
                    <a:pt x="8" y="106"/>
                  </a:cubicBezTo>
                  <a:cubicBezTo>
                    <a:pt x="9" y="106"/>
                    <a:pt x="10" y="105"/>
                    <a:pt x="11" y="105"/>
                  </a:cubicBezTo>
                  <a:cubicBezTo>
                    <a:pt x="14" y="105"/>
                    <a:pt x="17" y="104"/>
                    <a:pt x="20" y="103"/>
                  </a:cubicBezTo>
                  <a:cubicBezTo>
                    <a:pt x="21" y="103"/>
                    <a:pt x="21" y="103"/>
                    <a:pt x="22" y="103"/>
                  </a:cubicBezTo>
                  <a:cubicBezTo>
                    <a:pt x="24" y="102"/>
                    <a:pt x="26" y="102"/>
                    <a:pt x="28" y="102"/>
                  </a:cubicBezTo>
                  <a:cubicBezTo>
                    <a:pt x="28" y="102"/>
                    <a:pt x="28" y="102"/>
                    <a:pt x="28" y="102"/>
                  </a:cubicBezTo>
                  <a:cubicBezTo>
                    <a:pt x="29" y="101"/>
                    <a:pt x="29" y="101"/>
                    <a:pt x="30" y="100"/>
                  </a:cubicBezTo>
                  <a:cubicBezTo>
                    <a:pt x="34" y="97"/>
                    <a:pt x="38" y="94"/>
                    <a:pt x="41" y="90"/>
                  </a:cubicBezTo>
                  <a:cubicBezTo>
                    <a:pt x="43" y="89"/>
                    <a:pt x="45" y="87"/>
                    <a:pt x="47" y="86"/>
                  </a:cubicBezTo>
                  <a:cubicBezTo>
                    <a:pt x="49" y="84"/>
                    <a:pt x="51" y="83"/>
                    <a:pt x="53" y="82"/>
                  </a:cubicBezTo>
                  <a:cubicBezTo>
                    <a:pt x="54" y="81"/>
                    <a:pt x="55" y="80"/>
                    <a:pt x="56" y="79"/>
                  </a:cubicBezTo>
                  <a:cubicBezTo>
                    <a:pt x="59" y="77"/>
                    <a:pt x="61" y="75"/>
                    <a:pt x="63" y="74"/>
                  </a:cubicBezTo>
                  <a:cubicBezTo>
                    <a:pt x="67" y="71"/>
                    <a:pt x="71" y="69"/>
                    <a:pt x="74" y="6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3" name="Freeform 10">
              <a:extLst>
                <a:ext uri="{FF2B5EF4-FFF2-40B4-BE49-F238E27FC236}">
                  <a16:creationId xmlns:a16="http://schemas.microsoft.com/office/drawing/2014/main" id="{FFCF2C39-FDF8-6760-C5DB-3E655650B966}"/>
                </a:ext>
              </a:extLst>
            </p:cNvPr>
            <p:cNvSpPr>
              <a:spLocks/>
            </p:cNvSpPr>
            <p:nvPr/>
          </p:nvSpPr>
          <p:spPr bwMode="auto">
            <a:xfrm>
              <a:off x="438150" y="1652588"/>
              <a:ext cx="257175" cy="38100"/>
            </a:xfrm>
            <a:custGeom>
              <a:avLst/>
              <a:gdLst>
                <a:gd name="T0" fmla="*/ 88 w 101"/>
                <a:gd name="T1" fmla="*/ 2 h 15"/>
                <a:gd name="T2" fmla="*/ 86 w 101"/>
                <a:gd name="T3" fmla="*/ 2 h 15"/>
                <a:gd name="T4" fmla="*/ 77 w 101"/>
                <a:gd name="T5" fmla="*/ 1 h 15"/>
                <a:gd name="T6" fmla="*/ 68 w 101"/>
                <a:gd name="T7" fmla="*/ 1 h 15"/>
                <a:gd name="T8" fmla="*/ 66 w 101"/>
                <a:gd name="T9" fmla="*/ 1 h 15"/>
                <a:gd name="T10" fmla="*/ 59 w 101"/>
                <a:gd name="T11" fmla="*/ 1 h 15"/>
                <a:gd name="T12" fmla="*/ 50 w 101"/>
                <a:gd name="T13" fmla="*/ 1 h 15"/>
                <a:gd name="T14" fmla="*/ 43 w 101"/>
                <a:gd name="T15" fmla="*/ 1 h 15"/>
                <a:gd name="T16" fmla="*/ 41 w 101"/>
                <a:gd name="T17" fmla="*/ 1 h 15"/>
                <a:gd name="T18" fmla="*/ 32 w 101"/>
                <a:gd name="T19" fmla="*/ 0 h 15"/>
                <a:gd name="T20" fmla="*/ 31 w 101"/>
                <a:gd name="T21" fmla="*/ 0 h 15"/>
                <a:gd name="T22" fmla="*/ 23 w 101"/>
                <a:gd name="T23" fmla="*/ 0 h 15"/>
                <a:gd name="T24" fmla="*/ 21 w 101"/>
                <a:gd name="T25" fmla="*/ 0 h 15"/>
                <a:gd name="T26" fmla="*/ 14 w 101"/>
                <a:gd name="T27" fmla="*/ 0 h 15"/>
                <a:gd name="T28" fmla="*/ 5 w 101"/>
                <a:gd name="T29" fmla="*/ 0 h 15"/>
                <a:gd name="T30" fmla="*/ 3 w 101"/>
                <a:gd name="T31" fmla="*/ 0 h 15"/>
                <a:gd name="T32" fmla="*/ 0 w 101"/>
                <a:gd name="T33" fmla="*/ 12 h 15"/>
                <a:gd name="T34" fmla="*/ 3 w 101"/>
                <a:gd name="T35" fmla="*/ 12 h 15"/>
                <a:gd name="T36" fmla="*/ 12 w 101"/>
                <a:gd name="T37" fmla="*/ 12 h 15"/>
                <a:gd name="T38" fmla="*/ 18 w 101"/>
                <a:gd name="T39" fmla="*/ 12 h 15"/>
                <a:gd name="T40" fmla="*/ 21 w 101"/>
                <a:gd name="T41" fmla="*/ 12 h 15"/>
                <a:gd name="T42" fmla="*/ 30 w 101"/>
                <a:gd name="T43" fmla="*/ 12 h 15"/>
                <a:gd name="T44" fmla="*/ 31 w 101"/>
                <a:gd name="T45" fmla="*/ 13 h 15"/>
                <a:gd name="T46" fmla="*/ 38 w 101"/>
                <a:gd name="T47" fmla="*/ 13 h 15"/>
                <a:gd name="T48" fmla="*/ 41 w 101"/>
                <a:gd name="T49" fmla="*/ 13 h 15"/>
                <a:gd name="T50" fmla="*/ 47 w 101"/>
                <a:gd name="T51" fmla="*/ 13 h 15"/>
                <a:gd name="T52" fmla="*/ 56 w 101"/>
                <a:gd name="T53" fmla="*/ 13 h 15"/>
                <a:gd name="T54" fmla="*/ 63 w 101"/>
                <a:gd name="T55" fmla="*/ 13 h 15"/>
                <a:gd name="T56" fmla="*/ 65 w 101"/>
                <a:gd name="T57" fmla="*/ 14 h 15"/>
                <a:gd name="T58" fmla="*/ 74 w 101"/>
                <a:gd name="T59" fmla="*/ 14 h 15"/>
                <a:gd name="T60" fmla="*/ 83 w 101"/>
                <a:gd name="T61" fmla="*/ 14 h 15"/>
                <a:gd name="T62" fmla="*/ 86 w 101"/>
                <a:gd name="T63" fmla="*/ 14 h 15"/>
                <a:gd name="T64" fmla="*/ 92 w 101"/>
                <a:gd name="T65" fmla="*/ 14 h 15"/>
                <a:gd name="T66" fmla="*/ 100 w 101"/>
                <a:gd name="T67" fmla="*/ 15 h 15"/>
                <a:gd name="T68" fmla="*/ 101 w 101"/>
                <a:gd name="T69" fmla="*/ 2 h 15"/>
                <a:gd name="T70" fmla="*/ 95 w 101"/>
                <a:gd name="T71" fmla="*/ 2 h 15"/>
                <a:gd name="T72" fmla="*/ 88 w 101"/>
                <a:gd name="T7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15">
                  <a:moveTo>
                    <a:pt x="88" y="2"/>
                  </a:moveTo>
                  <a:cubicBezTo>
                    <a:pt x="88" y="2"/>
                    <a:pt x="87" y="2"/>
                    <a:pt x="86" y="2"/>
                  </a:cubicBezTo>
                  <a:cubicBezTo>
                    <a:pt x="83" y="2"/>
                    <a:pt x="80" y="2"/>
                    <a:pt x="77" y="1"/>
                  </a:cubicBezTo>
                  <a:cubicBezTo>
                    <a:pt x="74" y="1"/>
                    <a:pt x="71" y="1"/>
                    <a:pt x="68" y="1"/>
                  </a:cubicBezTo>
                  <a:cubicBezTo>
                    <a:pt x="68" y="1"/>
                    <a:pt x="67" y="1"/>
                    <a:pt x="66" y="1"/>
                  </a:cubicBezTo>
                  <a:cubicBezTo>
                    <a:pt x="64" y="1"/>
                    <a:pt x="62" y="1"/>
                    <a:pt x="59" y="1"/>
                  </a:cubicBezTo>
                  <a:cubicBezTo>
                    <a:pt x="56" y="1"/>
                    <a:pt x="53" y="1"/>
                    <a:pt x="50" y="1"/>
                  </a:cubicBezTo>
                  <a:cubicBezTo>
                    <a:pt x="48" y="1"/>
                    <a:pt x="46" y="1"/>
                    <a:pt x="43" y="1"/>
                  </a:cubicBezTo>
                  <a:cubicBezTo>
                    <a:pt x="43" y="1"/>
                    <a:pt x="42" y="1"/>
                    <a:pt x="41" y="1"/>
                  </a:cubicBezTo>
                  <a:cubicBezTo>
                    <a:pt x="38" y="0"/>
                    <a:pt x="35" y="0"/>
                    <a:pt x="32" y="0"/>
                  </a:cubicBezTo>
                  <a:cubicBezTo>
                    <a:pt x="32" y="0"/>
                    <a:pt x="31" y="0"/>
                    <a:pt x="31" y="0"/>
                  </a:cubicBezTo>
                  <a:cubicBezTo>
                    <a:pt x="28" y="0"/>
                    <a:pt x="26" y="0"/>
                    <a:pt x="23" y="0"/>
                  </a:cubicBezTo>
                  <a:cubicBezTo>
                    <a:pt x="23" y="0"/>
                    <a:pt x="22" y="0"/>
                    <a:pt x="21" y="0"/>
                  </a:cubicBezTo>
                  <a:cubicBezTo>
                    <a:pt x="19" y="0"/>
                    <a:pt x="17" y="0"/>
                    <a:pt x="14" y="0"/>
                  </a:cubicBezTo>
                  <a:cubicBezTo>
                    <a:pt x="11" y="0"/>
                    <a:pt x="8" y="0"/>
                    <a:pt x="5" y="0"/>
                  </a:cubicBezTo>
                  <a:cubicBezTo>
                    <a:pt x="5" y="0"/>
                    <a:pt x="4" y="0"/>
                    <a:pt x="3" y="0"/>
                  </a:cubicBezTo>
                  <a:cubicBezTo>
                    <a:pt x="2" y="4"/>
                    <a:pt x="1" y="8"/>
                    <a:pt x="0" y="12"/>
                  </a:cubicBezTo>
                  <a:cubicBezTo>
                    <a:pt x="1" y="12"/>
                    <a:pt x="2" y="12"/>
                    <a:pt x="3" y="12"/>
                  </a:cubicBezTo>
                  <a:cubicBezTo>
                    <a:pt x="6" y="12"/>
                    <a:pt x="9" y="12"/>
                    <a:pt x="12" y="12"/>
                  </a:cubicBezTo>
                  <a:cubicBezTo>
                    <a:pt x="14" y="12"/>
                    <a:pt x="16" y="12"/>
                    <a:pt x="18" y="12"/>
                  </a:cubicBezTo>
                  <a:cubicBezTo>
                    <a:pt x="19" y="12"/>
                    <a:pt x="20" y="12"/>
                    <a:pt x="21" y="12"/>
                  </a:cubicBezTo>
                  <a:cubicBezTo>
                    <a:pt x="24" y="12"/>
                    <a:pt x="26" y="12"/>
                    <a:pt x="30" y="12"/>
                  </a:cubicBezTo>
                  <a:cubicBezTo>
                    <a:pt x="30" y="12"/>
                    <a:pt x="30" y="12"/>
                    <a:pt x="31" y="13"/>
                  </a:cubicBezTo>
                  <a:cubicBezTo>
                    <a:pt x="33" y="13"/>
                    <a:pt x="36" y="13"/>
                    <a:pt x="38" y="13"/>
                  </a:cubicBezTo>
                  <a:cubicBezTo>
                    <a:pt x="39" y="13"/>
                    <a:pt x="40" y="13"/>
                    <a:pt x="41" y="13"/>
                  </a:cubicBezTo>
                  <a:cubicBezTo>
                    <a:pt x="43" y="13"/>
                    <a:pt x="45" y="13"/>
                    <a:pt x="47" y="13"/>
                  </a:cubicBezTo>
                  <a:cubicBezTo>
                    <a:pt x="50" y="13"/>
                    <a:pt x="53" y="13"/>
                    <a:pt x="56" y="13"/>
                  </a:cubicBezTo>
                  <a:cubicBezTo>
                    <a:pt x="59" y="13"/>
                    <a:pt x="61" y="13"/>
                    <a:pt x="63" y="13"/>
                  </a:cubicBezTo>
                  <a:cubicBezTo>
                    <a:pt x="64" y="13"/>
                    <a:pt x="65" y="13"/>
                    <a:pt x="65" y="14"/>
                  </a:cubicBezTo>
                  <a:cubicBezTo>
                    <a:pt x="68" y="14"/>
                    <a:pt x="71" y="14"/>
                    <a:pt x="74" y="14"/>
                  </a:cubicBezTo>
                  <a:cubicBezTo>
                    <a:pt x="77" y="14"/>
                    <a:pt x="80" y="14"/>
                    <a:pt x="83" y="14"/>
                  </a:cubicBezTo>
                  <a:cubicBezTo>
                    <a:pt x="84" y="14"/>
                    <a:pt x="85" y="14"/>
                    <a:pt x="86" y="14"/>
                  </a:cubicBezTo>
                  <a:cubicBezTo>
                    <a:pt x="88" y="14"/>
                    <a:pt x="90" y="14"/>
                    <a:pt x="92" y="14"/>
                  </a:cubicBezTo>
                  <a:cubicBezTo>
                    <a:pt x="95" y="14"/>
                    <a:pt x="98" y="15"/>
                    <a:pt x="100" y="15"/>
                  </a:cubicBezTo>
                  <a:cubicBezTo>
                    <a:pt x="100" y="10"/>
                    <a:pt x="101" y="6"/>
                    <a:pt x="101" y="2"/>
                  </a:cubicBezTo>
                  <a:cubicBezTo>
                    <a:pt x="99" y="2"/>
                    <a:pt x="97" y="2"/>
                    <a:pt x="95" y="2"/>
                  </a:cubicBezTo>
                  <a:cubicBezTo>
                    <a:pt x="93" y="2"/>
                    <a:pt x="91" y="2"/>
                    <a:pt x="88" y="2"/>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4" name="Freeform 11">
              <a:extLst>
                <a:ext uri="{FF2B5EF4-FFF2-40B4-BE49-F238E27FC236}">
                  <a16:creationId xmlns:a16="http://schemas.microsoft.com/office/drawing/2014/main" id="{0091C70E-0533-85D1-5FE9-8E130794FCB8}"/>
                </a:ext>
              </a:extLst>
            </p:cNvPr>
            <p:cNvSpPr>
              <a:spLocks/>
            </p:cNvSpPr>
            <p:nvPr/>
          </p:nvSpPr>
          <p:spPr bwMode="auto">
            <a:xfrm>
              <a:off x="809625" y="1663700"/>
              <a:ext cx="280988" cy="50800"/>
            </a:xfrm>
            <a:custGeom>
              <a:avLst/>
              <a:gdLst>
                <a:gd name="T0" fmla="*/ 101 w 111"/>
                <a:gd name="T1" fmla="*/ 6 h 20"/>
                <a:gd name="T2" fmla="*/ 99 w 111"/>
                <a:gd name="T3" fmla="*/ 6 h 20"/>
                <a:gd name="T4" fmla="*/ 92 w 111"/>
                <a:gd name="T5" fmla="*/ 6 h 20"/>
                <a:gd name="T6" fmla="*/ 83 w 111"/>
                <a:gd name="T7" fmla="*/ 5 h 20"/>
                <a:gd name="T8" fmla="*/ 77 w 111"/>
                <a:gd name="T9" fmla="*/ 5 h 20"/>
                <a:gd name="T10" fmla="*/ 74 w 111"/>
                <a:gd name="T11" fmla="*/ 5 h 20"/>
                <a:gd name="T12" fmla="*/ 65 w 111"/>
                <a:gd name="T13" fmla="*/ 4 h 20"/>
                <a:gd name="T14" fmla="*/ 56 w 111"/>
                <a:gd name="T15" fmla="*/ 4 h 20"/>
                <a:gd name="T16" fmla="*/ 54 w 111"/>
                <a:gd name="T17" fmla="*/ 3 h 20"/>
                <a:gd name="T18" fmla="*/ 47 w 111"/>
                <a:gd name="T19" fmla="*/ 3 h 20"/>
                <a:gd name="T20" fmla="*/ 39 w 111"/>
                <a:gd name="T21" fmla="*/ 2 h 20"/>
                <a:gd name="T22" fmla="*/ 32 w 111"/>
                <a:gd name="T23" fmla="*/ 2 h 20"/>
                <a:gd name="T24" fmla="*/ 30 w 111"/>
                <a:gd name="T25" fmla="*/ 2 h 20"/>
                <a:gd name="T26" fmla="*/ 21 w 111"/>
                <a:gd name="T27" fmla="*/ 1 h 20"/>
                <a:gd name="T28" fmla="*/ 12 w 111"/>
                <a:gd name="T29" fmla="*/ 1 h 20"/>
                <a:gd name="T30" fmla="*/ 10 w 111"/>
                <a:gd name="T31" fmla="*/ 0 h 20"/>
                <a:gd name="T32" fmla="*/ 3 w 111"/>
                <a:gd name="T33" fmla="*/ 0 h 20"/>
                <a:gd name="T34" fmla="*/ 3 w 111"/>
                <a:gd name="T35" fmla="*/ 0 h 20"/>
                <a:gd name="T36" fmla="*/ 1 w 111"/>
                <a:gd name="T37" fmla="*/ 0 h 20"/>
                <a:gd name="T38" fmla="*/ 0 w 111"/>
                <a:gd name="T39" fmla="*/ 13 h 20"/>
                <a:gd name="T40" fmla="*/ 0 w 111"/>
                <a:gd name="T41" fmla="*/ 13 h 20"/>
                <a:gd name="T42" fmla="*/ 2 w 111"/>
                <a:gd name="T43" fmla="*/ 13 h 20"/>
                <a:gd name="T44" fmla="*/ 7 w 111"/>
                <a:gd name="T45" fmla="*/ 13 h 20"/>
                <a:gd name="T46" fmla="*/ 9 w 111"/>
                <a:gd name="T47" fmla="*/ 13 h 20"/>
                <a:gd name="T48" fmla="*/ 18 w 111"/>
                <a:gd name="T49" fmla="*/ 14 h 20"/>
                <a:gd name="T50" fmla="*/ 27 w 111"/>
                <a:gd name="T51" fmla="*/ 14 h 20"/>
                <a:gd name="T52" fmla="*/ 29 w 111"/>
                <a:gd name="T53" fmla="*/ 15 h 20"/>
                <a:gd name="T54" fmla="*/ 36 w 111"/>
                <a:gd name="T55" fmla="*/ 15 h 20"/>
                <a:gd name="T56" fmla="*/ 44 w 111"/>
                <a:gd name="T57" fmla="*/ 16 h 20"/>
                <a:gd name="T58" fmla="*/ 51 w 111"/>
                <a:gd name="T59" fmla="*/ 16 h 20"/>
                <a:gd name="T60" fmla="*/ 53 w 111"/>
                <a:gd name="T61" fmla="*/ 16 h 20"/>
                <a:gd name="T62" fmla="*/ 62 w 111"/>
                <a:gd name="T63" fmla="*/ 17 h 20"/>
                <a:gd name="T64" fmla="*/ 71 w 111"/>
                <a:gd name="T65" fmla="*/ 17 h 20"/>
                <a:gd name="T66" fmla="*/ 74 w 111"/>
                <a:gd name="T67" fmla="*/ 18 h 20"/>
                <a:gd name="T68" fmla="*/ 80 w 111"/>
                <a:gd name="T69" fmla="*/ 18 h 20"/>
                <a:gd name="T70" fmla="*/ 89 w 111"/>
                <a:gd name="T71" fmla="*/ 19 h 20"/>
                <a:gd name="T72" fmla="*/ 96 w 111"/>
                <a:gd name="T73" fmla="*/ 19 h 20"/>
                <a:gd name="T74" fmla="*/ 98 w 111"/>
                <a:gd name="T75" fmla="*/ 19 h 20"/>
                <a:gd name="T76" fmla="*/ 107 w 111"/>
                <a:gd name="T77" fmla="*/ 20 h 20"/>
                <a:gd name="T78" fmla="*/ 111 w 111"/>
                <a:gd name="T79" fmla="*/ 20 h 20"/>
                <a:gd name="T80" fmla="*/ 111 w 111"/>
                <a:gd name="T81" fmla="*/ 7 h 20"/>
                <a:gd name="T82" fmla="*/ 110 w 111"/>
                <a:gd name="T83" fmla="*/ 7 h 20"/>
                <a:gd name="T84" fmla="*/ 101 w 111"/>
                <a:gd name="T8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20">
                  <a:moveTo>
                    <a:pt x="101" y="6"/>
                  </a:moveTo>
                  <a:cubicBezTo>
                    <a:pt x="100" y="6"/>
                    <a:pt x="100" y="6"/>
                    <a:pt x="99" y="6"/>
                  </a:cubicBezTo>
                  <a:cubicBezTo>
                    <a:pt x="97" y="6"/>
                    <a:pt x="94" y="6"/>
                    <a:pt x="92" y="6"/>
                  </a:cubicBezTo>
                  <a:cubicBezTo>
                    <a:pt x="89" y="6"/>
                    <a:pt x="86" y="5"/>
                    <a:pt x="83" y="5"/>
                  </a:cubicBezTo>
                  <a:cubicBezTo>
                    <a:pt x="81" y="5"/>
                    <a:pt x="79" y="5"/>
                    <a:pt x="77" y="5"/>
                  </a:cubicBezTo>
                  <a:cubicBezTo>
                    <a:pt x="76" y="5"/>
                    <a:pt x="75" y="5"/>
                    <a:pt x="74" y="5"/>
                  </a:cubicBezTo>
                  <a:cubicBezTo>
                    <a:pt x="71" y="5"/>
                    <a:pt x="68" y="4"/>
                    <a:pt x="65" y="4"/>
                  </a:cubicBezTo>
                  <a:cubicBezTo>
                    <a:pt x="62" y="4"/>
                    <a:pt x="59" y="4"/>
                    <a:pt x="56" y="4"/>
                  </a:cubicBezTo>
                  <a:cubicBezTo>
                    <a:pt x="56" y="4"/>
                    <a:pt x="55" y="4"/>
                    <a:pt x="54" y="3"/>
                  </a:cubicBezTo>
                  <a:cubicBezTo>
                    <a:pt x="52" y="3"/>
                    <a:pt x="50" y="3"/>
                    <a:pt x="47" y="3"/>
                  </a:cubicBezTo>
                  <a:cubicBezTo>
                    <a:pt x="44" y="3"/>
                    <a:pt x="42" y="3"/>
                    <a:pt x="39" y="2"/>
                  </a:cubicBezTo>
                  <a:cubicBezTo>
                    <a:pt x="36" y="2"/>
                    <a:pt x="34" y="2"/>
                    <a:pt x="32" y="2"/>
                  </a:cubicBezTo>
                  <a:cubicBezTo>
                    <a:pt x="31" y="2"/>
                    <a:pt x="30" y="2"/>
                    <a:pt x="30" y="2"/>
                  </a:cubicBezTo>
                  <a:cubicBezTo>
                    <a:pt x="27" y="2"/>
                    <a:pt x="24" y="1"/>
                    <a:pt x="21" y="1"/>
                  </a:cubicBezTo>
                  <a:cubicBezTo>
                    <a:pt x="18" y="1"/>
                    <a:pt x="15" y="1"/>
                    <a:pt x="12" y="1"/>
                  </a:cubicBezTo>
                  <a:cubicBezTo>
                    <a:pt x="11" y="1"/>
                    <a:pt x="10" y="1"/>
                    <a:pt x="10" y="0"/>
                  </a:cubicBezTo>
                  <a:cubicBezTo>
                    <a:pt x="8" y="0"/>
                    <a:pt x="5" y="0"/>
                    <a:pt x="3" y="0"/>
                  </a:cubicBezTo>
                  <a:cubicBezTo>
                    <a:pt x="3" y="0"/>
                    <a:pt x="3" y="0"/>
                    <a:pt x="3" y="0"/>
                  </a:cubicBezTo>
                  <a:cubicBezTo>
                    <a:pt x="2" y="0"/>
                    <a:pt x="2" y="0"/>
                    <a:pt x="1" y="0"/>
                  </a:cubicBezTo>
                  <a:cubicBezTo>
                    <a:pt x="1" y="4"/>
                    <a:pt x="0" y="8"/>
                    <a:pt x="0" y="13"/>
                  </a:cubicBezTo>
                  <a:cubicBezTo>
                    <a:pt x="0" y="13"/>
                    <a:pt x="0" y="13"/>
                    <a:pt x="0" y="13"/>
                  </a:cubicBezTo>
                  <a:cubicBezTo>
                    <a:pt x="1" y="13"/>
                    <a:pt x="2" y="13"/>
                    <a:pt x="2" y="13"/>
                  </a:cubicBezTo>
                  <a:cubicBezTo>
                    <a:pt x="4" y="13"/>
                    <a:pt x="5" y="13"/>
                    <a:pt x="7" y="13"/>
                  </a:cubicBezTo>
                  <a:cubicBezTo>
                    <a:pt x="7" y="13"/>
                    <a:pt x="8" y="13"/>
                    <a:pt x="9" y="13"/>
                  </a:cubicBezTo>
                  <a:cubicBezTo>
                    <a:pt x="12" y="13"/>
                    <a:pt x="15" y="14"/>
                    <a:pt x="18" y="14"/>
                  </a:cubicBezTo>
                  <a:cubicBezTo>
                    <a:pt x="21" y="14"/>
                    <a:pt x="24" y="14"/>
                    <a:pt x="27" y="14"/>
                  </a:cubicBezTo>
                  <a:cubicBezTo>
                    <a:pt x="27" y="15"/>
                    <a:pt x="28" y="15"/>
                    <a:pt x="29" y="15"/>
                  </a:cubicBezTo>
                  <a:cubicBezTo>
                    <a:pt x="31" y="15"/>
                    <a:pt x="33" y="15"/>
                    <a:pt x="36" y="15"/>
                  </a:cubicBezTo>
                  <a:cubicBezTo>
                    <a:pt x="39" y="15"/>
                    <a:pt x="42" y="16"/>
                    <a:pt x="44" y="16"/>
                  </a:cubicBezTo>
                  <a:cubicBezTo>
                    <a:pt x="47" y="16"/>
                    <a:pt x="49" y="16"/>
                    <a:pt x="51" y="16"/>
                  </a:cubicBezTo>
                  <a:cubicBezTo>
                    <a:pt x="52" y="16"/>
                    <a:pt x="53" y="16"/>
                    <a:pt x="53" y="16"/>
                  </a:cubicBezTo>
                  <a:cubicBezTo>
                    <a:pt x="56" y="17"/>
                    <a:pt x="59" y="17"/>
                    <a:pt x="62" y="17"/>
                  </a:cubicBezTo>
                  <a:cubicBezTo>
                    <a:pt x="65" y="17"/>
                    <a:pt x="68" y="17"/>
                    <a:pt x="71" y="17"/>
                  </a:cubicBezTo>
                  <a:cubicBezTo>
                    <a:pt x="72" y="18"/>
                    <a:pt x="73" y="18"/>
                    <a:pt x="74" y="18"/>
                  </a:cubicBezTo>
                  <a:cubicBezTo>
                    <a:pt x="76" y="18"/>
                    <a:pt x="78" y="18"/>
                    <a:pt x="80" y="18"/>
                  </a:cubicBezTo>
                  <a:cubicBezTo>
                    <a:pt x="83" y="18"/>
                    <a:pt x="86" y="18"/>
                    <a:pt x="89" y="19"/>
                  </a:cubicBezTo>
                  <a:cubicBezTo>
                    <a:pt x="91" y="19"/>
                    <a:pt x="94" y="19"/>
                    <a:pt x="96" y="19"/>
                  </a:cubicBezTo>
                  <a:cubicBezTo>
                    <a:pt x="97" y="19"/>
                    <a:pt x="97" y="19"/>
                    <a:pt x="98" y="19"/>
                  </a:cubicBezTo>
                  <a:cubicBezTo>
                    <a:pt x="101" y="19"/>
                    <a:pt x="104" y="20"/>
                    <a:pt x="107" y="20"/>
                  </a:cubicBezTo>
                  <a:cubicBezTo>
                    <a:pt x="108" y="20"/>
                    <a:pt x="109" y="20"/>
                    <a:pt x="111" y="20"/>
                  </a:cubicBezTo>
                  <a:cubicBezTo>
                    <a:pt x="111" y="16"/>
                    <a:pt x="111" y="11"/>
                    <a:pt x="111" y="7"/>
                  </a:cubicBezTo>
                  <a:cubicBezTo>
                    <a:pt x="110" y="7"/>
                    <a:pt x="110" y="7"/>
                    <a:pt x="110" y="7"/>
                  </a:cubicBezTo>
                  <a:cubicBezTo>
                    <a:pt x="107" y="7"/>
                    <a:pt x="104" y="6"/>
                    <a:pt x="101" y="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5" name="Freeform 12">
              <a:extLst>
                <a:ext uri="{FF2B5EF4-FFF2-40B4-BE49-F238E27FC236}">
                  <a16:creationId xmlns:a16="http://schemas.microsoft.com/office/drawing/2014/main" id="{5A9BC408-FF76-8D38-CE03-27057D965E81}"/>
                </a:ext>
              </a:extLst>
            </p:cNvPr>
            <p:cNvSpPr>
              <a:spLocks/>
            </p:cNvSpPr>
            <p:nvPr/>
          </p:nvSpPr>
          <p:spPr bwMode="auto">
            <a:xfrm>
              <a:off x="1827213" y="3049588"/>
              <a:ext cx="449263" cy="177800"/>
            </a:xfrm>
            <a:custGeom>
              <a:avLst/>
              <a:gdLst>
                <a:gd name="T0" fmla="*/ 5 w 177"/>
                <a:gd name="T1" fmla="*/ 70 h 70"/>
                <a:gd name="T2" fmla="*/ 7 w 177"/>
                <a:gd name="T3" fmla="*/ 69 h 70"/>
                <a:gd name="T4" fmla="*/ 8 w 177"/>
                <a:gd name="T5" fmla="*/ 69 h 70"/>
                <a:gd name="T6" fmla="*/ 18 w 177"/>
                <a:gd name="T7" fmla="*/ 66 h 70"/>
                <a:gd name="T8" fmla="*/ 28 w 177"/>
                <a:gd name="T9" fmla="*/ 63 h 70"/>
                <a:gd name="T10" fmla="*/ 31 w 177"/>
                <a:gd name="T11" fmla="*/ 61 h 70"/>
                <a:gd name="T12" fmla="*/ 37 w 177"/>
                <a:gd name="T13" fmla="*/ 59 h 70"/>
                <a:gd name="T14" fmla="*/ 47 w 177"/>
                <a:gd name="T15" fmla="*/ 56 h 70"/>
                <a:gd name="T16" fmla="*/ 56 w 177"/>
                <a:gd name="T17" fmla="*/ 53 h 70"/>
                <a:gd name="T18" fmla="*/ 57 w 177"/>
                <a:gd name="T19" fmla="*/ 53 h 70"/>
                <a:gd name="T20" fmla="*/ 67 w 177"/>
                <a:gd name="T21" fmla="*/ 50 h 70"/>
                <a:gd name="T22" fmla="*/ 76 w 177"/>
                <a:gd name="T23" fmla="*/ 47 h 70"/>
                <a:gd name="T24" fmla="*/ 80 w 177"/>
                <a:gd name="T25" fmla="*/ 46 h 70"/>
                <a:gd name="T26" fmla="*/ 86 w 177"/>
                <a:gd name="T27" fmla="*/ 44 h 70"/>
                <a:gd name="T28" fmla="*/ 96 w 177"/>
                <a:gd name="T29" fmla="*/ 41 h 70"/>
                <a:gd name="T30" fmla="*/ 105 w 177"/>
                <a:gd name="T31" fmla="*/ 38 h 70"/>
                <a:gd name="T32" fmla="*/ 106 w 177"/>
                <a:gd name="T33" fmla="*/ 38 h 70"/>
                <a:gd name="T34" fmla="*/ 116 w 177"/>
                <a:gd name="T35" fmla="*/ 35 h 70"/>
                <a:gd name="T36" fmla="*/ 125 w 177"/>
                <a:gd name="T37" fmla="*/ 32 h 70"/>
                <a:gd name="T38" fmla="*/ 129 w 177"/>
                <a:gd name="T39" fmla="*/ 30 h 70"/>
                <a:gd name="T40" fmla="*/ 130 w 177"/>
                <a:gd name="T41" fmla="*/ 30 h 70"/>
                <a:gd name="T42" fmla="*/ 135 w 177"/>
                <a:gd name="T43" fmla="*/ 29 h 70"/>
                <a:gd name="T44" fmla="*/ 145 w 177"/>
                <a:gd name="T45" fmla="*/ 25 h 70"/>
                <a:gd name="T46" fmla="*/ 154 w 177"/>
                <a:gd name="T47" fmla="*/ 23 h 70"/>
                <a:gd name="T48" fmla="*/ 155 w 177"/>
                <a:gd name="T49" fmla="*/ 22 h 70"/>
                <a:gd name="T50" fmla="*/ 164 w 177"/>
                <a:gd name="T51" fmla="*/ 19 h 70"/>
                <a:gd name="T52" fmla="*/ 174 w 177"/>
                <a:gd name="T53" fmla="*/ 16 h 70"/>
                <a:gd name="T54" fmla="*/ 177 w 177"/>
                <a:gd name="T55" fmla="*/ 15 h 70"/>
                <a:gd name="T56" fmla="*/ 175 w 177"/>
                <a:gd name="T57" fmla="*/ 11 h 70"/>
                <a:gd name="T58" fmla="*/ 170 w 177"/>
                <a:gd name="T59" fmla="*/ 0 h 70"/>
                <a:gd name="T60" fmla="*/ 169 w 177"/>
                <a:gd name="T61" fmla="*/ 0 h 70"/>
                <a:gd name="T62" fmla="*/ 159 w 177"/>
                <a:gd name="T63" fmla="*/ 3 h 70"/>
                <a:gd name="T64" fmla="*/ 158 w 177"/>
                <a:gd name="T65" fmla="*/ 3 h 70"/>
                <a:gd name="T66" fmla="*/ 149 w 177"/>
                <a:gd name="T67" fmla="*/ 6 h 70"/>
                <a:gd name="T68" fmla="*/ 140 w 177"/>
                <a:gd name="T69" fmla="*/ 9 h 70"/>
                <a:gd name="T70" fmla="*/ 134 w 177"/>
                <a:gd name="T71" fmla="*/ 11 h 70"/>
                <a:gd name="T72" fmla="*/ 130 w 177"/>
                <a:gd name="T73" fmla="*/ 12 h 70"/>
                <a:gd name="T74" fmla="*/ 125 w 177"/>
                <a:gd name="T75" fmla="*/ 14 h 70"/>
                <a:gd name="T76" fmla="*/ 120 w 177"/>
                <a:gd name="T77" fmla="*/ 15 h 70"/>
                <a:gd name="T78" fmla="*/ 110 w 177"/>
                <a:gd name="T79" fmla="*/ 18 h 70"/>
                <a:gd name="T80" fmla="*/ 109 w 177"/>
                <a:gd name="T81" fmla="*/ 19 h 70"/>
                <a:gd name="T82" fmla="*/ 101 w 177"/>
                <a:gd name="T83" fmla="*/ 21 h 70"/>
                <a:gd name="T84" fmla="*/ 91 w 177"/>
                <a:gd name="T85" fmla="*/ 24 h 70"/>
                <a:gd name="T86" fmla="*/ 85 w 177"/>
                <a:gd name="T87" fmla="*/ 26 h 70"/>
                <a:gd name="T88" fmla="*/ 81 w 177"/>
                <a:gd name="T89" fmla="*/ 28 h 70"/>
                <a:gd name="T90" fmla="*/ 71 w 177"/>
                <a:gd name="T91" fmla="*/ 31 h 70"/>
                <a:gd name="T92" fmla="*/ 62 w 177"/>
                <a:gd name="T93" fmla="*/ 34 h 70"/>
                <a:gd name="T94" fmla="*/ 60 w 177"/>
                <a:gd name="T95" fmla="*/ 34 h 70"/>
                <a:gd name="T96" fmla="*/ 52 w 177"/>
                <a:gd name="T97" fmla="*/ 37 h 70"/>
                <a:gd name="T98" fmla="*/ 42 w 177"/>
                <a:gd name="T99" fmla="*/ 40 h 70"/>
                <a:gd name="T100" fmla="*/ 36 w 177"/>
                <a:gd name="T101" fmla="*/ 42 h 70"/>
                <a:gd name="T102" fmla="*/ 32 w 177"/>
                <a:gd name="T103" fmla="*/ 43 h 70"/>
                <a:gd name="T104" fmla="*/ 22 w 177"/>
                <a:gd name="T105" fmla="*/ 46 h 70"/>
                <a:gd name="T106" fmla="*/ 13 w 177"/>
                <a:gd name="T107" fmla="*/ 50 h 70"/>
                <a:gd name="T108" fmla="*/ 11 w 177"/>
                <a:gd name="T109" fmla="*/ 50 h 70"/>
                <a:gd name="T110" fmla="*/ 3 w 177"/>
                <a:gd name="T111" fmla="*/ 53 h 70"/>
                <a:gd name="T112" fmla="*/ 0 w 177"/>
                <a:gd name="T113" fmla="*/ 54 h 70"/>
                <a:gd name="T114" fmla="*/ 2 w 177"/>
                <a:gd name="T115" fmla="*/ 58 h 70"/>
                <a:gd name="T116" fmla="*/ 5 w 177"/>
                <a:gd name="T1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7" h="70">
                  <a:moveTo>
                    <a:pt x="5" y="70"/>
                  </a:moveTo>
                  <a:cubicBezTo>
                    <a:pt x="6" y="70"/>
                    <a:pt x="6" y="70"/>
                    <a:pt x="7" y="69"/>
                  </a:cubicBezTo>
                  <a:cubicBezTo>
                    <a:pt x="7" y="69"/>
                    <a:pt x="8" y="69"/>
                    <a:pt x="8" y="69"/>
                  </a:cubicBezTo>
                  <a:cubicBezTo>
                    <a:pt x="11" y="68"/>
                    <a:pt x="15" y="67"/>
                    <a:pt x="18" y="66"/>
                  </a:cubicBezTo>
                  <a:cubicBezTo>
                    <a:pt x="21" y="65"/>
                    <a:pt x="24" y="64"/>
                    <a:pt x="28" y="63"/>
                  </a:cubicBezTo>
                  <a:cubicBezTo>
                    <a:pt x="29" y="62"/>
                    <a:pt x="30" y="62"/>
                    <a:pt x="31" y="61"/>
                  </a:cubicBezTo>
                  <a:cubicBezTo>
                    <a:pt x="33" y="61"/>
                    <a:pt x="35" y="60"/>
                    <a:pt x="37" y="59"/>
                  </a:cubicBezTo>
                  <a:cubicBezTo>
                    <a:pt x="41" y="58"/>
                    <a:pt x="44" y="57"/>
                    <a:pt x="47" y="56"/>
                  </a:cubicBezTo>
                  <a:cubicBezTo>
                    <a:pt x="50" y="55"/>
                    <a:pt x="53" y="54"/>
                    <a:pt x="56" y="53"/>
                  </a:cubicBezTo>
                  <a:cubicBezTo>
                    <a:pt x="56" y="53"/>
                    <a:pt x="57" y="53"/>
                    <a:pt x="57" y="53"/>
                  </a:cubicBezTo>
                  <a:cubicBezTo>
                    <a:pt x="60" y="52"/>
                    <a:pt x="63" y="51"/>
                    <a:pt x="67" y="50"/>
                  </a:cubicBezTo>
                  <a:cubicBezTo>
                    <a:pt x="70" y="49"/>
                    <a:pt x="73" y="48"/>
                    <a:pt x="76" y="47"/>
                  </a:cubicBezTo>
                  <a:cubicBezTo>
                    <a:pt x="78" y="46"/>
                    <a:pt x="79" y="46"/>
                    <a:pt x="80" y="46"/>
                  </a:cubicBezTo>
                  <a:cubicBezTo>
                    <a:pt x="82" y="45"/>
                    <a:pt x="84" y="44"/>
                    <a:pt x="86" y="44"/>
                  </a:cubicBezTo>
                  <a:cubicBezTo>
                    <a:pt x="89" y="43"/>
                    <a:pt x="93" y="42"/>
                    <a:pt x="96" y="41"/>
                  </a:cubicBezTo>
                  <a:cubicBezTo>
                    <a:pt x="99" y="40"/>
                    <a:pt x="102" y="39"/>
                    <a:pt x="105" y="38"/>
                  </a:cubicBezTo>
                  <a:cubicBezTo>
                    <a:pt x="105" y="38"/>
                    <a:pt x="105" y="38"/>
                    <a:pt x="106" y="38"/>
                  </a:cubicBezTo>
                  <a:cubicBezTo>
                    <a:pt x="109" y="37"/>
                    <a:pt x="112" y="36"/>
                    <a:pt x="116" y="35"/>
                  </a:cubicBezTo>
                  <a:cubicBezTo>
                    <a:pt x="119" y="34"/>
                    <a:pt x="122" y="33"/>
                    <a:pt x="125" y="32"/>
                  </a:cubicBezTo>
                  <a:cubicBezTo>
                    <a:pt x="127" y="31"/>
                    <a:pt x="128" y="31"/>
                    <a:pt x="129" y="30"/>
                  </a:cubicBezTo>
                  <a:cubicBezTo>
                    <a:pt x="129" y="30"/>
                    <a:pt x="130" y="30"/>
                    <a:pt x="130" y="30"/>
                  </a:cubicBezTo>
                  <a:cubicBezTo>
                    <a:pt x="131" y="30"/>
                    <a:pt x="133" y="29"/>
                    <a:pt x="135" y="29"/>
                  </a:cubicBezTo>
                  <a:cubicBezTo>
                    <a:pt x="138" y="28"/>
                    <a:pt x="142" y="26"/>
                    <a:pt x="145" y="25"/>
                  </a:cubicBezTo>
                  <a:cubicBezTo>
                    <a:pt x="148" y="25"/>
                    <a:pt x="151" y="24"/>
                    <a:pt x="154" y="23"/>
                  </a:cubicBezTo>
                  <a:cubicBezTo>
                    <a:pt x="154" y="23"/>
                    <a:pt x="154" y="22"/>
                    <a:pt x="155" y="22"/>
                  </a:cubicBezTo>
                  <a:cubicBezTo>
                    <a:pt x="158" y="21"/>
                    <a:pt x="161" y="20"/>
                    <a:pt x="164" y="19"/>
                  </a:cubicBezTo>
                  <a:cubicBezTo>
                    <a:pt x="168" y="18"/>
                    <a:pt x="171" y="17"/>
                    <a:pt x="174" y="16"/>
                  </a:cubicBezTo>
                  <a:cubicBezTo>
                    <a:pt x="175" y="16"/>
                    <a:pt x="176" y="15"/>
                    <a:pt x="177" y="15"/>
                  </a:cubicBezTo>
                  <a:cubicBezTo>
                    <a:pt x="177" y="14"/>
                    <a:pt x="176" y="12"/>
                    <a:pt x="175" y="11"/>
                  </a:cubicBezTo>
                  <a:cubicBezTo>
                    <a:pt x="174" y="7"/>
                    <a:pt x="172" y="3"/>
                    <a:pt x="170" y="0"/>
                  </a:cubicBezTo>
                  <a:cubicBezTo>
                    <a:pt x="170" y="0"/>
                    <a:pt x="169" y="0"/>
                    <a:pt x="169" y="0"/>
                  </a:cubicBezTo>
                  <a:cubicBezTo>
                    <a:pt x="166" y="1"/>
                    <a:pt x="162" y="2"/>
                    <a:pt x="159" y="3"/>
                  </a:cubicBezTo>
                  <a:cubicBezTo>
                    <a:pt x="159" y="3"/>
                    <a:pt x="158" y="3"/>
                    <a:pt x="158" y="3"/>
                  </a:cubicBezTo>
                  <a:cubicBezTo>
                    <a:pt x="155" y="4"/>
                    <a:pt x="152" y="5"/>
                    <a:pt x="149" y="6"/>
                  </a:cubicBezTo>
                  <a:cubicBezTo>
                    <a:pt x="146" y="7"/>
                    <a:pt x="143" y="8"/>
                    <a:pt x="140" y="9"/>
                  </a:cubicBezTo>
                  <a:cubicBezTo>
                    <a:pt x="138" y="10"/>
                    <a:pt x="136" y="11"/>
                    <a:pt x="134" y="11"/>
                  </a:cubicBezTo>
                  <a:cubicBezTo>
                    <a:pt x="132" y="12"/>
                    <a:pt x="131" y="12"/>
                    <a:pt x="130" y="12"/>
                  </a:cubicBezTo>
                  <a:cubicBezTo>
                    <a:pt x="128" y="13"/>
                    <a:pt x="126" y="13"/>
                    <a:pt x="125" y="14"/>
                  </a:cubicBezTo>
                  <a:cubicBezTo>
                    <a:pt x="123" y="14"/>
                    <a:pt x="122" y="15"/>
                    <a:pt x="120" y="15"/>
                  </a:cubicBezTo>
                  <a:cubicBezTo>
                    <a:pt x="117" y="16"/>
                    <a:pt x="114" y="17"/>
                    <a:pt x="110" y="18"/>
                  </a:cubicBezTo>
                  <a:cubicBezTo>
                    <a:pt x="110" y="19"/>
                    <a:pt x="110" y="19"/>
                    <a:pt x="109" y="19"/>
                  </a:cubicBezTo>
                  <a:cubicBezTo>
                    <a:pt x="106" y="20"/>
                    <a:pt x="103" y="21"/>
                    <a:pt x="101" y="21"/>
                  </a:cubicBezTo>
                  <a:cubicBezTo>
                    <a:pt x="97" y="22"/>
                    <a:pt x="94" y="23"/>
                    <a:pt x="91" y="24"/>
                  </a:cubicBezTo>
                  <a:cubicBezTo>
                    <a:pt x="89" y="25"/>
                    <a:pt x="87" y="26"/>
                    <a:pt x="85" y="26"/>
                  </a:cubicBezTo>
                  <a:cubicBezTo>
                    <a:pt x="84" y="27"/>
                    <a:pt x="82" y="27"/>
                    <a:pt x="81" y="28"/>
                  </a:cubicBezTo>
                  <a:cubicBezTo>
                    <a:pt x="78" y="29"/>
                    <a:pt x="75" y="30"/>
                    <a:pt x="71" y="31"/>
                  </a:cubicBezTo>
                  <a:cubicBezTo>
                    <a:pt x="68" y="32"/>
                    <a:pt x="65" y="33"/>
                    <a:pt x="62" y="34"/>
                  </a:cubicBezTo>
                  <a:cubicBezTo>
                    <a:pt x="61" y="34"/>
                    <a:pt x="61" y="34"/>
                    <a:pt x="60" y="34"/>
                  </a:cubicBezTo>
                  <a:cubicBezTo>
                    <a:pt x="58" y="35"/>
                    <a:pt x="55" y="36"/>
                    <a:pt x="52" y="37"/>
                  </a:cubicBezTo>
                  <a:cubicBezTo>
                    <a:pt x="48" y="38"/>
                    <a:pt x="45" y="39"/>
                    <a:pt x="42" y="40"/>
                  </a:cubicBezTo>
                  <a:cubicBezTo>
                    <a:pt x="40" y="41"/>
                    <a:pt x="38" y="41"/>
                    <a:pt x="36" y="42"/>
                  </a:cubicBezTo>
                  <a:cubicBezTo>
                    <a:pt x="35" y="42"/>
                    <a:pt x="33" y="43"/>
                    <a:pt x="32" y="43"/>
                  </a:cubicBezTo>
                  <a:cubicBezTo>
                    <a:pt x="29" y="44"/>
                    <a:pt x="26" y="45"/>
                    <a:pt x="22" y="46"/>
                  </a:cubicBezTo>
                  <a:cubicBezTo>
                    <a:pt x="19" y="47"/>
                    <a:pt x="16" y="48"/>
                    <a:pt x="13" y="50"/>
                  </a:cubicBezTo>
                  <a:cubicBezTo>
                    <a:pt x="12" y="50"/>
                    <a:pt x="12" y="50"/>
                    <a:pt x="11" y="50"/>
                  </a:cubicBezTo>
                  <a:cubicBezTo>
                    <a:pt x="9" y="51"/>
                    <a:pt x="6" y="52"/>
                    <a:pt x="3" y="53"/>
                  </a:cubicBezTo>
                  <a:cubicBezTo>
                    <a:pt x="2" y="53"/>
                    <a:pt x="1" y="53"/>
                    <a:pt x="0" y="54"/>
                  </a:cubicBezTo>
                  <a:cubicBezTo>
                    <a:pt x="0" y="55"/>
                    <a:pt x="1" y="57"/>
                    <a:pt x="2" y="58"/>
                  </a:cubicBezTo>
                  <a:cubicBezTo>
                    <a:pt x="3" y="62"/>
                    <a:pt x="4" y="66"/>
                    <a:pt x="5" y="7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6" name="Freeform 13">
              <a:extLst>
                <a:ext uri="{FF2B5EF4-FFF2-40B4-BE49-F238E27FC236}">
                  <a16:creationId xmlns:a16="http://schemas.microsoft.com/office/drawing/2014/main" id="{0090260E-B605-B6F7-E72E-00D8EB904564}"/>
                </a:ext>
              </a:extLst>
            </p:cNvPr>
            <p:cNvSpPr>
              <a:spLocks/>
            </p:cNvSpPr>
            <p:nvPr/>
          </p:nvSpPr>
          <p:spPr bwMode="auto">
            <a:xfrm>
              <a:off x="1277938" y="4346575"/>
              <a:ext cx="503238" cy="238125"/>
            </a:xfrm>
            <a:custGeom>
              <a:avLst/>
              <a:gdLst>
                <a:gd name="T0" fmla="*/ 189 w 198"/>
                <a:gd name="T1" fmla="*/ 75 h 94"/>
                <a:gd name="T2" fmla="*/ 175 w 198"/>
                <a:gd name="T3" fmla="*/ 70 h 94"/>
                <a:gd name="T4" fmla="*/ 167 w 198"/>
                <a:gd name="T5" fmla="*/ 67 h 94"/>
                <a:gd name="T6" fmla="*/ 159 w 198"/>
                <a:gd name="T7" fmla="*/ 64 h 94"/>
                <a:gd name="T8" fmla="*/ 149 w 198"/>
                <a:gd name="T9" fmla="*/ 61 h 94"/>
                <a:gd name="T10" fmla="*/ 134 w 198"/>
                <a:gd name="T11" fmla="*/ 55 h 94"/>
                <a:gd name="T12" fmla="*/ 125 w 198"/>
                <a:gd name="T13" fmla="*/ 52 h 94"/>
                <a:gd name="T14" fmla="*/ 109 w 198"/>
                <a:gd name="T15" fmla="*/ 45 h 94"/>
                <a:gd name="T16" fmla="*/ 101 w 198"/>
                <a:gd name="T17" fmla="*/ 42 h 94"/>
                <a:gd name="T18" fmla="*/ 87 w 198"/>
                <a:gd name="T19" fmla="*/ 37 h 94"/>
                <a:gd name="T20" fmla="*/ 76 w 198"/>
                <a:gd name="T21" fmla="*/ 32 h 94"/>
                <a:gd name="T22" fmla="*/ 68 w 198"/>
                <a:gd name="T23" fmla="*/ 29 h 94"/>
                <a:gd name="T24" fmla="*/ 59 w 198"/>
                <a:gd name="T25" fmla="*/ 25 h 94"/>
                <a:gd name="T26" fmla="*/ 46 w 198"/>
                <a:gd name="T27" fmla="*/ 19 h 94"/>
                <a:gd name="T28" fmla="*/ 35 w 198"/>
                <a:gd name="T29" fmla="*/ 13 h 94"/>
                <a:gd name="T30" fmla="*/ 26 w 198"/>
                <a:gd name="T31" fmla="*/ 9 h 94"/>
                <a:gd name="T32" fmla="*/ 11 w 198"/>
                <a:gd name="T33" fmla="*/ 1 h 94"/>
                <a:gd name="T34" fmla="*/ 3 w 198"/>
                <a:gd name="T35" fmla="*/ 10 h 94"/>
                <a:gd name="T36" fmla="*/ 2 w 198"/>
                <a:gd name="T37" fmla="*/ 14 h 94"/>
                <a:gd name="T38" fmla="*/ 15 w 198"/>
                <a:gd name="T39" fmla="*/ 21 h 94"/>
                <a:gd name="T40" fmla="*/ 23 w 198"/>
                <a:gd name="T41" fmla="*/ 26 h 94"/>
                <a:gd name="T42" fmla="*/ 39 w 198"/>
                <a:gd name="T43" fmla="*/ 34 h 94"/>
                <a:gd name="T44" fmla="*/ 47 w 198"/>
                <a:gd name="T45" fmla="*/ 37 h 94"/>
                <a:gd name="T46" fmla="*/ 62 w 198"/>
                <a:gd name="T47" fmla="*/ 44 h 94"/>
                <a:gd name="T48" fmla="*/ 64 w 198"/>
                <a:gd name="T49" fmla="*/ 45 h 94"/>
                <a:gd name="T50" fmla="*/ 80 w 198"/>
                <a:gd name="T51" fmla="*/ 51 h 94"/>
                <a:gd name="T52" fmla="*/ 89 w 198"/>
                <a:gd name="T53" fmla="*/ 55 h 94"/>
                <a:gd name="T54" fmla="*/ 104 w 198"/>
                <a:gd name="T55" fmla="*/ 61 h 94"/>
                <a:gd name="T56" fmla="*/ 113 w 198"/>
                <a:gd name="T57" fmla="*/ 64 h 94"/>
                <a:gd name="T58" fmla="*/ 125 w 198"/>
                <a:gd name="T59" fmla="*/ 69 h 94"/>
                <a:gd name="T60" fmla="*/ 138 w 198"/>
                <a:gd name="T61" fmla="*/ 74 h 94"/>
                <a:gd name="T62" fmla="*/ 147 w 198"/>
                <a:gd name="T63" fmla="*/ 77 h 94"/>
                <a:gd name="T64" fmla="*/ 158 w 198"/>
                <a:gd name="T65" fmla="*/ 81 h 94"/>
                <a:gd name="T66" fmla="*/ 167 w 198"/>
                <a:gd name="T67" fmla="*/ 84 h 94"/>
                <a:gd name="T68" fmla="*/ 180 w 198"/>
                <a:gd name="T69" fmla="*/ 89 h 94"/>
                <a:gd name="T70" fmla="*/ 187 w 198"/>
                <a:gd name="T71" fmla="*/ 92 h 94"/>
                <a:gd name="T72" fmla="*/ 192 w 198"/>
                <a:gd name="T73" fmla="*/ 94 h 94"/>
                <a:gd name="T74" fmla="*/ 192 w 198"/>
                <a:gd name="T75" fmla="*/ 7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94">
                  <a:moveTo>
                    <a:pt x="191" y="76"/>
                  </a:moveTo>
                  <a:cubicBezTo>
                    <a:pt x="190" y="76"/>
                    <a:pt x="190" y="76"/>
                    <a:pt x="189" y="75"/>
                  </a:cubicBezTo>
                  <a:cubicBezTo>
                    <a:pt x="188" y="75"/>
                    <a:pt x="186" y="74"/>
                    <a:pt x="184" y="73"/>
                  </a:cubicBezTo>
                  <a:cubicBezTo>
                    <a:pt x="181" y="72"/>
                    <a:pt x="178" y="71"/>
                    <a:pt x="175" y="70"/>
                  </a:cubicBezTo>
                  <a:cubicBezTo>
                    <a:pt x="174" y="70"/>
                    <a:pt x="172" y="69"/>
                    <a:pt x="170" y="68"/>
                  </a:cubicBezTo>
                  <a:cubicBezTo>
                    <a:pt x="169" y="68"/>
                    <a:pt x="168" y="67"/>
                    <a:pt x="167" y="67"/>
                  </a:cubicBezTo>
                  <a:cubicBezTo>
                    <a:pt x="166" y="67"/>
                    <a:pt x="165" y="66"/>
                    <a:pt x="164" y="66"/>
                  </a:cubicBezTo>
                  <a:cubicBezTo>
                    <a:pt x="162" y="65"/>
                    <a:pt x="160" y="65"/>
                    <a:pt x="159" y="64"/>
                  </a:cubicBezTo>
                  <a:cubicBezTo>
                    <a:pt x="156" y="63"/>
                    <a:pt x="153" y="62"/>
                    <a:pt x="150" y="61"/>
                  </a:cubicBezTo>
                  <a:cubicBezTo>
                    <a:pt x="150" y="61"/>
                    <a:pt x="150" y="61"/>
                    <a:pt x="149" y="61"/>
                  </a:cubicBezTo>
                  <a:cubicBezTo>
                    <a:pt x="147" y="60"/>
                    <a:pt x="145" y="59"/>
                    <a:pt x="142" y="58"/>
                  </a:cubicBezTo>
                  <a:cubicBezTo>
                    <a:pt x="139" y="57"/>
                    <a:pt x="137" y="56"/>
                    <a:pt x="134" y="55"/>
                  </a:cubicBezTo>
                  <a:cubicBezTo>
                    <a:pt x="132" y="54"/>
                    <a:pt x="130" y="53"/>
                    <a:pt x="129" y="53"/>
                  </a:cubicBezTo>
                  <a:cubicBezTo>
                    <a:pt x="128" y="52"/>
                    <a:pt x="127" y="52"/>
                    <a:pt x="125" y="52"/>
                  </a:cubicBezTo>
                  <a:cubicBezTo>
                    <a:pt x="123" y="51"/>
                    <a:pt x="120" y="50"/>
                    <a:pt x="117" y="49"/>
                  </a:cubicBezTo>
                  <a:cubicBezTo>
                    <a:pt x="114" y="47"/>
                    <a:pt x="112" y="46"/>
                    <a:pt x="109" y="45"/>
                  </a:cubicBezTo>
                  <a:cubicBezTo>
                    <a:pt x="109" y="45"/>
                    <a:pt x="108" y="45"/>
                    <a:pt x="108" y="45"/>
                  </a:cubicBezTo>
                  <a:cubicBezTo>
                    <a:pt x="105" y="44"/>
                    <a:pt x="103" y="43"/>
                    <a:pt x="101" y="42"/>
                  </a:cubicBezTo>
                  <a:cubicBezTo>
                    <a:pt x="98" y="41"/>
                    <a:pt x="95" y="40"/>
                    <a:pt x="92" y="39"/>
                  </a:cubicBezTo>
                  <a:cubicBezTo>
                    <a:pt x="91" y="38"/>
                    <a:pt x="89" y="37"/>
                    <a:pt x="87" y="37"/>
                  </a:cubicBezTo>
                  <a:cubicBezTo>
                    <a:pt x="86" y="36"/>
                    <a:pt x="85" y="36"/>
                    <a:pt x="84" y="35"/>
                  </a:cubicBezTo>
                  <a:cubicBezTo>
                    <a:pt x="81" y="34"/>
                    <a:pt x="79" y="33"/>
                    <a:pt x="76" y="32"/>
                  </a:cubicBezTo>
                  <a:cubicBezTo>
                    <a:pt x="73" y="31"/>
                    <a:pt x="71" y="30"/>
                    <a:pt x="69" y="29"/>
                  </a:cubicBezTo>
                  <a:cubicBezTo>
                    <a:pt x="68" y="29"/>
                    <a:pt x="68" y="29"/>
                    <a:pt x="68" y="29"/>
                  </a:cubicBezTo>
                  <a:cubicBezTo>
                    <a:pt x="67" y="28"/>
                    <a:pt x="67" y="28"/>
                    <a:pt x="67" y="28"/>
                  </a:cubicBezTo>
                  <a:cubicBezTo>
                    <a:pt x="64" y="27"/>
                    <a:pt x="62" y="26"/>
                    <a:pt x="59" y="25"/>
                  </a:cubicBezTo>
                  <a:cubicBezTo>
                    <a:pt x="57" y="24"/>
                    <a:pt x="54" y="22"/>
                    <a:pt x="51" y="21"/>
                  </a:cubicBezTo>
                  <a:cubicBezTo>
                    <a:pt x="50" y="20"/>
                    <a:pt x="48" y="20"/>
                    <a:pt x="46" y="19"/>
                  </a:cubicBezTo>
                  <a:cubicBezTo>
                    <a:pt x="45" y="18"/>
                    <a:pt x="44" y="18"/>
                    <a:pt x="43" y="17"/>
                  </a:cubicBezTo>
                  <a:cubicBezTo>
                    <a:pt x="41" y="16"/>
                    <a:pt x="38" y="15"/>
                    <a:pt x="35" y="13"/>
                  </a:cubicBezTo>
                  <a:cubicBezTo>
                    <a:pt x="32" y="12"/>
                    <a:pt x="30" y="11"/>
                    <a:pt x="27" y="9"/>
                  </a:cubicBezTo>
                  <a:cubicBezTo>
                    <a:pt x="27" y="9"/>
                    <a:pt x="26" y="9"/>
                    <a:pt x="26" y="9"/>
                  </a:cubicBezTo>
                  <a:cubicBezTo>
                    <a:pt x="24" y="8"/>
                    <a:pt x="21" y="6"/>
                    <a:pt x="19" y="5"/>
                  </a:cubicBezTo>
                  <a:cubicBezTo>
                    <a:pt x="16" y="4"/>
                    <a:pt x="14" y="2"/>
                    <a:pt x="11" y="1"/>
                  </a:cubicBezTo>
                  <a:cubicBezTo>
                    <a:pt x="11" y="0"/>
                    <a:pt x="10" y="0"/>
                    <a:pt x="10" y="0"/>
                  </a:cubicBezTo>
                  <a:cubicBezTo>
                    <a:pt x="8" y="3"/>
                    <a:pt x="5" y="6"/>
                    <a:pt x="3" y="10"/>
                  </a:cubicBezTo>
                  <a:cubicBezTo>
                    <a:pt x="2" y="11"/>
                    <a:pt x="1" y="12"/>
                    <a:pt x="0" y="13"/>
                  </a:cubicBezTo>
                  <a:cubicBezTo>
                    <a:pt x="1" y="14"/>
                    <a:pt x="1" y="14"/>
                    <a:pt x="2" y="14"/>
                  </a:cubicBezTo>
                  <a:cubicBezTo>
                    <a:pt x="4" y="15"/>
                    <a:pt x="5" y="16"/>
                    <a:pt x="7" y="17"/>
                  </a:cubicBezTo>
                  <a:cubicBezTo>
                    <a:pt x="10" y="19"/>
                    <a:pt x="12" y="20"/>
                    <a:pt x="15" y="21"/>
                  </a:cubicBezTo>
                  <a:cubicBezTo>
                    <a:pt x="17" y="23"/>
                    <a:pt x="20" y="24"/>
                    <a:pt x="22" y="25"/>
                  </a:cubicBezTo>
                  <a:cubicBezTo>
                    <a:pt x="22" y="25"/>
                    <a:pt x="23" y="25"/>
                    <a:pt x="23" y="26"/>
                  </a:cubicBezTo>
                  <a:cubicBezTo>
                    <a:pt x="26" y="27"/>
                    <a:pt x="29" y="28"/>
                    <a:pt x="31" y="30"/>
                  </a:cubicBezTo>
                  <a:cubicBezTo>
                    <a:pt x="34" y="31"/>
                    <a:pt x="37" y="32"/>
                    <a:pt x="39" y="34"/>
                  </a:cubicBezTo>
                  <a:cubicBezTo>
                    <a:pt x="40" y="34"/>
                    <a:pt x="41" y="35"/>
                    <a:pt x="42" y="35"/>
                  </a:cubicBezTo>
                  <a:cubicBezTo>
                    <a:pt x="44" y="36"/>
                    <a:pt x="46" y="37"/>
                    <a:pt x="47" y="37"/>
                  </a:cubicBezTo>
                  <a:cubicBezTo>
                    <a:pt x="50" y="39"/>
                    <a:pt x="53" y="40"/>
                    <a:pt x="56" y="41"/>
                  </a:cubicBezTo>
                  <a:cubicBezTo>
                    <a:pt x="58" y="42"/>
                    <a:pt x="60" y="43"/>
                    <a:pt x="62" y="44"/>
                  </a:cubicBezTo>
                  <a:cubicBezTo>
                    <a:pt x="62" y="44"/>
                    <a:pt x="63" y="44"/>
                    <a:pt x="63" y="44"/>
                  </a:cubicBezTo>
                  <a:cubicBezTo>
                    <a:pt x="63" y="44"/>
                    <a:pt x="63" y="44"/>
                    <a:pt x="64" y="45"/>
                  </a:cubicBezTo>
                  <a:cubicBezTo>
                    <a:pt x="67" y="46"/>
                    <a:pt x="69" y="47"/>
                    <a:pt x="72" y="48"/>
                  </a:cubicBezTo>
                  <a:cubicBezTo>
                    <a:pt x="75" y="49"/>
                    <a:pt x="78" y="50"/>
                    <a:pt x="80" y="51"/>
                  </a:cubicBezTo>
                  <a:cubicBezTo>
                    <a:pt x="81" y="52"/>
                    <a:pt x="82" y="52"/>
                    <a:pt x="83" y="53"/>
                  </a:cubicBezTo>
                  <a:cubicBezTo>
                    <a:pt x="85" y="53"/>
                    <a:pt x="87" y="54"/>
                    <a:pt x="89" y="55"/>
                  </a:cubicBezTo>
                  <a:cubicBezTo>
                    <a:pt x="91" y="56"/>
                    <a:pt x="94" y="57"/>
                    <a:pt x="97" y="58"/>
                  </a:cubicBezTo>
                  <a:cubicBezTo>
                    <a:pt x="99" y="59"/>
                    <a:pt x="102" y="60"/>
                    <a:pt x="104" y="61"/>
                  </a:cubicBezTo>
                  <a:cubicBezTo>
                    <a:pt x="104" y="61"/>
                    <a:pt x="105" y="61"/>
                    <a:pt x="105" y="61"/>
                  </a:cubicBezTo>
                  <a:cubicBezTo>
                    <a:pt x="108" y="62"/>
                    <a:pt x="111" y="63"/>
                    <a:pt x="113" y="64"/>
                  </a:cubicBezTo>
                  <a:cubicBezTo>
                    <a:pt x="116" y="65"/>
                    <a:pt x="119" y="66"/>
                    <a:pt x="122" y="67"/>
                  </a:cubicBezTo>
                  <a:cubicBezTo>
                    <a:pt x="123" y="68"/>
                    <a:pt x="124" y="68"/>
                    <a:pt x="125" y="69"/>
                  </a:cubicBezTo>
                  <a:cubicBezTo>
                    <a:pt x="127" y="69"/>
                    <a:pt x="128" y="70"/>
                    <a:pt x="130" y="71"/>
                  </a:cubicBezTo>
                  <a:cubicBezTo>
                    <a:pt x="133" y="72"/>
                    <a:pt x="136" y="73"/>
                    <a:pt x="138" y="74"/>
                  </a:cubicBezTo>
                  <a:cubicBezTo>
                    <a:pt x="141" y="75"/>
                    <a:pt x="143" y="75"/>
                    <a:pt x="146" y="76"/>
                  </a:cubicBezTo>
                  <a:cubicBezTo>
                    <a:pt x="146" y="76"/>
                    <a:pt x="146" y="77"/>
                    <a:pt x="147" y="77"/>
                  </a:cubicBezTo>
                  <a:cubicBezTo>
                    <a:pt x="150" y="78"/>
                    <a:pt x="152" y="79"/>
                    <a:pt x="155" y="80"/>
                  </a:cubicBezTo>
                  <a:cubicBezTo>
                    <a:pt x="156" y="80"/>
                    <a:pt x="157" y="80"/>
                    <a:pt x="158" y="81"/>
                  </a:cubicBezTo>
                  <a:cubicBezTo>
                    <a:pt x="160" y="82"/>
                    <a:pt x="162" y="82"/>
                    <a:pt x="163" y="83"/>
                  </a:cubicBezTo>
                  <a:cubicBezTo>
                    <a:pt x="164" y="83"/>
                    <a:pt x="165" y="84"/>
                    <a:pt x="167" y="84"/>
                  </a:cubicBezTo>
                  <a:cubicBezTo>
                    <a:pt x="168" y="85"/>
                    <a:pt x="170" y="85"/>
                    <a:pt x="172" y="86"/>
                  </a:cubicBezTo>
                  <a:cubicBezTo>
                    <a:pt x="175" y="87"/>
                    <a:pt x="177" y="88"/>
                    <a:pt x="180" y="89"/>
                  </a:cubicBezTo>
                  <a:cubicBezTo>
                    <a:pt x="181" y="89"/>
                    <a:pt x="182" y="90"/>
                    <a:pt x="183" y="90"/>
                  </a:cubicBezTo>
                  <a:cubicBezTo>
                    <a:pt x="185" y="91"/>
                    <a:pt x="186" y="91"/>
                    <a:pt x="187" y="92"/>
                  </a:cubicBezTo>
                  <a:cubicBezTo>
                    <a:pt x="188" y="92"/>
                    <a:pt x="188" y="92"/>
                    <a:pt x="188" y="92"/>
                  </a:cubicBezTo>
                  <a:cubicBezTo>
                    <a:pt x="191" y="93"/>
                    <a:pt x="192" y="94"/>
                    <a:pt x="192" y="94"/>
                  </a:cubicBezTo>
                  <a:cubicBezTo>
                    <a:pt x="198" y="79"/>
                    <a:pt x="198" y="79"/>
                    <a:pt x="198" y="79"/>
                  </a:cubicBezTo>
                  <a:cubicBezTo>
                    <a:pt x="198" y="79"/>
                    <a:pt x="196" y="78"/>
                    <a:pt x="192" y="76"/>
                  </a:cubicBezTo>
                  <a:cubicBezTo>
                    <a:pt x="192" y="76"/>
                    <a:pt x="191" y="76"/>
                    <a:pt x="191" y="7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7" name="Freeform 14">
              <a:extLst>
                <a:ext uri="{FF2B5EF4-FFF2-40B4-BE49-F238E27FC236}">
                  <a16:creationId xmlns:a16="http://schemas.microsoft.com/office/drawing/2014/main" id="{C6B6ED2F-7C54-4F26-0C58-8C344DD74D03}"/>
                </a:ext>
              </a:extLst>
            </p:cNvPr>
            <p:cNvSpPr>
              <a:spLocks/>
            </p:cNvSpPr>
            <p:nvPr/>
          </p:nvSpPr>
          <p:spPr bwMode="auto">
            <a:xfrm>
              <a:off x="1735138" y="1722438"/>
              <a:ext cx="373063" cy="80963"/>
            </a:xfrm>
            <a:custGeom>
              <a:avLst/>
              <a:gdLst>
                <a:gd name="T0" fmla="*/ 135 w 147"/>
                <a:gd name="T1" fmla="*/ 16 h 32"/>
                <a:gd name="T2" fmla="*/ 134 w 147"/>
                <a:gd name="T3" fmla="*/ 15 h 32"/>
                <a:gd name="T4" fmla="*/ 126 w 147"/>
                <a:gd name="T5" fmla="*/ 14 h 32"/>
                <a:gd name="T6" fmla="*/ 117 w 147"/>
                <a:gd name="T7" fmla="*/ 13 h 32"/>
                <a:gd name="T8" fmla="*/ 112 w 147"/>
                <a:gd name="T9" fmla="*/ 12 h 32"/>
                <a:gd name="T10" fmla="*/ 109 w 147"/>
                <a:gd name="T11" fmla="*/ 12 h 32"/>
                <a:gd name="T12" fmla="*/ 100 w 147"/>
                <a:gd name="T13" fmla="*/ 11 h 32"/>
                <a:gd name="T14" fmla="*/ 91 w 147"/>
                <a:gd name="T15" fmla="*/ 10 h 32"/>
                <a:gd name="T16" fmla="*/ 90 w 147"/>
                <a:gd name="T17" fmla="*/ 9 h 32"/>
                <a:gd name="T18" fmla="*/ 82 w 147"/>
                <a:gd name="T19" fmla="*/ 9 h 32"/>
                <a:gd name="T20" fmla="*/ 74 w 147"/>
                <a:gd name="T21" fmla="*/ 8 h 32"/>
                <a:gd name="T22" fmla="*/ 68 w 147"/>
                <a:gd name="T23" fmla="*/ 7 h 32"/>
                <a:gd name="T24" fmla="*/ 65 w 147"/>
                <a:gd name="T25" fmla="*/ 6 h 32"/>
                <a:gd name="T26" fmla="*/ 56 w 147"/>
                <a:gd name="T27" fmla="*/ 6 h 32"/>
                <a:gd name="T28" fmla="*/ 47 w 147"/>
                <a:gd name="T29" fmla="*/ 5 h 32"/>
                <a:gd name="T30" fmla="*/ 46 w 147"/>
                <a:gd name="T31" fmla="*/ 4 h 32"/>
                <a:gd name="T32" fmla="*/ 38 w 147"/>
                <a:gd name="T33" fmla="*/ 4 h 32"/>
                <a:gd name="T34" fmla="*/ 37 w 147"/>
                <a:gd name="T35" fmla="*/ 3 h 32"/>
                <a:gd name="T36" fmla="*/ 30 w 147"/>
                <a:gd name="T37" fmla="*/ 3 h 32"/>
                <a:gd name="T38" fmla="*/ 24 w 147"/>
                <a:gd name="T39" fmla="*/ 2 h 32"/>
                <a:gd name="T40" fmla="*/ 21 w 147"/>
                <a:gd name="T41" fmla="*/ 2 h 32"/>
                <a:gd name="T42" fmla="*/ 12 w 147"/>
                <a:gd name="T43" fmla="*/ 1 h 32"/>
                <a:gd name="T44" fmla="*/ 3 w 147"/>
                <a:gd name="T45" fmla="*/ 0 h 32"/>
                <a:gd name="T46" fmla="*/ 2 w 147"/>
                <a:gd name="T47" fmla="*/ 0 h 32"/>
                <a:gd name="T48" fmla="*/ 0 w 147"/>
                <a:gd name="T49" fmla="*/ 0 h 32"/>
                <a:gd name="T50" fmla="*/ 0 w 147"/>
                <a:gd name="T51" fmla="*/ 8 h 32"/>
                <a:gd name="T52" fmla="*/ 0 w 147"/>
                <a:gd name="T53" fmla="*/ 14 h 32"/>
                <a:gd name="T54" fmla="*/ 0 w 147"/>
                <a:gd name="T55" fmla="*/ 14 h 32"/>
                <a:gd name="T56" fmla="*/ 9 w 147"/>
                <a:gd name="T57" fmla="*/ 15 h 32"/>
                <a:gd name="T58" fmla="*/ 17 w 147"/>
                <a:gd name="T59" fmla="*/ 16 h 32"/>
                <a:gd name="T60" fmla="*/ 20 w 147"/>
                <a:gd name="T61" fmla="*/ 16 h 32"/>
                <a:gd name="T62" fmla="*/ 26 w 147"/>
                <a:gd name="T63" fmla="*/ 17 h 32"/>
                <a:gd name="T64" fmla="*/ 35 w 147"/>
                <a:gd name="T65" fmla="*/ 18 h 32"/>
                <a:gd name="T66" fmla="*/ 35 w 147"/>
                <a:gd name="T67" fmla="*/ 18 h 32"/>
                <a:gd name="T68" fmla="*/ 43 w 147"/>
                <a:gd name="T69" fmla="*/ 18 h 32"/>
                <a:gd name="T70" fmla="*/ 44 w 147"/>
                <a:gd name="T71" fmla="*/ 18 h 32"/>
                <a:gd name="T72" fmla="*/ 53 w 147"/>
                <a:gd name="T73" fmla="*/ 19 h 32"/>
                <a:gd name="T74" fmla="*/ 61 w 147"/>
                <a:gd name="T75" fmla="*/ 20 h 32"/>
                <a:gd name="T76" fmla="*/ 65 w 147"/>
                <a:gd name="T77" fmla="*/ 21 h 32"/>
                <a:gd name="T78" fmla="*/ 70 w 147"/>
                <a:gd name="T79" fmla="*/ 21 h 32"/>
                <a:gd name="T80" fmla="*/ 79 w 147"/>
                <a:gd name="T81" fmla="*/ 23 h 32"/>
                <a:gd name="T82" fmla="*/ 87 w 147"/>
                <a:gd name="T83" fmla="*/ 24 h 32"/>
                <a:gd name="T84" fmla="*/ 88 w 147"/>
                <a:gd name="T85" fmla="*/ 24 h 32"/>
                <a:gd name="T86" fmla="*/ 97 w 147"/>
                <a:gd name="T87" fmla="*/ 25 h 32"/>
                <a:gd name="T88" fmla="*/ 105 w 147"/>
                <a:gd name="T89" fmla="*/ 26 h 32"/>
                <a:gd name="T90" fmla="*/ 109 w 147"/>
                <a:gd name="T91" fmla="*/ 26 h 32"/>
                <a:gd name="T92" fmla="*/ 114 w 147"/>
                <a:gd name="T93" fmla="*/ 27 h 32"/>
                <a:gd name="T94" fmla="*/ 123 w 147"/>
                <a:gd name="T95" fmla="*/ 28 h 32"/>
                <a:gd name="T96" fmla="*/ 130 w 147"/>
                <a:gd name="T97" fmla="*/ 30 h 32"/>
                <a:gd name="T98" fmla="*/ 132 w 147"/>
                <a:gd name="T99" fmla="*/ 30 h 32"/>
                <a:gd name="T100" fmla="*/ 140 w 147"/>
                <a:gd name="T101" fmla="*/ 31 h 32"/>
                <a:gd name="T102" fmla="*/ 144 w 147"/>
                <a:gd name="T103" fmla="*/ 32 h 32"/>
                <a:gd name="T104" fmla="*/ 147 w 147"/>
                <a:gd name="T105" fmla="*/ 17 h 32"/>
                <a:gd name="T106" fmla="*/ 144 w 147"/>
                <a:gd name="T107" fmla="*/ 17 h 32"/>
                <a:gd name="T108" fmla="*/ 135 w 147"/>
                <a:gd name="T10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 h="32">
                  <a:moveTo>
                    <a:pt x="135" y="16"/>
                  </a:moveTo>
                  <a:cubicBezTo>
                    <a:pt x="135" y="16"/>
                    <a:pt x="134" y="15"/>
                    <a:pt x="134" y="15"/>
                  </a:cubicBezTo>
                  <a:cubicBezTo>
                    <a:pt x="131" y="15"/>
                    <a:pt x="129" y="15"/>
                    <a:pt x="126" y="14"/>
                  </a:cubicBezTo>
                  <a:cubicBezTo>
                    <a:pt x="123" y="14"/>
                    <a:pt x="120" y="13"/>
                    <a:pt x="117" y="13"/>
                  </a:cubicBezTo>
                  <a:cubicBezTo>
                    <a:pt x="116" y="13"/>
                    <a:pt x="114" y="13"/>
                    <a:pt x="112" y="12"/>
                  </a:cubicBezTo>
                  <a:cubicBezTo>
                    <a:pt x="111" y="12"/>
                    <a:pt x="110" y="12"/>
                    <a:pt x="109" y="12"/>
                  </a:cubicBezTo>
                  <a:cubicBezTo>
                    <a:pt x="106" y="12"/>
                    <a:pt x="103" y="11"/>
                    <a:pt x="100" y="11"/>
                  </a:cubicBezTo>
                  <a:cubicBezTo>
                    <a:pt x="97" y="10"/>
                    <a:pt x="94" y="10"/>
                    <a:pt x="91" y="10"/>
                  </a:cubicBezTo>
                  <a:cubicBezTo>
                    <a:pt x="91" y="10"/>
                    <a:pt x="90" y="10"/>
                    <a:pt x="90" y="9"/>
                  </a:cubicBezTo>
                  <a:cubicBezTo>
                    <a:pt x="87" y="9"/>
                    <a:pt x="85" y="9"/>
                    <a:pt x="82" y="9"/>
                  </a:cubicBezTo>
                  <a:cubicBezTo>
                    <a:pt x="79" y="8"/>
                    <a:pt x="77" y="8"/>
                    <a:pt x="74" y="8"/>
                  </a:cubicBezTo>
                  <a:cubicBezTo>
                    <a:pt x="72" y="7"/>
                    <a:pt x="70" y="7"/>
                    <a:pt x="68" y="7"/>
                  </a:cubicBezTo>
                  <a:cubicBezTo>
                    <a:pt x="67" y="7"/>
                    <a:pt x="66" y="7"/>
                    <a:pt x="65" y="6"/>
                  </a:cubicBezTo>
                  <a:cubicBezTo>
                    <a:pt x="62" y="6"/>
                    <a:pt x="59" y="6"/>
                    <a:pt x="56" y="6"/>
                  </a:cubicBezTo>
                  <a:cubicBezTo>
                    <a:pt x="53" y="5"/>
                    <a:pt x="50" y="5"/>
                    <a:pt x="47" y="5"/>
                  </a:cubicBezTo>
                  <a:cubicBezTo>
                    <a:pt x="47" y="5"/>
                    <a:pt x="46" y="4"/>
                    <a:pt x="46" y="4"/>
                  </a:cubicBezTo>
                  <a:cubicBezTo>
                    <a:pt x="43" y="4"/>
                    <a:pt x="41" y="4"/>
                    <a:pt x="38" y="4"/>
                  </a:cubicBezTo>
                  <a:cubicBezTo>
                    <a:pt x="38" y="4"/>
                    <a:pt x="37" y="3"/>
                    <a:pt x="37" y="3"/>
                  </a:cubicBezTo>
                  <a:cubicBezTo>
                    <a:pt x="34" y="3"/>
                    <a:pt x="32" y="3"/>
                    <a:pt x="30" y="3"/>
                  </a:cubicBezTo>
                  <a:cubicBezTo>
                    <a:pt x="28" y="3"/>
                    <a:pt x="26" y="2"/>
                    <a:pt x="24" y="2"/>
                  </a:cubicBezTo>
                  <a:cubicBezTo>
                    <a:pt x="23" y="2"/>
                    <a:pt x="22" y="2"/>
                    <a:pt x="21" y="2"/>
                  </a:cubicBezTo>
                  <a:cubicBezTo>
                    <a:pt x="18" y="2"/>
                    <a:pt x="15" y="1"/>
                    <a:pt x="12" y="1"/>
                  </a:cubicBezTo>
                  <a:cubicBezTo>
                    <a:pt x="9" y="1"/>
                    <a:pt x="6" y="1"/>
                    <a:pt x="3" y="0"/>
                  </a:cubicBezTo>
                  <a:cubicBezTo>
                    <a:pt x="3" y="0"/>
                    <a:pt x="2" y="0"/>
                    <a:pt x="2" y="0"/>
                  </a:cubicBezTo>
                  <a:cubicBezTo>
                    <a:pt x="1" y="0"/>
                    <a:pt x="0" y="0"/>
                    <a:pt x="0" y="0"/>
                  </a:cubicBezTo>
                  <a:cubicBezTo>
                    <a:pt x="0" y="3"/>
                    <a:pt x="0" y="5"/>
                    <a:pt x="0" y="8"/>
                  </a:cubicBezTo>
                  <a:cubicBezTo>
                    <a:pt x="0" y="10"/>
                    <a:pt x="0" y="12"/>
                    <a:pt x="0" y="14"/>
                  </a:cubicBezTo>
                  <a:cubicBezTo>
                    <a:pt x="0" y="14"/>
                    <a:pt x="0" y="14"/>
                    <a:pt x="0" y="14"/>
                  </a:cubicBezTo>
                  <a:cubicBezTo>
                    <a:pt x="3" y="14"/>
                    <a:pt x="6" y="15"/>
                    <a:pt x="9" y="15"/>
                  </a:cubicBezTo>
                  <a:cubicBezTo>
                    <a:pt x="12" y="15"/>
                    <a:pt x="14" y="16"/>
                    <a:pt x="17" y="16"/>
                  </a:cubicBezTo>
                  <a:cubicBezTo>
                    <a:pt x="18" y="16"/>
                    <a:pt x="19" y="16"/>
                    <a:pt x="20" y="16"/>
                  </a:cubicBezTo>
                  <a:cubicBezTo>
                    <a:pt x="22" y="16"/>
                    <a:pt x="24" y="16"/>
                    <a:pt x="26" y="17"/>
                  </a:cubicBezTo>
                  <a:cubicBezTo>
                    <a:pt x="29" y="17"/>
                    <a:pt x="32" y="17"/>
                    <a:pt x="35" y="18"/>
                  </a:cubicBezTo>
                  <a:cubicBezTo>
                    <a:pt x="35" y="18"/>
                    <a:pt x="35" y="18"/>
                    <a:pt x="35" y="18"/>
                  </a:cubicBezTo>
                  <a:cubicBezTo>
                    <a:pt x="38" y="18"/>
                    <a:pt x="40" y="18"/>
                    <a:pt x="43" y="18"/>
                  </a:cubicBezTo>
                  <a:cubicBezTo>
                    <a:pt x="43" y="18"/>
                    <a:pt x="43" y="18"/>
                    <a:pt x="44" y="18"/>
                  </a:cubicBezTo>
                  <a:cubicBezTo>
                    <a:pt x="47" y="19"/>
                    <a:pt x="50" y="19"/>
                    <a:pt x="53" y="19"/>
                  </a:cubicBezTo>
                  <a:cubicBezTo>
                    <a:pt x="56" y="20"/>
                    <a:pt x="59" y="20"/>
                    <a:pt x="61" y="20"/>
                  </a:cubicBezTo>
                  <a:cubicBezTo>
                    <a:pt x="63" y="21"/>
                    <a:pt x="64" y="21"/>
                    <a:pt x="65" y="21"/>
                  </a:cubicBezTo>
                  <a:cubicBezTo>
                    <a:pt x="66" y="21"/>
                    <a:pt x="68" y="21"/>
                    <a:pt x="70" y="21"/>
                  </a:cubicBezTo>
                  <a:cubicBezTo>
                    <a:pt x="73" y="22"/>
                    <a:pt x="76" y="22"/>
                    <a:pt x="79" y="23"/>
                  </a:cubicBezTo>
                  <a:cubicBezTo>
                    <a:pt x="82" y="23"/>
                    <a:pt x="84" y="23"/>
                    <a:pt x="87" y="24"/>
                  </a:cubicBezTo>
                  <a:cubicBezTo>
                    <a:pt x="87" y="24"/>
                    <a:pt x="87" y="24"/>
                    <a:pt x="88" y="24"/>
                  </a:cubicBezTo>
                  <a:cubicBezTo>
                    <a:pt x="91" y="24"/>
                    <a:pt x="94" y="24"/>
                    <a:pt x="97" y="25"/>
                  </a:cubicBezTo>
                  <a:cubicBezTo>
                    <a:pt x="100" y="25"/>
                    <a:pt x="102" y="26"/>
                    <a:pt x="105" y="26"/>
                  </a:cubicBezTo>
                  <a:cubicBezTo>
                    <a:pt x="106" y="26"/>
                    <a:pt x="107" y="26"/>
                    <a:pt x="109" y="26"/>
                  </a:cubicBezTo>
                  <a:cubicBezTo>
                    <a:pt x="110" y="27"/>
                    <a:pt x="112" y="27"/>
                    <a:pt x="114" y="27"/>
                  </a:cubicBezTo>
                  <a:cubicBezTo>
                    <a:pt x="117" y="28"/>
                    <a:pt x="120" y="28"/>
                    <a:pt x="123" y="28"/>
                  </a:cubicBezTo>
                  <a:cubicBezTo>
                    <a:pt x="125" y="29"/>
                    <a:pt x="128" y="29"/>
                    <a:pt x="130" y="30"/>
                  </a:cubicBezTo>
                  <a:cubicBezTo>
                    <a:pt x="131" y="30"/>
                    <a:pt x="131" y="30"/>
                    <a:pt x="132" y="30"/>
                  </a:cubicBezTo>
                  <a:cubicBezTo>
                    <a:pt x="134" y="30"/>
                    <a:pt x="137" y="31"/>
                    <a:pt x="140" y="31"/>
                  </a:cubicBezTo>
                  <a:cubicBezTo>
                    <a:pt x="142" y="31"/>
                    <a:pt x="143" y="31"/>
                    <a:pt x="144" y="32"/>
                  </a:cubicBezTo>
                  <a:cubicBezTo>
                    <a:pt x="145" y="27"/>
                    <a:pt x="146" y="22"/>
                    <a:pt x="147" y="17"/>
                  </a:cubicBezTo>
                  <a:cubicBezTo>
                    <a:pt x="146" y="17"/>
                    <a:pt x="145" y="17"/>
                    <a:pt x="144" y="17"/>
                  </a:cubicBezTo>
                  <a:cubicBezTo>
                    <a:pt x="141" y="16"/>
                    <a:pt x="138" y="16"/>
                    <a:pt x="135" y="1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8" name="Freeform 15">
              <a:extLst>
                <a:ext uri="{FF2B5EF4-FFF2-40B4-BE49-F238E27FC236}">
                  <a16:creationId xmlns:a16="http://schemas.microsoft.com/office/drawing/2014/main" id="{E02A05E6-148D-1841-8DA8-EED4D1DF1727}"/>
                </a:ext>
              </a:extLst>
            </p:cNvPr>
            <p:cNvSpPr>
              <a:spLocks/>
            </p:cNvSpPr>
            <p:nvPr/>
          </p:nvSpPr>
          <p:spPr bwMode="auto">
            <a:xfrm>
              <a:off x="1208088" y="1685925"/>
              <a:ext cx="411163" cy="61913"/>
            </a:xfrm>
            <a:custGeom>
              <a:avLst/>
              <a:gdLst>
                <a:gd name="T0" fmla="*/ 149 w 162"/>
                <a:gd name="T1" fmla="*/ 9 h 24"/>
                <a:gd name="T2" fmla="*/ 143 w 162"/>
                <a:gd name="T3" fmla="*/ 9 h 24"/>
                <a:gd name="T4" fmla="*/ 140 w 162"/>
                <a:gd name="T5" fmla="*/ 9 h 24"/>
                <a:gd name="T6" fmla="*/ 131 w 162"/>
                <a:gd name="T7" fmla="*/ 8 h 24"/>
                <a:gd name="T8" fmla="*/ 122 w 162"/>
                <a:gd name="T9" fmla="*/ 8 h 24"/>
                <a:gd name="T10" fmla="*/ 121 w 162"/>
                <a:gd name="T11" fmla="*/ 7 h 24"/>
                <a:gd name="T12" fmla="*/ 113 w 162"/>
                <a:gd name="T13" fmla="*/ 7 h 24"/>
                <a:gd name="T14" fmla="*/ 104 w 162"/>
                <a:gd name="T15" fmla="*/ 6 h 24"/>
                <a:gd name="T16" fmla="*/ 98 w 162"/>
                <a:gd name="T17" fmla="*/ 6 h 24"/>
                <a:gd name="T18" fmla="*/ 96 w 162"/>
                <a:gd name="T19" fmla="*/ 6 h 24"/>
                <a:gd name="T20" fmla="*/ 87 w 162"/>
                <a:gd name="T21" fmla="*/ 5 h 24"/>
                <a:gd name="T22" fmla="*/ 78 w 162"/>
                <a:gd name="T23" fmla="*/ 5 h 24"/>
                <a:gd name="T24" fmla="*/ 76 w 162"/>
                <a:gd name="T25" fmla="*/ 5 h 24"/>
                <a:gd name="T26" fmla="*/ 69 w 162"/>
                <a:gd name="T27" fmla="*/ 4 h 24"/>
                <a:gd name="T28" fmla="*/ 60 w 162"/>
                <a:gd name="T29" fmla="*/ 4 h 24"/>
                <a:gd name="T30" fmla="*/ 54 w 162"/>
                <a:gd name="T31" fmla="*/ 3 h 24"/>
                <a:gd name="T32" fmla="*/ 51 w 162"/>
                <a:gd name="T33" fmla="*/ 3 h 24"/>
                <a:gd name="T34" fmla="*/ 42 w 162"/>
                <a:gd name="T35" fmla="*/ 3 h 24"/>
                <a:gd name="T36" fmla="*/ 33 w 162"/>
                <a:gd name="T37" fmla="*/ 2 h 24"/>
                <a:gd name="T38" fmla="*/ 31 w 162"/>
                <a:gd name="T39" fmla="*/ 2 h 24"/>
                <a:gd name="T40" fmla="*/ 24 w 162"/>
                <a:gd name="T41" fmla="*/ 2 h 24"/>
                <a:gd name="T42" fmla="*/ 15 w 162"/>
                <a:gd name="T43" fmla="*/ 1 h 24"/>
                <a:gd name="T44" fmla="*/ 9 w 162"/>
                <a:gd name="T45" fmla="*/ 1 h 24"/>
                <a:gd name="T46" fmla="*/ 6 w 162"/>
                <a:gd name="T47" fmla="*/ 1 h 24"/>
                <a:gd name="T48" fmla="*/ 0 w 162"/>
                <a:gd name="T49" fmla="*/ 0 h 24"/>
                <a:gd name="T50" fmla="*/ 0 w 162"/>
                <a:gd name="T51" fmla="*/ 14 h 24"/>
                <a:gd name="T52" fmla="*/ 3 w 162"/>
                <a:gd name="T53" fmla="*/ 14 h 24"/>
                <a:gd name="T54" fmla="*/ 6 w 162"/>
                <a:gd name="T55" fmla="*/ 14 h 24"/>
                <a:gd name="T56" fmla="*/ 12 w 162"/>
                <a:gd name="T57" fmla="*/ 14 h 24"/>
                <a:gd name="T58" fmla="*/ 21 w 162"/>
                <a:gd name="T59" fmla="*/ 15 h 24"/>
                <a:gd name="T60" fmla="*/ 28 w 162"/>
                <a:gd name="T61" fmla="*/ 15 h 24"/>
                <a:gd name="T62" fmla="*/ 30 w 162"/>
                <a:gd name="T63" fmla="*/ 15 h 24"/>
                <a:gd name="T64" fmla="*/ 39 w 162"/>
                <a:gd name="T65" fmla="*/ 16 h 24"/>
                <a:gd name="T66" fmla="*/ 48 w 162"/>
                <a:gd name="T67" fmla="*/ 17 h 24"/>
                <a:gd name="T68" fmla="*/ 51 w 162"/>
                <a:gd name="T69" fmla="*/ 17 h 24"/>
                <a:gd name="T70" fmla="*/ 57 w 162"/>
                <a:gd name="T71" fmla="*/ 17 h 24"/>
                <a:gd name="T72" fmla="*/ 66 w 162"/>
                <a:gd name="T73" fmla="*/ 18 h 24"/>
                <a:gd name="T74" fmla="*/ 73 w 162"/>
                <a:gd name="T75" fmla="*/ 18 h 24"/>
                <a:gd name="T76" fmla="*/ 75 w 162"/>
                <a:gd name="T77" fmla="*/ 18 h 24"/>
                <a:gd name="T78" fmla="*/ 83 w 162"/>
                <a:gd name="T79" fmla="*/ 19 h 24"/>
                <a:gd name="T80" fmla="*/ 92 w 162"/>
                <a:gd name="T81" fmla="*/ 19 h 24"/>
                <a:gd name="T82" fmla="*/ 95 w 162"/>
                <a:gd name="T83" fmla="*/ 19 h 24"/>
                <a:gd name="T84" fmla="*/ 101 w 162"/>
                <a:gd name="T85" fmla="*/ 20 h 24"/>
                <a:gd name="T86" fmla="*/ 110 w 162"/>
                <a:gd name="T87" fmla="*/ 20 h 24"/>
                <a:gd name="T88" fmla="*/ 117 w 162"/>
                <a:gd name="T89" fmla="*/ 21 h 24"/>
                <a:gd name="T90" fmla="*/ 119 w 162"/>
                <a:gd name="T91" fmla="*/ 21 h 24"/>
                <a:gd name="T92" fmla="*/ 128 w 162"/>
                <a:gd name="T93" fmla="*/ 22 h 24"/>
                <a:gd name="T94" fmla="*/ 137 w 162"/>
                <a:gd name="T95" fmla="*/ 22 h 24"/>
                <a:gd name="T96" fmla="*/ 140 w 162"/>
                <a:gd name="T97" fmla="*/ 23 h 24"/>
                <a:gd name="T98" fmla="*/ 146 w 162"/>
                <a:gd name="T99" fmla="*/ 23 h 24"/>
                <a:gd name="T100" fmla="*/ 155 w 162"/>
                <a:gd name="T101" fmla="*/ 24 h 24"/>
                <a:gd name="T102" fmla="*/ 162 w 162"/>
                <a:gd name="T103" fmla="*/ 24 h 24"/>
                <a:gd name="T104" fmla="*/ 162 w 162"/>
                <a:gd name="T105" fmla="*/ 10 h 24"/>
                <a:gd name="T106" fmla="*/ 158 w 162"/>
                <a:gd name="T107" fmla="*/ 10 h 24"/>
                <a:gd name="T108" fmla="*/ 149 w 162"/>
                <a:gd name="T10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24">
                  <a:moveTo>
                    <a:pt x="149" y="9"/>
                  </a:moveTo>
                  <a:cubicBezTo>
                    <a:pt x="147" y="9"/>
                    <a:pt x="145" y="9"/>
                    <a:pt x="143" y="9"/>
                  </a:cubicBezTo>
                  <a:cubicBezTo>
                    <a:pt x="142" y="9"/>
                    <a:pt x="141" y="9"/>
                    <a:pt x="140" y="9"/>
                  </a:cubicBezTo>
                  <a:cubicBezTo>
                    <a:pt x="137" y="9"/>
                    <a:pt x="134" y="8"/>
                    <a:pt x="131" y="8"/>
                  </a:cubicBezTo>
                  <a:cubicBezTo>
                    <a:pt x="128" y="8"/>
                    <a:pt x="125" y="8"/>
                    <a:pt x="122" y="8"/>
                  </a:cubicBezTo>
                  <a:cubicBezTo>
                    <a:pt x="122" y="8"/>
                    <a:pt x="121" y="7"/>
                    <a:pt x="121" y="7"/>
                  </a:cubicBezTo>
                  <a:cubicBezTo>
                    <a:pt x="118" y="7"/>
                    <a:pt x="116" y="7"/>
                    <a:pt x="113" y="7"/>
                  </a:cubicBezTo>
                  <a:cubicBezTo>
                    <a:pt x="110" y="7"/>
                    <a:pt x="107" y="7"/>
                    <a:pt x="104" y="6"/>
                  </a:cubicBezTo>
                  <a:cubicBezTo>
                    <a:pt x="102" y="6"/>
                    <a:pt x="100" y="6"/>
                    <a:pt x="98" y="6"/>
                  </a:cubicBezTo>
                  <a:cubicBezTo>
                    <a:pt x="97" y="6"/>
                    <a:pt x="96" y="6"/>
                    <a:pt x="96" y="6"/>
                  </a:cubicBezTo>
                  <a:cubicBezTo>
                    <a:pt x="93" y="6"/>
                    <a:pt x="90" y="5"/>
                    <a:pt x="87" y="5"/>
                  </a:cubicBezTo>
                  <a:cubicBezTo>
                    <a:pt x="84" y="5"/>
                    <a:pt x="81" y="5"/>
                    <a:pt x="78" y="5"/>
                  </a:cubicBezTo>
                  <a:cubicBezTo>
                    <a:pt x="77" y="5"/>
                    <a:pt x="77" y="5"/>
                    <a:pt x="76" y="5"/>
                  </a:cubicBezTo>
                  <a:cubicBezTo>
                    <a:pt x="74" y="5"/>
                    <a:pt x="71" y="4"/>
                    <a:pt x="69" y="4"/>
                  </a:cubicBezTo>
                  <a:cubicBezTo>
                    <a:pt x="66" y="4"/>
                    <a:pt x="63" y="4"/>
                    <a:pt x="60" y="4"/>
                  </a:cubicBezTo>
                  <a:cubicBezTo>
                    <a:pt x="58" y="4"/>
                    <a:pt x="56" y="4"/>
                    <a:pt x="54" y="3"/>
                  </a:cubicBezTo>
                  <a:cubicBezTo>
                    <a:pt x="53" y="3"/>
                    <a:pt x="52" y="3"/>
                    <a:pt x="51" y="3"/>
                  </a:cubicBezTo>
                  <a:cubicBezTo>
                    <a:pt x="48" y="3"/>
                    <a:pt x="45" y="3"/>
                    <a:pt x="42" y="3"/>
                  </a:cubicBezTo>
                  <a:cubicBezTo>
                    <a:pt x="39" y="3"/>
                    <a:pt x="36" y="2"/>
                    <a:pt x="33" y="2"/>
                  </a:cubicBezTo>
                  <a:cubicBezTo>
                    <a:pt x="33" y="2"/>
                    <a:pt x="32" y="2"/>
                    <a:pt x="31" y="2"/>
                  </a:cubicBezTo>
                  <a:cubicBezTo>
                    <a:pt x="29" y="2"/>
                    <a:pt x="27" y="2"/>
                    <a:pt x="24" y="2"/>
                  </a:cubicBezTo>
                  <a:cubicBezTo>
                    <a:pt x="21" y="2"/>
                    <a:pt x="18" y="1"/>
                    <a:pt x="15" y="1"/>
                  </a:cubicBezTo>
                  <a:cubicBezTo>
                    <a:pt x="13" y="1"/>
                    <a:pt x="11" y="1"/>
                    <a:pt x="9" y="1"/>
                  </a:cubicBezTo>
                  <a:cubicBezTo>
                    <a:pt x="8" y="1"/>
                    <a:pt x="7" y="1"/>
                    <a:pt x="6" y="1"/>
                  </a:cubicBezTo>
                  <a:cubicBezTo>
                    <a:pt x="4" y="1"/>
                    <a:pt x="2" y="1"/>
                    <a:pt x="0" y="0"/>
                  </a:cubicBezTo>
                  <a:cubicBezTo>
                    <a:pt x="0" y="5"/>
                    <a:pt x="0" y="9"/>
                    <a:pt x="0" y="14"/>
                  </a:cubicBezTo>
                  <a:cubicBezTo>
                    <a:pt x="1" y="14"/>
                    <a:pt x="2" y="14"/>
                    <a:pt x="3" y="14"/>
                  </a:cubicBezTo>
                  <a:cubicBezTo>
                    <a:pt x="4" y="14"/>
                    <a:pt x="5" y="14"/>
                    <a:pt x="6" y="14"/>
                  </a:cubicBezTo>
                  <a:cubicBezTo>
                    <a:pt x="8" y="14"/>
                    <a:pt x="10" y="14"/>
                    <a:pt x="12" y="14"/>
                  </a:cubicBezTo>
                  <a:cubicBezTo>
                    <a:pt x="15" y="15"/>
                    <a:pt x="18" y="15"/>
                    <a:pt x="21" y="15"/>
                  </a:cubicBezTo>
                  <a:cubicBezTo>
                    <a:pt x="23" y="15"/>
                    <a:pt x="26" y="15"/>
                    <a:pt x="28" y="15"/>
                  </a:cubicBezTo>
                  <a:cubicBezTo>
                    <a:pt x="29" y="15"/>
                    <a:pt x="29" y="15"/>
                    <a:pt x="30" y="15"/>
                  </a:cubicBezTo>
                  <a:cubicBezTo>
                    <a:pt x="33" y="16"/>
                    <a:pt x="36" y="16"/>
                    <a:pt x="39" y="16"/>
                  </a:cubicBezTo>
                  <a:cubicBezTo>
                    <a:pt x="42" y="16"/>
                    <a:pt x="45" y="16"/>
                    <a:pt x="48" y="17"/>
                  </a:cubicBezTo>
                  <a:cubicBezTo>
                    <a:pt x="49" y="17"/>
                    <a:pt x="50" y="17"/>
                    <a:pt x="51" y="17"/>
                  </a:cubicBezTo>
                  <a:cubicBezTo>
                    <a:pt x="53" y="17"/>
                    <a:pt x="55" y="17"/>
                    <a:pt x="57" y="17"/>
                  </a:cubicBezTo>
                  <a:cubicBezTo>
                    <a:pt x="60" y="17"/>
                    <a:pt x="63" y="17"/>
                    <a:pt x="66" y="18"/>
                  </a:cubicBezTo>
                  <a:cubicBezTo>
                    <a:pt x="68" y="18"/>
                    <a:pt x="70" y="18"/>
                    <a:pt x="73" y="18"/>
                  </a:cubicBezTo>
                  <a:cubicBezTo>
                    <a:pt x="73" y="18"/>
                    <a:pt x="74" y="18"/>
                    <a:pt x="75" y="18"/>
                  </a:cubicBezTo>
                  <a:cubicBezTo>
                    <a:pt x="78" y="18"/>
                    <a:pt x="80" y="19"/>
                    <a:pt x="83" y="19"/>
                  </a:cubicBezTo>
                  <a:cubicBezTo>
                    <a:pt x="86" y="19"/>
                    <a:pt x="89" y="19"/>
                    <a:pt x="92" y="19"/>
                  </a:cubicBezTo>
                  <a:cubicBezTo>
                    <a:pt x="93" y="19"/>
                    <a:pt x="94" y="19"/>
                    <a:pt x="95" y="19"/>
                  </a:cubicBezTo>
                  <a:cubicBezTo>
                    <a:pt x="97" y="20"/>
                    <a:pt x="99" y="20"/>
                    <a:pt x="101" y="20"/>
                  </a:cubicBezTo>
                  <a:cubicBezTo>
                    <a:pt x="104" y="20"/>
                    <a:pt x="107" y="20"/>
                    <a:pt x="110" y="20"/>
                  </a:cubicBezTo>
                  <a:cubicBezTo>
                    <a:pt x="113" y="21"/>
                    <a:pt x="115" y="21"/>
                    <a:pt x="117" y="21"/>
                  </a:cubicBezTo>
                  <a:cubicBezTo>
                    <a:pt x="118" y="21"/>
                    <a:pt x="118" y="21"/>
                    <a:pt x="119" y="21"/>
                  </a:cubicBezTo>
                  <a:cubicBezTo>
                    <a:pt x="122" y="21"/>
                    <a:pt x="125" y="21"/>
                    <a:pt x="128" y="22"/>
                  </a:cubicBezTo>
                  <a:cubicBezTo>
                    <a:pt x="131" y="22"/>
                    <a:pt x="134" y="22"/>
                    <a:pt x="137" y="22"/>
                  </a:cubicBezTo>
                  <a:cubicBezTo>
                    <a:pt x="138" y="22"/>
                    <a:pt x="139" y="22"/>
                    <a:pt x="140" y="23"/>
                  </a:cubicBezTo>
                  <a:cubicBezTo>
                    <a:pt x="142" y="23"/>
                    <a:pt x="144" y="23"/>
                    <a:pt x="146" y="23"/>
                  </a:cubicBezTo>
                  <a:cubicBezTo>
                    <a:pt x="149" y="23"/>
                    <a:pt x="152" y="23"/>
                    <a:pt x="155" y="24"/>
                  </a:cubicBezTo>
                  <a:cubicBezTo>
                    <a:pt x="157" y="24"/>
                    <a:pt x="159" y="24"/>
                    <a:pt x="162" y="24"/>
                  </a:cubicBezTo>
                  <a:cubicBezTo>
                    <a:pt x="162" y="20"/>
                    <a:pt x="162" y="15"/>
                    <a:pt x="162" y="10"/>
                  </a:cubicBezTo>
                  <a:cubicBezTo>
                    <a:pt x="160" y="10"/>
                    <a:pt x="159" y="10"/>
                    <a:pt x="158" y="10"/>
                  </a:cubicBezTo>
                  <a:cubicBezTo>
                    <a:pt x="155" y="10"/>
                    <a:pt x="152" y="10"/>
                    <a:pt x="149" y="9"/>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9" name="Freeform 16">
              <a:extLst>
                <a:ext uri="{FF2B5EF4-FFF2-40B4-BE49-F238E27FC236}">
                  <a16:creationId xmlns:a16="http://schemas.microsoft.com/office/drawing/2014/main" id="{C8338F13-F579-1D5E-C732-3B5F24AD501D}"/>
                </a:ext>
              </a:extLst>
            </p:cNvPr>
            <p:cNvSpPr>
              <a:spLocks/>
            </p:cNvSpPr>
            <p:nvPr/>
          </p:nvSpPr>
          <p:spPr bwMode="auto">
            <a:xfrm>
              <a:off x="2217738" y="1785938"/>
              <a:ext cx="438150" cy="136525"/>
            </a:xfrm>
            <a:custGeom>
              <a:avLst/>
              <a:gdLst>
                <a:gd name="T0" fmla="*/ 160 w 173"/>
                <a:gd name="T1" fmla="*/ 35 h 54"/>
                <a:gd name="T2" fmla="*/ 160 w 173"/>
                <a:gd name="T3" fmla="*/ 35 h 54"/>
                <a:gd name="T4" fmla="*/ 152 w 173"/>
                <a:gd name="T5" fmla="*/ 33 h 54"/>
                <a:gd name="T6" fmla="*/ 143 w 173"/>
                <a:gd name="T7" fmla="*/ 31 h 54"/>
                <a:gd name="T8" fmla="*/ 138 w 173"/>
                <a:gd name="T9" fmla="*/ 29 h 54"/>
                <a:gd name="T10" fmla="*/ 135 w 173"/>
                <a:gd name="T11" fmla="*/ 28 h 54"/>
                <a:gd name="T12" fmla="*/ 135 w 173"/>
                <a:gd name="T13" fmla="*/ 28 h 54"/>
                <a:gd name="T14" fmla="*/ 126 w 173"/>
                <a:gd name="T15" fmla="*/ 26 h 54"/>
                <a:gd name="T16" fmla="*/ 118 w 173"/>
                <a:gd name="T17" fmla="*/ 24 h 54"/>
                <a:gd name="T18" fmla="*/ 117 w 173"/>
                <a:gd name="T19" fmla="*/ 24 h 54"/>
                <a:gd name="T20" fmla="*/ 109 w 173"/>
                <a:gd name="T21" fmla="*/ 22 h 54"/>
                <a:gd name="T22" fmla="*/ 101 w 173"/>
                <a:gd name="T23" fmla="*/ 20 h 54"/>
                <a:gd name="T24" fmla="*/ 96 w 173"/>
                <a:gd name="T25" fmla="*/ 18 h 54"/>
                <a:gd name="T26" fmla="*/ 92 w 173"/>
                <a:gd name="T27" fmla="*/ 18 h 54"/>
                <a:gd name="T28" fmla="*/ 84 w 173"/>
                <a:gd name="T29" fmla="*/ 16 h 54"/>
                <a:gd name="T30" fmla="*/ 75 w 173"/>
                <a:gd name="T31" fmla="*/ 14 h 54"/>
                <a:gd name="T32" fmla="*/ 74 w 173"/>
                <a:gd name="T33" fmla="*/ 14 h 54"/>
                <a:gd name="T34" fmla="*/ 66 w 173"/>
                <a:gd name="T35" fmla="*/ 12 h 54"/>
                <a:gd name="T36" fmla="*/ 58 w 173"/>
                <a:gd name="T37" fmla="*/ 10 h 54"/>
                <a:gd name="T38" fmla="*/ 53 w 173"/>
                <a:gd name="T39" fmla="*/ 9 h 54"/>
                <a:gd name="T40" fmla="*/ 49 w 173"/>
                <a:gd name="T41" fmla="*/ 8 h 54"/>
                <a:gd name="T42" fmla="*/ 41 w 173"/>
                <a:gd name="T43" fmla="*/ 7 h 54"/>
                <a:gd name="T44" fmla="*/ 32 w 173"/>
                <a:gd name="T45" fmla="*/ 5 h 54"/>
                <a:gd name="T46" fmla="*/ 31 w 173"/>
                <a:gd name="T47" fmla="*/ 5 h 54"/>
                <a:gd name="T48" fmla="*/ 23 w 173"/>
                <a:gd name="T49" fmla="*/ 3 h 54"/>
                <a:gd name="T50" fmla="*/ 15 w 173"/>
                <a:gd name="T51" fmla="*/ 2 h 54"/>
                <a:gd name="T52" fmla="*/ 9 w 173"/>
                <a:gd name="T53" fmla="*/ 1 h 54"/>
                <a:gd name="T54" fmla="*/ 6 w 173"/>
                <a:gd name="T55" fmla="*/ 0 h 54"/>
                <a:gd name="T56" fmla="*/ 2 w 173"/>
                <a:gd name="T57" fmla="*/ 0 h 54"/>
                <a:gd name="T58" fmla="*/ 0 w 173"/>
                <a:gd name="T59" fmla="*/ 14 h 54"/>
                <a:gd name="T60" fmla="*/ 3 w 173"/>
                <a:gd name="T61" fmla="*/ 15 h 54"/>
                <a:gd name="T62" fmla="*/ 6 w 173"/>
                <a:gd name="T63" fmla="*/ 15 h 54"/>
                <a:gd name="T64" fmla="*/ 11 w 173"/>
                <a:gd name="T65" fmla="*/ 16 h 54"/>
                <a:gd name="T66" fmla="*/ 20 w 173"/>
                <a:gd name="T67" fmla="*/ 18 h 54"/>
                <a:gd name="T68" fmla="*/ 27 w 173"/>
                <a:gd name="T69" fmla="*/ 19 h 54"/>
                <a:gd name="T70" fmla="*/ 28 w 173"/>
                <a:gd name="T71" fmla="*/ 19 h 54"/>
                <a:gd name="T72" fmla="*/ 37 w 173"/>
                <a:gd name="T73" fmla="*/ 21 h 54"/>
                <a:gd name="T74" fmla="*/ 46 w 173"/>
                <a:gd name="T75" fmla="*/ 23 h 54"/>
                <a:gd name="T76" fmla="*/ 49 w 173"/>
                <a:gd name="T77" fmla="*/ 24 h 54"/>
                <a:gd name="T78" fmla="*/ 54 w 173"/>
                <a:gd name="T79" fmla="*/ 25 h 54"/>
                <a:gd name="T80" fmla="*/ 63 w 173"/>
                <a:gd name="T81" fmla="*/ 26 h 54"/>
                <a:gd name="T82" fmla="*/ 71 w 173"/>
                <a:gd name="T83" fmla="*/ 28 h 54"/>
                <a:gd name="T84" fmla="*/ 72 w 173"/>
                <a:gd name="T85" fmla="*/ 28 h 54"/>
                <a:gd name="T86" fmla="*/ 80 w 173"/>
                <a:gd name="T87" fmla="*/ 30 h 54"/>
                <a:gd name="T88" fmla="*/ 89 w 173"/>
                <a:gd name="T89" fmla="*/ 32 h 54"/>
                <a:gd name="T90" fmla="*/ 92 w 173"/>
                <a:gd name="T91" fmla="*/ 33 h 54"/>
                <a:gd name="T92" fmla="*/ 97 w 173"/>
                <a:gd name="T93" fmla="*/ 34 h 54"/>
                <a:gd name="T94" fmla="*/ 106 w 173"/>
                <a:gd name="T95" fmla="*/ 36 h 54"/>
                <a:gd name="T96" fmla="*/ 114 w 173"/>
                <a:gd name="T97" fmla="*/ 38 h 54"/>
                <a:gd name="T98" fmla="*/ 114 w 173"/>
                <a:gd name="T99" fmla="*/ 39 h 54"/>
                <a:gd name="T100" fmla="*/ 123 w 173"/>
                <a:gd name="T101" fmla="*/ 41 h 54"/>
                <a:gd name="T102" fmla="*/ 131 w 173"/>
                <a:gd name="T103" fmla="*/ 43 h 54"/>
                <a:gd name="T104" fmla="*/ 131 w 173"/>
                <a:gd name="T105" fmla="*/ 43 h 54"/>
                <a:gd name="T106" fmla="*/ 135 w 173"/>
                <a:gd name="T107" fmla="*/ 44 h 54"/>
                <a:gd name="T108" fmla="*/ 140 w 173"/>
                <a:gd name="T109" fmla="*/ 45 h 54"/>
                <a:gd name="T110" fmla="*/ 148 w 173"/>
                <a:gd name="T111" fmla="*/ 48 h 54"/>
                <a:gd name="T112" fmla="*/ 156 w 173"/>
                <a:gd name="T113" fmla="*/ 50 h 54"/>
                <a:gd name="T114" fmla="*/ 157 w 173"/>
                <a:gd name="T115" fmla="*/ 50 h 54"/>
                <a:gd name="T116" fmla="*/ 165 w 173"/>
                <a:gd name="T117" fmla="*/ 53 h 54"/>
                <a:gd name="T118" fmla="*/ 170 w 173"/>
                <a:gd name="T119" fmla="*/ 54 h 54"/>
                <a:gd name="T120" fmla="*/ 173 w 173"/>
                <a:gd name="T121" fmla="*/ 39 h 54"/>
                <a:gd name="T122" fmla="*/ 169 w 173"/>
                <a:gd name="T123" fmla="*/ 38 h 54"/>
                <a:gd name="T124" fmla="*/ 160 w 173"/>
                <a:gd name="T125"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54">
                  <a:moveTo>
                    <a:pt x="160" y="35"/>
                  </a:moveTo>
                  <a:cubicBezTo>
                    <a:pt x="160" y="35"/>
                    <a:pt x="160" y="35"/>
                    <a:pt x="160" y="35"/>
                  </a:cubicBezTo>
                  <a:cubicBezTo>
                    <a:pt x="157" y="34"/>
                    <a:pt x="154" y="34"/>
                    <a:pt x="152" y="33"/>
                  </a:cubicBezTo>
                  <a:cubicBezTo>
                    <a:pt x="149" y="32"/>
                    <a:pt x="146" y="31"/>
                    <a:pt x="143" y="31"/>
                  </a:cubicBezTo>
                  <a:cubicBezTo>
                    <a:pt x="142" y="30"/>
                    <a:pt x="140" y="30"/>
                    <a:pt x="138" y="29"/>
                  </a:cubicBezTo>
                  <a:cubicBezTo>
                    <a:pt x="137" y="29"/>
                    <a:pt x="136" y="28"/>
                    <a:pt x="135" y="28"/>
                  </a:cubicBezTo>
                  <a:cubicBezTo>
                    <a:pt x="135" y="28"/>
                    <a:pt x="135" y="28"/>
                    <a:pt x="135" y="28"/>
                  </a:cubicBezTo>
                  <a:cubicBezTo>
                    <a:pt x="132" y="27"/>
                    <a:pt x="129" y="27"/>
                    <a:pt x="126" y="26"/>
                  </a:cubicBezTo>
                  <a:cubicBezTo>
                    <a:pt x="124" y="25"/>
                    <a:pt x="121" y="24"/>
                    <a:pt x="118" y="24"/>
                  </a:cubicBezTo>
                  <a:cubicBezTo>
                    <a:pt x="118" y="24"/>
                    <a:pt x="117" y="24"/>
                    <a:pt x="117" y="24"/>
                  </a:cubicBezTo>
                  <a:cubicBezTo>
                    <a:pt x="114" y="23"/>
                    <a:pt x="112" y="22"/>
                    <a:pt x="109" y="22"/>
                  </a:cubicBezTo>
                  <a:cubicBezTo>
                    <a:pt x="106" y="21"/>
                    <a:pt x="104" y="20"/>
                    <a:pt x="101" y="20"/>
                  </a:cubicBezTo>
                  <a:cubicBezTo>
                    <a:pt x="99" y="19"/>
                    <a:pt x="97" y="19"/>
                    <a:pt x="96" y="18"/>
                  </a:cubicBezTo>
                  <a:cubicBezTo>
                    <a:pt x="94" y="18"/>
                    <a:pt x="93" y="18"/>
                    <a:pt x="92" y="18"/>
                  </a:cubicBezTo>
                  <a:cubicBezTo>
                    <a:pt x="89" y="17"/>
                    <a:pt x="86" y="16"/>
                    <a:pt x="84" y="16"/>
                  </a:cubicBezTo>
                  <a:cubicBezTo>
                    <a:pt x="81" y="15"/>
                    <a:pt x="78" y="14"/>
                    <a:pt x="75" y="14"/>
                  </a:cubicBezTo>
                  <a:cubicBezTo>
                    <a:pt x="75" y="14"/>
                    <a:pt x="74" y="14"/>
                    <a:pt x="74" y="14"/>
                  </a:cubicBezTo>
                  <a:cubicBezTo>
                    <a:pt x="72" y="13"/>
                    <a:pt x="69" y="12"/>
                    <a:pt x="66" y="12"/>
                  </a:cubicBezTo>
                  <a:cubicBezTo>
                    <a:pt x="64" y="11"/>
                    <a:pt x="61" y="11"/>
                    <a:pt x="58" y="10"/>
                  </a:cubicBezTo>
                  <a:cubicBezTo>
                    <a:pt x="56" y="10"/>
                    <a:pt x="54" y="9"/>
                    <a:pt x="53" y="9"/>
                  </a:cubicBezTo>
                  <a:cubicBezTo>
                    <a:pt x="51" y="9"/>
                    <a:pt x="50" y="9"/>
                    <a:pt x="49" y="8"/>
                  </a:cubicBezTo>
                  <a:cubicBezTo>
                    <a:pt x="46" y="8"/>
                    <a:pt x="43" y="7"/>
                    <a:pt x="41" y="7"/>
                  </a:cubicBezTo>
                  <a:cubicBezTo>
                    <a:pt x="38" y="6"/>
                    <a:pt x="35" y="6"/>
                    <a:pt x="32" y="5"/>
                  </a:cubicBezTo>
                  <a:cubicBezTo>
                    <a:pt x="32" y="5"/>
                    <a:pt x="31" y="5"/>
                    <a:pt x="31" y="5"/>
                  </a:cubicBezTo>
                  <a:cubicBezTo>
                    <a:pt x="28" y="4"/>
                    <a:pt x="26" y="4"/>
                    <a:pt x="23" y="3"/>
                  </a:cubicBezTo>
                  <a:cubicBezTo>
                    <a:pt x="20" y="3"/>
                    <a:pt x="17" y="2"/>
                    <a:pt x="15" y="2"/>
                  </a:cubicBezTo>
                  <a:cubicBezTo>
                    <a:pt x="13" y="1"/>
                    <a:pt x="11" y="1"/>
                    <a:pt x="9" y="1"/>
                  </a:cubicBezTo>
                  <a:cubicBezTo>
                    <a:pt x="8" y="1"/>
                    <a:pt x="7" y="0"/>
                    <a:pt x="6" y="0"/>
                  </a:cubicBezTo>
                  <a:cubicBezTo>
                    <a:pt x="5" y="0"/>
                    <a:pt x="4" y="0"/>
                    <a:pt x="2" y="0"/>
                  </a:cubicBezTo>
                  <a:cubicBezTo>
                    <a:pt x="2" y="4"/>
                    <a:pt x="1" y="9"/>
                    <a:pt x="0" y="14"/>
                  </a:cubicBezTo>
                  <a:cubicBezTo>
                    <a:pt x="1" y="14"/>
                    <a:pt x="2" y="14"/>
                    <a:pt x="3" y="15"/>
                  </a:cubicBezTo>
                  <a:cubicBezTo>
                    <a:pt x="4" y="15"/>
                    <a:pt x="5" y="15"/>
                    <a:pt x="6" y="15"/>
                  </a:cubicBezTo>
                  <a:cubicBezTo>
                    <a:pt x="8" y="16"/>
                    <a:pt x="9" y="16"/>
                    <a:pt x="11" y="16"/>
                  </a:cubicBezTo>
                  <a:cubicBezTo>
                    <a:pt x="14" y="17"/>
                    <a:pt x="17" y="17"/>
                    <a:pt x="20" y="18"/>
                  </a:cubicBezTo>
                  <a:cubicBezTo>
                    <a:pt x="22" y="18"/>
                    <a:pt x="25" y="19"/>
                    <a:pt x="27" y="19"/>
                  </a:cubicBezTo>
                  <a:cubicBezTo>
                    <a:pt x="28" y="19"/>
                    <a:pt x="28" y="19"/>
                    <a:pt x="28" y="19"/>
                  </a:cubicBezTo>
                  <a:cubicBezTo>
                    <a:pt x="31" y="20"/>
                    <a:pt x="34" y="21"/>
                    <a:pt x="37" y="21"/>
                  </a:cubicBezTo>
                  <a:cubicBezTo>
                    <a:pt x="40" y="22"/>
                    <a:pt x="43" y="22"/>
                    <a:pt x="46" y="23"/>
                  </a:cubicBezTo>
                  <a:cubicBezTo>
                    <a:pt x="47" y="23"/>
                    <a:pt x="48" y="23"/>
                    <a:pt x="49" y="24"/>
                  </a:cubicBezTo>
                  <a:cubicBezTo>
                    <a:pt x="51" y="24"/>
                    <a:pt x="53" y="24"/>
                    <a:pt x="54" y="25"/>
                  </a:cubicBezTo>
                  <a:cubicBezTo>
                    <a:pt x="57" y="25"/>
                    <a:pt x="60" y="26"/>
                    <a:pt x="63" y="26"/>
                  </a:cubicBezTo>
                  <a:cubicBezTo>
                    <a:pt x="66" y="27"/>
                    <a:pt x="68" y="28"/>
                    <a:pt x="71" y="28"/>
                  </a:cubicBezTo>
                  <a:cubicBezTo>
                    <a:pt x="71" y="28"/>
                    <a:pt x="71" y="28"/>
                    <a:pt x="72" y="28"/>
                  </a:cubicBezTo>
                  <a:cubicBezTo>
                    <a:pt x="74" y="29"/>
                    <a:pt x="77" y="30"/>
                    <a:pt x="80" y="30"/>
                  </a:cubicBezTo>
                  <a:cubicBezTo>
                    <a:pt x="83" y="31"/>
                    <a:pt x="86" y="32"/>
                    <a:pt x="89" y="32"/>
                  </a:cubicBezTo>
                  <a:cubicBezTo>
                    <a:pt x="90" y="33"/>
                    <a:pt x="91" y="33"/>
                    <a:pt x="92" y="33"/>
                  </a:cubicBezTo>
                  <a:cubicBezTo>
                    <a:pt x="94" y="33"/>
                    <a:pt x="96" y="34"/>
                    <a:pt x="97" y="34"/>
                  </a:cubicBezTo>
                  <a:cubicBezTo>
                    <a:pt x="100" y="35"/>
                    <a:pt x="103" y="36"/>
                    <a:pt x="106" y="36"/>
                  </a:cubicBezTo>
                  <a:cubicBezTo>
                    <a:pt x="108" y="37"/>
                    <a:pt x="111" y="38"/>
                    <a:pt x="114" y="38"/>
                  </a:cubicBezTo>
                  <a:cubicBezTo>
                    <a:pt x="114" y="38"/>
                    <a:pt x="114" y="38"/>
                    <a:pt x="114" y="39"/>
                  </a:cubicBezTo>
                  <a:cubicBezTo>
                    <a:pt x="117" y="39"/>
                    <a:pt x="120" y="40"/>
                    <a:pt x="123" y="41"/>
                  </a:cubicBezTo>
                  <a:cubicBezTo>
                    <a:pt x="126" y="41"/>
                    <a:pt x="128" y="42"/>
                    <a:pt x="131" y="43"/>
                  </a:cubicBezTo>
                  <a:cubicBezTo>
                    <a:pt x="131" y="43"/>
                    <a:pt x="131" y="43"/>
                    <a:pt x="131" y="43"/>
                  </a:cubicBezTo>
                  <a:cubicBezTo>
                    <a:pt x="133" y="43"/>
                    <a:pt x="134" y="44"/>
                    <a:pt x="135" y="44"/>
                  </a:cubicBezTo>
                  <a:cubicBezTo>
                    <a:pt x="137" y="44"/>
                    <a:pt x="138" y="45"/>
                    <a:pt x="140" y="45"/>
                  </a:cubicBezTo>
                  <a:cubicBezTo>
                    <a:pt x="143" y="46"/>
                    <a:pt x="145" y="47"/>
                    <a:pt x="148" y="48"/>
                  </a:cubicBezTo>
                  <a:cubicBezTo>
                    <a:pt x="151" y="49"/>
                    <a:pt x="153" y="49"/>
                    <a:pt x="156" y="50"/>
                  </a:cubicBezTo>
                  <a:cubicBezTo>
                    <a:pt x="156" y="50"/>
                    <a:pt x="157" y="50"/>
                    <a:pt x="157" y="50"/>
                  </a:cubicBezTo>
                  <a:cubicBezTo>
                    <a:pt x="160" y="51"/>
                    <a:pt x="162" y="52"/>
                    <a:pt x="165" y="53"/>
                  </a:cubicBezTo>
                  <a:cubicBezTo>
                    <a:pt x="167" y="53"/>
                    <a:pt x="168" y="54"/>
                    <a:pt x="170" y="54"/>
                  </a:cubicBezTo>
                  <a:cubicBezTo>
                    <a:pt x="171" y="49"/>
                    <a:pt x="172" y="44"/>
                    <a:pt x="173" y="39"/>
                  </a:cubicBezTo>
                  <a:cubicBezTo>
                    <a:pt x="172" y="39"/>
                    <a:pt x="170" y="38"/>
                    <a:pt x="169" y="38"/>
                  </a:cubicBezTo>
                  <a:cubicBezTo>
                    <a:pt x="166" y="37"/>
                    <a:pt x="163" y="36"/>
                    <a:pt x="160" y="35"/>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 name="Freeform 17">
              <a:extLst>
                <a:ext uri="{FF2B5EF4-FFF2-40B4-BE49-F238E27FC236}">
                  <a16:creationId xmlns:a16="http://schemas.microsoft.com/office/drawing/2014/main" id="{458F3B3D-B8B3-76F0-D625-F0AAFE667F76}"/>
                </a:ext>
              </a:extLst>
            </p:cNvPr>
            <p:cNvSpPr>
              <a:spLocks/>
            </p:cNvSpPr>
            <p:nvPr/>
          </p:nvSpPr>
          <p:spPr bwMode="auto">
            <a:xfrm>
              <a:off x="2473325" y="2813050"/>
              <a:ext cx="403225" cy="200025"/>
            </a:xfrm>
            <a:custGeom>
              <a:avLst/>
              <a:gdLst>
                <a:gd name="T0" fmla="*/ 2 w 159"/>
                <a:gd name="T1" fmla="*/ 66 h 79"/>
                <a:gd name="T2" fmla="*/ 8 w 159"/>
                <a:gd name="T3" fmla="*/ 78 h 79"/>
                <a:gd name="T4" fmla="*/ 8 w 159"/>
                <a:gd name="T5" fmla="*/ 79 h 79"/>
                <a:gd name="T6" fmla="*/ 12 w 159"/>
                <a:gd name="T7" fmla="*/ 77 h 79"/>
                <a:gd name="T8" fmla="*/ 17 w 159"/>
                <a:gd name="T9" fmla="*/ 75 h 79"/>
                <a:gd name="T10" fmla="*/ 22 w 159"/>
                <a:gd name="T11" fmla="*/ 74 h 79"/>
                <a:gd name="T12" fmla="*/ 27 w 159"/>
                <a:gd name="T13" fmla="*/ 71 h 79"/>
                <a:gd name="T14" fmla="*/ 37 w 159"/>
                <a:gd name="T15" fmla="*/ 67 h 79"/>
                <a:gd name="T16" fmla="*/ 47 w 159"/>
                <a:gd name="T17" fmla="*/ 64 h 79"/>
                <a:gd name="T18" fmla="*/ 47 w 159"/>
                <a:gd name="T19" fmla="*/ 63 h 79"/>
                <a:gd name="T20" fmla="*/ 57 w 159"/>
                <a:gd name="T21" fmla="*/ 59 h 79"/>
                <a:gd name="T22" fmla="*/ 67 w 159"/>
                <a:gd name="T23" fmla="*/ 55 h 79"/>
                <a:gd name="T24" fmla="*/ 72 w 159"/>
                <a:gd name="T25" fmla="*/ 53 h 79"/>
                <a:gd name="T26" fmla="*/ 78 w 159"/>
                <a:gd name="T27" fmla="*/ 50 h 79"/>
                <a:gd name="T28" fmla="*/ 88 w 159"/>
                <a:gd name="T29" fmla="*/ 46 h 79"/>
                <a:gd name="T30" fmla="*/ 97 w 159"/>
                <a:gd name="T31" fmla="*/ 41 h 79"/>
                <a:gd name="T32" fmla="*/ 98 w 159"/>
                <a:gd name="T33" fmla="*/ 41 h 79"/>
                <a:gd name="T34" fmla="*/ 108 w 159"/>
                <a:gd name="T35" fmla="*/ 36 h 79"/>
                <a:gd name="T36" fmla="*/ 118 w 159"/>
                <a:gd name="T37" fmla="*/ 31 h 79"/>
                <a:gd name="T38" fmla="*/ 123 w 159"/>
                <a:gd name="T39" fmla="*/ 29 h 79"/>
                <a:gd name="T40" fmla="*/ 129 w 159"/>
                <a:gd name="T41" fmla="*/ 26 h 79"/>
                <a:gd name="T42" fmla="*/ 139 w 159"/>
                <a:gd name="T43" fmla="*/ 20 h 79"/>
                <a:gd name="T44" fmla="*/ 147 w 159"/>
                <a:gd name="T45" fmla="*/ 16 h 79"/>
                <a:gd name="T46" fmla="*/ 149 w 159"/>
                <a:gd name="T47" fmla="*/ 15 h 79"/>
                <a:gd name="T48" fmla="*/ 149 w 159"/>
                <a:gd name="T49" fmla="*/ 14 h 79"/>
                <a:gd name="T50" fmla="*/ 159 w 159"/>
                <a:gd name="T51" fmla="*/ 9 h 79"/>
                <a:gd name="T52" fmla="*/ 152 w 159"/>
                <a:gd name="T53" fmla="*/ 5 h 79"/>
                <a:gd name="T54" fmla="*/ 151 w 159"/>
                <a:gd name="T55" fmla="*/ 5 h 79"/>
                <a:gd name="T56" fmla="*/ 144 w 159"/>
                <a:gd name="T57" fmla="*/ 1 h 79"/>
                <a:gd name="T58" fmla="*/ 142 w 159"/>
                <a:gd name="T59" fmla="*/ 0 h 79"/>
                <a:gd name="T60" fmla="*/ 139 w 159"/>
                <a:gd name="T61" fmla="*/ 1 h 79"/>
                <a:gd name="T62" fmla="*/ 134 w 159"/>
                <a:gd name="T63" fmla="*/ 4 h 79"/>
                <a:gd name="T64" fmla="*/ 128 w 159"/>
                <a:gd name="T65" fmla="*/ 7 h 79"/>
                <a:gd name="T66" fmla="*/ 123 w 159"/>
                <a:gd name="T67" fmla="*/ 10 h 79"/>
                <a:gd name="T68" fmla="*/ 113 w 159"/>
                <a:gd name="T69" fmla="*/ 15 h 79"/>
                <a:gd name="T70" fmla="*/ 103 w 159"/>
                <a:gd name="T71" fmla="*/ 20 h 79"/>
                <a:gd name="T72" fmla="*/ 102 w 159"/>
                <a:gd name="T73" fmla="*/ 20 h 79"/>
                <a:gd name="T74" fmla="*/ 93 w 159"/>
                <a:gd name="T75" fmla="*/ 25 h 79"/>
                <a:gd name="T76" fmla="*/ 82 w 159"/>
                <a:gd name="T77" fmla="*/ 30 h 79"/>
                <a:gd name="T78" fmla="*/ 77 w 159"/>
                <a:gd name="T79" fmla="*/ 32 h 79"/>
                <a:gd name="T80" fmla="*/ 72 w 159"/>
                <a:gd name="T81" fmla="*/ 34 h 79"/>
                <a:gd name="T82" fmla="*/ 62 w 159"/>
                <a:gd name="T83" fmla="*/ 39 h 79"/>
                <a:gd name="T84" fmla="*/ 52 w 159"/>
                <a:gd name="T85" fmla="*/ 43 h 79"/>
                <a:gd name="T86" fmla="*/ 51 w 159"/>
                <a:gd name="T87" fmla="*/ 43 h 79"/>
                <a:gd name="T88" fmla="*/ 42 w 159"/>
                <a:gd name="T89" fmla="*/ 47 h 79"/>
                <a:gd name="T90" fmla="*/ 32 w 159"/>
                <a:gd name="T91" fmla="*/ 51 h 79"/>
                <a:gd name="T92" fmla="*/ 26 w 159"/>
                <a:gd name="T93" fmla="*/ 54 h 79"/>
                <a:gd name="T94" fmla="*/ 22 w 159"/>
                <a:gd name="T95" fmla="*/ 55 h 79"/>
                <a:gd name="T96" fmla="*/ 12 w 159"/>
                <a:gd name="T97" fmla="*/ 59 h 79"/>
                <a:gd name="T98" fmla="*/ 6 w 159"/>
                <a:gd name="T99" fmla="*/ 62 h 79"/>
                <a:gd name="T100" fmla="*/ 2 w 159"/>
                <a:gd name="T101" fmla="*/ 63 h 79"/>
                <a:gd name="T102" fmla="*/ 2 w 159"/>
                <a:gd name="T103" fmla="*/ 63 h 79"/>
                <a:gd name="T104" fmla="*/ 0 w 159"/>
                <a:gd name="T105" fmla="*/ 64 h 79"/>
                <a:gd name="T106" fmla="*/ 1 w 159"/>
                <a:gd name="T107" fmla="*/ 65 h 79"/>
                <a:gd name="T108" fmla="*/ 2 w 159"/>
                <a:gd name="T109" fmla="*/ 6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79">
                  <a:moveTo>
                    <a:pt x="2" y="66"/>
                  </a:moveTo>
                  <a:cubicBezTo>
                    <a:pt x="4" y="70"/>
                    <a:pt x="6" y="74"/>
                    <a:pt x="8" y="78"/>
                  </a:cubicBezTo>
                  <a:cubicBezTo>
                    <a:pt x="8" y="78"/>
                    <a:pt x="8" y="78"/>
                    <a:pt x="8" y="79"/>
                  </a:cubicBezTo>
                  <a:cubicBezTo>
                    <a:pt x="10" y="78"/>
                    <a:pt x="11" y="78"/>
                    <a:pt x="12" y="77"/>
                  </a:cubicBezTo>
                  <a:cubicBezTo>
                    <a:pt x="14" y="77"/>
                    <a:pt x="16" y="76"/>
                    <a:pt x="17" y="75"/>
                  </a:cubicBezTo>
                  <a:cubicBezTo>
                    <a:pt x="19" y="75"/>
                    <a:pt x="20" y="74"/>
                    <a:pt x="22" y="74"/>
                  </a:cubicBezTo>
                  <a:cubicBezTo>
                    <a:pt x="24" y="73"/>
                    <a:pt x="26" y="72"/>
                    <a:pt x="27" y="71"/>
                  </a:cubicBezTo>
                  <a:cubicBezTo>
                    <a:pt x="31" y="70"/>
                    <a:pt x="34" y="69"/>
                    <a:pt x="37" y="67"/>
                  </a:cubicBezTo>
                  <a:cubicBezTo>
                    <a:pt x="41" y="66"/>
                    <a:pt x="44" y="65"/>
                    <a:pt x="47" y="64"/>
                  </a:cubicBezTo>
                  <a:cubicBezTo>
                    <a:pt x="47" y="64"/>
                    <a:pt x="47" y="63"/>
                    <a:pt x="47" y="63"/>
                  </a:cubicBezTo>
                  <a:cubicBezTo>
                    <a:pt x="51" y="62"/>
                    <a:pt x="54" y="61"/>
                    <a:pt x="57" y="59"/>
                  </a:cubicBezTo>
                  <a:cubicBezTo>
                    <a:pt x="61" y="58"/>
                    <a:pt x="64" y="56"/>
                    <a:pt x="67" y="55"/>
                  </a:cubicBezTo>
                  <a:cubicBezTo>
                    <a:pt x="69" y="54"/>
                    <a:pt x="70" y="53"/>
                    <a:pt x="72" y="53"/>
                  </a:cubicBezTo>
                  <a:cubicBezTo>
                    <a:pt x="74" y="52"/>
                    <a:pt x="76" y="51"/>
                    <a:pt x="78" y="50"/>
                  </a:cubicBezTo>
                  <a:cubicBezTo>
                    <a:pt x="81" y="49"/>
                    <a:pt x="84" y="47"/>
                    <a:pt x="88" y="46"/>
                  </a:cubicBezTo>
                  <a:cubicBezTo>
                    <a:pt x="91" y="44"/>
                    <a:pt x="94" y="43"/>
                    <a:pt x="97" y="41"/>
                  </a:cubicBezTo>
                  <a:cubicBezTo>
                    <a:pt x="97" y="41"/>
                    <a:pt x="98" y="41"/>
                    <a:pt x="98" y="41"/>
                  </a:cubicBezTo>
                  <a:cubicBezTo>
                    <a:pt x="101" y="39"/>
                    <a:pt x="105" y="38"/>
                    <a:pt x="108" y="36"/>
                  </a:cubicBezTo>
                  <a:cubicBezTo>
                    <a:pt x="111" y="34"/>
                    <a:pt x="115" y="33"/>
                    <a:pt x="118" y="31"/>
                  </a:cubicBezTo>
                  <a:cubicBezTo>
                    <a:pt x="120" y="30"/>
                    <a:pt x="121" y="29"/>
                    <a:pt x="123" y="29"/>
                  </a:cubicBezTo>
                  <a:cubicBezTo>
                    <a:pt x="125" y="28"/>
                    <a:pt x="127" y="27"/>
                    <a:pt x="129" y="26"/>
                  </a:cubicBezTo>
                  <a:cubicBezTo>
                    <a:pt x="132" y="24"/>
                    <a:pt x="135" y="22"/>
                    <a:pt x="139" y="20"/>
                  </a:cubicBezTo>
                  <a:cubicBezTo>
                    <a:pt x="142" y="19"/>
                    <a:pt x="144" y="17"/>
                    <a:pt x="147" y="16"/>
                  </a:cubicBezTo>
                  <a:cubicBezTo>
                    <a:pt x="148" y="15"/>
                    <a:pt x="148" y="15"/>
                    <a:pt x="149" y="15"/>
                  </a:cubicBezTo>
                  <a:cubicBezTo>
                    <a:pt x="149" y="15"/>
                    <a:pt x="149" y="14"/>
                    <a:pt x="149" y="14"/>
                  </a:cubicBezTo>
                  <a:cubicBezTo>
                    <a:pt x="152" y="13"/>
                    <a:pt x="156" y="11"/>
                    <a:pt x="159" y="9"/>
                  </a:cubicBezTo>
                  <a:cubicBezTo>
                    <a:pt x="156" y="8"/>
                    <a:pt x="154" y="6"/>
                    <a:pt x="152" y="5"/>
                  </a:cubicBezTo>
                  <a:cubicBezTo>
                    <a:pt x="151" y="5"/>
                    <a:pt x="151" y="5"/>
                    <a:pt x="151" y="5"/>
                  </a:cubicBezTo>
                  <a:cubicBezTo>
                    <a:pt x="149" y="4"/>
                    <a:pt x="146" y="2"/>
                    <a:pt x="144" y="1"/>
                  </a:cubicBezTo>
                  <a:cubicBezTo>
                    <a:pt x="143" y="0"/>
                    <a:pt x="142" y="0"/>
                    <a:pt x="142" y="0"/>
                  </a:cubicBezTo>
                  <a:cubicBezTo>
                    <a:pt x="141" y="0"/>
                    <a:pt x="140" y="1"/>
                    <a:pt x="139" y="1"/>
                  </a:cubicBezTo>
                  <a:cubicBezTo>
                    <a:pt x="137" y="2"/>
                    <a:pt x="135" y="3"/>
                    <a:pt x="134" y="4"/>
                  </a:cubicBezTo>
                  <a:cubicBezTo>
                    <a:pt x="132" y="5"/>
                    <a:pt x="130" y="6"/>
                    <a:pt x="128" y="7"/>
                  </a:cubicBezTo>
                  <a:cubicBezTo>
                    <a:pt x="126" y="8"/>
                    <a:pt x="125" y="9"/>
                    <a:pt x="123" y="10"/>
                  </a:cubicBezTo>
                  <a:cubicBezTo>
                    <a:pt x="120" y="11"/>
                    <a:pt x="116" y="13"/>
                    <a:pt x="113" y="15"/>
                  </a:cubicBezTo>
                  <a:cubicBezTo>
                    <a:pt x="110" y="17"/>
                    <a:pt x="106" y="18"/>
                    <a:pt x="103" y="20"/>
                  </a:cubicBezTo>
                  <a:cubicBezTo>
                    <a:pt x="103" y="20"/>
                    <a:pt x="102" y="20"/>
                    <a:pt x="102" y="20"/>
                  </a:cubicBezTo>
                  <a:cubicBezTo>
                    <a:pt x="99" y="22"/>
                    <a:pt x="96" y="24"/>
                    <a:pt x="93" y="25"/>
                  </a:cubicBezTo>
                  <a:cubicBezTo>
                    <a:pt x="89" y="27"/>
                    <a:pt x="86" y="28"/>
                    <a:pt x="82" y="30"/>
                  </a:cubicBezTo>
                  <a:cubicBezTo>
                    <a:pt x="81" y="31"/>
                    <a:pt x="79" y="32"/>
                    <a:pt x="77" y="32"/>
                  </a:cubicBezTo>
                  <a:cubicBezTo>
                    <a:pt x="75" y="33"/>
                    <a:pt x="74" y="34"/>
                    <a:pt x="72" y="34"/>
                  </a:cubicBezTo>
                  <a:cubicBezTo>
                    <a:pt x="69" y="36"/>
                    <a:pt x="66" y="37"/>
                    <a:pt x="62" y="39"/>
                  </a:cubicBezTo>
                  <a:cubicBezTo>
                    <a:pt x="59" y="40"/>
                    <a:pt x="55" y="42"/>
                    <a:pt x="52" y="43"/>
                  </a:cubicBezTo>
                  <a:cubicBezTo>
                    <a:pt x="52" y="43"/>
                    <a:pt x="52" y="43"/>
                    <a:pt x="51" y="43"/>
                  </a:cubicBezTo>
                  <a:cubicBezTo>
                    <a:pt x="48" y="45"/>
                    <a:pt x="45" y="46"/>
                    <a:pt x="42" y="47"/>
                  </a:cubicBezTo>
                  <a:cubicBezTo>
                    <a:pt x="39" y="49"/>
                    <a:pt x="35" y="50"/>
                    <a:pt x="32" y="51"/>
                  </a:cubicBezTo>
                  <a:cubicBezTo>
                    <a:pt x="30" y="52"/>
                    <a:pt x="28" y="53"/>
                    <a:pt x="26" y="54"/>
                  </a:cubicBezTo>
                  <a:cubicBezTo>
                    <a:pt x="25" y="54"/>
                    <a:pt x="24" y="55"/>
                    <a:pt x="22" y="55"/>
                  </a:cubicBezTo>
                  <a:cubicBezTo>
                    <a:pt x="19" y="57"/>
                    <a:pt x="16" y="58"/>
                    <a:pt x="12" y="59"/>
                  </a:cubicBezTo>
                  <a:cubicBezTo>
                    <a:pt x="10" y="60"/>
                    <a:pt x="8" y="61"/>
                    <a:pt x="6" y="62"/>
                  </a:cubicBezTo>
                  <a:cubicBezTo>
                    <a:pt x="5" y="62"/>
                    <a:pt x="4" y="63"/>
                    <a:pt x="2" y="63"/>
                  </a:cubicBezTo>
                  <a:cubicBezTo>
                    <a:pt x="2" y="63"/>
                    <a:pt x="2" y="63"/>
                    <a:pt x="2" y="63"/>
                  </a:cubicBezTo>
                  <a:cubicBezTo>
                    <a:pt x="1" y="63"/>
                    <a:pt x="1" y="64"/>
                    <a:pt x="0" y="64"/>
                  </a:cubicBezTo>
                  <a:cubicBezTo>
                    <a:pt x="0" y="64"/>
                    <a:pt x="1" y="65"/>
                    <a:pt x="1" y="65"/>
                  </a:cubicBezTo>
                  <a:cubicBezTo>
                    <a:pt x="1" y="66"/>
                    <a:pt x="1" y="66"/>
                    <a:pt x="2" y="6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1" name="Freeform 18">
              <a:extLst>
                <a:ext uri="{FF2B5EF4-FFF2-40B4-BE49-F238E27FC236}">
                  <a16:creationId xmlns:a16="http://schemas.microsoft.com/office/drawing/2014/main" id="{AD16814A-8C29-1C71-E22E-013D2AB5DA52}"/>
                </a:ext>
              </a:extLst>
            </p:cNvPr>
            <p:cNvSpPr>
              <a:spLocks/>
            </p:cNvSpPr>
            <p:nvPr/>
          </p:nvSpPr>
          <p:spPr bwMode="auto">
            <a:xfrm>
              <a:off x="2989263" y="2419350"/>
              <a:ext cx="255588" cy="315913"/>
            </a:xfrm>
            <a:custGeom>
              <a:avLst/>
              <a:gdLst>
                <a:gd name="T0" fmla="*/ 65 w 101"/>
                <a:gd name="T1" fmla="*/ 51 h 124"/>
                <a:gd name="T2" fmla="*/ 64 w 101"/>
                <a:gd name="T3" fmla="*/ 52 h 124"/>
                <a:gd name="T4" fmla="*/ 53 w 101"/>
                <a:gd name="T5" fmla="*/ 69 h 124"/>
                <a:gd name="T6" fmla="*/ 51 w 101"/>
                <a:gd name="T7" fmla="*/ 71 h 124"/>
                <a:gd name="T8" fmla="*/ 39 w 101"/>
                <a:gd name="T9" fmla="*/ 84 h 124"/>
                <a:gd name="T10" fmla="*/ 32 w 101"/>
                <a:gd name="T11" fmla="*/ 90 h 124"/>
                <a:gd name="T12" fmla="*/ 27 w 101"/>
                <a:gd name="T13" fmla="*/ 95 h 124"/>
                <a:gd name="T14" fmla="*/ 16 w 101"/>
                <a:gd name="T15" fmla="*/ 105 h 124"/>
                <a:gd name="T16" fmla="*/ 5 w 101"/>
                <a:gd name="T17" fmla="*/ 113 h 124"/>
                <a:gd name="T18" fmla="*/ 4 w 101"/>
                <a:gd name="T19" fmla="*/ 113 h 124"/>
                <a:gd name="T20" fmla="*/ 0 w 101"/>
                <a:gd name="T21" fmla="*/ 117 h 124"/>
                <a:gd name="T22" fmla="*/ 3 w 101"/>
                <a:gd name="T23" fmla="*/ 118 h 124"/>
                <a:gd name="T24" fmla="*/ 4 w 101"/>
                <a:gd name="T25" fmla="*/ 118 h 124"/>
                <a:gd name="T26" fmla="*/ 12 w 101"/>
                <a:gd name="T27" fmla="*/ 121 h 124"/>
                <a:gd name="T28" fmla="*/ 17 w 101"/>
                <a:gd name="T29" fmla="*/ 123 h 124"/>
                <a:gd name="T30" fmla="*/ 18 w 101"/>
                <a:gd name="T31" fmla="*/ 124 h 124"/>
                <a:gd name="T32" fmla="*/ 21 w 101"/>
                <a:gd name="T33" fmla="*/ 122 h 124"/>
                <a:gd name="T34" fmla="*/ 26 w 101"/>
                <a:gd name="T35" fmla="*/ 118 h 124"/>
                <a:gd name="T36" fmla="*/ 32 w 101"/>
                <a:gd name="T37" fmla="*/ 113 h 124"/>
                <a:gd name="T38" fmla="*/ 43 w 101"/>
                <a:gd name="T39" fmla="*/ 103 h 124"/>
                <a:gd name="T40" fmla="*/ 55 w 101"/>
                <a:gd name="T41" fmla="*/ 91 h 124"/>
                <a:gd name="T42" fmla="*/ 55 w 101"/>
                <a:gd name="T43" fmla="*/ 91 h 124"/>
                <a:gd name="T44" fmla="*/ 66 w 101"/>
                <a:gd name="T45" fmla="*/ 79 h 124"/>
                <a:gd name="T46" fmla="*/ 68 w 101"/>
                <a:gd name="T47" fmla="*/ 76 h 124"/>
                <a:gd name="T48" fmla="*/ 82 w 101"/>
                <a:gd name="T49" fmla="*/ 53 h 124"/>
                <a:gd name="T50" fmla="*/ 86 w 101"/>
                <a:gd name="T51" fmla="*/ 45 h 124"/>
                <a:gd name="T52" fmla="*/ 91 w 101"/>
                <a:gd name="T53" fmla="*/ 35 h 124"/>
                <a:gd name="T54" fmla="*/ 99 w 101"/>
                <a:gd name="T55" fmla="*/ 8 h 124"/>
                <a:gd name="T56" fmla="*/ 101 w 101"/>
                <a:gd name="T57" fmla="*/ 0 h 124"/>
                <a:gd name="T58" fmla="*/ 99 w 101"/>
                <a:gd name="T59" fmla="*/ 0 h 124"/>
                <a:gd name="T60" fmla="*/ 99 w 101"/>
                <a:gd name="T61" fmla="*/ 0 h 124"/>
                <a:gd name="T62" fmla="*/ 95 w 101"/>
                <a:gd name="T63" fmla="*/ 0 h 124"/>
                <a:gd name="T64" fmla="*/ 86 w 101"/>
                <a:gd name="T65" fmla="*/ 0 h 124"/>
                <a:gd name="T66" fmla="*/ 84 w 101"/>
                <a:gd name="T67" fmla="*/ 0 h 124"/>
                <a:gd name="T68" fmla="*/ 84 w 101"/>
                <a:gd name="T69" fmla="*/ 4 h 124"/>
                <a:gd name="T70" fmla="*/ 72 w 101"/>
                <a:gd name="T71" fmla="*/ 38 h 124"/>
                <a:gd name="T72" fmla="*/ 65 w 101"/>
                <a:gd name="T73" fmla="*/ 5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124">
                  <a:moveTo>
                    <a:pt x="65" y="51"/>
                  </a:moveTo>
                  <a:cubicBezTo>
                    <a:pt x="64" y="51"/>
                    <a:pt x="64" y="52"/>
                    <a:pt x="64" y="52"/>
                  </a:cubicBezTo>
                  <a:cubicBezTo>
                    <a:pt x="61" y="58"/>
                    <a:pt x="57" y="63"/>
                    <a:pt x="53" y="69"/>
                  </a:cubicBezTo>
                  <a:cubicBezTo>
                    <a:pt x="52" y="69"/>
                    <a:pt x="52" y="70"/>
                    <a:pt x="51" y="71"/>
                  </a:cubicBezTo>
                  <a:cubicBezTo>
                    <a:pt x="47" y="75"/>
                    <a:pt x="43" y="80"/>
                    <a:pt x="39" y="84"/>
                  </a:cubicBezTo>
                  <a:cubicBezTo>
                    <a:pt x="37" y="86"/>
                    <a:pt x="35" y="88"/>
                    <a:pt x="32" y="90"/>
                  </a:cubicBezTo>
                  <a:cubicBezTo>
                    <a:pt x="31" y="92"/>
                    <a:pt x="29" y="94"/>
                    <a:pt x="27" y="95"/>
                  </a:cubicBezTo>
                  <a:cubicBezTo>
                    <a:pt x="23" y="98"/>
                    <a:pt x="20" y="102"/>
                    <a:pt x="16" y="105"/>
                  </a:cubicBezTo>
                  <a:cubicBezTo>
                    <a:pt x="12" y="107"/>
                    <a:pt x="9" y="110"/>
                    <a:pt x="5" y="113"/>
                  </a:cubicBezTo>
                  <a:cubicBezTo>
                    <a:pt x="5" y="113"/>
                    <a:pt x="5" y="113"/>
                    <a:pt x="4" y="113"/>
                  </a:cubicBezTo>
                  <a:cubicBezTo>
                    <a:pt x="3" y="114"/>
                    <a:pt x="1" y="116"/>
                    <a:pt x="0" y="117"/>
                  </a:cubicBezTo>
                  <a:cubicBezTo>
                    <a:pt x="1" y="117"/>
                    <a:pt x="2" y="118"/>
                    <a:pt x="3" y="118"/>
                  </a:cubicBezTo>
                  <a:cubicBezTo>
                    <a:pt x="3" y="118"/>
                    <a:pt x="4" y="118"/>
                    <a:pt x="4" y="118"/>
                  </a:cubicBezTo>
                  <a:cubicBezTo>
                    <a:pt x="6" y="119"/>
                    <a:pt x="9" y="120"/>
                    <a:pt x="12" y="121"/>
                  </a:cubicBezTo>
                  <a:cubicBezTo>
                    <a:pt x="14" y="122"/>
                    <a:pt x="15" y="122"/>
                    <a:pt x="17" y="123"/>
                  </a:cubicBezTo>
                  <a:cubicBezTo>
                    <a:pt x="17" y="123"/>
                    <a:pt x="18" y="123"/>
                    <a:pt x="18" y="124"/>
                  </a:cubicBezTo>
                  <a:cubicBezTo>
                    <a:pt x="19" y="123"/>
                    <a:pt x="20" y="122"/>
                    <a:pt x="21" y="122"/>
                  </a:cubicBezTo>
                  <a:cubicBezTo>
                    <a:pt x="23" y="120"/>
                    <a:pt x="24" y="119"/>
                    <a:pt x="26" y="118"/>
                  </a:cubicBezTo>
                  <a:cubicBezTo>
                    <a:pt x="28" y="116"/>
                    <a:pt x="30" y="114"/>
                    <a:pt x="32" y="113"/>
                  </a:cubicBezTo>
                  <a:cubicBezTo>
                    <a:pt x="36" y="109"/>
                    <a:pt x="40" y="106"/>
                    <a:pt x="43" y="103"/>
                  </a:cubicBezTo>
                  <a:cubicBezTo>
                    <a:pt x="47" y="99"/>
                    <a:pt x="51" y="95"/>
                    <a:pt x="55" y="91"/>
                  </a:cubicBezTo>
                  <a:cubicBezTo>
                    <a:pt x="55" y="91"/>
                    <a:pt x="55" y="91"/>
                    <a:pt x="55" y="91"/>
                  </a:cubicBezTo>
                  <a:cubicBezTo>
                    <a:pt x="59" y="87"/>
                    <a:pt x="62" y="83"/>
                    <a:pt x="66" y="79"/>
                  </a:cubicBezTo>
                  <a:cubicBezTo>
                    <a:pt x="66" y="78"/>
                    <a:pt x="67" y="77"/>
                    <a:pt x="68" y="76"/>
                  </a:cubicBezTo>
                  <a:cubicBezTo>
                    <a:pt x="73" y="69"/>
                    <a:pt x="78" y="61"/>
                    <a:pt x="82" y="53"/>
                  </a:cubicBezTo>
                  <a:cubicBezTo>
                    <a:pt x="84" y="51"/>
                    <a:pt x="85" y="48"/>
                    <a:pt x="86" y="45"/>
                  </a:cubicBezTo>
                  <a:cubicBezTo>
                    <a:pt x="88" y="42"/>
                    <a:pt x="89" y="39"/>
                    <a:pt x="91" y="35"/>
                  </a:cubicBezTo>
                  <a:cubicBezTo>
                    <a:pt x="94" y="27"/>
                    <a:pt x="97" y="17"/>
                    <a:pt x="99" y="8"/>
                  </a:cubicBezTo>
                  <a:cubicBezTo>
                    <a:pt x="100" y="5"/>
                    <a:pt x="101" y="3"/>
                    <a:pt x="101" y="0"/>
                  </a:cubicBezTo>
                  <a:cubicBezTo>
                    <a:pt x="100" y="0"/>
                    <a:pt x="100" y="0"/>
                    <a:pt x="99" y="0"/>
                  </a:cubicBezTo>
                  <a:cubicBezTo>
                    <a:pt x="99" y="0"/>
                    <a:pt x="99" y="0"/>
                    <a:pt x="99" y="0"/>
                  </a:cubicBezTo>
                  <a:cubicBezTo>
                    <a:pt x="97" y="0"/>
                    <a:pt x="96" y="0"/>
                    <a:pt x="95" y="0"/>
                  </a:cubicBezTo>
                  <a:cubicBezTo>
                    <a:pt x="92" y="0"/>
                    <a:pt x="89" y="0"/>
                    <a:pt x="86" y="0"/>
                  </a:cubicBezTo>
                  <a:cubicBezTo>
                    <a:pt x="85" y="0"/>
                    <a:pt x="85" y="0"/>
                    <a:pt x="84" y="0"/>
                  </a:cubicBezTo>
                  <a:cubicBezTo>
                    <a:pt x="84" y="2"/>
                    <a:pt x="84" y="3"/>
                    <a:pt x="84" y="4"/>
                  </a:cubicBezTo>
                  <a:cubicBezTo>
                    <a:pt x="81" y="16"/>
                    <a:pt x="77" y="27"/>
                    <a:pt x="72" y="38"/>
                  </a:cubicBezTo>
                  <a:cubicBezTo>
                    <a:pt x="69" y="43"/>
                    <a:pt x="67" y="47"/>
                    <a:pt x="65" y="5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2" name="Freeform 19">
              <a:extLst>
                <a:ext uri="{FF2B5EF4-FFF2-40B4-BE49-F238E27FC236}">
                  <a16:creationId xmlns:a16="http://schemas.microsoft.com/office/drawing/2014/main" id="{9C5306D5-791F-CEE6-C78D-705CBD15CA10}"/>
                </a:ext>
              </a:extLst>
            </p:cNvPr>
            <p:cNvSpPr>
              <a:spLocks/>
            </p:cNvSpPr>
            <p:nvPr/>
          </p:nvSpPr>
          <p:spPr bwMode="auto">
            <a:xfrm>
              <a:off x="2819400" y="1943100"/>
              <a:ext cx="374650" cy="260350"/>
            </a:xfrm>
            <a:custGeom>
              <a:avLst/>
              <a:gdLst>
                <a:gd name="T0" fmla="*/ 3 w 148"/>
                <a:gd name="T1" fmla="*/ 18 h 103"/>
                <a:gd name="T2" fmla="*/ 11 w 148"/>
                <a:gd name="T3" fmla="*/ 21 h 103"/>
                <a:gd name="T4" fmla="*/ 20 w 148"/>
                <a:gd name="T5" fmla="*/ 25 h 103"/>
                <a:gd name="T6" fmla="*/ 23 w 148"/>
                <a:gd name="T7" fmla="*/ 26 h 103"/>
                <a:gd name="T8" fmla="*/ 28 w 148"/>
                <a:gd name="T9" fmla="*/ 28 h 103"/>
                <a:gd name="T10" fmla="*/ 34 w 148"/>
                <a:gd name="T11" fmla="*/ 31 h 103"/>
                <a:gd name="T12" fmla="*/ 36 w 148"/>
                <a:gd name="T13" fmla="*/ 32 h 103"/>
                <a:gd name="T14" fmla="*/ 43 w 148"/>
                <a:gd name="T15" fmla="*/ 36 h 103"/>
                <a:gd name="T16" fmla="*/ 44 w 148"/>
                <a:gd name="T17" fmla="*/ 36 h 103"/>
                <a:gd name="T18" fmla="*/ 52 w 148"/>
                <a:gd name="T19" fmla="*/ 41 h 103"/>
                <a:gd name="T20" fmla="*/ 60 w 148"/>
                <a:gd name="T21" fmla="*/ 45 h 103"/>
                <a:gd name="T22" fmla="*/ 63 w 148"/>
                <a:gd name="T23" fmla="*/ 47 h 103"/>
                <a:gd name="T24" fmla="*/ 68 w 148"/>
                <a:gd name="T25" fmla="*/ 50 h 103"/>
                <a:gd name="T26" fmla="*/ 76 w 148"/>
                <a:gd name="T27" fmla="*/ 55 h 103"/>
                <a:gd name="T28" fmla="*/ 83 w 148"/>
                <a:gd name="T29" fmla="*/ 60 h 103"/>
                <a:gd name="T30" fmla="*/ 83 w 148"/>
                <a:gd name="T31" fmla="*/ 60 h 103"/>
                <a:gd name="T32" fmla="*/ 91 w 148"/>
                <a:gd name="T33" fmla="*/ 66 h 103"/>
                <a:gd name="T34" fmla="*/ 96 w 148"/>
                <a:gd name="T35" fmla="*/ 70 h 103"/>
                <a:gd name="T36" fmla="*/ 99 w 148"/>
                <a:gd name="T37" fmla="*/ 72 h 103"/>
                <a:gd name="T38" fmla="*/ 102 w 148"/>
                <a:gd name="T39" fmla="*/ 75 h 103"/>
                <a:gd name="T40" fmla="*/ 106 w 148"/>
                <a:gd name="T41" fmla="*/ 78 h 103"/>
                <a:gd name="T42" fmla="*/ 114 w 148"/>
                <a:gd name="T43" fmla="*/ 85 h 103"/>
                <a:gd name="T44" fmla="*/ 121 w 148"/>
                <a:gd name="T45" fmla="*/ 92 h 103"/>
                <a:gd name="T46" fmla="*/ 121 w 148"/>
                <a:gd name="T47" fmla="*/ 93 h 103"/>
                <a:gd name="T48" fmla="*/ 128 w 148"/>
                <a:gd name="T49" fmla="*/ 101 h 103"/>
                <a:gd name="T50" fmla="*/ 129 w 148"/>
                <a:gd name="T51" fmla="*/ 103 h 103"/>
                <a:gd name="T52" fmla="*/ 137 w 148"/>
                <a:gd name="T53" fmla="*/ 102 h 103"/>
                <a:gd name="T54" fmla="*/ 141 w 148"/>
                <a:gd name="T55" fmla="*/ 102 h 103"/>
                <a:gd name="T56" fmla="*/ 146 w 148"/>
                <a:gd name="T57" fmla="*/ 101 h 103"/>
                <a:gd name="T58" fmla="*/ 148 w 148"/>
                <a:gd name="T59" fmla="*/ 101 h 103"/>
                <a:gd name="T60" fmla="*/ 147 w 148"/>
                <a:gd name="T61" fmla="*/ 99 h 103"/>
                <a:gd name="T62" fmla="*/ 143 w 148"/>
                <a:gd name="T63" fmla="*/ 94 h 103"/>
                <a:gd name="T64" fmla="*/ 140 w 148"/>
                <a:gd name="T65" fmla="*/ 90 h 103"/>
                <a:gd name="T66" fmla="*/ 133 w 148"/>
                <a:gd name="T67" fmla="*/ 81 h 103"/>
                <a:gd name="T68" fmla="*/ 125 w 148"/>
                <a:gd name="T69" fmla="*/ 74 h 103"/>
                <a:gd name="T70" fmla="*/ 125 w 148"/>
                <a:gd name="T71" fmla="*/ 74 h 103"/>
                <a:gd name="T72" fmla="*/ 118 w 148"/>
                <a:gd name="T73" fmla="*/ 67 h 103"/>
                <a:gd name="T74" fmla="*/ 111 w 148"/>
                <a:gd name="T75" fmla="*/ 61 h 103"/>
                <a:gd name="T76" fmla="*/ 106 w 148"/>
                <a:gd name="T77" fmla="*/ 57 h 103"/>
                <a:gd name="T78" fmla="*/ 106 w 148"/>
                <a:gd name="T79" fmla="*/ 57 h 103"/>
                <a:gd name="T80" fmla="*/ 103 w 148"/>
                <a:gd name="T81" fmla="*/ 55 h 103"/>
                <a:gd name="T82" fmla="*/ 95 w 148"/>
                <a:gd name="T83" fmla="*/ 49 h 103"/>
                <a:gd name="T84" fmla="*/ 87 w 148"/>
                <a:gd name="T85" fmla="*/ 44 h 103"/>
                <a:gd name="T86" fmla="*/ 87 w 148"/>
                <a:gd name="T87" fmla="*/ 43 h 103"/>
                <a:gd name="T88" fmla="*/ 80 w 148"/>
                <a:gd name="T89" fmla="*/ 38 h 103"/>
                <a:gd name="T90" fmla="*/ 72 w 148"/>
                <a:gd name="T91" fmla="*/ 34 h 103"/>
                <a:gd name="T92" fmla="*/ 67 w 148"/>
                <a:gd name="T93" fmla="*/ 31 h 103"/>
                <a:gd name="T94" fmla="*/ 64 w 148"/>
                <a:gd name="T95" fmla="*/ 29 h 103"/>
                <a:gd name="T96" fmla="*/ 56 w 148"/>
                <a:gd name="T97" fmla="*/ 25 h 103"/>
                <a:gd name="T98" fmla="*/ 48 w 148"/>
                <a:gd name="T99" fmla="*/ 21 h 103"/>
                <a:gd name="T100" fmla="*/ 47 w 148"/>
                <a:gd name="T101" fmla="*/ 20 h 103"/>
                <a:gd name="T102" fmla="*/ 40 w 148"/>
                <a:gd name="T103" fmla="*/ 17 h 103"/>
                <a:gd name="T104" fmla="*/ 40 w 148"/>
                <a:gd name="T105" fmla="*/ 17 h 103"/>
                <a:gd name="T106" fmla="*/ 31 w 148"/>
                <a:gd name="T107" fmla="*/ 13 h 103"/>
                <a:gd name="T108" fmla="*/ 27 w 148"/>
                <a:gd name="T109" fmla="*/ 11 h 103"/>
                <a:gd name="T110" fmla="*/ 23 w 148"/>
                <a:gd name="T111" fmla="*/ 9 h 103"/>
                <a:gd name="T112" fmla="*/ 15 w 148"/>
                <a:gd name="T113" fmla="*/ 6 h 103"/>
                <a:gd name="T114" fmla="*/ 7 w 148"/>
                <a:gd name="T115" fmla="*/ 2 h 103"/>
                <a:gd name="T116" fmla="*/ 6 w 148"/>
                <a:gd name="T117" fmla="*/ 2 h 103"/>
                <a:gd name="T118" fmla="*/ 2 w 148"/>
                <a:gd name="T119" fmla="*/ 0 h 103"/>
                <a:gd name="T120" fmla="*/ 0 w 148"/>
                <a:gd name="T121" fmla="*/ 16 h 103"/>
                <a:gd name="T122" fmla="*/ 3 w 148"/>
                <a:gd name="T123" fmla="*/ 17 h 103"/>
                <a:gd name="T124" fmla="*/ 3 w 148"/>
                <a:gd name="T12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 h="103">
                  <a:moveTo>
                    <a:pt x="3" y="18"/>
                  </a:moveTo>
                  <a:cubicBezTo>
                    <a:pt x="6" y="19"/>
                    <a:pt x="9" y="20"/>
                    <a:pt x="11" y="21"/>
                  </a:cubicBezTo>
                  <a:cubicBezTo>
                    <a:pt x="14" y="22"/>
                    <a:pt x="17" y="23"/>
                    <a:pt x="20" y="25"/>
                  </a:cubicBezTo>
                  <a:cubicBezTo>
                    <a:pt x="21" y="25"/>
                    <a:pt x="22" y="26"/>
                    <a:pt x="23" y="26"/>
                  </a:cubicBezTo>
                  <a:cubicBezTo>
                    <a:pt x="25" y="27"/>
                    <a:pt x="26" y="28"/>
                    <a:pt x="28" y="28"/>
                  </a:cubicBezTo>
                  <a:cubicBezTo>
                    <a:pt x="30" y="29"/>
                    <a:pt x="32" y="30"/>
                    <a:pt x="34" y="31"/>
                  </a:cubicBezTo>
                  <a:cubicBezTo>
                    <a:pt x="34" y="32"/>
                    <a:pt x="35" y="32"/>
                    <a:pt x="36" y="32"/>
                  </a:cubicBezTo>
                  <a:cubicBezTo>
                    <a:pt x="38" y="34"/>
                    <a:pt x="41" y="35"/>
                    <a:pt x="43" y="36"/>
                  </a:cubicBezTo>
                  <a:cubicBezTo>
                    <a:pt x="44" y="36"/>
                    <a:pt x="44" y="36"/>
                    <a:pt x="44" y="36"/>
                  </a:cubicBezTo>
                  <a:cubicBezTo>
                    <a:pt x="47" y="38"/>
                    <a:pt x="49" y="39"/>
                    <a:pt x="52" y="41"/>
                  </a:cubicBezTo>
                  <a:cubicBezTo>
                    <a:pt x="55" y="42"/>
                    <a:pt x="57" y="44"/>
                    <a:pt x="60" y="45"/>
                  </a:cubicBezTo>
                  <a:cubicBezTo>
                    <a:pt x="61" y="46"/>
                    <a:pt x="62" y="47"/>
                    <a:pt x="63" y="47"/>
                  </a:cubicBezTo>
                  <a:cubicBezTo>
                    <a:pt x="65" y="48"/>
                    <a:pt x="66" y="49"/>
                    <a:pt x="68" y="50"/>
                  </a:cubicBezTo>
                  <a:cubicBezTo>
                    <a:pt x="70" y="52"/>
                    <a:pt x="73" y="53"/>
                    <a:pt x="76" y="55"/>
                  </a:cubicBezTo>
                  <a:cubicBezTo>
                    <a:pt x="78" y="57"/>
                    <a:pt x="81" y="58"/>
                    <a:pt x="83" y="60"/>
                  </a:cubicBezTo>
                  <a:cubicBezTo>
                    <a:pt x="83" y="60"/>
                    <a:pt x="83" y="60"/>
                    <a:pt x="83" y="60"/>
                  </a:cubicBezTo>
                  <a:cubicBezTo>
                    <a:pt x="86" y="62"/>
                    <a:pt x="89" y="64"/>
                    <a:pt x="91" y="66"/>
                  </a:cubicBezTo>
                  <a:cubicBezTo>
                    <a:pt x="93" y="67"/>
                    <a:pt x="95" y="68"/>
                    <a:pt x="96" y="70"/>
                  </a:cubicBezTo>
                  <a:cubicBezTo>
                    <a:pt x="97" y="70"/>
                    <a:pt x="98" y="71"/>
                    <a:pt x="99" y="72"/>
                  </a:cubicBezTo>
                  <a:cubicBezTo>
                    <a:pt x="100" y="73"/>
                    <a:pt x="101" y="74"/>
                    <a:pt x="102" y="75"/>
                  </a:cubicBezTo>
                  <a:cubicBezTo>
                    <a:pt x="104" y="76"/>
                    <a:pt x="105" y="77"/>
                    <a:pt x="106" y="78"/>
                  </a:cubicBezTo>
                  <a:cubicBezTo>
                    <a:pt x="109" y="80"/>
                    <a:pt x="111" y="83"/>
                    <a:pt x="114" y="85"/>
                  </a:cubicBezTo>
                  <a:cubicBezTo>
                    <a:pt x="116" y="87"/>
                    <a:pt x="119" y="90"/>
                    <a:pt x="121" y="92"/>
                  </a:cubicBezTo>
                  <a:cubicBezTo>
                    <a:pt x="121" y="92"/>
                    <a:pt x="121" y="92"/>
                    <a:pt x="121" y="93"/>
                  </a:cubicBezTo>
                  <a:cubicBezTo>
                    <a:pt x="123" y="95"/>
                    <a:pt x="126" y="98"/>
                    <a:pt x="128" y="101"/>
                  </a:cubicBezTo>
                  <a:cubicBezTo>
                    <a:pt x="129" y="102"/>
                    <a:pt x="129" y="102"/>
                    <a:pt x="129" y="103"/>
                  </a:cubicBezTo>
                  <a:cubicBezTo>
                    <a:pt x="132" y="102"/>
                    <a:pt x="134" y="102"/>
                    <a:pt x="137" y="102"/>
                  </a:cubicBezTo>
                  <a:cubicBezTo>
                    <a:pt x="138" y="102"/>
                    <a:pt x="140" y="102"/>
                    <a:pt x="141" y="102"/>
                  </a:cubicBezTo>
                  <a:cubicBezTo>
                    <a:pt x="143" y="101"/>
                    <a:pt x="145" y="101"/>
                    <a:pt x="146" y="101"/>
                  </a:cubicBezTo>
                  <a:cubicBezTo>
                    <a:pt x="147" y="101"/>
                    <a:pt x="147" y="101"/>
                    <a:pt x="148" y="101"/>
                  </a:cubicBezTo>
                  <a:cubicBezTo>
                    <a:pt x="148" y="100"/>
                    <a:pt x="147" y="99"/>
                    <a:pt x="147" y="99"/>
                  </a:cubicBezTo>
                  <a:cubicBezTo>
                    <a:pt x="145" y="97"/>
                    <a:pt x="144" y="95"/>
                    <a:pt x="143" y="94"/>
                  </a:cubicBezTo>
                  <a:cubicBezTo>
                    <a:pt x="142" y="92"/>
                    <a:pt x="141" y="91"/>
                    <a:pt x="140" y="90"/>
                  </a:cubicBezTo>
                  <a:cubicBezTo>
                    <a:pt x="138" y="87"/>
                    <a:pt x="135" y="84"/>
                    <a:pt x="133" y="81"/>
                  </a:cubicBezTo>
                  <a:cubicBezTo>
                    <a:pt x="130" y="79"/>
                    <a:pt x="128" y="76"/>
                    <a:pt x="125" y="74"/>
                  </a:cubicBezTo>
                  <a:cubicBezTo>
                    <a:pt x="125" y="74"/>
                    <a:pt x="125" y="74"/>
                    <a:pt x="125" y="74"/>
                  </a:cubicBezTo>
                  <a:cubicBezTo>
                    <a:pt x="123" y="71"/>
                    <a:pt x="120" y="69"/>
                    <a:pt x="118" y="67"/>
                  </a:cubicBezTo>
                  <a:cubicBezTo>
                    <a:pt x="116" y="65"/>
                    <a:pt x="113" y="63"/>
                    <a:pt x="111" y="61"/>
                  </a:cubicBezTo>
                  <a:cubicBezTo>
                    <a:pt x="109" y="59"/>
                    <a:pt x="108" y="58"/>
                    <a:pt x="106" y="57"/>
                  </a:cubicBezTo>
                  <a:cubicBezTo>
                    <a:pt x="106" y="57"/>
                    <a:pt x="106" y="57"/>
                    <a:pt x="106" y="57"/>
                  </a:cubicBezTo>
                  <a:cubicBezTo>
                    <a:pt x="105" y="56"/>
                    <a:pt x="104" y="55"/>
                    <a:pt x="103" y="55"/>
                  </a:cubicBezTo>
                  <a:cubicBezTo>
                    <a:pt x="100" y="53"/>
                    <a:pt x="98" y="51"/>
                    <a:pt x="95" y="49"/>
                  </a:cubicBezTo>
                  <a:cubicBezTo>
                    <a:pt x="93" y="47"/>
                    <a:pt x="90" y="45"/>
                    <a:pt x="87" y="44"/>
                  </a:cubicBezTo>
                  <a:cubicBezTo>
                    <a:pt x="87" y="43"/>
                    <a:pt x="87" y="43"/>
                    <a:pt x="87" y="43"/>
                  </a:cubicBezTo>
                  <a:cubicBezTo>
                    <a:pt x="85" y="42"/>
                    <a:pt x="82" y="40"/>
                    <a:pt x="80" y="38"/>
                  </a:cubicBezTo>
                  <a:cubicBezTo>
                    <a:pt x="77" y="37"/>
                    <a:pt x="74" y="35"/>
                    <a:pt x="72" y="34"/>
                  </a:cubicBezTo>
                  <a:cubicBezTo>
                    <a:pt x="70" y="33"/>
                    <a:pt x="69" y="32"/>
                    <a:pt x="67" y="31"/>
                  </a:cubicBezTo>
                  <a:cubicBezTo>
                    <a:pt x="66" y="30"/>
                    <a:pt x="65" y="30"/>
                    <a:pt x="64" y="29"/>
                  </a:cubicBezTo>
                  <a:cubicBezTo>
                    <a:pt x="61" y="28"/>
                    <a:pt x="58" y="26"/>
                    <a:pt x="56" y="25"/>
                  </a:cubicBezTo>
                  <a:cubicBezTo>
                    <a:pt x="53" y="23"/>
                    <a:pt x="50" y="22"/>
                    <a:pt x="48" y="21"/>
                  </a:cubicBezTo>
                  <a:cubicBezTo>
                    <a:pt x="48" y="21"/>
                    <a:pt x="47" y="20"/>
                    <a:pt x="47" y="20"/>
                  </a:cubicBezTo>
                  <a:cubicBezTo>
                    <a:pt x="45" y="19"/>
                    <a:pt x="43" y="18"/>
                    <a:pt x="40" y="17"/>
                  </a:cubicBezTo>
                  <a:cubicBezTo>
                    <a:pt x="40" y="17"/>
                    <a:pt x="40" y="17"/>
                    <a:pt x="40" y="17"/>
                  </a:cubicBezTo>
                  <a:cubicBezTo>
                    <a:pt x="37" y="15"/>
                    <a:pt x="34" y="14"/>
                    <a:pt x="31" y="13"/>
                  </a:cubicBezTo>
                  <a:cubicBezTo>
                    <a:pt x="30" y="12"/>
                    <a:pt x="28" y="11"/>
                    <a:pt x="27" y="11"/>
                  </a:cubicBezTo>
                  <a:cubicBezTo>
                    <a:pt x="26" y="10"/>
                    <a:pt x="24" y="10"/>
                    <a:pt x="23" y="9"/>
                  </a:cubicBezTo>
                  <a:cubicBezTo>
                    <a:pt x="21" y="8"/>
                    <a:pt x="18" y="7"/>
                    <a:pt x="15" y="6"/>
                  </a:cubicBezTo>
                  <a:cubicBezTo>
                    <a:pt x="12" y="4"/>
                    <a:pt x="10" y="3"/>
                    <a:pt x="7" y="2"/>
                  </a:cubicBezTo>
                  <a:cubicBezTo>
                    <a:pt x="7" y="2"/>
                    <a:pt x="6" y="2"/>
                    <a:pt x="6" y="2"/>
                  </a:cubicBezTo>
                  <a:cubicBezTo>
                    <a:pt x="5" y="1"/>
                    <a:pt x="4" y="1"/>
                    <a:pt x="2" y="0"/>
                  </a:cubicBezTo>
                  <a:cubicBezTo>
                    <a:pt x="2" y="6"/>
                    <a:pt x="1" y="11"/>
                    <a:pt x="0" y="16"/>
                  </a:cubicBezTo>
                  <a:cubicBezTo>
                    <a:pt x="1" y="17"/>
                    <a:pt x="2" y="17"/>
                    <a:pt x="3" y="17"/>
                  </a:cubicBezTo>
                  <a:cubicBezTo>
                    <a:pt x="3" y="17"/>
                    <a:pt x="3" y="17"/>
                    <a:pt x="3" y="18"/>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3" name="Freeform 20">
              <a:extLst>
                <a:ext uri="{FF2B5EF4-FFF2-40B4-BE49-F238E27FC236}">
                  <a16:creationId xmlns:a16="http://schemas.microsoft.com/office/drawing/2014/main" id="{E2D932A5-F896-EAB0-1EE2-A7AEBBE257A4}"/>
                </a:ext>
              </a:extLst>
            </p:cNvPr>
            <p:cNvSpPr>
              <a:spLocks/>
            </p:cNvSpPr>
            <p:nvPr/>
          </p:nvSpPr>
          <p:spPr bwMode="auto">
            <a:xfrm>
              <a:off x="6872288" y="5983288"/>
              <a:ext cx="258763" cy="508000"/>
            </a:xfrm>
            <a:custGeom>
              <a:avLst/>
              <a:gdLst>
                <a:gd name="T0" fmla="*/ 93 w 102"/>
                <a:gd name="T1" fmla="*/ 161 h 200"/>
                <a:gd name="T2" fmla="*/ 89 w 102"/>
                <a:gd name="T3" fmla="*/ 146 h 200"/>
                <a:gd name="T4" fmla="*/ 87 w 102"/>
                <a:gd name="T5" fmla="*/ 138 h 200"/>
                <a:gd name="T6" fmla="*/ 84 w 102"/>
                <a:gd name="T7" fmla="*/ 131 h 200"/>
                <a:gd name="T8" fmla="*/ 84 w 102"/>
                <a:gd name="T9" fmla="*/ 129 h 200"/>
                <a:gd name="T10" fmla="*/ 71 w 102"/>
                <a:gd name="T11" fmla="*/ 93 h 200"/>
                <a:gd name="T12" fmla="*/ 71 w 102"/>
                <a:gd name="T13" fmla="*/ 93 h 200"/>
                <a:gd name="T14" fmla="*/ 56 w 102"/>
                <a:gd name="T15" fmla="*/ 59 h 200"/>
                <a:gd name="T16" fmla="*/ 41 w 102"/>
                <a:gd name="T17" fmla="*/ 28 h 200"/>
                <a:gd name="T18" fmla="*/ 41 w 102"/>
                <a:gd name="T19" fmla="*/ 27 h 200"/>
                <a:gd name="T20" fmla="*/ 30 w 102"/>
                <a:gd name="T21" fmla="*/ 7 h 200"/>
                <a:gd name="T22" fmla="*/ 26 w 102"/>
                <a:gd name="T23" fmla="*/ 0 h 200"/>
                <a:gd name="T24" fmla="*/ 25 w 102"/>
                <a:gd name="T25" fmla="*/ 0 h 200"/>
                <a:gd name="T26" fmla="*/ 0 w 102"/>
                <a:gd name="T27" fmla="*/ 15 h 200"/>
                <a:gd name="T28" fmla="*/ 4 w 102"/>
                <a:gd name="T29" fmla="*/ 22 h 200"/>
                <a:gd name="T30" fmla="*/ 15 w 102"/>
                <a:gd name="T31" fmla="*/ 42 h 200"/>
                <a:gd name="T32" fmla="*/ 15 w 102"/>
                <a:gd name="T33" fmla="*/ 42 h 200"/>
                <a:gd name="T34" fmla="*/ 30 w 102"/>
                <a:gd name="T35" fmla="*/ 74 h 200"/>
                <a:gd name="T36" fmla="*/ 43 w 102"/>
                <a:gd name="T37" fmla="*/ 104 h 200"/>
                <a:gd name="T38" fmla="*/ 44 w 102"/>
                <a:gd name="T39" fmla="*/ 109 h 200"/>
                <a:gd name="T40" fmla="*/ 55 w 102"/>
                <a:gd name="T41" fmla="*/ 139 h 200"/>
                <a:gd name="T42" fmla="*/ 57 w 102"/>
                <a:gd name="T43" fmla="*/ 147 h 200"/>
                <a:gd name="T44" fmla="*/ 58 w 102"/>
                <a:gd name="T45" fmla="*/ 148 h 200"/>
                <a:gd name="T46" fmla="*/ 60 w 102"/>
                <a:gd name="T47" fmla="*/ 155 h 200"/>
                <a:gd name="T48" fmla="*/ 64 w 102"/>
                <a:gd name="T49" fmla="*/ 170 h 200"/>
                <a:gd name="T50" fmla="*/ 70 w 102"/>
                <a:gd name="T51" fmla="*/ 191 h 200"/>
                <a:gd name="T52" fmla="*/ 73 w 102"/>
                <a:gd name="T53" fmla="*/ 200 h 200"/>
                <a:gd name="T54" fmla="*/ 92 w 102"/>
                <a:gd name="T55" fmla="*/ 195 h 200"/>
                <a:gd name="T56" fmla="*/ 102 w 102"/>
                <a:gd name="T57" fmla="*/ 192 h 200"/>
                <a:gd name="T58" fmla="*/ 97 w 102"/>
                <a:gd name="T59" fmla="*/ 173 h 200"/>
                <a:gd name="T60" fmla="*/ 93 w 102"/>
                <a:gd name="T61" fmla="*/ 16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 h="200">
                  <a:moveTo>
                    <a:pt x="93" y="161"/>
                  </a:moveTo>
                  <a:cubicBezTo>
                    <a:pt x="92" y="157"/>
                    <a:pt x="91" y="152"/>
                    <a:pt x="89" y="146"/>
                  </a:cubicBezTo>
                  <a:cubicBezTo>
                    <a:pt x="88" y="144"/>
                    <a:pt x="88" y="141"/>
                    <a:pt x="87" y="138"/>
                  </a:cubicBezTo>
                  <a:cubicBezTo>
                    <a:pt x="86" y="136"/>
                    <a:pt x="85" y="133"/>
                    <a:pt x="84" y="131"/>
                  </a:cubicBezTo>
                  <a:cubicBezTo>
                    <a:pt x="84" y="130"/>
                    <a:pt x="84" y="130"/>
                    <a:pt x="84" y="129"/>
                  </a:cubicBezTo>
                  <a:cubicBezTo>
                    <a:pt x="80" y="118"/>
                    <a:pt x="76" y="105"/>
                    <a:pt x="71" y="93"/>
                  </a:cubicBezTo>
                  <a:cubicBezTo>
                    <a:pt x="71" y="93"/>
                    <a:pt x="71" y="93"/>
                    <a:pt x="71" y="93"/>
                  </a:cubicBezTo>
                  <a:cubicBezTo>
                    <a:pt x="66" y="81"/>
                    <a:pt x="61" y="69"/>
                    <a:pt x="56" y="59"/>
                  </a:cubicBezTo>
                  <a:cubicBezTo>
                    <a:pt x="51" y="47"/>
                    <a:pt x="46" y="37"/>
                    <a:pt x="41" y="28"/>
                  </a:cubicBezTo>
                  <a:cubicBezTo>
                    <a:pt x="41" y="28"/>
                    <a:pt x="41" y="28"/>
                    <a:pt x="41" y="27"/>
                  </a:cubicBezTo>
                  <a:cubicBezTo>
                    <a:pt x="37" y="19"/>
                    <a:pt x="33" y="12"/>
                    <a:pt x="30" y="7"/>
                  </a:cubicBezTo>
                  <a:cubicBezTo>
                    <a:pt x="27" y="2"/>
                    <a:pt x="26" y="0"/>
                    <a:pt x="26" y="0"/>
                  </a:cubicBezTo>
                  <a:cubicBezTo>
                    <a:pt x="25" y="0"/>
                    <a:pt x="25" y="0"/>
                    <a:pt x="25" y="0"/>
                  </a:cubicBezTo>
                  <a:cubicBezTo>
                    <a:pt x="0" y="15"/>
                    <a:pt x="0" y="15"/>
                    <a:pt x="0" y="15"/>
                  </a:cubicBezTo>
                  <a:cubicBezTo>
                    <a:pt x="0" y="15"/>
                    <a:pt x="1" y="17"/>
                    <a:pt x="4" y="22"/>
                  </a:cubicBezTo>
                  <a:cubicBezTo>
                    <a:pt x="7" y="27"/>
                    <a:pt x="10" y="34"/>
                    <a:pt x="15" y="42"/>
                  </a:cubicBezTo>
                  <a:cubicBezTo>
                    <a:pt x="15" y="42"/>
                    <a:pt x="15" y="42"/>
                    <a:pt x="15" y="42"/>
                  </a:cubicBezTo>
                  <a:cubicBezTo>
                    <a:pt x="19" y="51"/>
                    <a:pt x="25" y="62"/>
                    <a:pt x="30" y="74"/>
                  </a:cubicBezTo>
                  <a:cubicBezTo>
                    <a:pt x="34" y="84"/>
                    <a:pt x="39" y="94"/>
                    <a:pt x="43" y="104"/>
                  </a:cubicBezTo>
                  <a:cubicBezTo>
                    <a:pt x="43" y="106"/>
                    <a:pt x="44" y="107"/>
                    <a:pt x="44" y="109"/>
                  </a:cubicBezTo>
                  <a:cubicBezTo>
                    <a:pt x="48" y="119"/>
                    <a:pt x="52" y="129"/>
                    <a:pt x="55" y="139"/>
                  </a:cubicBezTo>
                  <a:cubicBezTo>
                    <a:pt x="56" y="142"/>
                    <a:pt x="56" y="144"/>
                    <a:pt x="57" y="147"/>
                  </a:cubicBezTo>
                  <a:cubicBezTo>
                    <a:pt x="57" y="147"/>
                    <a:pt x="58" y="148"/>
                    <a:pt x="58" y="148"/>
                  </a:cubicBezTo>
                  <a:cubicBezTo>
                    <a:pt x="58" y="150"/>
                    <a:pt x="59" y="153"/>
                    <a:pt x="60" y="155"/>
                  </a:cubicBezTo>
                  <a:cubicBezTo>
                    <a:pt x="61" y="160"/>
                    <a:pt x="63" y="165"/>
                    <a:pt x="64" y="170"/>
                  </a:cubicBezTo>
                  <a:cubicBezTo>
                    <a:pt x="66" y="179"/>
                    <a:pt x="69" y="186"/>
                    <a:pt x="70" y="191"/>
                  </a:cubicBezTo>
                  <a:cubicBezTo>
                    <a:pt x="72" y="197"/>
                    <a:pt x="73" y="200"/>
                    <a:pt x="73" y="200"/>
                  </a:cubicBezTo>
                  <a:cubicBezTo>
                    <a:pt x="92" y="195"/>
                    <a:pt x="92" y="195"/>
                    <a:pt x="92" y="195"/>
                  </a:cubicBezTo>
                  <a:cubicBezTo>
                    <a:pt x="102" y="192"/>
                    <a:pt x="102" y="192"/>
                    <a:pt x="102" y="192"/>
                  </a:cubicBezTo>
                  <a:cubicBezTo>
                    <a:pt x="102" y="192"/>
                    <a:pt x="100" y="185"/>
                    <a:pt x="97" y="173"/>
                  </a:cubicBezTo>
                  <a:cubicBezTo>
                    <a:pt x="96" y="170"/>
                    <a:pt x="95" y="166"/>
                    <a:pt x="93" y="16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4" name="Freeform 21">
              <a:extLst>
                <a:ext uri="{FF2B5EF4-FFF2-40B4-BE49-F238E27FC236}">
                  <a16:creationId xmlns:a16="http://schemas.microsoft.com/office/drawing/2014/main" id="{61B5DDB3-8757-FB40-E0E9-DE7C7D872297}"/>
                </a:ext>
              </a:extLst>
            </p:cNvPr>
            <p:cNvSpPr>
              <a:spLocks/>
            </p:cNvSpPr>
            <p:nvPr/>
          </p:nvSpPr>
          <p:spPr bwMode="auto">
            <a:xfrm>
              <a:off x="6129338" y="5287963"/>
              <a:ext cx="469900" cy="344488"/>
            </a:xfrm>
            <a:custGeom>
              <a:avLst/>
              <a:gdLst>
                <a:gd name="T0" fmla="*/ 176 w 185"/>
                <a:gd name="T1" fmla="*/ 107 h 136"/>
                <a:gd name="T2" fmla="*/ 160 w 185"/>
                <a:gd name="T3" fmla="*/ 94 h 136"/>
                <a:gd name="T4" fmla="*/ 157 w 185"/>
                <a:gd name="T5" fmla="*/ 91 h 136"/>
                <a:gd name="T6" fmla="*/ 138 w 185"/>
                <a:gd name="T7" fmla="*/ 77 h 136"/>
                <a:gd name="T8" fmla="*/ 119 w 185"/>
                <a:gd name="T9" fmla="*/ 63 h 136"/>
                <a:gd name="T10" fmla="*/ 102 w 185"/>
                <a:gd name="T11" fmla="*/ 52 h 136"/>
                <a:gd name="T12" fmla="*/ 99 w 185"/>
                <a:gd name="T13" fmla="*/ 50 h 136"/>
                <a:gd name="T14" fmla="*/ 79 w 185"/>
                <a:gd name="T15" fmla="*/ 37 h 136"/>
                <a:gd name="T16" fmla="*/ 60 w 185"/>
                <a:gd name="T17" fmla="*/ 25 h 136"/>
                <a:gd name="T18" fmla="*/ 41 w 185"/>
                <a:gd name="T19" fmla="*/ 15 h 136"/>
                <a:gd name="T20" fmla="*/ 40 w 185"/>
                <a:gd name="T21" fmla="*/ 14 h 136"/>
                <a:gd name="T22" fmla="*/ 21 w 185"/>
                <a:gd name="T23" fmla="*/ 4 h 136"/>
                <a:gd name="T24" fmla="*/ 20 w 185"/>
                <a:gd name="T25" fmla="*/ 3 h 136"/>
                <a:gd name="T26" fmla="*/ 13 w 185"/>
                <a:gd name="T27" fmla="*/ 0 h 136"/>
                <a:gd name="T28" fmla="*/ 0 w 185"/>
                <a:gd name="T29" fmla="*/ 25 h 136"/>
                <a:gd name="T30" fmla="*/ 8 w 185"/>
                <a:gd name="T31" fmla="*/ 29 h 136"/>
                <a:gd name="T32" fmla="*/ 13 w 185"/>
                <a:gd name="T33" fmla="*/ 31 h 136"/>
                <a:gd name="T34" fmla="*/ 28 w 185"/>
                <a:gd name="T35" fmla="*/ 40 h 136"/>
                <a:gd name="T36" fmla="*/ 33 w 185"/>
                <a:gd name="T37" fmla="*/ 43 h 136"/>
                <a:gd name="T38" fmla="*/ 53 w 185"/>
                <a:gd name="T39" fmla="*/ 54 h 136"/>
                <a:gd name="T40" fmla="*/ 72 w 185"/>
                <a:gd name="T41" fmla="*/ 66 h 136"/>
                <a:gd name="T42" fmla="*/ 87 w 185"/>
                <a:gd name="T43" fmla="*/ 76 h 136"/>
                <a:gd name="T44" fmla="*/ 92 w 185"/>
                <a:gd name="T45" fmla="*/ 79 h 136"/>
                <a:gd name="T46" fmla="*/ 112 w 185"/>
                <a:gd name="T47" fmla="*/ 93 h 136"/>
                <a:gd name="T48" fmla="*/ 131 w 185"/>
                <a:gd name="T49" fmla="*/ 107 h 136"/>
                <a:gd name="T50" fmla="*/ 142 w 185"/>
                <a:gd name="T51" fmla="*/ 116 h 136"/>
                <a:gd name="T52" fmla="*/ 150 w 185"/>
                <a:gd name="T53" fmla="*/ 122 h 136"/>
                <a:gd name="T54" fmla="*/ 160 w 185"/>
                <a:gd name="T55" fmla="*/ 131 h 136"/>
                <a:gd name="T56" fmla="*/ 166 w 185"/>
                <a:gd name="T57" fmla="*/ 136 h 136"/>
                <a:gd name="T58" fmla="*/ 170 w 185"/>
                <a:gd name="T59" fmla="*/ 131 h 136"/>
                <a:gd name="T60" fmla="*/ 185 w 185"/>
                <a:gd name="T61" fmla="*/ 114 h 136"/>
                <a:gd name="T62" fmla="*/ 178 w 185"/>
                <a:gd name="T63" fmla="*/ 109 h 136"/>
                <a:gd name="T64" fmla="*/ 176 w 185"/>
                <a:gd name="T65" fmla="*/ 10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36">
                  <a:moveTo>
                    <a:pt x="176" y="107"/>
                  </a:moveTo>
                  <a:cubicBezTo>
                    <a:pt x="172" y="103"/>
                    <a:pt x="167" y="99"/>
                    <a:pt x="160" y="94"/>
                  </a:cubicBezTo>
                  <a:cubicBezTo>
                    <a:pt x="159" y="93"/>
                    <a:pt x="158" y="92"/>
                    <a:pt x="157" y="91"/>
                  </a:cubicBezTo>
                  <a:cubicBezTo>
                    <a:pt x="151" y="87"/>
                    <a:pt x="145" y="82"/>
                    <a:pt x="138" y="77"/>
                  </a:cubicBezTo>
                  <a:cubicBezTo>
                    <a:pt x="132" y="72"/>
                    <a:pt x="125" y="67"/>
                    <a:pt x="119" y="63"/>
                  </a:cubicBezTo>
                  <a:cubicBezTo>
                    <a:pt x="113" y="59"/>
                    <a:pt x="108" y="55"/>
                    <a:pt x="102" y="52"/>
                  </a:cubicBezTo>
                  <a:cubicBezTo>
                    <a:pt x="101" y="51"/>
                    <a:pt x="100" y="50"/>
                    <a:pt x="99" y="50"/>
                  </a:cubicBezTo>
                  <a:cubicBezTo>
                    <a:pt x="92" y="45"/>
                    <a:pt x="86" y="41"/>
                    <a:pt x="79" y="37"/>
                  </a:cubicBezTo>
                  <a:cubicBezTo>
                    <a:pt x="73" y="33"/>
                    <a:pt x="66" y="29"/>
                    <a:pt x="60" y="25"/>
                  </a:cubicBezTo>
                  <a:cubicBezTo>
                    <a:pt x="53" y="21"/>
                    <a:pt x="47" y="18"/>
                    <a:pt x="41" y="15"/>
                  </a:cubicBezTo>
                  <a:cubicBezTo>
                    <a:pt x="41" y="15"/>
                    <a:pt x="40" y="14"/>
                    <a:pt x="40" y="14"/>
                  </a:cubicBezTo>
                  <a:cubicBezTo>
                    <a:pt x="32" y="10"/>
                    <a:pt x="25" y="6"/>
                    <a:pt x="21" y="4"/>
                  </a:cubicBezTo>
                  <a:cubicBezTo>
                    <a:pt x="20" y="4"/>
                    <a:pt x="20" y="3"/>
                    <a:pt x="20" y="3"/>
                  </a:cubicBezTo>
                  <a:cubicBezTo>
                    <a:pt x="15" y="1"/>
                    <a:pt x="13" y="0"/>
                    <a:pt x="13" y="0"/>
                  </a:cubicBezTo>
                  <a:cubicBezTo>
                    <a:pt x="0" y="25"/>
                    <a:pt x="0" y="25"/>
                    <a:pt x="0" y="25"/>
                  </a:cubicBezTo>
                  <a:cubicBezTo>
                    <a:pt x="0" y="25"/>
                    <a:pt x="3" y="26"/>
                    <a:pt x="8" y="29"/>
                  </a:cubicBezTo>
                  <a:cubicBezTo>
                    <a:pt x="9" y="29"/>
                    <a:pt x="11" y="30"/>
                    <a:pt x="13" y="31"/>
                  </a:cubicBezTo>
                  <a:cubicBezTo>
                    <a:pt x="17" y="34"/>
                    <a:pt x="22" y="36"/>
                    <a:pt x="28" y="40"/>
                  </a:cubicBezTo>
                  <a:cubicBezTo>
                    <a:pt x="29" y="41"/>
                    <a:pt x="31" y="42"/>
                    <a:pt x="33" y="43"/>
                  </a:cubicBezTo>
                  <a:cubicBezTo>
                    <a:pt x="39" y="46"/>
                    <a:pt x="46" y="50"/>
                    <a:pt x="53" y="54"/>
                  </a:cubicBezTo>
                  <a:cubicBezTo>
                    <a:pt x="59" y="58"/>
                    <a:pt x="66" y="62"/>
                    <a:pt x="72" y="66"/>
                  </a:cubicBezTo>
                  <a:cubicBezTo>
                    <a:pt x="77" y="69"/>
                    <a:pt x="82" y="72"/>
                    <a:pt x="87" y="76"/>
                  </a:cubicBezTo>
                  <a:cubicBezTo>
                    <a:pt x="88" y="77"/>
                    <a:pt x="90" y="78"/>
                    <a:pt x="92" y="79"/>
                  </a:cubicBezTo>
                  <a:cubicBezTo>
                    <a:pt x="99" y="84"/>
                    <a:pt x="105" y="88"/>
                    <a:pt x="112" y="93"/>
                  </a:cubicBezTo>
                  <a:cubicBezTo>
                    <a:pt x="118" y="98"/>
                    <a:pt x="125" y="103"/>
                    <a:pt x="131" y="107"/>
                  </a:cubicBezTo>
                  <a:cubicBezTo>
                    <a:pt x="135" y="110"/>
                    <a:pt x="139" y="113"/>
                    <a:pt x="142" y="116"/>
                  </a:cubicBezTo>
                  <a:cubicBezTo>
                    <a:pt x="145" y="118"/>
                    <a:pt x="147" y="120"/>
                    <a:pt x="150" y="122"/>
                  </a:cubicBezTo>
                  <a:cubicBezTo>
                    <a:pt x="154" y="126"/>
                    <a:pt x="157" y="128"/>
                    <a:pt x="160" y="131"/>
                  </a:cubicBezTo>
                  <a:cubicBezTo>
                    <a:pt x="164" y="134"/>
                    <a:pt x="166" y="136"/>
                    <a:pt x="166" y="136"/>
                  </a:cubicBezTo>
                  <a:cubicBezTo>
                    <a:pt x="170" y="131"/>
                    <a:pt x="170" y="131"/>
                    <a:pt x="170" y="131"/>
                  </a:cubicBezTo>
                  <a:cubicBezTo>
                    <a:pt x="185" y="114"/>
                    <a:pt x="185" y="114"/>
                    <a:pt x="185" y="114"/>
                  </a:cubicBezTo>
                  <a:cubicBezTo>
                    <a:pt x="185" y="114"/>
                    <a:pt x="183" y="112"/>
                    <a:pt x="178" y="109"/>
                  </a:cubicBezTo>
                  <a:cubicBezTo>
                    <a:pt x="178" y="108"/>
                    <a:pt x="177" y="107"/>
                    <a:pt x="176" y="107"/>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5" name="Freeform 22">
              <a:extLst>
                <a:ext uri="{FF2B5EF4-FFF2-40B4-BE49-F238E27FC236}">
                  <a16:creationId xmlns:a16="http://schemas.microsoft.com/office/drawing/2014/main" id="{6EF97688-5054-CAAF-E3C7-4E84A62F5CEC}"/>
                </a:ext>
              </a:extLst>
            </p:cNvPr>
            <p:cNvSpPr>
              <a:spLocks/>
            </p:cNvSpPr>
            <p:nvPr/>
          </p:nvSpPr>
          <p:spPr bwMode="auto">
            <a:xfrm>
              <a:off x="5167313" y="4927600"/>
              <a:ext cx="515938" cy="220663"/>
            </a:xfrm>
            <a:custGeom>
              <a:avLst/>
              <a:gdLst>
                <a:gd name="T0" fmla="*/ 173 w 203"/>
                <a:gd name="T1" fmla="*/ 51 h 87"/>
                <a:gd name="T2" fmla="*/ 172 w 203"/>
                <a:gd name="T3" fmla="*/ 51 h 87"/>
                <a:gd name="T4" fmla="*/ 151 w 203"/>
                <a:gd name="T5" fmla="*/ 44 h 87"/>
                <a:gd name="T6" fmla="*/ 130 w 203"/>
                <a:gd name="T7" fmla="*/ 37 h 87"/>
                <a:gd name="T8" fmla="*/ 109 w 203"/>
                <a:gd name="T9" fmla="*/ 30 h 87"/>
                <a:gd name="T10" fmla="*/ 106 w 203"/>
                <a:gd name="T11" fmla="*/ 29 h 87"/>
                <a:gd name="T12" fmla="*/ 88 w 203"/>
                <a:gd name="T13" fmla="*/ 24 h 87"/>
                <a:gd name="T14" fmla="*/ 70 w 203"/>
                <a:gd name="T15" fmla="*/ 18 h 87"/>
                <a:gd name="T16" fmla="*/ 67 w 203"/>
                <a:gd name="T17" fmla="*/ 17 h 87"/>
                <a:gd name="T18" fmla="*/ 53 w 203"/>
                <a:gd name="T19" fmla="*/ 13 h 87"/>
                <a:gd name="T20" fmla="*/ 45 w 203"/>
                <a:gd name="T21" fmla="*/ 11 h 87"/>
                <a:gd name="T22" fmla="*/ 38 w 203"/>
                <a:gd name="T23" fmla="*/ 9 h 87"/>
                <a:gd name="T24" fmla="*/ 24 w 203"/>
                <a:gd name="T25" fmla="*/ 5 h 87"/>
                <a:gd name="T26" fmla="*/ 8 w 203"/>
                <a:gd name="T27" fmla="*/ 0 h 87"/>
                <a:gd name="T28" fmla="*/ 0 w 203"/>
                <a:gd name="T29" fmla="*/ 25 h 87"/>
                <a:gd name="T30" fmla="*/ 18 w 203"/>
                <a:gd name="T31" fmla="*/ 30 h 87"/>
                <a:gd name="T32" fmla="*/ 31 w 203"/>
                <a:gd name="T33" fmla="*/ 34 h 87"/>
                <a:gd name="T34" fmla="*/ 39 w 203"/>
                <a:gd name="T35" fmla="*/ 37 h 87"/>
                <a:gd name="T36" fmla="*/ 46 w 203"/>
                <a:gd name="T37" fmla="*/ 38 h 87"/>
                <a:gd name="T38" fmla="*/ 60 w 203"/>
                <a:gd name="T39" fmla="*/ 43 h 87"/>
                <a:gd name="T40" fmla="*/ 62 w 203"/>
                <a:gd name="T41" fmla="*/ 43 h 87"/>
                <a:gd name="T42" fmla="*/ 82 w 203"/>
                <a:gd name="T43" fmla="*/ 50 h 87"/>
                <a:gd name="T44" fmla="*/ 98 w 203"/>
                <a:gd name="T45" fmla="*/ 55 h 87"/>
                <a:gd name="T46" fmla="*/ 103 w 203"/>
                <a:gd name="T47" fmla="*/ 56 h 87"/>
                <a:gd name="T48" fmla="*/ 124 w 203"/>
                <a:gd name="T49" fmla="*/ 63 h 87"/>
                <a:gd name="T50" fmla="*/ 145 w 203"/>
                <a:gd name="T51" fmla="*/ 70 h 87"/>
                <a:gd name="T52" fmla="*/ 164 w 203"/>
                <a:gd name="T53" fmla="*/ 76 h 87"/>
                <a:gd name="T54" fmla="*/ 166 w 203"/>
                <a:gd name="T55" fmla="*/ 77 h 87"/>
                <a:gd name="T56" fmla="*/ 187 w 203"/>
                <a:gd name="T57" fmla="*/ 84 h 87"/>
                <a:gd name="T58" fmla="*/ 194 w 203"/>
                <a:gd name="T59" fmla="*/ 87 h 87"/>
                <a:gd name="T60" fmla="*/ 203 w 203"/>
                <a:gd name="T61" fmla="*/ 61 h 87"/>
                <a:gd name="T62" fmla="*/ 193 w 203"/>
                <a:gd name="T63" fmla="*/ 58 h 87"/>
                <a:gd name="T64" fmla="*/ 173 w 203"/>
                <a:gd name="T65"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 h="87">
                  <a:moveTo>
                    <a:pt x="173" y="51"/>
                  </a:moveTo>
                  <a:cubicBezTo>
                    <a:pt x="172" y="51"/>
                    <a:pt x="172" y="51"/>
                    <a:pt x="172" y="51"/>
                  </a:cubicBezTo>
                  <a:cubicBezTo>
                    <a:pt x="166" y="48"/>
                    <a:pt x="158" y="46"/>
                    <a:pt x="151" y="44"/>
                  </a:cubicBezTo>
                  <a:cubicBezTo>
                    <a:pt x="144" y="41"/>
                    <a:pt x="137" y="39"/>
                    <a:pt x="130" y="37"/>
                  </a:cubicBezTo>
                  <a:cubicBezTo>
                    <a:pt x="123" y="35"/>
                    <a:pt x="116" y="32"/>
                    <a:pt x="109" y="30"/>
                  </a:cubicBezTo>
                  <a:cubicBezTo>
                    <a:pt x="108" y="30"/>
                    <a:pt x="107" y="29"/>
                    <a:pt x="106" y="29"/>
                  </a:cubicBezTo>
                  <a:cubicBezTo>
                    <a:pt x="100" y="27"/>
                    <a:pt x="94" y="25"/>
                    <a:pt x="88" y="24"/>
                  </a:cubicBezTo>
                  <a:cubicBezTo>
                    <a:pt x="82" y="22"/>
                    <a:pt x="76" y="20"/>
                    <a:pt x="70" y="18"/>
                  </a:cubicBezTo>
                  <a:cubicBezTo>
                    <a:pt x="69" y="18"/>
                    <a:pt x="68" y="17"/>
                    <a:pt x="67" y="17"/>
                  </a:cubicBezTo>
                  <a:cubicBezTo>
                    <a:pt x="62" y="16"/>
                    <a:pt x="57" y="14"/>
                    <a:pt x="53" y="13"/>
                  </a:cubicBezTo>
                  <a:cubicBezTo>
                    <a:pt x="50" y="12"/>
                    <a:pt x="48" y="12"/>
                    <a:pt x="45" y="11"/>
                  </a:cubicBezTo>
                  <a:cubicBezTo>
                    <a:pt x="43" y="10"/>
                    <a:pt x="40" y="9"/>
                    <a:pt x="38" y="9"/>
                  </a:cubicBezTo>
                  <a:cubicBezTo>
                    <a:pt x="33" y="7"/>
                    <a:pt x="28" y="6"/>
                    <a:pt x="24" y="5"/>
                  </a:cubicBezTo>
                  <a:cubicBezTo>
                    <a:pt x="14" y="2"/>
                    <a:pt x="8" y="0"/>
                    <a:pt x="8" y="0"/>
                  </a:cubicBezTo>
                  <a:cubicBezTo>
                    <a:pt x="0" y="25"/>
                    <a:pt x="0" y="25"/>
                    <a:pt x="0" y="25"/>
                  </a:cubicBezTo>
                  <a:cubicBezTo>
                    <a:pt x="0" y="25"/>
                    <a:pt x="7" y="27"/>
                    <a:pt x="18" y="30"/>
                  </a:cubicBezTo>
                  <a:cubicBezTo>
                    <a:pt x="22" y="32"/>
                    <a:pt x="26" y="33"/>
                    <a:pt x="31" y="34"/>
                  </a:cubicBezTo>
                  <a:cubicBezTo>
                    <a:pt x="34" y="35"/>
                    <a:pt x="36" y="36"/>
                    <a:pt x="39" y="37"/>
                  </a:cubicBezTo>
                  <a:cubicBezTo>
                    <a:pt x="41" y="37"/>
                    <a:pt x="44" y="38"/>
                    <a:pt x="46" y="38"/>
                  </a:cubicBezTo>
                  <a:cubicBezTo>
                    <a:pt x="50" y="40"/>
                    <a:pt x="55" y="41"/>
                    <a:pt x="60" y="43"/>
                  </a:cubicBezTo>
                  <a:cubicBezTo>
                    <a:pt x="61" y="43"/>
                    <a:pt x="61" y="43"/>
                    <a:pt x="62" y="43"/>
                  </a:cubicBezTo>
                  <a:cubicBezTo>
                    <a:pt x="68" y="45"/>
                    <a:pt x="75" y="47"/>
                    <a:pt x="82" y="50"/>
                  </a:cubicBezTo>
                  <a:cubicBezTo>
                    <a:pt x="87" y="51"/>
                    <a:pt x="92" y="53"/>
                    <a:pt x="98" y="55"/>
                  </a:cubicBezTo>
                  <a:cubicBezTo>
                    <a:pt x="99" y="55"/>
                    <a:pt x="101" y="56"/>
                    <a:pt x="103" y="56"/>
                  </a:cubicBezTo>
                  <a:cubicBezTo>
                    <a:pt x="110" y="58"/>
                    <a:pt x="117" y="61"/>
                    <a:pt x="124" y="63"/>
                  </a:cubicBezTo>
                  <a:cubicBezTo>
                    <a:pt x="131" y="65"/>
                    <a:pt x="138" y="68"/>
                    <a:pt x="145" y="70"/>
                  </a:cubicBezTo>
                  <a:cubicBezTo>
                    <a:pt x="152" y="72"/>
                    <a:pt x="158" y="74"/>
                    <a:pt x="164" y="76"/>
                  </a:cubicBezTo>
                  <a:cubicBezTo>
                    <a:pt x="164" y="77"/>
                    <a:pt x="165" y="77"/>
                    <a:pt x="166" y="77"/>
                  </a:cubicBezTo>
                  <a:cubicBezTo>
                    <a:pt x="174" y="80"/>
                    <a:pt x="182" y="83"/>
                    <a:pt x="187" y="84"/>
                  </a:cubicBezTo>
                  <a:cubicBezTo>
                    <a:pt x="191" y="86"/>
                    <a:pt x="194" y="87"/>
                    <a:pt x="194" y="87"/>
                  </a:cubicBezTo>
                  <a:cubicBezTo>
                    <a:pt x="203" y="61"/>
                    <a:pt x="203" y="61"/>
                    <a:pt x="203" y="61"/>
                  </a:cubicBezTo>
                  <a:cubicBezTo>
                    <a:pt x="203" y="61"/>
                    <a:pt x="199" y="60"/>
                    <a:pt x="193" y="58"/>
                  </a:cubicBezTo>
                  <a:cubicBezTo>
                    <a:pt x="188" y="56"/>
                    <a:pt x="181" y="54"/>
                    <a:pt x="173" y="5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6" name="Freeform 23">
              <a:extLst>
                <a:ext uri="{FF2B5EF4-FFF2-40B4-BE49-F238E27FC236}">
                  <a16:creationId xmlns:a16="http://schemas.microsoft.com/office/drawing/2014/main" id="{BA842741-03C5-5471-CAF8-D24DA08CE3B9}"/>
                </a:ext>
              </a:extLst>
            </p:cNvPr>
            <p:cNvSpPr>
              <a:spLocks/>
            </p:cNvSpPr>
            <p:nvPr/>
          </p:nvSpPr>
          <p:spPr bwMode="auto">
            <a:xfrm>
              <a:off x="4157663" y="4740275"/>
              <a:ext cx="520700" cy="136525"/>
            </a:xfrm>
            <a:custGeom>
              <a:avLst/>
              <a:gdLst>
                <a:gd name="T0" fmla="*/ 174 w 205"/>
                <a:gd name="T1" fmla="*/ 24 h 54"/>
                <a:gd name="T2" fmla="*/ 164 w 205"/>
                <a:gd name="T3" fmla="*/ 22 h 54"/>
                <a:gd name="T4" fmla="*/ 142 w 205"/>
                <a:gd name="T5" fmla="*/ 19 h 54"/>
                <a:gd name="T6" fmla="*/ 120 w 205"/>
                <a:gd name="T7" fmla="*/ 16 h 54"/>
                <a:gd name="T8" fmla="*/ 104 w 205"/>
                <a:gd name="T9" fmla="*/ 13 h 54"/>
                <a:gd name="T10" fmla="*/ 98 w 205"/>
                <a:gd name="T11" fmla="*/ 12 h 54"/>
                <a:gd name="T12" fmla="*/ 76 w 205"/>
                <a:gd name="T13" fmla="*/ 9 h 54"/>
                <a:gd name="T14" fmla="*/ 54 w 205"/>
                <a:gd name="T15" fmla="*/ 6 h 54"/>
                <a:gd name="T16" fmla="*/ 35 w 205"/>
                <a:gd name="T17" fmla="*/ 4 h 54"/>
                <a:gd name="T18" fmla="*/ 33 w 205"/>
                <a:gd name="T19" fmla="*/ 4 h 54"/>
                <a:gd name="T20" fmla="*/ 10 w 205"/>
                <a:gd name="T21" fmla="*/ 1 h 54"/>
                <a:gd name="T22" fmla="*/ 3 w 205"/>
                <a:gd name="T23" fmla="*/ 0 h 54"/>
                <a:gd name="T24" fmla="*/ 0 w 205"/>
                <a:gd name="T25" fmla="*/ 24 h 54"/>
                <a:gd name="T26" fmla="*/ 5 w 205"/>
                <a:gd name="T27" fmla="*/ 25 h 54"/>
                <a:gd name="T28" fmla="*/ 27 w 205"/>
                <a:gd name="T29" fmla="*/ 28 h 54"/>
                <a:gd name="T30" fmla="*/ 32 w 205"/>
                <a:gd name="T31" fmla="*/ 28 h 54"/>
                <a:gd name="T32" fmla="*/ 49 w 205"/>
                <a:gd name="T33" fmla="*/ 30 h 54"/>
                <a:gd name="T34" fmla="*/ 71 w 205"/>
                <a:gd name="T35" fmla="*/ 33 h 54"/>
                <a:gd name="T36" fmla="*/ 93 w 205"/>
                <a:gd name="T37" fmla="*/ 37 h 54"/>
                <a:gd name="T38" fmla="*/ 101 w 205"/>
                <a:gd name="T39" fmla="*/ 38 h 54"/>
                <a:gd name="T40" fmla="*/ 115 w 205"/>
                <a:gd name="T41" fmla="*/ 40 h 54"/>
                <a:gd name="T42" fmla="*/ 136 w 205"/>
                <a:gd name="T43" fmla="*/ 43 h 54"/>
                <a:gd name="T44" fmla="*/ 158 w 205"/>
                <a:gd name="T45" fmla="*/ 47 h 54"/>
                <a:gd name="T46" fmla="*/ 170 w 205"/>
                <a:gd name="T47" fmla="*/ 49 h 54"/>
                <a:gd name="T48" fmla="*/ 180 w 205"/>
                <a:gd name="T49" fmla="*/ 51 h 54"/>
                <a:gd name="T50" fmla="*/ 201 w 205"/>
                <a:gd name="T51" fmla="*/ 54 h 54"/>
                <a:gd name="T52" fmla="*/ 205 w 205"/>
                <a:gd name="T53" fmla="*/ 29 h 54"/>
                <a:gd name="T54" fmla="*/ 186 w 205"/>
                <a:gd name="T55" fmla="*/ 26 h 54"/>
                <a:gd name="T56" fmla="*/ 174 w 205"/>
                <a:gd name="T57"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5" h="54">
                  <a:moveTo>
                    <a:pt x="174" y="24"/>
                  </a:moveTo>
                  <a:cubicBezTo>
                    <a:pt x="171" y="23"/>
                    <a:pt x="167" y="23"/>
                    <a:pt x="164" y="22"/>
                  </a:cubicBezTo>
                  <a:cubicBezTo>
                    <a:pt x="157" y="21"/>
                    <a:pt x="150" y="20"/>
                    <a:pt x="142" y="19"/>
                  </a:cubicBezTo>
                  <a:cubicBezTo>
                    <a:pt x="135" y="18"/>
                    <a:pt x="128" y="17"/>
                    <a:pt x="120" y="16"/>
                  </a:cubicBezTo>
                  <a:cubicBezTo>
                    <a:pt x="115" y="15"/>
                    <a:pt x="110" y="14"/>
                    <a:pt x="104" y="13"/>
                  </a:cubicBezTo>
                  <a:cubicBezTo>
                    <a:pt x="102" y="13"/>
                    <a:pt x="100" y="13"/>
                    <a:pt x="98" y="12"/>
                  </a:cubicBezTo>
                  <a:cubicBezTo>
                    <a:pt x="91" y="11"/>
                    <a:pt x="84" y="10"/>
                    <a:pt x="76" y="9"/>
                  </a:cubicBezTo>
                  <a:cubicBezTo>
                    <a:pt x="69" y="8"/>
                    <a:pt x="61" y="7"/>
                    <a:pt x="54" y="6"/>
                  </a:cubicBezTo>
                  <a:cubicBezTo>
                    <a:pt x="47" y="6"/>
                    <a:pt x="41" y="5"/>
                    <a:pt x="35" y="4"/>
                  </a:cubicBezTo>
                  <a:cubicBezTo>
                    <a:pt x="34" y="4"/>
                    <a:pt x="33" y="4"/>
                    <a:pt x="33" y="4"/>
                  </a:cubicBezTo>
                  <a:cubicBezTo>
                    <a:pt x="23" y="3"/>
                    <a:pt x="16" y="2"/>
                    <a:pt x="10" y="1"/>
                  </a:cubicBezTo>
                  <a:cubicBezTo>
                    <a:pt x="6" y="0"/>
                    <a:pt x="3" y="0"/>
                    <a:pt x="3" y="0"/>
                  </a:cubicBezTo>
                  <a:cubicBezTo>
                    <a:pt x="0" y="24"/>
                    <a:pt x="0" y="24"/>
                    <a:pt x="0" y="24"/>
                  </a:cubicBezTo>
                  <a:cubicBezTo>
                    <a:pt x="0" y="24"/>
                    <a:pt x="2" y="25"/>
                    <a:pt x="5" y="25"/>
                  </a:cubicBezTo>
                  <a:cubicBezTo>
                    <a:pt x="9" y="25"/>
                    <a:pt x="17" y="26"/>
                    <a:pt x="27" y="28"/>
                  </a:cubicBezTo>
                  <a:cubicBezTo>
                    <a:pt x="28" y="28"/>
                    <a:pt x="30" y="28"/>
                    <a:pt x="32" y="28"/>
                  </a:cubicBezTo>
                  <a:cubicBezTo>
                    <a:pt x="37" y="29"/>
                    <a:pt x="43" y="30"/>
                    <a:pt x="49" y="30"/>
                  </a:cubicBezTo>
                  <a:cubicBezTo>
                    <a:pt x="56" y="31"/>
                    <a:pt x="63" y="32"/>
                    <a:pt x="71" y="33"/>
                  </a:cubicBezTo>
                  <a:cubicBezTo>
                    <a:pt x="78" y="34"/>
                    <a:pt x="85" y="35"/>
                    <a:pt x="93" y="37"/>
                  </a:cubicBezTo>
                  <a:cubicBezTo>
                    <a:pt x="95" y="37"/>
                    <a:pt x="98" y="37"/>
                    <a:pt x="101" y="38"/>
                  </a:cubicBezTo>
                  <a:cubicBezTo>
                    <a:pt x="105" y="38"/>
                    <a:pt x="110" y="39"/>
                    <a:pt x="115" y="40"/>
                  </a:cubicBezTo>
                  <a:cubicBezTo>
                    <a:pt x="122" y="41"/>
                    <a:pt x="129" y="42"/>
                    <a:pt x="136" y="43"/>
                  </a:cubicBezTo>
                  <a:cubicBezTo>
                    <a:pt x="144" y="44"/>
                    <a:pt x="151" y="46"/>
                    <a:pt x="158" y="47"/>
                  </a:cubicBezTo>
                  <a:cubicBezTo>
                    <a:pt x="162" y="47"/>
                    <a:pt x="166" y="48"/>
                    <a:pt x="170" y="49"/>
                  </a:cubicBezTo>
                  <a:cubicBezTo>
                    <a:pt x="173" y="49"/>
                    <a:pt x="177" y="50"/>
                    <a:pt x="180" y="51"/>
                  </a:cubicBezTo>
                  <a:cubicBezTo>
                    <a:pt x="193" y="53"/>
                    <a:pt x="201" y="54"/>
                    <a:pt x="201" y="54"/>
                  </a:cubicBezTo>
                  <a:cubicBezTo>
                    <a:pt x="205" y="29"/>
                    <a:pt x="205" y="29"/>
                    <a:pt x="205" y="29"/>
                  </a:cubicBezTo>
                  <a:cubicBezTo>
                    <a:pt x="205" y="29"/>
                    <a:pt x="198" y="28"/>
                    <a:pt x="186" y="26"/>
                  </a:cubicBezTo>
                  <a:cubicBezTo>
                    <a:pt x="182" y="25"/>
                    <a:pt x="178" y="25"/>
                    <a:pt x="174" y="24"/>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7" name="Freeform 24">
              <a:extLst>
                <a:ext uri="{FF2B5EF4-FFF2-40B4-BE49-F238E27FC236}">
                  <a16:creationId xmlns:a16="http://schemas.microsoft.com/office/drawing/2014/main" id="{D1C956BC-305C-5E77-B0A8-1646754C9762}"/>
                </a:ext>
              </a:extLst>
            </p:cNvPr>
            <p:cNvSpPr>
              <a:spLocks/>
            </p:cNvSpPr>
            <p:nvPr/>
          </p:nvSpPr>
          <p:spPr bwMode="auto">
            <a:xfrm>
              <a:off x="3127375" y="4656138"/>
              <a:ext cx="520700" cy="93663"/>
            </a:xfrm>
            <a:custGeom>
              <a:avLst/>
              <a:gdLst>
                <a:gd name="T0" fmla="*/ 277 w 328"/>
                <a:gd name="T1" fmla="*/ 19 h 59"/>
                <a:gd name="T2" fmla="*/ 240 w 328"/>
                <a:gd name="T3" fmla="*/ 16 h 59"/>
                <a:gd name="T4" fmla="*/ 205 w 328"/>
                <a:gd name="T5" fmla="*/ 14 h 59"/>
                <a:gd name="T6" fmla="*/ 170 w 328"/>
                <a:gd name="T7" fmla="*/ 11 h 59"/>
                <a:gd name="T8" fmla="*/ 135 w 328"/>
                <a:gd name="T9" fmla="*/ 9 h 59"/>
                <a:gd name="T10" fmla="*/ 98 w 328"/>
                <a:gd name="T11" fmla="*/ 6 h 59"/>
                <a:gd name="T12" fmla="*/ 63 w 328"/>
                <a:gd name="T13" fmla="*/ 5 h 59"/>
                <a:gd name="T14" fmla="*/ 28 w 328"/>
                <a:gd name="T15" fmla="*/ 1 h 59"/>
                <a:gd name="T16" fmla="*/ 4 w 328"/>
                <a:gd name="T17" fmla="*/ 0 h 59"/>
                <a:gd name="T18" fmla="*/ 0 w 328"/>
                <a:gd name="T19" fmla="*/ 37 h 59"/>
                <a:gd name="T20" fmla="*/ 20 w 328"/>
                <a:gd name="T21" fmla="*/ 38 h 59"/>
                <a:gd name="T22" fmla="*/ 55 w 328"/>
                <a:gd name="T23" fmla="*/ 40 h 59"/>
                <a:gd name="T24" fmla="*/ 90 w 328"/>
                <a:gd name="T25" fmla="*/ 43 h 59"/>
                <a:gd name="T26" fmla="*/ 125 w 328"/>
                <a:gd name="T27" fmla="*/ 45 h 59"/>
                <a:gd name="T28" fmla="*/ 162 w 328"/>
                <a:gd name="T29" fmla="*/ 48 h 59"/>
                <a:gd name="T30" fmla="*/ 197 w 328"/>
                <a:gd name="T31" fmla="*/ 51 h 59"/>
                <a:gd name="T32" fmla="*/ 232 w 328"/>
                <a:gd name="T33" fmla="*/ 53 h 59"/>
                <a:gd name="T34" fmla="*/ 267 w 328"/>
                <a:gd name="T35" fmla="*/ 56 h 59"/>
                <a:gd name="T36" fmla="*/ 304 w 328"/>
                <a:gd name="T37" fmla="*/ 57 h 59"/>
                <a:gd name="T38" fmla="*/ 326 w 328"/>
                <a:gd name="T39" fmla="*/ 59 h 59"/>
                <a:gd name="T40" fmla="*/ 328 w 328"/>
                <a:gd name="T41" fmla="*/ 22 h 59"/>
                <a:gd name="T42" fmla="*/ 312 w 328"/>
                <a:gd name="T43" fmla="*/ 21 h 59"/>
                <a:gd name="T44" fmla="*/ 277 w 328"/>
                <a:gd name="T45"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59">
                  <a:moveTo>
                    <a:pt x="277" y="19"/>
                  </a:moveTo>
                  <a:lnTo>
                    <a:pt x="240" y="16"/>
                  </a:lnTo>
                  <a:lnTo>
                    <a:pt x="205" y="14"/>
                  </a:lnTo>
                  <a:lnTo>
                    <a:pt x="170" y="11"/>
                  </a:lnTo>
                  <a:lnTo>
                    <a:pt x="135" y="9"/>
                  </a:lnTo>
                  <a:lnTo>
                    <a:pt x="98" y="6"/>
                  </a:lnTo>
                  <a:lnTo>
                    <a:pt x="63" y="5"/>
                  </a:lnTo>
                  <a:lnTo>
                    <a:pt x="28" y="1"/>
                  </a:lnTo>
                  <a:lnTo>
                    <a:pt x="4" y="0"/>
                  </a:lnTo>
                  <a:lnTo>
                    <a:pt x="0" y="37"/>
                  </a:lnTo>
                  <a:lnTo>
                    <a:pt x="20" y="38"/>
                  </a:lnTo>
                  <a:lnTo>
                    <a:pt x="55" y="40"/>
                  </a:lnTo>
                  <a:lnTo>
                    <a:pt x="90" y="43"/>
                  </a:lnTo>
                  <a:lnTo>
                    <a:pt x="125" y="45"/>
                  </a:lnTo>
                  <a:lnTo>
                    <a:pt x="162" y="48"/>
                  </a:lnTo>
                  <a:lnTo>
                    <a:pt x="197" y="51"/>
                  </a:lnTo>
                  <a:lnTo>
                    <a:pt x="232" y="53"/>
                  </a:lnTo>
                  <a:lnTo>
                    <a:pt x="267" y="56"/>
                  </a:lnTo>
                  <a:lnTo>
                    <a:pt x="304" y="57"/>
                  </a:lnTo>
                  <a:lnTo>
                    <a:pt x="326" y="59"/>
                  </a:lnTo>
                  <a:lnTo>
                    <a:pt x="328" y="22"/>
                  </a:lnTo>
                  <a:lnTo>
                    <a:pt x="312" y="21"/>
                  </a:lnTo>
                  <a:lnTo>
                    <a:pt x="277" y="19"/>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8" name="Freeform 25">
              <a:extLst>
                <a:ext uri="{FF2B5EF4-FFF2-40B4-BE49-F238E27FC236}">
                  <a16:creationId xmlns:a16="http://schemas.microsoft.com/office/drawing/2014/main" id="{63A24521-2E10-4E32-D85D-ED61FE0C065A}"/>
                </a:ext>
              </a:extLst>
            </p:cNvPr>
            <p:cNvSpPr>
              <a:spLocks/>
            </p:cNvSpPr>
            <p:nvPr/>
          </p:nvSpPr>
          <p:spPr bwMode="auto">
            <a:xfrm>
              <a:off x="2098675" y="4594225"/>
              <a:ext cx="519113" cy="82550"/>
            </a:xfrm>
            <a:custGeom>
              <a:avLst/>
              <a:gdLst>
                <a:gd name="T0" fmla="*/ 196 w 205"/>
                <a:gd name="T1" fmla="*/ 10 h 32"/>
                <a:gd name="T2" fmla="*/ 187 w 205"/>
                <a:gd name="T3" fmla="*/ 10 h 32"/>
                <a:gd name="T4" fmla="*/ 178 w 205"/>
                <a:gd name="T5" fmla="*/ 9 h 32"/>
                <a:gd name="T6" fmla="*/ 169 w 205"/>
                <a:gd name="T7" fmla="*/ 9 h 32"/>
                <a:gd name="T8" fmla="*/ 155 w 205"/>
                <a:gd name="T9" fmla="*/ 8 h 32"/>
                <a:gd name="T10" fmla="*/ 142 w 205"/>
                <a:gd name="T11" fmla="*/ 7 h 32"/>
                <a:gd name="T12" fmla="*/ 133 w 205"/>
                <a:gd name="T13" fmla="*/ 7 h 32"/>
                <a:gd name="T14" fmla="*/ 115 w 205"/>
                <a:gd name="T15" fmla="*/ 6 h 32"/>
                <a:gd name="T16" fmla="*/ 106 w 205"/>
                <a:gd name="T17" fmla="*/ 5 h 32"/>
                <a:gd name="T18" fmla="*/ 98 w 205"/>
                <a:gd name="T19" fmla="*/ 5 h 32"/>
                <a:gd name="T20" fmla="*/ 88 w 205"/>
                <a:gd name="T21" fmla="*/ 5 h 32"/>
                <a:gd name="T22" fmla="*/ 71 w 205"/>
                <a:gd name="T23" fmla="*/ 4 h 32"/>
                <a:gd name="T24" fmla="*/ 62 w 205"/>
                <a:gd name="T25" fmla="*/ 4 h 32"/>
                <a:gd name="T26" fmla="*/ 44 w 205"/>
                <a:gd name="T27" fmla="*/ 3 h 32"/>
                <a:gd name="T28" fmla="*/ 35 w 205"/>
                <a:gd name="T29" fmla="*/ 2 h 32"/>
                <a:gd name="T30" fmla="*/ 26 w 205"/>
                <a:gd name="T31" fmla="*/ 2 h 32"/>
                <a:gd name="T32" fmla="*/ 17 w 205"/>
                <a:gd name="T33" fmla="*/ 1 h 32"/>
                <a:gd name="T34" fmla="*/ 1 w 205"/>
                <a:gd name="T35" fmla="*/ 0 h 32"/>
                <a:gd name="T36" fmla="*/ 3 w 205"/>
                <a:gd name="T37" fmla="*/ 21 h 32"/>
                <a:gd name="T38" fmla="*/ 16 w 205"/>
                <a:gd name="T39" fmla="*/ 22 h 32"/>
                <a:gd name="T40" fmla="*/ 30 w 205"/>
                <a:gd name="T41" fmla="*/ 23 h 32"/>
                <a:gd name="T42" fmla="*/ 38 w 205"/>
                <a:gd name="T43" fmla="*/ 23 h 32"/>
                <a:gd name="T44" fmla="*/ 48 w 205"/>
                <a:gd name="T45" fmla="*/ 24 h 32"/>
                <a:gd name="T46" fmla="*/ 61 w 205"/>
                <a:gd name="T47" fmla="*/ 24 h 32"/>
                <a:gd name="T48" fmla="*/ 75 w 205"/>
                <a:gd name="T49" fmla="*/ 25 h 32"/>
                <a:gd name="T50" fmla="*/ 84 w 205"/>
                <a:gd name="T51" fmla="*/ 26 h 32"/>
                <a:gd name="T52" fmla="*/ 102 w 205"/>
                <a:gd name="T53" fmla="*/ 26 h 32"/>
                <a:gd name="T54" fmla="*/ 106 w 205"/>
                <a:gd name="T55" fmla="*/ 27 h 32"/>
                <a:gd name="T56" fmla="*/ 119 w 205"/>
                <a:gd name="T57" fmla="*/ 27 h 32"/>
                <a:gd name="T58" fmla="*/ 128 w 205"/>
                <a:gd name="T59" fmla="*/ 28 h 32"/>
                <a:gd name="T60" fmla="*/ 146 w 205"/>
                <a:gd name="T61" fmla="*/ 29 h 32"/>
                <a:gd name="T62" fmla="*/ 155 w 205"/>
                <a:gd name="T63" fmla="*/ 29 h 32"/>
                <a:gd name="T64" fmla="*/ 171 w 205"/>
                <a:gd name="T65" fmla="*/ 30 h 32"/>
                <a:gd name="T66" fmla="*/ 173 w 205"/>
                <a:gd name="T67" fmla="*/ 30 h 32"/>
                <a:gd name="T68" fmla="*/ 191 w 205"/>
                <a:gd name="T69" fmla="*/ 31 h 32"/>
                <a:gd name="T70" fmla="*/ 195 w 205"/>
                <a:gd name="T71" fmla="*/ 32 h 32"/>
                <a:gd name="T72" fmla="*/ 203 w 205"/>
                <a:gd name="T73" fmla="*/ 32 h 32"/>
                <a:gd name="T74" fmla="*/ 205 w 205"/>
                <a:gd name="T75"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5" h="32">
                  <a:moveTo>
                    <a:pt x="200" y="11"/>
                  </a:moveTo>
                  <a:cubicBezTo>
                    <a:pt x="199" y="11"/>
                    <a:pt x="197" y="10"/>
                    <a:pt x="196" y="10"/>
                  </a:cubicBezTo>
                  <a:cubicBezTo>
                    <a:pt x="196" y="10"/>
                    <a:pt x="196" y="10"/>
                    <a:pt x="196" y="10"/>
                  </a:cubicBezTo>
                  <a:cubicBezTo>
                    <a:pt x="193" y="10"/>
                    <a:pt x="190" y="10"/>
                    <a:pt x="187" y="10"/>
                  </a:cubicBezTo>
                  <a:cubicBezTo>
                    <a:pt x="184" y="10"/>
                    <a:pt x="181" y="9"/>
                    <a:pt x="178" y="9"/>
                  </a:cubicBezTo>
                  <a:cubicBezTo>
                    <a:pt x="178" y="9"/>
                    <a:pt x="178" y="9"/>
                    <a:pt x="178" y="9"/>
                  </a:cubicBezTo>
                  <a:cubicBezTo>
                    <a:pt x="176" y="9"/>
                    <a:pt x="174" y="9"/>
                    <a:pt x="173" y="9"/>
                  </a:cubicBezTo>
                  <a:cubicBezTo>
                    <a:pt x="172" y="9"/>
                    <a:pt x="170" y="9"/>
                    <a:pt x="169" y="9"/>
                  </a:cubicBezTo>
                  <a:cubicBezTo>
                    <a:pt x="166" y="8"/>
                    <a:pt x="163" y="8"/>
                    <a:pt x="160" y="8"/>
                  </a:cubicBezTo>
                  <a:cubicBezTo>
                    <a:pt x="159" y="8"/>
                    <a:pt x="157" y="8"/>
                    <a:pt x="155" y="8"/>
                  </a:cubicBezTo>
                  <a:cubicBezTo>
                    <a:pt x="154" y="8"/>
                    <a:pt x="153" y="8"/>
                    <a:pt x="151" y="8"/>
                  </a:cubicBezTo>
                  <a:cubicBezTo>
                    <a:pt x="148" y="7"/>
                    <a:pt x="145" y="7"/>
                    <a:pt x="142" y="7"/>
                  </a:cubicBezTo>
                  <a:cubicBezTo>
                    <a:pt x="139" y="7"/>
                    <a:pt x="136" y="7"/>
                    <a:pt x="133" y="7"/>
                  </a:cubicBezTo>
                  <a:cubicBezTo>
                    <a:pt x="133" y="7"/>
                    <a:pt x="133" y="7"/>
                    <a:pt x="133" y="7"/>
                  </a:cubicBezTo>
                  <a:cubicBezTo>
                    <a:pt x="130" y="7"/>
                    <a:pt x="127" y="6"/>
                    <a:pt x="124" y="6"/>
                  </a:cubicBezTo>
                  <a:cubicBezTo>
                    <a:pt x="121" y="6"/>
                    <a:pt x="118" y="6"/>
                    <a:pt x="115" y="6"/>
                  </a:cubicBezTo>
                  <a:cubicBezTo>
                    <a:pt x="114" y="6"/>
                    <a:pt x="112" y="6"/>
                    <a:pt x="111" y="6"/>
                  </a:cubicBezTo>
                  <a:cubicBezTo>
                    <a:pt x="109" y="6"/>
                    <a:pt x="108" y="6"/>
                    <a:pt x="106" y="5"/>
                  </a:cubicBezTo>
                  <a:cubicBezTo>
                    <a:pt x="105" y="5"/>
                    <a:pt x="104" y="5"/>
                    <a:pt x="103" y="5"/>
                  </a:cubicBezTo>
                  <a:cubicBezTo>
                    <a:pt x="101" y="5"/>
                    <a:pt x="99" y="5"/>
                    <a:pt x="98" y="5"/>
                  </a:cubicBezTo>
                  <a:cubicBezTo>
                    <a:pt x="95" y="5"/>
                    <a:pt x="92" y="5"/>
                    <a:pt x="89" y="5"/>
                  </a:cubicBezTo>
                  <a:cubicBezTo>
                    <a:pt x="88" y="5"/>
                    <a:pt x="88" y="5"/>
                    <a:pt x="88" y="5"/>
                  </a:cubicBezTo>
                  <a:cubicBezTo>
                    <a:pt x="85" y="5"/>
                    <a:pt x="82" y="4"/>
                    <a:pt x="80" y="4"/>
                  </a:cubicBezTo>
                  <a:cubicBezTo>
                    <a:pt x="77" y="4"/>
                    <a:pt x="74" y="4"/>
                    <a:pt x="71" y="4"/>
                  </a:cubicBezTo>
                  <a:cubicBezTo>
                    <a:pt x="69" y="4"/>
                    <a:pt x="67" y="4"/>
                    <a:pt x="66" y="4"/>
                  </a:cubicBezTo>
                  <a:cubicBezTo>
                    <a:pt x="64" y="4"/>
                    <a:pt x="63" y="4"/>
                    <a:pt x="62" y="4"/>
                  </a:cubicBezTo>
                  <a:cubicBezTo>
                    <a:pt x="59" y="3"/>
                    <a:pt x="56" y="3"/>
                    <a:pt x="53" y="3"/>
                  </a:cubicBezTo>
                  <a:cubicBezTo>
                    <a:pt x="50" y="3"/>
                    <a:pt x="47" y="3"/>
                    <a:pt x="44" y="3"/>
                  </a:cubicBezTo>
                  <a:cubicBezTo>
                    <a:pt x="44" y="3"/>
                    <a:pt x="43" y="3"/>
                    <a:pt x="43" y="3"/>
                  </a:cubicBezTo>
                  <a:cubicBezTo>
                    <a:pt x="40" y="3"/>
                    <a:pt x="38" y="2"/>
                    <a:pt x="35" y="2"/>
                  </a:cubicBezTo>
                  <a:cubicBezTo>
                    <a:pt x="34" y="2"/>
                    <a:pt x="33" y="2"/>
                    <a:pt x="33" y="2"/>
                  </a:cubicBezTo>
                  <a:cubicBezTo>
                    <a:pt x="30" y="2"/>
                    <a:pt x="28" y="2"/>
                    <a:pt x="26" y="2"/>
                  </a:cubicBezTo>
                  <a:cubicBezTo>
                    <a:pt x="24" y="2"/>
                    <a:pt x="23" y="2"/>
                    <a:pt x="21" y="2"/>
                  </a:cubicBezTo>
                  <a:cubicBezTo>
                    <a:pt x="20" y="1"/>
                    <a:pt x="18" y="1"/>
                    <a:pt x="17" y="1"/>
                  </a:cubicBezTo>
                  <a:cubicBezTo>
                    <a:pt x="14" y="1"/>
                    <a:pt x="11" y="1"/>
                    <a:pt x="8" y="1"/>
                  </a:cubicBezTo>
                  <a:cubicBezTo>
                    <a:pt x="4" y="1"/>
                    <a:pt x="1" y="0"/>
                    <a:pt x="1" y="0"/>
                  </a:cubicBezTo>
                  <a:cubicBezTo>
                    <a:pt x="0" y="21"/>
                    <a:pt x="0" y="21"/>
                    <a:pt x="0" y="21"/>
                  </a:cubicBezTo>
                  <a:cubicBezTo>
                    <a:pt x="0" y="21"/>
                    <a:pt x="1" y="21"/>
                    <a:pt x="3" y="21"/>
                  </a:cubicBezTo>
                  <a:cubicBezTo>
                    <a:pt x="6" y="21"/>
                    <a:pt x="9" y="22"/>
                    <a:pt x="12" y="22"/>
                  </a:cubicBezTo>
                  <a:cubicBezTo>
                    <a:pt x="13" y="22"/>
                    <a:pt x="15" y="22"/>
                    <a:pt x="16" y="22"/>
                  </a:cubicBezTo>
                  <a:cubicBezTo>
                    <a:pt x="18" y="22"/>
                    <a:pt x="19" y="22"/>
                    <a:pt x="21" y="22"/>
                  </a:cubicBezTo>
                  <a:cubicBezTo>
                    <a:pt x="24" y="22"/>
                    <a:pt x="27" y="23"/>
                    <a:pt x="30" y="23"/>
                  </a:cubicBezTo>
                  <a:cubicBezTo>
                    <a:pt x="31" y="23"/>
                    <a:pt x="31" y="23"/>
                    <a:pt x="32" y="23"/>
                  </a:cubicBezTo>
                  <a:cubicBezTo>
                    <a:pt x="34" y="23"/>
                    <a:pt x="36" y="23"/>
                    <a:pt x="38" y="23"/>
                  </a:cubicBezTo>
                  <a:cubicBezTo>
                    <a:pt x="39" y="23"/>
                    <a:pt x="39" y="23"/>
                    <a:pt x="39" y="23"/>
                  </a:cubicBezTo>
                  <a:cubicBezTo>
                    <a:pt x="42" y="23"/>
                    <a:pt x="45" y="24"/>
                    <a:pt x="48" y="24"/>
                  </a:cubicBezTo>
                  <a:cubicBezTo>
                    <a:pt x="51" y="24"/>
                    <a:pt x="54" y="24"/>
                    <a:pt x="57" y="24"/>
                  </a:cubicBezTo>
                  <a:cubicBezTo>
                    <a:pt x="58" y="24"/>
                    <a:pt x="60" y="24"/>
                    <a:pt x="61" y="24"/>
                  </a:cubicBezTo>
                  <a:cubicBezTo>
                    <a:pt x="62" y="25"/>
                    <a:pt x="64" y="25"/>
                    <a:pt x="66" y="25"/>
                  </a:cubicBezTo>
                  <a:cubicBezTo>
                    <a:pt x="69" y="25"/>
                    <a:pt x="72" y="25"/>
                    <a:pt x="75" y="25"/>
                  </a:cubicBezTo>
                  <a:cubicBezTo>
                    <a:pt x="78" y="25"/>
                    <a:pt x="80" y="25"/>
                    <a:pt x="83" y="26"/>
                  </a:cubicBezTo>
                  <a:cubicBezTo>
                    <a:pt x="83" y="26"/>
                    <a:pt x="84" y="26"/>
                    <a:pt x="84" y="26"/>
                  </a:cubicBezTo>
                  <a:cubicBezTo>
                    <a:pt x="87" y="26"/>
                    <a:pt x="90" y="26"/>
                    <a:pt x="93" y="26"/>
                  </a:cubicBezTo>
                  <a:cubicBezTo>
                    <a:pt x="96" y="26"/>
                    <a:pt x="99" y="26"/>
                    <a:pt x="102" y="26"/>
                  </a:cubicBezTo>
                  <a:cubicBezTo>
                    <a:pt x="102" y="26"/>
                    <a:pt x="102" y="26"/>
                    <a:pt x="102" y="26"/>
                  </a:cubicBezTo>
                  <a:cubicBezTo>
                    <a:pt x="103" y="26"/>
                    <a:pt x="104" y="26"/>
                    <a:pt x="106" y="27"/>
                  </a:cubicBezTo>
                  <a:cubicBezTo>
                    <a:pt x="107" y="27"/>
                    <a:pt x="109" y="27"/>
                    <a:pt x="111" y="27"/>
                  </a:cubicBezTo>
                  <a:cubicBezTo>
                    <a:pt x="113" y="27"/>
                    <a:pt x="116" y="27"/>
                    <a:pt x="119" y="27"/>
                  </a:cubicBezTo>
                  <a:cubicBezTo>
                    <a:pt x="122" y="27"/>
                    <a:pt x="125" y="27"/>
                    <a:pt x="128" y="28"/>
                  </a:cubicBezTo>
                  <a:cubicBezTo>
                    <a:pt x="128" y="28"/>
                    <a:pt x="128" y="28"/>
                    <a:pt x="128" y="28"/>
                  </a:cubicBezTo>
                  <a:cubicBezTo>
                    <a:pt x="131" y="28"/>
                    <a:pt x="134" y="28"/>
                    <a:pt x="137" y="28"/>
                  </a:cubicBezTo>
                  <a:cubicBezTo>
                    <a:pt x="140" y="28"/>
                    <a:pt x="143" y="28"/>
                    <a:pt x="146" y="29"/>
                  </a:cubicBezTo>
                  <a:cubicBezTo>
                    <a:pt x="148" y="29"/>
                    <a:pt x="149" y="29"/>
                    <a:pt x="150" y="29"/>
                  </a:cubicBezTo>
                  <a:cubicBezTo>
                    <a:pt x="152" y="29"/>
                    <a:pt x="154" y="29"/>
                    <a:pt x="155" y="29"/>
                  </a:cubicBezTo>
                  <a:cubicBezTo>
                    <a:pt x="158" y="29"/>
                    <a:pt x="161" y="29"/>
                    <a:pt x="164" y="30"/>
                  </a:cubicBezTo>
                  <a:cubicBezTo>
                    <a:pt x="167" y="30"/>
                    <a:pt x="169" y="30"/>
                    <a:pt x="171" y="30"/>
                  </a:cubicBezTo>
                  <a:cubicBezTo>
                    <a:pt x="172" y="30"/>
                    <a:pt x="172" y="30"/>
                    <a:pt x="173" y="30"/>
                  </a:cubicBezTo>
                  <a:cubicBezTo>
                    <a:pt x="173" y="30"/>
                    <a:pt x="173" y="30"/>
                    <a:pt x="173" y="30"/>
                  </a:cubicBezTo>
                  <a:cubicBezTo>
                    <a:pt x="176" y="30"/>
                    <a:pt x="179" y="31"/>
                    <a:pt x="182" y="31"/>
                  </a:cubicBezTo>
                  <a:cubicBezTo>
                    <a:pt x="185" y="31"/>
                    <a:pt x="188" y="31"/>
                    <a:pt x="191" y="31"/>
                  </a:cubicBezTo>
                  <a:cubicBezTo>
                    <a:pt x="192" y="32"/>
                    <a:pt x="193" y="32"/>
                    <a:pt x="194" y="32"/>
                  </a:cubicBezTo>
                  <a:cubicBezTo>
                    <a:pt x="194" y="32"/>
                    <a:pt x="195" y="32"/>
                    <a:pt x="195" y="32"/>
                  </a:cubicBezTo>
                  <a:cubicBezTo>
                    <a:pt x="197" y="32"/>
                    <a:pt x="198" y="32"/>
                    <a:pt x="200" y="32"/>
                  </a:cubicBezTo>
                  <a:cubicBezTo>
                    <a:pt x="202" y="32"/>
                    <a:pt x="203" y="32"/>
                    <a:pt x="203" y="32"/>
                  </a:cubicBezTo>
                  <a:cubicBezTo>
                    <a:pt x="205" y="11"/>
                    <a:pt x="205" y="11"/>
                    <a:pt x="205" y="11"/>
                  </a:cubicBezTo>
                  <a:cubicBezTo>
                    <a:pt x="205" y="11"/>
                    <a:pt x="205" y="11"/>
                    <a:pt x="205" y="11"/>
                  </a:cubicBezTo>
                  <a:cubicBezTo>
                    <a:pt x="205" y="11"/>
                    <a:pt x="203" y="11"/>
                    <a:pt x="200" y="1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 name="Freeform 26">
              <a:extLst>
                <a:ext uri="{FF2B5EF4-FFF2-40B4-BE49-F238E27FC236}">
                  <a16:creationId xmlns:a16="http://schemas.microsoft.com/office/drawing/2014/main" id="{D44A2E4A-62FA-8B94-E7F4-7F0E86354D9C}"/>
                </a:ext>
              </a:extLst>
            </p:cNvPr>
            <p:cNvSpPr>
              <a:spLocks/>
            </p:cNvSpPr>
            <p:nvPr/>
          </p:nvSpPr>
          <p:spPr bwMode="auto">
            <a:xfrm>
              <a:off x="84138" y="1643063"/>
              <a:ext cx="165100" cy="34925"/>
            </a:xfrm>
            <a:custGeom>
              <a:avLst/>
              <a:gdLst>
                <a:gd name="T0" fmla="*/ 65 w 65"/>
                <a:gd name="T1" fmla="*/ 2 h 14"/>
                <a:gd name="T2" fmla="*/ 56 w 65"/>
                <a:gd name="T3" fmla="*/ 2 h 14"/>
                <a:gd name="T4" fmla="*/ 48 w 65"/>
                <a:gd name="T5" fmla="*/ 2 h 14"/>
                <a:gd name="T6" fmla="*/ 47 w 65"/>
                <a:gd name="T7" fmla="*/ 1 h 14"/>
                <a:gd name="T8" fmla="*/ 38 w 65"/>
                <a:gd name="T9" fmla="*/ 1 h 14"/>
                <a:gd name="T10" fmla="*/ 29 w 65"/>
                <a:gd name="T11" fmla="*/ 1 h 14"/>
                <a:gd name="T12" fmla="*/ 26 w 65"/>
                <a:gd name="T13" fmla="*/ 1 h 14"/>
                <a:gd name="T14" fmla="*/ 20 w 65"/>
                <a:gd name="T15" fmla="*/ 1 h 14"/>
                <a:gd name="T16" fmla="*/ 11 w 65"/>
                <a:gd name="T17" fmla="*/ 1 h 14"/>
                <a:gd name="T18" fmla="*/ 3 w 65"/>
                <a:gd name="T19" fmla="*/ 1 h 14"/>
                <a:gd name="T20" fmla="*/ 2 w 65"/>
                <a:gd name="T21" fmla="*/ 0 h 14"/>
                <a:gd name="T22" fmla="*/ 0 w 65"/>
                <a:gd name="T23" fmla="*/ 0 h 14"/>
                <a:gd name="T24" fmla="*/ 1 w 65"/>
                <a:gd name="T25" fmla="*/ 4 h 14"/>
                <a:gd name="T26" fmla="*/ 1 w 65"/>
                <a:gd name="T27" fmla="*/ 9 h 14"/>
                <a:gd name="T28" fmla="*/ 2 w 65"/>
                <a:gd name="T29" fmla="*/ 12 h 14"/>
                <a:gd name="T30" fmla="*/ 8 w 65"/>
                <a:gd name="T31" fmla="*/ 12 h 14"/>
                <a:gd name="T32" fmla="*/ 17 w 65"/>
                <a:gd name="T33" fmla="*/ 13 h 14"/>
                <a:gd name="T34" fmla="*/ 23 w 65"/>
                <a:gd name="T35" fmla="*/ 13 h 14"/>
                <a:gd name="T36" fmla="*/ 26 w 65"/>
                <a:gd name="T37" fmla="*/ 13 h 14"/>
                <a:gd name="T38" fmla="*/ 35 w 65"/>
                <a:gd name="T39" fmla="*/ 13 h 14"/>
                <a:gd name="T40" fmla="*/ 44 w 65"/>
                <a:gd name="T41" fmla="*/ 13 h 14"/>
                <a:gd name="T42" fmla="*/ 46 w 65"/>
                <a:gd name="T43" fmla="*/ 13 h 14"/>
                <a:gd name="T44" fmla="*/ 53 w 65"/>
                <a:gd name="T45" fmla="*/ 13 h 14"/>
                <a:gd name="T46" fmla="*/ 62 w 65"/>
                <a:gd name="T47" fmla="*/ 14 h 14"/>
                <a:gd name="T48" fmla="*/ 65 w 65"/>
                <a:gd name="T49" fmla="*/ 14 h 14"/>
                <a:gd name="T50" fmla="*/ 65 w 65"/>
                <a:gd name="T51" fmla="*/ 2 h 14"/>
                <a:gd name="T52" fmla="*/ 65 w 65"/>
                <a:gd name="T5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14">
                  <a:moveTo>
                    <a:pt x="65" y="2"/>
                  </a:moveTo>
                  <a:cubicBezTo>
                    <a:pt x="62" y="2"/>
                    <a:pt x="59" y="2"/>
                    <a:pt x="56" y="2"/>
                  </a:cubicBezTo>
                  <a:cubicBezTo>
                    <a:pt x="53" y="2"/>
                    <a:pt x="51" y="2"/>
                    <a:pt x="48" y="2"/>
                  </a:cubicBezTo>
                  <a:cubicBezTo>
                    <a:pt x="48" y="1"/>
                    <a:pt x="47" y="1"/>
                    <a:pt x="47" y="1"/>
                  </a:cubicBezTo>
                  <a:cubicBezTo>
                    <a:pt x="44" y="1"/>
                    <a:pt x="41" y="1"/>
                    <a:pt x="38" y="1"/>
                  </a:cubicBezTo>
                  <a:cubicBezTo>
                    <a:pt x="35" y="1"/>
                    <a:pt x="32" y="1"/>
                    <a:pt x="29" y="1"/>
                  </a:cubicBezTo>
                  <a:cubicBezTo>
                    <a:pt x="28" y="1"/>
                    <a:pt x="27" y="1"/>
                    <a:pt x="26" y="1"/>
                  </a:cubicBezTo>
                  <a:cubicBezTo>
                    <a:pt x="24" y="1"/>
                    <a:pt x="22" y="1"/>
                    <a:pt x="20" y="1"/>
                  </a:cubicBezTo>
                  <a:cubicBezTo>
                    <a:pt x="17" y="1"/>
                    <a:pt x="14" y="1"/>
                    <a:pt x="11" y="1"/>
                  </a:cubicBezTo>
                  <a:cubicBezTo>
                    <a:pt x="8" y="1"/>
                    <a:pt x="6" y="1"/>
                    <a:pt x="3" y="1"/>
                  </a:cubicBezTo>
                  <a:cubicBezTo>
                    <a:pt x="3" y="0"/>
                    <a:pt x="2" y="0"/>
                    <a:pt x="2" y="0"/>
                  </a:cubicBezTo>
                  <a:cubicBezTo>
                    <a:pt x="1" y="0"/>
                    <a:pt x="1" y="0"/>
                    <a:pt x="0" y="0"/>
                  </a:cubicBezTo>
                  <a:cubicBezTo>
                    <a:pt x="1" y="2"/>
                    <a:pt x="1" y="3"/>
                    <a:pt x="1" y="4"/>
                  </a:cubicBezTo>
                  <a:cubicBezTo>
                    <a:pt x="1" y="6"/>
                    <a:pt x="1" y="7"/>
                    <a:pt x="1" y="9"/>
                  </a:cubicBezTo>
                  <a:cubicBezTo>
                    <a:pt x="1" y="10"/>
                    <a:pt x="1" y="11"/>
                    <a:pt x="2" y="12"/>
                  </a:cubicBezTo>
                  <a:cubicBezTo>
                    <a:pt x="4" y="12"/>
                    <a:pt x="6" y="12"/>
                    <a:pt x="8" y="12"/>
                  </a:cubicBezTo>
                  <a:cubicBezTo>
                    <a:pt x="11" y="12"/>
                    <a:pt x="14" y="12"/>
                    <a:pt x="17" y="13"/>
                  </a:cubicBezTo>
                  <a:cubicBezTo>
                    <a:pt x="19" y="13"/>
                    <a:pt x="21" y="13"/>
                    <a:pt x="23" y="13"/>
                  </a:cubicBezTo>
                  <a:cubicBezTo>
                    <a:pt x="24" y="13"/>
                    <a:pt x="25" y="13"/>
                    <a:pt x="26" y="13"/>
                  </a:cubicBezTo>
                  <a:cubicBezTo>
                    <a:pt x="29" y="13"/>
                    <a:pt x="32" y="13"/>
                    <a:pt x="35" y="13"/>
                  </a:cubicBezTo>
                  <a:cubicBezTo>
                    <a:pt x="38" y="13"/>
                    <a:pt x="41" y="13"/>
                    <a:pt x="44" y="13"/>
                  </a:cubicBezTo>
                  <a:cubicBezTo>
                    <a:pt x="44" y="13"/>
                    <a:pt x="45" y="13"/>
                    <a:pt x="46" y="13"/>
                  </a:cubicBezTo>
                  <a:cubicBezTo>
                    <a:pt x="48" y="13"/>
                    <a:pt x="50" y="13"/>
                    <a:pt x="53" y="13"/>
                  </a:cubicBezTo>
                  <a:cubicBezTo>
                    <a:pt x="56" y="14"/>
                    <a:pt x="59" y="14"/>
                    <a:pt x="62" y="14"/>
                  </a:cubicBezTo>
                  <a:cubicBezTo>
                    <a:pt x="63" y="14"/>
                    <a:pt x="64" y="14"/>
                    <a:pt x="65" y="14"/>
                  </a:cubicBezTo>
                  <a:cubicBezTo>
                    <a:pt x="65" y="2"/>
                    <a:pt x="65" y="2"/>
                    <a:pt x="65" y="2"/>
                  </a:cubicBezTo>
                  <a:cubicBezTo>
                    <a:pt x="65" y="2"/>
                    <a:pt x="65" y="2"/>
                    <a:pt x="65" y="2"/>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 name="Freeform 27">
              <a:extLst>
                <a:ext uri="{FF2B5EF4-FFF2-40B4-BE49-F238E27FC236}">
                  <a16:creationId xmlns:a16="http://schemas.microsoft.com/office/drawing/2014/main" id="{B179A4BB-9E86-5CCF-ACE5-F0B39CA5ECE4}"/>
                </a:ext>
              </a:extLst>
            </p:cNvPr>
            <p:cNvSpPr>
              <a:spLocks/>
            </p:cNvSpPr>
            <p:nvPr/>
          </p:nvSpPr>
          <p:spPr bwMode="auto">
            <a:xfrm>
              <a:off x="3673475" y="2201863"/>
              <a:ext cx="109538" cy="204788"/>
            </a:xfrm>
            <a:custGeom>
              <a:avLst/>
              <a:gdLst>
                <a:gd name="T0" fmla="*/ 43 w 43"/>
                <a:gd name="T1" fmla="*/ 81 h 81"/>
                <a:gd name="T2" fmla="*/ 24 w 43"/>
                <a:gd name="T3" fmla="*/ 31 h 81"/>
                <a:gd name="T4" fmla="*/ 0 w 43"/>
                <a:gd name="T5" fmla="*/ 0 h 81"/>
              </a:gdLst>
              <a:ahLst/>
              <a:cxnLst>
                <a:cxn ang="0">
                  <a:pos x="T0" y="T1"/>
                </a:cxn>
                <a:cxn ang="0">
                  <a:pos x="T2" y="T3"/>
                </a:cxn>
                <a:cxn ang="0">
                  <a:pos x="T4" y="T5"/>
                </a:cxn>
              </a:cxnLst>
              <a:rect l="0" t="0" r="r" b="b"/>
              <a:pathLst>
                <a:path w="43" h="81">
                  <a:moveTo>
                    <a:pt x="43" y="81"/>
                  </a:moveTo>
                  <a:cubicBezTo>
                    <a:pt x="39" y="63"/>
                    <a:pt x="32" y="47"/>
                    <a:pt x="24" y="31"/>
                  </a:cubicBezTo>
                  <a:cubicBezTo>
                    <a:pt x="18" y="20"/>
                    <a:pt x="8" y="10"/>
                    <a:pt x="0" y="0"/>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41" name="Group 40">
            <a:extLst>
              <a:ext uri="{FF2B5EF4-FFF2-40B4-BE49-F238E27FC236}">
                <a16:creationId xmlns:a16="http://schemas.microsoft.com/office/drawing/2014/main" id="{58C6E00D-F08B-0D65-B611-2FFACBA6BC9F}"/>
              </a:ext>
            </a:extLst>
          </p:cNvPr>
          <p:cNvGrpSpPr/>
          <p:nvPr/>
        </p:nvGrpSpPr>
        <p:grpSpPr>
          <a:xfrm>
            <a:off x="1956982" y="3677188"/>
            <a:ext cx="3021608" cy="2530074"/>
            <a:chOff x="1956982" y="3677188"/>
            <a:chExt cx="3021608" cy="2530074"/>
          </a:xfrm>
        </p:grpSpPr>
        <p:grpSp>
          <p:nvGrpSpPr>
            <p:cNvPr id="89" name="Group 88">
              <a:extLst>
                <a:ext uri="{FF2B5EF4-FFF2-40B4-BE49-F238E27FC236}">
                  <a16:creationId xmlns:a16="http://schemas.microsoft.com/office/drawing/2014/main" id="{C072BB8B-7DD6-BCED-DC20-1B941B0375F3}"/>
                </a:ext>
              </a:extLst>
            </p:cNvPr>
            <p:cNvGrpSpPr/>
            <p:nvPr/>
          </p:nvGrpSpPr>
          <p:grpSpPr>
            <a:xfrm>
              <a:off x="2148833" y="3677188"/>
              <a:ext cx="1235663" cy="1771710"/>
              <a:chOff x="6285507" y="4056652"/>
              <a:chExt cx="1361612" cy="1952296"/>
            </a:xfrm>
          </p:grpSpPr>
          <p:grpSp>
            <p:nvGrpSpPr>
              <p:cNvPr id="90" name="Group 89">
                <a:extLst>
                  <a:ext uri="{FF2B5EF4-FFF2-40B4-BE49-F238E27FC236}">
                    <a16:creationId xmlns:a16="http://schemas.microsoft.com/office/drawing/2014/main" id="{B01D85E0-AEE8-FB43-6C98-AF57AF9F7F98}"/>
                  </a:ext>
                </a:extLst>
              </p:cNvPr>
              <p:cNvGrpSpPr/>
              <p:nvPr/>
            </p:nvGrpSpPr>
            <p:grpSpPr>
              <a:xfrm>
                <a:off x="6285507" y="4056652"/>
                <a:ext cx="1361612" cy="1952296"/>
                <a:chOff x="5808789" y="2272281"/>
                <a:chExt cx="1993536" cy="2858355"/>
              </a:xfrm>
            </p:grpSpPr>
            <p:sp>
              <p:nvSpPr>
                <p:cNvPr id="92" name="Rectangle 91">
                  <a:extLst>
                    <a:ext uri="{FF2B5EF4-FFF2-40B4-BE49-F238E27FC236}">
                      <a16:creationId xmlns:a16="http://schemas.microsoft.com/office/drawing/2014/main" id="{21F956CB-D430-BA48-0BFD-6BF205BD7742}"/>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93" name="Group 92">
                  <a:extLst>
                    <a:ext uri="{FF2B5EF4-FFF2-40B4-BE49-F238E27FC236}">
                      <a16:creationId xmlns:a16="http://schemas.microsoft.com/office/drawing/2014/main" id="{02178409-9436-B6B2-A8BD-952F981A95AF}"/>
                    </a:ext>
                  </a:extLst>
                </p:cNvPr>
                <p:cNvGrpSpPr/>
                <p:nvPr/>
              </p:nvGrpSpPr>
              <p:grpSpPr>
                <a:xfrm>
                  <a:off x="5808789" y="2272281"/>
                  <a:ext cx="1993536" cy="1989348"/>
                  <a:chOff x="8140701" y="1890712"/>
                  <a:chExt cx="1511300" cy="1508125"/>
                </a:xfrm>
              </p:grpSpPr>
              <p:sp>
                <p:nvSpPr>
                  <p:cNvPr id="94" name="Freeform 25">
                    <a:extLst>
                      <a:ext uri="{FF2B5EF4-FFF2-40B4-BE49-F238E27FC236}">
                        <a16:creationId xmlns:a16="http://schemas.microsoft.com/office/drawing/2014/main" id="{EA4D7C1C-8872-1E6F-CD2A-BCD15C93CC55}"/>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95" name="Freeform 26">
                    <a:extLst>
                      <a:ext uri="{FF2B5EF4-FFF2-40B4-BE49-F238E27FC236}">
                        <a16:creationId xmlns:a16="http://schemas.microsoft.com/office/drawing/2014/main" id="{6F6C4015-761C-F736-EA2C-2C56F1EE60A2}"/>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grpSp>
          </p:grpSp>
          <p:sp>
            <p:nvSpPr>
              <p:cNvPr id="91" name="TextBox 90">
                <a:extLst>
                  <a:ext uri="{FF2B5EF4-FFF2-40B4-BE49-F238E27FC236}">
                    <a16:creationId xmlns:a16="http://schemas.microsoft.com/office/drawing/2014/main" id="{AF876421-5E4A-E1CC-0867-0247FCD58788}"/>
                  </a:ext>
                </a:extLst>
              </p:cNvPr>
              <p:cNvSpPr txBox="1"/>
              <p:nvPr/>
            </p:nvSpPr>
            <p:spPr>
              <a:xfrm>
                <a:off x="6371735" y="4617374"/>
                <a:ext cx="1189156" cy="305233"/>
              </a:xfrm>
              <a:prstGeom prst="rect">
                <a:avLst/>
              </a:prstGeom>
              <a:noFill/>
            </p:spPr>
            <p:txBody>
              <a:bodyPr wrap="square" rtlCol="0" anchor="ctr">
                <a:spAutoFit/>
              </a:bodyPr>
              <a:lstStyle/>
              <a:p>
                <a:pPr algn="ctr"/>
                <a:r>
                  <a:rPr lang="en-US" sz="1200" kern="0" dirty="0">
                    <a:latin typeface="Arial" panose="020B0604020202020204" pitchFamily="34" charset="0"/>
                    <a:cs typeface="Arial" panose="020B0604020202020204" pitchFamily="34" charset="0"/>
                  </a:rPr>
                  <a:t>Evaluation</a:t>
                </a:r>
                <a:endParaRPr lang="en-US" sz="1200" dirty="0"/>
              </a:p>
            </p:txBody>
          </p:sp>
        </p:grpSp>
        <p:sp>
          <p:nvSpPr>
            <p:cNvPr id="58" name="TextBox 57">
              <a:extLst>
                <a:ext uri="{FF2B5EF4-FFF2-40B4-BE49-F238E27FC236}">
                  <a16:creationId xmlns:a16="http://schemas.microsoft.com/office/drawing/2014/main" id="{0E2F6904-D1C3-C325-C299-182BC78053E1}"/>
                </a:ext>
              </a:extLst>
            </p:cNvPr>
            <p:cNvSpPr txBox="1"/>
            <p:nvPr/>
          </p:nvSpPr>
          <p:spPr>
            <a:xfrm>
              <a:off x="1968472" y="5208190"/>
              <a:ext cx="3010118" cy="323165"/>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2025</a:t>
              </a:r>
            </a:p>
          </p:txBody>
        </p:sp>
        <p:sp>
          <p:nvSpPr>
            <p:cNvPr id="60" name="TextBox 59">
              <a:extLst>
                <a:ext uri="{FF2B5EF4-FFF2-40B4-BE49-F238E27FC236}">
                  <a16:creationId xmlns:a16="http://schemas.microsoft.com/office/drawing/2014/main" id="{4F647C49-FB92-F0AD-6958-D2E75B4AC4B5}"/>
                </a:ext>
              </a:extLst>
            </p:cNvPr>
            <p:cNvSpPr txBox="1"/>
            <p:nvPr/>
          </p:nvSpPr>
          <p:spPr>
            <a:xfrm>
              <a:off x="1956982" y="5560931"/>
              <a:ext cx="2559778" cy="646331"/>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Developed the </a:t>
              </a:r>
              <a:r>
                <a:rPr lang="en-US" sz="1200" b="1" kern="0" dirty="0">
                  <a:solidFill>
                    <a:schemeClr val="tx1">
                      <a:lumMod val="75000"/>
                      <a:lumOff val="25000"/>
                    </a:schemeClr>
                  </a:solidFill>
                  <a:latin typeface="Arial" panose="020B0604020202020204" pitchFamily="34" charset="0"/>
                  <a:cs typeface="Arial" panose="020B0604020202020204" pitchFamily="34" charset="0"/>
                </a:rPr>
                <a:t>Framework</a:t>
              </a:r>
              <a:r>
                <a:rPr lang="en-US" sz="1200" kern="0" dirty="0">
                  <a:solidFill>
                    <a:schemeClr val="tx1">
                      <a:lumMod val="75000"/>
                      <a:lumOff val="25000"/>
                    </a:schemeClr>
                  </a:solidFill>
                  <a:latin typeface="Arial" panose="020B0604020202020204" pitchFamily="34" charset="0"/>
                  <a:cs typeface="Arial" panose="020B0604020202020204" pitchFamily="34" charset="0"/>
                </a:rPr>
                <a:t> that cross-walked Expectations, Resources, and Evaluations</a:t>
              </a:r>
              <a:endParaRPr 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id="{FB059E33-641B-566F-4A08-393B2FCBE475}"/>
              </a:ext>
            </a:extLst>
          </p:cNvPr>
          <p:cNvGrpSpPr/>
          <p:nvPr/>
        </p:nvGrpSpPr>
        <p:grpSpPr>
          <a:xfrm>
            <a:off x="4017002" y="2817182"/>
            <a:ext cx="4198509" cy="1505819"/>
            <a:chOff x="4017002" y="2817182"/>
            <a:chExt cx="4198509" cy="1505819"/>
          </a:xfrm>
        </p:grpSpPr>
        <p:grpSp>
          <p:nvGrpSpPr>
            <p:cNvPr id="82" name="Group 81">
              <a:extLst>
                <a:ext uri="{FF2B5EF4-FFF2-40B4-BE49-F238E27FC236}">
                  <a16:creationId xmlns:a16="http://schemas.microsoft.com/office/drawing/2014/main" id="{90ECCC95-0293-CDE3-5037-C4D311E73FD7}"/>
                </a:ext>
              </a:extLst>
            </p:cNvPr>
            <p:cNvGrpSpPr/>
            <p:nvPr/>
          </p:nvGrpSpPr>
          <p:grpSpPr>
            <a:xfrm>
              <a:off x="4017002" y="2858778"/>
              <a:ext cx="1021209" cy="1464223"/>
              <a:chOff x="6285507" y="4056652"/>
              <a:chExt cx="1361612" cy="1952296"/>
            </a:xfrm>
          </p:grpSpPr>
          <p:grpSp>
            <p:nvGrpSpPr>
              <p:cNvPr id="83" name="Group 82">
                <a:extLst>
                  <a:ext uri="{FF2B5EF4-FFF2-40B4-BE49-F238E27FC236}">
                    <a16:creationId xmlns:a16="http://schemas.microsoft.com/office/drawing/2014/main" id="{C4ACCD54-F059-F3C2-5160-54474CE5C9C1}"/>
                  </a:ext>
                </a:extLst>
              </p:cNvPr>
              <p:cNvGrpSpPr/>
              <p:nvPr/>
            </p:nvGrpSpPr>
            <p:grpSpPr>
              <a:xfrm>
                <a:off x="6285507" y="4056652"/>
                <a:ext cx="1361612" cy="1952296"/>
                <a:chOff x="5808789" y="2272281"/>
                <a:chExt cx="1993536" cy="2858355"/>
              </a:xfrm>
            </p:grpSpPr>
            <p:sp>
              <p:nvSpPr>
                <p:cNvPr id="85" name="Rectangle 84">
                  <a:extLst>
                    <a:ext uri="{FF2B5EF4-FFF2-40B4-BE49-F238E27FC236}">
                      <a16:creationId xmlns:a16="http://schemas.microsoft.com/office/drawing/2014/main" id="{9A48F521-B86C-5A83-C6EE-FD44EE848253}"/>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86" name="Group 85">
                  <a:extLst>
                    <a:ext uri="{FF2B5EF4-FFF2-40B4-BE49-F238E27FC236}">
                      <a16:creationId xmlns:a16="http://schemas.microsoft.com/office/drawing/2014/main" id="{DF813CAC-69E3-FDCD-14C8-F2574A24781B}"/>
                    </a:ext>
                  </a:extLst>
                </p:cNvPr>
                <p:cNvGrpSpPr/>
                <p:nvPr/>
              </p:nvGrpSpPr>
              <p:grpSpPr>
                <a:xfrm>
                  <a:off x="5808789" y="2272281"/>
                  <a:ext cx="1993536" cy="1989348"/>
                  <a:chOff x="8140701" y="1890712"/>
                  <a:chExt cx="1511300" cy="1508125"/>
                </a:xfrm>
              </p:grpSpPr>
              <p:sp>
                <p:nvSpPr>
                  <p:cNvPr id="87" name="Freeform 25">
                    <a:extLst>
                      <a:ext uri="{FF2B5EF4-FFF2-40B4-BE49-F238E27FC236}">
                        <a16:creationId xmlns:a16="http://schemas.microsoft.com/office/drawing/2014/main" id="{04D4EBBA-9E21-000E-C06E-C321B4B6FBF1}"/>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88" name="Freeform 26">
                    <a:extLst>
                      <a:ext uri="{FF2B5EF4-FFF2-40B4-BE49-F238E27FC236}">
                        <a16:creationId xmlns:a16="http://schemas.microsoft.com/office/drawing/2014/main" id="{C9A07534-4255-9794-7F5C-BE8A95AE504B}"/>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grpSp>
          </p:grpSp>
          <p:sp>
            <p:nvSpPr>
              <p:cNvPr id="84" name="TextBox 83">
                <a:extLst>
                  <a:ext uri="{FF2B5EF4-FFF2-40B4-BE49-F238E27FC236}">
                    <a16:creationId xmlns:a16="http://schemas.microsoft.com/office/drawing/2014/main" id="{A31388C3-C040-8307-C8F6-99873F3C67AB}"/>
                  </a:ext>
                </a:extLst>
              </p:cNvPr>
              <p:cNvSpPr txBox="1"/>
              <p:nvPr/>
            </p:nvSpPr>
            <p:spPr>
              <a:xfrm>
                <a:off x="6371734" y="4570878"/>
                <a:ext cx="1189156" cy="338554"/>
              </a:xfrm>
              <a:prstGeom prst="rect">
                <a:avLst/>
              </a:prstGeom>
              <a:noFill/>
            </p:spPr>
            <p:txBody>
              <a:bodyPr wrap="square" rtlCol="0" anchor="ctr">
                <a:spAutoFit/>
              </a:bodyPr>
              <a:lstStyle/>
              <a:p>
                <a:pPr algn="ctr"/>
                <a:r>
                  <a:rPr lang="en-US" sz="1050" kern="0" dirty="0">
                    <a:latin typeface="Arial" panose="020B0604020202020204" pitchFamily="34" charset="0"/>
                    <a:cs typeface="Arial" panose="020B0604020202020204" pitchFamily="34" charset="0"/>
                  </a:rPr>
                  <a:t>Framework</a:t>
                </a:r>
                <a:endParaRPr lang="en-US" sz="1050" dirty="0"/>
              </a:p>
            </p:txBody>
          </p:sp>
        </p:grpSp>
        <p:sp>
          <p:nvSpPr>
            <p:cNvPr id="57" name="TextBox 56">
              <a:extLst>
                <a:ext uri="{FF2B5EF4-FFF2-40B4-BE49-F238E27FC236}">
                  <a16:creationId xmlns:a16="http://schemas.microsoft.com/office/drawing/2014/main" id="{E4A46E1F-3FC9-23F2-1355-817C855990B0}"/>
                </a:ext>
              </a:extLst>
            </p:cNvPr>
            <p:cNvSpPr txBox="1"/>
            <p:nvPr/>
          </p:nvSpPr>
          <p:spPr>
            <a:xfrm>
              <a:off x="5102881" y="3162822"/>
              <a:ext cx="2985768" cy="461665"/>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Added School Level Look-Fors to the </a:t>
              </a:r>
              <a:r>
                <a:rPr lang="en-US" sz="1200" b="1" i="1" kern="0" dirty="0">
                  <a:solidFill>
                    <a:schemeClr val="tx1">
                      <a:lumMod val="75000"/>
                      <a:lumOff val="25000"/>
                    </a:schemeClr>
                  </a:solidFill>
                  <a:latin typeface="Arial" panose="020B0604020202020204" pitchFamily="34" charset="0"/>
                  <a:cs typeface="Arial" panose="020B0604020202020204" pitchFamily="34" charset="0"/>
                </a:rPr>
                <a:t>NCEES Rubric</a:t>
              </a:r>
              <a:endParaRPr lang="en-US" sz="1200" b="1" i="1" dirty="0">
                <a:solidFill>
                  <a:schemeClr val="tx1">
                    <a:lumMod val="75000"/>
                    <a:lumOff val="25000"/>
                  </a:schemeClr>
                </a:solidFill>
              </a:endParaRPr>
            </a:p>
          </p:txBody>
        </p:sp>
        <p:sp>
          <p:nvSpPr>
            <p:cNvPr id="61" name="TextBox 60">
              <a:extLst>
                <a:ext uri="{FF2B5EF4-FFF2-40B4-BE49-F238E27FC236}">
                  <a16:creationId xmlns:a16="http://schemas.microsoft.com/office/drawing/2014/main" id="{B8820312-F9B9-5FCC-12C5-D1B2B9FAF525}"/>
                </a:ext>
              </a:extLst>
            </p:cNvPr>
            <p:cNvSpPr txBox="1"/>
            <p:nvPr/>
          </p:nvSpPr>
          <p:spPr>
            <a:xfrm>
              <a:off x="5205393" y="2817182"/>
              <a:ext cx="3010118" cy="323165"/>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2024</a:t>
              </a:r>
            </a:p>
          </p:txBody>
        </p:sp>
      </p:grpSp>
      <p:grpSp>
        <p:nvGrpSpPr>
          <p:cNvPr id="42" name="Group 41">
            <a:extLst>
              <a:ext uri="{FF2B5EF4-FFF2-40B4-BE49-F238E27FC236}">
                <a16:creationId xmlns:a16="http://schemas.microsoft.com/office/drawing/2014/main" id="{2AE5E01F-9D66-0C97-D797-076A60732D24}"/>
              </a:ext>
            </a:extLst>
          </p:cNvPr>
          <p:cNvGrpSpPr/>
          <p:nvPr/>
        </p:nvGrpSpPr>
        <p:grpSpPr>
          <a:xfrm>
            <a:off x="7095057" y="3444672"/>
            <a:ext cx="2207304" cy="2296355"/>
            <a:chOff x="7095057" y="3444672"/>
            <a:chExt cx="2207304" cy="2296355"/>
          </a:xfrm>
        </p:grpSpPr>
        <p:grpSp>
          <p:nvGrpSpPr>
            <p:cNvPr id="75" name="Group 74">
              <a:extLst>
                <a:ext uri="{FF2B5EF4-FFF2-40B4-BE49-F238E27FC236}">
                  <a16:creationId xmlns:a16="http://schemas.microsoft.com/office/drawing/2014/main" id="{64F3FFAB-A662-6FA3-EEBC-8B4CCAC62F8B}"/>
                </a:ext>
              </a:extLst>
            </p:cNvPr>
            <p:cNvGrpSpPr/>
            <p:nvPr/>
          </p:nvGrpSpPr>
          <p:grpSpPr>
            <a:xfrm>
              <a:off x="7095057" y="3444672"/>
              <a:ext cx="1359229" cy="1948881"/>
              <a:chOff x="6285507" y="4056652"/>
              <a:chExt cx="1361612" cy="1952296"/>
            </a:xfrm>
          </p:grpSpPr>
          <p:grpSp>
            <p:nvGrpSpPr>
              <p:cNvPr id="76" name="Group 75">
                <a:extLst>
                  <a:ext uri="{FF2B5EF4-FFF2-40B4-BE49-F238E27FC236}">
                    <a16:creationId xmlns:a16="http://schemas.microsoft.com/office/drawing/2014/main" id="{FAACBC0F-F0B0-0FD1-77AA-77553384360A}"/>
                  </a:ext>
                </a:extLst>
              </p:cNvPr>
              <p:cNvGrpSpPr/>
              <p:nvPr/>
            </p:nvGrpSpPr>
            <p:grpSpPr>
              <a:xfrm>
                <a:off x="6285507" y="4056652"/>
                <a:ext cx="1361612" cy="1952296"/>
                <a:chOff x="5808789" y="2272281"/>
                <a:chExt cx="1993536" cy="2858355"/>
              </a:xfrm>
            </p:grpSpPr>
            <p:sp>
              <p:nvSpPr>
                <p:cNvPr id="78" name="Rectangle 77">
                  <a:extLst>
                    <a:ext uri="{FF2B5EF4-FFF2-40B4-BE49-F238E27FC236}">
                      <a16:creationId xmlns:a16="http://schemas.microsoft.com/office/drawing/2014/main" id="{B07671E9-9EC6-FB87-5217-2608A755BE98}"/>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79" name="Group 78">
                  <a:extLst>
                    <a:ext uri="{FF2B5EF4-FFF2-40B4-BE49-F238E27FC236}">
                      <a16:creationId xmlns:a16="http://schemas.microsoft.com/office/drawing/2014/main" id="{6F2D9CA8-84C6-C10B-D3B6-223A4E1BB0BA}"/>
                    </a:ext>
                  </a:extLst>
                </p:cNvPr>
                <p:cNvGrpSpPr/>
                <p:nvPr/>
              </p:nvGrpSpPr>
              <p:grpSpPr>
                <a:xfrm>
                  <a:off x="5808789" y="2272281"/>
                  <a:ext cx="1993536" cy="1989348"/>
                  <a:chOff x="8140701" y="1890712"/>
                  <a:chExt cx="1511300" cy="1508125"/>
                </a:xfrm>
              </p:grpSpPr>
              <p:sp>
                <p:nvSpPr>
                  <p:cNvPr id="80" name="Freeform 25">
                    <a:extLst>
                      <a:ext uri="{FF2B5EF4-FFF2-40B4-BE49-F238E27FC236}">
                        <a16:creationId xmlns:a16="http://schemas.microsoft.com/office/drawing/2014/main" id="{D83C54B0-6E8C-2C9F-E9D1-99D4B5E757B2}"/>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81" name="Freeform 26">
                    <a:extLst>
                      <a:ext uri="{FF2B5EF4-FFF2-40B4-BE49-F238E27FC236}">
                        <a16:creationId xmlns:a16="http://schemas.microsoft.com/office/drawing/2014/main" id="{D5EC0ED8-FEC0-9174-EAAB-51A8EA531383}"/>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grpSp>
          </p:grpSp>
          <p:sp>
            <p:nvSpPr>
              <p:cNvPr id="77" name="TextBox 76">
                <a:extLst>
                  <a:ext uri="{FF2B5EF4-FFF2-40B4-BE49-F238E27FC236}">
                    <a16:creationId xmlns:a16="http://schemas.microsoft.com/office/drawing/2014/main" id="{F9600966-C13D-5BBB-C8C2-1CBD0EDEE86C}"/>
                  </a:ext>
                </a:extLst>
              </p:cNvPr>
              <p:cNvSpPr txBox="1"/>
              <p:nvPr/>
            </p:nvSpPr>
            <p:spPr>
              <a:xfrm>
                <a:off x="6371735" y="4619687"/>
                <a:ext cx="1189156" cy="300608"/>
              </a:xfrm>
              <a:prstGeom prst="rect">
                <a:avLst/>
              </a:prstGeom>
              <a:noFill/>
            </p:spPr>
            <p:txBody>
              <a:bodyPr wrap="square" rtlCol="0" anchor="ctr">
                <a:spAutoFit/>
              </a:bodyPr>
              <a:lstStyle/>
              <a:p>
                <a:pPr algn="ctr"/>
                <a:r>
                  <a:rPr lang="en-US" sz="1350" kern="0" dirty="0">
                    <a:latin typeface="Arial" panose="020B0604020202020204" pitchFamily="34" charset="0"/>
                    <a:cs typeface="Arial" panose="020B0604020202020204" pitchFamily="34" charset="0"/>
                  </a:rPr>
                  <a:t>Support</a:t>
                </a:r>
                <a:endParaRPr lang="en-US" sz="1350" dirty="0"/>
              </a:p>
            </p:txBody>
          </p:sp>
        </p:grpSp>
        <p:sp>
          <p:nvSpPr>
            <p:cNvPr id="63" name="TextBox 62">
              <a:extLst>
                <a:ext uri="{FF2B5EF4-FFF2-40B4-BE49-F238E27FC236}">
                  <a16:creationId xmlns:a16="http://schemas.microsoft.com/office/drawing/2014/main" id="{9AB98843-B5DE-7B12-C85E-9F0BD7E63DEF}"/>
                </a:ext>
              </a:extLst>
            </p:cNvPr>
            <p:cNvSpPr txBox="1"/>
            <p:nvPr/>
          </p:nvSpPr>
          <p:spPr>
            <a:xfrm>
              <a:off x="8009474" y="4910030"/>
              <a:ext cx="1292887" cy="830997"/>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Began to examine the Framework in PLCs</a:t>
              </a:r>
            </a:p>
          </p:txBody>
        </p:sp>
        <p:sp>
          <p:nvSpPr>
            <p:cNvPr id="67" name="TextBox 66">
              <a:extLst>
                <a:ext uri="{FF2B5EF4-FFF2-40B4-BE49-F238E27FC236}">
                  <a16:creationId xmlns:a16="http://schemas.microsoft.com/office/drawing/2014/main" id="{A465F230-861F-DF8A-7067-3888ED461D80}"/>
                </a:ext>
              </a:extLst>
            </p:cNvPr>
            <p:cNvSpPr txBox="1"/>
            <p:nvPr/>
          </p:nvSpPr>
          <p:spPr>
            <a:xfrm>
              <a:off x="8013535" y="4691147"/>
              <a:ext cx="1064211" cy="323165"/>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2025</a:t>
              </a:r>
            </a:p>
          </p:txBody>
        </p:sp>
      </p:grpSp>
      <p:grpSp>
        <p:nvGrpSpPr>
          <p:cNvPr id="39" name="Group 38">
            <a:extLst>
              <a:ext uri="{FF2B5EF4-FFF2-40B4-BE49-F238E27FC236}">
                <a16:creationId xmlns:a16="http://schemas.microsoft.com/office/drawing/2014/main" id="{F1699BA1-002E-6414-82ED-F9C01038B229}"/>
              </a:ext>
            </a:extLst>
          </p:cNvPr>
          <p:cNvGrpSpPr/>
          <p:nvPr/>
        </p:nvGrpSpPr>
        <p:grpSpPr>
          <a:xfrm>
            <a:off x="4257979" y="1171529"/>
            <a:ext cx="3981882" cy="1331111"/>
            <a:chOff x="4257979" y="1171529"/>
            <a:chExt cx="3981882" cy="1331111"/>
          </a:xfrm>
        </p:grpSpPr>
        <p:grpSp>
          <p:nvGrpSpPr>
            <p:cNvPr id="64" name="Group 63">
              <a:extLst>
                <a:ext uri="{FF2B5EF4-FFF2-40B4-BE49-F238E27FC236}">
                  <a16:creationId xmlns:a16="http://schemas.microsoft.com/office/drawing/2014/main" id="{AE5AB67A-C212-058E-3503-E8B0E6032C12}"/>
                </a:ext>
              </a:extLst>
            </p:cNvPr>
            <p:cNvGrpSpPr/>
            <p:nvPr/>
          </p:nvGrpSpPr>
          <p:grpSpPr>
            <a:xfrm>
              <a:off x="4257979" y="1171529"/>
              <a:ext cx="928372" cy="1331111"/>
              <a:chOff x="6285507" y="4056652"/>
              <a:chExt cx="1361612" cy="1952296"/>
            </a:xfrm>
          </p:grpSpPr>
          <p:grpSp>
            <p:nvGrpSpPr>
              <p:cNvPr id="65" name="Group 64">
                <a:extLst>
                  <a:ext uri="{FF2B5EF4-FFF2-40B4-BE49-F238E27FC236}">
                    <a16:creationId xmlns:a16="http://schemas.microsoft.com/office/drawing/2014/main" id="{67A5B0DC-E99A-FEDC-C013-85C3EFDC865B}"/>
                  </a:ext>
                </a:extLst>
              </p:cNvPr>
              <p:cNvGrpSpPr/>
              <p:nvPr/>
            </p:nvGrpSpPr>
            <p:grpSpPr>
              <a:xfrm>
                <a:off x="6285507" y="4056652"/>
                <a:ext cx="1361612" cy="1952296"/>
                <a:chOff x="5808789" y="2272281"/>
                <a:chExt cx="1993536" cy="2858355"/>
              </a:xfrm>
            </p:grpSpPr>
            <p:sp>
              <p:nvSpPr>
                <p:cNvPr id="70" name="Rectangle 69">
                  <a:extLst>
                    <a:ext uri="{FF2B5EF4-FFF2-40B4-BE49-F238E27FC236}">
                      <a16:creationId xmlns:a16="http://schemas.microsoft.com/office/drawing/2014/main" id="{E136E6C8-40CE-E058-A0EC-7DA38C405B51}"/>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71" name="Group 70">
                  <a:extLst>
                    <a:ext uri="{FF2B5EF4-FFF2-40B4-BE49-F238E27FC236}">
                      <a16:creationId xmlns:a16="http://schemas.microsoft.com/office/drawing/2014/main" id="{77E5D004-B394-B099-E555-A03C0B19445C}"/>
                    </a:ext>
                  </a:extLst>
                </p:cNvPr>
                <p:cNvGrpSpPr/>
                <p:nvPr/>
              </p:nvGrpSpPr>
              <p:grpSpPr>
                <a:xfrm>
                  <a:off x="5808789" y="2272281"/>
                  <a:ext cx="1993536" cy="1989348"/>
                  <a:chOff x="8140701" y="1890712"/>
                  <a:chExt cx="1511300" cy="1508125"/>
                </a:xfrm>
              </p:grpSpPr>
              <p:sp>
                <p:nvSpPr>
                  <p:cNvPr id="72" name="Freeform 25">
                    <a:extLst>
                      <a:ext uri="{FF2B5EF4-FFF2-40B4-BE49-F238E27FC236}">
                        <a16:creationId xmlns:a16="http://schemas.microsoft.com/office/drawing/2014/main" id="{5F979B98-80FF-974B-FCCA-7C006AAE3AB5}"/>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74" name="Freeform 26">
                    <a:extLst>
                      <a:ext uri="{FF2B5EF4-FFF2-40B4-BE49-F238E27FC236}">
                        <a16:creationId xmlns:a16="http://schemas.microsoft.com/office/drawing/2014/main" id="{0699D9A6-EB29-1A6C-FD61-68BD3459F3AB}"/>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grpSp>
          </p:grpSp>
          <p:sp>
            <p:nvSpPr>
              <p:cNvPr id="66" name="TextBox 65">
                <a:extLst>
                  <a:ext uri="{FF2B5EF4-FFF2-40B4-BE49-F238E27FC236}">
                    <a16:creationId xmlns:a16="http://schemas.microsoft.com/office/drawing/2014/main" id="{37664AB2-5C25-5905-872F-9AEC4740F942}"/>
                  </a:ext>
                </a:extLst>
              </p:cNvPr>
              <p:cNvSpPr txBox="1"/>
              <p:nvPr/>
            </p:nvSpPr>
            <p:spPr>
              <a:xfrm>
                <a:off x="6350589" y="4578992"/>
                <a:ext cx="1189156" cy="338554"/>
              </a:xfrm>
              <a:prstGeom prst="rect">
                <a:avLst/>
              </a:prstGeom>
              <a:noFill/>
            </p:spPr>
            <p:txBody>
              <a:bodyPr wrap="square" rtlCol="0" anchor="ctr">
                <a:spAutoFit/>
              </a:bodyPr>
              <a:lstStyle/>
              <a:p>
                <a:pPr algn="ctr"/>
                <a:r>
                  <a:rPr lang="en-US" sz="900" kern="0" dirty="0">
                    <a:latin typeface="Arial" panose="020B0604020202020204" pitchFamily="34" charset="0"/>
                    <a:cs typeface="Arial" panose="020B0604020202020204" pitchFamily="34" charset="0"/>
                  </a:rPr>
                  <a:t>Resources</a:t>
                </a:r>
                <a:endParaRPr lang="en-US" sz="900" dirty="0"/>
              </a:p>
            </p:txBody>
          </p:sp>
        </p:grpSp>
        <p:grpSp>
          <p:nvGrpSpPr>
            <p:cNvPr id="68" name="Group 67">
              <a:extLst>
                <a:ext uri="{FF2B5EF4-FFF2-40B4-BE49-F238E27FC236}">
                  <a16:creationId xmlns:a16="http://schemas.microsoft.com/office/drawing/2014/main" id="{5E05A36F-BE3C-EBA6-0737-CEDFA1D23433}"/>
                </a:ext>
              </a:extLst>
            </p:cNvPr>
            <p:cNvGrpSpPr/>
            <p:nvPr/>
          </p:nvGrpSpPr>
          <p:grpSpPr>
            <a:xfrm>
              <a:off x="5229743" y="1222225"/>
              <a:ext cx="3010118" cy="936904"/>
              <a:chOff x="4027695" y="1669969"/>
              <a:chExt cx="1722603" cy="1249207"/>
            </a:xfrm>
          </p:grpSpPr>
          <p:sp>
            <p:nvSpPr>
              <p:cNvPr id="69" name="TextBox 68">
                <a:extLst>
                  <a:ext uri="{FF2B5EF4-FFF2-40B4-BE49-F238E27FC236}">
                    <a16:creationId xmlns:a16="http://schemas.microsoft.com/office/drawing/2014/main" id="{DFF81B02-544E-B8B8-5600-A25150C4EE46}"/>
                  </a:ext>
                </a:extLst>
              </p:cNvPr>
              <p:cNvSpPr txBox="1"/>
              <p:nvPr/>
            </p:nvSpPr>
            <p:spPr>
              <a:xfrm>
                <a:off x="4027695" y="2057400"/>
                <a:ext cx="1708668" cy="861776"/>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Consolidated all digital resources from past PD into the printed </a:t>
                </a:r>
                <a:r>
                  <a:rPr lang="en-US" sz="1200" b="1" i="1" kern="0" dirty="0">
                    <a:solidFill>
                      <a:schemeClr val="tx1">
                        <a:lumMod val="75000"/>
                        <a:lumOff val="25000"/>
                      </a:schemeClr>
                    </a:solidFill>
                    <a:latin typeface="Arial" panose="020B0604020202020204" pitchFamily="34" charset="0"/>
                    <a:cs typeface="Arial" panose="020B0604020202020204" pitchFamily="34" charset="0"/>
                  </a:rPr>
                  <a:t>Great Big Book of Everything</a:t>
                </a:r>
                <a:endParaRPr lang="en-US" sz="1200" b="1" i="1" dirty="0">
                  <a:solidFill>
                    <a:schemeClr val="tx1">
                      <a:lumMod val="75000"/>
                      <a:lumOff val="25000"/>
                    </a:schemeClr>
                  </a:solidFill>
                </a:endParaRPr>
              </a:p>
            </p:txBody>
          </p:sp>
          <p:sp>
            <p:nvSpPr>
              <p:cNvPr id="73" name="TextBox 72">
                <a:extLst>
                  <a:ext uri="{FF2B5EF4-FFF2-40B4-BE49-F238E27FC236}">
                    <a16:creationId xmlns:a16="http://schemas.microsoft.com/office/drawing/2014/main" id="{1374D042-DD98-0BBC-4B86-BFA287D93EDD}"/>
                  </a:ext>
                </a:extLst>
              </p:cNvPr>
              <p:cNvSpPr txBox="1"/>
              <p:nvPr/>
            </p:nvSpPr>
            <p:spPr>
              <a:xfrm>
                <a:off x="4027695" y="1669969"/>
                <a:ext cx="1722603" cy="430887"/>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2020</a:t>
                </a:r>
              </a:p>
            </p:txBody>
          </p:sp>
        </p:grpSp>
      </p:grpSp>
      <p:grpSp>
        <p:nvGrpSpPr>
          <p:cNvPr id="38" name="Group 37">
            <a:extLst>
              <a:ext uri="{FF2B5EF4-FFF2-40B4-BE49-F238E27FC236}">
                <a16:creationId xmlns:a16="http://schemas.microsoft.com/office/drawing/2014/main" id="{AFE0AC86-B1CA-5429-2C15-E8CC3C0BDC5F}"/>
              </a:ext>
            </a:extLst>
          </p:cNvPr>
          <p:cNvGrpSpPr/>
          <p:nvPr/>
        </p:nvGrpSpPr>
        <p:grpSpPr>
          <a:xfrm>
            <a:off x="1897809" y="603545"/>
            <a:ext cx="2580851" cy="1316605"/>
            <a:chOff x="1897809" y="603545"/>
            <a:chExt cx="2580851" cy="1316605"/>
          </a:xfrm>
        </p:grpSpPr>
        <p:grpSp>
          <p:nvGrpSpPr>
            <p:cNvPr id="2" name="Group 1">
              <a:extLst>
                <a:ext uri="{FF2B5EF4-FFF2-40B4-BE49-F238E27FC236}">
                  <a16:creationId xmlns:a16="http://schemas.microsoft.com/office/drawing/2014/main" id="{BD93F788-33FE-70F3-91FB-86B159A1CCFB}"/>
                </a:ext>
              </a:extLst>
            </p:cNvPr>
            <p:cNvGrpSpPr/>
            <p:nvPr/>
          </p:nvGrpSpPr>
          <p:grpSpPr>
            <a:xfrm>
              <a:off x="1897809" y="603545"/>
              <a:ext cx="874611" cy="1316605"/>
              <a:chOff x="6285507" y="4056651"/>
              <a:chExt cx="1361612" cy="1952296"/>
            </a:xfrm>
          </p:grpSpPr>
          <p:grpSp>
            <p:nvGrpSpPr>
              <p:cNvPr id="3" name="Group 2">
                <a:extLst>
                  <a:ext uri="{FF2B5EF4-FFF2-40B4-BE49-F238E27FC236}">
                    <a16:creationId xmlns:a16="http://schemas.microsoft.com/office/drawing/2014/main" id="{8B78BCE5-A31E-8C19-CFC9-A87C830E405B}"/>
                  </a:ext>
                </a:extLst>
              </p:cNvPr>
              <p:cNvGrpSpPr/>
              <p:nvPr/>
            </p:nvGrpSpPr>
            <p:grpSpPr>
              <a:xfrm>
                <a:off x="6285507" y="4056651"/>
                <a:ext cx="1361612" cy="1952296"/>
                <a:chOff x="5808789" y="2272280"/>
                <a:chExt cx="1993536" cy="2858356"/>
              </a:xfrm>
            </p:grpSpPr>
            <p:sp>
              <p:nvSpPr>
                <p:cNvPr id="7" name="Rectangle 6">
                  <a:extLst>
                    <a:ext uri="{FF2B5EF4-FFF2-40B4-BE49-F238E27FC236}">
                      <a16:creationId xmlns:a16="http://schemas.microsoft.com/office/drawing/2014/main" id="{D7672EAE-CA3C-54F0-ADC4-A0F35C59006A}"/>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32" name="Group 31">
                  <a:extLst>
                    <a:ext uri="{FF2B5EF4-FFF2-40B4-BE49-F238E27FC236}">
                      <a16:creationId xmlns:a16="http://schemas.microsoft.com/office/drawing/2014/main" id="{F6D2E505-38CC-2E74-992C-6ACF1F6A83F0}"/>
                    </a:ext>
                  </a:extLst>
                </p:cNvPr>
                <p:cNvGrpSpPr/>
                <p:nvPr/>
              </p:nvGrpSpPr>
              <p:grpSpPr>
                <a:xfrm>
                  <a:off x="5808789" y="2272280"/>
                  <a:ext cx="1993536" cy="1989348"/>
                  <a:chOff x="8140701" y="1890711"/>
                  <a:chExt cx="1511300" cy="1508125"/>
                </a:xfrm>
              </p:grpSpPr>
              <p:sp>
                <p:nvSpPr>
                  <p:cNvPr id="33" name="Freeform 25">
                    <a:extLst>
                      <a:ext uri="{FF2B5EF4-FFF2-40B4-BE49-F238E27FC236}">
                        <a16:creationId xmlns:a16="http://schemas.microsoft.com/office/drawing/2014/main" id="{5A05D25B-B6A0-1328-8C8C-DD1607750A0D}"/>
                      </a:ext>
                    </a:extLst>
                  </p:cNvPr>
                  <p:cNvSpPr>
                    <a:spLocks/>
                  </p:cNvSpPr>
                  <p:nvPr/>
                </p:nvSpPr>
                <p:spPr bwMode="auto">
                  <a:xfrm>
                    <a:off x="8140701" y="1890711"/>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34" name="Freeform 26">
                    <a:extLst>
                      <a:ext uri="{FF2B5EF4-FFF2-40B4-BE49-F238E27FC236}">
                        <a16:creationId xmlns:a16="http://schemas.microsoft.com/office/drawing/2014/main" id="{D02F29FE-BF62-CE67-7234-AE0FAAA95AA8}"/>
                      </a:ext>
                    </a:extLst>
                  </p:cNvPr>
                  <p:cNvSpPr>
                    <a:spLocks noEditPoints="1"/>
                  </p:cNvSpPr>
                  <p:nvPr/>
                </p:nvSpPr>
                <p:spPr bwMode="auto">
                  <a:xfrm>
                    <a:off x="8242950" y="1999990"/>
                    <a:ext cx="1316176" cy="1317882"/>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dirty="0">
                      <a:solidFill>
                        <a:prstClr val="black"/>
                      </a:solidFill>
                    </a:endParaRPr>
                  </a:p>
                </p:txBody>
              </p:sp>
            </p:grpSp>
          </p:grpSp>
          <p:sp>
            <p:nvSpPr>
              <p:cNvPr id="5" name="TextBox 4">
                <a:extLst>
                  <a:ext uri="{FF2B5EF4-FFF2-40B4-BE49-F238E27FC236}">
                    <a16:creationId xmlns:a16="http://schemas.microsoft.com/office/drawing/2014/main" id="{F69A836F-4E04-5D9B-1F95-0D9A95136342}"/>
                  </a:ext>
                </a:extLst>
              </p:cNvPr>
              <p:cNvSpPr txBox="1"/>
              <p:nvPr/>
            </p:nvSpPr>
            <p:spPr>
              <a:xfrm>
                <a:off x="6332581" y="4575934"/>
                <a:ext cx="1246328" cy="319466"/>
              </a:xfrm>
              <a:prstGeom prst="rect">
                <a:avLst/>
              </a:prstGeom>
              <a:noFill/>
            </p:spPr>
            <p:txBody>
              <a:bodyPr wrap="square" rtlCol="0" anchor="ctr">
                <a:spAutoFit/>
              </a:bodyPr>
              <a:lstStyle/>
              <a:p>
                <a:pPr algn="ctr"/>
                <a:r>
                  <a:rPr lang="en-US" sz="800" kern="0" dirty="0">
                    <a:latin typeface="Arial" panose="020B0604020202020204" pitchFamily="34" charset="0"/>
                    <a:cs typeface="Arial" panose="020B0604020202020204" pitchFamily="34" charset="0"/>
                  </a:rPr>
                  <a:t>Expectations</a:t>
                </a:r>
                <a:endParaRPr lang="en-US" sz="800" dirty="0"/>
              </a:p>
            </p:txBody>
          </p:sp>
        </p:grpSp>
        <p:grpSp>
          <p:nvGrpSpPr>
            <p:cNvPr id="35" name="Group 34">
              <a:extLst>
                <a:ext uri="{FF2B5EF4-FFF2-40B4-BE49-F238E27FC236}">
                  <a16:creationId xmlns:a16="http://schemas.microsoft.com/office/drawing/2014/main" id="{E4806994-6516-6744-7613-4826591472D9}"/>
                </a:ext>
              </a:extLst>
            </p:cNvPr>
            <p:cNvGrpSpPr/>
            <p:nvPr/>
          </p:nvGrpSpPr>
          <p:grpSpPr>
            <a:xfrm>
              <a:off x="2802657" y="722256"/>
              <a:ext cx="1676003" cy="752238"/>
              <a:chOff x="4027695" y="1669969"/>
              <a:chExt cx="1722603" cy="1002983"/>
            </a:xfrm>
          </p:grpSpPr>
          <p:sp>
            <p:nvSpPr>
              <p:cNvPr id="36" name="TextBox 35">
                <a:extLst>
                  <a:ext uri="{FF2B5EF4-FFF2-40B4-BE49-F238E27FC236}">
                    <a16:creationId xmlns:a16="http://schemas.microsoft.com/office/drawing/2014/main" id="{D206A17A-9292-AAC5-E0E5-361B1E671AC6}"/>
                  </a:ext>
                </a:extLst>
              </p:cNvPr>
              <p:cNvSpPr txBox="1"/>
              <p:nvPr/>
            </p:nvSpPr>
            <p:spPr>
              <a:xfrm>
                <a:off x="4027695" y="2057399"/>
                <a:ext cx="1722603" cy="615553"/>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Instructional Expectations from PD</a:t>
                </a:r>
                <a:endParaRPr lang="en-US" sz="1200" dirty="0">
                  <a:solidFill>
                    <a:schemeClr val="tx1">
                      <a:lumMod val="75000"/>
                      <a:lumOff val="25000"/>
                    </a:schemeClr>
                  </a:solidFill>
                </a:endParaRPr>
              </a:p>
            </p:txBody>
          </p:sp>
          <p:sp>
            <p:nvSpPr>
              <p:cNvPr id="37" name="TextBox 36">
                <a:extLst>
                  <a:ext uri="{FF2B5EF4-FFF2-40B4-BE49-F238E27FC236}">
                    <a16:creationId xmlns:a16="http://schemas.microsoft.com/office/drawing/2014/main" id="{8CF32CE3-56B6-63ED-B0D8-1391A0D65297}"/>
                  </a:ext>
                </a:extLst>
              </p:cNvPr>
              <p:cNvSpPr txBox="1"/>
              <p:nvPr/>
            </p:nvSpPr>
            <p:spPr>
              <a:xfrm>
                <a:off x="4027695" y="1669969"/>
                <a:ext cx="1722603" cy="430886"/>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2016</a:t>
                </a:r>
              </a:p>
            </p:txBody>
          </p:sp>
        </p:grpSp>
      </p:grpSp>
      <p:pic>
        <p:nvPicPr>
          <p:cNvPr id="6" name="Picture 5" descr="A person in a car&#10;&#10;AI-generated content may be incorrect.">
            <a:extLst>
              <a:ext uri="{FF2B5EF4-FFF2-40B4-BE49-F238E27FC236}">
                <a16:creationId xmlns:a16="http://schemas.microsoft.com/office/drawing/2014/main" id="{293DB485-8C3D-2F86-6B75-E452C6270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674" y="2730571"/>
            <a:ext cx="1202828" cy="1149785"/>
          </a:xfrm>
          <a:prstGeom prst="rect">
            <a:avLst/>
          </a:prstGeom>
        </p:spPr>
      </p:pic>
    </p:spTree>
    <p:extLst>
      <p:ext uri="{BB962C8B-B14F-4D97-AF65-F5344CB8AC3E}">
        <p14:creationId xmlns:p14="http://schemas.microsoft.com/office/powerpoint/2010/main" val="2890314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2B487-31A2-0D0E-EC9B-5E53583CC7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051283-64B7-2AB4-69E2-4CF2B737FB2F}"/>
              </a:ext>
            </a:extLst>
          </p:cNvPr>
          <p:cNvSpPr>
            <a:spLocks noGrp="1"/>
          </p:cNvSpPr>
          <p:nvPr>
            <p:ph type="title"/>
          </p:nvPr>
        </p:nvSpPr>
        <p:spPr>
          <a:xfrm>
            <a:off x="0" y="0"/>
            <a:ext cx="9144000" cy="1417638"/>
          </a:xfrm>
          <a:solidFill>
            <a:srgbClr val="233F5F"/>
          </a:solidFill>
        </p:spPr>
        <p:txBody>
          <a:bodyPr/>
          <a:lstStyle/>
          <a:p>
            <a:r>
              <a:rPr lang="en-US" dirty="0">
                <a:solidFill>
                  <a:schemeClr val="bg1"/>
                </a:solidFill>
              </a:rPr>
              <a:t>From Fragmentation to Framework</a:t>
            </a:r>
          </a:p>
        </p:txBody>
      </p:sp>
      <p:graphicFrame>
        <p:nvGraphicFramePr>
          <p:cNvPr id="5" name="Content Placeholder 2">
            <a:extLst>
              <a:ext uri="{FF2B5EF4-FFF2-40B4-BE49-F238E27FC236}">
                <a16:creationId xmlns:a16="http://schemas.microsoft.com/office/drawing/2014/main" id="{E41850E8-9796-40DD-5268-1455EC66580A}"/>
              </a:ext>
            </a:extLst>
          </p:cNvPr>
          <p:cNvGraphicFramePr>
            <a:graphicFrameLocks noGrp="1"/>
          </p:cNvGraphicFramePr>
          <p:nvPr>
            <p:ph idx="1"/>
            <p:extLst>
              <p:ext uri="{D42A27DB-BD31-4B8C-83A1-F6EECF244321}">
                <p14:modId xmlns:p14="http://schemas.microsoft.com/office/powerpoint/2010/main" val="2930594922"/>
              </p:ext>
            </p:extLst>
          </p:nvPr>
        </p:nvGraphicFramePr>
        <p:xfrm>
          <a:off x="457200" y="121713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Line Callout 2 3">
            <a:extLst>
              <a:ext uri="{FF2B5EF4-FFF2-40B4-BE49-F238E27FC236}">
                <a16:creationId xmlns:a16="http://schemas.microsoft.com/office/drawing/2014/main" id="{8B96A752-1384-FBCA-8280-8AB0638BFB73}"/>
              </a:ext>
            </a:extLst>
          </p:cNvPr>
          <p:cNvSpPr/>
          <p:nvPr/>
        </p:nvSpPr>
        <p:spPr>
          <a:xfrm>
            <a:off x="1054101" y="2161421"/>
            <a:ext cx="3035300" cy="711200"/>
          </a:xfrm>
          <a:prstGeom prst="borderCallout2">
            <a:avLst>
              <a:gd name="adj1" fmla="val 18750"/>
              <a:gd name="adj2" fmla="val -8333"/>
              <a:gd name="adj3" fmla="val 18750"/>
              <a:gd name="adj4" fmla="val -16667"/>
              <a:gd name="adj5" fmla="val 119270"/>
              <a:gd name="adj6" fmla="val -16418"/>
            </a:avLst>
          </a:prstGeom>
          <a:solidFill>
            <a:srgbClr val="233F5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What do you want instruction to look like?</a:t>
            </a:r>
          </a:p>
        </p:txBody>
      </p:sp>
      <p:sp>
        <p:nvSpPr>
          <p:cNvPr id="9" name="Line Callout 2 8">
            <a:extLst>
              <a:ext uri="{FF2B5EF4-FFF2-40B4-BE49-F238E27FC236}">
                <a16:creationId xmlns:a16="http://schemas.microsoft.com/office/drawing/2014/main" id="{812799FD-5809-0815-5739-B1A4317ED5B3}"/>
              </a:ext>
            </a:extLst>
          </p:cNvPr>
          <p:cNvSpPr/>
          <p:nvPr/>
        </p:nvSpPr>
        <p:spPr>
          <a:xfrm>
            <a:off x="3370433" y="4008050"/>
            <a:ext cx="4656665" cy="1270000"/>
          </a:xfrm>
          <a:prstGeom prst="borderCallout2">
            <a:avLst>
              <a:gd name="adj1" fmla="val 18750"/>
              <a:gd name="adj2" fmla="val -8333"/>
              <a:gd name="adj3" fmla="val 18750"/>
              <a:gd name="adj4" fmla="val -16667"/>
              <a:gd name="adj5" fmla="val -6991"/>
              <a:gd name="adj6" fmla="val -16372"/>
            </a:avLst>
          </a:prstGeom>
          <a:solidFill>
            <a:srgbClr val="009A00"/>
          </a:solidFill>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Arial" panose="020B0604020202020204" pitchFamily="34" charset="0"/>
              <a:buChar char="•"/>
            </a:pPr>
            <a:r>
              <a:rPr lang="en-US" dirty="0"/>
              <a:t>How will that expectation be evaluated?</a:t>
            </a:r>
          </a:p>
        </p:txBody>
      </p:sp>
    </p:spTree>
    <p:extLst>
      <p:ext uri="{BB962C8B-B14F-4D97-AF65-F5344CB8AC3E}">
        <p14:creationId xmlns:p14="http://schemas.microsoft.com/office/powerpoint/2010/main" val="3619914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2A48-0F77-D605-02EC-6258F119914B}"/>
              </a:ext>
            </a:extLst>
          </p:cNvPr>
          <p:cNvSpPr>
            <a:spLocks noGrp="1"/>
          </p:cNvSpPr>
          <p:nvPr>
            <p:ph type="title"/>
          </p:nvPr>
        </p:nvSpPr>
        <p:spPr>
          <a:xfrm>
            <a:off x="0" y="1"/>
            <a:ext cx="9144000" cy="705677"/>
          </a:xfrm>
          <a:solidFill>
            <a:srgbClr val="233F5F"/>
          </a:solidFill>
        </p:spPr>
        <p:txBody>
          <a:bodyPr>
            <a:normAutofit fontScale="90000"/>
          </a:bodyPr>
          <a:lstStyle/>
          <a:p>
            <a:r>
              <a:rPr lang="en-US" dirty="0">
                <a:solidFill>
                  <a:schemeClr val="bg1"/>
                </a:solidFill>
              </a:rPr>
              <a:t>Evaluation – NCEES</a:t>
            </a:r>
          </a:p>
        </p:txBody>
      </p:sp>
      <p:graphicFrame>
        <p:nvGraphicFramePr>
          <p:cNvPr id="7" name="Table 6">
            <a:extLst>
              <a:ext uri="{FF2B5EF4-FFF2-40B4-BE49-F238E27FC236}">
                <a16:creationId xmlns:a16="http://schemas.microsoft.com/office/drawing/2014/main" id="{982767DF-F999-54C4-4151-FAC5596D8C6D}"/>
              </a:ext>
            </a:extLst>
          </p:cNvPr>
          <p:cNvGraphicFramePr>
            <a:graphicFrameLocks noGrp="1"/>
          </p:cNvGraphicFramePr>
          <p:nvPr>
            <p:extLst>
              <p:ext uri="{D42A27DB-BD31-4B8C-83A1-F6EECF244321}">
                <p14:modId xmlns:p14="http://schemas.microsoft.com/office/powerpoint/2010/main" val="2282568256"/>
              </p:ext>
            </p:extLst>
          </p:nvPr>
        </p:nvGraphicFramePr>
        <p:xfrm>
          <a:off x="111211" y="782208"/>
          <a:ext cx="8909221" cy="1724686"/>
        </p:xfrm>
        <a:graphic>
          <a:graphicData uri="http://schemas.openxmlformats.org/drawingml/2006/table">
            <a:tbl>
              <a:tblPr>
                <a:tableStyleId>{5C22544A-7EE6-4342-B048-85BDC9FD1C3A}</a:tableStyleId>
              </a:tblPr>
              <a:tblGrid>
                <a:gridCol w="8909221">
                  <a:extLst>
                    <a:ext uri="{9D8B030D-6E8A-4147-A177-3AD203B41FA5}">
                      <a16:colId xmlns:a16="http://schemas.microsoft.com/office/drawing/2014/main" val="3510560548"/>
                    </a:ext>
                  </a:extLst>
                </a:gridCol>
              </a:tblGrid>
              <a:tr h="187466">
                <a:tc>
                  <a:txBody>
                    <a:bodyPr/>
                    <a:lstStyle/>
                    <a:p>
                      <a:pPr marL="0" marR="0" algn="l">
                        <a:buNone/>
                        <a:tabLst>
                          <a:tab pos="3419475" algn="l"/>
                        </a:tabLst>
                      </a:pPr>
                      <a:r>
                        <a:rPr lang="en-US" sz="1100" b="1" dirty="0">
                          <a:solidFill>
                            <a:schemeClr val="bg1"/>
                          </a:solidFill>
                          <a:effectLst/>
                        </a:rPr>
                        <a:t>Standard III:  Teachers know the content they teach</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166035146"/>
                  </a:ext>
                </a:extLst>
              </a:tr>
              <a:tr h="1537220">
                <a:tc>
                  <a:txBody>
                    <a:bodyPr/>
                    <a:lstStyle/>
                    <a:p>
                      <a:pPr marL="342900" marR="0" lvl="0" indent="-342900" algn="l">
                        <a:buFont typeface="+mj-lt"/>
                        <a:buAutoNum type="alphaLcPeriod"/>
                      </a:pPr>
                      <a:r>
                        <a:rPr lang="en-US" sz="1100" dirty="0">
                          <a:effectLst/>
                        </a:rPr>
                        <a:t>Teachers align their instruction with the North Carolina Standard Course of Study.  </a:t>
                      </a:r>
                      <a:r>
                        <a:rPr lang="en-US" sz="1050" dirty="0">
                          <a:effectLst/>
                        </a:rPr>
                        <a:t>In order to enhance the North Carolina Standard Course of Study, teachers investigate the content standards developed by professional organizations in their specialty area. They develop and apply strategies to make the curriculum rigorous and relevant for all students and provide a balanced curriculum that enhances literacy skills. Elementary teachers have explicit and thorough preparation in literacy instruction. Middle and high school teachers incorporate literacy instruction within the content area or discipline.</a:t>
                      </a:r>
                      <a:r>
                        <a:rPr lang="en-US" sz="1100" dirty="0">
                          <a:effectLst/>
                        </a:rPr>
                        <a:t> </a:t>
                      </a:r>
                      <a:endParaRPr lang="en-US" sz="1600" dirty="0">
                        <a:effectLst/>
                      </a:endParaRPr>
                    </a:p>
                    <a:p>
                      <a:pPr marL="0" marR="0" algn="l">
                        <a:buNone/>
                      </a:pPr>
                      <a:r>
                        <a:rPr lang="en-US" sz="1100" b="1" dirty="0">
                          <a:effectLst/>
                        </a:rPr>
                        <a:t>Questions to Consider:</a:t>
                      </a:r>
                      <a:endParaRPr lang="en-US" sz="1600" b="1" dirty="0">
                        <a:effectLst/>
                      </a:endParaRPr>
                    </a:p>
                    <a:p>
                      <a:pPr marL="0" marR="0" algn="l">
                        <a:buNone/>
                      </a:pPr>
                      <a:r>
                        <a:rPr lang="en-US" sz="1000" dirty="0">
                          <a:effectLst/>
                        </a:rPr>
                        <a:t>• How do you make your curriculum rigorous?</a:t>
                      </a:r>
                      <a:endParaRPr lang="en-US" sz="1600" dirty="0">
                        <a:effectLst/>
                      </a:endParaRPr>
                    </a:p>
                    <a:p>
                      <a:pPr marL="0" marR="0" algn="l">
                        <a:buNone/>
                      </a:pPr>
                      <a:r>
                        <a:rPr lang="en-US" sz="1000" dirty="0">
                          <a:effectLst/>
                        </a:rPr>
                        <a:t>• How do you know your lessons are relevant to your students?</a:t>
                      </a:r>
                      <a:endParaRPr lang="en-US" sz="1600" dirty="0">
                        <a:effectLst/>
                      </a:endParaRPr>
                    </a:p>
                    <a:p>
                      <a:pPr marL="0" marR="0" algn="l">
                        <a:buNone/>
                      </a:pPr>
                      <a:r>
                        <a:rPr lang="en-US" sz="1000" dirty="0">
                          <a:effectLst/>
                        </a:rPr>
                        <a:t>• How do you ensure that students read and write daily?</a:t>
                      </a:r>
                      <a:endParaRPr lang="en-US" sz="1600" dirty="0">
                        <a:effectLst/>
                      </a:endParaRPr>
                    </a:p>
                    <a:p>
                      <a:pPr marL="0" marR="0" algn="l">
                        <a:buNone/>
                      </a:pPr>
                      <a:r>
                        <a:rPr lang="en-US" sz="1000" dirty="0">
                          <a:effectLst/>
                        </a:rPr>
                        <a:t>• What literacy skills do you integrate into your curriculum on a regular basis?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FC7"/>
                    </a:solidFill>
                  </a:tcPr>
                </a:tc>
                <a:extLst>
                  <a:ext uri="{0D108BD9-81ED-4DB2-BD59-A6C34878D82A}">
                    <a16:rowId xmlns:a16="http://schemas.microsoft.com/office/drawing/2014/main" val="997295840"/>
                  </a:ext>
                </a:extLst>
              </a:tr>
            </a:tbl>
          </a:graphicData>
        </a:graphic>
      </p:graphicFrame>
      <p:graphicFrame>
        <p:nvGraphicFramePr>
          <p:cNvPr id="8" name="Table 7">
            <a:extLst>
              <a:ext uri="{FF2B5EF4-FFF2-40B4-BE49-F238E27FC236}">
                <a16:creationId xmlns:a16="http://schemas.microsoft.com/office/drawing/2014/main" id="{E61A85E5-A3EE-4F30-D488-55087F9FEF04}"/>
              </a:ext>
            </a:extLst>
          </p:cNvPr>
          <p:cNvGraphicFramePr>
            <a:graphicFrameLocks noGrp="1"/>
          </p:cNvGraphicFramePr>
          <p:nvPr>
            <p:extLst>
              <p:ext uri="{D42A27DB-BD31-4B8C-83A1-F6EECF244321}">
                <p14:modId xmlns:p14="http://schemas.microsoft.com/office/powerpoint/2010/main" val="1878224210"/>
              </p:ext>
            </p:extLst>
          </p:nvPr>
        </p:nvGraphicFramePr>
        <p:xfrm>
          <a:off x="111211" y="2415431"/>
          <a:ext cx="8909220" cy="4389120"/>
        </p:xfrm>
        <a:graphic>
          <a:graphicData uri="http://schemas.openxmlformats.org/drawingml/2006/table">
            <a:tbl>
              <a:tblPr firstRow="1" firstCol="1" bandRow="1">
                <a:tableStyleId>{5C22544A-7EE6-4342-B048-85BDC9FD1C3A}</a:tableStyleId>
              </a:tblPr>
              <a:tblGrid>
                <a:gridCol w="1781844">
                  <a:extLst>
                    <a:ext uri="{9D8B030D-6E8A-4147-A177-3AD203B41FA5}">
                      <a16:colId xmlns:a16="http://schemas.microsoft.com/office/drawing/2014/main" val="3115315205"/>
                    </a:ext>
                  </a:extLst>
                </a:gridCol>
                <a:gridCol w="1491089">
                  <a:extLst>
                    <a:ext uri="{9D8B030D-6E8A-4147-A177-3AD203B41FA5}">
                      <a16:colId xmlns:a16="http://schemas.microsoft.com/office/drawing/2014/main" val="3273353274"/>
                    </a:ext>
                  </a:extLst>
                </a:gridCol>
                <a:gridCol w="2404816">
                  <a:extLst>
                    <a:ext uri="{9D8B030D-6E8A-4147-A177-3AD203B41FA5}">
                      <a16:colId xmlns:a16="http://schemas.microsoft.com/office/drawing/2014/main" val="614776068"/>
                    </a:ext>
                  </a:extLst>
                </a:gridCol>
                <a:gridCol w="1741419">
                  <a:extLst>
                    <a:ext uri="{9D8B030D-6E8A-4147-A177-3AD203B41FA5}">
                      <a16:colId xmlns:a16="http://schemas.microsoft.com/office/drawing/2014/main" val="1690468367"/>
                    </a:ext>
                  </a:extLst>
                </a:gridCol>
                <a:gridCol w="1490052">
                  <a:extLst>
                    <a:ext uri="{9D8B030D-6E8A-4147-A177-3AD203B41FA5}">
                      <a16:colId xmlns:a16="http://schemas.microsoft.com/office/drawing/2014/main" val="1571279030"/>
                    </a:ext>
                  </a:extLst>
                </a:gridCol>
              </a:tblGrid>
              <a:tr h="90016">
                <a:tc>
                  <a:txBody>
                    <a:bodyPr/>
                    <a:lstStyle/>
                    <a:p>
                      <a:pPr marL="71755" marR="71755" algn="ctr">
                        <a:buNone/>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354" marR="3535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buNone/>
                      </a:pPr>
                      <a:r>
                        <a:rPr lang="en-US" sz="900" kern="0" dirty="0">
                          <a:effectLst/>
                        </a:rPr>
                        <a:t>Developing</a:t>
                      </a:r>
                      <a:endParaRPr lang="en-US" sz="900" b="1" kern="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354" marR="3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buNone/>
                      </a:pPr>
                      <a:r>
                        <a:rPr lang="en-US" sz="900" dirty="0">
                          <a:effectLst/>
                        </a:rPr>
                        <a:t>Proficient</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354" marR="3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buNone/>
                      </a:pPr>
                      <a:r>
                        <a:rPr lang="en-US" sz="900" dirty="0">
                          <a:effectLst/>
                        </a:rPr>
                        <a:t>Accomplished</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354" marR="3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buNone/>
                      </a:pPr>
                      <a:r>
                        <a:rPr lang="en-US" sz="900" dirty="0">
                          <a:effectLst/>
                        </a:rPr>
                        <a:t>Distinguished</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354" marR="3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6513985"/>
                  </a:ext>
                </a:extLst>
              </a:tr>
              <a:tr h="1982875">
                <a:tc>
                  <a:txBody>
                    <a:bodyPr/>
                    <a:lstStyle/>
                    <a:p>
                      <a:pPr marL="71755" marR="71755" algn="ctr">
                        <a:buNone/>
                      </a:pPr>
                      <a:r>
                        <a:rPr lang="en-US" sz="1400" dirty="0">
                          <a:solidFill>
                            <a:schemeClr val="tx1"/>
                          </a:solidFill>
                          <a:effectLst/>
                        </a:rPr>
                        <a:t>State Descriptors</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354" marR="3535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FC7"/>
                    </a:solidFill>
                  </a:tcPr>
                </a:tc>
                <a:tc>
                  <a:txBody>
                    <a:bodyPr/>
                    <a:lstStyle/>
                    <a:p>
                      <a:pPr marL="0" marR="0">
                        <a:buNone/>
                      </a:pPr>
                      <a:r>
                        <a:rPr lang="en-US" sz="900" dirty="0">
                          <a:effectLst/>
                        </a:rPr>
                        <a:t> </a:t>
                      </a:r>
                      <a:endParaRPr lang="en-US" sz="1000" dirty="0">
                        <a:effectLst/>
                      </a:endParaRPr>
                    </a:p>
                    <a:p>
                      <a:pPr marL="342900" marR="0" lvl="0" indent="-342900">
                        <a:buFont typeface="Courier New" panose="02070309020205020404" pitchFamily="49" charset="0"/>
                        <a:buChar char="□"/>
                        <a:tabLst>
                          <a:tab pos="137160" algn="l"/>
                        </a:tabLst>
                      </a:pPr>
                      <a:r>
                        <a:rPr lang="en-US" sz="900" dirty="0">
                          <a:effectLst/>
                        </a:rPr>
                        <a:t>Demonstrates an awareness of the North Carolina Standard Course of Study and references it in the preparation of lesson plans. </a:t>
                      </a:r>
                      <a:endParaRPr lang="en-US" sz="1000" dirty="0">
                        <a:effectLst/>
                      </a:endParaRPr>
                    </a:p>
                    <a:p>
                      <a:pPr marL="0" marR="0">
                        <a:buNone/>
                      </a:pPr>
                      <a:r>
                        <a:rPr lang="en-US" sz="900" u="none" strike="noStrike" dirty="0">
                          <a:effectLst/>
                        </a:rPr>
                        <a:t> </a:t>
                      </a:r>
                      <a:endParaRPr lang="en-US" sz="1000" dirty="0">
                        <a:effectLst/>
                      </a:endParaRPr>
                    </a:p>
                    <a:p>
                      <a:pPr marL="0" marR="0">
                        <a:buNone/>
                      </a:pPr>
                      <a:r>
                        <a:rPr lang="en-US" sz="900" u="sng" dirty="0">
                          <a:effectLst/>
                        </a:rPr>
                        <a:t>Secondary:</a:t>
                      </a:r>
                      <a:r>
                        <a:rPr lang="en-US" sz="900" dirty="0">
                          <a:effectLst/>
                        </a:rPr>
                        <a:t>  Recognizes the importance of integrating literacy strategies within the content areas. </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354" marR="35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buNone/>
                      </a:pPr>
                      <a:r>
                        <a:rPr lang="en-US" sz="900" dirty="0">
                          <a:effectLst/>
                        </a:rPr>
                        <a:t>…and </a:t>
                      </a:r>
                    </a:p>
                    <a:p>
                      <a:pPr marL="342900" marR="0" lvl="0" indent="-342900">
                        <a:buFont typeface="Courier New" panose="02070309020205020404" pitchFamily="49" charset="0"/>
                        <a:buChar char="□"/>
                        <a:tabLst>
                          <a:tab pos="137160" algn="l"/>
                        </a:tabLst>
                      </a:pPr>
                      <a:r>
                        <a:rPr lang="en-US" sz="900" dirty="0">
                          <a:effectLst/>
                        </a:rPr>
                        <a:t>Understands the North Carolina Standard Course of Study, uses it in preparation of lesson plans, and applies strategies to make the curriculum rigorous and relevant. </a:t>
                      </a:r>
                    </a:p>
                    <a:p>
                      <a:pPr marL="0" marR="0">
                        <a:buNone/>
                      </a:pPr>
                      <a:r>
                        <a:rPr lang="en-US" sz="900" dirty="0">
                          <a:effectLst/>
                        </a:rPr>
                        <a:t> </a:t>
                      </a:r>
                    </a:p>
                    <a:p>
                      <a:pPr marL="0" marR="0">
                        <a:buNone/>
                      </a:pPr>
                      <a:r>
                        <a:rPr lang="en-US" sz="900" u="sng" dirty="0">
                          <a:effectLst/>
                        </a:rPr>
                        <a:t>Secondary</a:t>
                      </a:r>
                      <a:r>
                        <a:rPr lang="en-US" sz="900" dirty="0">
                          <a:effectLst/>
                        </a:rPr>
                        <a:t> Incorporates a wide variety of literacy skills within content areas to enhance learning. </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354" marR="35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buNone/>
                      </a:pPr>
                      <a:r>
                        <a:rPr lang="en-US" sz="900" dirty="0">
                          <a:effectLst/>
                        </a:rPr>
                        <a:t>…and </a:t>
                      </a:r>
                    </a:p>
                    <a:p>
                      <a:pPr marL="342900" marR="0" lvl="0" indent="-342900">
                        <a:buFont typeface="Courier New" panose="02070309020205020404" pitchFamily="49" charset="0"/>
                        <a:buChar char="□"/>
                        <a:tabLst>
                          <a:tab pos="137160" algn="l"/>
                        </a:tabLst>
                      </a:pPr>
                      <a:r>
                        <a:rPr lang="en-US" sz="900" dirty="0">
                          <a:effectLst/>
                        </a:rPr>
                        <a:t>Develops and applies strategies based on the North Carolina Standard Course of Study and standards developed by professional organizations to make the curriculum balanced, rigorous and relevant. </a:t>
                      </a:r>
                    </a:p>
                    <a:p>
                      <a:pPr marL="0" marR="0">
                        <a:buNone/>
                      </a:pPr>
                      <a:r>
                        <a:rPr lang="en-US" sz="900" u="sng" dirty="0">
                          <a:effectLst/>
                        </a:rPr>
                        <a:t>Secondary</a:t>
                      </a:r>
                      <a:r>
                        <a:rPr lang="en-US" sz="900" dirty="0">
                          <a:effectLst/>
                        </a:rPr>
                        <a:t>  </a:t>
                      </a:r>
                    </a:p>
                    <a:p>
                      <a:pPr marL="0" marR="0">
                        <a:buNone/>
                      </a:pPr>
                      <a:r>
                        <a:rPr lang="en-US" sz="900" dirty="0">
                          <a:effectLst/>
                        </a:rPr>
                        <a:t>Evaluates and reflects upon the effectiveness of literacy instruction within content areas. </a:t>
                      </a:r>
                    </a:p>
                    <a:p>
                      <a:pPr marL="0" marR="0">
                        <a:buNone/>
                      </a:pPr>
                      <a:r>
                        <a:rPr lang="en-US" sz="900" dirty="0">
                          <a:effectLst/>
                        </a:rPr>
                        <a:t> </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354" marR="35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buNone/>
                      </a:pPr>
                      <a:r>
                        <a:rPr lang="en-US" sz="900" dirty="0">
                          <a:effectLst/>
                        </a:rPr>
                        <a:t>…and </a:t>
                      </a:r>
                    </a:p>
                    <a:p>
                      <a:pPr marL="342900" marR="0" lvl="0" indent="-342900">
                        <a:buFont typeface="Courier New" panose="02070309020205020404" pitchFamily="49" charset="0"/>
                        <a:buChar char="□"/>
                        <a:tabLst>
                          <a:tab pos="137160" algn="l"/>
                        </a:tabLst>
                      </a:pPr>
                      <a:r>
                        <a:rPr lang="en-US" sz="900" dirty="0">
                          <a:effectLst/>
                        </a:rPr>
                        <a:t>Assists colleagues in applying such strategies in their classrooms.  </a:t>
                      </a:r>
                    </a:p>
                    <a:p>
                      <a:pPr marL="0" marR="0">
                        <a:buNone/>
                      </a:pPr>
                      <a:r>
                        <a:rPr lang="en-US" sz="900" dirty="0">
                          <a:effectLst/>
                        </a:rPr>
                        <a:t> </a:t>
                      </a:r>
                    </a:p>
                    <a:p>
                      <a:pPr marL="0" marR="0">
                        <a:buNone/>
                      </a:pPr>
                      <a:r>
                        <a:rPr lang="en-US" sz="900" u="none" strike="noStrike" dirty="0">
                          <a:effectLst/>
                        </a:rPr>
                        <a:t> </a:t>
                      </a:r>
                      <a:endParaRPr lang="en-US" sz="900" dirty="0">
                        <a:effectLst/>
                      </a:endParaRPr>
                    </a:p>
                    <a:p>
                      <a:pPr marL="0" marR="0">
                        <a:buNone/>
                      </a:pPr>
                      <a:r>
                        <a:rPr lang="en-US" sz="900" u="sng" dirty="0">
                          <a:effectLst/>
                        </a:rPr>
                        <a:t>Secondary</a:t>
                      </a:r>
                      <a:r>
                        <a:rPr lang="en-US" sz="900" dirty="0">
                          <a:effectLst/>
                        </a:rPr>
                        <a:t>  </a:t>
                      </a:r>
                    </a:p>
                    <a:p>
                      <a:pPr marL="0" marR="0">
                        <a:buNone/>
                      </a:pPr>
                      <a:r>
                        <a:rPr lang="en-US" sz="900" dirty="0">
                          <a:effectLst/>
                        </a:rPr>
                        <a:t>Makes necessary changes to instructional practice to improve student learning. </a:t>
                      </a:r>
                      <a:endPar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354" marR="35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9161751"/>
                  </a:ext>
                </a:extLst>
              </a:tr>
              <a:tr h="2126804">
                <a:tc>
                  <a:txBody>
                    <a:bodyPr/>
                    <a:lstStyle/>
                    <a:p>
                      <a:pPr marL="71755" marR="71755" algn="ctr">
                        <a:buNone/>
                      </a:pPr>
                      <a:r>
                        <a:rPr lang="en-US" sz="1200" dirty="0">
                          <a:solidFill>
                            <a:schemeClr val="tx1"/>
                          </a:solidFill>
                          <a:effectLst/>
                        </a:rPr>
                        <a:t>Possible CECT </a:t>
                      </a:r>
                    </a:p>
                    <a:p>
                      <a:pPr marL="71755" marR="71755" algn="ctr">
                        <a:buNone/>
                      </a:pPr>
                      <a:r>
                        <a:rPr lang="en-US" sz="1200" dirty="0">
                          <a:solidFill>
                            <a:schemeClr val="tx1"/>
                          </a:solidFill>
                          <a:effectLst/>
                        </a:rPr>
                        <a:t>Indicators</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354" marR="3535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buFont typeface="Arial" panose="020B0604020202020204" pitchFamily="34" charset="0"/>
                        <a:buChar char="•"/>
                        <a:tabLst>
                          <a:tab pos="280035" algn="l"/>
                        </a:tabLst>
                      </a:pPr>
                      <a:r>
                        <a:rPr lang="en-US" sz="900" dirty="0">
                          <a:effectLst/>
                        </a:rPr>
                        <a:t>Daily learning objectives are related to the NCSCOS*</a:t>
                      </a:r>
                    </a:p>
                    <a:p>
                      <a:pPr marL="171450" marR="0" lvl="0" indent="-171450">
                        <a:buFont typeface="Arial" panose="020B0604020202020204" pitchFamily="34" charset="0"/>
                        <a:buChar char="•"/>
                        <a:tabLst>
                          <a:tab pos="280035" algn="l"/>
                        </a:tabLst>
                      </a:pPr>
                      <a:r>
                        <a:rPr lang="en-US" sz="900" dirty="0">
                          <a:effectLst/>
                        </a:rPr>
                        <a:t>Teacher’s lessons demonstrate the appropriate use of pacing guides.* </a:t>
                      </a:r>
                    </a:p>
                  </a:txBody>
                  <a:tcPr marL="35354" marR="35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buFont typeface="Arial" panose="020B0604020202020204" pitchFamily="34" charset="0"/>
                        <a:buChar char="•"/>
                        <a:tabLst>
                          <a:tab pos="321945" algn="l"/>
                        </a:tabLst>
                      </a:pPr>
                      <a:r>
                        <a:rPr lang="en-US" sz="900" dirty="0">
                          <a:effectLst/>
                        </a:rPr>
                        <a:t>Pacing guide is developed and mapped to the current school calendar*</a:t>
                      </a:r>
                    </a:p>
                    <a:p>
                      <a:pPr marL="171450" marR="0" lvl="0" indent="-171450">
                        <a:buFont typeface="Arial" panose="020B0604020202020204" pitchFamily="34" charset="0"/>
                        <a:buChar char="•"/>
                        <a:tabLst>
                          <a:tab pos="321945" algn="l"/>
                        </a:tabLst>
                      </a:pPr>
                      <a:r>
                        <a:rPr lang="en-US" sz="900" dirty="0">
                          <a:effectLst/>
                        </a:rPr>
                        <a:t>Maintains current Unit &amp; Lesson Plans</a:t>
                      </a:r>
                    </a:p>
                    <a:p>
                      <a:pPr marL="171450" marR="0" lvl="0" indent="-171450">
                        <a:buFont typeface="Arial" panose="020B0604020202020204" pitchFamily="34" charset="0"/>
                        <a:buChar char="•"/>
                        <a:tabLst>
                          <a:tab pos="321945" algn="l"/>
                        </a:tabLst>
                      </a:pPr>
                      <a:r>
                        <a:rPr lang="en-US" sz="900" dirty="0">
                          <a:effectLst/>
                        </a:rPr>
                        <a:t>Unit Plans reflect how the content goes beyond the standard level</a:t>
                      </a:r>
                    </a:p>
                    <a:p>
                      <a:pPr marL="171450" marR="0" lvl="0" indent="-171450">
                        <a:buFont typeface="Arial" panose="020B0604020202020204" pitchFamily="34" charset="0"/>
                        <a:buChar char="•"/>
                        <a:tabLst>
                          <a:tab pos="321945" algn="l"/>
                        </a:tabLst>
                      </a:pPr>
                      <a:r>
                        <a:rPr lang="en-US" sz="900" dirty="0">
                          <a:effectLst/>
                        </a:rPr>
                        <a:t>Performance Based Objectives (PBOs) are posted on the board and annotated daily*</a:t>
                      </a:r>
                    </a:p>
                    <a:p>
                      <a:pPr marL="171450" marR="0" lvl="0" indent="-171450">
                        <a:buFont typeface="Arial" panose="020B0604020202020204" pitchFamily="34" charset="0"/>
                        <a:buChar char="•"/>
                      </a:pPr>
                      <a:r>
                        <a:rPr lang="en-US" sz="900" dirty="0">
                          <a:effectLst/>
                          <a:highlight>
                            <a:srgbClr val="FFFF00"/>
                          </a:highlight>
                        </a:rPr>
                        <a:t>Incorporates vocabulary strategies into daily lessons*</a:t>
                      </a:r>
                    </a:p>
                    <a:p>
                      <a:pPr marL="171450" marR="0" lvl="0" indent="-171450">
                        <a:buFont typeface="Arial" panose="020B0604020202020204" pitchFamily="34" charset="0"/>
                        <a:buChar char="•"/>
                      </a:pPr>
                      <a:r>
                        <a:rPr lang="en-US" sz="900" dirty="0">
                          <a:effectLst/>
                        </a:rPr>
                        <a:t>Lessons contain opportunities for students to read, write, speak, and think*</a:t>
                      </a:r>
                    </a:p>
                    <a:p>
                      <a:pPr marL="171450" marR="0" lvl="0" indent="-171450">
                        <a:buFont typeface="Arial" panose="020B0604020202020204" pitchFamily="34" charset="0"/>
                        <a:buChar char="•"/>
                      </a:pPr>
                      <a:r>
                        <a:rPr lang="en-US" sz="900" dirty="0">
                          <a:effectLst/>
                        </a:rPr>
                        <a:t>Makes content relevant by incorporating real world or contemporary examples*</a:t>
                      </a:r>
                    </a:p>
                    <a:p>
                      <a:pPr marL="171450" marR="0" lvl="0" indent="-171450">
                        <a:buFont typeface="Arial" panose="020B0604020202020204" pitchFamily="34" charset="0"/>
                        <a:buChar char="•"/>
                      </a:pPr>
                      <a:r>
                        <a:rPr lang="en-US" sz="900" dirty="0">
                          <a:effectLst/>
                        </a:rPr>
                        <a:t>Lessons contain strategies for disciplinary literacy</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354" marR="35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4625" marR="0" lvl="0" indent="-174625">
                        <a:buFont typeface="Courier New" panose="02070309020205020404" pitchFamily="49" charset="0"/>
                        <a:buChar char="o"/>
                        <a:tabLst/>
                      </a:pPr>
                      <a:r>
                        <a:rPr lang="en-US" sz="900" dirty="0">
                          <a:effectLst/>
                        </a:rPr>
                        <a:t>Performing all previous at a consistent level*</a:t>
                      </a:r>
                    </a:p>
                    <a:p>
                      <a:pPr marL="171450" marR="0" lvl="0" indent="-171450">
                        <a:buFont typeface="Arial" panose="020B0604020202020204" pitchFamily="34" charset="0"/>
                        <a:buChar char="•"/>
                        <a:tabLst/>
                      </a:pPr>
                      <a:r>
                        <a:rPr lang="en-US" sz="900" dirty="0">
                          <a:effectLst/>
                        </a:rPr>
                        <a:t>Consistently refers back to PBO multiple times during the lesson*</a:t>
                      </a:r>
                    </a:p>
                    <a:p>
                      <a:pPr marL="171450" marR="0" lvl="0" indent="-171450">
                        <a:buFont typeface="Arial" panose="020B0604020202020204" pitchFamily="34" charset="0"/>
                        <a:buChar char="•"/>
                        <a:tabLst/>
                      </a:pPr>
                      <a:r>
                        <a:rPr lang="en-US" sz="900" dirty="0">
                          <a:effectLst/>
                        </a:rPr>
                        <a:t>Consistently posts essential questions on the board and refers to it multiple times during the lesson*</a:t>
                      </a:r>
                    </a:p>
                    <a:p>
                      <a:pPr marL="171450" marR="0" lvl="0" indent="-171450">
                        <a:buFont typeface="Arial" panose="020B0604020202020204" pitchFamily="34" charset="0"/>
                        <a:buChar char="•"/>
                        <a:tabLst/>
                      </a:pPr>
                      <a:r>
                        <a:rPr lang="en-US" sz="900" dirty="0">
                          <a:effectLst/>
                          <a:highlight>
                            <a:srgbClr val="FFFF00"/>
                          </a:highlight>
                        </a:rPr>
                        <a:t>Lessons plans reflect a strategic incorporation of both academic and content specific vocabulary*</a:t>
                      </a:r>
                    </a:p>
                    <a:p>
                      <a:pPr marL="171450" marR="0" indent="-171450">
                        <a:buFont typeface="Arial" panose="020B0604020202020204" pitchFamily="34" charset="0"/>
                        <a:buChar char="•"/>
                        <a:tabLst/>
                      </a:pPr>
                      <a:r>
                        <a:rPr lang="en-US" sz="900" dirty="0">
                          <a:effectLst/>
                        </a:rPr>
                        <a:t> Evaluates lessons for literacy instructional effectiveness</a:t>
                      </a:r>
                    </a:p>
                    <a:p>
                      <a:pPr marL="280670" marR="0" indent="-174625">
                        <a:buNone/>
                      </a:pPr>
                      <a:endParaRPr lang="en-US" sz="900" dirty="0">
                        <a:effectLst/>
                      </a:endParaRPr>
                    </a:p>
                  </a:txBody>
                  <a:tcPr marL="35354" marR="35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buFont typeface="Arial" panose="020B0604020202020204" pitchFamily="34" charset="0"/>
                        <a:buChar char="•"/>
                      </a:pPr>
                      <a:r>
                        <a:rPr lang="en-US" sz="900" dirty="0">
                          <a:effectLst/>
                        </a:rPr>
                        <a:t>Serves as a model for this element*</a:t>
                      </a:r>
                    </a:p>
                    <a:p>
                      <a:pPr marL="171450" marR="0" lvl="0" indent="-171450">
                        <a:buFont typeface="Arial" panose="020B0604020202020204" pitchFamily="34" charset="0"/>
                        <a:buChar char="•"/>
                        <a:tabLst>
                          <a:tab pos="265430" algn="l"/>
                          <a:tab pos="499110" algn="l"/>
                          <a:tab pos="1293495" algn="l"/>
                          <a:tab pos="2014220" algn="l"/>
                        </a:tabLst>
                      </a:pPr>
                      <a:r>
                        <a:rPr lang="en-US" sz="900" dirty="0">
                          <a:effectLst/>
                        </a:rPr>
                        <a:t>Leads PLC in work surrounding NCSCOS and literacy strategies*</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354" marR="353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1178097"/>
                  </a:ext>
                </a:extLst>
              </a:tr>
            </a:tbl>
          </a:graphicData>
        </a:graphic>
      </p:graphicFrame>
    </p:spTree>
    <p:extLst>
      <p:ext uri="{BB962C8B-B14F-4D97-AF65-F5344CB8AC3E}">
        <p14:creationId xmlns:p14="http://schemas.microsoft.com/office/powerpoint/2010/main" val="1858364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11CF2-6B0A-944D-46C1-8F0C882083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3B527C-E3C8-FE40-2223-9291C81AAA30}"/>
              </a:ext>
            </a:extLst>
          </p:cNvPr>
          <p:cNvSpPr>
            <a:spLocks noGrp="1"/>
          </p:cNvSpPr>
          <p:nvPr>
            <p:ph type="title"/>
          </p:nvPr>
        </p:nvSpPr>
        <p:spPr>
          <a:xfrm>
            <a:off x="0" y="0"/>
            <a:ext cx="9144000" cy="1417638"/>
          </a:xfrm>
          <a:solidFill>
            <a:srgbClr val="233F5F"/>
          </a:solidFill>
        </p:spPr>
        <p:txBody>
          <a:bodyPr/>
          <a:lstStyle/>
          <a:p>
            <a:r>
              <a:rPr lang="en-US" dirty="0">
                <a:solidFill>
                  <a:schemeClr val="bg1"/>
                </a:solidFill>
              </a:rPr>
              <a:t>From Fragmentation to Framework</a:t>
            </a:r>
          </a:p>
        </p:txBody>
      </p:sp>
      <p:graphicFrame>
        <p:nvGraphicFramePr>
          <p:cNvPr id="5" name="Content Placeholder 2">
            <a:extLst>
              <a:ext uri="{FF2B5EF4-FFF2-40B4-BE49-F238E27FC236}">
                <a16:creationId xmlns:a16="http://schemas.microsoft.com/office/drawing/2014/main" id="{2C9870CF-4595-B93C-2CF3-71956F8D3F74}"/>
              </a:ext>
            </a:extLst>
          </p:cNvPr>
          <p:cNvGraphicFramePr>
            <a:graphicFrameLocks noGrp="1"/>
          </p:cNvGraphicFramePr>
          <p:nvPr>
            <p:ph idx="1"/>
            <p:extLst>
              <p:ext uri="{D42A27DB-BD31-4B8C-83A1-F6EECF244321}">
                <p14:modId xmlns:p14="http://schemas.microsoft.com/office/powerpoint/2010/main" val="3230318767"/>
              </p:ext>
            </p:extLst>
          </p:nvPr>
        </p:nvGraphicFramePr>
        <p:xfrm>
          <a:off x="457200" y="123999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Line Callout 2 3">
            <a:extLst>
              <a:ext uri="{FF2B5EF4-FFF2-40B4-BE49-F238E27FC236}">
                <a16:creationId xmlns:a16="http://schemas.microsoft.com/office/drawing/2014/main" id="{4A7E34B2-1F0A-7EA0-1D6E-8BD3DB597BC3}"/>
              </a:ext>
            </a:extLst>
          </p:cNvPr>
          <p:cNvSpPr/>
          <p:nvPr/>
        </p:nvSpPr>
        <p:spPr>
          <a:xfrm>
            <a:off x="1054101" y="2161421"/>
            <a:ext cx="3035300" cy="711200"/>
          </a:xfrm>
          <a:prstGeom prst="borderCallout2">
            <a:avLst>
              <a:gd name="adj1" fmla="val 18750"/>
              <a:gd name="adj2" fmla="val -8333"/>
              <a:gd name="adj3" fmla="val 18750"/>
              <a:gd name="adj4" fmla="val -16667"/>
              <a:gd name="adj5" fmla="val 119270"/>
              <a:gd name="adj6" fmla="val -16418"/>
            </a:avLst>
          </a:prstGeom>
          <a:solidFill>
            <a:srgbClr val="233F5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What do you want instruction to look like?</a:t>
            </a:r>
          </a:p>
        </p:txBody>
      </p:sp>
      <p:sp>
        <p:nvSpPr>
          <p:cNvPr id="9" name="Line Callout 2 8">
            <a:extLst>
              <a:ext uri="{FF2B5EF4-FFF2-40B4-BE49-F238E27FC236}">
                <a16:creationId xmlns:a16="http://schemas.microsoft.com/office/drawing/2014/main" id="{B3932B20-866B-6C6B-FC76-C57495E50953}"/>
              </a:ext>
            </a:extLst>
          </p:cNvPr>
          <p:cNvSpPr/>
          <p:nvPr/>
        </p:nvSpPr>
        <p:spPr>
          <a:xfrm>
            <a:off x="3370433" y="4008050"/>
            <a:ext cx="4656665" cy="1270000"/>
          </a:xfrm>
          <a:prstGeom prst="borderCallout2">
            <a:avLst>
              <a:gd name="adj1" fmla="val 18750"/>
              <a:gd name="adj2" fmla="val -8333"/>
              <a:gd name="adj3" fmla="val 18750"/>
              <a:gd name="adj4" fmla="val -16667"/>
              <a:gd name="adj5" fmla="val -6991"/>
              <a:gd name="adj6" fmla="val -16372"/>
            </a:avLst>
          </a:prstGeom>
          <a:solidFill>
            <a:srgbClr val="009A00"/>
          </a:solidFill>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Arial" panose="020B0604020202020204" pitchFamily="34" charset="0"/>
              <a:buChar char="•"/>
            </a:pPr>
            <a:r>
              <a:rPr lang="en-US" dirty="0">
                <a:solidFill>
                  <a:schemeClr val="bg1">
                    <a:lumMod val="75000"/>
                  </a:schemeClr>
                </a:solidFill>
              </a:rPr>
              <a:t>How will that expectation be evaluated?</a:t>
            </a:r>
          </a:p>
          <a:p>
            <a:pPr marL="342900" indent="-342900">
              <a:buFont typeface="Arial" panose="020B0604020202020204" pitchFamily="34" charset="0"/>
              <a:buChar char="•"/>
            </a:pPr>
            <a:r>
              <a:rPr lang="en-US" dirty="0"/>
              <a:t>Where can teachers find the resource for that expectation?</a:t>
            </a:r>
          </a:p>
        </p:txBody>
      </p:sp>
    </p:spTree>
    <p:extLst>
      <p:ext uri="{BB962C8B-B14F-4D97-AF65-F5344CB8AC3E}">
        <p14:creationId xmlns:p14="http://schemas.microsoft.com/office/powerpoint/2010/main" val="2285784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88C70-B389-A7AD-33E5-1F6345A20131}"/>
              </a:ext>
            </a:extLst>
          </p:cNvPr>
          <p:cNvSpPr>
            <a:spLocks noGrp="1"/>
          </p:cNvSpPr>
          <p:nvPr>
            <p:ph type="title"/>
          </p:nvPr>
        </p:nvSpPr>
        <p:spPr>
          <a:solidFill>
            <a:srgbClr val="233F5F"/>
          </a:solidFill>
        </p:spPr>
        <p:txBody>
          <a:bodyPr vert="horz" lIns="91440" tIns="45720" rIns="91440" bIns="45720" rtlCol="0" anchor="ctr">
            <a:normAutofit/>
          </a:bodyPr>
          <a:lstStyle/>
          <a:p>
            <a:r>
              <a:rPr lang="en-US" dirty="0">
                <a:solidFill>
                  <a:schemeClr val="bg1"/>
                </a:solidFill>
              </a:rPr>
              <a:t>Resources</a:t>
            </a:r>
          </a:p>
        </p:txBody>
      </p:sp>
      <p:graphicFrame>
        <p:nvGraphicFramePr>
          <p:cNvPr id="6" name="Content Placeholder 3">
            <a:extLst>
              <a:ext uri="{FF2B5EF4-FFF2-40B4-BE49-F238E27FC236}">
                <a16:creationId xmlns:a16="http://schemas.microsoft.com/office/drawing/2014/main" id="{44AD3C4A-EE5E-14F7-AE18-97AEEE6EE5D3}"/>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576187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5FB45-1652-1A91-0DEB-29DB83953E1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1444B3-912A-35A8-2F68-C89A78975369}"/>
              </a:ext>
            </a:extLst>
          </p:cNvPr>
          <p:cNvSpPr>
            <a:spLocks noGrp="1"/>
          </p:cNvSpPr>
          <p:nvPr>
            <p:ph type="title"/>
          </p:nvPr>
        </p:nvSpPr>
        <p:spPr>
          <a:xfrm>
            <a:off x="-8038" y="31344"/>
            <a:ext cx="1773701" cy="6826656"/>
          </a:xfrm>
          <a:solidFill>
            <a:srgbClr val="233F5F"/>
          </a:solidFill>
        </p:spPr>
        <p:txBody>
          <a:bodyPr>
            <a:normAutofit/>
          </a:bodyPr>
          <a:lstStyle/>
          <a:p>
            <a:r>
              <a:rPr lang="en-US" sz="3600" b="1" dirty="0">
                <a:solidFill>
                  <a:schemeClr val="bg1"/>
                </a:solidFill>
              </a:rPr>
              <a:t>Our</a:t>
            </a:r>
            <a:br>
              <a:rPr lang="en-US" sz="3600" b="1" dirty="0">
                <a:solidFill>
                  <a:schemeClr val="bg1"/>
                </a:solidFill>
              </a:rPr>
            </a:br>
            <a:r>
              <a:rPr lang="en-US" sz="3600" b="1" dirty="0">
                <a:solidFill>
                  <a:schemeClr val="bg1"/>
                </a:solidFill>
              </a:rPr>
              <a:t>Journey</a:t>
            </a:r>
          </a:p>
        </p:txBody>
      </p:sp>
      <p:grpSp>
        <p:nvGrpSpPr>
          <p:cNvPr id="31" name="Group 30">
            <a:extLst>
              <a:ext uri="{FF2B5EF4-FFF2-40B4-BE49-F238E27FC236}">
                <a16:creationId xmlns:a16="http://schemas.microsoft.com/office/drawing/2014/main" id="{FB97EDA8-E346-D425-7E0C-82C4731C6855}"/>
              </a:ext>
            </a:extLst>
          </p:cNvPr>
          <p:cNvGrpSpPr/>
          <p:nvPr/>
        </p:nvGrpSpPr>
        <p:grpSpPr>
          <a:xfrm>
            <a:off x="1740664" y="1897141"/>
            <a:ext cx="6788477" cy="4960859"/>
            <a:chOff x="0" y="1371600"/>
            <a:chExt cx="8661400" cy="5527676"/>
          </a:xfrm>
        </p:grpSpPr>
        <p:sp>
          <p:nvSpPr>
            <p:cNvPr id="8" name="Freeform 5">
              <a:extLst>
                <a:ext uri="{FF2B5EF4-FFF2-40B4-BE49-F238E27FC236}">
                  <a16:creationId xmlns:a16="http://schemas.microsoft.com/office/drawing/2014/main" id="{1750686F-98D9-A488-F6F4-225F0BA35C40}"/>
                </a:ext>
              </a:extLst>
            </p:cNvPr>
            <p:cNvSpPr>
              <a:spLocks/>
            </p:cNvSpPr>
            <p:nvPr/>
          </p:nvSpPr>
          <p:spPr bwMode="auto">
            <a:xfrm>
              <a:off x="0" y="1371600"/>
              <a:ext cx="8661400" cy="5527675"/>
            </a:xfrm>
            <a:custGeom>
              <a:avLst/>
              <a:gdLst>
                <a:gd name="T0" fmla="*/ 3413 w 3414"/>
                <a:gd name="T1" fmla="*/ 2170 h 2178"/>
                <a:gd name="T2" fmla="*/ 1832 w 3414"/>
                <a:gd name="T3" fmla="*/ 1121 h 2178"/>
                <a:gd name="T4" fmla="*/ 1340 w 3414"/>
                <a:gd name="T5" fmla="*/ 1124 h 2178"/>
                <a:gd name="T6" fmla="*/ 746 w 3414"/>
                <a:gd name="T7" fmla="*/ 1045 h 2178"/>
                <a:gd name="T8" fmla="*/ 708 w 3414"/>
                <a:gd name="T9" fmla="*/ 983 h 2178"/>
                <a:gd name="T10" fmla="*/ 722 w 3414"/>
                <a:gd name="T11" fmla="*/ 913 h 2178"/>
                <a:gd name="T12" fmla="*/ 765 w 3414"/>
                <a:gd name="T13" fmla="*/ 873 h 2178"/>
                <a:gd name="T14" fmla="*/ 833 w 3414"/>
                <a:gd name="T15" fmla="*/ 837 h 2178"/>
                <a:gd name="T16" fmla="*/ 1150 w 3414"/>
                <a:gd name="T17" fmla="*/ 745 h 2178"/>
                <a:gd name="T18" fmla="*/ 1521 w 3414"/>
                <a:gd name="T19" fmla="*/ 516 h 2178"/>
                <a:gd name="T20" fmla="*/ 1494 w 3414"/>
                <a:gd name="T21" fmla="*/ 320 h 2178"/>
                <a:gd name="T22" fmla="*/ 1110 w 3414"/>
                <a:gd name="T23" fmla="*/ 129 h 2178"/>
                <a:gd name="T24" fmla="*/ 597 w 3414"/>
                <a:gd name="T25" fmla="*/ 43 h 2178"/>
                <a:gd name="T26" fmla="*/ 0 w 3414"/>
                <a:gd name="T27" fmla="*/ 0 h 2178"/>
                <a:gd name="T28" fmla="*/ 0 w 3414"/>
                <a:gd name="T29" fmla="*/ 209 h 2178"/>
                <a:gd name="T30" fmla="*/ 207 w 3414"/>
                <a:gd name="T31" fmla="*/ 220 h 2178"/>
                <a:gd name="T32" fmla="*/ 292 w 3414"/>
                <a:gd name="T33" fmla="*/ 226 h 2178"/>
                <a:gd name="T34" fmla="*/ 567 w 3414"/>
                <a:gd name="T35" fmla="*/ 241 h 2178"/>
                <a:gd name="T36" fmla="*/ 684 w 3414"/>
                <a:gd name="T37" fmla="*/ 249 h 2178"/>
                <a:gd name="T38" fmla="*/ 1013 w 3414"/>
                <a:gd name="T39" fmla="*/ 394 h 2178"/>
                <a:gd name="T40" fmla="*/ 904 w 3414"/>
                <a:gd name="T41" fmla="*/ 523 h 2178"/>
                <a:gd name="T42" fmla="*/ 817 w 3414"/>
                <a:gd name="T43" fmla="*/ 554 h 2178"/>
                <a:gd name="T44" fmla="*/ 117 w 3414"/>
                <a:gd name="T45" fmla="*/ 858 h 2178"/>
                <a:gd name="T46" fmla="*/ 72 w 3414"/>
                <a:gd name="T47" fmla="*/ 920 h 2178"/>
                <a:gd name="T48" fmla="*/ 47 w 3414"/>
                <a:gd name="T49" fmla="*/ 990 h 2178"/>
                <a:gd name="T50" fmla="*/ 52 w 3414"/>
                <a:gd name="T51" fmla="*/ 1121 h 2178"/>
                <a:gd name="T52" fmla="*/ 849 w 3414"/>
                <a:gd name="T53" fmla="*/ 1485 h 2178"/>
                <a:gd name="T54" fmla="*/ 1613 w 3414"/>
                <a:gd name="T55" fmla="*/ 1541 h 2178"/>
                <a:gd name="T56" fmla="*/ 2144 w 3414"/>
                <a:gd name="T57" fmla="*/ 1848 h 2178"/>
                <a:gd name="T58" fmla="*/ 2125 w 3414"/>
                <a:gd name="T59" fmla="*/ 2178 h 2178"/>
                <a:gd name="T60" fmla="*/ 3414 w 3414"/>
                <a:gd name="T61" fmla="*/ 2178 h 2178"/>
                <a:gd name="T62" fmla="*/ 3413 w 3414"/>
                <a:gd name="T63" fmla="*/ 2170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4" h="2178">
                  <a:moveTo>
                    <a:pt x="3413" y="2170"/>
                  </a:moveTo>
                  <a:cubicBezTo>
                    <a:pt x="3269" y="1591"/>
                    <a:pt x="2632" y="1151"/>
                    <a:pt x="1832" y="1121"/>
                  </a:cubicBezTo>
                  <a:cubicBezTo>
                    <a:pt x="1670" y="1115"/>
                    <a:pt x="1503" y="1126"/>
                    <a:pt x="1340" y="1124"/>
                  </a:cubicBezTo>
                  <a:cubicBezTo>
                    <a:pt x="1182" y="1123"/>
                    <a:pt x="859" y="1139"/>
                    <a:pt x="746" y="1045"/>
                  </a:cubicBezTo>
                  <a:cubicBezTo>
                    <a:pt x="726" y="1028"/>
                    <a:pt x="713" y="1006"/>
                    <a:pt x="708" y="983"/>
                  </a:cubicBezTo>
                  <a:cubicBezTo>
                    <a:pt x="704" y="960"/>
                    <a:pt x="708" y="935"/>
                    <a:pt x="722" y="913"/>
                  </a:cubicBezTo>
                  <a:cubicBezTo>
                    <a:pt x="731" y="899"/>
                    <a:pt x="746" y="885"/>
                    <a:pt x="765" y="873"/>
                  </a:cubicBezTo>
                  <a:cubicBezTo>
                    <a:pt x="784" y="860"/>
                    <a:pt x="807" y="848"/>
                    <a:pt x="833" y="837"/>
                  </a:cubicBezTo>
                  <a:cubicBezTo>
                    <a:pt x="934" y="793"/>
                    <a:pt x="1075" y="764"/>
                    <a:pt x="1150" y="745"/>
                  </a:cubicBezTo>
                  <a:cubicBezTo>
                    <a:pt x="1308" y="706"/>
                    <a:pt x="1471" y="645"/>
                    <a:pt x="1521" y="516"/>
                  </a:cubicBezTo>
                  <a:cubicBezTo>
                    <a:pt x="1548" y="448"/>
                    <a:pt x="1540" y="377"/>
                    <a:pt x="1494" y="320"/>
                  </a:cubicBezTo>
                  <a:cubicBezTo>
                    <a:pt x="1405" y="209"/>
                    <a:pt x="1242" y="163"/>
                    <a:pt x="1110" y="129"/>
                  </a:cubicBezTo>
                  <a:cubicBezTo>
                    <a:pt x="942" y="86"/>
                    <a:pt x="769" y="62"/>
                    <a:pt x="597" y="43"/>
                  </a:cubicBezTo>
                  <a:cubicBezTo>
                    <a:pt x="398" y="21"/>
                    <a:pt x="200" y="6"/>
                    <a:pt x="0" y="0"/>
                  </a:cubicBezTo>
                  <a:cubicBezTo>
                    <a:pt x="0" y="209"/>
                    <a:pt x="0" y="209"/>
                    <a:pt x="0" y="209"/>
                  </a:cubicBezTo>
                  <a:cubicBezTo>
                    <a:pt x="73" y="216"/>
                    <a:pt x="134" y="215"/>
                    <a:pt x="207" y="220"/>
                  </a:cubicBezTo>
                  <a:cubicBezTo>
                    <a:pt x="230" y="221"/>
                    <a:pt x="268" y="224"/>
                    <a:pt x="292" y="226"/>
                  </a:cubicBezTo>
                  <a:cubicBezTo>
                    <a:pt x="399" y="230"/>
                    <a:pt x="461" y="236"/>
                    <a:pt x="567" y="241"/>
                  </a:cubicBezTo>
                  <a:cubicBezTo>
                    <a:pt x="585" y="243"/>
                    <a:pt x="660" y="247"/>
                    <a:pt x="684" y="249"/>
                  </a:cubicBezTo>
                  <a:cubicBezTo>
                    <a:pt x="804" y="259"/>
                    <a:pt x="987" y="285"/>
                    <a:pt x="1013" y="394"/>
                  </a:cubicBezTo>
                  <a:cubicBezTo>
                    <a:pt x="1027" y="450"/>
                    <a:pt x="985" y="488"/>
                    <a:pt x="904" y="523"/>
                  </a:cubicBezTo>
                  <a:cubicBezTo>
                    <a:pt x="877" y="535"/>
                    <a:pt x="848" y="545"/>
                    <a:pt x="817" y="554"/>
                  </a:cubicBezTo>
                  <a:cubicBezTo>
                    <a:pt x="575" y="629"/>
                    <a:pt x="293" y="654"/>
                    <a:pt x="117" y="858"/>
                  </a:cubicBezTo>
                  <a:cubicBezTo>
                    <a:pt x="101" y="877"/>
                    <a:pt x="86" y="897"/>
                    <a:pt x="72" y="920"/>
                  </a:cubicBezTo>
                  <a:cubicBezTo>
                    <a:pt x="61" y="942"/>
                    <a:pt x="53" y="965"/>
                    <a:pt x="47" y="990"/>
                  </a:cubicBezTo>
                  <a:cubicBezTo>
                    <a:pt x="37" y="1031"/>
                    <a:pt x="38" y="1075"/>
                    <a:pt x="52" y="1121"/>
                  </a:cubicBezTo>
                  <a:cubicBezTo>
                    <a:pt x="131" y="1375"/>
                    <a:pt x="560" y="1449"/>
                    <a:pt x="849" y="1485"/>
                  </a:cubicBezTo>
                  <a:cubicBezTo>
                    <a:pt x="1101" y="1516"/>
                    <a:pt x="1361" y="1512"/>
                    <a:pt x="1613" y="1541"/>
                  </a:cubicBezTo>
                  <a:cubicBezTo>
                    <a:pt x="1884" y="1572"/>
                    <a:pt x="2086" y="1700"/>
                    <a:pt x="2144" y="1848"/>
                  </a:cubicBezTo>
                  <a:cubicBezTo>
                    <a:pt x="2185" y="1953"/>
                    <a:pt x="2172" y="2070"/>
                    <a:pt x="2125" y="2178"/>
                  </a:cubicBezTo>
                  <a:cubicBezTo>
                    <a:pt x="3414" y="2178"/>
                    <a:pt x="3414" y="2178"/>
                    <a:pt x="3414" y="2178"/>
                  </a:cubicBezTo>
                  <a:cubicBezTo>
                    <a:pt x="3414" y="2176"/>
                    <a:pt x="3413" y="2173"/>
                    <a:pt x="3413" y="2170"/>
                  </a:cubicBezTo>
                  <a:close/>
                </a:path>
              </a:pathLst>
            </a:custGeom>
            <a:solidFill>
              <a:schemeClr val="tx1">
                <a:lumMod val="75000"/>
                <a:lumOff val="2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 name="Freeform 6">
              <a:extLst>
                <a:ext uri="{FF2B5EF4-FFF2-40B4-BE49-F238E27FC236}">
                  <a16:creationId xmlns:a16="http://schemas.microsoft.com/office/drawing/2014/main" id="{B04FC4A2-8FC8-0CB9-B21B-6157D084B99E}"/>
                </a:ext>
              </a:extLst>
            </p:cNvPr>
            <p:cNvSpPr>
              <a:spLocks/>
            </p:cNvSpPr>
            <p:nvPr/>
          </p:nvSpPr>
          <p:spPr bwMode="auto">
            <a:xfrm>
              <a:off x="0" y="1452563"/>
              <a:ext cx="8556625" cy="5446713"/>
            </a:xfrm>
            <a:custGeom>
              <a:avLst/>
              <a:gdLst>
                <a:gd name="T0" fmla="*/ 3261 w 3373"/>
                <a:gd name="T1" fmla="*/ 1875 h 2146"/>
                <a:gd name="T2" fmla="*/ 3165 w 3373"/>
                <a:gd name="T3" fmla="*/ 1736 h 2146"/>
                <a:gd name="T4" fmla="*/ 3059 w 3373"/>
                <a:gd name="T5" fmla="*/ 1619 h 2146"/>
                <a:gd name="T6" fmla="*/ 2870 w 3373"/>
                <a:gd name="T7" fmla="*/ 1463 h 2146"/>
                <a:gd name="T8" fmla="*/ 2702 w 3373"/>
                <a:gd name="T9" fmla="*/ 1359 h 2146"/>
                <a:gd name="T10" fmla="*/ 2492 w 3373"/>
                <a:gd name="T11" fmla="*/ 1263 h 2146"/>
                <a:gd name="T12" fmla="*/ 2259 w 3373"/>
                <a:gd name="T13" fmla="*/ 1189 h 2146"/>
                <a:gd name="T14" fmla="*/ 2044 w 3373"/>
                <a:gd name="T15" fmla="*/ 1145 h 2146"/>
                <a:gd name="T16" fmla="*/ 1824 w 3373"/>
                <a:gd name="T17" fmla="*/ 1123 h 2146"/>
                <a:gd name="T18" fmla="*/ 1631 w 3373"/>
                <a:gd name="T19" fmla="*/ 1121 h 2146"/>
                <a:gd name="T20" fmla="*/ 1404 w 3373"/>
                <a:gd name="T21" fmla="*/ 1125 h 2146"/>
                <a:gd name="T22" fmla="*/ 1340 w 3373"/>
                <a:gd name="T23" fmla="*/ 1126 h 2146"/>
                <a:gd name="T24" fmla="*/ 1141 w 3373"/>
                <a:gd name="T25" fmla="*/ 1126 h 2146"/>
                <a:gd name="T26" fmla="*/ 924 w 3373"/>
                <a:gd name="T27" fmla="*/ 1113 h 2146"/>
                <a:gd name="T28" fmla="*/ 743 w 3373"/>
                <a:gd name="T29" fmla="*/ 1060 h 2146"/>
                <a:gd name="T30" fmla="*/ 709 w 3373"/>
                <a:gd name="T31" fmla="*/ 1036 h 2146"/>
                <a:gd name="T32" fmla="*/ 675 w 3373"/>
                <a:gd name="T33" fmla="*/ 884 h 2146"/>
                <a:gd name="T34" fmla="*/ 779 w 3373"/>
                <a:gd name="T35" fmla="*/ 792 h 2146"/>
                <a:gd name="T36" fmla="*/ 990 w 3373"/>
                <a:gd name="T37" fmla="*/ 718 h 2146"/>
                <a:gd name="T38" fmla="*/ 1196 w 3373"/>
                <a:gd name="T39" fmla="*/ 666 h 2146"/>
                <a:gd name="T40" fmla="*/ 1397 w 3373"/>
                <a:gd name="T41" fmla="*/ 576 h 2146"/>
                <a:gd name="T42" fmla="*/ 1482 w 3373"/>
                <a:gd name="T43" fmla="*/ 469 h 2146"/>
                <a:gd name="T44" fmla="*/ 1420 w 3373"/>
                <a:gd name="T45" fmla="*/ 262 h 2146"/>
                <a:gd name="T46" fmla="*/ 1275 w 3373"/>
                <a:gd name="T47" fmla="*/ 173 h 2146"/>
                <a:gd name="T48" fmla="*/ 1094 w 3373"/>
                <a:gd name="T49" fmla="*/ 119 h 2146"/>
                <a:gd name="T50" fmla="*/ 1008 w 3373"/>
                <a:gd name="T51" fmla="*/ 98 h 2146"/>
                <a:gd name="T52" fmla="*/ 848 w 3373"/>
                <a:gd name="T53" fmla="*/ 72 h 2146"/>
                <a:gd name="T54" fmla="*/ 629 w 3373"/>
                <a:gd name="T55" fmla="*/ 45 h 2146"/>
                <a:gd name="T56" fmla="*/ 409 w 3373"/>
                <a:gd name="T57" fmla="*/ 20 h 2146"/>
                <a:gd name="T58" fmla="*/ 188 w 3373"/>
                <a:gd name="T59" fmla="*/ 3 h 2146"/>
                <a:gd name="T60" fmla="*/ 45 w 3373"/>
                <a:gd name="T61" fmla="*/ 0 h 2146"/>
                <a:gd name="T62" fmla="*/ 62 w 3373"/>
                <a:gd name="T63" fmla="*/ 9 h 2146"/>
                <a:gd name="T64" fmla="*/ 222 w 3373"/>
                <a:gd name="T65" fmla="*/ 14 h 2146"/>
                <a:gd name="T66" fmla="*/ 443 w 3373"/>
                <a:gd name="T67" fmla="*/ 33 h 2146"/>
                <a:gd name="T68" fmla="*/ 663 w 3373"/>
                <a:gd name="T69" fmla="*/ 58 h 2146"/>
                <a:gd name="T70" fmla="*/ 881 w 3373"/>
                <a:gd name="T71" fmla="*/ 87 h 2146"/>
                <a:gd name="T72" fmla="*/ 1024 w 3373"/>
                <a:gd name="T73" fmla="*/ 111 h 2146"/>
                <a:gd name="T74" fmla="*/ 1127 w 3373"/>
                <a:gd name="T75" fmla="*/ 138 h 2146"/>
                <a:gd name="T76" fmla="*/ 1306 w 3373"/>
                <a:gd name="T77" fmla="*/ 198 h 2146"/>
                <a:gd name="T78" fmla="*/ 1462 w 3373"/>
                <a:gd name="T79" fmla="*/ 335 h 2146"/>
                <a:gd name="T80" fmla="*/ 1456 w 3373"/>
                <a:gd name="T81" fmla="*/ 492 h 2146"/>
                <a:gd name="T82" fmla="*/ 1264 w 3373"/>
                <a:gd name="T83" fmla="*/ 629 h 2146"/>
                <a:gd name="T84" fmla="*/ 1072 w 3373"/>
                <a:gd name="T85" fmla="*/ 683 h 2146"/>
                <a:gd name="T86" fmla="*/ 850 w 3373"/>
                <a:gd name="T87" fmla="*/ 745 h 2146"/>
                <a:gd name="T88" fmla="*/ 691 w 3373"/>
                <a:gd name="T89" fmla="*/ 832 h 2146"/>
                <a:gd name="T90" fmla="*/ 686 w 3373"/>
                <a:gd name="T91" fmla="*/ 1029 h 2146"/>
                <a:gd name="T92" fmla="*/ 717 w 3373"/>
                <a:gd name="T93" fmla="*/ 1057 h 2146"/>
                <a:gd name="T94" fmla="*/ 805 w 3373"/>
                <a:gd name="T95" fmla="*/ 1102 h 2146"/>
                <a:gd name="T96" fmla="*/ 1008 w 3373"/>
                <a:gd name="T97" fmla="*/ 1136 h 2146"/>
                <a:gd name="T98" fmla="*/ 1212 w 3373"/>
                <a:gd name="T99" fmla="*/ 1142 h 2146"/>
                <a:gd name="T100" fmla="*/ 1360 w 3373"/>
                <a:gd name="T101" fmla="*/ 1143 h 2146"/>
                <a:gd name="T102" fmla="*/ 1470 w 3373"/>
                <a:gd name="T103" fmla="*/ 1141 h 2146"/>
                <a:gd name="T104" fmla="*/ 1696 w 3373"/>
                <a:gd name="T105" fmla="*/ 1137 h 2146"/>
                <a:gd name="T106" fmla="*/ 1919 w 3373"/>
                <a:gd name="T107" fmla="*/ 1147 h 2146"/>
                <a:gd name="T108" fmla="*/ 2137 w 3373"/>
                <a:gd name="T109" fmla="*/ 1179 h 2146"/>
                <a:gd name="T110" fmla="*/ 2350 w 3373"/>
                <a:gd name="T111" fmla="*/ 1233 h 2146"/>
                <a:gd name="T112" fmla="*/ 2557 w 3373"/>
                <a:gd name="T113" fmla="*/ 1309 h 2146"/>
                <a:gd name="T114" fmla="*/ 2759 w 3373"/>
                <a:gd name="T115" fmla="*/ 1411 h 2146"/>
                <a:gd name="T116" fmla="*/ 2952 w 3373"/>
                <a:gd name="T117" fmla="*/ 1546 h 2146"/>
                <a:gd name="T118" fmla="*/ 3131 w 3373"/>
                <a:gd name="T119" fmla="*/ 1722 h 2146"/>
                <a:gd name="T120" fmla="*/ 3225 w 3373"/>
                <a:gd name="T121" fmla="*/ 1851 h 2146"/>
                <a:gd name="T122" fmla="*/ 3338 w 3373"/>
                <a:gd name="T123" fmla="*/ 2097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3" h="2146">
                  <a:moveTo>
                    <a:pt x="3365" y="2116"/>
                  </a:moveTo>
                  <a:cubicBezTo>
                    <a:pt x="3363" y="2109"/>
                    <a:pt x="3361" y="2102"/>
                    <a:pt x="3359" y="2095"/>
                  </a:cubicBezTo>
                  <a:cubicBezTo>
                    <a:pt x="3355" y="2083"/>
                    <a:pt x="3351" y="2070"/>
                    <a:pt x="3347" y="2058"/>
                  </a:cubicBezTo>
                  <a:cubicBezTo>
                    <a:pt x="3340" y="2041"/>
                    <a:pt x="3334" y="2023"/>
                    <a:pt x="3327" y="2006"/>
                  </a:cubicBezTo>
                  <a:cubicBezTo>
                    <a:pt x="3321" y="1993"/>
                    <a:pt x="3315" y="1980"/>
                    <a:pt x="3309" y="1967"/>
                  </a:cubicBezTo>
                  <a:cubicBezTo>
                    <a:pt x="3308" y="1964"/>
                    <a:pt x="3307" y="1961"/>
                    <a:pt x="3306" y="1959"/>
                  </a:cubicBezTo>
                  <a:cubicBezTo>
                    <a:pt x="3299" y="1944"/>
                    <a:pt x="3291" y="1930"/>
                    <a:pt x="3284" y="1915"/>
                  </a:cubicBezTo>
                  <a:cubicBezTo>
                    <a:pt x="3276" y="1902"/>
                    <a:pt x="3269" y="1888"/>
                    <a:pt x="3261" y="1875"/>
                  </a:cubicBezTo>
                  <a:cubicBezTo>
                    <a:pt x="3255" y="1865"/>
                    <a:pt x="3250" y="1855"/>
                    <a:pt x="3244" y="1846"/>
                  </a:cubicBezTo>
                  <a:cubicBezTo>
                    <a:pt x="3242" y="1843"/>
                    <a:pt x="3240" y="1840"/>
                    <a:pt x="3238" y="1837"/>
                  </a:cubicBezTo>
                  <a:cubicBezTo>
                    <a:pt x="3234" y="1830"/>
                    <a:pt x="3229" y="1824"/>
                    <a:pt x="3225" y="1817"/>
                  </a:cubicBezTo>
                  <a:cubicBezTo>
                    <a:pt x="3221" y="1812"/>
                    <a:pt x="3218" y="1807"/>
                    <a:pt x="3214" y="1801"/>
                  </a:cubicBezTo>
                  <a:cubicBezTo>
                    <a:pt x="3211" y="1797"/>
                    <a:pt x="3208" y="1793"/>
                    <a:pt x="3205" y="1789"/>
                  </a:cubicBezTo>
                  <a:cubicBezTo>
                    <a:pt x="3200" y="1782"/>
                    <a:pt x="3195" y="1775"/>
                    <a:pt x="3190" y="1768"/>
                  </a:cubicBezTo>
                  <a:cubicBezTo>
                    <a:pt x="3188" y="1766"/>
                    <a:pt x="3186" y="1763"/>
                    <a:pt x="3185" y="1761"/>
                  </a:cubicBezTo>
                  <a:cubicBezTo>
                    <a:pt x="3178" y="1753"/>
                    <a:pt x="3172" y="1744"/>
                    <a:pt x="3165" y="1736"/>
                  </a:cubicBezTo>
                  <a:cubicBezTo>
                    <a:pt x="3165" y="1735"/>
                    <a:pt x="3164" y="1735"/>
                    <a:pt x="3164" y="1734"/>
                  </a:cubicBezTo>
                  <a:cubicBezTo>
                    <a:pt x="3156" y="1724"/>
                    <a:pt x="3148" y="1715"/>
                    <a:pt x="3140" y="1706"/>
                  </a:cubicBezTo>
                  <a:cubicBezTo>
                    <a:pt x="3132" y="1696"/>
                    <a:pt x="3123" y="1686"/>
                    <a:pt x="3115" y="1677"/>
                  </a:cubicBezTo>
                  <a:cubicBezTo>
                    <a:pt x="3106" y="1667"/>
                    <a:pt x="3098" y="1658"/>
                    <a:pt x="3089" y="1649"/>
                  </a:cubicBezTo>
                  <a:cubicBezTo>
                    <a:pt x="3083" y="1643"/>
                    <a:pt x="3078" y="1638"/>
                    <a:pt x="3072" y="1632"/>
                  </a:cubicBezTo>
                  <a:cubicBezTo>
                    <a:pt x="3071" y="1631"/>
                    <a:pt x="3070" y="1630"/>
                    <a:pt x="3070" y="1630"/>
                  </a:cubicBezTo>
                  <a:cubicBezTo>
                    <a:pt x="3069" y="1629"/>
                    <a:pt x="3068" y="1628"/>
                    <a:pt x="3068" y="1628"/>
                  </a:cubicBezTo>
                  <a:cubicBezTo>
                    <a:pt x="3065" y="1625"/>
                    <a:pt x="3062" y="1622"/>
                    <a:pt x="3059" y="1619"/>
                  </a:cubicBezTo>
                  <a:cubicBezTo>
                    <a:pt x="3050" y="1610"/>
                    <a:pt x="3041" y="1602"/>
                    <a:pt x="3033" y="1594"/>
                  </a:cubicBezTo>
                  <a:cubicBezTo>
                    <a:pt x="3024" y="1586"/>
                    <a:pt x="3015" y="1578"/>
                    <a:pt x="3006" y="1570"/>
                  </a:cubicBezTo>
                  <a:cubicBezTo>
                    <a:pt x="2997" y="1562"/>
                    <a:pt x="2988" y="1554"/>
                    <a:pt x="2979" y="1547"/>
                  </a:cubicBezTo>
                  <a:cubicBezTo>
                    <a:pt x="2975" y="1543"/>
                    <a:pt x="2971" y="1539"/>
                    <a:pt x="2966" y="1535"/>
                  </a:cubicBezTo>
                  <a:cubicBezTo>
                    <a:pt x="2962" y="1532"/>
                    <a:pt x="2957" y="1528"/>
                    <a:pt x="2952" y="1524"/>
                  </a:cubicBezTo>
                  <a:cubicBezTo>
                    <a:pt x="2943" y="1517"/>
                    <a:pt x="2934" y="1510"/>
                    <a:pt x="2925" y="1503"/>
                  </a:cubicBezTo>
                  <a:cubicBezTo>
                    <a:pt x="2916" y="1496"/>
                    <a:pt x="2907" y="1489"/>
                    <a:pt x="2898" y="1483"/>
                  </a:cubicBezTo>
                  <a:cubicBezTo>
                    <a:pt x="2889" y="1476"/>
                    <a:pt x="2880" y="1469"/>
                    <a:pt x="2870" y="1463"/>
                  </a:cubicBezTo>
                  <a:cubicBezTo>
                    <a:pt x="2866" y="1460"/>
                    <a:pt x="2861" y="1456"/>
                    <a:pt x="2856" y="1453"/>
                  </a:cubicBezTo>
                  <a:cubicBezTo>
                    <a:pt x="2852" y="1450"/>
                    <a:pt x="2847" y="1447"/>
                    <a:pt x="2843" y="1444"/>
                  </a:cubicBezTo>
                  <a:cubicBezTo>
                    <a:pt x="2833" y="1438"/>
                    <a:pt x="2824" y="1432"/>
                    <a:pt x="2815" y="1426"/>
                  </a:cubicBezTo>
                  <a:cubicBezTo>
                    <a:pt x="2805" y="1420"/>
                    <a:pt x="2796" y="1414"/>
                    <a:pt x="2787" y="1408"/>
                  </a:cubicBezTo>
                  <a:cubicBezTo>
                    <a:pt x="2777" y="1402"/>
                    <a:pt x="2768" y="1397"/>
                    <a:pt x="2758" y="1391"/>
                  </a:cubicBezTo>
                  <a:cubicBezTo>
                    <a:pt x="2752" y="1388"/>
                    <a:pt x="2746" y="1384"/>
                    <a:pt x="2740" y="1380"/>
                  </a:cubicBezTo>
                  <a:cubicBezTo>
                    <a:pt x="2737" y="1378"/>
                    <a:pt x="2733" y="1377"/>
                    <a:pt x="2730" y="1375"/>
                  </a:cubicBezTo>
                  <a:cubicBezTo>
                    <a:pt x="2721" y="1370"/>
                    <a:pt x="2711" y="1364"/>
                    <a:pt x="2702" y="1359"/>
                  </a:cubicBezTo>
                  <a:cubicBezTo>
                    <a:pt x="2692" y="1354"/>
                    <a:pt x="2682" y="1349"/>
                    <a:pt x="2673" y="1344"/>
                  </a:cubicBezTo>
                  <a:cubicBezTo>
                    <a:pt x="2663" y="1339"/>
                    <a:pt x="2654" y="1334"/>
                    <a:pt x="2644" y="1330"/>
                  </a:cubicBezTo>
                  <a:cubicBezTo>
                    <a:pt x="2635" y="1325"/>
                    <a:pt x="2625" y="1320"/>
                    <a:pt x="2615" y="1316"/>
                  </a:cubicBezTo>
                  <a:cubicBezTo>
                    <a:pt x="2606" y="1311"/>
                    <a:pt x="2596" y="1307"/>
                    <a:pt x="2586" y="1302"/>
                  </a:cubicBezTo>
                  <a:cubicBezTo>
                    <a:pt x="2576" y="1298"/>
                    <a:pt x="2567" y="1294"/>
                    <a:pt x="2557" y="1290"/>
                  </a:cubicBezTo>
                  <a:cubicBezTo>
                    <a:pt x="2547" y="1285"/>
                    <a:pt x="2537" y="1281"/>
                    <a:pt x="2528" y="1277"/>
                  </a:cubicBezTo>
                  <a:cubicBezTo>
                    <a:pt x="2518" y="1273"/>
                    <a:pt x="2508" y="1269"/>
                    <a:pt x="2498" y="1266"/>
                  </a:cubicBezTo>
                  <a:cubicBezTo>
                    <a:pt x="2496" y="1265"/>
                    <a:pt x="2494" y="1264"/>
                    <a:pt x="2492" y="1263"/>
                  </a:cubicBezTo>
                  <a:cubicBezTo>
                    <a:pt x="2484" y="1260"/>
                    <a:pt x="2476" y="1257"/>
                    <a:pt x="2469" y="1254"/>
                  </a:cubicBezTo>
                  <a:cubicBezTo>
                    <a:pt x="2459" y="1251"/>
                    <a:pt x="2449" y="1247"/>
                    <a:pt x="2439" y="1244"/>
                  </a:cubicBezTo>
                  <a:cubicBezTo>
                    <a:pt x="2429" y="1240"/>
                    <a:pt x="2419" y="1237"/>
                    <a:pt x="2409" y="1233"/>
                  </a:cubicBezTo>
                  <a:cubicBezTo>
                    <a:pt x="2399" y="1230"/>
                    <a:pt x="2389" y="1227"/>
                    <a:pt x="2379" y="1223"/>
                  </a:cubicBezTo>
                  <a:cubicBezTo>
                    <a:pt x="2369" y="1220"/>
                    <a:pt x="2359" y="1217"/>
                    <a:pt x="2349" y="1214"/>
                  </a:cubicBezTo>
                  <a:cubicBezTo>
                    <a:pt x="2339" y="1211"/>
                    <a:pt x="2329" y="1208"/>
                    <a:pt x="2319" y="1205"/>
                  </a:cubicBezTo>
                  <a:cubicBezTo>
                    <a:pt x="2309" y="1202"/>
                    <a:pt x="2299" y="1200"/>
                    <a:pt x="2289" y="1197"/>
                  </a:cubicBezTo>
                  <a:cubicBezTo>
                    <a:pt x="2279" y="1194"/>
                    <a:pt x="2269" y="1191"/>
                    <a:pt x="2259" y="1189"/>
                  </a:cubicBezTo>
                  <a:cubicBezTo>
                    <a:pt x="2249" y="1186"/>
                    <a:pt x="2240" y="1184"/>
                    <a:pt x="2230" y="1182"/>
                  </a:cubicBezTo>
                  <a:cubicBezTo>
                    <a:pt x="2230" y="1182"/>
                    <a:pt x="2229" y="1181"/>
                    <a:pt x="2228" y="1181"/>
                  </a:cubicBezTo>
                  <a:cubicBezTo>
                    <a:pt x="2218" y="1179"/>
                    <a:pt x="2208" y="1176"/>
                    <a:pt x="2198" y="1174"/>
                  </a:cubicBezTo>
                  <a:cubicBezTo>
                    <a:pt x="2188" y="1172"/>
                    <a:pt x="2177" y="1170"/>
                    <a:pt x="2167" y="1168"/>
                  </a:cubicBezTo>
                  <a:cubicBezTo>
                    <a:pt x="2157" y="1165"/>
                    <a:pt x="2147" y="1163"/>
                    <a:pt x="2136" y="1161"/>
                  </a:cubicBezTo>
                  <a:cubicBezTo>
                    <a:pt x="2126" y="1159"/>
                    <a:pt x="2116" y="1157"/>
                    <a:pt x="2106" y="1156"/>
                  </a:cubicBezTo>
                  <a:cubicBezTo>
                    <a:pt x="2095" y="1154"/>
                    <a:pt x="2085" y="1152"/>
                    <a:pt x="2075" y="1150"/>
                  </a:cubicBezTo>
                  <a:cubicBezTo>
                    <a:pt x="2064" y="1149"/>
                    <a:pt x="2054" y="1147"/>
                    <a:pt x="2044" y="1145"/>
                  </a:cubicBezTo>
                  <a:cubicBezTo>
                    <a:pt x="2033" y="1144"/>
                    <a:pt x="2023" y="1142"/>
                    <a:pt x="2012" y="1141"/>
                  </a:cubicBezTo>
                  <a:cubicBezTo>
                    <a:pt x="2002" y="1139"/>
                    <a:pt x="1992" y="1138"/>
                    <a:pt x="1981" y="1137"/>
                  </a:cubicBezTo>
                  <a:cubicBezTo>
                    <a:pt x="1974" y="1136"/>
                    <a:pt x="1968" y="1135"/>
                    <a:pt x="1961" y="1134"/>
                  </a:cubicBezTo>
                  <a:cubicBezTo>
                    <a:pt x="1957" y="1134"/>
                    <a:pt x="1953" y="1134"/>
                    <a:pt x="1950" y="1133"/>
                  </a:cubicBezTo>
                  <a:cubicBezTo>
                    <a:pt x="1939" y="1132"/>
                    <a:pt x="1929" y="1131"/>
                    <a:pt x="1918" y="1130"/>
                  </a:cubicBezTo>
                  <a:cubicBezTo>
                    <a:pt x="1908" y="1129"/>
                    <a:pt x="1897" y="1128"/>
                    <a:pt x="1887" y="1127"/>
                  </a:cubicBezTo>
                  <a:cubicBezTo>
                    <a:pt x="1876" y="1126"/>
                    <a:pt x="1866" y="1125"/>
                    <a:pt x="1855" y="1125"/>
                  </a:cubicBezTo>
                  <a:cubicBezTo>
                    <a:pt x="1845" y="1124"/>
                    <a:pt x="1835" y="1123"/>
                    <a:pt x="1824" y="1123"/>
                  </a:cubicBezTo>
                  <a:cubicBezTo>
                    <a:pt x="1824" y="1123"/>
                    <a:pt x="1824" y="1123"/>
                    <a:pt x="1823" y="1123"/>
                  </a:cubicBezTo>
                  <a:cubicBezTo>
                    <a:pt x="1813" y="1122"/>
                    <a:pt x="1802" y="1122"/>
                    <a:pt x="1792" y="1121"/>
                  </a:cubicBezTo>
                  <a:cubicBezTo>
                    <a:pt x="1781" y="1121"/>
                    <a:pt x="1770" y="1121"/>
                    <a:pt x="1760" y="1120"/>
                  </a:cubicBezTo>
                  <a:cubicBezTo>
                    <a:pt x="1749" y="1120"/>
                    <a:pt x="1738" y="1120"/>
                    <a:pt x="1727" y="1120"/>
                  </a:cubicBezTo>
                  <a:cubicBezTo>
                    <a:pt x="1717" y="1120"/>
                    <a:pt x="1706" y="1120"/>
                    <a:pt x="1695" y="1120"/>
                  </a:cubicBezTo>
                  <a:cubicBezTo>
                    <a:pt x="1693" y="1120"/>
                    <a:pt x="1690" y="1120"/>
                    <a:pt x="1687" y="1120"/>
                  </a:cubicBezTo>
                  <a:cubicBezTo>
                    <a:pt x="1663" y="1120"/>
                    <a:pt x="1663" y="1120"/>
                    <a:pt x="1663" y="1120"/>
                  </a:cubicBezTo>
                  <a:cubicBezTo>
                    <a:pt x="1631" y="1121"/>
                    <a:pt x="1631" y="1121"/>
                    <a:pt x="1631" y="1121"/>
                  </a:cubicBezTo>
                  <a:cubicBezTo>
                    <a:pt x="1598" y="1121"/>
                    <a:pt x="1598" y="1121"/>
                    <a:pt x="1598" y="1121"/>
                  </a:cubicBezTo>
                  <a:cubicBezTo>
                    <a:pt x="1566" y="1122"/>
                    <a:pt x="1566" y="1122"/>
                    <a:pt x="1566" y="1122"/>
                  </a:cubicBezTo>
                  <a:cubicBezTo>
                    <a:pt x="1534" y="1123"/>
                    <a:pt x="1534" y="1123"/>
                    <a:pt x="1534" y="1123"/>
                  </a:cubicBezTo>
                  <a:cubicBezTo>
                    <a:pt x="1501" y="1123"/>
                    <a:pt x="1501" y="1123"/>
                    <a:pt x="1501" y="1123"/>
                  </a:cubicBezTo>
                  <a:cubicBezTo>
                    <a:pt x="1469" y="1124"/>
                    <a:pt x="1469" y="1124"/>
                    <a:pt x="1469" y="1124"/>
                  </a:cubicBezTo>
                  <a:cubicBezTo>
                    <a:pt x="1437" y="1125"/>
                    <a:pt x="1437" y="1125"/>
                    <a:pt x="1437" y="1125"/>
                  </a:cubicBezTo>
                  <a:cubicBezTo>
                    <a:pt x="1414" y="1125"/>
                    <a:pt x="1414" y="1125"/>
                    <a:pt x="1414" y="1125"/>
                  </a:cubicBezTo>
                  <a:cubicBezTo>
                    <a:pt x="1404" y="1125"/>
                    <a:pt x="1404" y="1125"/>
                    <a:pt x="1404" y="1125"/>
                  </a:cubicBezTo>
                  <a:cubicBezTo>
                    <a:pt x="1380" y="1126"/>
                    <a:pt x="1380" y="1126"/>
                    <a:pt x="1380" y="1126"/>
                  </a:cubicBezTo>
                  <a:cubicBezTo>
                    <a:pt x="1372" y="1126"/>
                    <a:pt x="1372" y="1126"/>
                    <a:pt x="1372" y="1126"/>
                  </a:cubicBezTo>
                  <a:cubicBezTo>
                    <a:pt x="1363" y="1126"/>
                    <a:pt x="1363" y="1126"/>
                    <a:pt x="1363" y="1126"/>
                  </a:cubicBezTo>
                  <a:cubicBezTo>
                    <a:pt x="1359" y="1126"/>
                    <a:pt x="1359" y="1126"/>
                    <a:pt x="1359" y="1126"/>
                  </a:cubicBezTo>
                  <a:cubicBezTo>
                    <a:pt x="1357" y="1126"/>
                    <a:pt x="1357" y="1126"/>
                    <a:pt x="1357" y="1126"/>
                  </a:cubicBezTo>
                  <a:cubicBezTo>
                    <a:pt x="1354" y="1126"/>
                    <a:pt x="1354" y="1126"/>
                    <a:pt x="1354" y="1126"/>
                  </a:cubicBezTo>
                  <a:cubicBezTo>
                    <a:pt x="1346" y="1126"/>
                    <a:pt x="1346" y="1126"/>
                    <a:pt x="1346" y="1126"/>
                  </a:cubicBezTo>
                  <a:cubicBezTo>
                    <a:pt x="1344" y="1126"/>
                    <a:pt x="1342" y="1126"/>
                    <a:pt x="1340" y="1126"/>
                  </a:cubicBezTo>
                  <a:cubicBezTo>
                    <a:pt x="1329" y="1126"/>
                    <a:pt x="1318" y="1126"/>
                    <a:pt x="1307" y="1126"/>
                  </a:cubicBezTo>
                  <a:cubicBezTo>
                    <a:pt x="1297" y="1126"/>
                    <a:pt x="1287" y="1126"/>
                    <a:pt x="1277" y="1126"/>
                  </a:cubicBezTo>
                  <a:cubicBezTo>
                    <a:pt x="1277" y="1126"/>
                    <a:pt x="1276" y="1126"/>
                    <a:pt x="1275" y="1126"/>
                  </a:cubicBezTo>
                  <a:cubicBezTo>
                    <a:pt x="1264" y="1126"/>
                    <a:pt x="1254" y="1126"/>
                    <a:pt x="1243" y="1126"/>
                  </a:cubicBezTo>
                  <a:cubicBezTo>
                    <a:pt x="1232" y="1126"/>
                    <a:pt x="1221" y="1126"/>
                    <a:pt x="1211" y="1126"/>
                  </a:cubicBezTo>
                  <a:cubicBezTo>
                    <a:pt x="1200" y="1126"/>
                    <a:pt x="1189" y="1126"/>
                    <a:pt x="1178" y="1126"/>
                  </a:cubicBezTo>
                  <a:cubicBezTo>
                    <a:pt x="1168" y="1126"/>
                    <a:pt x="1157" y="1126"/>
                    <a:pt x="1146" y="1126"/>
                  </a:cubicBezTo>
                  <a:cubicBezTo>
                    <a:pt x="1145" y="1126"/>
                    <a:pt x="1143" y="1126"/>
                    <a:pt x="1141" y="1126"/>
                  </a:cubicBezTo>
                  <a:cubicBezTo>
                    <a:pt x="1132" y="1126"/>
                    <a:pt x="1123" y="1126"/>
                    <a:pt x="1114" y="1125"/>
                  </a:cubicBezTo>
                  <a:cubicBezTo>
                    <a:pt x="1104" y="1125"/>
                    <a:pt x="1093" y="1125"/>
                    <a:pt x="1082" y="1125"/>
                  </a:cubicBezTo>
                  <a:cubicBezTo>
                    <a:pt x="1072" y="1124"/>
                    <a:pt x="1061" y="1124"/>
                    <a:pt x="1050" y="1123"/>
                  </a:cubicBezTo>
                  <a:cubicBezTo>
                    <a:pt x="1040" y="1123"/>
                    <a:pt x="1029" y="1122"/>
                    <a:pt x="1019" y="1122"/>
                  </a:cubicBezTo>
                  <a:cubicBezTo>
                    <a:pt x="1014" y="1121"/>
                    <a:pt x="1009" y="1121"/>
                    <a:pt x="1005" y="1121"/>
                  </a:cubicBezTo>
                  <a:cubicBezTo>
                    <a:pt x="999" y="1120"/>
                    <a:pt x="993" y="1120"/>
                    <a:pt x="987" y="1119"/>
                  </a:cubicBezTo>
                  <a:cubicBezTo>
                    <a:pt x="976" y="1118"/>
                    <a:pt x="966" y="1117"/>
                    <a:pt x="955" y="1116"/>
                  </a:cubicBezTo>
                  <a:cubicBezTo>
                    <a:pt x="945" y="1115"/>
                    <a:pt x="934" y="1114"/>
                    <a:pt x="924" y="1113"/>
                  </a:cubicBezTo>
                  <a:cubicBezTo>
                    <a:pt x="914" y="1111"/>
                    <a:pt x="903" y="1110"/>
                    <a:pt x="893" y="1108"/>
                  </a:cubicBezTo>
                  <a:cubicBezTo>
                    <a:pt x="885" y="1107"/>
                    <a:pt x="878" y="1105"/>
                    <a:pt x="870" y="1104"/>
                  </a:cubicBezTo>
                  <a:cubicBezTo>
                    <a:pt x="867" y="1103"/>
                    <a:pt x="865" y="1103"/>
                    <a:pt x="862" y="1102"/>
                  </a:cubicBezTo>
                  <a:cubicBezTo>
                    <a:pt x="852" y="1100"/>
                    <a:pt x="842" y="1097"/>
                    <a:pt x="832" y="1095"/>
                  </a:cubicBezTo>
                  <a:cubicBezTo>
                    <a:pt x="823" y="1092"/>
                    <a:pt x="814" y="1090"/>
                    <a:pt x="805" y="1087"/>
                  </a:cubicBezTo>
                  <a:cubicBezTo>
                    <a:pt x="804" y="1087"/>
                    <a:pt x="803" y="1086"/>
                    <a:pt x="802" y="1086"/>
                  </a:cubicBezTo>
                  <a:cubicBezTo>
                    <a:pt x="792" y="1082"/>
                    <a:pt x="782" y="1079"/>
                    <a:pt x="772" y="1075"/>
                  </a:cubicBezTo>
                  <a:cubicBezTo>
                    <a:pt x="762" y="1070"/>
                    <a:pt x="752" y="1066"/>
                    <a:pt x="743" y="1060"/>
                  </a:cubicBezTo>
                  <a:cubicBezTo>
                    <a:pt x="743" y="1060"/>
                    <a:pt x="743" y="1060"/>
                    <a:pt x="743" y="1060"/>
                  </a:cubicBezTo>
                  <a:cubicBezTo>
                    <a:pt x="741" y="1059"/>
                    <a:pt x="738" y="1058"/>
                    <a:pt x="736" y="1056"/>
                  </a:cubicBezTo>
                  <a:cubicBezTo>
                    <a:pt x="734" y="1055"/>
                    <a:pt x="731" y="1053"/>
                    <a:pt x="729" y="1052"/>
                  </a:cubicBezTo>
                  <a:cubicBezTo>
                    <a:pt x="722" y="1047"/>
                    <a:pt x="722" y="1047"/>
                    <a:pt x="722" y="1047"/>
                  </a:cubicBezTo>
                  <a:cubicBezTo>
                    <a:pt x="720" y="1045"/>
                    <a:pt x="718" y="1043"/>
                    <a:pt x="715" y="1042"/>
                  </a:cubicBezTo>
                  <a:cubicBezTo>
                    <a:pt x="715" y="1042"/>
                    <a:pt x="715" y="1042"/>
                    <a:pt x="715" y="1042"/>
                  </a:cubicBezTo>
                  <a:cubicBezTo>
                    <a:pt x="712" y="1039"/>
                    <a:pt x="712" y="1039"/>
                    <a:pt x="712" y="1039"/>
                  </a:cubicBezTo>
                  <a:cubicBezTo>
                    <a:pt x="709" y="1036"/>
                    <a:pt x="709" y="1036"/>
                    <a:pt x="709" y="1036"/>
                  </a:cubicBezTo>
                  <a:cubicBezTo>
                    <a:pt x="704" y="1032"/>
                    <a:pt x="704" y="1032"/>
                    <a:pt x="704" y="1032"/>
                  </a:cubicBezTo>
                  <a:cubicBezTo>
                    <a:pt x="703" y="1031"/>
                    <a:pt x="702" y="1030"/>
                    <a:pt x="701" y="1029"/>
                  </a:cubicBezTo>
                  <a:cubicBezTo>
                    <a:pt x="700" y="1027"/>
                    <a:pt x="698" y="1025"/>
                    <a:pt x="696" y="1023"/>
                  </a:cubicBezTo>
                  <a:cubicBezTo>
                    <a:pt x="695" y="1022"/>
                    <a:pt x="694" y="1020"/>
                    <a:pt x="693" y="1019"/>
                  </a:cubicBezTo>
                  <a:cubicBezTo>
                    <a:pt x="684" y="1007"/>
                    <a:pt x="676" y="993"/>
                    <a:pt x="671" y="978"/>
                  </a:cubicBezTo>
                  <a:cubicBezTo>
                    <a:pt x="670" y="973"/>
                    <a:pt x="668" y="969"/>
                    <a:pt x="667" y="964"/>
                  </a:cubicBezTo>
                  <a:cubicBezTo>
                    <a:pt x="662" y="943"/>
                    <a:pt x="663" y="920"/>
                    <a:pt x="669" y="899"/>
                  </a:cubicBezTo>
                  <a:cubicBezTo>
                    <a:pt x="671" y="894"/>
                    <a:pt x="673" y="889"/>
                    <a:pt x="675" y="884"/>
                  </a:cubicBezTo>
                  <a:cubicBezTo>
                    <a:pt x="676" y="882"/>
                    <a:pt x="677" y="879"/>
                    <a:pt x="678" y="877"/>
                  </a:cubicBezTo>
                  <a:cubicBezTo>
                    <a:pt x="683" y="869"/>
                    <a:pt x="683" y="869"/>
                    <a:pt x="683" y="869"/>
                  </a:cubicBezTo>
                  <a:cubicBezTo>
                    <a:pt x="688" y="860"/>
                    <a:pt x="695" y="852"/>
                    <a:pt x="703" y="844"/>
                  </a:cubicBezTo>
                  <a:cubicBezTo>
                    <a:pt x="703" y="844"/>
                    <a:pt x="703" y="844"/>
                    <a:pt x="703" y="844"/>
                  </a:cubicBezTo>
                  <a:cubicBezTo>
                    <a:pt x="711" y="836"/>
                    <a:pt x="719" y="829"/>
                    <a:pt x="728" y="822"/>
                  </a:cubicBezTo>
                  <a:cubicBezTo>
                    <a:pt x="733" y="819"/>
                    <a:pt x="737" y="816"/>
                    <a:pt x="742" y="813"/>
                  </a:cubicBezTo>
                  <a:cubicBezTo>
                    <a:pt x="747" y="810"/>
                    <a:pt x="752" y="807"/>
                    <a:pt x="756" y="804"/>
                  </a:cubicBezTo>
                  <a:cubicBezTo>
                    <a:pt x="764" y="800"/>
                    <a:pt x="772" y="796"/>
                    <a:pt x="779" y="792"/>
                  </a:cubicBezTo>
                  <a:cubicBezTo>
                    <a:pt x="791" y="786"/>
                    <a:pt x="803" y="780"/>
                    <a:pt x="815" y="775"/>
                  </a:cubicBezTo>
                  <a:cubicBezTo>
                    <a:pt x="816" y="775"/>
                    <a:pt x="817" y="775"/>
                    <a:pt x="817" y="774"/>
                  </a:cubicBezTo>
                  <a:cubicBezTo>
                    <a:pt x="828" y="770"/>
                    <a:pt x="840" y="765"/>
                    <a:pt x="851" y="761"/>
                  </a:cubicBezTo>
                  <a:cubicBezTo>
                    <a:pt x="863" y="757"/>
                    <a:pt x="874" y="753"/>
                    <a:pt x="886" y="749"/>
                  </a:cubicBezTo>
                  <a:cubicBezTo>
                    <a:pt x="898" y="745"/>
                    <a:pt x="909" y="741"/>
                    <a:pt x="921" y="738"/>
                  </a:cubicBezTo>
                  <a:cubicBezTo>
                    <a:pt x="929" y="735"/>
                    <a:pt x="938" y="733"/>
                    <a:pt x="946" y="730"/>
                  </a:cubicBezTo>
                  <a:cubicBezTo>
                    <a:pt x="949" y="730"/>
                    <a:pt x="952" y="729"/>
                    <a:pt x="955" y="728"/>
                  </a:cubicBezTo>
                  <a:cubicBezTo>
                    <a:pt x="967" y="725"/>
                    <a:pt x="978" y="721"/>
                    <a:pt x="990" y="718"/>
                  </a:cubicBezTo>
                  <a:cubicBezTo>
                    <a:pt x="1001" y="715"/>
                    <a:pt x="1013" y="712"/>
                    <a:pt x="1024" y="710"/>
                  </a:cubicBezTo>
                  <a:cubicBezTo>
                    <a:pt x="1036" y="707"/>
                    <a:pt x="1047" y="704"/>
                    <a:pt x="1058" y="701"/>
                  </a:cubicBezTo>
                  <a:cubicBezTo>
                    <a:pt x="1065" y="699"/>
                    <a:pt x="1071" y="698"/>
                    <a:pt x="1078" y="696"/>
                  </a:cubicBezTo>
                  <a:cubicBezTo>
                    <a:pt x="1083" y="695"/>
                    <a:pt x="1088" y="694"/>
                    <a:pt x="1093" y="693"/>
                  </a:cubicBezTo>
                  <a:cubicBezTo>
                    <a:pt x="1104" y="690"/>
                    <a:pt x="1115" y="687"/>
                    <a:pt x="1127" y="684"/>
                  </a:cubicBezTo>
                  <a:cubicBezTo>
                    <a:pt x="1133" y="683"/>
                    <a:pt x="1138" y="682"/>
                    <a:pt x="1144" y="680"/>
                  </a:cubicBezTo>
                  <a:cubicBezTo>
                    <a:pt x="1150" y="679"/>
                    <a:pt x="1155" y="677"/>
                    <a:pt x="1161" y="676"/>
                  </a:cubicBezTo>
                  <a:cubicBezTo>
                    <a:pt x="1173" y="673"/>
                    <a:pt x="1184" y="669"/>
                    <a:pt x="1196" y="666"/>
                  </a:cubicBezTo>
                  <a:cubicBezTo>
                    <a:pt x="1200" y="665"/>
                    <a:pt x="1205" y="663"/>
                    <a:pt x="1210" y="662"/>
                  </a:cubicBezTo>
                  <a:cubicBezTo>
                    <a:pt x="1217" y="660"/>
                    <a:pt x="1224" y="658"/>
                    <a:pt x="1230" y="655"/>
                  </a:cubicBezTo>
                  <a:cubicBezTo>
                    <a:pt x="1242" y="652"/>
                    <a:pt x="1254" y="648"/>
                    <a:pt x="1265" y="643"/>
                  </a:cubicBezTo>
                  <a:cubicBezTo>
                    <a:pt x="1277" y="639"/>
                    <a:pt x="1289" y="634"/>
                    <a:pt x="1301" y="629"/>
                  </a:cubicBezTo>
                  <a:cubicBezTo>
                    <a:pt x="1313" y="624"/>
                    <a:pt x="1325" y="619"/>
                    <a:pt x="1337" y="613"/>
                  </a:cubicBezTo>
                  <a:cubicBezTo>
                    <a:pt x="1337" y="612"/>
                    <a:pt x="1338" y="612"/>
                    <a:pt x="1338" y="612"/>
                  </a:cubicBezTo>
                  <a:cubicBezTo>
                    <a:pt x="1350" y="606"/>
                    <a:pt x="1362" y="599"/>
                    <a:pt x="1374" y="592"/>
                  </a:cubicBezTo>
                  <a:cubicBezTo>
                    <a:pt x="1382" y="587"/>
                    <a:pt x="1390" y="582"/>
                    <a:pt x="1397" y="576"/>
                  </a:cubicBezTo>
                  <a:cubicBezTo>
                    <a:pt x="1403" y="572"/>
                    <a:pt x="1408" y="568"/>
                    <a:pt x="1413" y="564"/>
                  </a:cubicBezTo>
                  <a:cubicBezTo>
                    <a:pt x="1426" y="554"/>
                    <a:pt x="1437" y="542"/>
                    <a:pt x="1448" y="529"/>
                  </a:cubicBezTo>
                  <a:cubicBezTo>
                    <a:pt x="1451" y="526"/>
                    <a:pt x="1453" y="523"/>
                    <a:pt x="1456" y="519"/>
                  </a:cubicBezTo>
                  <a:cubicBezTo>
                    <a:pt x="1460" y="513"/>
                    <a:pt x="1464" y="507"/>
                    <a:pt x="1468" y="501"/>
                  </a:cubicBezTo>
                  <a:cubicBezTo>
                    <a:pt x="1469" y="498"/>
                    <a:pt x="1471" y="496"/>
                    <a:pt x="1472" y="493"/>
                  </a:cubicBezTo>
                  <a:cubicBezTo>
                    <a:pt x="1473" y="490"/>
                    <a:pt x="1475" y="488"/>
                    <a:pt x="1476" y="485"/>
                  </a:cubicBezTo>
                  <a:cubicBezTo>
                    <a:pt x="1479" y="477"/>
                    <a:pt x="1479" y="477"/>
                    <a:pt x="1479" y="477"/>
                  </a:cubicBezTo>
                  <a:cubicBezTo>
                    <a:pt x="1480" y="474"/>
                    <a:pt x="1481" y="472"/>
                    <a:pt x="1482" y="469"/>
                  </a:cubicBezTo>
                  <a:cubicBezTo>
                    <a:pt x="1490" y="447"/>
                    <a:pt x="1495" y="424"/>
                    <a:pt x="1494" y="401"/>
                  </a:cubicBezTo>
                  <a:cubicBezTo>
                    <a:pt x="1494" y="400"/>
                    <a:pt x="1494" y="400"/>
                    <a:pt x="1494" y="400"/>
                  </a:cubicBezTo>
                  <a:cubicBezTo>
                    <a:pt x="1494" y="400"/>
                    <a:pt x="1494" y="400"/>
                    <a:pt x="1494" y="400"/>
                  </a:cubicBezTo>
                  <a:cubicBezTo>
                    <a:pt x="1493" y="392"/>
                    <a:pt x="1496" y="396"/>
                    <a:pt x="1491" y="376"/>
                  </a:cubicBezTo>
                  <a:cubicBezTo>
                    <a:pt x="1487" y="358"/>
                    <a:pt x="1477" y="343"/>
                    <a:pt x="1469" y="327"/>
                  </a:cubicBezTo>
                  <a:cubicBezTo>
                    <a:pt x="1463" y="316"/>
                    <a:pt x="1456" y="305"/>
                    <a:pt x="1448" y="295"/>
                  </a:cubicBezTo>
                  <a:cubicBezTo>
                    <a:pt x="1447" y="293"/>
                    <a:pt x="1446" y="292"/>
                    <a:pt x="1445" y="291"/>
                  </a:cubicBezTo>
                  <a:cubicBezTo>
                    <a:pt x="1437" y="281"/>
                    <a:pt x="1429" y="271"/>
                    <a:pt x="1420" y="262"/>
                  </a:cubicBezTo>
                  <a:cubicBezTo>
                    <a:pt x="1420" y="262"/>
                    <a:pt x="1419" y="262"/>
                    <a:pt x="1419" y="262"/>
                  </a:cubicBezTo>
                  <a:cubicBezTo>
                    <a:pt x="1418" y="261"/>
                    <a:pt x="1417" y="260"/>
                    <a:pt x="1416" y="258"/>
                  </a:cubicBezTo>
                  <a:cubicBezTo>
                    <a:pt x="1407" y="250"/>
                    <a:pt x="1398" y="243"/>
                    <a:pt x="1389" y="236"/>
                  </a:cubicBezTo>
                  <a:cubicBezTo>
                    <a:pt x="1380" y="229"/>
                    <a:pt x="1371" y="222"/>
                    <a:pt x="1361" y="217"/>
                  </a:cubicBezTo>
                  <a:cubicBezTo>
                    <a:pt x="1360" y="216"/>
                    <a:pt x="1359" y="215"/>
                    <a:pt x="1358" y="215"/>
                  </a:cubicBezTo>
                  <a:cubicBezTo>
                    <a:pt x="1350" y="210"/>
                    <a:pt x="1341" y="205"/>
                    <a:pt x="1333" y="200"/>
                  </a:cubicBezTo>
                  <a:cubicBezTo>
                    <a:pt x="1323" y="195"/>
                    <a:pt x="1314" y="190"/>
                    <a:pt x="1304" y="186"/>
                  </a:cubicBezTo>
                  <a:cubicBezTo>
                    <a:pt x="1294" y="182"/>
                    <a:pt x="1285" y="177"/>
                    <a:pt x="1275" y="173"/>
                  </a:cubicBezTo>
                  <a:cubicBezTo>
                    <a:pt x="1268" y="171"/>
                    <a:pt x="1262" y="168"/>
                    <a:pt x="1255" y="166"/>
                  </a:cubicBezTo>
                  <a:cubicBezTo>
                    <a:pt x="1252" y="165"/>
                    <a:pt x="1248" y="163"/>
                    <a:pt x="1245" y="162"/>
                  </a:cubicBezTo>
                  <a:cubicBezTo>
                    <a:pt x="1235" y="159"/>
                    <a:pt x="1225" y="155"/>
                    <a:pt x="1215" y="152"/>
                  </a:cubicBezTo>
                  <a:cubicBezTo>
                    <a:pt x="1205" y="149"/>
                    <a:pt x="1195" y="146"/>
                    <a:pt x="1185" y="143"/>
                  </a:cubicBezTo>
                  <a:cubicBezTo>
                    <a:pt x="1175" y="140"/>
                    <a:pt x="1165" y="137"/>
                    <a:pt x="1155" y="135"/>
                  </a:cubicBezTo>
                  <a:cubicBezTo>
                    <a:pt x="1152" y="134"/>
                    <a:pt x="1149" y="133"/>
                    <a:pt x="1146" y="132"/>
                  </a:cubicBezTo>
                  <a:cubicBezTo>
                    <a:pt x="1139" y="130"/>
                    <a:pt x="1132" y="128"/>
                    <a:pt x="1125" y="127"/>
                  </a:cubicBezTo>
                  <a:cubicBezTo>
                    <a:pt x="1115" y="124"/>
                    <a:pt x="1104" y="121"/>
                    <a:pt x="1094" y="119"/>
                  </a:cubicBezTo>
                  <a:cubicBezTo>
                    <a:pt x="1093" y="118"/>
                    <a:pt x="1092" y="118"/>
                    <a:pt x="1091" y="118"/>
                  </a:cubicBezTo>
                  <a:cubicBezTo>
                    <a:pt x="1064" y="111"/>
                    <a:pt x="1064" y="111"/>
                    <a:pt x="1064" y="111"/>
                  </a:cubicBezTo>
                  <a:cubicBezTo>
                    <a:pt x="1036" y="104"/>
                    <a:pt x="1036" y="104"/>
                    <a:pt x="1036" y="104"/>
                  </a:cubicBezTo>
                  <a:cubicBezTo>
                    <a:pt x="1034" y="103"/>
                    <a:pt x="1034" y="103"/>
                    <a:pt x="1034" y="103"/>
                  </a:cubicBezTo>
                  <a:cubicBezTo>
                    <a:pt x="1029" y="102"/>
                    <a:pt x="1029" y="102"/>
                    <a:pt x="1029" y="102"/>
                  </a:cubicBezTo>
                  <a:cubicBezTo>
                    <a:pt x="1025" y="101"/>
                    <a:pt x="1025" y="101"/>
                    <a:pt x="1025" y="101"/>
                  </a:cubicBezTo>
                  <a:cubicBezTo>
                    <a:pt x="1024" y="101"/>
                    <a:pt x="1023" y="100"/>
                    <a:pt x="1022" y="100"/>
                  </a:cubicBezTo>
                  <a:cubicBezTo>
                    <a:pt x="1008" y="98"/>
                    <a:pt x="1008" y="98"/>
                    <a:pt x="1008" y="98"/>
                  </a:cubicBezTo>
                  <a:cubicBezTo>
                    <a:pt x="1006" y="97"/>
                    <a:pt x="1005" y="97"/>
                    <a:pt x="1003" y="97"/>
                  </a:cubicBezTo>
                  <a:cubicBezTo>
                    <a:pt x="995" y="95"/>
                    <a:pt x="987" y="94"/>
                    <a:pt x="980" y="92"/>
                  </a:cubicBezTo>
                  <a:cubicBezTo>
                    <a:pt x="977" y="92"/>
                    <a:pt x="975" y="91"/>
                    <a:pt x="972" y="91"/>
                  </a:cubicBezTo>
                  <a:cubicBezTo>
                    <a:pt x="962" y="89"/>
                    <a:pt x="951" y="87"/>
                    <a:pt x="941" y="86"/>
                  </a:cubicBezTo>
                  <a:cubicBezTo>
                    <a:pt x="935" y="85"/>
                    <a:pt x="929" y="84"/>
                    <a:pt x="923" y="83"/>
                  </a:cubicBezTo>
                  <a:cubicBezTo>
                    <a:pt x="919" y="82"/>
                    <a:pt x="915" y="81"/>
                    <a:pt x="910" y="81"/>
                  </a:cubicBezTo>
                  <a:cubicBezTo>
                    <a:pt x="900" y="79"/>
                    <a:pt x="889" y="78"/>
                    <a:pt x="879" y="76"/>
                  </a:cubicBezTo>
                  <a:cubicBezTo>
                    <a:pt x="869" y="75"/>
                    <a:pt x="858" y="73"/>
                    <a:pt x="848" y="72"/>
                  </a:cubicBezTo>
                  <a:cubicBezTo>
                    <a:pt x="837" y="70"/>
                    <a:pt x="827" y="69"/>
                    <a:pt x="817" y="67"/>
                  </a:cubicBezTo>
                  <a:cubicBezTo>
                    <a:pt x="806" y="66"/>
                    <a:pt x="796" y="65"/>
                    <a:pt x="785" y="63"/>
                  </a:cubicBezTo>
                  <a:cubicBezTo>
                    <a:pt x="775" y="62"/>
                    <a:pt x="765" y="61"/>
                    <a:pt x="754" y="59"/>
                  </a:cubicBezTo>
                  <a:cubicBezTo>
                    <a:pt x="744" y="58"/>
                    <a:pt x="733" y="57"/>
                    <a:pt x="723" y="56"/>
                  </a:cubicBezTo>
                  <a:cubicBezTo>
                    <a:pt x="714" y="55"/>
                    <a:pt x="706" y="54"/>
                    <a:pt x="698" y="53"/>
                  </a:cubicBezTo>
                  <a:cubicBezTo>
                    <a:pt x="691" y="52"/>
                    <a:pt x="691" y="52"/>
                    <a:pt x="691" y="52"/>
                  </a:cubicBezTo>
                  <a:cubicBezTo>
                    <a:pt x="660" y="48"/>
                    <a:pt x="660" y="48"/>
                    <a:pt x="660" y="48"/>
                  </a:cubicBezTo>
                  <a:cubicBezTo>
                    <a:pt x="629" y="45"/>
                    <a:pt x="629" y="45"/>
                    <a:pt x="629" y="45"/>
                  </a:cubicBezTo>
                  <a:cubicBezTo>
                    <a:pt x="597" y="41"/>
                    <a:pt x="597" y="41"/>
                    <a:pt x="597" y="41"/>
                  </a:cubicBezTo>
                  <a:cubicBezTo>
                    <a:pt x="566" y="37"/>
                    <a:pt x="566" y="37"/>
                    <a:pt x="566" y="37"/>
                  </a:cubicBezTo>
                  <a:cubicBezTo>
                    <a:pt x="535" y="34"/>
                    <a:pt x="535" y="34"/>
                    <a:pt x="535" y="34"/>
                  </a:cubicBezTo>
                  <a:cubicBezTo>
                    <a:pt x="503" y="30"/>
                    <a:pt x="503" y="30"/>
                    <a:pt x="503" y="30"/>
                  </a:cubicBezTo>
                  <a:cubicBezTo>
                    <a:pt x="472" y="27"/>
                    <a:pt x="472" y="27"/>
                    <a:pt x="472" y="27"/>
                  </a:cubicBezTo>
                  <a:cubicBezTo>
                    <a:pt x="471" y="26"/>
                    <a:pt x="471" y="26"/>
                    <a:pt x="471" y="26"/>
                  </a:cubicBezTo>
                  <a:cubicBezTo>
                    <a:pt x="461" y="25"/>
                    <a:pt x="451" y="24"/>
                    <a:pt x="441" y="23"/>
                  </a:cubicBezTo>
                  <a:cubicBezTo>
                    <a:pt x="430" y="22"/>
                    <a:pt x="420" y="21"/>
                    <a:pt x="409" y="20"/>
                  </a:cubicBezTo>
                  <a:cubicBezTo>
                    <a:pt x="399" y="19"/>
                    <a:pt x="388" y="18"/>
                    <a:pt x="378" y="17"/>
                  </a:cubicBezTo>
                  <a:cubicBezTo>
                    <a:pt x="367" y="16"/>
                    <a:pt x="357" y="15"/>
                    <a:pt x="346" y="14"/>
                  </a:cubicBezTo>
                  <a:cubicBezTo>
                    <a:pt x="336" y="13"/>
                    <a:pt x="325" y="12"/>
                    <a:pt x="315" y="11"/>
                  </a:cubicBezTo>
                  <a:cubicBezTo>
                    <a:pt x="304" y="10"/>
                    <a:pt x="294" y="9"/>
                    <a:pt x="283" y="9"/>
                  </a:cubicBezTo>
                  <a:cubicBezTo>
                    <a:pt x="272" y="8"/>
                    <a:pt x="262" y="7"/>
                    <a:pt x="251" y="6"/>
                  </a:cubicBezTo>
                  <a:cubicBezTo>
                    <a:pt x="249" y="6"/>
                    <a:pt x="247" y="6"/>
                    <a:pt x="244" y="6"/>
                  </a:cubicBezTo>
                  <a:cubicBezTo>
                    <a:pt x="236" y="5"/>
                    <a:pt x="228" y="5"/>
                    <a:pt x="220" y="4"/>
                  </a:cubicBezTo>
                  <a:cubicBezTo>
                    <a:pt x="209" y="4"/>
                    <a:pt x="198" y="3"/>
                    <a:pt x="188" y="3"/>
                  </a:cubicBezTo>
                  <a:cubicBezTo>
                    <a:pt x="177" y="2"/>
                    <a:pt x="167" y="2"/>
                    <a:pt x="156" y="1"/>
                  </a:cubicBezTo>
                  <a:cubicBezTo>
                    <a:pt x="147" y="1"/>
                    <a:pt x="139" y="1"/>
                    <a:pt x="131" y="1"/>
                  </a:cubicBezTo>
                  <a:cubicBezTo>
                    <a:pt x="128" y="1"/>
                    <a:pt x="126" y="0"/>
                    <a:pt x="124" y="0"/>
                  </a:cubicBezTo>
                  <a:cubicBezTo>
                    <a:pt x="117" y="0"/>
                    <a:pt x="109" y="0"/>
                    <a:pt x="102" y="0"/>
                  </a:cubicBezTo>
                  <a:cubicBezTo>
                    <a:pt x="92" y="0"/>
                    <a:pt x="92" y="0"/>
                    <a:pt x="92" y="0"/>
                  </a:cubicBezTo>
                  <a:cubicBezTo>
                    <a:pt x="74" y="0"/>
                    <a:pt x="74" y="0"/>
                    <a:pt x="74" y="0"/>
                  </a:cubicBezTo>
                  <a:cubicBezTo>
                    <a:pt x="60" y="0"/>
                    <a:pt x="60" y="0"/>
                    <a:pt x="60" y="0"/>
                  </a:cubicBezTo>
                  <a:cubicBezTo>
                    <a:pt x="45" y="0"/>
                    <a:pt x="45" y="0"/>
                    <a:pt x="45" y="0"/>
                  </a:cubicBezTo>
                  <a:cubicBezTo>
                    <a:pt x="39" y="0"/>
                    <a:pt x="33" y="0"/>
                    <a:pt x="27" y="0"/>
                  </a:cubicBezTo>
                  <a:cubicBezTo>
                    <a:pt x="24" y="1"/>
                    <a:pt x="20" y="1"/>
                    <a:pt x="17" y="1"/>
                  </a:cubicBezTo>
                  <a:cubicBezTo>
                    <a:pt x="11" y="1"/>
                    <a:pt x="6" y="1"/>
                    <a:pt x="0" y="2"/>
                  </a:cubicBezTo>
                  <a:cubicBezTo>
                    <a:pt x="0" y="10"/>
                    <a:pt x="0" y="10"/>
                    <a:pt x="0" y="10"/>
                  </a:cubicBezTo>
                  <a:cubicBezTo>
                    <a:pt x="7" y="10"/>
                    <a:pt x="14" y="10"/>
                    <a:pt x="21" y="10"/>
                  </a:cubicBezTo>
                  <a:cubicBezTo>
                    <a:pt x="24" y="9"/>
                    <a:pt x="27" y="9"/>
                    <a:pt x="30" y="9"/>
                  </a:cubicBezTo>
                  <a:cubicBezTo>
                    <a:pt x="36" y="9"/>
                    <a:pt x="43" y="9"/>
                    <a:pt x="49" y="9"/>
                  </a:cubicBezTo>
                  <a:cubicBezTo>
                    <a:pt x="62" y="9"/>
                    <a:pt x="62" y="9"/>
                    <a:pt x="62" y="9"/>
                  </a:cubicBezTo>
                  <a:cubicBezTo>
                    <a:pt x="78" y="9"/>
                    <a:pt x="78" y="9"/>
                    <a:pt x="78" y="9"/>
                  </a:cubicBezTo>
                  <a:cubicBezTo>
                    <a:pt x="95" y="9"/>
                    <a:pt x="95" y="9"/>
                    <a:pt x="95" y="9"/>
                  </a:cubicBezTo>
                  <a:cubicBezTo>
                    <a:pt x="106" y="9"/>
                    <a:pt x="106" y="9"/>
                    <a:pt x="106" y="9"/>
                  </a:cubicBezTo>
                  <a:cubicBezTo>
                    <a:pt x="113" y="9"/>
                    <a:pt x="120" y="9"/>
                    <a:pt x="127" y="9"/>
                  </a:cubicBezTo>
                  <a:cubicBezTo>
                    <a:pt x="129" y="9"/>
                    <a:pt x="132" y="9"/>
                    <a:pt x="134" y="10"/>
                  </a:cubicBezTo>
                  <a:cubicBezTo>
                    <a:pt x="143" y="10"/>
                    <a:pt x="151" y="10"/>
                    <a:pt x="159" y="10"/>
                  </a:cubicBezTo>
                  <a:cubicBezTo>
                    <a:pt x="169" y="11"/>
                    <a:pt x="180" y="11"/>
                    <a:pt x="191" y="12"/>
                  </a:cubicBezTo>
                  <a:cubicBezTo>
                    <a:pt x="201" y="12"/>
                    <a:pt x="212" y="13"/>
                    <a:pt x="222" y="14"/>
                  </a:cubicBezTo>
                  <a:cubicBezTo>
                    <a:pt x="231" y="14"/>
                    <a:pt x="240" y="15"/>
                    <a:pt x="248" y="15"/>
                  </a:cubicBezTo>
                  <a:cubicBezTo>
                    <a:pt x="250" y="15"/>
                    <a:pt x="252" y="15"/>
                    <a:pt x="254" y="16"/>
                  </a:cubicBezTo>
                  <a:cubicBezTo>
                    <a:pt x="265" y="16"/>
                    <a:pt x="275" y="17"/>
                    <a:pt x="286" y="18"/>
                  </a:cubicBezTo>
                  <a:cubicBezTo>
                    <a:pt x="296" y="19"/>
                    <a:pt x="307" y="20"/>
                    <a:pt x="317" y="20"/>
                  </a:cubicBezTo>
                  <a:cubicBezTo>
                    <a:pt x="328" y="21"/>
                    <a:pt x="338" y="22"/>
                    <a:pt x="349" y="23"/>
                  </a:cubicBezTo>
                  <a:cubicBezTo>
                    <a:pt x="359" y="24"/>
                    <a:pt x="370" y="25"/>
                    <a:pt x="380" y="26"/>
                  </a:cubicBezTo>
                  <a:cubicBezTo>
                    <a:pt x="391" y="27"/>
                    <a:pt x="401" y="28"/>
                    <a:pt x="412" y="29"/>
                  </a:cubicBezTo>
                  <a:cubicBezTo>
                    <a:pt x="422" y="30"/>
                    <a:pt x="433" y="32"/>
                    <a:pt x="443" y="33"/>
                  </a:cubicBezTo>
                  <a:cubicBezTo>
                    <a:pt x="454" y="34"/>
                    <a:pt x="464" y="35"/>
                    <a:pt x="475" y="36"/>
                  </a:cubicBezTo>
                  <a:cubicBezTo>
                    <a:pt x="475" y="36"/>
                    <a:pt x="475" y="36"/>
                    <a:pt x="475" y="36"/>
                  </a:cubicBezTo>
                  <a:cubicBezTo>
                    <a:pt x="506" y="40"/>
                    <a:pt x="506" y="40"/>
                    <a:pt x="506" y="40"/>
                  </a:cubicBezTo>
                  <a:cubicBezTo>
                    <a:pt x="537" y="44"/>
                    <a:pt x="537" y="44"/>
                    <a:pt x="537" y="44"/>
                  </a:cubicBezTo>
                  <a:cubicBezTo>
                    <a:pt x="569" y="47"/>
                    <a:pt x="569" y="47"/>
                    <a:pt x="569" y="47"/>
                  </a:cubicBezTo>
                  <a:cubicBezTo>
                    <a:pt x="600" y="51"/>
                    <a:pt x="600" y="51"/>
                    <a:pt x="600" y="51"/>
                  </a:cubicBezTo>
                  <a:cubicBezTo>
                    <a:pt x="631" y="55"/>
                    <a:pt x="631" y="55"/>
                    <a:pt x="631" y="55"/>
                  </a:cubicBezTo>
                  <a:cubicBezTo>
                    <a:pt x="663" y="58"/>
                    <a:pt x="663" y="58"/>
                    <a:pt x="663" y="58"/>
                  </a:cubicBezTo>
                  <a:cubicBezTo>
                    <a:pt x="694" y="62"/>
                    <a:pt x="694" y="62"/>
                    <a:pt x="694" y="62"/>
                  </a:cubicBezTo>
                  <a:cubicBezTo>
                    <a:pt x="701" y="63"/>
                    <a:pt x="701" y="63"/>
                    <a:pt x="701" y="63"/>
                  </a:cubicBezTo>
                  <a:cubicBezTo>
                    <a:pt x="709" y="64"/>
                    <a:pt x="717" y="65"/>
                    <a:pt x="725" y="66"/>
                  </a:cubicBezTo>
                  <a:cubicBezTo>
                    <a:pt x="736" y="67"/>
                    <a:pt x="746" y="68"/>
                    <a:pt x="757" y="70"/>
                  </a:cubicBezTo>
                  <a:cubicBezTo>
                    <a:pt x="767" y="71"/>
                    <a:pt x="777" y="72"/>
                    <a:pt x="788" y="74"/>
                  </a:cubicBezTo>
                  <a:cubicBezTo>
                    <a:pt x="798" y="75"/>
                    <a:pt x="809" y="76"/>
                    <a:pt x="819" y="78"/>
                  </a:cubicBezTo>
                  <a:cubicBezTo>
                    <a:pt x="830" y="79"/>
                    <a:pt x="840" y="81"/>
                    <a:pt x="850" y="82"/>
                  </a:cubicBezTo>
                  <a:cubicBezTo>
                    <a:pt x="861" y="84"/>
                    <a:pt x="871" y="85"/>
                    <a:pt x="881" y="87"/>
                  </a:cubicBezTo>
                  <a:cubicBezTo>
                    <a:pt x="892" y="88"/>
                    <a:pt x="902" y="90"/>
                    <a:pt x="913" y="91"/>
                  </a:cubicBezTo>
                  <a:cubicBezTo>
                    <a:pt x="917" y="92"/>
                    <a:pt x="922" y="93"/>
                    <a:pt x="926" y="94"/>
                  </a:cubicBezTo>
                  <a:cubicBezTo>
                    <a:pt x="932" y="94"/>
                    <a:pt x="938" y="95"/>
                    <a:pt x="944" y="96"/>
                  </a:cubicBezTo>
                  <a:cubicBezTo>
                    <a:pt x="954" y="98"/>
                    <a:pt x="964" y="100"/>
                    <a:pt x="974" y="102"/>
                  </a:cubicBezTo>
                  <a:cubicBezTo>
                    <a:pt x="977" y="102"/>
                    <a:pt x="980" y="103"/>
                    <a:pt x="982" y="103"/>
                  </a:cubicBezTo>
                  <a:cubicBezTo>
                    <a:pt x="990" y="105"/>
                    <a:pt x="998" y="106"/>
                    <a:pt x="1005" y="107"/>
                  </a:cubicBezTo>
                  <a:cubicBezTo>
                    <a:pt x="1007" y="108"/>
                    <a:pt x="1009" y="108"/>
                    <a:pt x="1010" y="108"/>
                  </a:cubicBezTo>
                  <a:cubicBezTo>
                    <a:pt x="1024" y="111"/>
                    <a:pt x="1024" y="111"/>
                    <a:pt x="1024" y="111"/>
                  </a:cubicBezTo>
                  <a:cubicBezTo>
                    <a:pt x="1025" y="111"/>
                    <a:pt x="1027" y="112"/>
                    <a:pt x="1028" y="112"/>
                  </a:cubicBezTo>
                  <a:cubicBezTo>
                    <a:pt x="1031" y="113"/>
                    <a:pt x="1031" y="113"/>
                    <a:pt x="1031" y="113"/>
                  </a:cubicBezTo>
                  <a:cubicBezTo>
                    <a:pt x="1036" y="114"/>
                    <a:pt x="1036" y="114"/>
                    <a:pt x="1036" y="114"/>
                  </a:cubicBezTo>
                  <a:cubicBezTo>
                    <a:pt x="1038" y="114"/>
                    <a:pt x="1038" y="114"/>
                    <a:pt x="1038" y="114"/>
                  </a:cubicBezTo>
                  <a:cubicBezTo>
                    <a:pt x="1066" y="122"/>
                    <a:pt x="1066" y="122"/>
                    <a:pt x="1066" y="122"/>
                  </a:cubicBezTo>
                  <a:cubicBezTo>
                    <a:pt x="1093" y="129"/>
                    <a:pt x="1093" y="129"/>
                    <a:pt x="1093" y="129"/>
                  </a:cubicBezTo>
                  <a:cubicBezTo>
                    <a:pt x="1094" y="129"/>
                    <a:pt x="1095" y="129"/>
                    <a:pt x="1097" y="130"/>
                  </a:cubicBezTo>
                  <a:cubicBezTo>
                    <a:pt x="1107" y="132"/>
                    <a:pt x="1117" y="135"/>
                    <a:pt x="1127" y="138"/>
                  </a:cubicBezTo>
                  <a:cubicBezTo>
                    <a:pt x="1134" y="139"/>
                    <a:pt x="1141" y="141"/>
                    <a:pt x="1148" y="143"/>
                  </a:cubicBezTo>
                  <a:cubicBezTo>
                    <a:pt x="1151" y="144"/>
                    <a:pt x="1154" y="145"/>
                    <a:pt x="1157" y="146"/>
                  </a:cubicBezTo>
                  <a:cubicBezTo>
                    <a:pt x="1167" y="148"/>
                    <a:pt x="1177" y="151"/>
                    <a:pt x="1188" y="154"/>
                  </a:cubicBezTo>
                  <a:cubicBezTo>
                    <a:pt x="1198" y="157"/>
                    <a:pt x="1208" y="160"/>
                    <a:pt x="1218" y="164"/>
                  </a:cubicBezTo>
                  <a:cubicBezTo>
                    <a:pt x="1228" y="167"/>
                    <a:pt x="1237" y="170"/>
                    <a:pt x="1247" y="174"/>
                  </a:cubicBezTo>
                  <a:cubicBezTo>
                    <a:pt x="1250" y="175"/>
                    <a:pt x="1253" y="176"/>
                    <a:pt x="1256" y="177"/>
                  </a:cubicBezTo>
                  <a:cubicBezTo>
                    <a:pt x="1263" y="179"/>
                    <a:pt x="1270" y="182"/>
                    <a:pt x="1277" y="185"/>
                  </a:cubicBezTo>
                  <a:cubicBezTo>
                    <a:pt x="1287" y="189"/>
                    <a:pt x="1297" y="193"/>
                    <a:pt x="1306" y="198"/>
                  </a:cubicBezTo>
                  <a:cubicBezTo>
                    <a:pt x="1316" y="202"/>
                    <a:pt x="1326" y="207"/>
                    <a:pt x="1335" y="212"/>
                  </a:cubicBezTo>
                  <a:cubicBezTo>
                    <a:pt x="1343" y="216"/>
                    <a:pt x="1351" y="221"/>
                    <a:pt x="1358" y="225"/>
                  </a:cubicBezTo>
                  <a:cubicBezTo>
                    <a:pt x="1360" y="226"/>
                    <a:pt x="1362" y="228"/>
                    <a:pt x="1363" y="229"/>
                  </a:cubicBezTo>
                  <a:cubicBezTo>
                    <a:pt x="1373" y="235"/>
                    <a:pt x="1382" y="241"/>
                    <a:pt x="1391" y="248"/>
                  </a:cubicBezTo>
                  <a:cubicBezTo>
                    <a:pt x="1399" y="254"/>
                    <a:pt x="1406" y="261"/>
                    <a:pt x="1414" y="268"/>
                  </a:cubicBezTo>
                  <a:cubicBezTo>
                    <a:pt x="1422" y="276"/>
                    <a:pt x="1431" y="286"/>
                    <a:pt x="1438" y="296"/>
                  </a:cubicBezTo>
                  <a:cubicBezTo>
                    <a:pt x="1438" y="296"/>
                    <a:pt x="1439" y="296"/>
                    <a:pt x="1439" y="297"/>
                  </a:cubicBezTo>
                  <a:cubicBezTo>
                    <a:pt x="1448" y="309"/>
                    <a:pt x="1455" y="322"/>
                    <a:pt x="1462" y="335"/>
                  </a:cubicBezTo>
                  <a:cubicBezTo>
                    <a:pt x="1470" y="353"/>
                    <a:pt x="1477" y="372"/>
                    <a:pt x="1481" y="391"/>
                  </a:cubicBezTo>
                  <a:cubicBezTo>
                    <a:pt x="1481" y="393"/>
                    <a:pt x="1482" y="398"/>
                    <a:pt x="1482" y="399"/>
                  </a:cubicBezTo>
                  <a:cubicBezTo>
                    <a:pt x="1482" y="422"/>
                    <a:pt x="1478" y="441"/>
                    <a:pt x="1470" y="462"/>
                  </a:cubicBezTo>
                  <a:cubicBezTo>
                    <a:pt x="1469" y="465"/>
                    <a:pt x="1468" y="467"/>
                    <a:pt x="1467" y="470"/>
                  </a:cubicBezTo>
                  <a:cubicBezTo>
                    <a:pt x="1464" y="478"/>
                    <a:pt x="1464" y="478"/>
                    <a:pt x="1464" y="478"/>
                  </a:cubicBezTo>
                  <a:cubicBezTo>
                    <a:pt x="1463" y="480"/>
                    <a:pt x="1462" y="483"/>
                    <a:pt x="1460" y="485"/>
                  </a:cubicBezTo>
                  <a:cubicBezTo>
                    <a:pt x="1459" y="487"/>
                    <a:pt x="1458" y="489"/>
                    <a:pt x="1457" y="490"/>
                  </a:cubicBezTo>
                  <a:cubicBezTo>
                    <a:pt x="1457" y="491"/>
                    <a:pt x="1457" y="492"/>
                    <a:pt x="1456" y="492"/>
                  </a:cubicBezTo>
                  <a:cubicBezTo>
                    <a:pt x="1451" y="502"/>
                    <a:pt x="1444" y="511"/>
                    <a:pt x="1437" y="520"/>
                  </a:cubicBezTo>
                  <a:cubicBezTo>
                    <a:pt x="1430" y="529"/>
                    <a:pt x="1421" y="538"/>
                    <a:pt x="1412" y="546"/>
                  </a:cubicBezTo>
                  <a:cubicBezTo>
                    <a:pt x="1405" y="553"/>
                    <a:pt x="1396" y="559"/>
                    <a:pt x="1388" y="565"/>
                  </a:cubicBezTo>
                  <a:cubicBezTo>
                    <a:pt x="1383" y="569"/>
                    <a:pt x="1378" y="572"/>
                    <a:pt x="1373" y="575"/>
                  </a:cubicBezTo>
                  <a:cubicBezTo>
                    <a:pt x="1361" y="583"/>
                    <a:pt x="1348" y="590"/>
                    <a:pt x="1336" y="597"/>
                  </a:cubicBezTo>
                  <a:cubicBezTo>
                    <a:pt x="1334" y="598"/>
                    <a:pt x="1332" y="599"/>
                    <a:pt x="1330" y="600"/>
                  </a:cubicBezTo>
                  <a:cubicBezTo>
                    <a:pt x="1320" y="605"/>
                    <a:pt x="1310" y="610"/>
                    <a:pt x="1299" y="614"/>
                  </a:cubicBezTo>
                  <a:cubicBezTo>
                    <a:pt x="1288" y="619"/>
                    <a:pt x="1276" y="624"/>
                    <a:pt x="1264" y="629"/>
                  </a:cubicBezTo>
                  <a:cubicBezTo>
                    <a:pt x="1252" y="633"/>
                    <a:pt x="1240" y="637"/>
                    <a:pt x="1229" y="641"/>
                  </a:cubicBezTo>
                  <a:cubicBezTo>
                    <a:pt x="1220" y="644"/>
                    <a:pt x="1212" y="646"/>
                    <a:pt x="1204" y="649"/>
                  </a:cubicBezTo>
                  <a:cubicBezTo>
                    <a:pt x="1200" y="650"/>
                    <a:pt x="1197" y="651"/>
                    <a:pt x="1194" y="652"/>
                  </a:cubicBezTo>
                  <a:cubicBezTo>
                    <a:pt x="1182" y="655"/>
                    <a:pt x="1171" y="658"/>
                    <a:pt x="1159" y="661"/>
                  </a:cubicBezTo>
                  <a:cubicBezTo>
                    <a:pt x="1152" y="663"/>
                    <a:pt x="1145" y="665"/>
                    <a:pt x="1138" y="667"/>
                  </a:cubicBezTo>
                  <a:cubicBezTo>
                    <a:pt x="1134" y="668"/>
                    <a:pt x="1129" y="669"/>
                    <a:pt x="1125" y="670"/>
                  </a:cubicBezTo>
                  <a:cubicBezTo>
                    <a:pt x="1114" y="673"/>
                    <a:pt x="1102" y="676"/>
                    <a:pt x="1091" y="678"/>
                  </a:cubicBezTo>
                  <a:cubicBezTo>
                    <a:pt x="1085" y="680"/>
                    <a:pt x="1078" y="681"/>
                    <a:pt x="1072" y="683"/>
                  </a:cubicBezTo>
                  <a:cubicBezTo>
                    <a:pt x="1067" y="684"/>
                    <a:pt x="1062" y="685"/>
                    <a:pt x="1057" y="687"/>
                  </a:cubicBezTo>
                  <a:cubicBezTo>
                    <a:pt x="1045" y="689"/>
                    <a:pt x="1034" y="692"/>
                    <a:pt x="1023" y="695"/>
                  </a:cubicBezTo>
                  <a:cubicBezTo>
                    <a:pt x="1011" y="698"/>
                    <a:pt x="1000" y="701"/>
                    <a:pt x="988" y="704"/>
                  </a:cubicBezTo>
                  <a:cubicBezTo>
                    <a:pt x="977" y="707"/>
                    <a:pt x="965" y="710"/>
                    <a:pt x="954" y="713"/>
                  </a:cubicBezTo>
                  <a:cubicBezTo>
                    <a:pt x="949" y="714"/>
                    <a:pt x="944" y="716"/>
                    <a:pt x="939" y="717"/>
                  </a:cubicBezTo>
                  <a:cubicBezTo>
                    <a:pt x="933" y="719"/>
                    <a:pt x="926" y="721"/>
                    <a:pt x="920" y="723"/>
                  </a:cubicBezTo>
                  <a:cubicBezTo>
                    <a:pt x="908" y="726"/>
                    <a:pt x="896" y="730"/>
                    <a:pt x="885" y="733"/>
                  </a:cubicBezTo>
                  <a:cubicBezTo>
                    <a:pt x="873" y="737"/>
                    <a:pt x="861" y="741"/>
                    <a:pt x="850" y="745"/>
                  </a:cubicBezTo>
                  <a:cubicBezTo>
                    <a:pt x="838" y="750"/>
                    <a:pt x="826" y="754"/>
                    <a:pt x="814" y="759"/>
                  </a:cubicBezTo>
                  <a:cubicBezTo>
                    <a:pt x="813" y="760"/>
                    <a:pt x="811" y="760"/>
                    <a:pt x="809" y="761"/>
                  </a:cubicBezTo>
                  <a:cubicBezTo>
                    <a:pt x="799" y="765"/>
                    <a:pt x="789" y="770"/>
                    <a:pt x="778" y="775"/>
                  </a:cubicBezTo>
                  <a:cubicBezTo>
                    <a:pt x="768" y="780"/>
                    <a:pt x="757" y="785"/>
                    <a:pt x="747" y="791"/>
                  </a:cubicBezTo>
                  <a:cubicBezTo>
                    <a:pt x="745" y="792"/>
                    <a:pt x="743" y="793"/>
                    <a:pt x="742" y="794"/>
                  </a:cubicBezTo>
                  <a:cubicBezTo>
                    <a:pt x="734" y="799"/>
                    <a:pt x="726" y="804"/>
                    <a:pt x="718" y="810"/>
                  </a:cubicBezTo>
                  <a:cubicBezTo>
                    <a:pt x="713" y="814"/>
                    <a:pt x="708" y="818"/>
                    <a:pt x="703" y="822"/>
                  </a:cubicBezTo>
                  <a:cubicBezTo>
                    <a:pt x="699" y="825"/>
                    <a:pt x="695" y="829"/>
                    <a:pt x="691" y="832"/>
                  </a:cubicBezTo>
                  <a:cubicBezTo>
                    <a:pt x="683" y="841"/>
                    <a:pt x="676" y="850"/>
                    <a:pt x="670" y="860"/>
                  </a:cubicBezTo>
                  <a:cubicBezTo>
                    <a:pt x="665" y="868"/>
                    <a:pt x="665" y="868"/>
                    <a:pt x="665" y="868"/>
                  </a:cubicBezTo>
                  <a:cubicBezTo>
                    <a:pt x="664" y="870"/>
                    <a:pt x="663" y="873"/>
                    <a:pt x="661" y="876"/>
                  </a:cubicBezTo>
                  <a:cubicBezTo>
                    <a:pt x="659" y="881"/>
                    <a:pt x="657" y="887"/>
                    <a:pt x="655" y="892"/>
                  </a:cubicBezTo>
                  <a:cubicBezTo>
                    <a:pt x="649" y="915"/>
                    <a:pt x="647" y="940"/>
                    <a:pt x="653" y="963"/>
                  </a:cubicBezTo>
                  <a:cubicBezTo>
                    <a:pt x="655" y="973"/>
                    <a:pt x="658" y="983"/>
                    <a:pt x="663" y="992"/>
                  </a:cubicBezTo>
                  <a:cubicBezTo>
                    <a:pt x="668" y="1004"/>
                    <a:pt x="675" y="1015"/>
                    <a:pt x="684" y="1026"/>
                  </a:cubicBezTo>
                  <a:cubicBezTo>
                    <a:pt x="684" y="1027"/>
                    <a:pt x="685" y="1028"/>
                    <a:pt x="686" y="1029"/>
                  </a:cubicBezTo>
                  <a:cubicBezTo>
                    <a:pt x="687" y="1030"/>
                    <a:pt x="688" y="1031"/>
                    <a:pt x="689" y="1032"/>
                  </a:cubicBezTo>
                  <a:cubicBezTo>
                    <a:pt x="691" y="1034"/>
                    <a:pt x="693" y="1037"/>
                    <a:pt x="695" y="1039"/>
                  </a:cubicBezTo>
                  <a:cubicBezTo>
                    <a:pt x="697" y="1040"/>
                    <a:pt x="697" y="1040"/>
                    <a:pt x="697" y="1040"/>
                  </a:cubicBezTo>
                  <a:cubicBezTo>
                    <a:pt x="697" y="1041"/>
                    <a:pt x="698" y="1042"/>
                    <a:pt x="699" y="1043"/>
                  </a:cubicBezTo>
                  <a:cubicBezTo>
                    <a:pt x="706" y="1049"/>
                    <a:pt x="706" y="1049"/>
                    <a:pt x="706" y="1049"/>
                  </a:cubicBezTo>
                  <a:cubicBezTo>
                    <a:pt x="709" y="1052"/>
                    <a:pt x="709" y="1052"/>
                    <a:pt x="709" y="1052"/>
                  </a:cubicBezTo>
                  <a:cubicBezTo>
                    <a:pt x="713" y="1054"/>
                    <a:pt x="713" y="1054"/>
                    <a:pt x="713" y="1054"/>
                  </a:cubicBezTo>
                  <a:cubicBezTo>
                    <a:pt x="714" y="1055"/>
                    <a:pt x="715" y="1056"/>
                    <a:pt x="717" y="1057"/>
                  </a:cubicBezTo>
                  <a:cubicBezTo>
                    <a:pt x="717" y="1058"/>
                    <a:pt x="718" y="1059"/>
                    <a:pt x="719" y="1060"/>
                  </a:cubicBezTo>
                  <a:cubicBezTo>
                    <a:pt x="727" y="1065"/>
                    <a:pt x="727" y="1065"/>
                    <a:pt x="727" y="1065"/>
                  </a:cubicBezTo>
                  <a:cubicBezTo>
                    <a:pt x="729" y="1067"/>
                    <a:pt x="732" y="1068"/>
                    <a:pt x="734" y="1070"/>
                  </a:cubicBezTo>
                  <a:cubicBezTo>
                    <a:pt x="737" y="1071"/>
                    <a:pt x="739" y="1073"/>
                    <a:pt x="742" y="1074"/>
                  </a:cubicBezTo>
                  <a:cubicBezTo>
                    <a:pt x="743" y="1075"/>
                    <a:pt x="744" y="1075"/>
                    <a:pt x="744" y="1076"/>
                  </a:cubicBezTo>
                  <a:cubicBezTo>
                    <a:pt x="754" y="1081"/>
                    <a:pt x="764" y="1086"/>
                    <a:pt x="773" y="1090"/>
                  </a:cubicBezTo>
                  <a:cubicBezTo>
                    <a:pt x="783" y="1094"/>
                    <a:pt x="793" y="1098"/>
                    <a:pt x="803" y="1101"/>
                  </a:cubicBezTo>
                  <a:cubicBezTo>
                    <a:pt x="804" y="1101"/>
                    <a:pt x="804" y="1101"/>
                    <a:pt x="805" y="1102"/>
                  </a:cubicBezTo>
                  <a:cubicBezTo>
                    <a:pt x="814" y="1105"/>
                    <a:pt x="824" y="1107"/>
                    <a:pt x="833" y="1110"/>
                  </a:cubicBezTo>
                  <a:cubicBezTo>
                    <a:pt x="843" y="1113"/>
                    <a:pt x="853" y="1115"/>
                    <a:pt x="863" y="1117"/>
                  </a:cubicBezTo>
                  <a:cubicBezTo>
                    <a:pt x="866" y="1118"/>
                    <a:pt x="869" y="1118"/>
                    <a:pt x="872" y="1119"/>
                  </a:cubicBezTo>
                  <a:cubicBezTo>
                    <a:pt x="879" y="1120"/>
                    <a:pt x="887" y="1122"/>
                    <a:pt x="894" y="1123"/>
                  </a:cubicBezTo>
                  <a:cubicBezTo>
                    <a:pt x="905" y="1125"/>
                    <a:pt x="915" y="1126"/>
                    <a:pt x="925" y="1128"/>
                  </a:cubicBezTo>
                  <a:cubicBezTo>
                    <a:pt x="936" y="1129"/>
                    <a:pt x="946" y="1131"/>
                    <a:pt x="957" y="1132"/>
                  </a:cubicBezTo>
                  <a:cubicBezTo>
                    <a:pt x="967" y="1133"/>
                    <a:pt x="978" y="1134"/>
                    <a:pt x="988" y="1135"/>
                  </a:cubicBezTo>
                  <a:cubicBezTo>
                    <a:pt x="995" y="1135"/>
                    <a:pt x="1001" y="1136"/>
                    <a:pt x="1008" y="1136"/>
                  </a:cubicBezTo>
                  <a:cubicBezTo>
                    <a:pt x="1012" y="1137"/>
                    <a:pt x="1016" y="1137"/>
                    <a:pt x="1020" y="1137"/>
                  </a:cubicBezTo>
                  <a:cubicBezTo>
                    <a:pt x="1030" y="1138"/>
                    <a:pt x="1041" y="1139"/>
                    <a:pt x="1052" y="1139"/>
                  </a:cubicBezTo>
                  <a:cubicBezTo>
                    <a:pt x="1062" y="1140"/>
                    <a:pt x="1073" y="1140"/>
                    <a:pt x="1083" y="1140"/>
                  </a:cubicBezTo>
                  <a:cubicBezTo>
                    <a:pt x="1094" y="1141"/>
                    <a:pt x="1105" y="1141"/>
                    <a:pt x="1115" y="1141"/>
                  </a:cubicBezTo>
                  <a:cubicBezTo>
                    <a:pt x="1125" y="1142"/>
                    <a:pt x="1135" y="1142"/>
                    <a:pt x="1145" y="1142"/>
                  </a:cubicBezTo>
                  <a:cubicBezTo>
                    <a:pt x="1146" y="1142"/>
                    <a:pt x="1147" y="1142"/>
                    <a:pt x="1147" y="1142"/>
                  </a:cubicBezTo>
                  <a:cubicBezTo>
                    <a:pt x="1158" y="1142"/>
                    <a:pt x="1169" y="1142"/>
                    <a:pt x="1180" y="1142"/>
                  </a:cubicBezTo>
                  <a:cubicBezTo>
                    <a:pt x="1190" y="1142"/>
                    <a:pt x="1201" y="1142"/>
                    <a:pt x="1212" y="1142"/>
                  </a:cubicBezTo>
                  <a:cubicBezTo>
                    <a:pt x="1223" y="1142"/>
                    <a:pt x="1233" y="1142"/>
                    <a:pt x="1244" y="1142"/>
                  </a:cubicBezTo>
                  <a:cubicBezTo>
                    <a:pt x="1255" y="1142"/>
                    <a:pt x="1265" y="1142"/>
                    <a:pt x="1276" y="1142"/>
                  </a:cubicBezTo>
                  <a:cubicBezTo>
                    <a:pt x="1278" y="1142"/>
                    <a:pt x="1280" y="1142"/>
                    <a:pt x="1282" y="1142"/>
                  </a:cubicBezTo>
                  <a:cubicBezTo>
                    <a:pt x="1291" y="1142"/>
                    <a:pt x="1299" y="1142"/>
                    <a:pt x="1308" y="1142"/>
                  </a:cubicBezTo>
                  <a:cubicBezTo>
                    <a:pt x="1319" y="1142"/>
                    <a:pt x="1330" y="1142"/>
                    <a:pt x="1341" y="1142"/>
                  </a:cubicBezTo>
                  <a:cubicBezTo>
                    <a:pt x="1344" y="1143"/>
                    <a:pt x="1347" y="1143"/>
                    <a:pt x="1350" y="1143"/>
                  </a:cubicBezTo>
                  <a:cubicBezTo>
                    <a:pt x="1358" y="1143"/>
                    <a:pt x="1358" y="1143"/>
                    <a:pt x="1358" y="1143"/>
                  </a:cubicBezTo>
                  <a:cubicBezTo>
                    <a:pt x="1360" y="1143"/>
                    <a:pt x="1360" y="1143"/>
                    <a:pt x="1360" y="1143"/>
                  </a:cubicBezTo>
                  <a:cubicBezTo>
                    <a:pt x="1363" y="1143"/>
                    <a:pt x="1363" y="1143"/>
                    <a:pt x="1363" y="1143"/>
                  </a:cubicBezTo>
                  <a:cubicBezTo>
                    <a:pt x="1367" y="1143"/>
                    <a:pt x="1367" y="1143"/>
                    <a:pt x="1367" y="1143"/>
                  </a:cubicBezTo>
                  <a:cubicBezTo>
                    <a:pt x="1373" y="1142"/>
                    <a:pt x="1373" y="1142"/>
                    <a:pt x="1373" y="1142"/>
                  </a:cubicBezTo>
                  <a:cubicBezTo>
                    <a:pt x="1384" y="1142"/>
                    <a:pt x="1384" y="1142"/>
                    <a:pt x="1384" y="1142"/>
                  </a:cubicBezTo>
                  <a:cubicBezTo>
                    <a:pt x="1405" y="1142"/>
                    <a:pt x="1405" y="1142"/>
                    <a:pt x="1405" y="1142"/>
                  </a:cubicBezTo>
                  <a:cubicBezTo>
                    <a:pt x="1418" y="1142"/>
                    <a:pt x="1418" y="1142"/>
                    <a:pt x="1418" y="1142"/>
                  </a:cubicBezTo>
                  <a:cubicBezTo>
                    <a:pt x="1437" y="1141"/>
                    <a:pt x="1437" y="1141"/>
                    <a:pt x="1437" y="1141"/>
                  </a:cubicBezTo>
                  <a:cubicBezTo>
                    <a:pt x="1470" y="1141"/>
                    <a:pt x="1470" y="1141"/>
                    <a:pt x="1470" y="1141"/>
                  </a:cubicBezTo>
                  <a:cubicBezTo>
                    <a:pt x="1502" y="1140"/>
                    <a:pt x="1502" y="1140"/>
                    <a:pt x="1502" y="1140"/>
                  </a:cubicBezTo>
                  <a:cubicBezTo>
                    <a:pt x="1534" y="1140"/>
                    <a:pt x="1534" y="1140"/>
                    <a:pt x="1534" y="1140"/>
                  </a:cubicBezTo>
                  <a:cubicBezTo>
                    <a:pt x="1567" y="1139"/>
                    <a:pt x="1567" y="1139"/>
                    <a:pt x="1567" y="1139"/>
                  </a:cubicBezTo>
                  <a:cubicBezTo>
                    <a:pt x="1599" y="1139"/>
                    <a:pt x="1599" y="1139"/>
                    <a:pt x="1599" y="1139"/>
                  </a:cubicBezTo>
                  <a:cubicBezTo>
                    <a:pt x="1631" y="1138"/>
                    <a:pt x="1631" y="1138"/>
                    <a:pt x="1631" y="1138"/>
                  </a:cubicBezTo>
                  <a:cubicBezTo>
                    <a:pt x="1664" y="1138"/>
                    <a:pt x="1664" y="1138"/>
                    <a:pt x="1664" y="1138"/>
                  </a:cubicBezTo>
                  <a:cubicBezTo>
                    <a:pt x="1691" y="1137"/>
                    <a:pt x="1691" y="1137"/>
                    <a:pt x="1691" y="1137"/>
                  </a:cubicBezTo>
                  <a:cubicBezTo>
                    <a:pt x="1693" y="1137"/>
                    <a:pt x="1695" y="1137"/>
                    <a:pt x="1696" y="1137"/>
                  </a:cubicBezTo>
                  <a:cubicBezTo>
                    <a:pt x="1707" y="1137"/>
                    <a:pt x="1718" y="1137"/>
                    <a:pt x="1728" y="1137"/>
                  </a:cubicBezTo>
                  <a:cubicBezTo>
                    <a:pt x="1739" y="1137"/>
                    <a:pt x="1750" y="1137"/>
                    <a:pt x="1760" y="1138"/>
                  </a:cubicBezTo>
                  <a:cubicBezTo>
                    <a:pt x="1771" y="1138"/>
                    <a:pt x="1782" y="1138"/>
                    <a:pt x="1792" y="1139"/>
                  </a:cubicBezTo>
                  <a:cubicBezTo>
                    <a:pt x="1803" y="1139"/>
                    <a:pt x="1814" y="1140"/>
                    <a:pt x="1824" y="1140"/>
                  </a:cubicBezTo>
                  <a:cubicBezTo>
                    <a:pt x="1825" y="1140"/>
                    <a:pt x="1826" y="1140"/>
                    <a:pt x="1827" y="1140"/>
                  </a:cubicBezTo>
                  <a:cubicBezTo>
                    <a:pt x="1837" y="1141"/>
                    <a:pt x="1846" y="1142"/>
                    <a:pt x="1856" y="1142"/>
                  </a:cubicBezTo>
                  <a:cubicBezTo>
                    <a:pt x="1867" y="1143"/>
                    <a:pt x="1877" y="1144"/>
                    <a:pt x="1888" y="1145"/>
                  </a:cubicBezTo>
                  <a:cubicBezTo>
                    <a:pt x="1898" y="1146"/>
                    <a:pt x="1909" y="1146"/>
                    <a:pt x="1919" y="1147"/>
                  </a:cubicBezTo>
                  <a:cubicBezTo>
                    <a:pt x="1930" y="1148"/>
                    <a:pt x="1940" y="1150"/>
                    <a:pt x="1951" y="1151"/>
                  </a:cubicBezTo>
                  <a:cubicBezTo>
                    <a:pt x="1955" y="1151"/>
                    <a:pt x="1959" y="1152"/>
                    <a:pt x="1963" y="1152"/>
                  </a:cubicBezTo>
                  <a:cubicBezTo>
                    <a:pt x="1969" y="1153"/>
                    <a:pt x="1976" y="1154"/>
                    <a:pt x="1982" y="1154"/>
                  </a:cubicBezTo>
                  <a:cubicBezTo>
                    <a:pt x="1992" y="1156"/>
                    <a:pt x="2003" y="1157"/>
                    <a:pt x="2013" y="1159"/>
                  </a:cubicBezTo>
                  <a:cubicBezTo>
                    <a:pt x="2024" y="1160"/>
                    <a:pt x="2034" y="1162"/>
                    <a:pt x="2044" y="1163"/>
                  </a:cubicBezTo>
                  <a:cubicBezTo>
                    <a:pt x="2055" y="1165"/>
                    <a:pt x="2065" y="1166"/>
                    <a:pt x="2075" y="1168"/>
                  </a:cubicBezTo>
                  <a:cubicBezTo>
                    <a:pt x="2086" y="1170"/>
                    <a:pt x="2096" y="1172"/>
                    <a:pt x="2106" y="1173"/>
                  </a:cubicBezTo>
                  <a:cubicBezTo>
                    <a:pt x="2117" y="1175"/>
                    <a:pt x="2127" y="1177"/>
                    <a:pt x="2137" y="1179"/>
                  </a:cubicBezTo>
                  <a:cubicBezTo>
                    <a:pt x="2147" y="1181"/>
                    <a:pt x="2158" y="1183"/>
                    <a:pt x="2168" y="1186"/>
                  </a:cubicBezTo>
                  <a:cubicBezTo>
                    <a:pt x="2178" y="1188"/>
                    <a:pt x="2188" y="1190"/>
                    <a:pt x="2198" y="1192"/>
                  </a:cubicBezTo>
                  <a:cubicBezTo>
                    <a:pt x="2209" y="1195"/>
                    <a:pt x="2219" y="1197"/>
                    <a:pt x="2229" y="1199"/>
                  </a:cubicBezTo>
                  <a:cubicBezTo>
                    <a:pt x="2230" y="1200"/>
                    <a:pt x="2230" y="1200"/>
                    <a:pt x="2231" y="1200"/>
                  </a:cubicBezTo>
                  <a:cubicBezTo>
                    <a:pt x="2241" y="1202"/>
                    <a:pt x="2250" y="1205"/>
                    <a:pt x="2259" y="1207"/>
                  </a:cubicBezTo>
                  <a:cubicBezTo>
                    <a:pt x="2269" y="1210"/>
                    <a:pt x="2280" y="1212"/>
                    <a:pt x="2290" y="1215"/>
                  </a:cubicBezTo>
                  <a:cubicBezTo>
                    <a:pt x="2300" y="1218"/>
                    <a:pt x="2310" y="1221"/>
                    <a:pt x="2320" y="1224"/>
                  </a:cubicBezTo>
                  <a:cubicBezTo>
                    <a:pt x="2330" y="1227"/>
                    <a:pt x="2340" y="1230"/>
                    <a:pt x="2350" y="1233"/>
                  </a:cubicBezTo>
                  <a:cubicBezTo>
                    <a:pt x="2360" y="1236"/>
                    <a:pt x="2370" y="1239"/>
                    <a:pt x="2380" y="1242"/>
                  </a:cubicBezTo>
                  <a:cubicBezTo>
                    <a:pt x="2390" y="1245"/>
                    <a:pt x="2400" y="1249"/>
                    <a:pt x="2410" y="1252"/>
                  </a:cubicBezTo>
                  <a:cubicBezTo>
                    <a:pt x="2420" y="1255"/>
                    <a:pt x="2430" y="1259"/>
                    <a:pt x="2440" y="1262"/>
                  </a:cubicBezTo>
                  <a:cubicBezTo>
                    <a:pt x="2449" y="1266"/>
                    <a:pt x="2459" y="1269"/>
                    <a:pt x="2469" y="1273"/>
                  </a:cubicBezTo>
                  <a:cubicBezTo>
                    <a:pt x="2476" y="1276"/>
                    <a:pt x="2484" y="1279"/>
                    <a:pt x="2491" y="1281"/>
                  </a:cubicBezTo>
                  <a:cubicBezTo>
                    <a:pt x="2493" y="1282"/>
                    <a:pt x="2496" y="1283"/>
                    <a:pt x="2499" y="1285"/>
                  </a:cubicBezTo>
                  <a:cubicBezTo>
                    <a:pt x="2509" y="1288"/>
                    <a:pt x="2518" y="1292"/>
                    <a:pt x="2528" y="1296"/>
                  </a:cubicBezTo>
                  <a:cubicBezTo>
                    <a:pt x="2538" y="1300"/>
                    <a:pt x="2548" y="1305"/>
                    <a:pt x="2557" y="1309"/>
                  </a:cubicBezTo>
                  <a:cubicBezTo>
                    <a:pt x="2567" y="1313"/>
                    <a:pt x="2577" y="1317"/>
                    <a:pt x="2587" y="1322"/>
                  </a:cubicBezTo>
                  <a:cubicBezTo>
                    <a:pt x="2596" y="1326"/>
                    <a:pt x="2606" y="1331"/>
                    <a:pt x="2616" y="1335"/>
                  </a:cubicBezTo>
                  <a:cubicBezTo>
                    <a:pt x="2625" y="1340"/>
                    <a:pt x="2635" y="1344"/>
                    <a:pt x="2644" y="1349"/>
                  </a:cubicBezTo>
                  <a:cubicBezTo>
                    <a:pt x="2654" y="1354"/>
                    <a:pt x="2664" y="1359"/>
                    <a:pt x="2673" y="1364"/>
                  </a:cubicBezTo>
                  <a:cubicBezTo>
                    <a:pt x="2683" y="1369"/>
                    <a:pt x="2692" y="1374"/>
                    <a:pt x="2702" y="1379"/>
                  </a:cubicBezTo>
                  <a:cubicBezTo>
                    <a:pt x="2711" y="1384"/>
                    <a:pt x="2721" y="1389"/>
                    <a:pt x="2730" y="1395"/>
                  </a:cubicBezTo>
                  <a:cubicBezTo>
                    <a:pt x="2732" y="1396"/>
                    <a:pt x="2734" y="1397"/>
                    <a:pt x="2736" y="1398"/>
                  </a:cubicBezTo>
                  <a:cubicBezTo>
                    <a:pt x="2744" y="1402"/>
                    <a:pt x="2751" y="1407"/>
                    <a:pt x="2759" y="1411"/>
                  </a:cubicBezTo>
                  <a:cubicBezTo>
                    <a:pt x="2768" y="1417"/>
                    <a:pt x="2777" y="1423"/>
                    <a:pt x="2787" y="1428"/>
                  </a:cubicBezTo>
                  <a:cubicBezTo>
                    <a:pt x="2796" y="1434"/>
                    <a:pt x="2806" y="1440"/>
                    <a:pt x="2815" y="1446"/>
                  </a:cubicBezTo>
                  <a:cubicBezTo>
                    <a:pt x="2824" y="1452"/>
                    <a:pt x="2833" y="1458"/>
                    <a:pt x="2843" y="1465"/>
                  </a:cubicBezTo>
                  <a:cubicBezTo>
                    <a:pt x="2846" y="1466"/>
                    <a:pt x="2848" y="1468"/>
                    <a:pt x="2851" y="1470"/>
                  </a:cubicBezTo>
                  <a:cubicBezTo>
                    <a:pt x="2858" y="1475"/>
                    <a:pt x="2864" y="1479"/>
                    <a:pt x="2870" y="1484"/>
                  </a:cubicBezTo>
                  <a:cubicBezTo>
                    <a:pt x="2880" y="1490"/>
                    <a:pt x="2889" y="1497"/>
                    <a:pt x="2898" y="1504"/>
                  </a:cubicBezTo>
                  <a:cubicBezTo>
                    <a:pt x="2907" y="1510"/>
                    <a:pt x="2916" y="1517"/>
                    <a:pt x="2925" y="1524"/>
                  </a:cubicBezTo>
                  <a:cubicBezTo>
                    <a:pt x="2934" y="1532"/>
                    <a:pt x="2943" y="1539"/>
                    <a:pt x="2952" y="1546"/>
                  </a:cubicBezTo>
                  <a:cubicBezTo>
                    <a:pt x="2955" y="1548"/>
                    <a:pt x="2957" y="1550"/>
                    <a:pt x="2960" y="1552"/>
                  </a:cubicBezTo>
                  <a:cubicBezTo>
                    <a:pt x="2966" y="1558"/>
                    <a:pt x="2973" y="1563"/>
                    <a:pt x="2979" y="1569"/>
                  </a:cubicBezTo>
                  <a:cubicBezTo>
                    <a:pt x="2988" y="1576"/>
                    <a:pt x="2997" y="1584"/>
                    <a:pt x="3006" y="1592"/>
                  </a:cubicBezTo>
                  <a:cubicBezTo>
                    <a:pt x="3015" y="1600"/>
                    <a:pt x="3023" y="1608"/>
                    <a:pt x="3032" y="1616"/>
                  </a:cubicBezTo>
                  <a:cubicBezTo>
                    <a:pt x="3041" y="1625"/>
                    <a:pt x="3049" y="1633"/>
                    <a:pt x="3057" y="1641"/>
                  </a:cubicBezTo>
                  <a:cubicBezTo>
                    <a:pt x="3065" y="1649"/>
                    <a:pt x="3073" y="1657"/>
                    <a:pt x="3080" y="1665"/>
                  </a:cubicBezTo>
                  <a:cubicBezTo>
                    <a:pt x="3089" y="1674"/>
                    <a:pt x="3097" y="1683"/>
                    <a:pt x="3106" y="1693"/>
                  </a:cubicBezTo>
                  <a:cubicBezTo>
                    <a:pt x="3114" y="1702"/>
                    <a:pt x="3123" y="1712"/>
                    <a:pt x="3131" y="1722"/>
                  </a:cubicBezTo>
                  <a:cubicBezTo>
                    <a:pt x="3136" y="1728"/>
                    <a:pt x="3141" y="1734"/>
                    <a:pt x="3146" y="1741"/>
                  </a:cubicBezTo>
                  <a:cubicBezTo>
                    <a:pt x="3150" y="1745"/>
                    <a:pt x="3153" y="1749"/>
                    <a:pt x="3156" y="1753"/>
                  </a:cubicBezTo>
                  <a:cubicBezTo>
                    <a:pt x="3160" y="1758"/>
                    <a:pt x="3164" y="1763"/>
                    <a:pt x="3167" y="1767"/>
                  </a:cubicBezTo>
                  <a:cubicBezTo>
                    <a:pt x="3172" y="1773"/>
                    <a:pt x="3176" y="1779"/>
                    <a:pt x="3181" y="1786"/>
                  </a:cubicBezTo>
                  <a:cubicBezTo>
                    <a:pt x="3183" y="1789"/>
                    <a:pt x="3185" y="1792"/>
                    <a:pt x="3187" y="1795"/>
                  </a:cubicBezTo>
                  <a:cubicBezTo>
                    <a:pt x="3193" y="1803"/>
                    <a:pt x="3199" y="1812"/>
                    <a:pt x="3205" y="1820"/>
                  </a:cubicBezTo>
                  <a:cubicBezTo>
                    <a:pt x="3205" y="1821"/>
                    <a:pt x="3206" y="1822"/>
                    <a:pt x="3206" y="1823"/>
                  </a:cubicBezTo>
                  <a:cubicBezTo>
                    <a:pt x="3213" y="1832"/>
                    <a:pt x="3219" y="1842"/>
                    <a:pt x="3225" y="1851"/>
                  </a:cubicBezTo>
                  <a:cubicBezTo>
                    <a:pt x="3226" y="1853"/>
                    <a:pt x="3227" y="1855"/>
                    <a:pt x="3228" y="1857"/>
                  </a:cubicBezTo>
                  <a:cubicBezTo>
                    <a:pt x="3236" y="1869"/>
                    <a:pt x="3244" y="1882"/>
                    <a:pt x="3251" y="1895"/>
                  </a:cubicBezTo>
                  <a:cubicBezTo>
                    <a:pt x="3259" y="1909"/>
                    <a:pt x="3266" y="1923"/>
                    <a:pt x="3273" y="1937"/>
                  </a:cubicBezTo>
                  <a:cubicBezTo>
                    <a:pt x="3279" y="1948"/>
                    <a:pt x="3284" y="1959"/>
                    <a:pt x="3289" y="1970"/>
                  </a:cubicBezTo>
                  <a:cubicBezTo>
                    <a:pt x="3291" y="1974"/>
                    <a:pt x="3293" y="1979"/>
                    <a:pt x="3295" y="1983"/>
                  </a:cubicBezTo>
                  <a:cubicBezTo>
                    <a:pt x="3302" y="1999"/>
                    <a:pt x="3309" y="2015"/>
                    <a:pt x="3316" y="2032"/>
                  </a:cubicBezTo>
                  <a:cubicBezTo>
                    <a:pt x="3322" y="2050"/>
                    <a:pt x="3329" y="2069"/>
                    <a:pt x="3335" y="2087"/>
                  </a:cubicBezTo>
                  <a:cubicBezTo>
                    <a:pt x="3336" y="2090"/>
                    <a:pt x="3337" y="2093"/>
                    <a:pt x="3338" y="2097"/>
                  </a:cubicBezTo>
                  <a:cubicBezTo>
                    <a:pt x="3343" y="2113"/>
                    <a:pt x="3347" y="2130"/>
                    <a:pt x="3352" y="2146"/>
                  </a:cubicBezTo>
                  <a:cubicBezTo>
                    <a:pt x="3373" y="2146"/>
                    <a:pt x="3373" y="2146"/>
                    <a:pt x="3373" y="2146"/>
                  </a:cubicBezTo>
                  <a:cubicBezTo>
                    <a:pt x="3371" y="2136"/>
                    <a:pt x="3368" y="2126"/>
                    <a:pt x="3365" y="211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 name="Freeform 7">
              <a:extLst>
                <a:ext uri="{FF2B5EF4-FFF2-40B4-BE49-F238E27FC236}">
                  <a16:creationId xmlns:a16="http://schemas.microsoft.com/office/drawing/2014/main" id="{0C798681-42F8-DCB3-88E1-0799446D4DCB}"/>
                </a:ext>
              </a:extLst>
            </p:cNvPr>
            <p:cNvSpPr>
              <a:spLocks/>
            </p:cNvSpPr>
            <p:nvPr/>
          </p:nvSpPr>
          <p:spPr bwMode="auto">
            <a:xfrm>
              <a:off x="0" y="1825625"/>
              <a:ext cx="5667375" cy="5073650"/>
            </a:xfrm>
            <a:custGeom>
              <a:avLst/>
              <a:gdLst>
                <a:gd name="T0" fmla="*/ 2234 w 2234"/>
                <a:gd name="T1" fmla="*/ 1809 h 1999"/>
                <a:gd name="T2" fmla="*/ 2223 w 2234"/>
                <a:gd name="T3" fmla="*/ 1712 h 1999"/>
                <a:gd name="T4" fmla="*/ 2172 w 2234"/>
                <a:gd name="T5" fmla="*/ 1596 h 1999"/>
                <a:gd name="T6" fmla="*/ 2110 w 2234"/>
                <a:gd name="T7" fmla="*/ 1522 h 1999"/>
                <a:gd name="T8" fmla="*/ 2042 w 2234"/>
                <a:gd name="T9" fmla="*/ 1465 h 1999"/>
                <a:gd name="T10" fmla="*/ 1962 w 2234"/>
                <a:gd name="T11" fmla="*/ 1413 h 1999"/>
                <a:gd name="T12" fmla="*/ 1897 w 2234"/>
                <a:gd name="T13" fmla="*/ 1382 h 1999"/>
                <a:gd name="T14" fmla="*/ 1698 w 2234"/>
                <a:gd name="T15" fmla="*/ 1328 h 1999"/>
                <a:gd name="T16" fmla="*/ 1491 w 2234"/>
                <a:gd name="T17" fmla="*/ 1304 h 1999"/>
                <a:gd name="T18" fmla="*/ 1282 w 2234"/>
                <a:gd name="T19" fmla="*/ 1291 h 1999"/>
                <a:gd name="T20" fmla="*/ 1049 w 2234"/>
                <a:gd name="T21" fmla="*/ 1279 h 1999"/>
                <a:gd name="T22" fmla="*/ 842 w 2234"/>
                <a:gd name="T23" fmla="*/ 1260 h 1999"/>
                <a:gd name="T24" fmla="*/ 640 w 2234"/>
                <a:gd name="T25" fmla="*/ 1230 h 1999"/>
                <a:gd name="T26" fmla="*/ 453 w 2234"/>
                <a:gd name="T27" fmla="*/ 1187 h 1999"/>
                <a:gd name="T28" fmla="*/ 272 w 2234"/>
                <a:gd name="T29" fmla="*/ 1119 h 1999"/>
                <a:gd name="T30" fmla="*/ 130 w 2234"/>
                <a:gd name="T31" fmla="*/ 1012 h 1999"/>
                <a:gd name="T32" fmla="*/ 93 w 2234"/>
                <a:gd name="T33" fmla="*/ 950 h 1999"/>
                <a:gd name="T34" fmla="*/ 107 w 2234"/>
                <a:gd name="T35" fmla="*/ 760 h 1999"/>
                <a:gd name="T36" fmla="*/ 159 w 2234"/>
                <a:gd name="T37" fmla="*/ 689 h 1999"/>
                <a:gd name="T38" fmla="*/ 299 w 2234"/>
                <a:gd name="T39" fmla="*/ 582 h 1999"/>
                <a:gd name="T40" fmla="*/ 511 w 2234"/>
                <a:gd name="T41" fmla="*/ 494 h 1999"/>
                <a:gd name="T42" fmla="*/ 711 w 2234"/>
                <a:gd name="T43" fmla="*/ 441 h 1999"/>
                <a:gd name="T44" fmla="*/ 940 w 2234"/>
                <a:gd name="T45" fmla="*/ 369 h 1999"/>
                <a:gd name="T46" fmla="*/ 1051 w 2234"/>
                <a:gd name="T47" fmla="*/ 208 h 1999"/>
                <a:gd name="T48" fmla="*/ 992 w 2234"/>
                <a:gd name="T49" fmla="*/ 125 h 1999"/>
                <a:gd name="T50" fmla="*/ 843 w 2234"/>
                <a:gd name="T51" fmla="*/ 58 h 1999"/>
                <a:gd name="T52" fmla="*/ 637 w 2234"/>
                <a:gd name="T53" fmla="*/ 32 h 1999"/>
                <a:gd name="T54" fmla="*/ 443 w 2234"/>
                <a:gd name="T55" fmla="*/ 19 h 1999"/>
                <a:gd name="T56" fmla="*/ 218 w 2234"/>
                <a:gd name="T57" fmla="*/ 9 h 1999"/>
                <a:gd name="T58" fmla="*/ 8 w 2234"/>
                <a:gd name="T59" fmla="*/ 0 h 1999"/>
                <a:gd name="T60" fmla="*/ 153 w 2234"/>
                <a:gd name="T61" fmla="*/ 15 h 1999"/>
                <a:gd name="T62" fmla="*/ 386 w 2234"/>
                <a:gd name="T63" fmla="*/ 26 h 1999"/>
                <a:gd name="T64" fmla="*/ 595 w 2234"/>
                <a:gd name="T65" fmla="*/ 38 h 1999"/>
                <a:gd name="T66" fmla="*/ 801 w 2234"/>
                <a:gd name="T67" fmla="*/ 59 h 1999"/>
                <a:gd name="T68" fmla="*/ 954 w 2234"/>
                <a:gd name="T69" fmla="*/ 109 h 1999"/>
                <a:gd name="T70" fmla="*/ 1036 w 2234"/>
                <a:gd name="T71" fmla="*/ 195 h 1999"/>
                <a:gd name="T72" fmla="*/ 965 w 2234"/>
                <a:gd name="T73" fmla="*/ 340 h 1999"/>
                <a:gd name="T74" fmla="*/ 733 w 2234"/>
                <a:gd name="T75" fmla="*/ 423 h 1999"/>
                <a:gd name="T76" fmla="*/ 516 w 2234"/>
                <a:gd name="T77" fmla="*/ 478 h 1999"/>
                <a:gd name="T78" fmla="*/ 299 w 2234"/>
                <a:gd name="T79" fmla="*/ 565 h 1999"/>
                <a:gd name="T80" fmla="*/ 171 w 2234"/>
                <a:gd name="T81" fmla="*/ 655 h 1999"/>
                <a:gd name="T82" fmla="*/ 101 w 2234"/>
                <a:gd name="T83" fmla="*/ 741 h 1999"/>
                <a:gd name="T84" fmla="*/ 72 w 2234"/>
                <a:gd name="T85" fmla="*/ 927 h 1999"/>
                <a:gd name="T86" fmla="*/ 103 w 2234"/>
                <a:gd name="T87" fmla="*/ 995 h 1999"/>
                <a:gd name="T88" fmla="*/ 225 w 2234"/>
                <a:gd name="T89" fmla="*/ 1107 h 1999"/>
                <a:gd name="T90" fmla="*/ 395 w 2234"/>
                <a:gd name="T91" fmla="*/ 1184 h 1999"/>
                <a:gd name="T92" fmla="*/ 594 w 2234"/>
                <a:gd name="T93" fmla="*/ 1236 h 1999"/>
                <a:gd name="T94" fmla="*/ 798 w 2234"/>
                <a:gd name="T95" fmla="*/ 1270 h 1999"/>
                <a:gd name="T96" fmla="*/ 1004 w 2234"/>
                <a:gd name="T97" fmla="*/ 1292 h 1999"/>
                <a:gd name="T98" fmla="*/ 1213 w 2234"/>
                <a:gd name="T99" fmla="*/ 1305 h 1999"/>
                <a:gd name="T100" fmla="*/ 1422 w 2234"/>
                <a:gd name="T101" fmla="*/ 1316 h 1999"/>
                <a:gd name="T102" fmla="*/ 1629 w 2234"/>
                <a:gd name="T103" fmla="*/ 1336 h 1999"/>
                <a:gd name="T104" fmla="*/ 1809 w 2234"/>
                <a:gd name="T105" fmla="*/ 1370 h 1999"/>
                <a:gd name="T106" fmla="*/ 1950 w 2234"/>
                <a:gd name="T107" fmla="*/ 1425 h 1999"/>
                <a:gd name="T108" fmla="*/ 2001 w 2234"/>
                <a:gd name="T109" fmla="*/ 1456 h 1999"/>
                <a:gd name="T110" fmla="*/ 2081 w 2234"/>
                <a:gd name="T111" fmla="*/ 1516 h 1999"/>
                <a:gd name="T112" fmla="*/ 2152 w 2234"/>
                <a:gd name="T113" fmla="*/ 1598 h 1999"/>
                <a:gd name="T114" fmla="*/ 2200 w 2234"/>
                <a:gd name="T115" fmla="*/ 1699 h 1999"/>
                <a:gd name="T116" fmla="*/ 2214 w 2234"/>
                <a:gd name="T117" fmla="*/ 1805 h 1999"/>
                <a:gd name="T118" fmla="*/ 2184 w 2234"/>
                <a:gd name="T119" fmla="*/ 1971 h 1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34" h="1999">
                  <a:moveTo>
                    <a:pt x="2204" y="1980"/>
                  </a:moveTo>
                  <a:cubicBezTo>
                    <a:pt x="2206" y="1971"/>
                    <a:pt x="2206" y="1971"/>
                    <a:pt x="2206" y="1971"/>
                  </a:cubicBezTo>
                  <a:cubicBezTo>
                    <a:pt x="2208" y="1965"/>
                    <a:pt x="2210" y="1959"/>
                    <a:pt x="2212" y="1953"/>
                  </a:cubicBezTo>
                  <a:cubicBezTo>
                    <a:pt x="2214" y="1947"/>
                    <a:pt x="2215" y="1940"/>
                    <a:pt x="2217" y="1934"/>
                  </a:cubicBezTo>
                  <a:cubicBezTo>
                    <a:pt x="2218" y="1928"/>
                    <a:pt x="2220" y="1922"/>
                    <a:pt x="2221" y="1915"/>
                  </a:cubicBezTo>
                  <a:cubicBezTo>
                    <a:pt x="2223" y="1909"/>
                    <a:pt x="2224" y="1903"/>
                    <a:pt x="2225" y="1897"/>
                  </a:cubicBezTo>
                  <a:cubicBezTo>
                    <a:pt x="2227" y="1890"/>
                    <a:pt x="2228" y="1884"/>
                    <a:pt x="2229" y="1877"/>
                  </a:cubicBezTo>
                  <a:cubicBezTo>
                    <a:pt x="2231" y="1864"/>
                    <a:pt x="2232" y="1851"/>
                    <a:pt x="2233" y="1838"/>
                  </a:cubicBezTo>
                  <a:cubicBezTo>
                    <a:pt x="2234" y="1832"/>
                    <a:pt x="2234" y="1825"/>
                    <a:pt x="2234" y="1819"/>
                  </a:cubicBezTo>
                  <a:cubicBezTo>
                    <a:pt x="2234" y="1809"/>
                    <a:pt x="2234" y="1809"/>
                    <a:pt x="2234" y="1809"/>
                  </a:cubicBezTo>
                  <a:cubicBezTo>
                    <a:pt x="2234" y="1799"/>
                    <a:pt x="2234" y="1799"/>
                    <a:pt x="2234" y="1799"/>
                  </a:cubicBezTo>
                  <a:cubicBezTo>
                    <a:pt x="2234" y="1792"/>
                    <a:pt x="2234" y="1785"/>
                    <a:pt x="2233" y="1779"/>
                  </a:cubicBezTo>
                  <a:cubicBezTo>
                    <a:pt x="2233" y="1776"/>
                    <a:pt x="2233" y="1773"/>
                    <a:pt x="2232" y="1770"/>
                  </a:cubicBezTo>
                  <a:cubicBezTo>
                    <a:pt x="2232" y="1766"/>
                    <a:pt x="2232" y="1762"/>
                    <a:pt x="2231" y="1759"/>
                  </a:cubicBezTo>
                  <a:cubicBezTo>
                    <a:pt x="2231" y="1754"/>
                    <a:pt x="2231" y="1754"/>
                    <a:pt x="2231" y="1754"/>
                  </a:cubicBezTo>
                  <a:cubicBezTo>
                    <a:pt x="2230" y="1749"/>
                    <a:pt x="2230" y="1749"/>
                    <a:pt x="2230" y="1749"/>
                  </a:cubicBezTo>
                  <a:cubicBezTo>
                    <a:pt x="2228" y="1739"/>
                    <a:pt x="2228" y="1739"/>
                    <a:pt x="2228" y="1739"/>
                  </a:cubicBezTo>
                  <a:cubicBezTo>
                    <a:pt x="2227" y="1729"/>
                    <a:pt x="2227" y="1729"/>
                    <a:pt x="2227" y="1729"/>
                  </a:cubicBezTo>
                  <a:cubicBezTo>
                    <a:pt x="2226" y="1725"/>
                    <a:pt x="2225" y="1722"/>
                    <a:pt x="2224" y="1719"/>
                  </a:cubicBezTo>
                  <a:cubicBezTo>
                    <a:pt x="2224" y="1716"/>
                    <a:pt x="2223" y="1714"/>
                    <a:pt x="2223" y="1712"/>
                  </a:cubicBezTo>
                  <a:cubicBezTo>
                    <a:pt x="2222" y="1708"/>
                    <a:pt x="2221" y="1703"/>
                    <a:pt x="2219" y="1699"/>
                  </a:cubicBezTo>
                  <a:cubicBezTo>
                    <a:pt x="2217" y="1693"/>
                    <a:pt x="2215" y="1686"/>
                    <a:pt x="2213" y="1680"/>
                  </a:cubicBezTo>
                  <a:cubicBezTo>
                    <a:pt x="2212" y="1676"/>
                    <a:pt x="2211" y="1673"/>
                    <a:pt x="2209" y="1669"/>
                  </a:cubicBezTo>
                  <a:cubicBezTo>
                    <a:pt x="2208" y="1666"/>
                    <a:pt x="2207" y="1663"/>
                    <a:pt x="2206" y="1660"/>
                  </a:cubicBezTo>
                  <a:cubicBezTo>
                    <a:pt x="2203" y="1654"/>
                    <a:pt x="2201" y="1648"/>
                    <a:pt x="2197" y="1642"/>
                  </a:cubicBezTo>
                  <a:cubicBezTo>
                    <a:pt x="2196" y="1639"/>
                    <a:pt x="2195" y="1637"/>
                    <a:pt x="2194" y="1635"/>
                  </a:cubicBezTo>
                  <a:cubicBezTo>
                    <a:pt x="2192" y="1631"/>
                    <a:pt x="2190" y="1627"/>
                    <a:pt x="2188" y="1623"/>
                  </a:cubicBezTo>
                  <a:cubicBezTo>
                    <a:pt x="2184" y="1617"/>
                    <a:pt x="2181" y="1611"/>
                    <a:pt x="2177" y="1605"/>
                  </a:cubicBezTo>
                  <a:cubicBezTo>
                    <a:pt x="2177" y="1605"/>
                    <a:pt x="2177" y="1605"/>
                    <a:pt x="2177" y="1605"/>
                  </a:cubicBezTo>
                  <a:cubicBezTo>
                    <a:pt x="2175" y="1602"/>
                    <a:pt x="2174" y="1599"/>
                    <a:pt x="2172" y="1596"/>
                  </a:cubicBezTo>
                  <a:cubicBezTo>
                    <a:pt x="2166" y="1588"/>
                    <a:pt x="2166" y="1588"/>
                    <a:pt x="2166" y="1588"/>
                  </a:cubicBezTo>
                  <a:cubicBezTo>
                    <a:pt x="2164" y="1585"/>
                    <a:pt x="2162" y="1582"/>
                    <a:pt x="2160" y="1579"/>
                  </a:cubicBezTo>
                  <a:cubicBezTo>
                    <a:pt x="2158" y="1577"/>
                    <a:pt x="2156" y="1574"/>
                    <a:pt x="2154" y="1571"/>
                  </a:cubicBezTo>
                  <a:cubicBezTo>
                    <a:pt x="2150" y="1566"/>
                    <a:pt x="2146" y="1561"/>
                    <a:pt x="2142" y="1557"/>
                  </a:cubicBezTo>
                  <a:cubicBezTo>
                    <a:pt x="2141" y="1556"/>
                    <a:pt x="2141" y="1555"/>
                    <a:pt x="2140" y="1555"/>
                  </a:cubicBezTo>
                  <a:cubicBezTo>
                    <a:pt x="2138" y="1552"/>
                    <a:pt x="2136" y="1549"/>
                    <a:pt x="2134" y="1547"/>
                  </a:cubicBezTo>
                  <a:cubicBezTo>
                    <a:pt x="2126" y="1539"/>
                    <a:pt x="2126" y="1539"/>
                    <a:pt x="2126" y="1539"/>
                  </a:cubicBezTo>
                  <a:cubicBezTo>
                    <a:pt x="2125" y="1538"/>
                    <a:pt x="2124" y="1537"/>
                    <a:pt x="2123" y="1536"/>
                  </a:cubicBezTo>
                  <a:cubicBezTo>
                    <a:pt x="2119" y="1532"/>
                    <a:pt x="2116" y="1528"/>
                    <a:pt x="2112" y="1524"/>
                  </a:cubicBezTo>
                  <a:cubicBezTo>
                    <a:pt x="2111" y="1523"/>
                    <a:pt x="2111" y="1523"/>
                    <a:pt x="2110" y="1522"/>
                  </a:cubicBezTo>
                  <a:cubicBezTo>
                    <a:pt x="2109" y="1522"/>
                    <a:pt x="2109" y="1521"/>
                    <a:pt x="2108" y="1520"/>
                  </a:cubicBezTo>
                  <a:cubicBezTo>
                    <a:pt x="2106" y="1518"/>
                    <a:pt x="2104" y="1516"/>
                    <a:pt x="2101" y="1514"/>
                  </a:cubicBezTo>
                  <a:cubicBezTo>
                    <a:pt x="2098" y="1511"/>
                    <a:pt x="2095" y="1508"/>
                    <a:pt x="2092" y="1506"/>
                  </a:cubicBezTo>
                  <a:cubicBezTo>
                    <a:pt x="2085" y="1498"/>
                    <a:pt x="2085" y="1498"/>
                    <a:pt x="2085" y="1498"/>
                  </a:cubicBezTo>
                  <a:cubicBezTo>
                    <a:pt x="2084" y="1498"/>
                    <a:pt x="2083" y="1497"/>
                    <a:pt x="2082" y="1496"/>
                  </a:cubicBezTo>
                  <a:cubicBezTo>
                    <a:pt x="2080" y="1495"/>
                    <a:pt x="2078" y="1493"/>
                    <a:pt x="2077" y="1492"/>
                  </a:cubicBezTo>
                  <a:cubicBezTo>
                    <a:pt x="2072" y="1488"/>
                    <a:pt x="2067" y="1484"/>
                    <a:pt x="2062" y="1480"/>
                  </a:cubicBezTo>
                  <a:cubicBezTo>
                    <a:pt x="2062" y="1479"/>
                    <a:pt x="2061" y="1479"/>
                    <a:pt x="2060" y="1478"/>
                  </a:cubicBezTo>
                  <a:cubicBezTo>
                    <a:pt x="2055" y="1473"/>
                    <a:pt x="2049" y="1470"/>
                    <a:pt x="2043" y="1465"/>
                  </a:cubicBezTo>
                  <a:cubicBezTo>
                    <a:pt x="2043" y="1465"/>
                    <a:pt x="2043" y="1465"/>
                    <a:pt x="2042" y="1465"/>
                  </a:cubicBezTo>
                  <a:cubicBezTo>
                    <a:pt x="2037" y="1461"/>
                    <a:pt x="2032" y="1457"/>
                    <a:pt x="2026" y="1453"/>
                  </a:cubicBezTo>
                  <a:cubicBezTo>
                    <a:pt x="2025" y="1452"/>
                    <a:pt x="2023" y="1451"/>
                    <a:pt x="2022" y="1450"/>
                  </a:cubicBezTo>
                  <a:cubicBezTo>
                    <a:pt x="2018" y="1447"/>
                    <a:pt x="2013" y="1444"/>
                    <a:pt x="2008" y="1441"/>
                  </a:cubicBezTo>
                  <a:cubicBezTo>
                    <a:pt x="2002" y="1437"/>
                    <a:pt x="2002" y="1437"/>
                    <a:pt x="2002" y="1437"/>
                  </a:cubicBezTo>
                  <a:cubicBezTo>
                    <a:pt x="1999" y="1435"/>
                    <a:pt x="1999" y="1435"/>
                    <a:pt x="1999" y="1435"/>
                  </a:cubicBezTo>
                  <a:cubicBezTo>
                    <a:pt x="1995" y="1432"/>
                    <a:pt x="1995" y="1432"/>
                    <a:pt x="1995" y="1432"/>
                  </a:cubicBezTo>
                  <a:cubicBezTo>
                    <a:pt x="1990" y="1429"/>
                    <a:pt x="1990" y="1429"/>
                    <a:pt x="1990" y="1429"/>
                  </a:cubicBezTo>
                  <a:cubicBezTo>
                    <a:pt x="1987" y="1428"/>
                    <a:pt x="1984" y="1426"/>
                    <a:pt x="1981" y="1424"/>
                  </a:cubicBezTo>
                  <a:cubicBezTo>
                    <a:pt x="1978" y="1422"/>
                    <a:pt x="1975" y="1420"/>
                    <a:pt x="1972" y="1419"/>
                  </a:cubicBezTo>
                  <a:cubicBezTo>
                    <a:pt x="1962" y="1413"/>
                    <a:pt x="1962" y="1413"/>
                    <a:pt x="1962" y="1413"/>
                  </a:cubicBezTo>
                  <a:cubicBezTo>
                    <a:pt x="1961" y="1412"/>
                    <a:pt x="1961" y="1412"/>
                    <a:pt x="1961" y="1412"/>
                  </a:cubicBezTo>
                  <a:cubicBezTo>
                    <a:pt x="1960" y="1412"/>
                    <a:pt x="1960" y="1412"/>
                    <a:pt x="1960" y="1412"/>
                  </a:cubicBezTo>
                  <a:cubicBezTo>
                    <a:pt x="1958" y="1410"/>
                    <a:pt x="1958" y="1410"/>
                    <a:pt x="1958" y="1410"/>
                  </a:cubicBezTo>
                  <a:cubicBezTo>
                    <a:pt x="1953" y="1408"/>
                    <a:pt x="1953" y="1408"/>
                    <a:pt x="1953" y="1408"/>
                  </a:cubicBezTo>
                  <a:cubicBezTo>
                    <a:pt x="1943" y="1403"/>
                    <a:pt x="1943" y="1403"/>
                    <a:pt x="1943" y="1403"/>
                  </a:cubicBezTo>
                  <a:cubicBezTo>
                    <a:pt x="1940" y="1401"/>
                    <a:pt x="1940" y="1401"/>
                    <a:pt x="1940" y="1401"/>
                  </a:cubicBezTo>
                  <a:cubicBezTo>
                    <a:pt x="1934" y="1398"/>
                    <a:pt x="1934" y="1398"/>
                    <a:pt x="1934" y="1398"/>
                  </a:cubicBezTo>
                  <a:cubicBezTo>
                    <a:pt x="1929" y="1395"/>
                    <a:pt x="1923" y="1393"/>
                    <a:pt x="1918" y="1391"/>
                  </a:cubicBezTo>
                  <a:cubicBezTo>
                    <a:pt x="1917" y="1390"/>
                    <a:pt x="1915" y="1389"/>
                    <a:pt x="1914" y="1389"/>
                  </a:cubicBezTo>
                  <a:cubicBezTo>
                    <a:pt x="1908" y="1386"/>
                    <a:pt x="1903" y="1384"/>
                    <a:pt x="1897" y="1382"/>
                  </a:cubicBezTo>
                  <a:cubicBezTo>
                    <a:pt x="1890" y="1379"/>
                    <a:pt x="1883" y="1376"/>
                    <a:pt x="1875" y="1373"/>
                  </a:cubicBezTo>
                  <a:cubicBezTo>
                    <a:pt x="1868" y="1371"/>
                    <a:pt x="1861" y="1368"/>
                    <a:pt x="1854" y="1366"/>
                  </a:cubicBezTo>
                  <a:cubicBezTo>
                    <a:pt x="1846" y="1363"/>
                    <a:pt x="1839" y="1361"/>
                    <a:pt x="1832" y="1358"/>
                  </a:cubicBezTo>
                  <a:cubicBezTo>
                    <a:pt x="1824" y="1356"/>
                    <a:pt x="1817" y="1354"/>
                    <a:pt x="1810" y="1352"/>
                  </a:cubicBezTo>
                  <a:cubicBezTo>
                    <a:pt x="1802" y="1350"/>
                    <a:pt x="1795" y="1348"/>
                    <a:pt x="1787" y="1346"/>
                  </a:cubicBezTo>
                  <a:cubicBezTo>
                    <a:pt x="1780" y="1345"/>
                    <a:pt x="1773" y="1343"/>
                    <a:pt x="1765" y="1341"/>
                  </a:cubicBezTo>
                  <a:cubicBezTo>
                    <a:pt x="1759" y="1340"/>
                    <a:pt x="1753" y="1338"/>
                    <a:pt x="1746" y="1337"/>
                  </a:cubicBezTo>
                  <a:cubicBezTo>
                    <a:pt x="1745" y="1337"/>
                    <a:pt x="1744" y="1336"/>
                    <a:pt x="1743" y="1336"/>
                  </a:cubicBezTo>
                  <a:cubicBezTo>
                    <a:pt x="1735" y="1335"/>
                    <a:pt x="1728" y="1333"/>
                    <a:pt x="1720" y="1332"/>
                  </a:cubicBezTo>
                  <a:cubicBezTo>
                    <a:pt x="1713" y="1330"/>
                    <a:pt x="1705" y="1329"/>
                    <a:pt x="1698" y="1328"/>
                  </a:cubicBezTo>
                  <a:cubicBezTo>
                    <a:pt x="1690" y="1327"/>
                    <a:pt x="1682" y="1325"/>
                    <a:pt x="1675" y="1324"/>
                  </a:cubicBezTo>
                  <a:cubicBezTo>
                    <a:pt x="1667" y="1323"/>
                    <a:pt x="1660" y="1322"/>
                    <a:pt x="1652" y="1321"/>
                  </a:cubicBezTo>
                  <a:cubicBezTo>
                    <a:pt x="1645" y="1320"/>
                    <a:pt x="1637" y="1319"/>
                    <a:pt x="1629" y="1318"/>
                  </a:cubicBezTo>
                  <a:cubicBezTo>
                    <a:pt x="1622" y="1317"/>
                    <a:pt x="1614" y="1316"/>
                    <a:pt x="1606" y="1315"/>
                  </a:cubicBezTo>
                  <a:cubicBezTo>
                    <a:pt x="1599" y="1314"/>
                    <a:pt x="1591" y="1313"/>
                    <a:pt x="1583" y="1312"/>
                  </a:cubicBezTo>
                  <a:cubicBezTo>
                    <a:pt x="1579" y="1312"/>
                    <a:pt x="1574" y="1311"/>
                    <a:pt x="1569" y="1311"/>
                  </a:cubicBezTo>
                  <a:cubicBezTo>
                    <a:pt x="1566" y="1311"/>
                    <a:pt x="1563" y="1310"/>
                    <a:pt x="1560" y="1310"/>
                  </a:cubicBezTo>
                  <a:cubicBezTo>
                    <a:pt x="1553" y="1309"/>
                    <a:pt x="1545" y="1309"/>
                    <a:pt x="1537" y="1308"/>
                  </a:cubicBezTo>
                  <a:cubicBezTo>
                    <a:pt x="1530" y="1307"/>
                    <a:pt x="1522" y="1307"/>
                    <a:pt x="1514" y="1306"/>
                  </a:cubicBezTo>
                  <a:cubicBezTo>
                    <a:pt x="1507" y="1305"/>
                    <a:pt x="1499" y="1305"/>
                    <a:pt x="1491" y="1304"/>
                  </a:cubicBezTo>
                  <a:cubicBezTo>
                    <a:pt x="1483" y="1303"/>
                    <a:pt x="1476" y="1303"/>
                    <a:pt x="1468" y="1302"/>
                  </a:cubicBezTo>
                  <a:cubicBezTo>
                    <a:pt x="1460" y="1302"/>
                    <a:pt x="1453" y="1301"/>
                    <a:pt x="1445" y="1300"/>
                  </a:cubicBezTo>
                  <a:cubicBezTo>
                    <a:pt x="1437" y="1300"/>
                    <a:pt x="1429" y="1299"/>
                    <a:pt x="1422" y="1299"/>
                  </a:cubicBezTo>
                  <a:cubicBezTo>
                    <a:pt x="1414" y="1298"/>
                    <a:pt x="1406" y="1298"/>
                    <a:pt x="1398" y="1297"/>
                  </a:cubicBezTo>
                  <a:cubicBezTo>
                    <a:pt x="1395" y="1297"/>
                    <a:pt x="1392" y="1297"/>
                    <a:pt x="1388" y="1297"/>
                  </a:cubicBezTo>
                  <a:cubicBezTo>
                    <a:pt x="1384" y="1297"/>
                    <a:pt x="1379" y="1296"/>
                    <a:pt x="1375" y="1296"/>
                  </a:cubicBezTo>
                  <a:cubicBezTo>
                    <a:pt x="1367" y="1296"/>
                    <a:pt x="1360" y="1295"/>
                    <a:pt x="1352" y="1295"/>
                  </a:cubicBezTo>
                  <a:cubicBezTo>
                    <a:pt x="1344" y="1294"/>
                    <a:pt x="1336" y="1294"/>
                    <a:pt x="1329" y="1293"/>
                  </a:cubicBezTo>
                  <a:cubicBezTo>
                    <a:pt x="1321" y="1293"/>
                    <a:pt x="1313" y="1293"/>
                    <a:pt x="1305" y="1292"/>
                  </a:cubicBezTo>
                  <a:cubicBezTo>
                    <a:pt x="1298" y="1292"/>
                    <a:pt x="1290" y="1291"/>
                    <a:pt x="1282" y="1291"/>
                  </a:cubicBezTo>
                  <a:cubicBezTo>
                    <a:pt x="1274" y="1291"/>
                    <a:pt x="1267" y="1290"/>
                    <a:pt x="1259" y="1290"/>
                  </a:cubicBezTo>
                  <a:cubicBezTo>
                    <a:pt x="1251" y="1289"/>
                    <a:pt x="1243" y="1289"/>
                    <a:pt x="1235" y="1289"/>
                  </a:cubicBezTo>
                  <a:cubicBezTo>
                    <a:pt x="1228" y="1288"/>
                    <a:pt x="1220" y="1288"/>
                    <a:pt x="1212" y="1288"/>
                  </a:cubicBezTo>
                  <a:cubicBezTo>
                    <a:pt x="1204" y="1287"/>
                    <a:pt x="1197" y="1287"/>
                    <a:pt x="1189" y="1286"/>
                  </a:cubicBezTo>
                  <a:cubicBezTo>
                    <a:pt x="1181" y="1286"/>
                    <a:pt x="1173" y="1286"/>
                    <a:pt x="1166" y="1285"/>
                  </a:cubicBezTo>
                  <a:cubicBezTo>
                    <a:pt x="1158" y="1285"/>
                    <a:pt x="1150" y="1284"/>
                    <a:pt x="1142" y="1284"/>
                  </a:cubicBezTo>
                  <a:cubicBezTo>
                    <a:pt x="1135" y="1284"/>
                    <a:pt x="1127" y="1283"/>
                    <a:pt x="1119" y="1283"/>
                  </a:cubicBezTo>
                  <a:cubicBezTo>
                    <a:pt x="1111" y="1282"/>
                    <a:pt x="1104" y="1282"/>
                    <a:pt x="1096" y="1281"/>
                  </a:cubicBezTo>
                  <a:cubicBezTo>
                    <a:pt x="1088" y="1281"/>
                    <a:pt x="1080" y="1281"/>
                    <a:pt x="1073" y="1280"/>
                  </a:cubicBezTo>
                  <a:cubicBezTo>
                    <a:pt x="1065" y="1280"/>
                    <a:pt x="1057" y="1279"/>
                    <a:pt x="1049" y="1279"/>
                  </a:cubicBezTo>
                  <a:cubicBezTo>
                    <a:pt x="1042" y="1278"/>
                    <a:pt x="1034" y="1278"/>
                    <a:pt x="1026" y="1277"/>
                  </a:cubicBezTo>
                  <a:cubicBezTo>
                    <a:pt x="1023" y="1277"/>
                    <a:pt x="1020" y="1277"/>
                    <a:pt x="1017" y="1276"/>
                  </a:cubicBezTo>
                  <a:cubicBezTo>
                    <a:pt x="1012" y="1276"/>
                    <a:pt x="1008" y="1276"/>
                    <a:pt x="1003" y="1275"/>
                  </a:cubicBezTo>
                  <a:cubicBezTo>
                    <a:pt x="995" y="1275"/>
                    <a:pt x="988" y="1274"/>
                    <a:pt x="980" y="1274"/>
                  </a:cubicBezTo>
                  <a:cubicBezTo>
                    <a:pt x="972" y="1273"/>
                    <a:pt x="964" y="1272"/>
                    <a:pt x="957" y="1272"/>
                  </a:cubicBezTo>
                  <a:cubicBezTo>
                    <a:pt x="949" y="1271"/>
                    <a:pt x="941" y="1270"/>
                    <a:pt x="934" y="1270"/>
                  </a:cubicBezTo>
                  <a:cubicBezTo>
                    <a:pt x="926" y="1269"/>
                    <a:pt x="918" y="1268"/>
                    <a:pt x="911" y="1267"/>
                  </a:cubicBezTo>
                  <a:cubicBezTo>
                    <a:pt x="903" y="1267"/>
                    <a:pt x="895" y="1266"/>
                    <a:pt x="888" y="1265"/>
                  </a:cubicBezTo>
                  <a:cubicBezTo>
                    <a:pt x="880" y="1264"/>
                    <a:pt x="872" y="1263"/>
                    <a:pt x="865" y="1263"/>
                  </a:cubicBezTo>
                  <a:cubicBezTo>
                    <a:pt x="857" y="1262"/>
                    <a:pt x="849" y="1261"/>
                    <a:pt x="842" y="1260"/>
                  </a:cubicBezTo>
                  <a:cubicBezTo>
                    <a:pt x="837" y="1259"/>
                    <a:pt x="833" y="1259"/>
                    <a:pt x="829" y="1258"/>
                  </a:cubicBezTo>
                  <a:cubicBezTo>
                    <a:pt x="826" y="1258"/>
                    <a:pt x="822" y="1257"/>
                    <a:pt x="819" y="1257"/>
                  </a:cubicBezTo>
                  <a:cubicBezTo>
                    <a:pt x="811" y="1256"/>
                    <a:pt x="803" y="1255"/>
                    <a:pt x="796" y="1254"/>
                  </a:cubicBezTo>
                  <a:cubicBezTo>
                    <a:pt x="788" y="1253"/>
                    <a:pt x="781" y="1252"/>
                    <a:pt x="773" y="1251"/>
                  </a:cubicBezTo>
                  <a:cubicBezTo>
                    <a:pt x="765" y="1250"/>
                    <a:pt x="758" y="1249"/>
                    <a:pt x="750" y="1248"/>
                  </a:cubicBezTo>
                  <a:cubicBezTo>
                    <a:pt x="743" y="1247"/>
                    <a:pt x="735" y="1246"/>
                    <a:pt x="727" y="1244"/>
                  </a:cubicBezTo>
                  <a:cubicBezTo>
                    <a:pt x="720" y="1243"/>
                    <a:pt x="712" y="1242"/>
                    <a:pt x="705" y="1241"/>
                  </a:cubicBezTo>
                  <a:cubicBezTo>
                    <a:pt x="697" y="1240"/>
                    <a:pt x="690" y="1238"/>
                    <a:pt x="682" y="1237"/>
                  </a:cubicBezTo>
                  <a:cubicBezTo>
                    <a:pt x="674" y="1236"/>
                    <a:pt x="667" y="1235"/>
                    <a:pt x="659" y="1233"/>
                  </a:cubicBezTo>
                  <a:cubicBezTo>
                    <a:pt x="653" y="1232"/>
                    <a:pt x="646" y="1231"/>
                    <a:pt x="640" y="1230"/>
                  </a:cubicBezTo>
                  <a:cubicBezTo>
                    <a:pt x="639" y="1230"/>
                    <a:pt x="638" y="1230"/>
                    <a:pt x="637" y="1229"/>
                  </a:cubicBezTo>
                  <a:cubicBezTo>
                    <a:pt x="629" y="1228"/>
                    <a:pt x="622" y="1227"/>
                    <a:pt x="614" y="1225"/>
                  </a:cubicBezTo>
                  <a:cubicBezTo>
                    <a:pt x="607" y="1224"/>
                    <a:pt x="599" y="1222"/>
                    <a:pt x="592" y="1221"/>
                  </a:cubicBezTo>
                  <a:cubicBezTo>
                    <a:pt x="584" y="1219"/>
                    <a:pt x="577" y="1218"/>
                    <a:pt x="569" y="1216"/>
                  </a:cubicBezTo>
                  <a:cubicBezTo>
                    <a:pt x="562" y="1214"/>
                    <a:pt x="554" y="1213"/>
                    <a:pt x="547" y="1211"/>
                  </a:cubicBezTo>
                  <a:cubicBezTo>
                    <a:pt x="539" y="1209"/>
                    <a:pt x="532" y="1208"/>
                    <a:pt x="524" y="1206"/>
                  </a:cubicBezTo>
                  <a:cubicBezTo>
                    <a:pt x="517" y="1204"/>
                    <a:pt x="510" y="1202"/>
                    <a:pt x="502" y="1201"/>
                  </a:cubicBezTo>
                  <a:cubicBezTo>
                    <a:pt x="495" y="1199"/>
                    <a:pt x="487" y="1197"/>
                    <a:pt x="480" y="1195"/>
                  </a:cubicBezTo>
                  <a:cubicBezTo>
                    <a:pt x="473" y="1193"/>
                    <a:pt x="465" y="1191"/>
                    <a:pt x="458" y="1189"/>
                  </a:cubicBezTo>
                  <a:cubicBezTo>
                    <a:pt x="456" y="1188"/>
                    <a:pt x="454" y="1188"/>
                    <a:pt x="453" y="1187"/>
                  </a:cubicBezTo>
                  <a:cubicBezTo>
                    <a:pt x="447" y="1186"/>
                    <a:pt x="441" y="1184"/>
                    <a:pt x="436" y="1182"/>
                  </a:cubicBezTo>
                  <a:cubicBezTo>
                    <a:pt x="428" y="1180"/>
                    <a:pt x="421" y="1178"/>
                    <a:pt x="414" y="1176"/>
                  </a:cubicBezTo>
                  <a:cubicBezTo>
                    <a:pt x="406" y="1173"/>
                    <a:pt x="399" y="1171"/>
                    <a:pt x="392" y="1169"/>
                  </a:cubicBezTo>
                  <a:cubicBezTo>
                    <a:pt x="385" y="1166"/>
                    <a:pt x="377" y="1164"/>
                    <a:pt x="370" y="1161"/>
                  </a:cubicBezTo>
                  <a:cubicBezTo>
                    <a:pt x="367" y="1160"/>
                    <a:pt x="364" y="1159"/>
                    <a:pt x="361" y="1158"/>
                  </a:cubicBezTo>
                  <a:cubicBezTo>
                    <a:pt x="357" y="1156"/>
                    <a:pt x="353" y="1154"/>
                    <a:pt x="348" y="1153"/>
                  </a:cubicBezTo>
                  <a:cubicBezTo>
                    <a:pt x="341" y="1150"/>
                    <a:pt x="334" y="1147"/>
                    <a:pt x="327" y="1144"/>
                  </a:cubicBezTo>
                  <a:cubicBezTo>
                    <a:pt x="320" y="1141"/>
                    <a:pt x="313" y="1138"/>
                    <a:pt x="305" y="1135"/>
                  </a:cubicBezTo>
                  <a:cubicBezTo>
                    <a:pt x="298" y="1132"/>
                    <a:pt x="291" y="1129"/>
                    <a:pt x="284" y="1125"/>
                  </a:cubicBezTo>
                  <a:cubicBezTo>
                    <a:pt x="280" y="1123"/>
                    <a:pt x="276" y="1121"/>
                    <a:pt x="272" y="1119"/>
                  </a:cubicBezTo>
                  <a:cubicBezTo>
                    <a:pt x="269" y="1118"/>
                    <a:pt x="266" y="1116"/>
                    <a:pt x="263" y="1115"/>
                  </a:cubicBezTo>
                  <a:cubicBezTo>
                    <a:pt x="256" y="1111"/>
                    <a:pt x="249" y="1107"/>
                    <a:pt x="242" y="1103"/>
                  </a:cubicBezTo>
                  <a:cubicBezTo>
                    <a:pt x="235" y="1099"/>
                    <a:pt x="228" y="1095"/>
                    <a:pt x="222" y="1091"/>
                  </a:cubicBezTo>
                  <a:cubicBezTo>
                    <a:pt x="215" y="1087"/>
                    <a:pt x="208" y="1082"/>
                    <a:pt x="201" y="1077"/>
                  </a:cubicBezTo>
                  <a:cubicBezTo>
                    <a:pt x="197" y="1075"/>
                    <a:pt x="194" y="1072"/>
                    <a:pt x="190" y="1069"/>
                  </a:cubicBezTo>
                  <a:cubicBezTo>
                    <a:pt x="187" y="1067"/>
                    <a:pt x="184" y="1065"/>
                    <a:pt x="181" y="1063"/>
                  </a:cubicBezTo>
                  <a:cubicBezTo>
                    <a:pt x="174" y="1057"/>
                    <a:pt x="168" y="1052"/>
                    <a:pt x="162" y="1046"/>
                  </a:cubicBezTo>
                  <a:cubicBezTo>
                    <a:pt x="157" y="1042"/>
                    <a:pt x="153" y="1038"/>
                    <a:pt x="149" y="1034"/>
                  </a:cubicBezTo>
                  <a:cubicBezTo>
                    <a:pt x="148" y="1033"/>
                    <a:pt x="148" y="1033"/>
                    <a:pt x="148" y="1033"/>
                  </a:cubicBezTo>
                  <a:cubicBezTo>
                    <a:pt x="142" y="1026"/>
                    <a:pt x="135" y="1019"/>
                    <a:pt x="130" y="1012"/>
                  </a:cubicBezTo>
                  <a:cubicBezTo>
                    <a:pt x="128" y="1010"/>
                    <a:pt x="127" y="1008"/>
                    <a:pt x="125" y="1007"/>
                  </a:cubicBezTo>
                  <a:cubicBezTo>
                    <a:pt x="119" y="997"/>
                    <a:pt x="119" y="997"/>
                    <a:pt x="119" y="997"/>
                  </a:cubicBezTo>
                  <a:cubicBezTo>
                    <a:pt x="116" y="994"/>
                    <a:pt x="114" y="990"/>
                    <a:pt x="112" y="987"/>
                  </a:cubicBezTo>
                  <a:cubicBezTo>
                    <a:pt x="112" y="987"/>
                    <a:pt x="112" y="987"/>
                    <a:pt x="112" y="987"/>
                  </a:cubicBezTo>
                  <a:cubicBezTo>
                    <a:pt x="106" y="977"/>
                    <a:pt x="106" y="977"/>
                    <a:pt x="106" y="977"/>
                  </a:cubicBezTo>
                  <a:cubicBezTo>
                    <a:pt x="105" y="975"/>
                    <a:pt x="104" y="973"/>
                    <a:pt x="103" y="971"/>
                  </a:cubicBezTo>
                  <a:cubicBezTo>
                    <a:pt x="100" y="966"/>
                    <a:pt x="100" y="966"/>
                    <a:pt x="100" y="966"/>
                  </a:cubicBezTo>
                  <a:cubicBezTo>
                    <a:pt x="96" y="956"/>
                    <a:pt x="96" y="956"/>
                    <a:pt x="96" y="956"/>
                  </a:cubicBezTo>
                  <a:cubicBezTo>
                    <a:pt x="95" y="955"/>
                    <a:pt x="95" y="955"/>
                    <a:pt x="95" y="955"/>
                  </a:cubicBezTo>
                  <a:cubicBezTo>
                    <a:pt x="94" y="953"/>
                    <a:pt x="94" y="952"/>
                    <a:pt x="93" y="950"/>
                  </a:cubicBezTo>
                  <a:cubicBezTo>
                    <a:pt x="91" y="944"/>
                    <a:pt x="91" y="944"/>
                    <a:pt x="91" y="944"/>
                  </a:cubicBezTo>
                  <a:cubicBezTo>
                    <a:pt x="87" y="933"/>
                    <a:pt x="87" y="933"/>
                    <a:pt x="87" y="933"/>
                  </a:cubicBezTo>
                  <a:cubicBezTo>
                    <a:pt x="86" y="929"/>
                    <a:pt x="85" y="925"/>
                    <a:pt x="84" y="921"/>
                  </a:cubicBezTo>
                  <a:cubicBezTo>
                    <a:pt x="83" y="919"/>
                    <a:pt x="83" y="917"/>
                    <a:pt x="82" y="914"/>
                  </a:cubicBezTo>
                  <a:cubicBezTo>
                    <a:pt x="76" y="886"/>
                    <a:pt x="75" y="856"/>
                    <a:pt x="82" y="827"/>
                  </a:cubicBezTo>
                  <a:cubicBezTo>
                    <a:pt x="83" y="824"/>
                    <a:pt x="84" y="819"/>
                    <a:pt x="85" y="816"/>
                  </a:cubicBezTo>
                  <a:cubicBezTo>
                    <a:pt x="86" y="812"/>
                    <a:pt x="87" y="808"/>
                    <a:pt x="88" y="804"/>
                  </a:cubicBezTo>
                  <a:cubicBezTo>
                    <a:pt x="92" y="793"/>
                    <a:pt x="92" y="793"/>
                    <a:pt x="92" y="793"/>
                  </a:cubicBezTo>
                  <a:cubicBezTo>
                    <a:pt x="94" y="789"/>
                    <a:pt x="95" y="785"/>
                    <a:pt x="97" y="782"/>
                  </a:cubicBezTo>
                  <a:cubicBezTo>
                    <a:pt x="100" y="774"/>
                    <a:pt x="104" y="767"/>
                    <a:pt x="107" y="760"/>
                  </a:cubicBezTo>
                  <a:cubicBezTo>
                    <a:pt x="109" y="757"/>
                    <a:pt x="111" y="753"/>
                    <a:pt x="113" y="750"/>
                  </a:cubicBezTo>
                  <a:cubicBezTo>
                    <a:pt x="116" y="744"/>
                    <a:pt x="116" y="744"/>
                    <a:pt x="116" y="744"/>
                  </a:cubicBezTo>
                  <a:cubicBezTo>
                    <a:pt x="117" y="743"/>
                    <a:pt x="118" y="741"/>
                    <a:pt x="119" y="739"/>
                  </a:cubicBezTo>
                  <a:cubicBezTo>
                    <a:pt x="126" y="730"/>
                    <a:pt x="126" y="730"/>
                    <a:pt x="126" y="730"/>
                  </a:cubicBezTo>
                  <a:cubicBezTo>
                    <a:pt x="126" y="729"/>
                    <a:pt x="126" y="729"/>
                    <a:pt x="126" y="729"/>
                  </a:cubicBezTo>
                  <a:cubicBezTo>
                    <a:pt x="133" y="720"/>
                    <a:pt x="133" y="720"/>
                    <a:pt x="133" y="720"/>
                  </a:cubicBezTo>
                  <a:cubicBezTo>
                    <a:pt x="137" y="715"/>
                    <a:pt x="137" y="715"/>
                    <a:pt x="137" y="715"/>
                  </a:cubicBezTo>
                  <a:cubicBezTo>
                    <a:pt x="140" y="710"/>
                    <a:pt x="140" y="710"/>
                    <a:pt x="140" y="710"/>
                  </a:cubicBezTo>
                  <a:cubicBezTo>
                    <a:pt x="148" y="701"/>
                    <a:pt x="148" y="701"/>
                    <a:pt x="148" y="701"/>
                  </a:cubicBezTo>
                  <a:cubicBezTo>
                    <a:pt x="152" y="697"/>
                    <a:pt x="155" y="693"/>
                    <a:pt x="159" y="689"/>
                  </a:cubicBezTo>
                  <a:cubicBezTo>
                    <a:pt x="166" y="681"/>
                    <a:pt x="174" y="673"/>
                    <a:pt x="181" y="666"/>
                  </a:cubicBezTo>
                  <a:cubicBezTo>
                    <a:pt x="184" y="663"/>
                    <a:pt x="187" y="661"/>
                    <a:pt x="189" y="659"/>
                  </a:cubicBezTo>
                  <a:cubicBezTo>
                    <a:pt x="193" y="656"/>
                    <a:pt x="196" y="653"/>
                    <a:pt x="199" y="650"/>
                  </a:cubicBezTo>
                  <a:cubicBezTo>
                    <a:pt x="206" y="645"/>
                    <a:pt x="212" y="640"/>
                    <a:pt x="218" y="635"/>
                  </a:cubicBezTo>
                  <a:cubicBezTo>
                    <a:pt x="218" y="635"/>
                    <a:pt x="219" y="635"/>
                    <a:pt x="219" y="634"/>
                  </a:cubicBezTo>
                  <a:cubicBezTo>
                    <a:pt x="228" y="627"/>
                    <a:pt x="237" y="620"/>
                    <a:pt x="247" y="614"/>
                  </a:cubicBezTo>
                  <a:cubicBezTo>
                    <a:pt x="251" y="611"/>
                    <a:pt x="254" y="609"/>
                    <a:pt x="258" y="607"/>
                  </a:cubicBezTo>
                  <a:cubicBezTo>
                    <a:pt x="275" y="596"/>
                    <a:pt x="275" y="596"/>
                    <a:pt x="275" y="596"/>
                  </a:cubicBezTo>
                  <a:cubicBezTo>
                    <a:pt x="278" y="594"/>
                    <a:pt x="278" y="594"/>
                    <a:pt x="278" y="594"/>
                  </a:cubicBezTo>
                  <a:cubicBezTo>
                    <a:pt x="299" y="582"/>
                    <a:pt x="299" y="582"/>
                    <a:pt x="299" y="582"/>
                  </a:cubicBezTo>
                  <a:cubicBezTo>
                    <a:pt x="300" y="581"/>
                    <a:pt x="301" y="580"/>
                    <a:pt x="302" y="580"/>
                  </a:cubicBezTo>
                  <a:cubicBezTo>
                    <a:pt x="311" y="575"/>
                    <a:pt x="320" y="570"/>
                    <a:pt x="329" y="566"/>
                  </a:cubicBezTo>
                  <a:cubicBezTo>
                    <a:pt x="333" y="563"/>
                    <a:pt x="338" y="561"/>
                    <a:pt x="342" y="559"/>
                  </a:cubicBezTo>
                  <a:cubicBezTo>
                    <a:pt x="346" y="557"/>
                    <a:pt x="351" y="555"/>
                    <a:pt x="356" y="553"/>
                  </a:cubicBezTo>
                  <a:cubicBezTo>
                    <a:pt x="364" y="549"/>
                    <a:pt x="373" y="545"/>
                    <a:pt x="382" y="541"/>
                  </a:cubicBezTo>
                  <a:cubicBezTo>
                    <a:pt x="391" y="537"/>
                    <a:pt x="399" y="533"/>
                    <a:pt x="408" y="530"/>
                  </a:cubicBezTo>
                  <a:cubicBezTo>
                    <a:pt x="417" y="526"/>
                    <a:pt x="425" y="523"/>
                    <a:pt x="434" y="520"/>
                  </a:cubicBezTo>
                  <a:cubicBezTo>
                    <a:pt x="442" y="517"/>
                    <a:pt x="451" y="513"/>
                    <a:pt x="460" y="510"/>
                  </a:cubicBezTo>
                  <a:cubicBezTo>
                    <a:pt x="468" y="507"/>
                    <a:pt x="477" y="505"/>
                    <a:pt x="485" y="502"/>
                  </a:cubicBezTo>
                  <a:cubicBezTo>
                    <a:pt x="494" y="499"/>
                    <a:pt x="502" y="496"/>
                    <a:pt x="511" y="494"/>
                  </a:cubicBezTo>
                  <a:cubicBezTo>
                    <a:pt x="515" y="492"/>
                    <a:pt x="518" y="491"/>
                    <a:pt x="522" y="490"/>
                  </a:cubicBezTo>
                  <a:cubicBezTo>
                    <a:pt x="527" y="489"/>
                    <a:pt x="531" y="487"/>
                    <a:pt x="536" y="486"/>
                  </a:cubicBezTo>
                  <a:cubicBezTo>
                    <a:pt x="544" y="483"/>
                    <a:pt x="553" y="481"/>
                    <a:pt x="561" y="479"/>
                  </a:cubicBezTo>
                  <a:cubicBezTo>
                    <a:pt x="570" y="476"/>
                    <a:pt x="578" y="474"/>
                    <a:pt x="586" y="472"/>
                  </a:cubicBezTo>
                  <a:cubicBezTo>
                    <a:pt x="595" y="469"/>
                    <a:pt x="603" y="467"/>
                    <a:pt x="612" y="465"/>
                  </a:cubicBezTo>
                  <a:cubicBezTo>
                    <a:pt x="620" y="463"/>
                    <a:pt x="628" y="461"/>
                    <a:pt x="637" y="458"/>
                  </a:cubicBezTo>
                  <a:cubicBezTo>
                    <a:pt x="645" y="456"/>
                    <a:pt x="653" y="454"/>
                    <a:pt x="662" y="452"/>
                  </a:cubicBezTo>
                  <a:cubicBezTo>
                    <a:pt x="670" y="450"/>
                    <a:pt x="678" y="448"/>
                    <a:pt x="687" y="446"/>
                  </a:cubicBezTo>
                  <a:cubicBezTo>
                    <a:pt x="694" y="445"/>
                    <a:pt x="701" y="443"/>
                    <a:pt x="708" y="441"/>
                  </a:cubicBezTo>
                  <a:cubicBezTo>
                    <a:pt x="709" y="441"/>
                    <a:pt x="710" y="441"/>
                    <a:pt x="711" y="441"/>
                  </a:cubicBezTo>
                  <a:cubicBezTo>
                    <a:pt x="720" y="439"/>
                    <a:pt x="728" y="437"/>
                    <a:pt x="736" y="435"/>
                  </a:cubicBezTo>
                  <a:cubicBezTo>
                    <a:pt x="745" y="433"/>
                    <a:pt x="753" y="431"/>
                    <a:pt x="761" y="429"/>
                  </a:cubicBezTo>
                  <a:cubicBezTo>
                    <a:pt x="769" y="427"/>
                    <a:pt x="778" y="425"/>
                    <a:pt x="786" y="423"/>
                  </a:cubicBezTo>
                  <a:cubicBezTo>
                    <a:pt x="794" y="421"/>
                    <a:pt x="803" y="419"/>
                    <a:pt x="811" y="417"/>
                  </a:cubicBezTo>
                  <a:cubicBezTo>
                    <a:pt x="820" y="415"/>
                    <a:pt x="828" y="412"/>
                    <a:pt x="836" y="410"/>
                  </a:cubicBezTo>
                  <a:cubicBezTo>
                    <a:pt x="845" y="407"/>
                    <a:pt x="853" y="405"/>
                    <a:pt x="862" y="402"/>
                  </a:cubicBezTo>
                  <a:cubicBezTo>
                    <a:pt x="870" y="399"/>
                    <a:pt x="879" y="396"/>
                    <a:pt x="887" y="393"/>
                  </a:cubicBezTo>
                  <a:cubicBezTo>
                    <a:pt x="889" y="392"/>
                    <a:pt x="891" y="391"/>
                    <a:pt x="893" y="391"/>
                  </a:cubicBezTo>
                  <a:cubicBezTo>
                    <a:pt x="900" y="388"/>
                    <a:pt x="907" y="385"/>
                    <a:pt x="913" y="382"/>
                  </a:cubicBezTo>
                  <a:cubicBezTo>
                    <a:pt x="922" y="378"/>
                    <a:pt x="931" y="374"/>
                    <a:pt x="940" y="369"/>
                  </a:cubicBezTo>
                  <a:cubicBezTo>
                    <a:pt x="949" y="365"/>
                    <a:pt x="958" y="359"/>
                    <a:pt x="967" y="354"/>
                  </a:cubicBezTo>
                  <a:cubicBezTo>
                    <a:pt x="971" y="351"/>
                    <a:pt x="975" y="349"/>
                    <a:pt x="978" y="347"/>
                  </a:cubicBezTo>
                  <a:cubicBezTo>
                    <a:pt x="988" y="340"/>
                    <a:pt x="988" y="340"/>
                    <a:pt x="988" y="340"/>
                  </a:cubicBezTo>
                  <a:cubicBezTo>
                    <a:pt x="990" y="338"/>
                    <a:pt x="993" y="336"/>
                    <a:pt x="995" y="334"/>
                  </a:cubicBezTo>
                  <a:cubicBezTo>
                    <a:pt x="996" y="334"/>
                    <a:pt x="997" y="333"/>
                    <a:pt x="998" y="332"/>
                  </a:cubicBezTo>
                  <a:cubicBezTo>
                    <a:pt x="1004" y="327"/>
                    <a:pt x="1010" y="323"/>
                    <a:pt x="1016" y="317"/>
                  </a:cubicBezTo>
                  <a:cubicBezTo>
                    <a:pt x="1019" y="314"/>
                    <a:pt x="1022" y="311"/>
                    <a:pt x="1025" y="308"/>
                  </a:cubicBezTo>
                  <a:cubicBezTo>
                    <a:pt x="1033" y="299"/>
                    <a:pt x="1040" y="290"/>
                    <a:pt x="1046" y="279"/>
                  </a:cubicBezTo>
                  <a:cubicBezTo>
                    <a:pt x="1053" y="265"/>
                    <a:pt x="1057" y="248"/>
                    <a:pt x="1056" y="232"/>
                  </a:cubicBezTo>
                  <a:cubicBezTo>
                    <a:pt x="1055" y="224"/>
                    <a:pt x="1054" y="216"/>
                    <a:pt x="1051" y="208"/>
                  </a:cubicBezTo>
                  <a:cubicBezTo>
                    <a:pt x="1050" y="205"/>
                    <a:pt x="1050" y="205"/>
                    <a:pt x="1050" y="205"/>
                  </a:cubicBezTo>
                  <a:cubicBezTo>
                    <a:pt x="1050" y="205"/>
                    <a:pt x="1050" y="204"/>
                    <a:pt x="1050" y="204"/>
                  </a:cubicBezTo>
                  <a:cubicBezTo>
                    <a:pt x="1050" y="203"/>
                    <a:pt x="1049" y="203"/>
                    <a:pt x="1049" y="202"/>
                  </a:cubicBezTo>
                  <a:cubicBezTo>
                    <a:pt x="1047" y="197"/>
                    <a:pt x="1047" y="197"/>
                    <a:pt x="1047" y="197"/>
                  </a:cubicBezTo>
                  <a:cubicBezTo>
                    <a:pt x="1045" y="191"/>
                    <a:pt x="1045" y="191"/>
                    <a:pt x="1045" y="191"/>
                  </a:cubicBezTo>
                  <a:cubicBezTo>
                    <a:pt x="1044" y="190"/>
                    <a:pt x="1043" y="188"/>
                    <a:pt x="1042" y="186"/>
                  </a:cubicBezTo>
                  <a:cubicBezTo>
                    <a:pt x="1039" y="181"/>
                    <a:pt x="1037" y="176"/>
                    <a:pt x="1034" y="172"/>
                  </a:cubicBezTo>
                  <a:cubicBezTo>
                    <a:pt x="1028" y="163"/>
                    <a:pt x="1022" y="155"/>
                    <a:pt x="1016" y="148"/>
                  </a:cubicBezTo>
                  <a:cubicBezTo>
                    <a:pt x="1013" y="145"/>
                    <a:pt x="1009" y="141"/>
                    <a:pt x="1006" y="138"/>
                  </a:cubicBezTo>
                  <a:cubicBezTo>
                    <a:pt x="1001" y="134"/>
                    <a:pt x="997" y="129"/>
                    <a:pt x="992" y="125"/>
                  </a:cubicBezTo>
                  <a:cubicBezTo>
                    <a:pt x="986" y="121"/>
                    <a:pt x="981" y="116"/>
                    <a:pt x="975" y="112"/>
                  </a:cubicBezTo>
                  <a:cubicBezTo>
                    <a:pt x="974" y="112"/>
                    <a:pt x="973" y="111"/>
                    <a:pt x="972" y="110"/>
                  </a:cubicBezTo>
                  <a:cubicBezTo>
                    <a:pt x="965" y="106"/>
                    <a:pt x="958" y="102"/>
                    <a:pt x="951" y="98"/>
                  </a:cubicBezTo>
                  <a:cubicBezTo>
                    <a:pt x="945" y="95"/>
                    <a:pt x="940" y="92"/>
                    <a:pt x="934" y="89"/>
                  </a:cubicBezTo>
                  <a:cubicBezTo>
                    <a:pt x="933" y="89"/>
                    <a:pt x="931" y="88"/>
                    <a:pt x="930" y="87"/>
                  </a:cubicBezTo>
                  <a:cubicBezTo>
                    <a:pt x="923" y="84"/>
                    <a:pt x="916" y="81"/>
                    <a:pt x="909" y="78"/>
                  </a:cubicBezTo>
                  <a:cubicBezTo>
                    <a:pt x="903" y="76"/>
                    <a:pt x="897" y="74"/>
                    <a:pt x="891" y="72"/>
                  </a:cubicBezTo>
                  <a:cubicBezTo>
                    <a:pt x="889" y="71"/>
                    <a:pt x="888" y="71"/>
                    <a:pt x="887" y="71"/>
                  </a:cubicBezTo>
                  <a:cubicBezTo>
                    <a:pt x="880" y="68"/>
                    <a:pt x="872" y="66"/>
                    <a:pt x="865" y="64"/>
                  </a:cubicBezTo>
                  <a:cubicBezTo>
                    <a:pt x="857" y="62"/>
                    <a:pt x="850" y="60"/>
                    <a:pt x="843" y="58"/>
                  </a:cubicBezTo>
                  <a:cubicBezTo>
                    <a:pt x="835" y="57"/>
                    <a:pt x="828" y="55"/>
                    <a:pt x="820" y="53"/>
                  </a:cubicBezTo>
                  <a:cubicBezTo>
                    <a:pt x="814" y="52"/>
                    <a:pt x="808" y="51"/>
                    <a:pt x="801" y="50"/>
                  </a:cubicBezTo>
                  <a:cubicBezTo>
                    <a:pt x="800" y="49"/>
                    <a:pt x="799" y="49"/>
                    <a:pt x="798" y="49"/>
                  </a:cubicBezTo>
                  <a:cubicBezTo>
                    <a:pt x="790" y="48"/>
                    <a:pt x="783" y="47"/>
                    <a:pt x="775" y="45"/>
                  </a:cubicBezTo>
                  <a:cubicBezTo>
                    <a:pt x="767" y="44"/>
                    <a:pt x="760" y="43"/>
                    <a:pt x="752" y="42"/>
                  </a:cubicBezTo>
                  <a:cubicBezTo>
                    <a:pt x="744" y="41"/>
                    <a:pt x="737" y="40"/>
                    <a:pt x="729" y="40"/>
                  </a:cubicBezTo>
                  <a:cubicBezTo>
                    <a:pt x="722" y="39"/>
                    <a:pt x="714" y="38"/>
                    <a:pt x="706" y="37"/>
                  </a:cubicBezTo>
                  <a:cubicBezTo>
                    <a:pt x="698" y="36"/>
                    <a:pt x="691" y="36"/>
                    <a:pt x="683" y="35"/>
                  </a:cubicBezTo>
                  <a:cubicBezTo>
                    <a:pt x="675" y="34"/>
                    <a:pt x="668" y="34"/>
                    <a:pt x="660" y="33"/>
                  </a:cubicBezTo>
                  <a:cubicBezTo>
                    <a:pt x="652" y="33"/>
                    <a:pt x="645" y="32"/>
                    <a:pt x="637" y="32"/>
                  </a:cubicBezTo>
                  <a:cubicBezTo>
                    <a:pt x="631" y="31"/>
                    <a:pt x="626" y="31"/>
                    <a:pt x="621" y="30"/>
                  </a:cubicBezTo>
                  <a:cubicBezTo>
                    <a:pt x="618" y="30"/>
                    <a:pt x="616" y="30"/>
                    <a:pt x="614" y="30"/>
                  </a:cubicBezTo>
                  <a:cubicBezTo>
                    <a:pt x="606" y="29"/>
                    <a:pt x="598" y="29"/>
                    <a:pt x="591" y="28"/>
                  </a:cubicBezTo>
                  <a:cubicBezTo>
                    <a:pt x="583" y="27"/>
                    <a:pt x="575" y="27"/>
                    <a:pt x="567" y="26"/>
                  </a:cubicBezTo>
                  <a:cubicBezTo>
                    <a:pt x="560" y="26"/>
                    <a:pt x="552" y="25"/>
                    <a:pt x="544" y="25"/>
                  </a:cubicBezTo>
                  <a:cubicBezTo>
                    <a:pt x="536" y="24"/>
                    <a:pt x="529" y="24"/>
                    <a:pt x="521" y="23"/>
                  </a:cubicBezTo>
                  <a:cubicBezTo>
                    <a:pt x="513" y="23"/>
                    <a:pt x="505" y="22"/>
                    <a:pt x="498" y="22"/>
                  </a:cubicBezTo>
                  <a:cubicBezTo>
                    <a:pt x="490" y="22"/>
                    <a:pt x="482" y="21"/>
                    <a:pt x="474" y="21"/>
                  </a:cubicBezTo>
                  <a:cubicBezTo>
                    <a:pt x="467" y="20"/>
                    <a:pt x="459" y="20"/>
                    <a:pt x="451" y="20"/>
                  </a:cubicBezTo>
                  <a:cubicBezTo>
                    <a:pt x="448" y="19"/>
                    <a:pt x="446" y="19"/>
                    <a:pt x="443" y="19"/>
                  </a:cubicBezTo>
                  <a:cubicBezTo>
                    <a:pt x="438" y="19"/>
                    <a:pt x="433" y="19"/>
                    <a:pt x="428" y="19"/>
                  </a:cubicBezTo>
                  <a:cubicBezTo>
                    <a:pt x="420" y="18"/>
                    <a:pt x="412" y="18"/>
                    <a:pt x="404" y="17"/>
                  </a:cubicBezTo>
                  <a:cubicBezTo>
                    <a:pt x="397" y="17"/>
                    <a:pt x="389" y="17"/>
                    <a:pt x="381" y="16"/>
                  </a:cubicBezTo>
                  <a:cubicBezTo>
                    <a:pt x="373" y="16"/>
                    <a:pt x="366" y="16"/>
                    <a:pt x="358" y="15"/>
                  </a:cubicBezTo>
                  <a:cubicBezTo>
                    <a:pt x="350" y="15"/>
                    <a:pt x="342" y="15"/>
                    <a:pt x="335" y="14"/>
                  </a:cubicBezTo>
                  <a:cubicBezTo>
                    <a:pt x="327" y="14"/>
                    <a:pt x="319" y="14"/>
                    <a:pt x="311" y="13"/>
                  </a:cubicBezTo>
                  <a:cubicBezTo>
                    <a:pt x="303" y="13"/>
                    <a:pt x="296" y="13"/>
                    <a:pt x="288" y="12"/>
                  </a:cubicBezTo>
                  <a:cubicBezTo>
                    <a:pt x="280" y="12"/>
                    <a:pt x="272" y="11"/>
                    <a:pt x="265" y="11"/>
                  </a:cubicBezTo>
                  <a:cubicBezTo>
                    <a:pt x="257" y="11"/>
                    <a:pt x="249" y="10"/>
                    <a:pt x="241" y="10"/>
                  </a:cubicBezTo>
                  <a:cubicBezTo>
                    <a:pt x="233" y="10"/>
                    <a:pt x="226" y="9"/>
                    <a:pt x="218" y="9"/>
                  </a:cubicBezTo>
                  <a:cubicBezTo>
                    <a:pt x="210" y="9"/>
                    <a:pt x="202" y="8"/>
                    <a:pt x="195" y="8"/>
                  </a:cubicBezTo>
                  <a:cubicBezTo>
                    <a:pt x="187" y="8"/>
                    <a:pt x="179" y="7"/>
                    <a:pt x="171" y="7"/>
                  </a:cubicBezTo>
                  <a:cubicBezTo>
                    <a:pt x="163" y="7"/>
                    <a:pt x="156" y="6"/>
                    <a:pt x="148" y="6"/>
                  </a:cubicBezTo>
                  <a:cubicBezTo>
                    <a:pt x="140" y="6"/>
                    <a:pt x="132" y="5"/>
                    <a:pt x="125" y="5"/>
                  </a:cubicBezTo>
                  <a:cubicBezTo>
                    <a:pt x="117" y="4"/>
                    <a:pt x="109" y="4"/>
                    <a:pt x="101" y="4"/>
                  </a:cubicBezTo>
                  <a:cubicBezTo>
                    <a:pt x="101" y="4"/>
                    <a:pt x="100" y="4"/>
                    <a:pt x="99" y="4"/>
                  </a:cubicBezTo>
                  <a:cubicBezTo>
                    <a:pt x="92" y="3"/>
                    <a:pt x="85" y="3"/>
                    <a:pt x="78" y="3"/>
                  </a:cubicBezTo>
                  <a:cubicBezTo>
                    <a:pt x="70" y="2"/>
                    <a:pt x="62" y="2"/>
                    <a:pt x="55" y="2"/>
                  </a:cubicBezTo>
                  <a:cubicBezTo>
                    <a:pt x="47" y="1"/>
                    <a:pt x="39" y="1"/>
                    <a:pt x="31" y="1"/>
                  </a:cubicBezTo>
                  <a:cubicBezTo>
                    <a:pt x="24" y="1"/>
                    <a:pt x="16" y="0"/>
                    <a:pt x="8" y="0"/>
                  </a:cubicBezTo>
                  <a:cubicBezTo>
                    <a:pt x="5" y="0"/>
                    <a:pt x="3" y="0"/>
                    <a:pt x="0" y="0"/>
                  </a:cubicBezTo>
                  <a:cubicBezTo>
                    <a:pt x="0" y="8"/>
                    <a:pt x="0" y="8"/>
                    <a:pt x="0" y="8"/>
                  </a:cubicBezTo>
                  <a:cubicBezTo>
                    <a:pt x="5" y="8"/>
                    <a:pt x="9" y="8"/>
                    <a:pt x="14" y="8"/>
                  </a:cubicBezTo>
                  <a:cubicBezTo>
                    <a:pt x="21" y="9"/>
                    <a:pt x="29" y="9"/>
                    <a:pt x="37" y="9"/>
                  </a:cubicBezTo>
                  <a:cubicBezTo>
                    <a:pt x="45" y="10"/>
                    <a:pt x="52" y="10"/>
                    <a:pt x="60" y="10"/>
                  </a:cubicBezTo>
                  <a:cubicBezTo>
                    <a:pt x="68" y="11"/>
                    <a:pt x="76" y="11"/>
                    <a:pt x="83" y="11"/>
                  </a:cubicBezTo>
                  <a:cubicBezTo>
                    <a:pt x="90" y="12"/>
                    <a:pt x="96" y="12"/>
                    <a:pt x="103" y="12"/>
                  </a:cubicBezTo>
                  <a:cubicBezTo>
                    <a:pt x="104" y="12"/>
                    <a:pt x="105" y="12"/>
                    <a:pt x="107" y="13"/>
                  </a:cubicBezTo>
                  <a:cubicBezTo>
                    <a:pt x="115" y="13"/>
                    <a:pt x="122" y="13"/>
                    <a:pt x="130" y="14"/>
                  </a:cubicBezTo>
                  <a:cubicBezTo>
                    <a:pt x="138" y="14"/>
                    <a:pt x="146" y="14"/>
                    <a:pt x="153" y="15"/>
                  </a:cubicBezTo>
                  <a:cubicBezTo>
                    <a:pt x="161" y="15"/>
                    <a:pt x="169" y="15"/>
                    <a:pt x="177" y="16"/>
                  </a:cubicBezTo>
                  <a:cubicBezTo>
                    <a:pt x="184" y="16"/>
                    <a:pt x="192" y="17"/>
                    <a:pt x="200" y="17"/>
                  </a:cubicBezTo>
                  <a:cubicBezTo>
                    <a:pt x="208" y="17"/>
                    <a:pt x="215" y="18"/>
                    <a:pt x="223" y="18"/>
                  </a:cubicBezTo>
                  <a:cubicBezTo>
                    <a:pt x="231" y="18"/>
                    <a:pt x="239" y="19"/>
                    <a:pt x="246" y="19"/>
                  </a:cubicBezTo>
                  <a:cubicBezTo>
                    <a:pt x="254" y="20"/>
                    <a:pt x="262" y="20"/>
                    <a:pt x="270" y="20"/>
                  </a:cubicBezTo>
                  <a:cubicBezTo>
                    <a:pt x="277" y="21"/>
                    <a:pt x="285" y="21"/>
                    <a:pt x="293" y="21"/>
                  </a:cubicBezTo>
                  <a:cubicBezTo>
                    <a:pt x="301" y="22"/>
                    <a:pt x="308" y="22"/>
                    <a:pt x="316" y="22"/>
                  </a:cubicBezTo>
                  <a:cubicBezTo>
                    <a:pt x="324" y="23"/>
                    <a:pt x="332" y="23"/>
                    <a:pt x="339" y="24"/>
                  </a:cubicBezTo>
                  <a:cubicBezTo>
                    <a:pt x="347" y="24"/>
                    <a:pt x="355" y="24"/>
                    <a:pt x="363" y="25"/>
                  </a:cubicBezTo>
                  <a:cubicBezTo>
                    <a:pt x="370" y="25"/>
                    <a:pt x="378" y="25"/>
                    <a:pt x="386" y="26"/>
                  </a:cubicBezTo>
                  <a:cubicBezTo>
                    <a:pt x="394" y="26"/>
                    <a:pt x="401" y="26"/>
                    <a:pt x="409" y="27"/>
                  </a:cubicBezTo>
                  <a:cubicBezTo>
                    <a:pt x="417" y="27"/>
                    <a:pt x="425" y="28"/>
                    <a:pt x="432" y="28"/>
                  </a:cubicBezTo>
                  <a:cubicBezTo>
                    <a:pt x="437" y="28"/>
                    <a:pt x="442" y="28"/>
                    <a:pt x="447" y="29"/>
                  </a:cubicBezTo>
                  <a:cubicBezTo>
                    <a:pt x="450" y="29"/>
                    <a:pt x="453" y="29"/>
                    <a:pt x="456" y="29"/>
                  </a:cubicBezTo>
                  <a:cubicBezTo>
                    <a:pt x="463" y="29"/>
                    <a:pt x="471" y="30"/>
                    <a:pt x="479" y="30"/>
                  </a:cubicBezTo>
                  <a:cubicBezTo>
                    <a:pt x="487" y="31"/>
                    <a:pt x="494" y="31"/>
                    <a:pt x="502" y="32"/>
                  </a:cubicBezTo>
                  <a:cubicBezTo>
                    <a:pt x="510" y="32"/>
                    <a:pt x="518" y="32"/>
                    <a:pt x="525" y="33"/>
                  </a:cubicBezTo>
                  <a:cubicBezTo>
                    <a:pt x="533" y="33"/>
                    <a:pt x="541" y="34"/>
                    <a:pt x="549" y="34"/>
                  </a:cubicBezTo>
                  <a:cubicBezTo>
                    <a:pt x="556" y="35"/>
                    <a:pt x="564" y="36"/>
                    <a:pt x="572" y="36"/>
                  </a:cubicBezTo>
                  <a:cubicBezTo>
                    <a:pt x="579" y="37"/>
                    <a:pt x="587" y="37"/>
                    <a:pt x="595" y="38"/>
                  </a:cubicBezTo>
                  <a:cubicBezTo>
                    <a:pt x="603" y="38"/>
                    <a:pt x="610" y="39"/>
                    <a:pt x="618" y="40"/>
                  </a:cubicBezTo>
                  <a:cubicBezTo>
                    <a:pt x="620" y="40"/>
                    <a:pt x="622" y="40"/>
                    <a:pt x="624" y="40"/>
                  </a:cubicBezTo>
                  <a:cubicBezTo>
                    <a:pt x="630" y="41"/>
                    <a:pt x="635" y="41"/>
                    <a:pt x="641" y="41"/>
                  </a:cubicBezTo>
                  <a:cubicBezTo>
                    <a:pt x="649" y="42"/>
                    <a:pt x="656" y="43"/>
                    <a:pt x="664" y="43"/>
                  </a:cubicBezTo>
                  <a:cubicBezTo>
                    <a:pt x="672" y="44"/>
                    <a:pt x="679" y="45"/>
                    <a:pt x="687" y="45"/>
                  </a:cubicBezTo>
                  <a:cubicBezTo>
                    <a:pt x="695" y="46"/>
                    <a:pt x="703" y="47"/>
                    <a:pt x="710" y="47"/>
                  </a:cubicBezTo>
                  <a:cubicBezTo>
                    <a:pt x="718" y="48"/>
                    <a:pt x="726" y="49"/>
                    <a:pt x="733" y="50"/>
                  </a:cubicBezTo>
                  <a:cubicBezTo>
                    <a:pt x="741" y="51"/>
                    <a:pt x="748" y="52"/>
                    <a:pt x="756" y="53"/>
                  </a:cubicBezTo>
                  <a:cubicBezTo>
                    <a:pt x="764" y="54"/>
                    <a:pt x="771" y="55"/>
                    <a:pt x="779" y="56"/>
                  </a:cubicBezTo>
                  <a:cubicBezTo>
                    <a:pt x="786" y="57"/>
                    <a:pt x="794" y="58"/>
                    <a:pt x="801" y="59"/>
                  </a:cubicBezTo>
                  <a:cubicBezTo>
                    <a:pt x="802" y="60"/>
                    <a:pt x="803" y="60"/>
                    <a:pt x="804" y="60"/>
                  </a:cubicBezTo>
                  <a:cubicBezTo>
                    <a:pt x="811" y="61"/>
                    <a:pt x="817" y="62"/>
                    <a:pt x="824" y="64"/>
                  </a:cubicBezTo>
                  <a:cubicBezTo>
                    <a:pt x="831" y="65"/>
                    <a:pt x="839" y="67"/>
                    <a:pt x="846" y="69"/>
                  </a:cubicBezTo>
                  <a:cubicBezTo>
                    <a:pt x="854" y="71"/>
                    <a:pt x="861" y="73"/>
                    <a:pt x="868" y="75"/>
                  </a:cubicBezTo>
                  <a:cubicBezTo>
                    <a:pt x="876" y="77"/>
                    <a:pt x="883" y="79"/>
                    <a:pt x="890" y="81"/>
                  </a:cubicBezTo>
                  <a:cubicBezTo>
                    <a:pt x="891" y="82"/>
                    <a:pt x="892" y="82"/>
                    <a:pt x="893" y="82"/>
                  </a:cubicBezTo>
                  <a:cubicBezTo>
                    <a:pt x="899" y="84"/>
                    <a:pt x="906" y="87"/>
                    <a:pt x="912" y="89"/>
                  </a:cubicBezTo>
                  <a:cubicBezTo>
                    <a:pt x="919" y="92"/>
                    <a:pt x="926" y="95"/>
                    <a:pt x="933" y="98"/>
                  </a:cubicBezTo>
                  <a:cubicBezTo>
                    <a:pt x="934" y="99"/>
                    <a:pt x="935" y="99"/>
                    <a:pt x="935" y="99"/>
                  </a:cubicBezTo>
                  <a:cubicBezTo>
                    <a:pt x="942" y="102"/>
                    <a:pt x="948" y="106"/>
                    <a:pt x="954" y="109"/>
                  </a:cubicBezTo>
                  <a:cubicBezTo>
                    <a:pt x="961" y="113"/>
                    <a:pt x="968" y="117"/>
                    <a:pt x="975" y="122"/>
                  </a:cubicBezTo>
                  <a:cubicBezTo>
                    <a:pt x="975" y="122"/>
                    <a:pt x="975" y="122"/>
                    <a:pt x="975" y="122"/>
                  </a:cubicBezTo>
                  <a:cubicBezTo>
                    <a:pt x="982" y="127"/>
                    <a:pt x="988" y="132"/>
                    <a:pt x="995" y="137"/>
                  </a:cubicBezTo>
                  <a:cubicBezTo>
                    <a:pt x="997" y="139"/>
                    <a:pt x="999" y="141"/>
                    <a:pt x="1001" y="143"/>
                  </a:cubicBezTo>
                  <a:cubicBezTo>
                    <a:pt x="1003" y="145"/>
                    <a:pt x="1004" y="146"/>
                    <a:pt x="1006" y="148"/>
                  </a:cubicBezTo>
                  <a:cubicBezTo>
                    <a:pt x="1007" y="149"/>
                    <a:pt x="1008" y="150"/>
                    <a:pt x="1009" y="152"/>
                  </a:cubicBezTo>
                  <a:cubicBezTo>
                    <a:pt x="1016" y="159"/>
                    <a:pt x="1022" y="168"/>
                    <a:pt x="1027" y="176"/>
                  </a:cubicBezTo>
                  <a:cubicBezTo>
                    <a:pt x="1028" y="179"/>
                    <a:pt x="1030" y="182"/>
                    <a:pt x="1032" y="185"/>
                  </a:cubicBezTo>
                  <a:cubicBezTo>
                    <a:pt x="1032" y="187"/>
                    <a:pt x="1033" y="188"/>
                    <a:pt x="1034" y="190"/>
                  </a:cubicBezTo>
                  <a:cubicBezTo>
                    <a:pt x="1036" y="195"/>
                    <a:pt x="1036" y="195"/>
                    <a:pt x="1036" y="195"/>
                  </a:cubicBezTo>
                  <a:cubicBezTo>
                    <a:pt x="1039" y="201"/>
                    <a:pt x="1039" y="201"/>
                    <a:pt x="1039" y="201"/>
                  </a:cubicBezTo>
                  <a:cubicBezTo>
                    <a:pt x="1039" y="202"/>
                    <a:pt x="1039" y="203"/>
                    <a:pt x="1040" y="203"/>
                  </a:cubicBezTo>
                  <a:cubicBezTo>
                    <a:pt x="1041" y="206"/>
                    <a:pt x="1041" y="206"/>
                    <a:pt x="1041" y="206"/>
                  </a:cubicBezTo>
                  <a:cubicBezTo>
                    <a:pt x="1041" y="208"/>
                    <a:pt x="1042" y="210"/>
                    <a:pt x="1042" y="212"/>
                  </a:cubicBezTo>
                  <a:cubicBezTo>
                    <a:pt x="1043" y="217"/>
                    <a:pt x="1044" y="223"/>
                    <a:pt x="1045" y="228"/>
                  </a:cubicBezTo>
                  <a:cubicBezTo>
                    <a:pt x="1045" y="243"/>
                    <a:pt x="1042" y="258"/>
                    <a:pt x="1035" y="272"/>
                  </a:cubicBezTo>
                  <a:cubicBezTo>
                    <a:pt x="1032" y="278"/>
                    <a:pt x="1028" y="284"/>
                    <a:pt x="1024" y="290"/>
                  </a:cubicBezTo>
                  <a:cubicBezTo>
                    <a:pt x="1015" y="301"/>
                    <a:pt x="1004" y="311"/>
                    <a:pt x="993" y="320"/>
                  </a:cubicBezTo>
                  <a:cubicBezTo>
                    <a:pt x="986" y="325"/>
                    <a:pt x="978" y="331"/>
                    <a:pt x="970" y="336"/>
                  </a:cubicBezTo>
                  <a:cubicBezTo>
                    <a:pt x="968" y="338"/>
                    <a:pt x="966" y="339"/>
                    <a:pt x="965" y="340"/>
                  </a:cubicBezTo>
                  <a:cubicBezTo>
                    <a:pt x="956" y="346"/>
                    <a:pt x="947" y="351"/>
                    <a:pt x="937" y="356"/>
                  </a:cubicBezTo>
                  <a:cubicBezTo>
                    <a:pt x="929" y="361"/>
                    <a:pt x="920" y="365"/>
                    <a:pt x="911" y="369"/>
                  </a:cubicBezTo>
                  <a:cubicBezTo>
                    <a:pt x="903" y="373"/>
                    <a:pt x="895" y="376"/>
                    <a:pt x="887" y="379"/>
                  </a:cubicBezTo>
                  <a:cubicBezTo>
                    <a:pt x="886" y="380"/>
                    <a:pt x="885" y="380"/>
                    <a:pt x="884" y="380"/>
                  </a:cubicBezTo>
                  <a:cubicBezTo>
                    <a:pt x="876" y="383"/>
                    <a:pt x="867" y="387"/>
                    <a:pt x="859" y="389"/>
                  </a:cubicBezTo>
                  <a:cubicBezTo>
                    <a:pt x="850" y="392"/>
                    <a:pt x="842" y="395"/>
                    <a:pt x="833" y="397"/>
                  </a:cubicBezTo>
                  <a:cubicBezTo>
                    <a:pt x="825" y="400"/>
                    <a:pt x="816" y="402"/>
                    <a:pt x="808" y="405"/>
                  </a:cubicBezTo>
                  <a:cubicBezTo>
                    <a:pt x="800" y="407"/>
                    <a:pt x="791" y="409"/>
                    <a:pt x="783" y="411"/>
                  </a:cubicBezTo>
                  <a:cubicBezTo>
                    <a:pt x="775" y="413"/>
                    <a:pt x="766" y="415"/>
                    <a:pt x="758" y="417"/>
                  </a:cubicBezTo>
                  <a:cubicBezTo>
                    <a:pt x="750" y="419"/>
                    <a:pt x="741" y="421"/>
                    <a:pt x="733" y="423"/>
                  </a:cubicBezTo>
                  <a:cubicBezTo>
                    <a:pt x="725" y="424"/>
                    <a:pt x="716" y="426"/>
                    <a:pt x="708" y="428"/>
                  </a:cubicBezTo>
                  <a:cubicBezTo>
                    <a:pt x="706" y="429"/>
                    <a:pt x="704" y="429"/>
                    <a:pt x="703" y="429"/>
                  </a:cubicBezTo>
                  <a:cubicBezTo>
                    <a:pt x="696" y="431"/>
                    <a:pt x="690" y="432"/>
                    <a:pt x="683" y="434"/>
                  </a:cubicBezTo>
                  <a:cubicBezTo>
                    <a:pt x="675" y="436"/>
                    <a:pt x="667" y="438"/>
                    <a:pt x="658" y="440"/>
                  </a:cubicBezTo>
                  <a:cubicBezTo>
                    <a:pt x="650" y="442"/>
                    <a:pt x="642" y="444"/>
                    <a:pt x="633" y="446"/>
                  </a:cubicBezTo>
                  <a:cubicBezTo>
                    <a:pt x="625" y="448"/>
                    <a:pt x="617" y="450"/>
                    <a:pt x="608" y="452"/>
                  </a:cubicBezTo>
                  <a:cubicBezTo>
                    <a:pt x="600" y="454"/>
                    <a:pt x="591" y="456"/>
                    <a:pt x="583" y="459"/>
                  </a:cubicBezTo>
                  <a:cubicBezTo>
                    <a:pt x="575" y="461"/>
                    <a:pt x="566" y="463"/>
                    <a:pt x="558" y="466"/>
                  </a:cubicBezTo>
                  <a:cubicBezTo>
                    <a:pt x="549" y="468"/>
                    <a:pt x="541" y="470"/>
                    <a:pt x="533" y="473"/>
                  </a:cubicBezTo>
                  <a:cubicBezTo>
                    <a:pt x="527" y="474"/>
                    <a:pt x="521" y="476"/>
                    <a:pt x="516" y="478"/>
                  </a:cubicBezTo>
                  <a:cubicBezTo>
                    <a:pt x="513" y="479"/>
                    <a:pt x="510" y="479"/>
                    <a:pt x="507" y="480"/>
                  </a:cubicBezTo>
                  <a:cubicBezTo>
                    <a:pt x="499" y="483"/>
                    <a:pt x="490" y="486"/>
                    <a:pt x="482" y="488"/>
                  </a:cubicBezTo>
                  <a:cubicBezTo>
                    <a:pt x="473" y="491"/>
                    <a:pt x="465" y="494"/>
                    <a:pt x="456" y="497"/>
                  </a:cubicBezTo>
                  <a:cubicBezTo>
                    <a:pt x="448" y="500"/>
                    <a:pt x="439" y="503"/>
                    <a:pt x="430" y="506"/>
                  </a:cubicBezTo>
                  <a:cubicBezTo>
                    <a:pt x="422" y="509"/>
                    <a:pt x="413" y="513"/>
                    <a:pt x="405" y="516"/>
                  </a:cubicBezTo>
                  <a:cubicBezTo>
                    <a:pt x="396" y="520"/>
                    <a:pt x="387" y="523"/>
                    <a:pt x="378" y="527"/>
                  </a:cubicBezTo>
                  <a:cubicBezTo>
                    <a:pt x="370" y="531"/>
                    <a:pt x="361" y="534"/>
                    <a:pt x="352" y="538"/>
                  </a:cubicBezTo>
                  <a:cubicBezTo>
                    <a:pt x="346" y="541"/>
                    <a:pt x="340" y="544"/>
                    <a:pt x="334" y="547"/>
                  </a:cubicBezTo>
                  <a:cubicBezTo>
                    <a:pt x="331" y="548"/>
                    <a:pt x="328" y="550"/>
                    <a:pt x="326" y="551"/>
                  </a:cubicBezTo>
                  <a:cubicBezTo>
                    <a:pt x="317" y="556"/>
                    <a:pt x="308" y="560"/>
                    <a:pt x="299" y="565"/>
                  </a:cubicBezTo>
                  <a:cubicBezTo>
                    <a:pt x="296" y="567"/>
                    <a:pt x="293" y="568"/>
                    <a:pt x="290" y="570"/>
                  </a:cubicBezTo>
                  <a:cubicBezTo>
                    <a:pt x="271" y="581"/>
                    <a:pt x="271" y="581"/>
                    <a:pt x="271" y="581"/>
                  </a:cubicBezTo>
                  <a:cubicBezTo>
                    <a:pt x="269" y="582"/>
                    <a:pt x="269" y="582"/>
                    <a:pt x="269" y="582"/>
                  </a:cubicBezTo>
                  <a:cubicBezTo>
                    <a:pt x="249" y="595"/>
                    <a:pt x="249" y="595"/>
                    <a:pt x="249" y="595"/>
                  </a:cubicBezTo>
                  <a:cubicBezTo>
                    <a:pt x="247" y="596"/>
                    <a:pt x="245" y="597"/>
                    <a:pt x="244" y="598"/>
                  </a:cubicBezTo>
                  <a:cubicBezTo>
                    <a:pt x="234" y="605"/>
                    <a:pt x="225" y="611"/>
                    <a:pt x="215" y="618"/>
                  </a:cubicBezTo>
                  <a:cubicBezTo>
                    <a:pt x="213" y="620"/>
                    <a:pt x="211" y="621"/>
                    <a:pt x="209" y="623"/>
                  </a:cubicBezTo>
                  <a:cubicBezTo>
                    <a:pt x="202" y="628"/>
                    <a:pt x="196" y="634"/>
                    <a:pt x="189" y="639"/>
                  </a:cubicBezTo>
                  <a:cubicBezTo>
                    <a:pt x="188" y="639"/>
                    <a:pt x="187" y="640"/>
                    <a:pt x="186" y="641"/>
                  </a:cubicBezTo>
                  <a:cubicBezTo>
                    <a:pt x="181" y="646"/>
                    <a:pt x="176" y="650"/>
                    <a:pt x="171" y="655"/>
                  </a:cubicBezTo>
                  <a:cubicBezTo>
                    <a:pt x="166" y="660"/>
                    <a:pt x="161" y="664"/>
                    <a:pt x="156" y="669"/>
                  </a:cubicBezTo>
                  <a:cubicBezTo>
                    <a:pt x="150" y="676"/>
                    <a:pt x="143" y="683"/>
                    <a:pt x="137" y="690"/>
                  </a:cubicBezTo>
                  <a:cubicBezTo>
                    <a:pt x="129" y="700"/>
                    <a:pt x="129" y="700"/>
                    <a:pt x="129" y="700"/>
                  </a:cubicBezTo>
                  <a:cubicBezTo>
                    <a:pt x="125" y="705"/>
                    <a:pt x="125" y="705"/>
                    <a:pt x="125" y="705"/>
                  </a:cubicBezTo>
                  <a:cubicBezTo>
                    <a:pt x="124" y="706"/>
                    <a:pt x="124" y="706"/>
                    <a:pt x="124" y="706"/>
                  </a:cubicBezTo>
                  <a:cubicBezTo>
                    <a:pt x="121" y="710"/>
                    <a:pt x="121" y="710"/>
                    <a:pt x="121" y="710"/>
                  </a:cubicBezTo>
                  <a:cubicBezTo>
                    <a:pt x="114" y="720"/>
                    <a:pt x="114" y="720"/>
                    <a:pt x="114" y="720"/>
                  </a:cubicBezTo>
                  <a:cubicBezTo>
                    <a:pt x="107" y="730"/>
                    <a:pt x="107" y="730"/>
                    <a:pt x="107" y="730"/>
                  </a:cubicBezTo>
                  <a:cubicBezTo>
                    <a:pt x="106" y="732"/>
                    <a:pt x="105" y="734"/>
                    <a:pt x="104" y="735"/>
                  </a:cubicBezTo>
                  <a:cubicBezTo>
                    <a:pt x="101" y="741"/>
                    <a:pt x="101" y="741"/>
                    <a:pt x="101" y="741"/>
                  </a:cubicBezTo>
                  <a:cubicBezTo>
                    <a:pt x="99" y="744"/>
                    <a:pt x="97" y="748"/>
                    <a:pt x="95" y="751"/>
                  </a:cubicBezTo>
                  <a:cubicBezTo>
                    <a:pt x="91" y="758"/>
                    <a:pt x="88" y="764"/>
                    <a:pt x="85" y="771"/>
                  </a:cubicBezTo>
                  <a:cubicBezTo>
                    <a:pt x="85" y="772"/>
                    <a:pt x="84" y="773"/>
                    <a:pt x="84" y="774"/>
                  </a:cubicBezTo>
                  <a:cubicBezTo>
                    <a:pt x="82" y="778"/>
                    <a:pt x="80" y="781"/>
                    <a:pt x="79" y="785"/>
                  </a:cubicBezTo>
                  <a:cubicBezTo>
                    <a:pt x="75" y="797"/>
                    <a:pt x="75" y="797"/>
                    <a:pt x="75" y="797"/>
                  </a:cubicBezTo>
                  <a:cubicBezTo>
                    <a:pt x="73" y="801"/>
                    <a:pt x="72" y="805"/>
                    <a:pt x="71" y="809"/>
                  </a:cubicBezTo>
                  <a:cubicBezTo>
                    <a:pt x="70" y="813"/>
                    <a:pt x="69" y="816"/>
                    <a:pt x="68" y="821"/>
                  </a:cubicBezTo>
                  <a:cubicBezTo>
                    <a:pt x="65" y="835"/>
                    <a:pt x="63" y="850"/>
                    <a:pt x="63" y="864"/>
                  </a:cubicBezTo>
                  <a:cubicBezTo>
                    <a:pt x="63" y="883"/>
                    <a:pt x="65" y="902"/>
                    <a:pt x="70" y="920"/>
                  </a:cubicBezTo>
                  <a:cubicBezTo>
                    <a:pt x="70" y="922"/>
                    <a:pt x="71" y="925"/>
                    <a:pt x="72" y="927"/>
                  </a:cubicBezTo>
                  <a:cubicBezTo>
                    <a:pt x="72" y="929"/>
                    <a:pt x="73" y="930"/>
                    <a:pt x="73" y="932"/>
                  </a:cubicBezTo>
                  <a:cubicBezTo>
                    <a:pt x="77" y="944"/>
                    <a:pt x="77" y="944"/>
                    <a:pt x="77" y="944"/>
                  </a:cubicBezTo>
                  <a:cubicBezTo>
                    <a:pt x="79" y="950"/>
                    <a:pt x="79" y="950"/>
                    <a:pt x="79" y="950"/>
                  </a:cubicBezTo>
                  <a:cubicBezTo>
                    <a:pt x="80" y="951"/>
                    <a:pt x="81" y="953"/>
                    <a:pt x="82" y="955"/>
                  </a:cubicBezTo>
                  <a:cubicBezTo>
                    <a:pt x="86" y="965"/>
                    <a:pt x="86" y="965"/>
                    <a:pt x="86" y="965"/>
                  </a:cubicBezTo>
                  <a:cubicBezTo>
                    <a:pt x="87" y="967"/>
                    <a:pt x="87" y="967"/>
                    <a:pt x="87" y="967"/>
                  </a:cubicBezTo>
                  <a:cubicBezTo>
                    <a:pt x="90" y="972"/>
                    <a:pt x="90" y="972"/>
                    <a:pt x="90" y="972"/>
                  </a:cubicBezTo>
                  <a:cubicBezTo>
                    <a:pt x="91" y="974"/>
                    <a:pt x="92" y="976"/>
                    <a:pt x="93" y="978"/>
                  </a:cubicBezTo>
                  <a:cubicBezTo>
                    <a:pt x="99" y="988"/>
                    <a:pt x="99" y="988"/>
                    <a:pt x="99" y="988"/>
                  </a:cubicBezTo>
                  <a:cubicBezTo>
                    <a:pt x="100" y="990"/>
                    <a:pt x="102" y="993"/>
                    <a:pt x="103" y="995"/>
                  </a:cubicBezTo>
                  <a:cubicBezTo>
                    <a:pt x="104" y="996"/>
                    <a:pt x="105" y="997"/>
                    <a:pt x="106" y="999"/>
                  </a:cubicBezTo>
                  <a:cubicBezTo>
                    <a:pt x="113" y="1009"/>
                    <a:pt x="113" y="1009"/>
                    <a:pt x="113" y="1009"/>
                  </a:cubicBezTo>
                  <a:cubicBezTo>
                    <a:pt x="116" y="1012"/>
                    <a:pt x="118" y="1016"/>
                    <a:pt x="121" y="1019"/>
                  </a:cubicBezTo>
                  <a:cubicBezTo>
                    <a:pt x="127" y="1026"/>
                    <a:pt x="133" y="1033"/>
                    <a:pt x="140" y="1039"/>
                  </a:cubicBezTo>
                  <a:cubicBezTo>
                    <a:pt x="142" y="1042"/>
                    <a:pt x="144" y="1044"/>
                    <a:pt x="146" y="1046"/>
                  </a:cubicBezTo>
                  <a:cubicBezTo>
                    <a:pt x="152" y="1052"/>
                    <a:pt x="158" y="1058"/>
                    <a:pt x="164" y="1063"/>
                  </a:cubicBezTo>
                  <a:cubicBezTo>
                    <a:pt x="171" y="1069"/>
                    <a:pt x="177" y="1074"/>
                    <a:pt x="184" y="1079"/>
                  </a:cubicBezTo>
                  <a:cubicBezTo>
                    <a:pt x="185" y="1080"/>
                    <a:pt x="186" y="1081"/>
                    <a:pt x="188" y="1082"/>
                  </a:cubicBezTo>
                  <a:cubicBezTo>
                    <a:pt x="193" y="1086"/>
                    <a:pt x="199" y="1090"/>
                    <a:pt x="204" y="1094"/>
                  </a:cubicBezTo>
                  <a:cubicBezTo>
                    <a:pt x="211" y="1098"/>
                    <a:pt x="218" y="1103"/>
                    <a:pt x="225" y="1107"/>
                  </a:cubicBezTo>
                  <a:cubicBezTo>
                    <a:pt x="231" y="1111"/>
                    <a:pt x="238" y="1115"/>
                    <a:pt x="245" y="1119"/>
                  </a:cubicBezTo>
                  <a:cubicBezTo>
                    <a:pt x="252" y="1123"/>
                    <a:pt x="259" y="1127"/>
                    <a:pt x="266" y="1131"/>
                  </a:cubicBezTo>
                  <a:cubicBezTo>
                    <a:pt x="268" y="1131"/>
                    <a:pt x="270" y="1132"/>
                    <a:pt x="271" y="1133"/>
                  </a:cubicBezTo>
                  <a:cubicBezTo>
                    <a:pt x="277" y="1136"/>
                    <a:pt x="282" y="1138"/>
                    <a:pt x="287" y="1141"/>
                  </a:cubicBezTo>
                  <a:cubicBezTo>
                    <a:pt x="294" y="1144"/>
                    <a:pt x="301" y="1148"/>
                    <a:pt x="308" y="1151"/>
                  </a:cubicBezTo>
                  <a:cubicBezTo>
                    <a:pt x="316" y="1154"/>
                    <a:pt x="323" y="1157"/>
                    <a:pt x="330" y="1160"/>
                  </a:cubicBezTo>
                  <a:cubicBezTo>
                    <a:pt x="337" y="1163"/>
                    <a:pt x="344" y="1166"/>
                    <a:pt x="351" y="1168"/>
                  </a:cubicBezTo>
                  <a:cubicBezTo>
                    <a:pt x="355" y="1170"/>
                    <a:pt x="358" y="1171"/>
                    <a:pt x="361" y="1172"/>
                  </a:cubicBezTo>
                  <a:cubicBezTo>
                    <a:pt x="365" y="1174"/>
                    <a:pt x="369" y="1175"/>
                    <a:pt x="373" y="1176"/>
                  </a:cubicBezTo>
                  <a:cubicBezTo>
                    <a:pt x="380" y="1179"/>
                    <a:pt x="387" y="1182"/>
                    <a:pt x="395" y="1184"/>
                  </a:cubicBezTo>
                  <a:cubicBezTo>
                    <a:pt x="402" y="1186"/>
                    <a:pt x="409" y="1189"/>
                    <a:pt x="417" y="1191"/>
                  </a:cubicBezTo>
                  <a:cubicBezTo>
                    <a:pt x="424" y="1193"/>
                    <a:pt x="431" y="1196"/>
                    <a:pt x="438" y="1198"/>
                  </a:cubicBezTo>
                  <a:cubicBezTo>
                    <a:pt x="443" y="1199"/>
                    <a:pt x="448" y="1201"/>
                    <a:pt x="453" y="1202"/>
                  </a:cubicBezTo>
                  <a:cubicBezTo>
                    <a:pt x="456" y="1203"/>
                    <a:pt x="458" y="1204"/>
                    <a:pt x="460" y="1204"/>
                  </a:cubicBezTo>
                  <a:cubicBezTo>
                    <a:pt x="468" y="1206"/>
                    <a:pt x="475" y="1208"/>
                    <a:pt x="483" y="1210"/>
                  </a:cubicBezTo>
                  <a:cubicBezTo>
                    <a:pt x="490" y="1212"/>
                    <a:pt x="497" y="1214"/>
                    <a:pt x="505" y="1216"/>
                  </a:cubicBezTo>
                  <a:cubicBezTo>
                    <a:pt x="512" y="1218"/>
                    <a:pt x="520" y="1220"/>
                    <a:pt x="527" y="1222"/>
                  </a:cubicBezTo>
                  <a:cubicBezTo>
                    <a:pt x="534" y="1223"/>
                    <a:pt x="542" y="1225"/>
                    <a:pt x="549" y="1227"/>
                  </a:cubicBezTo>
                  <a:cubicBezTo>
                    <a:pt x="557" y="1228"/>
                    <a:pt x="564" y="1230"/>
                    <a:pt x="572" y="1232"/>
                  </a:cubicBezTo>
                  <a:cubicBezTo>
                    <a:pt x="579" y="1233"/>
                    <a:pt x="587" y="1235"/>
                    <a:pt x="594" y="1236"/>
                  </a:cubicBezTo>
                  <a:cubicBezTo>
                    <a:pt x="602" y="1238"/>
                    <a:pt x="609" y="1239"/>
                    <a:pt x="617" y="1241"/>
                  </a:cubicBezTo>
                  <a:cubicBezTo>
                    <a:pt x="624" y="1242"/>
                    <a:pt x="632" y="1244"/>
                    <a:pt x="639" y="1245"/>
                  </a:cubicBezTo>
                  <a:cubicBezTo>
                    <a:pt x="640" y="1245"/>
                    <a:pt x="641" y="1246"/>
                    <a:pt x="642" y="1246"/>
                  </a:cubicBezTo>
                  <a:cubicBezTo>
                    <a:pt x="648" y="1247"/>
                    <a:pt x="655" y="1248"/>
                    <a:pt x="662" y="1249"/>
                  </a:cubicBezTo>
                  <a:cubicBezTo>
                    <a:pt x="669" y="1250"/>
                    <a:pt x="677" y="1252"/>
                    <a:pt x="684" y="1253"/>
                  </a:cubicBezTo>
                  <a:cubicBezTo>
                    <a:pt x="692" y="1254"/>
                    <a:pt x="699" y="1256"/>
                    <a:pt x="707" y="1257"/>
                  </a:cubicBezTo>
                  <a:cubicBezTo>
                    <a:pt x="714" y="1258"/>
                    <a:pt x="722" y="1259"/>
                    <a:pt x="730" y="1260"/>
                  </a:cubicBezTo>
                  <a:cubicBezTo>
                    <a:pt x="737" y="1262"/>
                    <a:pt x="745" y="1263"/>
                    <a:pt x="752" y="1264"/>
                  </a:cubicBezTo>
                  <a:cubicBezTo>
                    <a:pt x="760" y="1265"/>
                    <a:pt x="767" y="1266"/>
                    <a:pt x="775" y="1267"/>
                  </a:cubicBezTo>
                  <a:cubicBezTo>
                    <a:pt x="783" y="1268"/>
                    <a:pt x="790" y="1269"/>
                    <a:pt x="798" y="1270"/>
                  </a:cubicBezTo>
                  <a:cubicBezTo>
                    <a:pt x="805" y="1271"/>
                    <a:pt x="813" y="1272"/>
                    <a:pt x="821" y="1273"/>
                  </a:cubicBezTo>
                  <a:cubicBezTo>
                    <a:pt x="824" y="1274"/>
                    <a:pt x="828" y="1274"/>
                    <a:pt x="831" y="1275"/>
                  </a:cubicBezTo>
                  <a:cubicBezTo>
                    <a:pt x="835" y="1275"/>
                    <a:pt x="839" y="1276"/>
                    <a:pt x="843" y="1276"/>
                  </a:cubicBezTo>
                  <a:cubicBezTo>
                    <a:pt x="851" y="1277"/>
                    <a:pt x="859" y="1278"/>
                    <a:pt x="866" y="1279"/>
                  </a:cubicBezTo>
                  <a:cubicBezTo>
                    <a:pt x="874" y="1280"/>
                    <a:pt x="882" y="1281"/>
                    <a:pt x="889" y="1281"/>
                  </a:cubicBezTo>
                  <a:cubicBezTo>
                    <a:pt x="897" y="1282"/>
                    <a:pt x="905" y="1283"/>
                    <a:pt x="912" y="1284"/>
                  </a:cubicBezTo>
                  <a:cubicBezTo>
                    <a:pt x="920" y="1285"/>
                    <a:pt x="928" y="1285"/>
                    <a:pt x="935" y="1286"/>
                  </a:cubicBezTo>
                  <a:cubicBezTo>
                    <a:pt x="943" y="1287"/>
                    <a:pt x="951" y="1287"/>
                    <a:pt x="958" y="1288"/>
                  </a:cubicBezTo>
                  <a:cubicBezTo>
                    <a:pt x="966" y="1289"/>
                    <a:pt x="974" y="1290"/>
                    <a:pt x="981" y="1290"/>
                  </a:cubicBezTo>
                  <a:cubicBezTo>
                    <a:pt x="989" y="1291"/>
                    <a:pt x="997" y="1291"/>
                    <a:pt x="1004" y="1292"/>
                  </a:cubicBezTo>
                  <a:cubicBezTo>
                    <a:pt x="1010" y="1292"/>
                    <a:pt x="1015" y="1293"/>
                    <a:pt x="1020" y="1293"/>
                  </a:cubicBezTo>
                  <a:cubicBezTo>
                    <a:pt x="1023" y="1293"/>
                    <a:pt x="1025" y="1294"/>
                    <a:pt x="1027" y="1294"/>
                  </a:cubicBezTo>
                  <a:cubicBezTo>
                    <a:pt x="1035" y="1294"/>
                    <a:pt x="1043" y="1295"/>
                    <a:pt x="1051" y="1295"/>
                  </a:cubicBezTo>
                  <a:cubicBezTo>
                    <a:pt x="1058" y="1296"/>
                    <a:pt x="1066" y="1296"/>
                    <a:pt x="1074" y="1297"/>
                  </a:cubicBezTo>
                  <a:cubicBezTo>
                    <a:pt x="1082" y="1297"/>
                    <a:pt x="1089" y="1298"/>
                    <a:pt x="1097" y="1298"/>
                  </a:cubicBezTo>
                  <a:cubicBezTo>
                    <a:pt x="1105" y="1299"/>
                    <a:pt x="1112" y="1299"/>
                    <a:pt x="1120" y="1300"/>
                  </a:cubicBezTo>
                  <a:cubicBezTo>
                    <a:pt x="1128" y="1300"/>
                    <a:pt x="1136" y="1301"/>
                    <a:pt x="1143" y="1301"/>
                  </a:cubicBezTo>
                  <a:cubicBezTo>
                    <a:pt x="1151" y="1301"/>
                    <a:pt x="1159" y="1302"/>
                    <a:pt x="1167" y="1302"/>
                  </a:cubicBezTo>
                  <a:cubicBezTo>
                    <a:pt x="1174" y="1303"/>
                    <a:pt x="1182" y="1303"/>
                    <a:pt x="1190" y="1303"/>
                  </a:cubicBezTo>
                  <a:cubicBezTo>
                    <a:pt x="1198" y="1304"/>
                    <a:pt x="1205" y="1304"/>
                    <a:pt x="1213" y="1305"/>
                  </a:cubicBezTo>
                  <a:cubicBezTo>
                    <a:pt x="1221" y="1305"/>
                    <a:pt x="1229" y="1305"/>
                    <a:pt x="1236" y="1306"/>
                  </a:cubicBezTo>
                  <a:cubicBezTo>
                    <a:pt x="1244" y="1306"/>
                    <a:pt x="1252" y="1307"/>
                    <a:pt x="1260" y="1307"/>
                  </a:cubicBezTo>
                  <a:cubicBezTo>
                    <a:pt x="1267" y="1307"/>
                    <a:pt x="1275" y="1308"/>
                    <a:pt x="1283" y="1308"/>
                  </a:cubicBezTo>
                  <a:cubicBezTo>
                    <a:pt x="1291" y="1309"/>
                    <a:pt x="1298" y="1309"/>
                    <a:pt x="1306" y="1310"/>
                  </a:cubicBezTo>
                  <a:cubicBezTo>
                    <a:pt x="1314" y="1310"/>
                    <a:pt x="1322" y="1310"/>
                    <a:pt x="1329" y="1311"/>
                  </a:cubicBezTo>
                  <a:cubicBezTo>
                    <a:pt x="1337" y="1311"/>
                    <a:pt x="1345" y="1312"/>
                    <a:pt x="1353" y="1312"/>
                  </a:cubicBezTo>
                  <a:cubicBezTo>
                    <a:pt x="1360" y="1313"/>
                    <a:pt x="1368" y="1313"/>
                    <a:pt x="1376" y="1313"/>
                  </a:cubicBezTo>
                  <a:cubicBezTo>
                    <a:pt x="1381" y="1314"/>
                    <a:pt x="1386" y="1314"/>
                    <a:pt x="1391" y="1314"/>
                  </a:cubicBezTo>
                  <a:cubicBezTo>
                    <a:pt x="1394" y="1315"/>
                    <a:pt x="1396" y="1315"/>
                    <a:pt x="1399" y="1315"/>
                  </a:cubicBezTo>
                  <a:cubicBezTo>
                    <a:pt x="1407" y="1315"/>
                    <a:pt x="1414" y="1316"/>
                    <a:pt x="1422" y="1316"/>
                  </a:cubicBezTo>
                  <a:cubicBezTo>
                    <a:pt x="1430" y="1317"/>
                    <a:pt x="1437" y="1318"/>
                    <a:pt x="1445" y="1318"/>
                  </a:cubicBezTo>
                  <a:cubicBezTo>
                    <a:pt x="1453" y="1319"/>
                    <a:pt x="1461" y="1319"/>
                    <a:pt x="1468" y="1320"/>
                  </a:cubicBezTo>
                  <a:cubicBezTo>
                    <a:pt x="1476" y="1320"/>
                    <a:pt x="1484" y="1321"/>
                    <a:pt x="1491" y="1322"/>
                  </a:cubicBezTo>
                  <a:cubicBezTo>
                    <a:pt x="1499" y="1322"/>
                    <a:pt x="1507" y="1323"/>
                    <a:pt x="1514" y="1324"/>
                  </a:cubicBezTo>
                  <a:cubicBezTo>
                    <a:pt x="1522" y="1324"/>
                    <a:pt x="1530" y="1325"/>
                    <a:pt x="1538" y="1326"/>
                  </a:cubicBezTo>
                  <a:cubicBezTo>
                    <a:pt x="1545" y="1326"/>
                    <a:pt x="1553" y="1327"/>
                    <a:pt x="1561" y="1328"/>
                  </a:cubicBezTo>
                  <a:cubicBezTo>
                    <a:pt x="1564" y="1328"/>
                    <a:pt x="1568" y="1329"/>
                    <a:pt x="1572" y="1329"/>
                  </a:cubicBezTo>
                  <a:cubicBezTo>
                    <a:pt x="1576" y="1329"/>
                    <a:pt x="1580" y="1330"/>
                    <a:pt x="1583" y="1330"/>
                  </a:cubicBezTo>
                  <a:cubicBezTo>
                    <a:pt x="1591" y="1331"/>
                    <a:pt x="1599" y="1332"/>
                    <a:pt x="1606" y="1333"/>
                  </a:cubicBezTo>
                  <a:cubicBezTo>
                    <a:pt x="1614" y="1334"/>
                    <a:pt x="1622" y="1335"/>
                    <a:pt x="1629" y="1336"/>
                  </a:cubicBezTo>
                  <a:cubicBezTo>
                    <a:pt x="1637" y="1337"/>
                    <a:pt x="1644" y="1338"/>
                    <a:pt x="1652" y="1339"/>
                  </a:cubicBezTo>
                  <a:cubicBezTo>
                    <a:pt x="1655" y="1339"/>
                    <a:pt x="1658" y="1339"/>
                    <a:pt x="1660" y="1340"/>
                  </a:cubicBezTo>
                  <a:cubicBezTo>
                    <a:pt x="1665" y="1341"/>
                    <a:pt x="1670" y="1341"/>
                    <a:pt x="1675" y="1342"/>
                  </a:cubicBezTo>
                  <a:cubicBezTo>
                    <a:pt x="1682" y="1343"/>
                    <a:pt x="1690" y="1344"/>
                    <a:pt x="1697" y="1346"/>
                  </a:cubicBezTo>
                  <a:cubicBezTo>
                    <a:pt x="1705" y="1347"/>
                    <a:pt x="1713" y="1348"/>
                    <a:pt x="1720" y="1350"/>
                  </a:cubicBezTo>
                  <a:cubicBezTo>
                    <a:pt x="1728" y="1351"/>
                    <a:pt x="1735" y="1353"/>
                    <a:pt x="1742" y="1354"/>
                  </a:cubicBezTo>
                  <a:cubicBezTo>
                    <a:pt x="1744" y="1355"/>
                    <a:pt x="1746" y="1355"/>
                    <a:pt x="1747" y="1355"/>
                  </a:cubicBezTo>
                  <a:cubicBezTo>
                    <a:pt x="1753" y="1356"/>
                    <a:pt x="1759" y="1358"/>
                    <a:pt x="1765" y="1359"/>
                  </a:cubicBezTo>
                  <a:cubicBezTo>
                    <a:pt x="1772" y="1361"/>
                    <a:pt x="1780" y="1363"/>
                    <a:pt x="1787" y="1364"/>
                  </a:cubicBezTo>
                  <a:cubicBezTo>
                    <a:pt x="1795" y="1366"/>
                    <a:pt x="1802" y="1368"/>
                    <a:pt x="1809" y="1370"/>
                  </a:cubicBezTo>
                  <a:cubicBezTo>
                    <a:pt x="1817" y="1372"/>
                    <a:pt x="1824" y="1374"/>
                    <a:pt x="1831" y="1377"/>
                  </a:cubicBezTo>
                  <a:cubicBezTo>
                    <a:pt x="1839" y="1379"/>
                    <a:pt x="1846" y="1381"/>
                    <a:pt x="1853" y="1384"/>
                  </a:cubicBezTo>
                  <a:cubicBezTo>
                    <a:pt x="1860" y="1386"/>
                    <a:pt x="1868" y="1389"/>
                    <a:pt x="1875" y="1391"/>
                  </a:cubicBezTo>
                  <a:cubicBezTo>
                    <a:pt x="1882" y="1394"/>
                    <a:pt x="1889" y="1397"/>
                    <a:pt x="1896" y="1400"/>
                  </a:cubicBezTo>
                  <a:cubicBezTo>
                    <a:pt x="1902" y="1402"/>
                    <a:pt x="1907" y="1404"/>
                    <a:pt x="1912" y="1406"/>
                  </a:cubicBezTo>
                  <a:cubicBezTo>
                    <a:pt x="1914" y="1407"/>
                    <a:pt x="1916" y="1408"/>
                    <a:pt x="1918" y="1409"/>
                  </a:cubicBezTo>
                  <a:cubicBezTo>
                    <a:pt x="1922" y="1411"/>
                    <a:pt x="1927" y="1413"/>
                    <a:pt x="1931" y="1415"/>
                  </a:cubicBezTo>
                  <a:cubicBezTo>
                    <a:pt x="1939" y="1419"/>
                    <a:pt x="1939" y="1419"/>
                    <a:pt x="1939" y="1419"/>
                  </a:cubicBezTo>
                  <a:cubicBezTo>
                    <a:pt x="1940" y="1420"/>
                    <a:pt x="1940" y="1420"/>
                    <a:pt x="1940" y="1420"/>
                  </a:cubicBezTo>
                  <a:cubicBezTo>
                    <a:pt x="1950" y="1425"/>
                    <a:pt x="1950" y="1425"/>
                    <a:pt x="1950" y="1425"/>
                  </a:cubicBezTo>
                  <a:cubicBezTo>
                    <a:pt x="1954" y="1428"/>
                    <a:pt x="1954" y="1428"/>
                    <a:pt x="1954" y="1428"/>
                  </a:cubicBezTo>
                  <a:cubicBezTo>
                    <a:pt x="1957" y="1429"/>
                    <a:pt x="1957" y="1429"/>
                    <a:pt x="1957" y="1429"/>
                  </a:cubicBezTo>
                  <a:cubicBezTo>
                    <a:pt x="1959" y="1430"/>
                    <a:pt x="1959" y="1430"/>
                    <a:pt x="1959" y="1430"/>
                  </a:cubicBezTo>
                  <a:cubicBezTo>
                    <a:pt x="1960" y="1431"/>
                    <a:pt x="1960" y="1431"/>
                    <a:pt x="1960" y="1431"/>
                  </a:cubicBezTo>
                  <a:cubicBezTo>
                    <a:pt x="1968" y="1436"/>
                    <a:pt x="1968" y="1436"/>
                    <a:pt x="1968" y="1436"/>
                  </a:cubicBezTo>
                  <a:cubicBezTo>
                    <a:pt x="1972" y="1438"/>
                    <a:pt x="1976" y="1440"/>
                    <a:pt x="1980" y="1443"/>
                  </a:cubicBezTo>
                  <a:cubicBezTo>
                    <a:pt x="1982" y="1444"/>
                    <a:pt x="1984" y="1445"/>
                    <a:pt x="1986" y="1446"/>
                  </a:cubicBezTo>
                  <a:cubicBezTo>
                    <a:pt x="1991" y="1449"/>
                    <a:pt x="1991" y="1449"/>
                    <a:pt x="1991" y="1449"/>
                  </a:cubicBezTo>
                  <a:cubicBezTo>
                    <a:pt x="1995" y="1452"/>
                    <a:pt x="1995" y="1452"/>
                    <a:pt x="1995" y="1452"/>
                  </a:cubicBezTo>
                  <a:cubicBezTo>
                    <a:pt x="2001" y="1456"/>
                    <a:pt x="2001" y="1456"/>
                    <a:pt x="2001" y="1456"/>
                  </a:cubicBezTo>
                  <a:cubicBezTo>
                    <a:pt x="2004" y="1458"/>
                    <a:pt x="2004" y="1458"/>
                    <a:pt x="2004" y="1458"/>
                  </a:cubicBezTo>
                  <a:cubicBezTo>
                    <a:pt x="2010" y="1462"/>
                    <a:pt x="2015" y="1465"/>
                    <a:pt x="2021" y="1469"/>
                  </a:cubicBezTo>
                  <a:cubicBezTo>
                    <a:pt x="2021" y="1469"/>
                    <a:pt x="2021" y="1469"/>
                    <a:pt x="2021" y="1469"/>
                  </a:cubicBezTo>
                  <a:cubicBezTo>
                    <a:pt x="2027" y="1473"/>
                    <a:pt x="2033" y="1477"/>
                    <a:pt x="2038" y="1482"/>
                  </a:cubicBezTo>
                  <a:cubicBezTo>
                    <a:pt x="2039" y="1482"/>
                    <a:pt x="2040" y="1483"/>
                    <a:pt x="2041" y="1484"/>
                  </a:cubicBezTo>
                  <a:cubicBezTo>
                    <a:pt x="2046" y="1487"/>
                    <a:pt x="2050" y="1490"/>
                    <a:pt x="2055" y="1494"/>
                  </a:cubicBezTo>
                  <a:cubicBezTo>
                    <a:pt x="2057" y="1496"/>
                    <a:pt x="2059" y="1498"/>
                    <a:pt x="2061" y="1499"/>
                  </a:cubicBezTo>
                  <a:cubicBezTo>
                    <a:pt x="2064" y="1502"/>
                    <a:pt x="2067" y="1505"/>
                    <a:pt x="2071" y="1507"/>
                  </a:cubicBezTo>
                  <a:cubicBezTo>
                    <a:pt x="2073" y="1509"/>
                    <a:pt x="2076" y="1512"/>
                    <a:pt x="2078" y="1514"/>
                  </a:cubicBezTo>
                  <a:cubicBezTo>
                    <a:pt x="2081" y="1516"/>
                    <a:pt x="2081" y="1516"/>
                    <a:pt x="2081" y="1516"/>
                  </a:cubicBezTo>
                  <a:cubicBezTo>
                    <a:pt x="2086" y="1521"/>
                    <a:pt x="2086" y="1521"/>
                    <a:pt x="2086" y="1521"/>
                  </a:cubicBezTo>
                  <a:cubicBezTo>
                    <a:pt x="2090" y="1525"/>
                    <a:pt x="2095" y="1529"/>
                    <a:pt x="2099" y="1533"/>
                  </a:cubicBezTo>
                  <a:cubicBezTo>
                    <a:pt x="2103" y="1537"/>
                    <a:pt x="2107" y="1542"/>
                    <a:pt x="2111" y="1546"/>
                  </a:cubicBezTo>
                  <a:cubicBezTo>
                    <a:pt x="2116" y="1551"/>
                    <a:pt x="2116" y="1551"/>
                    <a:pt x="2116" y="1551"/>
                  </a:cubicBezTo>
                  <a:cubicBezTo>
                    <a:pt x="2118" y="1553"/>
                    <a:pt x="2118" y="1553"/>
                    <a:pt x="2118" y="1553"/>
                  </a:cubicBezTo>
                  <a:cubicBezTo>
                    <a:pt x="2120" y="1556"/>
                    <a:pt x="2122" y="1558"/>
                    <a:pt x="2124" y="1561"/>
                  </a:cubicBezTo>
                  <a:cubicBezTo>
                    <a:pt x="2128" y="1565"/>
                    <a:pt x="2131" y="1569"/>
                    <a:pt x="2135" y="1573"/>
                  </a:cubicBezTo>
                  <a:cubicBezTo>
                    <a:pt x="2135" y="1574"/>
                    <a:pt x="2136" y="1575"/>
                    <a:pt x="2137" y="1577"/>
                  </a:cubicBezTo>
                  <a:cubicBezTo>
                    <a:pt x="2141" y="1582"/>
                    <a:pt x="2145" y="1587"/>
                    <a:pt x="2149" y="1593"/>
                  </a:cubicBezTo>
                  <a:cubicBezTo>
                    <a:pt x="2152" y="1598"/>
                    <a:pt x="2152" y="1598"/>
                    <a:pt x="2152" y="1598"/>
                  </a:cubicBezTo>
                  <a:cubicBezTo>
                    <a:pt x="2155" y="1601"/>
                    <a:pt x="2155" y="1601"/>
                    <a:pt x="2155" y="1601"/>
                  </a:cubicBezTo>
                  <a:cubicBezTo>
                    <a:pt x="2156" y="1604"/>
                    <a:pt x="2158" y="1607"/>
                    <a:pt x="2160" y="1610"/>
                  </a:cubicBezTo>
                  <a:cubicBezTo>
                    <a:pt x="2163" y="1615"/>
                    <a:pt x="2166" y="1620"/>
                    <a:pt x="2169" y="1626"/>
                  </a:cubicBezTo>
                  <a:cubicBezTo>
                    <a:pt x="2170" y="1626"/>
                    <a:pt x="2170" y="1626"/>
                    <a:pt x="2170" y="1627"/>
                  </a:cubicBezTo>
                  <a:cubicBezTo>
                    <a:pt x="2173" y="1633"/>
                    <a:pt x="2176" y="1639"/>
                    <a:pt x="2179" y="1644"/>
                  </a:cubicBezTo>
                  <a:cubicBezTo>
                    <a:pt x="2181" y="1649"/>
                    <a:pt x="2183" y="1654"/>
                    <a:pt x="2185" y="1658"/>
                  </a:cubicBezTo>
                  <a:cubicBezTo>
                    <a:pt x="2186" y="1660"/>
                    <a:pt x="2186" y="1661"/>
                    <a:pt x="2187" y="1662"/>
                  </a:cubicBezTo>
                  <a:cubicBezTo>
                    <a:pt x="2189" y="1669"/>
                    <a:pt x="2192" y="1675"/>
                    <a:pt x="2194" y="1681"/>
                  </a:cubicBezTo>
                  <a:cubicBezTo>
                    <a:pt x="2196" y="1686"/>
                    <a:pt x="2198" y="1692"/>
                    <a:pt x="2199" y="1698"/>
                  </a:cubicBezTo>
                  <a:cubicBezTo>
                    <a:pt x="2200" y="1698"/>
                    <a:pt x="2200" y="1699"/>
                    <a:pt x="2200" y="1699"/>
                  </a:cubicBezTo>
                  <a:cubicBezTo>
                    <a:pt x="2202" y="1706"/>
                    <a:pt x="2203" y="1712"/>
                    <a:pt x="2205" y="1718"/>
                  </a:cubicBezTo>
                  <a:cubicBezTo>
                    <a:pt x="2205" y="1722"/>
                    <a:pt x="2206" y="1725"/>
                    <a:pt x="2207" y="1728"/>
                  </a:cubicBezTo>
                  <a:cubicBezTo>
                    <a:pt x="2208" y="1737"/>
                    <a:pt x="2208" y="1737"/>
                    <a:pt x="2208" y="1737"/>
                  </a:cubicBezTo>
                  <a:cubicBezTo>
                    <a:pt x="2210" y="1747"/>
                    <a:pt x="2210" y="1747"/>
                    <a:pt x="2210" y="1747"/>
                  </a:cubicBezTo>
                  <a:cubicBezTo>
                    <a:pt x="2211" y="1750"/>
                    <a:pt x="2211" y="1750"/>
                    <a:pt x="2211" y="1750"/>
                  </a:cubicBezTo>
                  <a:cubicBezTo>
                    <a:pt x="2211" y="1752"/>
                    <a:pt x="2211" y="1752"/>
                    <a:pt x="2211" y="1752"/>
                  </a:cubicBezTo>
                  <a:cubicBezTo>
                    <a:pt x="2211" y="1757"/>
                    <a:pt x="2211" y="1757"/>
                    <a:pt x="2211" y="1757"/>
                  </a:cubicBezTo>
                  <a:cubicBezTo>
                    <a:pt x="2212" y="1763"/>
                    <a:pt x="2212" y="1769"/>
                    <a:pt x="2213" y="1776"/>
                  </a:cubicBezTo>
                  <a:cubicBezTo>
                    <a:pt x="2214" y="1782"/>
                    <a:pt x="2213" y="1789"/>
                    <a:pt x="2214" y="1795"/>
                  </a:cubicBezTo>
                  <a:cubicBezTo>
                    <a:pt x="2214" y="1805"/>
                    <a:pt x="2214" y="1805"/>
                    <a:pt x="2214" y="1805"/>
                  </a:cubicBezTo>
                  <a:cubicBezTo>
                    <a:pt x="2214" y="1814"/>
                    <a:pt x="2214" y="1814"/>
                    <a:pt x="2214" y="1814"/>
                  </a:cubicBezTo>
                  <a:cubicBezTo>
                    <a:pt x="2213" y="1820"/>
                    <a:pt x="2213" y="1827"/>
                    <a:pt x="2213" y="1833"/>
                  </a:cubicBezTo>
                  <a:cubicBezTo>
                    <a:pt x="2212" y="1837"/>
                    <a:pt x="2212" y="1842"/>
                    <a:pt x="2211" y="1846"/>
                  </a:cubicBezTo>
                  <a:cubicBezTo>
                    <a:pt x="2211" y="1854"/>
                    <a:pt x="2210" y="1863"/>
                    <a:pt x="2208" y="1871"/>
                  </a:cubicBezTo>
                  <a:cubicBezTo>
                    <a:pt x="2207" y="1877"/>
                    <a:pt x="2207" y="1883"/>
                    <a:pt x="2205" y="1889"/>
                  </a:cubicBezTo>
                  <a:cubicBezTo>
                    <a:pt x="2204" y="1896"/>
                    <a:pt x="2203" y="1902"/>
                    <a:pt x="2201" y="1908"/>
                  </a:cubicBezTo>
                  <a:cubicBezTo>
                    <a:pt x="2200" y="1914"/>
                    <a:pt x="2198" y="1920"/>
                    <a:pt x="2197" y="1926"/>
                  </a:cubicBezTo>
                  <a:cubicBezTo>
                    <a:pt x="2195" y="1932"/>
                    <a:pt x="2194" y="1938"/>
                    <a:pt x="2192" y="1944"/>
                  </a:cubicBezTo>
                  <a:cubicBezTo>
                    <a:pt x="2190" y="1950"/>
                    <a:pt x="2188" y="1956"/>
                    <a:pt x="2186" y="1962"/>
                  </a:cubicBezTo>
                  <a:cubicBezTo>
                    <a:pt x="2184" y="1971"/>
                    <a:pt x="2184" y="1971"/>
                    <a:pt x="2184" y="1971"/>
                  </a:cubicBezTo>
                  <a:cubicBezTo>
                    <a:pt x="2181" y="1979"/>
                    <a:pt x="2181" y="1979"/>
                    <a:pt x="2181" y="1979"/>
                  </a:cubicBezTo>
                  <a:cubicBezTo>
                    <a:pt x="2180" y="1981"/>
                    <a:pt x="2180" y="1982"/>
                    <a:pt x="2179" y="1984"/>
                  </a:cubicBezTo>
                  <a:cubicBezTo>
                    <a:pt x="2177" y="1988"/>
                    <a:pt x="2176" y="1992"/>
                    <a:pt x="2174" y="1997"/>
                  </a:cubicBezTo>
                  <a:cubicBezTo>
                    <a:pt x="2174" y="1998"/>
                    <a:pt x="2174" y="1998"/>
                    <a:pt x="2173" y="1999"/>
                  </a:cubicBezTo>
                  <a:cubicBezTo>
                    <a:pt x="2197" y="1999"/>
                    <a:pt x="2197" y="1999"/>
                    <a:pt x="2197" y="1999"/>
                  </a:cubicBezTo>
                  <a:cubicBezTo>
                    <a:pt x="2198" y="1996"/>
                    <a:pt x="2199" y="1992"/>
                    <a:pt x="2200" y="1989"/>
                  </a:cubicBezTo>
                  <a:lnTo>
                    <a:pt x="2204" y="198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 name="Freeform 8">
              <a:extLst>
                <a:ext uri="{FF2B5EF4-FFF2-40B4-BE49-F238E27FC236}">
                  <a16:creationId xmlns:a16="http://schemas.microsoft.com/office/drawing/2014/main" id="{DCD3CDA6-9212-5BFD-D90D-E112D7B87137}"/>
                </a:ext>
              </a:extLst>
            </p:cNvPr>
            <p:cNvSpPr>
              <a:spLocks/>
            </p:cNvSpPr>
            <p:nvPr/>
          </p:nvSpPr>
          <p:spPr bwMode="auto">
            <a:xfrm>
              <a:off x="968375" y="3740150"/>
              <a:ext cx="146050" cy="474663"/>
            </a:xfrm>
            <a:custGeom>
              <a:avLst/>
              <a:gdLst>
                <a:gd name="T0" fmla="*/ 50 w 57"/>
                <a:gd name="T1" fmla="*/ 170 h 187"/>
                <a:gd name="T2" fmla="*/ 43 w 57"/>
                <a:gd name="T3" fmla="*/ 160 h 187"/>
                <a:gd name="T4" fmla="*/ 37 w 57"/>
                <a:gd name="T5" fmla="*/ 149 h 187"/>
                <a:gd name="T6" fmla="*/ 36 w 57"/>
                <a:gd name="T7" fmla="*/ 147 h 187"/>
                <a:gd name="T8" fmla="*/ 36 w 57"/>
                <a:gd name="T9" fmla="*/ 146 h 187"/>
                <a:gd name="T10" fmla="*/ 31 w 57"/>
                <a:gd name="T11" fmla="*/ 136 h 187"/>
                <a:gd name="T12" fmla="*/ 27 w 57"/>
                <a:gd name="T13" fmla="*/ 125 h 187"/>
                <a:gd name="T14" fmla="*/ 26 w 57"/>
                <a:gd name="T15" fmla="*/ 121 h 187"/>
                <a:gd name="T16" fmla="*/ 23 w 57"/>
                <a:gd name="T17" fmla="*/ 113 h 187"/>
                <a:gd name="T18" fmla="*/ 22 w 57"/>
                <a:gd name="T19" fmla="*/ 108 h 187"/>
                <a:gd name="T20" fmla="*/ 21 w 57"/>
                <a:gd name="T21" fmla="*/ 102 h 187"/>
                <a:gd name="T22" fmla="*/ 21 w 57"/>
                <a:gd name="T23" fmla="*/ 101 h 187"/>
                <a:gd name="T24" fmla="*/ 18 w 57"/>
                <a:gd name="T25" fmla="*/ 78 h 187"/>
                <a:gd name="T26" fmla="*/ 18 w 57"/>
                <a:gd name="T27" fmla="*/ 51 h 187"/>
                <a:gd name="T28" fmla="*/ 33 w 57"/>
                <a:gd name="T29" fmla="*/ 0 h 187"/>
                <a:gd name="T30" fmla="*/ 27 w 57"/>
                <a:gd name="T31" fmla="*/ 0 h 187"/>
                <a:gd name="T32" fmla="*/ 25 w 57"/>
                <a:gd name="T33" fmla="*/ 0 h 187"/>
                <a:gd name="T34" fmla="*/ 18 w 57"/>
                <a:gd name="T35" fmla="*/ 0 h 187"/>
                <a:gd name="T36" fmla="*/ 14 w 57"/>
                <a:gd name="T37" fmla="*/ 0 h 187"/>
                <a:gd name="T38" fmla="*/ 2 w 57"/>
                <a:gd name="T39" fmla="*/ 49 h 187"/>
                <a:gd name="T40" fmla="*/ 1 w 57"/>
                <a:gd name="T41" fmla="*/ 73 h 187"/>
                <a:gd name="T42" fmla="*/ 3 w 57"/>
                <a:gd name="T43" fmla="*/ 95 h 187"/>
                <a:gd name="T44" fmla="*/ 3 w 57"/>
                <a:gd name="T45" fmla="*/ 100 h 187"/>
                <a:gd name="T46" fmla="*/ 4 w 57"/>
                <a:gd name="T47" fmla="*/ 104 h 187"/>
                <a:gd name="T48" fmla="*/ 7 w 57"/>
                <a:gd name="T49" fmla="*/ 117 h 187"/>
                <a:gd name="T50" fmla="*/ 8 w 57"/>
                <a:gd name="T51" fmla="*/ 119 h 187"/>
                <a:gd name="T52" fmla="*/ 11 w 57"/>
                <a:gd name="T53" fmla="*/ 130 h 187"/>
                <a:gd name="T54" fmla="*/ 13 w 57"/>
                <a:gd name="T55" fmla="*/ 136 h 187"/>
                <a:gd name="T56" fmla="*/ 15 w 57"/>
                <a:gd name="T57" fmla="*/ 140 h 187"/>
                <a:gd name="T58" fmla="*/ 19 w 57"/>
                <a:gd name="T59" fmla="*/ 150 h 187"/>
                <a:gd name="T60" fmla="*/ 21 w 57"/>
                <a:gd name="T61" fmla="*/ 154 h 187"/>
                <a:gd name="T62" fmla="*/ 25 w 57"/>
                <a:gd name="T63" fmla="*/ 162 h 187"/>
                <a:gd name="T64" fmla="*/ 30 w 57"/>
                <a:gd name="T65" fmla="*/ 171 h 187"/>
                <a:gd name="T66" fmla="*/ 31 w 57"/>
                <a:gd name="T67" fmla="*/ 172 h 187"/>
                <a:gd name="T68" fmla="*/ 38 w 57"/>
                <a:gd name="T69" fmla="*/ 182 h 187"/>
                <a:gd name="T70" fmla="*/ 42 w 57"/>
                <a:gd name="T71" fmla="*/ 187 h 187"/>
                <a:gd name="T72" fmla="*/ 47 w 57"/>
                <a:gd name="T73" fmla="*/ 184 h 187"/>
                <a:gd name="T74" fmla="*/ 50 w 57"/>
                <a:gd name="T75" fmla="*/ 182 h 187"/>
                <a:gd name="T76" fmla="*/ 57 w 57"/>
                <a:gd name="T77" fmla="*/ 179 h 187"/>
                <a:gd name="T78" fmla="*/ 52 w 57"/>
                <a:gd name="T79" fmla="*/ 173 h 187"/>
                <a:gd name="T80" fmla="*/ 50 w 57"/>
                <a:gd name="T81" fmla="*/ 1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187">
                  <a:moveTo>
                    <a:pt x="50" y="170"/>
                  </a:moveTo>
                  <a:cubicBezTo>
                    <a:pt x="48" y="167"/>
                    <a:pt x="45" y="163"/>
                    <a:pt x="43" y="160"/>
                  </a:cubicBezTo>
                  <a:cubicBezTo>
                    <a:pt x="41" y="156"/>
                    <a:pt x="39" y="153"/>
                    <a:pt x="37" y="149"/>
                  </a:cubicBezTo>
                  <a:cubicBezTo>
                    <a:pt x="37" y="148"/>
                    <a:pt x="36" y="148"/>
                    <a:pt x="36" y="147"/>
                  </a:cubicBezTo>
                  <a:cubicBezTo>
                    <a:pt x="36" y="147"/>
                    <a:pt x="36" y="147"/>
                    <a:pt x="36" y="146"/>
                  </a:cubicBezTo>
                  <a:cubicBezTo>
                    <a:pt x="34" y="143"/>
                    <a:pt x="32" y="140"/>
                    <a:pt x="31" y="136"/>
                  </a:cubicBezTo>
                  <a:cubicBezTo>
                    <a:pt x="29" y="132"/>
                    <a:pt x="28" y="129"/>
                    <a:pt x="27" y="125"/>
                  </a:cubicBezTo>
                  <a:cubicBezTo>
                    <a:pt x="26" y="123"/>
                    <a:pt x="26" y="122"/>
                    <a:pt x="26" y="121"/>
                  </a:cubicBezTo>
                  <a:cubicBezTo>
                    <a:pt x="25" y="118"/>
                    <a:pt x="24" y="116"/>
                    <a:pt x="23" y="113"/>
                  </a:cubicBezTo>
                  <a:cubicBezTo>
                    <a:pt x="23" y="111"/>
                    <a:pt x="23" y="110"/>
                    <a:pt x="22" y="108"/>
                  </a:cubicBezTo>
                  <a:cubicBezTo>
                    <a:pt x="22" y="106"/>
                    <a:pt x="21" y="104"/>
                    <a:pt x="21" y="102"/>
                  </a:cubicBezTo>
                  <a:cubicBezTo>
                    <a:pt x="21" y="102"/>
                    <a:pt x="21" y="101"/>
                    <a:pt x="21" y="101"/>
                  </a:cubicBezTo>
                  <a:cubicBezTo>
                    <a:pt x="19" y="93"/>
                    <a:pt x="18" y="85"/>
                    <a:pt x="18" y="78"/>
                  </a:cubicBezTo>
                  <a:cubicBezTo>
                    <a:pt x="17" y="69"/>
                    <a:pt x="17" y="60"/>
                    <a:pt x="18" y="51"/>
                  </a:cubicBezTo>
                  <a:cubicBezTo>
                    <a:pt x="20" y="34"/>
                    <a:pt x="25" y="17"/>
                    <a:pt x="33" y="0"/>
                  </a:cubicBezTo>
                  <a:cubicBezTo>
                    <a:pt x="27" y="0"/>
                    <a:pt x="27" y="0"/>
                    <a:pt x="27" y="0"/>
                  </a:cubicBezTo>
                  <a:cubicBezTo>
                    <a:pt x="25" y="0"/>
                    <a:pt x="25" y="0"/>
                    <a:pt x="25" y="0"/>
                  </a:cubicBezTo>
                  <a:cubicBezTo>
                    <a:pt x="18" y="0"/>
                    <a:pt x="18" y="0"/>
                    <a:pt x="18" y="0"/>
                  </a:cubicBezTo>
                  <a:cubicBezTo>
                    <a:pt x="14" y="0"/>
                    <a:pt x="14" y="0"/>
                    <a:pt x="14" y="0"/>
                  </a:cubicBezTo>
                  <a:cubicBezTo>
                    <a:pt x="8" y="16"/>
                    <a:pt x="3" y="32"/>
                    <a:pt x="2" y="49"/>
                  </a:cubicBezTo>
                  <a:cubicBezTo>
                    <a:pt x="1" y="57"/>
                    <a:pt x="0" y="65"/>
                    <a:pt x="1" y="73"/>
                  </a:cubicBezTo>
                  <a:cubicBezTo>
                    <a:pt x="1" y="80"/>
                    <a:pt x="2" y="88"/>
                    <a:pt x="3" y="95"/>
                  </a:cubicBezTo>
                  <a:cubicBezTo>
                    <a:pt x="3" y="97"/>
                    <a:pt x="3" y="98"/>
                    <a:pt x="3" y="100"/>
                  </a:cubicBezTo>
                  <a:cubicBezTo>
                    <a:pt x="4" y="101"/>
                    <a:pt x="4" y="103"/>
                    <a:pt x="4" y="104"/>
                  </a:cubicBezTo>
                  <a:cubicBezTo>
                    <a:pt x="5" y="108"/>
                    <a:pt x="6" y="113"/>
                    <a:pt x="7" y="117"/>
                  </a:cubicBezTo>
                  <a:cubicBezTo>
                    <a:pt x="7" y="118"/>
                    <a:pt x="8" y="118"/>
                    <a:pt x="8" y="119"/>
                  </a:cubicBezTo>
                  <a:cubicBezTo>
                    <a:pt x="9" y="123"/>
                    <a:pt x="10" y="127"/>
                    <a:pt x="11" y="130"/>
                  </a:cubicBezTo>
                  <a:cubicBezTo>
                    <a:pt x="12" y="132"/>
                    <a:pt x="12" y="134"/>
                    <a:pt x="13" y="136"/>
                  </a:cubicBezTo>
                  <a:cubicBezTo>
                    <a:pt x="14" y="137"/>
                    <a:pt x="14" y="139"/>
                    <a:pt x="15" y="140"/>
                  </a:cubicBezTo>
                  <a:cubicBezTo>
                    <a:pt x="16" y="143"/>
                    <a:pt x="17" y="147"/>
                    <a:pt x="19" y="150"/>
                  </a:cubicBezTo>
                  <a:cubicBezTo>
                    <a:pt x="19" y="151"/>
                    <a:pt x="20" y="152"/>
                    <a:pt x="21" y="154"/>
                  </a:cubicBezTo>
                  <a:cubicBezTo>
                    <a:pt x="22" y="156"/>
                    <a:pt x="23" y="159"/>
                    <a:pt x="25" y="162"/>
                  </a:cubicBezTo>
                  <a:cubicBezTo>
                    <a:pt x="27" y="165"/>
                    <a:pt x="28" y="168"/>
                    <a:pt x="30" y="171"/>
                  </a:cubicBezTo>
                  <a:cubicBezTo>
                    <a:pt x="31" y="171"/>
                    <a:pt x="31" y="172"/>
                    <a:pt x="31" y="172"/>
                  </a:cubicBezTo>
                  <a:cubicBezTo>
                    <a:pt x="34" y="176"/>
                    <a:pt x="36" y="179"/>
                    <a:pt x="38" y="182"/>
                  </a:cubicBezTo>
                  <a:cubicBezTo>
                    <a:pt x="39" y="183"/>
                    <a:pt x="41" y="185"/>
                    <a:pt x="42" y="187"/>
                  </a:cubicBezTo>
                  <a:cubicBezTo>
                    <a:pt x="44" y="186"/>
                    <a:pt x="45" y="185"/>
                    <a:pt x="47" y="184"/>
                  </a:cubicBezTo>
                  <a:cubicBezTo>
                    <a:pt x="48" y="184"/>
                    <a:pt x="49" y="183"/>
                    <a:pt x="50" y="182"/>
                  </a:cubicBezTo>
                  <a:cubicBezTo>
                    <a:pt x="52" y="181"/>
                    <a:pt x="55" y="180"/>
                    <a:pt x="57" y="179"/>
                  </a:cubicBezTo>
                  <a:cubicBezTo>
                    <a:pt x="55" y="177"/>
                    <a:pt x="54" y="175"/>
                    <a:pt x="52" y="173"/>
                  </a:cubicBezTo>
                  <a:cubicBezTo>
                    <a:pt x="52" y="172"/>
                    <a:pt x="51" y="171"/>
                    <a:pt x="50" y="17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Freeform 9">
              <a:extLst>
                <a:ext uri="{FF2B5EF4-FFF2-40B4-BE49-F238E27FC236}">
                  <a16:creationId xmlns:a16="http://schemas.microsoft.com/office/drawing/2014/main" id="{8C2A59C3-E0B7-A9BF-BC68-C0FDB2AE4947}"/>
                </a:ext>
              </a:extLst>
            </p:cNvPr>
            <p:cNvSpPr>
              <a:spLocks/>
            </p:cNvSpPr>
            <p:nvPr/>
          </p:nvSpPr>
          <p:spPr bwMode="auto">
            <a:xfrm>
              <a:off x="1119188" y="3303588"/>
              <a:ext cx="454025" cy="268288"/>
            </a:xfrm>
            <a:custGeom>
              <a:avLst/>
              <a:gdLst>
                <a:gd name="T0" fmla="*/ 74 w 179"/>
                <a:gd name="T1" fmla="*/ 66 h 106"/>
                <a:gd name="T2" fmla="*/ 83 w 179"/>
                <a:gd name="T3" fmla="*/ 60 h 106"/>
                <a:gd name="T4" fmla="*/ 85 w 179"/>
                <a:gd name="T5" fmla="*/ 59 h 106"/>
                <a:gd name="T6" fmla="*/ 95 w 179"/>
                <a:gd name="T7" fmla="*/ 53 h 106"/>
                <a:gd name="T8" fmla="*/ 106 w 179"/>
                <a:gd name="T9" fmla="*/ 47 h 106"/>
                <a:gd name="T10" fmla="*/ 110 w 179"/>
                <a:gd name="T11" fmla="*/ 45 h 106"/>
                <a:gd name="T12" fmla="*/ 116 w 179"/>
                <a:gd name="T13" fmla="*/ 41 h 106"/>
                <a:gd name="T14" fmla="*/ 127 w 179"/>
                <a:gd name="T15" fmla="*/ 35 h 106"/>
                <a:gd name="T16" fmla="*/ 135 w 179"/>
                <a:gd name="T17" fmla="*/ 31 h 106"/>
                <a:gd name="T18" fmla="*/ 137 w 179"/>
                <a:gd name="T19" fmla="*/ 30 h 106"/>
                <a:gd name="T20" fmla="*/ 147 w 179"/>
                <a:gd name="T21" fmla="*/ 25 h 106"/>
                <a:gd name="T22" fmla="*/ 153 w 179"/>
                <a:gd name="T23" fmla="*/ 22 h 106"/>
                <a:gd name="T24" fmla="*/ 157 w 179"/>
                <a:gd name="T25" fmla="*/ 20 h 106"/>
                <a:gd name="T26" fmla="*/ 161 w 179"/>
                <a:gd name="T27" fmla="*/ 18 h 106"/>
                <a:gd name="T28" fmla="*/ 168 w 179"/>
                <a:gd name="T29" fmla="*/ 15 h 106"/>
                <a:gd name="T30" fmla="*/ 178 w 179"/>
                <a:gd name="T31" fmla="*/ 11 h 106"/>
                <a:gd name="T32" fmla="*/ 179 w 179"/>
                <a:gd name="T33" fmla="*/ 10 h 106"/>
                <a:gd name="T34" fmla="*/ 178 w 179"/>
                <a:gd name="T35" fmla="*/ 9 h 106"/>
                <a:gd name="T36" fmla="*/ 173 w 179"/>
                <a:gd name="T37" fmla="*/ 5 h 106"/>
                <a:gd name="T38" fmla="*/ 170 w 179"/>
                <a:gd name="T39" fmla="*/ 4 h 106"/>
                <a:gd name="T40" fmla="*/ 165 w 179"/>
                <a:gd name="T41" fmla="*/ 1 h 106"/>
                <a:gd name="T42" fmla="*/ 162 w 179"/>
                <a:gd name="T43" fmla="*/ 0 h 106"/>
                <a:gd name="T44" fmla="*/ 161 w 179"/>
                <a:gd name="T45" fmla="*/ 0 h 106"/>
                <a:gd name="T46" fmla="*/ 152 w 179"/>
                <a:gd name="T47" fmla="*/ 3 h 106"/>
                <a:gd name="T48" fmla="*/ 146 w 179"/>
                <a:gd name="T49" fmla="*/ 6 h 106"/>
                <a:gd name="T50" fmla="*/ 142 w 179"/>
                <a:gd name="T51" fmla="*/ 8 h 106"/>
                <a:gd name="T52" fmla="*/ 141 w 179"/>
                <a:gd name="T53" fmla="*/ 9 h 106"/>
                <a:gd name="T54" fmla="*/ 132 w 179"/>
                <a:gd name="T55" fmla="*/ 13 h 106"/>
                <a:gd name="T56" fmla="*/ 122 w 179"/>
                <a:gd name="T57" fmla="*/ 18 h 106"/>
                <a:gd name="T58" fmla="*/ 115 w 179"/>
                <a:gd name="T59" fmla="*/ 22 h 106"/>
                <a:gd name="T60" fmla="*/ 111 w 179"/>
                <a:gd name="T61" fmla="*/ 24 h 106"/>
                <a:gd name="T62" fmla="*/ 101 w 179"/>
                <a:gd name="T63" fmla="*/ 30 h 106"/>
                <a:gd name="T64" fmla="*/ 90 w 179"/>
                <a:gd name="T65" fmla="*/ 36 h 106"/>
                <a:gd name="T66" fmla="*/ 89 w 179"/>
                <a:gd name="T67" fmla="*/ 37 h 106"/>
                <a:gd name="T68" fmla="*/ 80 w 179"/>
                <a:gd name="T69" fmla="*/ 42 h 106"/>
                <a:gd name="T70" fmla="*/ 69 w 179"/>
                <a:gd name="T71" fmla="*/ 49 h 106"/>
                <a:gd name="T72" fmla="*/ 62 w 179"/>
                <a:gd name="T73" fmla="*/ 54 h 106"/>
                <a:gd name="T74" fmla="*/ 59 w 179"/>
                <a:gd name="T75" fmla="*/ 56 h 106"/>
                <a:gd name="T76" fmla="*/ 48 w 179"/>
                <a:gd name="T77" fmla="*/ 64 h 106"/>
                <a:gd name="T78" fmla="*/ 37 w 179"/>
                <a:gd name="T79" fmla="*/ 72 h 106"/>
                <a:gd name="T80" fmla="*/ 36 w 179"/>
                <a:gd name="T81" fmla="*/ 72 h 106"/>
                <a:gd name="T82" fmla="*/ 35 w 179"/>
                <a:gd name="T83" fmla="*/ 74 h 106"/>
                <a:gd name="T84" fmla="*/ 25 w 179"/>
                <a:gd name="T85" fmla="*/ 82 h 106"/>
                <a:gd name="T86" fmla="*/ 14 w 179"/>
                <a:gd name="T87" fmla="*/ 92 h 106"/>
                <a:gd name="T88" fmla="*/ 6 w 179"/>
                <a:gd name="T89" fmla="*/ 99 h 106"/>
                <a:gd name="T90" fmla="*/ 2 w 179"/>
                <a:gd name="T91" fmla="*/ 103 h 106"/>
                <a:gd name="T92" fmla="*/ 0 w 179"/>
                <a:gd name="T93" fmla="*/ 105 h 106"/>
                <a:gd name="T94" fmla="*/ 2 w 179"/>
                <a:gd name="T95" fmla="*/ 105 h 106"/>
                <a:gd name="T96" fmla="*/ 5 w 179"/>
                <a:gd name="T97" fmla="*/ 106 h 106"/>
                <a:gd name="T98" fmla="*/ 8 w 179"/>
                <a:gd name="T99" fmla="*/ 106 h 106"/>
                <a:gd name="T100" fmla="*/ 11 w 179"/>
                <a:gd name="T101" fmla="*/ 105 h 106"/>
                <a:gd name="T102" fmla="*/ 20 w 179"/>
                <a:gd name="T103" fmla="*/ 103 h 106"/>
                <a:gd name="T104" fmla="*/ 22 w 179"/>
                <a:gd name="T105" fmla="*/ 103 h 106"/>
                <a:gd name="T106" fmla="*/ 28 w 179"/>
                <a:gd name="T107" fmla="*/ 102 h 106"/>
                <a:gd name="T108" fmla="*/ 28 w 179"/>
                <a:gd name="T109" fmla="*/ 102 h 106"/>
                <a:gd name="T110" fmla="*/ 30 w 179"/>
                <a:gd name="T111" fmla="*/ 100 h 106"/>
                <a:gd name="T112" fmla="*/ 41 w 179"/>
                <a:gd name="T113" fmla="*/ 90 h 106"/>
                <a:gd name="T114" fmla="*/ 47 w 179"/>
                <a:gd name="T115" fmla="*/ 86 h 106"/>
                <a:gd name="T116" fmla="*/ 53 w 179"/>
                <a:gd name="T117" fmla="*/ 82 h 106"/>
                <a:gd name="T118" fmla="*/ 56 w 179"/>
                <a:gd name="T119" fmla="*/ 79 h 106"/>
                <a:gd name="T120" fmla="*/ 63 w 179"/>
                <a:gd name="T121" fmla="*/ 74 h 106"/>
                <a:gd name="T122" fmla="*/ 74 w 179"/>
                <a:gd name="T123"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 h="106">
                  <a:moveTo>
                    <a:pt x="74" y="66"/>
                  </a:moveTo>
                  <a:cubicBezTo>
                    <a:pt x="77" y="64"/>
                    <a:pt x="80" y="62"/>
                    <a:pt x="83" y="60"/>
                  </a:cubicBezTo>
                  <a:cubicBezTo>
                    <a:pt x="84" y="60"/>
                    <a:pt x="84" y="60"/>
                    <a:pt x="85" y="59"/>
                  </a:cubicBezTo>
                  <a:cubicBezTo>
                    <a:pt x="88" y="57"/>
                    <a:pt x="92" y="55"/>
                    <a:pt x="95" y="53"/>
                  </a:cubicBezTo>
                  <a:cubicBezTo>
                    <a:pt x="99" y="51"/>
                    <a:pt x="102" y="49"/>
                    <a:pt x="106" y="47"/>
                  </a:cubicBezTo>
                  <a:cubicBezTo>
                    <a:pt x="107" y="46"/>
                    <a:pt x="108" y="45"/>
                    <a:pt x="110" y="45"/>
                  </a:cubicBezTo>
                  <a:cubicBezTo>
                    <a:pt x="112" y="43"/>
                    <a:pt x="114" y="42"/>
                    <a:pt x="116" y="41"/>
                  </a:cubicBezTo>
                  <a:cubicBezTo>
                    <a:pt x="120" y="39"/>
                    <a:pt x="123" y="37"/>
                    <a:pt x="127" y="35"/>
                  </a:cubicBezTo>
                  <a:cubicBezTo>
                    <a:pt x="130" y="34"/>
                    <a:pt x="133" y="32"/>
                    <a:pt x="135" y="31"/>
                  </a:cubicBezTo>
                  <a:cubicBezTo>
                    <a:pt x="136" y="31"/>
                    <a:pt x="136" y="30"/>
                    <a:pt x="137" y="30"/>
                  </a:cubicBezTo>
                  <a:cubicBezTo>
                    <a:pt x="140" y="28"/>
                    <a:pt x="144" y="27"/>
                    <a:pt x="147" y="25"/>
                  </a:cubicBezTo>
                  <a:cubicBezTo>
                    <a:pt x="149" y="24"/>
                    <a:pt x="151" y="23"/>
                    <a:pt x="153" y="22"/>
                  </a:cubicBezTo>
                  <a:cubicBezTo>
                    <a:pt x="155" y="21"/>
                    <a:pt x="156" y="21"/>
                    <a:pt x="157" y="20"/>
                  </a:cubicBezTo>
                  <a:cubicBezTo>
                    <a:pt x="159" y="20"/>
                    <a:pt x="160" y="19"/>
                    <a:pt x="161" y="18"/>
                  </a:cubicBezTo>
                  <a:cubicBezTo>
                    <a:pt x="163" y="17"/>
                    <a:pt x="165" y="16"/>
                    <a:pt x="168" y="15"/>
                  </a:cubicBezTo>
                  <a:cubicBezTo>
                    <a:pt x="171" y="14"/>
                    <a:pt x="174" y="12"/>
                    <a:pt x="178" y="11"/>
                  </a:cubicBezTo>
                  <a:cubicBezTo>
                    <a:pt x="178" y="11"/>
                    <a:pt x="179" y="10"/>
                    <a:pt x="179" y="10"/>
                  </a:cubicBezTo>
                  <a:cubicBezTo>
                    <a:pt x="179" y="10"/>
                    <a:pt x="178" y="9"/>
                    <a:pt x="178" y="9"/>
                  </a:cubicBezTo>
                  <a:cubicBezTo>
                    <a:pt x="176" y="7"/>
                    <a:pt x="177" y="8"/>
                    <a:pt x="173" y="5"/>
                  </a:cubicBezTo>
                  <a:cubicBezTo>
                    <a:pt x="172" y="5"/>
                    <a:pt x="171" y="4"/>
                    <a:pt x="170" y="4"/>
                  </a:cubicBezTo>
                  <a:cubicBezTo>
                    <a:pt x="169" y="3"/>
                    <a:pt x="167" y="2"/>
                    <a:pt x="165" y="1"/>
                  </a:cubicBezTo>
                  <a:cubicBezTo>
                    <a:pt x="164" y="1"/>
                    <a:pt x="163" y="1"/>
                    <a:pt x="162" y="0"/>
                  </a:cubicBezTo>
                  <a:cubicBezTo>
                    <a:pt x="162" y="0"/>
                    <a:pt x="161" y="0"/>
                    <a:pt x="161" y="0"/>
                  </a:cubicBezTo>
                  <a:cubicBezTo>
                    <a:pt x="158" y="1"/>
                    <a:pt x="155" y="2"/>
                    <a:pt x="152" y="3"/>
                  </a:cubicBezTo>
                  <a:cubicBezTo>
                    <a:pt x="150" y="4"/>
                    <a:pt x="148" y="5"/>
                    <a:pt x="146" y="6"/>
                  </a:cubicBezTo>
                  <a:cubicBezTo>
                    <a:pt x="145" y="7"/>
                    <a:pt x="143" y="8"/>
                    <a:pt x="142" y="8"/>
                  </a:cubicBezTo>
                  <a:cubicBezTo>
                    <a:pt x="142" y="8"/>
                    <a:pt x="141" y="9"/>
                    <a:pt x="141" y="9"/>
                  </a:cubicBezTo>
                  <a:cubicBezTo>
                    <a:pt x="138" y="10"/>
                    <a:pt x="135" y="12"/>
                    <a:pt x="132" y="13"/>
                  </a:cubicBezTo>
                  <a:cubicBezTo>
                    <a:pt x="128" y="15"/>
                    <a:pt x="125" y="17"/>
                    <a:pt x="122" y="18"/>
                  </a:cubicBezTo>
                  <a:cubicBezTo>
                    <a:pt x="119" y="20"/>
                    <a:pt x="117" y="21"/>
                    <a:pt x="115" y="22"/>
                  </a:cubicBezTo>
                  <a:cubicBezTo>
                    <a:pt x="114" y="23"/>
                    <a:pt x="113" y="23"/>
                    <a:pt x="111" y="24"/>
                  </a:cubicBezTo>
                  <a:cubicBezTo>
                    <a:pt x="108" y="26"/>
                    <a:pt x="104" y="28"/>
                    <a:pt x="101" y="30"/>
                  </a:cubicBezTo>
                  <a:cubicBezTo>
                    <a:pt x="97" y="32"/>
                    <a:pt x="94" y="34"/>
                    <a:pt x="90" y="36"/>
                  </a:cubicBezTo>
                  <a:cubicBezTo>
                    <a:pt x="90" y="36"/>
                    <a:pt x="89" y="36"/>
                    <a:pt x="89" y="37"/>
                  </a:cubicBezTo>
                  <a:cubicBezTo>
                    <a:pt x="86" y="39"/>
                    <a:pt x="83" y="40"/>
                    <a:pt x="80" y="42"/>
                  </a:cubicBezTo>
                  <a:cubicBezTo>
                    <a:pt x="76" y="44"/>
                    <a:pt x="73" y="47"/>
                    <a:pt x="69" y="49"/>
                  </a:cubicBezTo>
                  <a:cubicBezTo>
                    <a:pt x="67" y="51"/>
                    <a:pt x="64" y="52"/>
                    <a:pt x="62" y="54"/>
                  </a:cubicBezTo>
                  <a:cubicBezTo>
                    <a:pt x="61" y="55"/>
                    <a:pt x="60" y="55"/>
                    <a:pt x="59" y="56"/>
                  </a:cubicBezTo>
                  <a:cubicBezTo>
                    <a:pt x="55" y="59"/>
                    <a:pt x="51" y="61"/>
                    <a:pt x="48" y="64"/>
                  </a:cubicBezTo>
                  <a:cubicBezTo>
                    <a:pt x="44" y="67"/>
                    <a:pt x="40" y="69"/>
                    <a:pt x="37" y="72"/>
                  </a:cubicBezTo>
                  <a:cubicBezTo>
                    <a:pt x="37" y="72"/>
                    <a:pt x="37" y="72"/>
                    <a:pt x="36" y="72"/>
                  </a:cubicBezTo>
                  <a:cubicBezTo>
                    <a:pt x="36" y="73"/>
                    <a:pt x="35" y="73"/>
                    <a:pt x="35" y="74"/>
                  </a:cubicBezTo>
                  <a:cubicBezTo>
                    <a:pt x="32" y="76"/>
                    <a:pt x="28" y="79"/>
                    <a:pt x="25" y="82"/>
                  </a:cubicBezTo>
                  <a:cubicBezTo>
                    <a:pt x="22" y="85"/>
                    <a:pt x="18" y="88"/>
                    <a:pt x="14" y="92"/>
                  </a:cubicBezTo>
                  <a:cubicBezTo>
                    <a:pt x="11" y="94"/>
                    <a:pt x="9" y="97"/>
                    <a:pt x="6" y="99"/>
                  </a:cubicBezTo>
                  <a:cubicBezTo>
                    <a:pt x="5" y="101"/>
                    <a:pt x="3" y="102"/>
                    <a:pt x="2" y="103"/>
                  </a:cubicBezTo>
                  <a:cubicBezTo>
                    <a:pt x="2" y="104"/>
                    <a:pt x="1" y="105"/>
                    <a:pt x="0" y="105"/>
                  </a:cubicBezTo>
                  <a:cubicBezTo>
                    <a:pt x="1" y="105"/>
                    <a:pt x="1" y="105"/>
                    <a:pt x="2" y="105"/>
                  </a:cubicBezTo>
                  <a:cubicBezTo>
                    <a:pt x="3" y="106"/>
                    <a:pt x="4" y="106"/>
                    <a:pt x="5" y="106"/>
                  </a:cubicBezTo>
                  <a:cubicBezTo>
                    <a:pt x="6" y="106"/>
                    <a:pt x="7" y="106"/>
                    <a:pt x="8" y="106"/>
                  </a:cubicBezTo>
                  <a:cubicBezTo>
                    <a:pt x="9" y="106"/>
                    <a:pt x="10" y="105"/>
                    <a:pt x="11" y="105"/>
                  </a:cubicBezTo>
                  <a:cubicBezTo>
                    <a:pt x="14" y="105"/>
                    <a:pt x="17" y="104"/>
                    <a:pt x="20" y="103"/>
                  </a:cubicBezTo>
                  <a:cubicBezTo>
                    <a:pt x="21" y="103"/>
                    <a:pt x="21" y="103"/>
                    <a:pt x="22" y="103"/>
                  </a:cubicBezTo>
                  <a:cubicBezTo>
                    <a:pt x="24" y="102"/>
                    <a:pt x="26" y="102"/>
                    <a:pt x="28" y="102"/>
                  </a:cubicBezTo>
                  <a:cubicBezTo>
                    <a:pt x="28" y="102"/>
                    <a:pt x="28" y="102"/>
                    <a:pt x="28" y="102"/>
                  </a:cubicBezTo>
                  <a:cubicBezTo>
                    <a:pt x="29" y="101"/>
                    <a:pt x="29" y="101"/>
                    <a:pt x="30" y="100"/>
                  </a:cubicBezTo>
                  <a:cubicBezTo>
                    <a:pt x="34" y="97"/>
                    <a:pt x="38" y="94"/>
                    <a:pt x="41" y="90"/>
                  </a:cubicBezTo>
                  <a:cubicBezTo>
                    <a:pt x="43" y="89"/>
                    <a:pt x="45" y="87"/>
                    <a:pt x="47" y="86"/>
                  </a:cubicBezTo>
                  <a:cubicBezTo>
                    <a:pt x="49" y="84"/>
                    <a:pt x="51" y="83"/>
                    <a:pt x="53" y="82"/>
                  </a:cubicBezTo>
                  <a:cubicBezTo>
                    <a:pt x="54" y="81"/>
                    <a:pt x="55" y="80"/>
                    <a:pt x="56" y="79"/>
                  </a:cubicBezTo>
                  <a:cubicBezTo>
                    <a:pt x="59" y="77"/>
                    <a:pt x="61" y="75"/>
                    <a:pt x="63" y="74"/>
                  </a:cubicBezTo>
                  <a:cubicBezTo>
                    <a:pt x="67" y="71"/>
                    <a:pt x="71" y="69"/>
                    <a:pt x="74" y="6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3" name="Freeform 10">
              <a:extLst>
                <a:ext uri="{FF2B5EF4-FFF2-40B4-BE49-F238E27FC236}">
                  <a16:creationId xmlns:a16="http://schemas.microsoft.com/office/drawing/2014/main" id="{7FE2C185-E290-CD6B-2547-10845967B423}"/>
                </a:ext>
              </a:extLst>
            </p:cNvPr>
            <p:cNvSpPr>
              <a:spLocks/>
            </p:cNvSpPr>
            <p:nvPr/>
          </p:nvSpPr>
          <p:spPr bwMode="auto">
            <a:xfrm>
              <a:off x="438150" y="1652588"/>
              <a:ext cx="257175" cy="38100"/>
            </a:xfrm>
            <a:custGeom>
              <a:avLst/>
              <a:gdLst>
                <a:gd name="T0" fmla="*/ 88 w 101"/>
                <a:gd name="T1" fmla="*/ 2 h 15"/>
                <a:gd name="T2" fmla="*/ 86 w 101"/>
                <a:gd name="T3" fmla="*/ 2 h 15"/>
                <a:gd name="T4" fmla="*/ 77 w 101"/>
                <a:gd name="T5" fmla="*/ 1 h 15"/>
                <a:gd name="T6" fmla="*/ 68 w 101"/>
                <a:gd name="T7" fmla="*/ 1 h 15"/>
                <a:gd name="T8" fmla="*/ 66 w 101"/>
                <a:gd name="T9" fmla="*/ 1 h 15"/>
                <a:gd name="T10" fmla="*/ 59 w 101"/>
                <a:gd name="T11" fmla="*/ 1 h 15"/>
                <a:gd name="T12" fmla="*/ 50 w 101"/>
                <a:gd name="T13" fmla="*/ 1 h 15"/>
                <a:gd name="T14" fmla="*/ 43 w 101"/>
                <a:gd name="T15" fmla="*/ 1 h 15"/>
                <a:gd name="T16" fmla="*/ 41 w 101"/>
                <a:gd name="T17" fmla="*/ 1 h 15"/>
                <a:gd name="T18" fmla="*/ 32 w 101"/>
                <a:gd name="T19" fmla="*/ 0 h 15"/>
                <a:gd name="T20" fmla="*/ 31 w 101"/>
                <a:gd name="T21" fmla="*/ 0 h 15"/>
                <a:gd name="T22" fmla="*/ 23 w 101"/>
                <a:gd name="T23" fmla="*/ 0 h 15"/>
                <a:gd name="T24" fmla="*/ 21 w 101"/>
                <a:gd name="T25" fmla="*/ 0 h 15"/>
                <a:gd name="T26" fmla="*/ 14 w 101"/>
                <a:gd name="T27" fmla="*/ 0 h 15"/>
                <a:gd name="T28" fmla="*/ 5 w 101"/>
                <a:gd name="T29" fmla="*/ 0 h 15"/>
                <a:gd name="T30" fmla="*/ 3 w 101"/>
                <a:gd name="T31" fmla="*/ 0 h 15"/>
                <a:gd name="T32" fmla="*/ 0 w 101"/>
                <a:gd name="T33" fmla="*/ 12 h 15"/>
                <a:gd name="T34" fmla="*/ 3 w 101"/>
                <a:gd name="T35" fmla="*/ 12 h 15"/>
                <a:gd name="T36" fmla="*/ 12 w 101"/>
                <a:gd name="T37" fmla="*/ 12 h 15"/>
                <a:gd name="T38" fmla="*/ 18 w 101"/>
                <a:gd name="T39" fmla="*/ 12 h 15"/>
                <a:gd name="T40" fmla="*/ 21 w 101"/>
                <a:gd name="T41" fmla="*/ 12 h 15"/>
                <a:gd name="T42" fmla="*/ 30 w 101"/>
                <a:gd name="T43" fmla="*/ 12 h 15"/>
                <a:gd name="T44" fmla="*/ 31 w 101"/>
                <a:gd name="T45" fmla="*/ 13 h 15"/>
                <a:gd name="T46" fmla="*/ 38 w 101"/>
                <a:gd name="T47" fmla="*/ 13 h 15"/>
                <a:gd name="T48" fmla="*/ 41 w 101"/>
                <a:gd name="T49" fmla="*/ 13 h 15"/>
                <a:gd name="T50" fmla="*/ 47 w 101"/>
                <a:gd name="T51" fmla="*/ 13 h 15"/>
                <a:gd name="T52" fmla="*/ 56 w 101"/>
                <a:gd name="T53" fmla="*/ 13 h 15"/>
                <a:gd name="T54" fmla="*/ 63 w 101"/>
                <a:gd name="T55" fmla="*/ 13 h 15"/>
                <a:gd name="T56" fmla="*/ 65 w 101"/>
                <a:gd name="T57" fmla="*/ 14 h 15"/>
                <a:gd name="T58" fmla="*/ 74 w 101"/>
                <a:gd name="T59" fmla="*/ 14 h 15"/>
                <a:gd name="T60" fmla="*/ 83 w 101"/>
                <a:gd name="T61" fmla="*/ 14 h 15"/>
                <a:gd name="T62" fmla="*/ 86 w 101"/>
                <a:gd name="T63" fmla="*/ 14 h 15"/>
                <a:gd name="T64" fmla="*/ 92 w 101"/>
                <a:gd name="T65" fmla="*/ 14 h 15"/>
                <a:gd name="T66" fmla="*/ 100 w 101"/>
                <a:gd name="T67" fmla="*/ 15 h 15"/>
                <a:gd name="T68" fmla="*/ 101 w 101"/>
                <a:gd name="T69" fmla="*/ 2 h 15"/>
                <a:gd name="T70" fmla="*/ 95 w 101"/>
                <a:gd name="T71" fmla="*/ 2 h 15"/>
                <a:gd name="T72" fmla="*/ 88 w 101"/>
                <a:gd name="T7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15">
                  <a:moveTo>
                    <a:pt x="88" y="2"/>
                  </a:moveTo>
                  <a:cubicBezTo>
                    <a:pt x="88" y="2"/>
                    <a:pt x="87" y="2"/>
                    <a:pt x="86" y="2"/>
                  </a:cubicBezTo>
                  <a:cubicBezTo>
                    <a:pt x="83" y="2"/>
                    <a:pt x="80" y="2"/>
                    <a:pt x="77" y="1"/>
                  </a:cubicBezTo>
                  <a:cubicBezTo>
                    <a:pt x="74" y="1"/>
                    <a:pt x="71" y="1"/>
                    <a:pt x="68" y="1"/>
                  </a:cubicBezTo>
                  <a:cubicBezTo>
                    <a:pt x="68" y="1"/>
                    <a:pt x="67" y="1"/>
                    <a:pt x="66" y="1"/>
                  </a:cubicBezTo>
                  <a:cubicBezTo>
                    <a:pt x="64" y="1"/>
                    <a:pt x="62" y="1"/>
                    <a:pt x="59" y="1"/>
                  </a:cubicBezTo>
                  <a:cubicBezTo>
                    <a:pt x="56" y="1"/>
                    <a:pt x="53" y="1"/>
                    <a:pt x="50" y="1"/>
                  </a:cubicBezTo>
                  <a:cubicBezTo>
                    <a:pt x="48" y="1"/>
                    <a:pt x="46" y="1"/>
                    <a:pt x="43" y="1"/>
                  </a:cubicBezTo>
                  <a:cubicBezTo>
                    <a:pt x="43" y="1"/>
                    <a:pt x="42" y="1"/>
                    <a:pt x="41" y="1"/>
                  </a:cubicBezTo>
                  <a:cubicBezTo>
                    <a:pt x="38" y="0"/>
                    <a:pt x="35" y="0"/>
                    <a:pt x="32" y="0"/>
                  </a:cubicBezTo>
                  <a:cubicBezTo>
                    <a:pt x="32" y="0"/>
                    <a:pt x="31" y="0"/>
                    <a:pt x="31" y="0"/>
                  </a:cubicBezTo>
                  <a:cubicBezTo>
                    <a:pt x="28" y="0"/>
                    <a:pt x="26" y="0"/>
                    <a:pt x="23" y="0"/>
                  </a:cubicBezTo>
                  <a:cubicBezTo>
                    <a:pt x="23" y="0"/>
                    <a:pt x="22" y="0"/>
                    <a:pt x="21" y="0"/>
                  </a:cubicBezTo>
                  <a:cubicBezTo>
                    <a:pt x="19" y="0"/>
                    <a:pt x="17" y="0"/>
                    <a:pt x="14" y="0"/>
                  </a:cubicBezTo>
                  <a:cubicBezTo>
                    <a:pt x="11" y="0"/>
                    <a:pt x="8" y="0"/>
                    <a:pt x="5" y="0"/>
                  </a:cubicBezTo>
                  <a:cubicBezTo>
                    <a:pt x="5" y="0"/>
                    <a:pt x="4" y="0"/>
                    <a:pt x="3" y="0"/>
                  </a:cubicBezTo>
                  <a:cubicBezTo>
                    <a:pt x="2" y="4"/>
                    <a:pt x="1" y="8"/>
                    <a:pt x="0" y="12"/>
                  </a:cubicBezTo>
                  <a:cubicBezTo>
                    <a:pt x="1" y="12"/>
                    <a:pt x="2" y="12"/>
                    <a:pt x="3" y="12"/>
                  </a:cubicBezTo>
                  <a:cubicBezTo>
                    <a:pt x="6" y="12"/>
                    <a:pt x="9" y="12"/>
                    <a:pt x="12" y="12"/>
                  </a:cubicBezTo>
                  <a:cubicBezTo>
                    <a:pt x="14" y="12"/>
                    <a:pt x="16" y="12"/>
                    <a:pt x="18" y="12"/>
                  </a:cubicBezTo>
                  <a:cubicBezTo>
                    <a:pt x="19" y="12"/>
                    <a:pt x="20" y="12"/>
                    <a:pt x="21" y="12"/>
                  </a:cubicBezTo>
                  <a:cubicBezTo>
                    <a:pt x="24" y="12"/>
                    <a:pt x="26" y="12"/>
                    <a:pt x="30" y="12"/>
                  </a:cubicBezTo>
                  <a:cubicBezTo>
                    <a:pt x="30" y="12"/>
                    <a:pt x="30" y="12"/>
                    <a:pt x="31" y="13"/>
                  </a:cubicBezTo>
                  <a:cubicBezTo>
                    <a:pt x="33" y="13"/>
                    <a:pt x="36" y="13"/>
                    <a:pt x="38" y="13"/>
                  </a:cubicBezTo>
                  <a:cubicBezTo>
                    <a:pt x="39" y="13"/>
                    <a:pt x="40" y="13"/>
                    <a:pt x="41" y="13"/>
                  </a:cubicBezTo>
                  <a:cubicBezTo>
                    <a:pt x="43" y="13"/>
                    <a:pt x="45" y="13"/>
                    <a:pt x="47" y="13"/>
                  </a:cubicBezTo>
                  <a:cubicBezTo>
                    <a:pt x="50" y="13"/>
                    <a:pt x="53" y="13"/>
                    <a:pt x="56" y="13"/>
                  </a:cubicBezTo>
                  <a:cubicBezTo>
                    <a:pt x="59" y="13"/>
                    <a:pt x="61" y="13"/>
                    <a:pt x="63" y="13"/>
                  </a:cubicBezTo>
                  <a:cubicBezTo>
                    <a:pt x="64" y="13"/>
                    <a:pt x="65" y="13"/>
                    <a:pt x="65" y="14"/>
                  </a:cubicBezTo>
                  <a:cubicBezTo>
                    <a:pt x="68" y="14"/>
                    <a:pt x="71" y="14"/>
                    <a:pt x="74" y="14"/>
                  </a:cubicBezTo>
                  <a:cubicBezTo>
                    <a:pt x="77" y="14"/>
                    <a:pt x="80" y="14"/>
                    <a:pt x="83" y="14"/>
                  </a:cubicBezTo>
                  <a:cubicBezTo>
                    <a:pt x="84" y="14"/>
                    <a:pt x="85" y="14"/>
                    <a:pt x="86" y="14"/>
                  </a:cubicBezTo>
                  <a:cubicBezTo>
                    <a:pt x="88" y="14"/>
                    <a:pt x="90" y="14"/>
                    <a:pt x="92" y="14"/>
                  </a:cubicBezTo>
                  <a:cubicBezTo>
                    <a:pt x="95" y="14"/>
                    <a:pt x="98" y="15"/>
                    <a:pt x="100" y="15"/>
                  </a:cubicBezTo>
                  <a:cubicBezTo>
                    <a:pt x="100" y="10"/>
                    <a:pt x="101" y="6"/>
                    <a:pt x="101" y="2"/>
                  </a:cubicBezTo>
                  <a:cubicBezTo>
                    <a:pt x="99" y="2"/>
                    <a:pt x="97" y="2"/>
                    <a:pt x="95" y="2"/>
                  </a:cubicBezTo>
                  <a:cubicBezTo>
                    <a:pt x="93" y="2"/>
                    <a:pt x="91" y="2"/>
                    <a:pt x="88" y="2"/>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4" name="Freeform 11">
              <a:extLst>
                <a:ext uri="{FF2B5EF4-FFF2-40B4-BE49-F238E27FC236}">
                  <a16:creationId xmlns:a16="http://schemas.microsoft.com/office/drawing/2014/main" id="{C656EDBB-86F5-5C38-15D3-0AB7A6E2C65C}"/>
                </a:ext>
              </a:extLst>
            </p:cNvPr>
            <p:cNvSpPr>
              <a:spLocks/>
            </p:cNvSpPr>
            <p:nvPr/>
          </p:nvSpPr>
          <p:spPr bwMode="auto">
            <a:xfrm>
              <a:off x="809625" y="1663700"/>
              <a:ext cx="280988" cy="50800"/>
            </a:xfrm>
            <a:custGeom>
              <a:avLst/>
              <a:gdLst>
                <a:gd name="T0" fmla="*/ 101 w 111"/>
                <a:gd name="T1" fmla="*/ 6 h 20"/>
                <a:gd name="T2" fmla="*/ 99 w 111"/>
                <a:gd name="T3" fmla="*/ 6 h 20"/>
                <a:gd name="T4" fmla="*/ 92 w 111"/>
                <a:gd name="T5" fmla="*/ 6 h 20"/>
                <a:gd name="T6" fmla="*/ 83 w 111"/>
                <a:gd name="T7" fmla="*/ 5 h 20"/>
                <a:gd name="T8" fmla="*/ 77 w 111"/>
                <a:gd name="T9" fmla="*/ 5 h 20"/>
                <a:gd name="T10" fmla="*/ 74 w 111"/>
                <a:gd name="T11" fmla="*/ 5 h 20"/>
                <a:gd name="T12" fmla="*/ 65 w 111"/>
                <a:gd name="T13" fmla="*/ 4 h 20"/>
                <a:gd name="T14" fmla="*/ 56 w 111"/>
                <a:gd name="T15" fmla="*/ 4 h 20"/>
                <a:gd name="T16" fmla="*/ 54 w 111"/>
                <a:gd name="T17" fmla="*/ 3 h 20"/>
                <a:gd name="T18" fmla="*/ 47 w 111"/>
                <a:gd name="T19" fmla="*/ 3 h 20"/>
                <a:gd name="T20" fmla="*/ 39 w 111"/>
                <a:gd name="T21" fmla="*/ 2 h 20"/>
                <a:gd name="T22" fmla="*/ 32 w 111"/>
                <a:gd name="T23" fmla="*/ 2 h 20"/>
                <a:gd name="T24" fmla="*/ 30 w 111"/>
                <a:gd name="T25" fmla="*/ 2 h 20"/>
                <a:gd name="T26" fmla="*/ 21 w 111"/>
                <a:gd name="T27" fmla="*/ 1 h 20"/>
                <a:gd name="T28" fmla="*/ 12 w 111"/>
                <a:gd name="T29" fmla="*/ 1 h 20"/>
                <a:gd name="T30" fmla="*/ 10 w 111"/>
                <a:gd name="T31" fmla="*/ 0 h 20"/>
                <a:gd name="T32" fmla="*/ 3 w 111"/>
                <a:gd name="T33" fmla="*/ 0 h 20"/>
                <a:gd name="T34" fmla="*/ 3 w 111"/>
                <a:gd name="T35" fmla="*/ 0 h 20"/>
                <a:gd name="T36" fmla="*/ 1 w 111"/>
                <a:gd name="T37" fmla="*/ 0 h 20"/>
                <a:gd name="T38" fmla="*/ 0 w 111"/>
                <a:gd name="T39" fmla="*/ 13 h 20"/>
                <a:gd name="T40" fmla="*/ 0 w 111"/>
                <a:gd name="T41" fmla="*/ 13 h 20"/>
                <a:gd name="T42" fmla="*/ 2 w 111"/>
                <a:gd name="T43" fmla="*/ 13 h 20"/>
                <a:gd name="T44" fmla="*/ 7 w 111"/>
                <a:gd name="T45" fmla="*/ 13 h 20"/>
                <a:gd name="T46" fmla="*/ 9 w 111"/>
                <a:gd name="T47" fmla="*/ 13 h 20"/>
                <a:gd name="T48" fmla="*/ 18 w 111"/>
                <a:gd name="T49" fmla="*/ 14 h 20"/>
                <a:gd name="T50" fmla="*/ 27 w 111"/>
                <a:gd name="T51" fmla="*/ 14 h 20"/>
                <a:gd name="T52" fmla="*/ 29 w 111"/>
                <a:gd name="T53" fmla="*/ 15 h 20"/>
                <a:gd name="T54" fmla="*/ 36 w 111"/>
                <a:gd name="T55" fmla="*/ 15 h 20"/>
                <a:gd name="T56" fmla="*/ 44 w 111"/>
                <a:gd name="T57" fmla="*/ 16 h 20"/>
                <a:gd name="T58" fmla="*/ 51 w 111"/>
                <a:gd name="T59" fmla="*/ 16 h 20"/>
                <a:gd name="T60" fmla="*/ 53 w 111"/>
                <a:gd name="T61" fmla="*/ 16 h 20"/>
                <a:gd name="T62" fmla="*/ 62 w 111"/>
                <a:gd name="T63" fmla="*/ 17 h 20"/>
                <a:gd name="T64" fmla="*/ 71 w 111"/>
                <a:gd name="T65" fmla="*/ 17 h 20"/>
                <a:gd name="T66" fmla="*/ 74 w 111"/>
                <a:gd name="T67" fmla="*/ 18 h 20"/>
                <a:gd name="T68" fmla="*/ 80 w 111"/>
                <a:gd name="T69" fmla="*/ 18 h 20"/>
                <a:gd name="T70" fmla="*/ 89 w 111"/>
                <a:gd name="T71" fmla="*/ 19 h 20"/>
                <a:gd name="T72" fmla="*/ 96 w 111"/>
                <a:gd name="T73" fmla="*/ 19 h 20"/>
                <a:gd name="T74" fmla="*/ 98 w 111"/>
                <a:gd name="T75" fmla="*/ 19 h 20"/>
                <a:gd name="T76" fmla="*/ 107 w 111"/>
                <a:gd name="T77" fmla="*/ 20 h 20"/>
                <a:gd name="T78" fmla="*/ 111 w 111"/>
                <a:gd name="T79" fmla="*/ 20 h 20"/>
                <a:gd name="T80" fmla="*/ 111 w 111"/>
                <a:gd name="T81" fmla="*/ 7 h 20"/>
                <a:gd name="T82" fmla="*/ 110 w 111"/>
                <a:gd name="T83" fmla="*/ 7 h 20"/>
                <a:gd name="T84" fmla="*/ 101 w 111"/>
                <a:gd name="T8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20">
                  <a:moveTo>
                    <a:pt x="101" y="6"/>
                  </a:moveTo>
                  <a:cubicBezTo>
                    <a:pt x="100" y="6"/>
                    <a:pt x="100" y="6"/>
                    <a:pt x="99" y="6"/>
                  </a:cubicBezTo>
                  <a:cubicBezTo>
                    <a:pt x="97" y="6"/>
                    <a:pt x="94" y="6"/>
                    <a:pt x="92" y="6"/>
                  </a:cubicBezTo>
                  <a:cubicBezTo>
                    <a:pt x="89" y="6"/>
                    <a:pt x="86" y="5"/>
                    <a:pt x="83" y="5"/>
                  </a:cubicBezTo>
                  <a:cubicBezTo>
                    <a:pt x="81" y="5"/>
                    <a:pt x="79" y="5"/>
                    <a:pt x="77" y="5"/>
                  </a:cubicBezTo>
                  <a:cubicBezTo>
                    <a:pt x="76" y="5"/>
                    <a:pt x="75" y="5"/>
                    <a:pt x="74" y="5"/>
                  </a:cubicBezTo>
                  <a:cubicBezTo>
                    <a:pt x="71" y="5"/>
                    <a:pt x="68" y="4"/>
                    <a:pt x="65" y="4"/>
                  </a:cubicBezTo>
                  <a:cubicBezTo>
                    <a:pt x="62" y="4"/>
                    <a:pt x="59" y="4"/>
                    <a:pt x="56" y="4"/>
                  </a:cubicBezTo>
                  <a:cubicBezTo>
                    <a:pt x="56" y="4"/>
                    <a:pt x="55" y="4"/>
                    <a:pt x="54" y="3"/>
                  </a:cubicBezTo>
                  <a:cubicBezTo>
                    <a:pt x="52" y="3"/>
                    <a:pt x="50" y="3"/>
                    <a:pt x="47" y="3"/>
                  </a:cubicBezTo>
                  <a:cubicBezTo>
                    <a:pt x="44" y="3"/>
                    <a:pt x="42" y="3"/>
                    <a:pt x="39" y="2"/>
                  </a:cubicBezTo>
                  <a:cubicBezTo>
                    <a:pt x="36" y="2"/>
                    <a:pt x="34" y="2"/>
                    <a:pt x="32" y="2"/>
                  </a:cubicBezTo>
                  <a:cubicBezTo>
                    <a:pt x="31" y="2"/>
                    <a:pt x="30" y="2"/>
                    <a:pt x="30" y="2"/>
                  </a:cubicBezTo>
                  <a:cubicBezTo>
                    <a:pt x="27" y="2"/>
                    <a:pt x="24" y="1"/>
                    <a:pt x="21" y="1"/>
                  </a:cubicBezTo>
                  <a:cubicBezTo>
                    <a:pt x="18" y="1"/>
                    <a:pt x="15" y="1"/>
                    <a:pt x="12" y="1"/>
                  </a:cubicBezTo>
                  <a:cubicBezTo>
                    <a:pt x="11" y="1"/>
                    <a:pt x="10" y="1"/>
                    <a:pt x="10" y="0"/>
                  </a:cubicBezTo>
                  <a:cubicBezTo>
                    <a:pt x="8" y="0"/>
                    <a:pt x="5" y="0"/>
                    <a:pt x="3" y="0"/>
                  </a:cubicBezTo>
                  <a:cubicBezTo>
                    <a:pt x="3" y="0"/>
                    <a:pt x="3" y="0"/>
                    <a:pt x="3" y="0"/>
                  </a:cubicBezTo>
                  <a:cubicBezTo>
                    <a:pt x="2" y="0"/>
                    <a:pt x="2" y="0"/>
                    <a:pt x="1" y="0"/>
                  </a:cubicBezTo>
                  <a:cubicBezTo>
                    <a:pt x="1" y="4"/>
                    <a:pt x="0" y="8"/>
                    <a:pt x="0" y="13"/>
                  </a:cubicBezTo>
                  <a:cubicBezTo>
                    <a:pt x="0" y="13"/>
                    <a:pt x="0" y="13"/>
                    <a:pt x="0" y="13"/>
                  </a:cubicBezTo>
                  <a:cubicBezTo>
                    <a:pt x="1" y="13"/>
                    <a:pt x="2" y="13"/>
                    <a:pt x="2" y="13"/>
                  </a:cubicBezTo>
                  <a:cubicBezTo>
                    <a:pt x="4" y="13"/>
                    <a:pt x="5" y="13"/>
                    <a:pt x="7" y="13"/>
                  </a:cubicBezTo>
                  <a:cubicBezTo>
                    <a:pt x="7" y="13"/>
                    <a:pt x="8" y="13"/>
                    <a:pt x="9" y="13"/>
                  </a:cubicBezTo>
                  <a:cubicBezTo>
                    <a:pt x="12" y="13"/>
                    <a:pt x="15" y="14"/>
                    <a:pt x="18" y="14"/>
                  </a:cubicBezTo>
                  <a:cubicBezTo>
                    <a:pt x="21" y="14"/>
                    <a:pt x="24" y="14"/>
                    <a:pt x="27" y="14"/>
                  </a:cubicBezTo>
                  <a:cubicBezTo>
                    <a:pt x="27" y="15"/>
                    <a:pt x="28" y="15"/>
                    <a:pt x="29" y="15"/>
                  </a:cubicBezTo>
                  <a:cubicBezTo>
                    <a:pt x="31" y="15"/>
                    <a:pt x="33" y="15"/>
                    <a:pt x="36" y="15"/>
                  </a:cubicBezTo>
                  <a:cubicBezTo>
                    <a:pt x="39" y="15"/>
                    <a:pt x="42" y="16"/>
                    <a:pt x="44" y="16"/>
                  </a:cubicBezTo>
                  <a:cubicBezTo>
                    <a:pt x="47" y="16"/>
                    <a:pt x="49" y="16"/>
                    <a:pt x="51" y="16"/>
                  </a:cubicBezTo>
                  <a:cubicBezTo>
                    <a:pt x="52" y="16"/>
                    <a:pt x="53" y="16"/>
                    <a:pt x="53" y="16"/>
                  </a:cubicBezTo>
                  <a:cubicBezTo>
                    <a:pt x="56" y="17"/>
                    <a:pt x="59" y="17"/>
                    <a:pt x="62" y="17"/>
                  </a:cubicBezTo>
                  <a:cubicBezTo>
                    <a:pt x="65" y="17"/>
                    <a:pt x="68" y="17"/>
                    <a:pt x="71" y="17"/>
                  </a:cubicBezTo>
                  <a:cubicBezTo>
                    <a:pt x="72" y="18"/>
                    <a:pt x="73" y="18"/>
                    <a:pt x="74" y="18"/>
                  </a:cubicBezTo>
                  <a:cubicBezTo>
                    <a:pt x="76" y="18"/>
                    <a:pt x="78" y="18"/>
                    <a:pt x="80" y="18"/>
                  </a:cubicBezTo>
                  <a:cubicBezTo>
                    <a:pt x="83" y="18"/>
                    <a:pt x="86" y="18"/>
                    <a:pt x="89" y="19"/>
                  </a:cubicBezTo>
                  <a:cubicBezTo>
                    <a:pt x="91" y="19"/>
                    <a:pt x="94" y="19"/>
                    <a:pt x="96" y="19"/>
                  </a:cubicBezTo>
                  <a:cubicBezTo>
                    <a:pt x="97" y="19"/>
                    <a:pt x="97" y="19"/>
                    <a:pt x="98" y="19"/>
                  </a:cubicBezTo>
                  <a:cubicBezTo>
                    <a:pt x="101" y="19"/>
                    <a:pt x="104" y="20"/>
                    <a:pt x="107" y="20"/>
                  </a:cubicBezTo>
                  <a:cubicBezTo>
                    <a:pt x="108" y="20"/>
                    <a:pt x="109" y="20"/>
                    <a:pt x="111" y="20"/>
                  </a:cubicBezTo>
                  <a:cubicBezTo>
                    <a:pt x="111" y="16"/>
                    <a:pt x="111" y="11"/>
                    <a:pt x="111" y="7"/>
                  </a:cubicBezTo>
                  <a:cubicBezTo>
                    <a:pt x="110" y="7"/>
                    <a:pt x="110" y="7"/>
                    <a:pt x="110" y="7"/>
                  </a:cubicBezTo>
                  <a:cubicBezTo>
                    <a:pt x="107" y="7"/>
                    <a:pt x="104" y="6"/>
                    <a:pt x="101" y="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5" name="Freeform 12">
              <a:extLst>
                <a:ext uri="{FF2B5EF4-FFF2-40B4-BE49-F238E27FC236}">
                  <a16:creationId xmlns:a16="http://schemas.microsoft.com/office/drawing/2014/main" id="{345602BD-7D1A-E6BF-D031-CEE6B86CAA34}"/>
                </a:ext>
              </a:extLst>
            </p:cNvPr>
            <p:cNvSpPr>
              <a:spLocks/>
            </p:cNvSpPr>
            <p:nvPr/>
          </p:nvSpPr>
          <p:spPr bwMode="auto">
            <a:xfrm>
              <a:off x="1827213" y="3049588"/>
              <a:ext cx="449263" cy="177800"/>
            </a:xfrm>
            <a:custGeom>
              <a:avLst/>
              <a:gdLst>
                <a:gd name="T0" fmla="*/ 5 w 177"/>
                <a:gd name="T1" fmla="*/ 70 h 70"/>
                <a:gd name="T2" fmla="*/ 7 w 177"/>
                <a:gd name="T3" fmla="*/ 69 h 70"/>
                <a:gd name="T4" fmla="*/ 8 w 177"/>
                <a:gd name="T5" fmla="*/ 69 h 70"/>
                <a:gd name="T6" fmla="*/ 18 w 177"/>
                <a:gd name="T7" fmla="*/ 66 h 70"/>
                <a:gd name="T8" fmla="*/ 28 w 177"/>
                <a:gd name="T9" fmla="*/ 63 h 70"/>
                <a:gd name="T10" fmla="*/ 31 w 177"/>
                <a:gd name="T11" fmla="*/ 61 h 70"/>
                <a:gd name="T12" fmla="*/ 37 w 177"/>
                <a:gd name="T13" fmla="*/ 59 h 70"/>
                <a:gd name="T14" fmla="*/ 47 w 177"/>
                <a:gd name="T15" fmla="*/ 56 h 70"/>
                <a:gd name="T16" fmla="*/ 56 w 177"/>
                <a:gd name="T17" fmla="*/ 53 h 70"/>
                <a:gd name="T18" fmla="*/ 57 w 177"/>
                <a:gd name="T19" fmla="*/ 53 h 70"/>
                <a:gd name="T20" fmla="*/ 67 w 177"/>
                <a:gd name="T21" fmla="*/ 50 h 70"/>
                <a:gd name="T22" fmla="*/ 76 w 177"/>
                <a:gd name="T23" fmla="*/ 47 h 70"/>
                <a:gd name="T24" fmla="*/ 80 w 177"/>
                <a:gd name="T25" fmla="*/ 46 h 70"/>
                <a:gd name="T26" fmla="*/ 86 w 177"/>
                <a:gd name="T27" fmla="*/ 44 h 70"/>
                <a:gd name="T28" fmla="*/ 96 w 177"/>
                <a:gd name="T29" fmla="*/ 41 h 70"/>
                <a:gd name="T30" fmla="*/ 105 w 177"/>
                <a:gd name="T31" fmla="*/ 38 h 70"/>
                <a:gd name="T32" fmla="*/ 106 w 177"/>
                <a:gd name="T33" fmla="*/ 38 h 70"/>
                <a:gd name="T34" fmla="*/ 116 w 177"/>
                <a:gd name="T35" fmla="*/ 35 h 70"/>
                <a:gd name="T36" fmla="*/ 125 w 177"/>
                <a:gd name="T37" fmla="*/ 32 h 70"/>
                <a:gd name="T38" fmla="*/ 129 w 177"/>
                <a:gd name="T39" fmla="*/ 30 h 70"/>
                <a:gd name="T40" fmla="*/ 130 w 177"/>
                <a:gd name="T41" fmla="*/ 30 h 70"/>
                <a:gd name="T42" fmla="*/ 135 w 177"/>
                <a:gd name="T43" fmla="*/ 29 h 70"/>
                <a:gd name="T44" fmla="*/ 145 w 177"/>
                <a:gd name="T45" fmla="*/ 25 h 70"/>
                <a:gd name="T46" fmla="*/ 154 w 177"/>
                <a:gd name="T47" fmla="*/ 23 h 70"/>
                <a:gd name="T48" fmla="*/ 155 w 177"/>
                <a:gd name="T49" fmla="*/ 22 h 70"/>
                <a:gd name="T50" fmla="*/ 164 w 177"/>
                <a:gd name="T51" fmla="*/ 19 h 70"/>
                <a:gd name="T52" fmla="*/ 174 w 177"/>
                <a:gd name="T53" fmla="*/ 16 h 70"/>
                <a:gd name="T54" fmla="*/ 177 w 177"/>
                <a:gd name="T55" fmla="*/ 15 h 70"/>
                <a:gd name="T56" fmla="*/ 175 w 177"/>
                <a:gd name="T57" fmla="*/ 11 h 70"/>
                <a:gd name="T58" fmla="*/ 170 w 177"/>
                <a:gd name="T59" fmla="*/ 0 h 70"/>
                <a:gd name="T60" fmla="*/ 169 w 177"/>
                <a:gd name="T61" fmla="*/ 0 h 70"/>
                <a:gd name="T62" fmla="*/ 159 w 177"/>
                <a:gd name="T63" fmla="*/ 3 h 70"/>
                <a:gd name="T64" fmla="*/ 158 w 177"/>
                <a:gd name="T65" fmla="*/ 3 h 70"/>
                <a:gd name="T66" fmla="*/ 149 w 177"/>
                <a:gd name="T67" fmla="*/ 6 h 70"/>
                <a:gd name="T68" fmla="*/ 140 w 177"/>
                <a:gd name="T69" fmla="*/ 9 h 70"/>
                <a:gd name="T70" fmla="*/ 134 w 177"/>
                <a:gd name="T71" fmla="*/ 11 h 70"/>
                <a:gd name="T72" fmla="*/ 130 w 177"/>
                <a:gd name="T73" fmla="*/ 12 h 70"/>
                <a:gd name="T74" fmla="*/ 125 w 177"/>
                <a:gd name="T75" fmla="*/ 14 h 70"/>
                <a:gd name="T76" fmla="*/ 120 w 177"/>
                <a:gd name="T77" fmla="*/ 15 h 70"/>
                <a:gd name="T78" fmla="*/ 110 w 177"/>
                <a:gd name="T79" fmla="*/ 18 h 70"/>
                <a:gd name="T80" fmla="*/ 109 w 177"/>
                <a:gd name="T81" fmla="*/ 19 h 70"/>
                <a:gd name="T82" fmla="*/ 101 w 177"/>
                <a:gd name="T83" fmla="*/ 21 h 70"/>
                <a:gd name="T84" fmla="*/ 91 w 177"/>
                <a:gd name="T85" fmla="*/ 24 h 70"/>
                <a:gd name="T86" fmla="*/ 85 w 177"/>
                <a:gd name="T87" fmla="*/ 26 h 70"/>
                <a:gd name="T88" fmla="*/ 81 w 177"/>
                <a:gd name="T89" fmla="*/ 28 h 70"/>
                <a:gd name="T90" fmla="*/ 71 w 177"/>
                <a:gd name="T91" fmla="*/ 31 h 70"/>
                <a:gd name="T92" fmla="*/ 62 w 177"/>
                <a:gd name="T93" fmla="*/ 34 h 70"/>
                <a:gd name="T94" fmla="*/ 60 w 177"/>
                <a:gd name="T95" fmla="*/ 34 h 70"/>
                <a:gd name="T96" fmla="*/ 52 w 177"/>
                <a:gd name="T97" fmla="*/ 37 h 70"/>
                <a:gd name="T98" fmla="*/ 42 w 177"/>
                <a:gd name="T99" fmla="*/ 40 h 70"/>
                <a:gd name="T100" fmla="*/ 36 w 177"/>
                <a:gd name="T101" fmla="*/ 42 h 70"/>
                <a:gd name="T102" fmla="*/ 32 w 177"/>
                <a:gd name="T103" fmla="*/ 43 h 70"/>
                <a:gd name="T104" fmla="*/ 22 w 177"/>
                <a:gd name="T105" fmla="*/ 46 h 70"/>
                <a:gd name="T106" fmla="*/ 13 w 177"/>
                <a:gd name="T107" fmla="*/ 50 h 70"/>
                <a:gd name="T108" fmla="*/ 11 w 177"/>
                <a:gd name="T109" fmla="*/ 50 h 70"/>
                <a:gd name="T110" fmla="*/ 3 w 177"/>
                <a:gd name="T111" fmla="*/ 53 h 70"/>
                <a:gd name="T112" fmla="*/ 0 w 177"/>
                <a:gd name="T113" fmla="*/ 54 h 70"/>
                <a:gd name="T114" fmla="*/ 2 w 177"/>
                <a:gd name="T115" fmla="*/ 58 h 70"/>
                <a:gd name="T116" fmla="*/ 5 w 177"/>
                <a:gd name="T1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7" h="70">
                  <a:moveTo>
                    <a:pt x="5" y="70"/>
                  </a:moveTo>
                  <a:cubicBezTo>
                    <a:pt x="6" y="70"/>
                    <a:pt x="6" y="70"/>
                    <a:pt x="7" y="69"/>
                  </a:cubicBezTo>
                  <a:cubicBezTo>
                    <a:pt x="7" y="69"/>
                    <a:pt x="8" y="69"/>
                    <a:pt x="8" y="69"/>
                  </a:cubicBezTo>
                  <a:cubicBezTo>
                    <a:pt x="11" y="68"/>
                    <a:pt x="15" y="67"/>
                    <a:pt x="18" y="66"/>
                  </a:cubicBezTo>
                  <a:cubicBezTo>
                    <a:pt x="21" y="65"/>
                    <a:pt x="24" y="64"/>
                    <a:pt x="28" y="63"/>
                  </a:cubicBezTo>
                  <a:cubicBezTo>
                    <a:pt x="29" y="62"/>
                    <a:pt x="30" y="62"/>
                    <a:pt x="31" y="61"/>
                  </a:cubicBezTo>
                  <a:cubicBezTo>
                    <a:pt x="33" y="61"/>
                    <a:pt x="35" y="60"/>
                    <a:pt x="37" y="59"/>
                  </a:cubicBezTo>
                  <a:cubicBezTo>
                    <a:pt x="41" y="58"/>
                    <a:pt x="44" y="57"/>
                    <a:pt x="47" y="56"/>
                  </a:cubicBezTo>
                  <a:cubicBezTo>
                    <a:pt x="50" y="55"/>
                    <a:pt x="53" y="54"/>
                    <a:pt x="56" y="53"/>
                  </a:cubicBezTo>
                  <a:cubicBezTo>
                    <a:pt x="56" y="53"/>
                    <a:pt x="57" y="53"/>
                    <a:pt x="57" y="53"/>
                  </a:cubicBezTo>
                  <a:cubicBezTo>
                    <a:pt x="60" y="52"/>
                    <a:pt x="63" y="51"/>
                    <a:pt x="67" y="50"/>
                  </a:cubicBezTo>
                  <a:cubicBezTo>
                    <a:pt x="70" y="49"/>
                    <a:pt x="73" y="48"/>
                    <a:pt x="76" y="47"/>
                  </a:cubicBezTo>
                  <a:cubicBezTo>
                    <a:pt x="78" y="46"/>
                    <a:pt x="79" y="46"/>
                    <a:pt x="80" y="46"/>
                  </a:cubicBezTo>
                  <a:cubicBezTo>
                    <a:pt x="82" y="45"/>
                    <a:pt x="84" y="44"/>
                    <a:pt x="86" y="44"/>
                  </a:cubicBezTo>
                  <a:cubicBezTo>
                    <a:pt x="89" y="43"/>
                    <a:pt x="93" y="42"/>
                    <a:pt x="96" y="41"/>
                  </a:cubicBezTo>
                  <a:cubicBezTo>
                    <a:pt x="99" y="40"/>
                    <a:pt x="102" y="39"/>
                    <a:pt x="105" y="38"/>
                  </a:cubicBezTo>
                  <a:cubicBezTo>
                    <a:pt x="105" y="38"/>
                    <a:pt x="105" y="38"/>
                    <a:pt x="106" y="38"/>
                  </a:cubicBezTo>
                  <a:cubicBezTo>
                    <a:pt x="109" y="37"/>
                    <a:pt x="112" y="36"/>
                    <a:pt x="116" y="35"/>
                  </a:cubicBezTo>
                  <a:cubicBezTo>
                    <a:pt x="119" y="34"/>
                    <a:pt x="122" y="33"/>
                    <a:pt x="125" y="32"/>
                  </a:cubicBezTo>
                  <a:cubicBezTo>
                    <a:pt x="127" y="31"/>
                    <a:pt x="128" y="31"/>
                    <a:pt x="129" y="30"/>
                  </a:cubicBezTo>
                  <a:cubicBezTo>
                    <a:pt x="129" y="30"/>
                    <a:pt x="130" y="30"/>
                    <a:pt x="130" y="30"/>
                  </a:cubicBezTo>
                  <a:cubicBezTo>
                    <a:pt x="131" y="30"/>
                    <a:pt x="133" y="29"/>
                    <a:pt x="135" y="29"/>
                  </a:cubicBezTo>
                  <a:cubicBezTo>
                    <a:pt x="138" y="28"/>
                    <a:pt x="142" y="26"/>
                    <a:pt x="145" y="25"/>
                  </a:cubicBezTo>
                  <a:cubicBezTo>
                    <a:pt x="148" y="25"/>
                    <a:pt x="151" y="24"/>
                    <a:pt x="154" y="23"/>
                  </a:cubicBezTo>
                  <a:cubicBezTo>
                    <a:pt x="154" y="23"/>
                    <a:pt x="154" y="22"/>
                    <a:pt x="155" y="22"/>
                  </a:cubicBezTo>
                  <a:cubicBezTo>
                    <a:pt x="158" y="21"/>
                    <a:pt x="161" y="20"/>
                    <a:pt x="164" y="19"/>
                  </a:cubicBezTo>
                  <a:cubicBezTo>
                    <a:pt x="168" y="18"/>
                    <a:pt x="171" y="17"/>
                    <a:pt x="174" y="16"/>
                  </a:cubicBezTo>
                  <a:cubicBezTo>
                    <a:pt x="175" y="16"/>
                    <a:pt x="176" y="15"/>
                    <a:pt x="177" y="15"/>
                  </a:cubicBezTo>
                  <a:cubicBezTo>
                    <a:pt x="177" y="14"/>
                    <a:pt x="176" y="12"/>
                    <a:pt x="175" y="11"/>
                  </a:cubicBezTo>
                  <a:cubicBezTo>
                    <a:pt x="174" y="7"/>
                    <a:pt x="172" y="3"/>
                    <a:pt x="170" y="0"/>
                  </a:cubicBezTo>
                  <a:cubicBezTo>
                    <a:pt x="170" y="0"/>
                    <a:pt x="169" y="0"/>
                    <a:pt x="169" y="0"/>
                  </a:cubicBezTo>
                  <a:cubicBezTo>
                    <a:pt x="166" y="1"/>
                    <a:pt x="162" y="2"/>
                    <a:pt x="159" y="3"/>
                  </a:cubicBezTo>
                  <a:cubicBezTo>
                    <a:pt x="159" y="3"/>
                    <a:pt x="158" y="3"/>
                    <a:pt x="158" y="3"/>
                  </a:cubicBezTo>
                  <a:cubicBezTo>
                    <a:pt x="155" y="4"/>
                    <a:pt x="152" y="5"/>
                    <a:pt x="149" y="6"/>
                  </a:cubicBezTo>
                  <a:cubicBezTo>
                    <a:pt x="146" y="7"/>
                    <a:pt x="143" y="8"/>
                    <a:pt x="140" y="9"/>
                  </a:cubicBezTo>
                  <a:cubicBezTo>
                    <a:pt x="138" y="10"/>
                    <a:pt x="136" y="11"/>
                    <a:pt x="134" y="11"/>
                  </a:cubicBezTo>
                  <a:cubicBezTo>
                    <a:pt x="132" y="12"/>
                    <a:pt x="131" y="12"/>
                    <a:pt x="130" y="12"/>
                  </a:cubicBezTo>
                  <a:cubicBezTo>
                    <a:pt x="128" y="13"/>
                    <a:pt x="126" y="13"/>
                    <a:pt x="125" y="14"/>
                  </a:cubicBezTo>
                  <a:cubicBezTo>
                    <a:pt x="123" y="14"/>
                    <a:pt x="122" y="15"/>
                    <a:pt x="120" y="15"/>
                  </a:cubicBezTo>
                  <a:cubicBezTo>
                    <a:pt x="117" y="16"/>
                    <a:pt x="114" y="17"/>
                    <a:pt x="110" y="18"/>
                  </a:cubicBezTo>
                  <a:cubicBezTo>
                    <a:pt x="110" y="19"/>
                    <a:pt x="110" y="19"/>
                    <a:pt x="109" y="19"/>
                  </a:cubicBezTo>
                  <a:cubicBezTo>
                    <a:pt x="106" y="20"/>
                    <a:pt x="103" y="21"/>
                    <a:pt x="101" y="21"/>
                  </a:cubicBezTo>
                  <a:cubicBezTo>
                    <a:pt x="97" y="22"/>
                    <a:pt x="94" y="23"/>
                    <a:pt x="91" y="24"/>
                  </a:cubicBezTo>
                  <a:cubicBezTo>
                    <a:pt x="89" y="25"/>
                    <a:pt x="87" y="26"/>
                    <a:pt x="85" y="26"/>
                  </a:cubicBezTo>
                  <a:cubicBezTo>
                    <a:pt x="84" y="27"/>
                    <a:pt x="82" y="27"/>
                    <a:pt x="81" y="28"/>
                  </a:cubicBezTo>
                  <a:cubicBezTo>
                    <a:pt x="78" y="29"/>
                    <a:pt x="75" y="30"/>
                    <a:pt x="71" y="31"/>
                  </a:cubicBezTo>
                  <a:cubicBezTo>
                    <a:pt x="68" y="32"/>
                    <a:pt x="65" y="33"/>
                    <a:pt x="62" y="34"/>
                  </a:cubicBezTo>
                  <a:cubicBezTo>
                    <a:pt x="61" y="34"/>
                    <a:pt x="61" y="34"/>
                    <a:pt x="60" y="34"/>
                  </a:cubicBezTo>
                  <a:cubicBezTo>
                    <a:pt x="58" y="35"/>
                    <a:pt x="55" y="36"/>
                    <a:pt x="52" y="37"/>
                  </a:cubicBezTo>
                  <a:cubicBezTo>
                    <a:pt x="48" y="38"/>
                    <a:pt x="45" y="39"/>
                    <a:pt x="42" y="40"/>
                  </a:cubicBezTo>
                  <a:cubicBezTo>
                    <a:pt x="40" y="41"/>
                    <a:pt x="38" y="41"/>
                    <a:pt x="36" y="42"/>
                  </a:cubicBezTo>
                  <a:cubicBezTo>
                    <a:pt x="35" y="42"/>
                    <a:pt x="33" y="43"/>
                    <a:pt x="32" y="43"/>
                  </a:cubicBezTo>
                  <a:cubicBezTo>
                    <a:pt x="29" y="44"/>
                    <a:pt x="26" y="45"/>
                    <a:pt x="22" y="46"/>
                  </a:cubicBezTo>
                  <a:cubicBezTo>
                    <a:pt x="19" y="47"/>
                    <a:pt x="16" y="48"/>
                    <a:pt x="13" y="50"/>
                  </a:cubicBezTo>
                  <a:cubicBezTo>
                    <a:pt x="12" y="50"/>
                    <a:pt x="12" y="50"/>
                    <a:pt x="11" y="50"/>
                  </a:cubicBezTo>
                  <a:cubicBezTo>
                    <a:pt x="9" y="51"/>
                    <a:pt x="6" y="52"/>
                    <a:pt x="3" y="53"/>
                  </a:cubicBezTo>
                  <a:cubicBezTo>
                    <a:pt x="2" y="53"/>
                    <a:pt x="1" y="53"/>
                    <a:pt x="0" y="54"/>
                  </a:cubicBezTo>
                  <a:cubicBezTo>
                    <a:pt x="0" y="55"/>
                    <a:pt x="1" y="57"/>
                    <a:pt x="2" y="58"/>
                  </a:cubicBezTo>
                  <a:cubicBezTo>
                    <a:pt x="3" y="62"/>
                    <a:pt x="4" y="66"/>
                    <a:pt x="5" y="7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6" name="Freeform 13">
              <a:extLst>
                <a:ext uri="{FF2B5EF4-FFF2-40B4-BE49-F238E27FC236}">
                  <a16:creationId xmlns:a16="http://schemas.microsoft.com/office/drawing/2014/main" id="{EE835DB5-65C3-8B8A-D45F-4FEB8A6B1BEC}"/>
                </a:ext>
              </a:extLst>
            </p:cNvPr>
            <p:cNvSpPr>
              <a:spLocks/>
            </p:cNvSpPr>
            <p:nvPr/>
          </p:nvSpPr>
          <p:spPr bwMode="auto">
            <a:xfrm>
              <a:off x="1277938" y="4346575"/>
              <a:ext cx="503238" cy="238125"/>
            </a:xfrm>
            <a:custGeom>
              <a:avLst/>
              <a:gdLst>
                <a:gd name="T0" fmla="*/ 189 w 198"/>
                <a:gd name="T1" fmla="*/ 75 h 94"/>
                <a:gd name="T2" fmla="*/ 175 w 198"/>
                <a:gd name="T3" fmla="*/ 70 h 94"/>
                <a:gd name="T4" fmla="*/ 167 w 198"/>
                <a:gd name="T5" fmla="*/ 67 h 94"/>
                <a:gd name="T6" fmla="*/ 159 w 198"/>
                <a:gd name="T7" fmla="*/ 64 h 94"/>
                <a:gd name="T8" fmla="*/ 149 w 198"/>
                <a:gd name="T9" fmla="*/ 61 h 94"/>
                <a:gd name="T10" fmla="*/ 134 w 198"/>
                <a:gd name="T11" fmla="*/ 55 h 94"/>
                <a:gd name="T12" fmla="*/ 125 w 198"/>
                <a:gd name="T13" fmla="*/ 52 h 94"/>
                <a:gd name="T14" fmla="*/ 109 w 198"/>
                <a:gd name="T15" fmla="*/ 45 h 94"/>
                <a:gd name="T16" fmla="*/ 101 w 198"/>
                <a:gd name="T17" fmla="*/ 42 h 94"/>
                <a:gd name="T18" fmla="*/ 87 w 198"/>
                <a:gd name="T19" fmla="*/ 37 h 94"/>
                <a:gd name="T20" fmla="*/ 76 w 198"/>
                <a:gd name="T21" fmla="*/ 32 h 94"/>
                <a:gd name="T22" fmla="*/ 68 w 198"/>
                <a:gd name="T23" fmla="*/ 29 h 94"/>
                <a:gd name="T24" fmla="*/ 59 w 198"/>
                <a:gd name="T25" fmla="*/ 25 h 94"/>
                <a:gd name="T26" fmla="*/ 46 w 198"/>
                <a:gd name="T27" fmla="*/ 19 h 94"/>
                <a:gd name="T28" fmla="*/ 35 w 198"/>
                <a:gd name="T29" fmla="*/ 13 h 94"/>
                <a:gd name="T30" fmla="*/ 26 w 198"/>
                <a:gd name="T31" fmla="*/ 9 h 94"/>
                <a:gd name="T32" fmla="*/ 11 w 198"/>
                <a:gd name="T33" fmla="*/ 1 h 94"/>
                <a:gd name="T34" fmla="*/ 3 w 198"/>
                <a:gd name="T35" fmla="*/ 10 h 94"/>
                <a:gd name="T36" fmla="*/ 2 w 198"/>
                <a:gd name="T37" fmla="*/ 14 h 94"/>
                <a:gd name="T38" fmla="*/ 15 w 198"/>
                <a:gd name="T39" fmla="*/ 21 h 94"/>
                <a:gd name="T40" fmla="*/ 23 w 198"/>
                <a:gd name="T41" fmla="*/ 26 h 94"/>
                <a:gd name="T42" fmla="*/ 39 w 198"/>
                <a:gd name="T43" fmla="*/ 34 h 94"/>
                <a:gd name="T44" fmla="*/ 47 w 198"/>
                <a:gd name="T45" fmla="*/ 37 h 94"/>
                <a:gd name="T46" fmla="*/ 62 w 198"/>
                <a:gd name="T47" fmla="*/ 44 h 94"/>
                <a:gd name="T48" fmla="*/ 64 w 198"/>
                <a:gd name="T49" fmla="*/ 45 h 94"/>
                <a:gd name="T50" fmla="*/ 80 w 198"/>
                <a:gd name="T51" fmla="*/ 51 h 94"/>
                <a:gd name="T52" fmla="*/ 89 w 198"/>
                <a:gd name="T53" fmla="*/ 55 h 94"/>
                <a:gd name="T54" fmla="*/ 104 w 198"/>
                <a:gd name="T55" fmla="*/ 61 h 94"/>
                <a:gd name="T56" fmla="*/ 113 w 198"/>
                <a:gd name="T57" fmla="*/ 64 h 94"/>
                <a:gd name="T58" fmla="*/ 125 w 198"/>
                <a:gd name="T59" fmla="*/ 69 h 94"/>
                <a:gd name="T60" fmla="*/ 138 w 198"/>
                <a:gd name="T61" fmla="*/ 74 h 94"/>
                <a:gd name="T62" fmla="*/ 147 w 198"/>
                <a:gd name="T63" fmla="*/ 77 h 94"/>
                <a:gd name="T64" fmla="*/ 158 w 198"/>
                <a:gd name="T65" fmla="*/ 81 h 94"/>
                <a:gd name="T66" fmla="*/ 167 w 198"/>
                <a:gd name="T67" fmla="*/ 84 h 94"/>
                <a:gd name="T68" fmla="*/ 180 w 198"/>
                <a:gd name="T69" fmla="*/ 89 h 94"/>
                <a:gd name="T70" fmla="*/ 187 w 198"/>
                <a:gd name="T71" fmla="*/ 92 h 94"/>
                <a:gd name="T72" fmla="*/ 192 w 198"/>
                <a:gd name="T73" fmla="*/ 94 h 94"/>
                <a:gd name="T74" fmla="*/ 192 w 198"/>
                <a:gd name="T75" fmla="*/ 7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94">
                  <a:moveTo>
                    <a:pt x="191" y="76"/>
                  </a:moveTo>
                  <a:cubicBezTo>
                    <a:pt x="190" y="76"/>
                    <a:pt x="190" y="76"/>
                    <a:pt x="189" y="75"/>
                  </a:cubicBezTo>
                  <a:cubicBezTo>
                    <a:pt x="188" y="75"/>
                    <a:pt x="186" y="74"/>
                    <a:pt x="184" y="73"/>
                  </a:cubicBezTo>
                  <a:cubicBezTo>
                    <a:pt x="181" y="72"/>
                    <a:pt x="178" y="71"/>
                    <a:pt x="175" y="70"/>
                  </a:cubicBezTo>
                  <a:cubicBezTo>
                    <a:pt x="174" y="70"/>
                    <a:pt x="172" y="69"/>
                    <a:pt x="170" y="68"/>
                  </a:cubicBezTo>
                  <a:cubicBezTo>
                    <a:pt x="169" y="68"/>
                    <a:pt x="168" y="67"/>
                    <a:pt x="167" y="67"/>
                  </a:cubicBezTo>
                  <a:cubicBezTo>
                    <a:pt x="166" y="67"/>
                    <a:pt x="165" y="66"/>
                    <a:pt x="164" y="66"/>
                  </a:cubicBezTo>
                  <a:cubicBezTo>
                    <a:pt x="162" y="65"/>
                    <a:pt x="160" y="65"/>
                    <a:pt x="159" y="64"/>
                  </a:cubicBezTo>
                  <a:cubicBezTo>
                    <a:pt x="156" y="63"/>
                    <a:pt x="153" y="62"/>
                    <a:pt x="150" y="61"/>
                  </a:cubicBezTo>
                  <a:cubicBezTo>
                    <a:pt x="150" y="61"/>
                    <a:pt x="150" y="61"/>
                    <a:pt x="149" y="61"/>
                  </a:cubicBezTo>
                  <a:cubicBezTo>
                    <a:pt x="147" y="60"/>
                    <a:pt x="145" y="59"/>
                    <a:pt x="142" y="58"/>
                  </a:cubicBezTo>
                  <a:cubicBezTo>
                    <a:pt x="139" y="57"/>
                    <a:pt x="137" y="56"/>
                    <a:pt x="134" y="55"/>
                  </a:cubicBezTo>
                  <a:cubicBezTo>
                    <a:pt x="132" y="54"/>
                    <a:pt x="130" y="53"/>
                    <a:pt x="129" y="53"/>
                  </a:cubicBezTo>
                  <a:cubicBezTo>
                    <a:pt x="128" y="52"/>
                    <a:pt x="127" y="52"/>
                    <a:pt x="125" y="52"/>
                  </a:cubicBezTo>
                  <a:cubicBezTo>
                    <a:pt x="123" y="51"/>
                    <a:pt x="120" y="50"/>
                    <a:pt x="117" y="49"/>
                  </a:cubicBezTo>
                  <a:cubicBezTo>
                    <a:pt x="114" y="47"/>
                    <a:pt x="112" y="46"/>
                    <a:pt x="109" y="45"/>
                  </a:cubicBezTo>
                  <a:cubicBezTo>
                    <a:pt x="109" y="45"/>
                    <a:pt x="108" y="45"/>
                    <a:pt x="108" y="45"/>
                  </a:cubicBezTo>
                  <a:cubicBezTo>
                    <a:pt x="105" y="44"/>
                    <a:pt x="103" y="43"/>
                    <a:pt x="101" y="42"/>
                  </a:cubicBezTo>
                  <a:cubicBezTo>
                    <a:pt x="98" y="41"/>
                    <a:pt x="95" y="40"/>
                    <a:pt x="92" y="39"/>
                  </a:cubicBezTo>
                  <a:cubicBezTo>
                    <a:pt x="91" y="38"/>
                    <a:pt x="89" y="37"/>
                    <a:pt x="87" y="37"/>
                  </a:cubicBezTo>
                  <a:cubicBezTo>
                    <a:pt x="86" y="36"/>
                    <a:pt x="85" y="36"/>
                    <a:pt x="84" y="35"/>
                  </a:cubicBezTo>
                  <a:cubicBezTo>
                    <a:pt x="81" y="34"/>
                    <a:pt x="79" y="33"/>
                    <a:pt x="76" y="32"/>
                  </a:cubicBezTo>
                  <a:cubicBezTo>
                    <a:pt x="73" y="31"/>
                    <a:pt x="71" y="30"/>
                    <a:pt x="69" y="29"/>
                  </a:cubicBezTo>
                  <a:cubicBezTo>
                    <a:pt x="68" y="29"/>
                    <a:pt x="68" y="29"/>
                    <a:pt x="68" y="29"/>
                  </a:cubicBezTo>
                  <a:cubicBezTo>
                    <a:pt x="67" y="28"/>
                    <a:pt x="67" y="28"/>
                    <a:pt x="67" y="28"/>
                  </a:cubicBezTo>
                  <a:cubicBezTo>
                    <a:pt x="64" y="27"/>
                    <a:pt x="62" y="26"/>
                    <a:pt x="59" y="25"/>
                  </a:cubicBezTo>
                  <a:cubicBezTo>
                    <a:pt x="57" y="24"/>
                    <a:pt x="54" y="22"/>
                    <a:pt x="51" y="21"/>
                  </a:cubicBezTo>
                  <a:cubicBezTo>
                    <a:pt x="50" y="20"/>
                    <a:pt x="48" y="20"/>
                    <a:pt x="46" y="19"/>
                  </a:cubicBezTo>
                  <a:cubicBezTo>
                    <a:pt x="45" y="18"/>
                    <a:pt x="44" y="18"/>
                    <a:pt x="43" y="17"/>
                  </a:cubicBezTo>
                  <a:cubicBezTo>
                    <a:pt x="41" y="16"/>
                    <a:pt x="38" y="15"/>
                    <a:pt x="35" y="13"/>
                  </a:cubicBezTo>
                  <a:cubicBezTo>
                    <a:pt x="32" y="12"/>
                    <a:pt x="30" y="11"/>
                    <a:pt x="27" y="9"/>
                  </a:cubicBezTo>
                  <a:cubicBezTo>
                    <a:pt x="27" y="9"/>
                    <a:pt x="26" y="9"/>
                    <a:pt x="26" y="9"/>
                  </a:cubicBezTo>
                  <a:cubicBezTo>
                    <a:pt x="24" y="8"/>
                    <a:pt x="21" y="6"/>
                    <a:pt x="19" y="5"/>
                  </a:cubicBezTo>
                  <a:cubicBezTo>
                    <a:pt x="16" y="4"/>
                    <a:pt x="14" y="2"/>
                    <a:pt x="11" y="1"/>
                  </a:cubicBezTo>
                  <a:cubicBezTo>
                    <a:pt x="11" y="0"/>
                    <a:pt x="10" y="0"/>
                    <a:pt x="10" y="0"/>
                  </a:cubicBezTo>
                  <a:cubicBezTo>
                    <a:pt x="8" y="3"/>
                    <a:pt x="5" y="6"/>
                    <a:pt x="3" y="10"/>
                  </a:cubicBezTo>
                  <a:cubicBezTo>
                    <a:pt x="2" y="11"/>
                    <a:pt x="1" y="12"/>
                    <a:pt x="0" y="13"/>
                  </a:cubicBezTo>
                  <a:cubicBezTo>
                    <a:pt x="1" y="14"/>
                    <a:pt x="1" y="14"/>
                    <a:pt x="2" y="14"/>
                  </a:cubicBezTo>
                  <a:cubicBezTo>
                    <a:pt x="4" y="15"/>
                    <a:pt x="5" y="16"/>
                    <a:pt x="7" y="17"/>
                  </a:cubicBezTo>
                  <a:cubicBezTo>
                    <a:pt x="10" y="19"/>
                    <a:pt x="12" y="20"/>
                    <a:pt x="15" y="21"/>
                  </a:cubicBezTo>
                  <a:cubicBezTo>
                    <a:pt x="17" y="23"/>
                    <a:pt x="20" y="24"/>
                    <a:pt x="22" y="25"/>
                  </a:cubicBezTo>
                  <a:cubicBezTo>
                    <a:pt x="22" y="25"/>
                    <a:pt x="23" y="25"/>
                    <a:pt x="23" y="26"/>
                  </a:cubicBezTo>
                  <a:cubicBezTo>
                    <a:pt x="26" y="27"/>
                    <a:pt x="29" y="28"/>
                    <a:pt x="31" y="30"/>
                  </a:cubicBezTo>
                  <a:cubicBezTo>
                    <a:pt x="34" y="31"/>
                    <a:pt x="37" y="32"/>
                    <a:pt x="39" y="34"/>
                  </a:cubicBezTo>
                  <a:cubicBezTo>
                    <a:pt x="40" y="34"/>
                    <a:pt x="41" y="35"/>
                    <a:pt x="42" y="35"/>
                  </a:cubicBezTo>
                  <a:cubicBezTo>
                    <a:pt x="44" y="36"/>
                    <a:pt x="46" y="37"/>
                    <a:pt x="47" y="37"/>
                  </a:cubicBezTo>
                  <a:cubicBezTo>
                    <a:pt x="50" y="39"/>
                    <a:pt x="53" y="40"/>
                    <a:pt x="56" y="41"/>
                  </a:cubicBezTo>
                  <a:cubicBezTo>
                    <a:pt x="58" y="42"/>
                    <a:pt x="60" y="43"/>
                    <a:pt x="62" y="44"/>
                  </a:cubicBezTo>
                  <a:cubicBezTo>
                    <a:pt x="62" y="44"/>
                    <a:pt x="63" y="44"/>
                    <a:pt x="63" y="44"/>
                  </a:cubicBezTo>
                  <a:cubicBezTo>
                    <a:pt x="63" y="44"/>
                    <a:pt x="63" y="44"/>
                    <a:pt x="64" y="45"/>
                  </a:cubicBezTo>
                  <a:cubicBezTo>
                    <a:pt x="67" y="46"/>
                    <a:pt x="69" y="47"/>
                    <a:pt x="72" y="48"/>
                  </a:cubicBezTo>
                  <a:cubicBezTo>
                    <a:pt x="75" y="49"/>
                    <a:pt x="78" y="50"/>
                    <a:pt x="80" y="51"/>
                  </a:cubicBezTo>
                  <a:cubicBezTo>
                    <a:pt x="81" y="52"/>
                    <a:pt x="82" y="52"/>
                    <a:pt x="83" y="53"/>
                  </a:cubicBezTo>
                  <a:cubicBezTo>
                    <a:pt x="85" y="53"/>
                    <a:pt x="87" y="54"/>
                    <a:pt x="89" y="55"/>
                  </a:cubicBezTo>
                  <a:cubicBezTo>
                    <a:pt x="91" y="56"/>
                    <a:pt x="94" y="57"/>
                    <a:pt x="97" y="58"/>
                  </a:cubicBezTo>
                  <a:cubicBezTo>
                    <a:pt x="99" y="59"/>
                    <a:pt x="102" y="60"/>
                    <a:pt x="104" y="61"/>
                  </a:cubicBezTo>
                  <a:cubicBezTo>
                    <a:pt x="104" y="61"/>
                    <a:pt x="105" y="61"/>
                    <a:pt x="105" y="61"/>
                  </a:cubicBezTo>
                  <a:cubicBezTo>
                    <a:pt x="108" y="62"/>
                    <a:pt x="111" y="63"/>
                    <a:pt x="113" y="64"/>
                  </a:cubicBezTo>
                  <a:cubicBezTo>
                    <a:pt x="116" y="65"/>
                    <a:pt x="119" y="66"/>
                    <a:pt x="122" y="67"/>
                  </a:cubicBezTo>
                  <a:cubicBezTo>
                    <a:pt x="123" y="68"/>
                    <a:pt x="124" y="68"/>
                    <a:pt x="125" y="69"/>
                  </a:cubicBezTo>
                  <a:cubicBezTo>
                    <a:pt x="127" y="69"/>
                    <a:pt x="128" y="70"/>
                    <a:pt x="130" y="71"/>
                  </a:cubicBezTo>
                  <a:cubicBezTo>
                    <a:pt x="133" y="72"/>
                    <a:pt x="136" y="73"/>
                    <a:pt x="138" y="74"/>
                  </a:cubicBezTo>
                  <a:cubicBezTo>
                    <a:pt x="141" y="75"/>
                    <a:pt x="143" y="75"/>
                    <a:pt x="146" y="76"/>
                  </a:cubicBezTo>
                  <a:cubicBezTo>
                    <a:pt x="146" y="76"/>
                    <a:pt x="146" y="77"/>
                    <a:pt x="147" y="77"/>
                  </a:cubicBezTo>
                  <a:cubicBezTo>
                    <a:pt x="150" y="78"/>
                    <a:pt x="152" y="79"/>
                    <a:pt x="155" y="80"/>
                  </a:cubicBezTo>
                  <a:cubicBezTo>
                    <a:pt x="156" y="80"/>
                    <a:pt x="157" y="80"/>
                    <a:pt x="158" y="81"/>
                  </a:cubicBezTo>
                  <a:cubicBezTo>
                    <a:pt x="160" y="82"/>
                    <a:pt x="162" y="82"/>
                    <a:pt x="163" y="83"/>
                  </a:cubicBezTo>
                  <a:cubicBezTo>
                    <a:pt x="164" y="83"/>
                    <a:pt x="165" y="84"/>
                    <a:pt x="167" y="84"/>
                  </a:cubicBezTo>
                  <a:cubicBezTo>
                    <a:pt x="168" y="85"/>
                    <a:pt x="170" y="85"/>
                    <a:pt x="172" y="86"/>
                  </a:cubicBezTo>
                  <a:cubicBezTo>
                    <a:pt x="175" y="87"/>
                    <a:pt x="177" y="88"/>
                    <a:pt x="180" y="89"/>
                  </a:cubicBezTo>
                  <a:cubicBezTo>
                    <a:pt x="181" y="89"/>
                    <a:pt x="182" y="90"/>
                    <a:pt x="183" y="90"/>
                  </a:cubicBezTo>
                  <a:cubicBezTo>
                    <a:pt x="185" y="91"/>
                    <a:pt x="186" y="91"/>
                    <a:pt x="187" y="92"/>
                  </a:cubicBezTo>
                  <a:cubicBezTo>
                    <a:pt x="188" y="92"/>
                    <a:pt x="188" y="92"/>
                    <a:pt x="188" y="92"/>
                  </a:cubicBezTo>
                  <a:cubicBezTo>
                    <a:pt x="191" y="93"/>
                    <a:pt x="192" y="94"/>
                    <a:pt x="192" y="94"/>
                  </a:cubicBezTo>
                  <a:cubicBezTo>
                    <a:pt x="198" y="79"/>
                    <a:pt x="198" y="79"/>
                    <a:pt x="198" y="79"/>
                  </a:cubicBezTo>
                  <a:cubicBezTo>
                    <a:pt x="198" y="79"/>
                    <a:pt x="196" y="78"/>
                    <a:pt x="192" y="76"/>
                  </a:cubicBezTo>
                  <a:cubicBezTo>
                    <a:pt x="192" y="76"/>
                    <a:pt x="191" y="76"/>
                    <a:pt x="191" y="7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7" name="Freeform 14">
              <a:extLst>
                <a:ext uri="{FF2B5EF4-FFF2-40B4-BE49-F238E27FC236}">
                  <a16:creationId xmlns:a16="http://schemas.microsoft.com/office/drawing/2014/main" id="{CB1D30FB-F465-08D2-8A5A-479A1DE7A46C}"/>
                </a:ext>
              </a:extLst>
            </p:cNvPr>
            <p:cNvSpPr>
              <a:spLocks/>
            </p:cNvSpPr>
            <p:nvPr/>
          </p:nvSpPr>
          <p:spPr bwMode="auto">
            <a:xfrm>
              <a:off x="1735138" y="1722438"/>
              <a:ext cx="373063" cy="80963"/>
            </a:xfrm>
            <a:custGeom>
              <a:avLst/>
              <a:gdLst>
                <a:gd name="T0" fmla="*/ 135 w 147"/>
                <a:gd name="T1" fmla="*/ 16 h 32"/>
                <a:gd name="T2" fmla="*/ 134 w 147"/>
                <a:gd name="T3" fmla="*/ 15 h 32"/>
                <a:gd name="T4" fmla="*/ 126 w 147"/>
                <a:gd name="T5" fmla="*/ 14 h 32"/>
                <a:gd name="T6" fmla="*/ 117 w 147"/>
                <a:gd name="T7" fmla="*/ 13 h 32"/>
                <a:gd name="T8" fmla="*/ 112 w 147"/>
                <a:gd name="T9" fmla="*/ 12 h 32"/>
                <a:gd name="T10" fmla="*/ 109 w 147"/>
                <a:gd name="T11" fmla="*/ 12 h 32"/>
                <a:gd name="T12" fmla="*/ 100 w 147"/>
                <a:gd name="T13" fmla="*/ 11 h 32"/>
                <a:gd name="T14" fmla="*/ 91 w 147"/>
                <a:gd name="T15" fmla="*/ 10 h 32"/>
                <a:gd name="T16" fmla="*/ 90 w 147"/>
                <a:gd name="T17" fmla="*/ 9 h 32"/>
                <a:gd name="T18" fmla="*/ 82 w 147"/>
                <a:gd name="T19" fmla="*/ 9 h 32"/>
                <a:gd name="T20" fmla="*/ 74 w 147"/>
                <a:gd name="T21" fmla="*/ 8 h 32"/>
                <a:gd name="T22" fmla="*/ 68 w 147"/>
                <a:gd name="T23" fmla="*/ 7 h 32"/>
                <a:gd name="T24" fmla="*/ 65 w 147"/>
                <a:gd name="T25" fmla="*/ 6 h 32"/>
                <a:gd name="T26" fmla="*/ 56 w 147"/>
                <a:gd name="T27" fmla="*/ 6 h 32"/>
                <a:gd name="T28" fmla="*/ 47 w 147"/>
                <a:gd name="T29" fmla="*/ 5 h 32"/>
                <a:gd name="T30" fmla="*/ 46 w 147"/>
                <a:gd name="T31" fmla="*/ 4 h 32"/>
                <a:gd name="T32" fmla="*/ 38 w 147"/>
                <a:gd name="T33" fmla="*/ 4 h 32"/>
                <a:gd name="T34" fmla="*/ 37 w 147"/>
                <a:gd name="T35" fmla="*/ 3 h 32"/>
                <a:gd name="T36" fmla="*/ 30 w 147"/>
                <a:gd name="T37" fmla="*/ 3 h 32"/>
                <a:gd name="T38" fmla="*/ 24 w 147"/>
                <a:gd name="T39" fmla="*/ 2 h 32"/>
                <a:gd name="T40" fmla="*/ 21 w 147"/>
                <a:gd name="T41" fmla="*/ 2 h 32"/>
                <a:gd name="T42" fmla="*/ 12 w 147"/>
                <a:gd name="T43" fmla="*/ 1 h 32"/>
                <a:gd name="T44" fmla="*/ 3 w 147"/>
                <a:gd name="T45" fmla="*/ 0 h 32"/>
                <a:gd name="T46" fmla="*/ 2 w 147"/>
                <a:gd name="T47" fmla="*/ 0 h 32"/>
                <a:gd name="T48" fmla="*/ 0 w 147"/>
                <a:gd name="T49" fmla="*/ 0 h 32"/>
                <a:gd name="T50" fmla="*/ 0 w 147"/>
                <a:gd name="T51" fmla="*/ 8 h 32"/>
                <a:gd name="T52" fmla="*/ 0 w 147"/>
                <a:gd name="T53" fmla="*/ 14 h 32"/>
                <a:gd name="T54" fmla="*/ 0 w 147"/>
                <a:gd name="T55" fmla="*/ 14 h 32"/>
                <a:gd name="T56" fmla="*/ 9 w 147"/>
                <a:gd name="T57" fmla="*/ 15 h 32"/>
                <a:gd name="T58" fmla="*/ 17 w 147"/>
                <a:gd name="T59" fmla="*/ 16 h 32"/>
                <a:gd name="T60" fmla="*/ 20 w 147"/>
                <a:gd name="T61" fmla="*/ 16 h 32"/>
                <a:gd name="T62" fmla="*/ 26 w 147"/>
                <a:gd name="T63" fmla="*/ 17 h 32"/>
                <a:gd name="T64" fmla="*/ 35 w 147"/>
                <a:gd name="T65" fmla="*/ 18 h 32"/>
                <a:gd name="T66" fmla="*/ 35 w 147"/>
                <a:gd name="T67" fmla="*/ 18 h 32"/>
                <a:gd name="T68" fmla="*/ 43 w 147"/>
                <a:gd name="T69" fmla="*/ 18 h 32"/>
                <a:gd name="T70" fmla="*/ 44 w 147"/>
                <a:gd name="T71" fmla="*/ 18 h 32"/>
                <a:gd name="T72" fmla="*/ 53 w 147"/>
                <a:gd name="T73" fmla="*/ 19 h 32"/>
                <a:gd name="T74" fmla="*/ 61 w 147"/>
                <a:gd name="T75" fmla="*/ 20 h 32"/>
                <a:gd name="T76" fmla="*/ 65 w 147"/>
                <a:gd name="T77" fmla="*/ 21 h 32"/>
                <a:gd name="T78" fmla="*/ 70 w 147"/>
                <a:gd name="T79" fmla="*/ 21 h 32"/>
                <a:gd name="T80" fmla="*/ 79 w 147"/>
                <a:gd name="T81" fmla="*/ 23 h 32"/>
                <a:gd name="T82" fmla="*/ 87 w 147"/>
                <a:gd name="T83" fmla="*/ 24 h 32"/>
                <a:gd name="T84" fmla="*/ 88 w 147"/>
                <a:gd name="T85" fmla="*/ 24 h 32"/>
                <a:gd name="T86" fmla="*/ 97 w 147"/>
                <a:gd name="T87" fmla="*/ 25 h 32"/>
                <a:gd name="T88" fmla="*/ 105 w 147"/>
                <a:gd name="T89" fmla="*/ 26 h 32"/>
                <a:gd name="T90" fmla="*/ 109 w 147"/>
                <a:gd name="T91" fmla="*/ 26 h 32"/>
                <a:gd name="T92" fmla="*/ 114 w 147"/>
                <a:gd name="T93" fmla="*/ 27 h 32"/>
                <a:gd name="T94" fmla="*/ 123 w 147"/>
                <a:gd name="T95" fmla="*/ 28 h 32"/>
                <a:gd name="T96" fmla="*/ 130 w 147"/>
                <a:gd name="T97" fmla="*/ 30 h 32"/>
                <a:gd name="T98" fmla="*/ 132 w 147"/>
                <a:gd name="T99" fmla="*/ 30 h 32"/>
                <a:gd name="T100" fmla="*/ 140 w 147"/>
                <a:gd name="T101" fmla="*/ 31 h 32"/>
                <a:gd name="T102" fmla="*/ 144 w 147"/>
                <a:gd name="T103" fmla="*/ 32 h 32"/>
                <a:gd name="T104" fmla="*/ 147 w 147"/>
                <a:gd name="T105" fmla="*/ 17 h 32"/>
                <a:gd name="T106" fmla="*/ 144 w 147"/>
                <a:gd name="T107" fmla="*/ 17 h 32"/>
                <a:gd name="T108" fmla="*/ 135 w 147"/>
                <a:gd name="T10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 h="32">
                  <a:moveTo>
                    <a:pt x="135" y="16"/>
                  </a:moveTo>
                  <a:cubicBezTo>
                    <a:pt x="135" y="16"/>
                    <a:pt x="134" y="15"/>
                    <a:pt x="134" y="15"/>
                  </a:cubicBezTo>
                  <a:cubicBezTo>
                    <a:pt x="131" y="15"/>
                    <a:pt x="129" y="15"/>
                    <a:pt x="126" y="14"/>
                  </a:cubicBezTo>
                  <a:cubicBezTo>
                    <a:pt x="123" y="14"/>
                    <a:pt x="120" y="13"/>
                    <a:pt x="117" y="13"/>
                  </a:cubicBezTo>
                  <a:cubicBezTo>
                    <a:pt x="116" y="13"/>
                    <a:pt x="114" y="13"/>
                    <a:pt x="112" y="12"/>
                  </a:cubicBezTo>
                  <a:cubicBezTo>
                    <a:pt x="111" y="12"/>
                    <a:pt x="110" y="12"/>
                    <a:pt x="109" y="12"/>
                  </a:cubicBezTo>
                  <a:cubicBezTo>
                    <a:pt x="106" y="12"/>
                    <a:pt x="103" y="11"/>
                    <a:pt x="100" y="11"/>
                  </a:cubicBezTo>
                  <a:cubicBezTo>
                    <a:pt x="97" y="10"/>
                    <a:pt x="94" y="10"/>
                    <a:pt x="91" y="10"/>
                  </a:cubicBezTo>
                  <a:cubicBezTo>
                    <a:pt x="91" y="10"/>
                    <a:pt x="90" y="10"/>
                    <a:pt x="90" y="9"/>
                  </a:cubicBezTo>
                  <a:cubicBezTo>
                    <a:pt x="87" y="9"/>
                    <a:pt x="85" y="9"/>
                    <a:pt x="82" y="9"/>
                  </a:cubicBezTo>
                  <a:cubicBezTo>
                    <a:pt x="79" y="8"/>
                    <a:pt x="77" y="8"/>
                    <a:pt x="74" y="8"/>
                  </a:cubicBezTo>
                  <a:cubicBezTo>
                    <a:pt x="72" y="7"/>
                    <a:pt x="70" y="7"/>
                    <a:pt x="68" y="7"/>
                  </a:cubicBezTo>
                  <a:cubicBezTo>
                    <a:pt x="67" y="7"/>
                    <a:pt x="66" y="7"/>
                    <a:pt x="65" y="6"/>
                  </a:cubicBezTo>
                  <a:cubicBezTo>
                    <a:pt x="62" y="6"/>
                    <a:pt x="59" y="6"/>
                    <a:pt x="56" y="6"/>
                  </a:cubicBezTo>
                  <a:cubicBezTo>
                    <a:pt x="53" y="5"/>
                    <a:pt x="50" y="5"/>
                    <a:pt x="47" y="5"/>
                  </a:cubicBezTo>
                  <a:cubicBezTo>
                    <a:pt x="47" y="5"/>
                    <a:pt x="46" y="4"/>
                    <a:pt x="46" y="4"/>
                  </a:cubicBezTo>
                  <a:cubicBezTo>
                    <a:pt x="43" y="4"/>
                    <a:pt x="41" y="4"/>
                    <a:pt x="38" y="4"/>
                  </a:cubicBezTo>
                  <a:cubicBezTo>
                    <a:pt x="38" y="4"/>
                    <a:pt x="37" y="3"/>
                    <a:pt x="37" y="3"/>
                  </a:cubicBezTo>
                  <a:cubicBezTo>
                    <a:pt x="34" y="3"/>
                    <a:pt x="32" y="3"/>
                    <a:pt x="30" y="3"/>
                  </a:cubicBezTo>
                  <a:cubicBezTo>
                    <a:pt x="28" y="3"/>
                    <a:pt x="26" y="2"/>
                    <a:pt x="24" y="2"/>
                  </a:cubicBezTo>
                  <a:cubicBezTo>
                    <a:pt x="23" y="2"/>
                    <a:pt x="22" y="2"/>
                    <a:pt x="21" y="2"/>
                  </a:cubicBezTo>
                  <a:cubicBezTo>
                    <a:pt x="18" y="2"/>
                    <a:pt x="15" y="1"/>
                    <a:pt x="12" y="1"/>
                  </a:cubicBezTo>
                  <a:cubicBezTo>
                    <a:pt x="9" y="1"/>
                    <a:pt x="6" y="1"/>
                    <a:pt x="3" y="0"/>
                  </a:cubicBezTo>
                  <a:cubicBezTo>
                    <a:pt x="3" y="0"/>
                    <a:pt x="2" y="0"/>
                    <a:pt x="2" y="0"/>
                  </a:cubicBezTo>
                  <a:cubicBezTo>
                    <a:pt x="1" y="0"/>
                    <a:pt x="0" y="0"/>
                    <a:pt x="0" y="0"/>
                  </a:cubicBezTo>
                  <a:cubicBezTo>
                    <a:pt x="0" y="3"/>
                    <a:pt x="0" y="5"/>
                    <a:pt x="0" y="8"/>
                  </a:cubicBezTo>
                  <a:cubicBezTo>
                    <a:pt x="0" y="10"/>
                    <a:pt x="0" y="12"/>
                    <a:pt x="0" y="14"/>
                  </a:cubicBezTo>
                  <a:cubicBezTo>
                    <a:pt x="0" y="14"/>
                    <a:pt x="0" y="14"/>
                    <a:pt x="0" y="14"/>
                  </a:cubicBezTo>
                  <a:cubicBezTo>
                    <a:pt x="3" y="14"/>
                    <a:pt x="6" y="15"/>
                    <a:pt x="9" y="15"/>
                  </a:cubicBezTo>
                  <a:cubicBezTo>
                    <a:pt x="12" y="15"/>
                    <a:pt x="14" y="16"/>
                    <a:pt x="17" y="16"/>
                  </a:cubicBezTo>
                  <a:cubicBezTo>
                    <a:pt x="18" y="16"/>
                    <a:pt x="19" y="16"/>
                    <a:pt x="20" y="16"/>
                  </a:cubicBezTo>
                  <a:cubicBezTo>
                    <a:pt x="22" y="16"/>
                    <a:pt x="24" y="16"/>
                    <a:pt x="26" y="17"/>
                  </a:cubicBezTo>
                  <a:cubicBezTo>
                    <a:pt x="29" y="17"/>
                    <a:pt x="32" y="17"/>
                    <a:pt x="35" y="18"/>
                  </a:cubicBezTo>
                  <a:cubicBezTo>
                    <a:pt x="35" y="18"/>
                    <a:pt x="35" y="18"/>
                    <a:pt x="35" y="18"/>
                  </a:cubicBezTo>
                  <a:cubicBezTo>
                    <a:pt x="38" y="18"/>
                    <a:pt x="40" y="18"/>
                    <a:pt x="43" y="18"/>
                  </a:cubicBezTo>
                  <a:cubicBezTo>
                    <a:pt x="43" y="18"/>
                    <a:pt x="43" y="18"/>
                    <a:pt x="44" y="18"/>
                  </a:cubicBezTo>
                  <a:cubicBezTo>
                    <a:pt x="47" y="19"/>
                    <a:pt x="50" y="19"/>
                    <a:pt x="53" y="19"/>
                  </a:cubicBezTo>
                  <a:cubicBezTo>
                    <a:pt x="56" y="20"/>
                    <a:pt x="59" y="20"/>
                    <a:pt x="61" y="20"/>
                  </a:cubicBezTo>
                  <a:cubicBezTo>
                    <a:pt x="63" y="21"/>
                    <a:pt x="64" y="21"/>
                    <a:pt x="65" y="21"/>
                  </a:cubicBezTo>
                  <a:cubicBezTo>
                    <a:pt x="66" y="21"/>
                    <a:pt x="68" y="21"/>
                    <a:pt x="70" y="21"/>
                  </a:cubicBezTo>
                  <a:cubicBezTo>
                    <a:pt x="73" y="22"/>
                    <a:pt x="76" y="22"/>
                    <a:pt x="79" y="23"/>
                  </a:cubicBezTo>
                  <a:cubicBezTo>
                    <a:pt x="82" y="23"/>
                    <a:pt x="84" y="23"/>
                    <a:pt x="87" y="24"/>
                  </a:cubicBezTo>
                  <a:cubicBezTo>
                    <a:pt x="87" y="24"/>
                    <a:pt x="87" y="24"/>
                    <a:pt x="88" y="24"/>
                  </a:cubicBezTo>
                  <a:cubicBezTo>
                    <a:pt x="91" y="24"/>
                    <a:pt x="94" y="24"/>
                    <a:pt x="97" y="25"/>
                  </a:cubicBezTo>
                  <a:cubicBezTo>
                    <a:pt x="100" y="25"/>
                    <a:pt x="102" y="26"/>
                    <a:pt x="105" y="26"/>
                  </a:cubicBezTo>
                  <a:cubicBezTo>
                    <a:pt x="106" y="26"/>
                    <a:pt x="107" y="26"/>
                    <a:pt x="109" y="26"/>
                  </a:cubicBezTo>
                  <a:cubicBezTo>
                    <a:pt x="110" y="27"/>
                    <a:pt x="112" y="27"/>
                    <a:pt x="114" y="27"/>
                  </a:cubicBezTo>
                  <a:cubicBezTo>
                    <a:pt x="117" y="28"/>
                    <a:pt x="120" y="28"/>
                    <a:pt x="123" y="28"/>
                  </a:cubicBezTo>
                  <a:cubicBezTo>
                    <a:pt x="125" y="29"/>
                    <a:pt x="128" y="29"/>
                    <a:pt x="130" y="30"/>
                  </a:cubicBezTo>
                  <a:cubicBezTo>
                    <a:pt x="131" y="30"/>
                    <a:pt x="131" y="30"/>
                    <a:pt x="132" y="30"/>
                  </a:cubicBezTo>
                  <a:cubicBezTo>
                    <a:pt x="134" y="30"/>
                    <a:pt x="137" y="31"/>
                    <a:pt x="140" y="31"/>
                  </a:cubicBezTo>
                  <a:cubicBezTo>
                    <a:pt x="142" y="31"/>
                    <a:pt x="143" y="31"/>
                    <a:pt x="144" y="32"/>
                  </a:cubicBezTo>
                  <a:cubicBezTo>
                    <a:pt x="145" y="27"/>
                    <a:pt x="146" y="22"/>
                    <a:pt x="147" y="17"/>
                  </a:cubicBezTo>
                  <a:cubicBezTo>
                    <a:pt x="146" y="17"/>
                    <a:pt x="145" y="17"/>
                    <a:pt x="144" y="17"/>
                  </a:cubicBezTo>
                  <a:cubicBezTo>
                    <a:pt x="141" y="16"/>
                    <a:pt x="138" y="16"/>
                    <a:pt x="135" y="1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8" name="Freeform 15">
              <a:extLst>
                <a:ext uri="{FF2B5EF4-FFF2-40B4-BE49-F238E27FC236}">
                  <a16:creationId xmlns:a16="http://schemas.microsoft.com/office/drawing/2014/main" id="{2DE24034-3B3D-F4FB-84D9-833747BB843A}"/>
                </a:ext>
              </a:extLst>
            </p:cNvPr>
            <p:cNvSpPr>
              <a:spLocks/>
            </p:cNvSpPr>
            <p:nvPr/>
          </p:nvSpPr>
          <p:spPr bwMode="auto">
            <a:xfrm>
              <a:off x="1208088" y="1685925"/>
              <a:ext cx="411163" cy="61913"/>
            </a:xfrm>
            <a:custGeom>
              <a:avLst/>
              <a:gdLst>
                <a:gd name="T0" fmla="*/ 149 w 162"/>
                <a:gd name="T1" fmla="*/ 9 h 24"/>
                <a:gd name="T2" fmla="*/ 143 w 162"/>
                <a:gd name="T3" fmla="*/ 9 h 24"/>
                <a:gd name="T4" fmla="*/ 140 w 162"/>
                <a:gd name="T5" fmla="*/ 9 h 24"/>
                <a:gd name="T6" fmla="*/ 131 w 162"/>
                <a:gd name="T7" fmla="*/ 8 h 24"/>
                <a:gd name="T8" fmla="*/ 122 w 162"/>
                <a:gd name="T9" fmla="*/ 8 h 24"/>
                <a:gd name="T10" fmla="*/ 121 w 162"/>
                <a:gd name="T11" fmla="*/ 7 h 24"/>
                <a:gd name="T12" fmla="*/ 113 w 162"/>
                <a:gd name="T13" fmla="*/ 7 h 24"/>
                <a:gd name="T14" fmla="*/ 104 w 162"/>
                <a:gd name="T15" fmla="*/ 6 h 24"/>
                <a:gd name="T16" fmla="*/ 98 w 162"/>
                <a:gd name="T17" fmla="*/ 6 h 24"/>
                <a:gd name="T18" fmla="*/ 96 w 162"/>
                <a:gd name="T19" fmla="*/ 6 h 24"/>
                <a:gd name="T20" fmla="*/ 87 w 162"/>
                <a:gd name="T21" fmla="*/ 5 h 24"/>
                <a:gd name="T22" fmla="*/ 78 w 162"/>
                <a:gd name="T23" fmla="*/ 5 h 24"/>
                <a:gd name="T24" fmla="*/ 76 w 162"/>
                <a:gd name="T25" fmla="*/ 5 h 24"/>
                <a:gd name="T26" fmla="*/ 69 w 162"/>
                <a:gd name="T27" fmla="*/ 4 h 24"/>
                <a:gd name="T28" fmla="*/ 60 w 162"/>
                <a:gd name="T29" fmla="*/ 4 h 24"/>
                <a:gd name="T30" fmla="*/ 54 w 162"/>
                <a:gd name="T31" fmla="*/ 3 h 24"/>
                <a:gd name="T32" fmla="*/ 51 w 162"/>
                <a:gd name="T33" fmla="*/ 3 h 24"/>
                <a:gd name="T34" fmla="*/ 42 w 162"/>
                <a:gd name="T35" fmla="*/ 3 h 24"/>
                <a:gd name="T36" fmla="*/ 33 w 162"/>
                <a:gd name="T37" fmla="*/ 2 h 24"/>
                <a:gd name="T38" fmla="*/ 31 w 162"/>
                <a:gd name="T39" fmla="*/ 2 h 24"/>
                <a:gd name="T40" fmla="*/ 24 w 162"/>
                <a:gd name="T41" fmla="*/ 2 h 24"/>
                <a:gd name="T42" fmla="*/ 15 w 162"/>
                <a:gd name="T43" fmla="*/ 1 h 24"/>
                <a:gd name="T44" fmla="*/ 9 w 162"/>
                <a:gd name="T45" fmla="*/ 1 h 24"/>
                <a:gd name="T46" fmla="*/ 6 w 162"/>
                <a:gd name="T47" fmla="*/ 1 h 24"/>
                <a:gd name="T48" fmla="*/ 0 w 162"/>
                <a:gd name="T49" fmla="*/ 0 h 24"/>
                <a:gd name="T50" fmla="*/ 0 w 162"/>
                <a:gd name="T51" fmla="*/ 14 h 24"/>
                <a:gd name="T52" fmla="*/ 3 w 162"/>
                <a:gd name="T53" fmla="*/ 14 h 24"/>
                <a:gd name="T54" fmla="*/ 6 w 162"/>
                <a:gd name="T55" fmla="*/ 14 h 24"/>
                <a:gd name="T56" fmla="*/ 12 w 162"/>
                <a:gd name="T57" fmla="*/ 14 h 24"/>
                <a:gd name="T58" fmla="*/ 21 w 162"/>
                <a:gd name="T59" fmla="*/ 15 h 24"/>
                <a:gd name="T60" fmla="*/ 28 w 162"/>
                <a:gd name="T61" fmla="*/ 15 h 24"/>
                <a:gd name="T62" fmla="*/ 30 w 162"/>
                <a:gd name="T63" fmla="*/ 15 h 24"/>
                <a:gd name="T64" fmla="*/ 39 w 162"/>
                <a:gd name="T65" fmla="*/ 16 h 24"/>
                <a:gd name="T66" fmla="*/ 48 w 162"/>
                <a:gd name="T67" fmla="*/ 17 h 24"/>
                <a:gd name="T68" fmla="*/ 51 w 162"/>
                <a:gd name="T69" fmla="*/ 17 h 24"/>
                <a:gd name="T70" fmla="*/ 57 w 162"/>
                <a:gd name="T71" fmla="*/ 17 h 24"/>
                <a:gd name="T72" fmla="*/ 66 w 162"/>
                <a:gd name="T73" fmla="*/ 18 h 24"/>
                <a:gd name="T74" fmla="*/ 73 w 162"/>
                <a:gd name="T75" fmla="*/ 18 h 24"/>
                <a:gd name="T76" fmla="*/ 75 w 162"/>
                <a:gd name="T77" fmla="*/ 18 h 24"/>
                <a:gd name="T78" fmla="*/ 83 w 162"/>
                <a:gd name="T79" fmla="*/ 19 h 24"/>
                <a:gd name="T80" fmla="*/ 92 w 162"/>
                <a:gd name="T81" fmla="*/ 19 h 24"/>
                <a:gd name="T82" fmla="*/ 95 w 162"/>
                <a:gd name="T83" fmla="*/ 19 h 24"/>
                <a:gd name="T84" fmla="*/ 101 w 162"/>
                <a:gd name="T85" fmla="*/ 20 h 24"/>
                <a:gd name="T86" fmla="*/ 110 w 162"/>
                <a:gd name="T87" fmla="*/ 20 h 24"/>
                <a:gd name="T88" fmla="*/ 117 w 162"/>
                <a:gd name="T89" fmla="*/ 21 h 24"/>
                <a:gd name="T90" fmla="*/ 119 w 162"/>
                <a:gd name="T91" fmla="*/ 21 h 24"/>
                <a:gd name="T92" fmla="*/ 128 w 162"/>
                <a:gd name="T93" fmla="*/ 22 h 24"/>
                <a:gd name="T94" fmla="*/ 137 w 162"/>
                <a:gd name="T95" fmla="*/ 22 h 24"/>
                <a:gd name="T96" fmla="*/ 140 w 162"/>
                <a:gd name="T97" fmla="*/ 23 h 24"/>
                <a:gd name="T98" fmla="*/ 146 w 162"/>
                <a:gd name="T99" fmla="*/ 23 h 24"/>
                <a:gd name="T100" fmla="*/ 155 w 162"/>
                <a:gd name="T101" fmla="*/ 24 h 24"/>
                <a:gd name="T102" fmla="*/ 162 w 162"/>
                <a:gd name="T103" fmla="*/ 24 h 24"/>
                <a:gd name="T104" fmla="*/ 162 w 162"/>
                <a:gd name="T105" fmla="*/ 10 h 24"/>
                <a:gd name="T106" fmla="*/ 158 w 162"/>
                <a:gd name="T107" fmla="*/ 10 h 24"/>
                <a:gd name="T108" fmla="*/ 149 w 162"/>
                <a:gd name="T10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24">
                  <a:moveTo>
                    <a:pt x="149" y="9"/>
                  </a:moveTo>
                  <a:cubicBezTo>
                    <a:pt x="147" y="9"/>
                    <a:pt x="145" y="9"/>
                    <a:pt x="143" y="9"/>
                  </a:cubicBezTo>
                  <a:cubicBezTo>
                    <a:pt x="142" y="9"/>
                    <a:pt x="141" y="9"/>
                    <a:pt x="140" y="9"/>
                  </a:cubicBezTo>
                  <a:cubicBezTo>
                    <a:pt x="137" y="9"/>
                    <a:pt x="134" y="8"/>
                    <a:pt x="131" y="8"/>
                  </a:cubicBezTo>
                  <a:cubicBezTo>
                    <a:pt x="128" y="8"/>
                    <a:pt x="125" y="8"/>
                    <a:pt x="122" y="8"/>
                  </a:cubicBezTo>
                  <a:cubicBezTo>
                    <a:pt x="122" y="8"/>
                    <a:pt x="121" y="7"/>
                    <a:pt x="121" y="7"/>
                  </a:cubicBezTo>
                  <a:cubicBezTo>
                    <a:pt x="118" y="7"/>
                    <a:pt x="116" y="7"/>
                    <a:pt x="113" y="7"/>
                  </a:cubicBezTo>
                  <a:cubicBezTo>
                    <a:pt x="110" y="7"/>
                    <a:pt x="107" y="7"/>
                    <a:pt x="104" y="6"/>
                  </a:cubicBezTo>
                  <a:cubicBezTo>
                    <a:pt x="102" y="6"/>
                    <a:pt x="100" y="6"/>
                    <a:pt x="98" y="6"/>
                  </a:cubicBezTo>
                  <a:cubicBezTo>
                    <a:pt x="97" y="6"/>
                    <a:pt x="96" y="6"/>
                    <a:pt x="96" y="6"/>
                  </a:cubicBezTo>
                  <a:cubicBezTo>
                    <a:pt x="93" y="6"/>
                    <a:pt x="90" y="5"/>
                    <a:pt x="87" y="5"/>
                  </a:cubicBezTo>
                  <a:cubicBezTo>
                    <a:pt x="84" y="5"/>
                    <a:pt x="81" y="5"/>
                    <a:pt x="78" y="5"/>
                  </a:cubicBezTo>
                  <a:cubicBezTo>
                    <a:pt x="77" y="5"/>
                    <a:pt x="77" y="5"/>
                    <a:pt x="76" y="5"/>
                  </a:cubicBezTo>
                  <a:cubicBezTo>
                    <a:pt x="74" y="5"/>
                    <a:pt x="71" y="4"/>
                    <a:pt x="69" y="4"/>
                  </a:cubicBezTo>
                  <a:cubicBezTo>
                    <a:pt x="66" y="4"/>
                    <a:pt x="63" y="4"/>
                    <a:pt x="60" y="4"/>
                  </a:cubicBezTo>
                  <a:cubicBezTo>
                    <a:pt x="58" y="4"/>
                    <a:pt x="56" y="4"/>
                    <a:pt x="54" y="3"/>
                  </a:cubicBezTo>
                  <a:cubicBezTo>
                    <a:pt x="53" y="3"/>
                    <a:pt x="52" y="3"/>
                    <a:pt x="51" y="3"/>
                  </a:cubicBezTo>
                  <a:cubicBezTo>
                    <a:pt x="48" y="3"/>
                    <a:pt x="45" y="3"/>
                    <a:pt x="42" y="3"/>
                  </a:cubicBezTo>
                  <a:cubicBezTo>
                    <a:pt x="39" y="3"/>
                    <a:pt x="36" y="2"/>
                    <a:pt x="33" y="2"/>
                  </a:cubicBezTo>
                  <a:cubicBezTo>
                    <a:pt x="33" y="2"/>
                    <a:pt x="32" y="2"/>
                    <a:pt x="31" y="2"/>
                  </a:cubicBezTo>
                  <a:cubicBezTo>
                    <a:pt x="29" y="2"/>
                    <a:pt x="27" y="2"/>
                    <a:pt x="24" y="2"/>
                  </a:cubicBezTo>
                  <a:cubicBezTo>
                    <a:pt x="21" y="2"/>
                    <a:pt x="18" y="1"/>
                    <a:pt x="15" y="1"/>
                  </a:cubicBezTo>
                  <a:cubicBezTo>
                    <a:pt x="13" y="1"/>
                    <a:pt x="11" y="1"/>
                    <a:pt x="9" y="1"/>
                  </a:cubicBezTo>
                  <a:cubicBezTo>
                    <a:pt x="8" y="1"/>
                    <a:pt x="7" y="1"/>
                    <a:pt x="6" y="1"/>
                  </a:cubicBezTo>
                  <a:cubicBezTo>
                    <a:pt x="4" y="1"/>
                    <a:pt x="2" y="1"/>
                    <a:pt x="0" y="0"/>
                  </a:cubicBezTo>
                  <a:cubicBezTo>
                    <a:pt x="0" y="5"/>
                    <a:pt x="0" y="9"/>
                    <a:pt x="0" y="14"/>
                  </a:cubicBezTo>
                  <a:cubicBezTo>
                    <a:pt x="1" y="14"/>
                    <a:pt x="2" y="14"/>
                    <a:pt x="3" y="14"/>
                  </a:cubicBezTo>
                  <a:cubicBezTo>
                    <a:pt x="4" y="14"/>
                    <a:pt x="5" y="14"/>
                    <a:pt x="6" y="14"/>
                  </a:cubicBezTo>
                  <a:cubicBezTo>
                    <a:pt x="8" y="14"/>
                    <a:pt x="10" y="14"/>
                    <a:pt x="12" y="14"/>
                  </a:cubicBezTo>
                  <a:cubicBezTo>
                    <a:pt x="15" y="15"/>
                    <a:pt x="18" y="15"/>
                    <a:pt x="21" y="15"/>
                  </a:cubicBezTo>
                  <a:cubicBezTo>
                    <a:pt x="23" y="15"/>
                    <a:pt x="26" y="15"/>
                    <a:pt x="28" y="15"/>
                  </a:cubicBezTo>
                  <a:cubicBezTo>
                    <a:pt x="29" y="15"/>
                    <a:pt x="29" y="15"/>
                    <a:pt x="30" y="15"/>
                  </a:cubicBezTo>
                  <a:cubicBezTo>
                    <a:pt x="33" y="16"/>
                    <a:pt x="36" y="16"/>
                    <a:pt x="39" y="16"/>
                  </a:cubicBezTo>
                  <a:cubicBezTo>
                    <a:pt x="42" y="16"/>
                    <a:pt x="45" y="16"/>
                    <a:pt x="48" y="17"/>
                  </a:cubicBezTo>
                  <a:cubicBezTo>
                    <a:pt x="49" y="17"/>
                    <a:pt x="50" y="17"/>
                    <a:pt x="51" y="17"/>
                  </a:cubicBezTo>
                  <a:cubicBezTo>
                    <a:pt x="53" y="17"/>
                    <a:pt x="55" y="17"/>
                    <a:pt x="57" y="17"/>
                  </a:cubicBezTo>
                  <a:cubicBezTo>
                    <a:pt x="60" y="17"/>
                    <a:pt x="63" y="17"/>
                    <a:pt x="66" y="18"/>
                  </a:cubicBezTo>
                  <a:cubicBezTo>
                    <a:pt x="68" y="18"/>
                    <a:pt x="70" y="18"/>
                    <a:pt x="73" y="18"/>
                  </a:cubicBezTo>
                  <a:cubicBezTo>
                    <a:pt x="73" y="18"/>
                    <a:pt x="74" y="18"/>
                    <a:pt x="75" y="18"/>
                  </a:cubicBezTo>
                  <a:cubicBezTo>
                    <a:pt x="78" y="18"/>
                    <a:pt x="80" y="19"/>
                    <a:pt x="83" y="19"/>
                  </a:cubicBezTo>
                  <a:cubicBezTo>
                    <a:pt x="86" y="19"/>
                    <a:pt x="89" y="19"/>
                    <a:pt x="92" y="19"/>
                  </a:cubicBezTo>
                  <a:cubicBezTo>
                    <a:pt x="93" y="19"/>
                    <a:pt x="94" y="19"/>
                    <a:pt x="95" y="19"/>
                  </a:cubicBezTo>
                  <a:cubicBezTo>
                    <a:pt x="97" y="20"/>
                    <a:pt x="99" y="20"/>
                    <a:pt x="101" y="20"/>
                  </a:cubicBezTo>
                  <a:cubicBezTo>
                    <a:pt x="104" y="20"/>
                    <a:pt x="107" y="20"/>
                    <a:pt x="110" y="20"/>
                  </a:cubicBezTo>
                  <a:cubicBezTo>
                    <a:pt x="113" y="21"/>
                    <a:pt x="115" y="21"/>
                    <a:pt x="117" y="21"/>
                  </a:cubicBezTo>
                  <a:cubicBezTo>
                    <a:pt x="118" y="21"/>
                    <a:pt x="118" y="21"/>
                    <a:pt x="119" y="21"/>
                  </a:cubicBezTo>
                  <a:cubicBezTo>
                    <a:pt x="122" y="21"/>
                    <a:pt x="125" y="21"/>
                    <a:pt x="128" y="22"/>
                  </a:cubicBezTo>
                  <a:cubicBezTo>
                    <a:pt x="131" y="22"/>
                    <a:pt x="134" y="22"/>
                    <a:pt x="137" y="22"/>
                  </a:cubicBezTo>
                  <a:cubicBezTo>
                    <a:pt x="138" y="22"/>
                    <a:pt x="139" y="22"/>
                    <a:pt x="140" y="23"/>
                  </a:cubicBezTo>
                  <a:cubicBezTo>
                    <a:pt x="142" y="23"/>
                    <a:pt x="144" y="23"/>
                    <a:pt x="146" y="23"/>
                  </a:cubicBezTo>
                  <a:cubicBezTo>
                    <a:pt x="149" y="23"/>
                    <a:pt x="152" y="23"/>
                    <a:pt x="155" y="24"/>
                  </a:cubicBezTo>
                  <a:cubicBezTo>
                    <a:pt x="157" y="24"/>
                    <a:pt x="159" y="24"/>
                    <a:pt x="162" y="24"/>
                  </a:cubicBezTo>
                  <a:cubicBezTo>
                    <a:pt x="162" y="20"/>
                    <a:pt x="162" y="15"/>
                    <a:pt x="162" y="10"/>
                  </a:cubicBezTo>
                  <a:cubicBezTo>
                    <a:pt x="160" y="10"/>
                    <a:pt x="159" y="10"/>
                    <a:pt x="158" y="10"/>
                  </a:cubicBezTo>
                  <a:cubicBezTo>
                    <a:pt x="155" y="10"/>
                    <a:pt x="152" y="10"/>
                    <a:pt x="149" y="9"/>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9" name="Freeform 16">
              <a:extLst>
                <a:ext uri="{FF2B5EF4-FFF2-40B4-BE49-F238E27FC236}">
                  <a16:creationId xmlns:a16="http://schemas.microsoft.com/office/drawing/2014/main" id="{55802766-9624-7207-8524-BB6B5307203C}"/>
                </a:ext>
              </a:extLst>
            </p:cNvPr>
            <p:cNvSpPr>
              <a:spLocks/>
            </p:cNvSpPr>
            <p:nvPr/>
          </p:nvSpPr>
          <p:spPr bwMode="auto">
            <a:xfrm>
              <a:off x="2217738" y="1785938"/>
              <a:ext cx="438150" cy="136525"/>
            </a:xfrm>
            <a:custGeom>
              <a:avLst/>
              <a:gdLst>
                <a:gd name="T0" fmla="*/ 160 w 173"/>
                <a:gd name="T1" fmla="*/ 35 h 54"/>
                <a:gd name="T2" fmla="*/ 160 w 173"/>
                <a:gd name="T3" fmla="*/ 35 h 54"/>
                <a:gd name="T4" fmla="*/ 152 w 173"/>
                <a:gd name="T5" fmla="*/ 33 h 54"/>
                <a:gd name="T6" fmla="*/ 143 w 173"/>
                <a:gd name="T7" fmla="*/ 31 h 54"/>
                <a:gd name="T8" fmla="*/ 138 w 173"/>
                <a:gd name="T9" fmla="*/ 29 h 54"/>
                <a:gd name="T10" fmla="*/ 135 w 173"/>
                <a:gd name="T11" fmla="*/ 28 h 54"/>
                <a:gd name="T12" fmla="*/ 135 w 173"/>
                <a:gd name="T13" fmla="*/ 28 h 54"/>
                <a:gd name="T14" fmla="*/ 126 w 173"/>
                <a:gd name="T15" fmla="*/ 26 h 54"/>
                <a:gd name="T16" fmla="*/ 118 w 173"/>
                <a:gd name="T17" fmla="*/ 24 h 54"/>
                <a:gd name="T18" fmla="*/ 117 w 173"/>
                <a:gd name="T19" fmla="*/ 24 h 54"/>
                <a:gd name="T20" fmla="*/ 109 w 173"/>
                <a:gd name="T21" fmla="*/ 22 h 54"/>
                <a:gd name="T22" fmla="*/ 101 w 173"/>
                <a:gd name="T23" fmla="*/ 20 h 54"/>
                <a:gd name="T24" fmla="*/ 96 w 173"/>
                <a:gd name="T25" fmla="*/ 18 h 54"/>
                <a:gd name="T26" fmla="*/ 92 w 173"/>
                <a:gd name="T27" fmla="*/ 18 h 54"/>
                <a:gd name="T28" fmla="*/ 84 w 173"/>
                <a:gd name="T29" fmla="*/ 16 h 54"/>
                <a:gd name="T30" fmla="*/ 75 w 173"/>
                <a:gd name="T31" fmla="*/ 14 h 54"/>
                <a:gd name="T32" fmla="*/ 74 w 173"/>
                <a:gd name="T33" fmla="*/ 14 h 54"/>
                <a:gd name="T34" fmla="*/ 66 w 173"/>
                <a:gd name="T35" fmla="*/ 12 h 54"/>
                <a:gd name="T36" fmla="*/ 58 w 173"/>
                <a:gd name="T37" fmla="*/ 10 h 54"/>
                <a:gd name="T38" fmla="*/ 53 w 173"/>
                <a:gd name="T39" fmla="*/ 9 h 54"/>
                <a:gd name="T40" fmla="*/ 49 w 173"/>
                <a:gd name="T41" fmla="*/ 8 h 54"/>
                <a:gd name="T42" fmla="*/ 41 w 173"/>
                <a:gd name="T43" fmla="*/ 7 h 54"/>
                <a:gd name="T44" fmla="*/ 32 w 173"/>
                <a:gd name="T45" fmla="*/ 5 h 54"/>
                <a:gd name="T46" fmla="*/ 31 w 173"/>
                <a:gd name="T47" fmla="*/ 5 h 54"/>
                <a:gd name="T48" fmla="*/ 23 w 173"/>
                <a:gd name="T49" fmla="*/ 3 h 54"/>
                <a:gd name="T50" fmla="*/ 15 w 173"/>
                <a:gd name="T51" fmla="*/ 2 h 54"/>
                <a:gd name="T52" fmla="*/ 9 w 173"/>
                <a:gd name="T53" fmla="*/ 1 h 54"/>
                <a:gd name="T54" fmla="*/ 6 w 173"/>
                <a:gd name="T55" fmla="*/ 0 h 54"/>
                <a:gd name="T56" fmla="*/ 2 w 173"/>
                <a:gd name="T57" fmla="*/ 0 h 54"/>
                <a:gd name="T58" fmla="*/ 0 w 173"/>
                <a:gd name="T59" fmla="*/ 14 h 54"/>
                <a:gd name="T60" fmla="*/ 3 w 173"/>
                <a:gd name="T61" fmla="*/ 15 h 54"/>
                <a:gd name="T62" fmla="*/ 6 w 173"/>
                <a:gd name="T63" fmla="*/ 15 h 54"/>
                <a:gd name="T64" fmla="*/ 11 w 173"/>
                <a:gd name="T65" fmla="*/ 16 h 54"/>
                <a:gd name="T66" fmla="*/ 20 w 173"/>
                <a:gd name="T67" fmla="*/ 18 h 54"/>
                <a:gd name="T68" fmla="*/ 27 w 173"/>
                <a:gd name="T69" fmla="*/ 19 h 54"/>
                <a:gd name="T70" fmla="*/ 28 w 173"/>
                <a:gd name="T71" fmla="*/ 19 h 54"/>
                <a:gd name="T72" fmla="*/ 37 w 173"/>
                <a:gd name="T73" fmla="*/ 21 h 54"/>
                <a:gd name="T74" fmla="*/ 46 w 173"/>
                <a:gd name="T75" fmla="*/ 23 h 54"/>
                <a:gd name="T76" fmla="*/ 49 w 173"/>
                <a:gd name="T77" fmla="*/ 24 h 54"/>
                <a:gd name="T78" fmla="*/ 54 w 173"/>
                <a:gd name="T79" fmla="*/ 25 h 54"/>
                <a:gd name="T80" fmla="*/ 63 w 173"/>
                <a:gd name="T81" fmla="*/ 26 h 54"/>
                <a:gd name="T82" fmla="*/ 71 w 173"/>
                <a:gd name="T83" fmla="*/ 28 h 54"/>
                <a:gd name="T84" fmla="*/ 72 w 173"/>
                <a:gd name="T85" fmla="*/ 28 h 54"/>
                <a:gd name="T86" fmla="*/ 80 w 173"/>
                <a:gd name="T87" fmla="*/ 30 h 54"/>
                <a:gd name="T88" fmla="*/ 89 w 173"/>
                <a:gd name="T89" fmla="*/ 32 h 54"/>
                <a:gd name="T90" fmla="*/ 92 w 173"/>
                <a:gd name="T91" fmla="*/ 33 h 54"/>
                <a:gd name="T92" fmla="*/ 97 w 173"/>
                <a:gd name="T93" fmla="*/ 34 h 54"/>
                <a:gd name="T94" fmla="*/ 106 w 173"/>
                <a:gd name="T95" fmla="*/ 36 h 54"/>
                <a:gd name="T96" fmla="*/ 114 w 173"/>
                <a:gd name="T97" fmla="*/ 38 h 54"/>
                <a:gd name="T98" fmla="*/ 114 w 173"/>
                <a:gd name="T99" fmla="*/ 39 h 54"/>
                <a:gd name="T100" fmla="*/ 123 w 173"/>
                <a:gd name="T101" fmla="*/ 41 h 54"/>
                <a:gd name="T102" fmla="*/ 131 w 173"/>
                <a:gd name="T103" fmla="*/ 43 h 54"/>
                <a:gd name="T104" fmla="*/ 131 w 173"/>
                <a:gd name="T105" fmla="*/ 43 h 54"/>
                <a:gd name="T106" fmla="*/ 135 w 173"/>
                <a:gd name="T107" fmla="*/ 44 h 54"/>
                <a:gd name="T108" fmla="*/ 140 w 173"/>
                <a:gd name="T109" fmla="*/ 45 h 54"/>
                <a:gd name="T110" fmla="*/ 148 w 173"/>
                <a:gd name="T111" fmla="*/ 48 h 54"/>
                <a:gd name="T112" fmla="*/ 156 w 173"/>
                <a:gd name="T113" fmla="*/ 50 h 54"/>
                <a:gd name="T114" fmla="*/ 157 w 173"/>
                <a:gd name="T115" fmla="*/ 50 h 54"/>
                <a:gd name="T116" fmla="*/ 165 w 173"/>
                <a:gd name="T117" fmla="*/ 53 h 54"/>
                <a:gd name="T118" fmla="*/ 170 w 173"/>
                <a:gd name="T119" fmla="*/ 54 h 54"/>
                <a:gd name="T120" fmla="*/ 173 w 173"/>
                <a:gd name="T121" fmla="*/ 39 h 54"/>
                <a:gd name="T122" fmla="*/ 169 w 173"/>
                <a:gd name="T123" fmla="*/ 38 h 54"/>
                <a:gd name="T124" fmla="*/ 160 w 173"/>
                <a:gd name="T125"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54">
                  <a:moveTo>
                    <a:pt x="160" y="35"/>
                  </a:moveTo>
                  <a:cubicBezTo>
                    <a:pt x="160" y="35"/>
                    <a:pt x="160" y="35"/>
                    <a:pt x="160" y="35"/>
                  </a:cubicBezTo>
                  <a:cubicBezTo>
                    <a:pt x="157" y="34"/>
                    <a:pt x="154" y="34"/>
                    <a:pt x="152" y="33"/>
                  </a:cubicBezTo>
                  <a:cubicBezTo>
                    <a:pt x="149" y="32"/>
                    <a:pt x="146" y="31"/>
                    <a:pt x="143" y="31"/>
                  </a:cubicBezTo>
                  <a:cubicBezTo>
                    <a:pt x="142" y="30"/>
                    <a:pt x="140" y="30"/>
                    <a:pt x="138" y="29"/>
                  </a:cubicBezTo>
                  <a:cubicBezTo>
                    <a:pt x="137" y="29"/>
                    <a:pt x="136" y="28"/>
                    <a:pt x="135" y="28"/>
                  </a:cubicBezTo>
                  <a:cubicBezTo>
                    <a:pt x="135" y="28"/>
                    <a:pt x="135" y="28"/>
                    <a:pt x="135" y="28"/>
                  </a:cubicBezTo>
                  <a:cubicBezTo>
                    <a:pt x="132" y="27"/>
                    <a:pt x="129" y="27"/>
                    <a:pt x="126" y="26"/>
                  </a:cubicBezTo>
                  <a:cubicBezTo>
                    <a:pt x="124" y="25"/>
                    <a:pt x="121" y="24"/>
                    <a:pt x="118" y="24"/>
                  </a:cubicBezTo>
                  <a:cubicBezTo>
                    <a:pt x="118" y="24"/>
                    <a:pt x="117" y="24"/>
                    <a:pt x="117" y="24"/>
                  </a:cubicBezTo>
                  <a:cubicBezTo>
                    <a:pt x="114" y="23"/>
                    <a:pt x="112" y="22"/>
                    <a:pt x="109" y="22"/>
                  </a:cubicBezTo>
                  <a:cubicBezTo>
                    <a:pt x="106" y="21"/>
                    <a:pt x="104" y="20"/>
                    <a:pt x="101" y="20"/>
                  </a:cubicBezTo>
                  <a:cubicBezTo>
                    <a:pt x="99" y="19"/>
                    <a:pt x="97" y="19"/>
                    <a:pt x="96" y="18"/>
                  </a:cubicBezTo>
                  <a:cubicBezTo>
                    <a:pt x="94" y="18"/>
                    <a:pt x="93" y="18"/>
                    <a:pt x="92" y="18"/>
                  </a:cubicBezTo>
                  <a:cubicBezTo>
                    <a:pt x="89" y="17"/>
                    <a:pt x="86" y="16"/>
                    <a:pt x="84" y="16"/>
                  </a:cubicBezTo>
                  <a:cubicBezTo>
                    <a:pt x="81" y="15"/>
                    <a:pt x="78" y="14"/>
                    <a:pt x="75" y="14"/>
                  </a:cubicBezTo>
                  <a:cubicBezTo>
                    <a:pt x="75" y="14"/>
                    <a:pt x="74" y="14"/>
                    <a:pt x="74" y="14"/>
                  </a:cubicBezTo>
                  <a:cubicBezTo>
                    <a:pt x="72" y="13"/>
                    <a:pt x="69" y="12"/>
                    <a:pt x="66" y="12"/>
                  </a:cubicBezTo>
                  <a:cubicBezTo>
                    <a:pt x="64" y="11"/>
                    <a:pt x="61" y="11"/>
                    <a:pt x="58" y="10"/>
                  </a:cubicBezTo>
                  <a:cubicBezTo>
                    <a:pt x="56" y="10"/>
                    <a:pt x="54" y="9"/>
                    <a:pt x="53" y="9"/>
                  </a:cubicBezTo>
                  <a:cubicBezTo>
                    <a:pt x="51" y="9"/>
                    <a:pt x="50" y="9"/>
                    <a:pt x="49" y="8"/>
                  </a:cubicBezTo>
                  <a:cubicBezTo>
                    <a:pt x="46" y="8"/>
                    <a:pt x="43" y="7"/>
                    <a:pt x="41" y="7"/>
                  </a:cubicBezTo>
                  <a:cubicBezTo>
                    <a:pt x="38" y="6"/>
                    <a:pt x="35" y="6"/>
                    <a:pt x="32" y="5"/>
                  </a:cubicBezTo>
                  <a:cubicBezTo>
                    <a:pt x="32" y="5"/>
                    <a:pt x="31" y="5"/>
                    <a:pt x="31" y="5"/>
                  </a:cubicBezTo>
                  <a:cubicBezTo>
                    <a:pt x="28" y="4"/>
                    <a:pt x="26" y="4"/>
                    <a:pt x="23" y="3"/>
                  </a:cubicBezTo>
                  <a:cubicBezTo>
                    <a:pt x="20" y="3"/>
                    <a:pt x="17" y="2"/>
                    <a:pt x="15" y="2"/>
                  </a:cubicBezTo>
                  <a:cubicBezTo>
                    <a:pt x="13" y="1"/>
                    <a:pt x="11" y="1"/>
                    <a:pt x="9" y="1"/>
                  </a:cubicBezTo>
                  <a:cubicBezTo>
                    <a:pt x="8" y="1"/>
                    <a:pt x="7" y="0"/>
                    <a:pt x="6" y="0"/>
                  </a:cubicBezTo>
                  <a:cubicBezTo>
                    <a:pt x="5" y="0"/>
                    <a:pt x="4" y="0"/>
                    <a:pt x="2" y="0"/>
                  </a:cubicBezTo>
                  <a:cubicBezTo>
                    <a:pt x="2" y="4"/>
                    <a:pt x="1" y="9"/>
                    <a:pt x="0" y="14"/>
                  </a:cubicBezTo>
                  <a:cubicBezTo>
                    <a:pt x="1" y="14"/>
                    <a:pt x="2" y="14"/>
                    <a:pt x="3" y="15"/>
                  </a:cubicBezTo>
                  <a:cubicBezTo>
                    <a:pt x="4" y="15"/>
                    <a:pt x="5" y="15"/>
                    <a:pt x="6" y="15"/>
                  </a:cubicBezTo>
                  <a:cubicBezTo>
                    <a:pt x="8" y="16"/>
                    <a:pt x="9" y="16"/>
                    <a:pt x="11" y="16"/>
                  </a:cubicBezTo>
                  <a:cubicBezTo>
                    <a:pt x="14" y="17"/>
                    <a:pt x="17" y="17"/>
                    <a:pt x="20" y="18"/>
                  </a:cubicBezTo>
                  <a:cubicBezTo>
                    <a:pt x="22" y="18"/>
                    <a:pt x="25" y="19"/>
                    <a:pt x="27" y="19"/>
                  </a:cubicBezTo>
                  <a:cubicBezTo>
                    <a:pt x="28" y="19"/>
                    <a:pt x="28" y="19"/>
                    <a:pt x="28" y="19"/>
                  </a:cubicBezTo>
                  <a:cubicBezTo>
                    <a:pt x="31" y="20"/>
                    <a:pt x="34" y="21"/>
                    <a:pt x="37" y="21"/>
                  </a:cubicBezTo>
                  <a:cubicBezTo>
                    <a:pt x="40" y="22"/>
                    <a:pt x="43" y="22"/>
                    <a:pt x="46" y="23"/>
                  </a:cubicBezTo>
                  <a:cubicBezTo>
                    <a:pt x="47" y="23"/>
                    <a:pt x="48" y="23"/>
                    <a:pt x="49" y="24"/>
                  </a:cubicBezTo>
                  <a:cubicBezTo>
                    <a:pt x="51" y="24"/>
                    <a:pt x="53" y="24"/>
                    <a:pt x="54" y="25"/>
                  </a:cubicBezTo>
                  <a:cubicBezTo>
                    <a:pt x="57" y="25"/>
                    <a:pt x="60" y="26"/>
                    <a:pt x="63" y="26"/>
                  </a:cubicBezTo>
                  <a:cubicBezTo>
                    <a:pt x="66" y="27"/>
                    <a:pt x="68" y="28"/>
                    <a:pt x="71" y="28"/>
                  </a:cubicBezTo>
                  <a:cubicBezTo>
                    <a:pt x="71" y="28"/>
                    <a:pt x="71" y="28"/>
                    <a:pt x="72" y="28"/>
                  </a:cubicBezTo>
                  <a:cubicBezTo>
                    <a:pt x="74" y="29"/>
                    <a:pt x="77" y="30"/>
                    <a:pt x="80" y="30"/>
                  </a:cubicBezTo>
                  <a:cubicBezTo>
                    <a:pt x="83" y="31"/>
                    <a:pt x="86" y="32"/>
                    <a:pt x="89" y="32"/>
                  </a:cubicBezTo>
                  <a:cubicBezTo>
                    <a:pt x="90" y="33"/>
                    <a:pt x="91" y="33"/>
                    <a:pt x="92" y="33"/>
                  </a:cubicBezTo>
                  <a:cubicBezTo>
                    <a:pt x="94" y="33"/>
                    <a:pt x="96" y="34"/>
                    <a:pt x="97" y="34"/>
                  </a:cubicBezTo>
                  <a:cubicBezTo>
                    <a:pt x="100" y="35"/>
                    <a:pt x="103" y="36"/>
                    <a:pt x="106" y="36"/>
                  </a:cubicBezTo>
                  <a:cubicBezTo>
                    <a:pt x="108" y="37"/>
                    <a:pt x="111" y="38"/>
                    <a:pt x="114" y="38"/>
                  </a:cubicBezTo>
                  <a:cubicBezTo>
                    <a:pt x="114" y="38"/>
                    <a:pt x="114" y="38"/>
                    <a:pt x="114" y="39"/>
                  </a:cubicBezTo>
                  <a:cubicBezTo>
                    <a:pt x="117" y="39"/>
                    <a:pt x="120" y="40"/>
                    <a:pt x="123" y="41"/>
                  </a:cubicBezTo>
                  <a:cubicBezTo>
                    <a:pt x="126" y="41"/>
                    <a:pt x="128" y="42"/>
                    <a:pt x="131" y="43"/>
                  </a:cubicBezTo>
                  <a:cubicBezTo>
                    <a:pt x="131" y="43"/>
                    <a:pt x="131" y="43"/>
                    <a:pt x="131" y="43"/>
                  </a:cubicBezTo>
                  <a:cubicBezTo>
                    <a:pt x="133" y="43"/>
                    <a:pt x="134" y="44"/>
                    <a:pt x="135" y="44"/>
                  </a:cubicBezTo>
                  <a:cubicBezTo>
                    <a:pt x="137" y="44"/>
                    <a:pt x="138" y="45"/>
                    <a:pt x="140" y="45"/>
                  </a:cubicBezTo>
                  <a:cubicBezTo>
                    <a:pt x="143" y="46"/>
                    <a:pt x="145" y="47"/>
                    <a:pt x="148" y="48"/>
                  </a:cubicBezTo>
                  <a:cubicBezTo>
                    <a:pt x="151" y="49"/>
                    <a:pt x="153" y="49"/>
                    <a:pt x="156" y="50"/>
                  </a:cubicBezTo>
                  <a:cubicBezTo>
                    <a:pt x="156" y="50"/>
                    <a:pt x="157" y="50"/>
                    <a:pt x="157" y="50"/>
                  </a:cubicBezTo>
                  <a:cubicBezTo>
                    <a:pt x="160" y="51"/>
                    <a:pt x="162" y="52"/>
                    <a:pt x="165" y="53"/>
                  </a:cubicBezTo>
                  <a:cubicBezTo>
                    <a:pt x="167" y="53"/>
                    <a:pt x="168" y="54"/>
                    <a:pt x="170" y="54"/>
                  </a:cubicBezTo>
                  <a:cubicBezTo>
                    <a:pt x="171" y="49"/>
                    <a:pt x="172" y="44"/>
                    <a:pt x="173" y="39"/>
                  </a:cubicBezTo>
                  <a:cubicBezTo>
                    <a:pt x="172" y="39"/>
                    <a:pt x="170" y="38"/>
                    <a:pt x="169" y="38"/>
                  </a:cubicBezTo>
                  <a:cubicBezTo>
                    <a:pt x="166" y="37"/>
                    <a:pt x="163" y="36"/>
                    <a:pt x="160" y="35"/>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 name="Freeform 17">
              <a:extLst>
                <a:ext uri="{FF2B5EF4-FFF2-40B4-BE49-F238E27FC236}">
                  <a16:creationId xmlns:a16="http://schemas.microsoft.com/office/drawing/2014/main" id="{9939A32F-7B8C-703E-BFA5-55469CB02ABF}"/>
                </a:ext>
              </a:extLst>
            </p:cNvPr>
            <p:cNvSpPr>
              <a:spLocks/>
            </p:cNvSpPr>
            <p:nvPr/>
          </p:nvSpPr>
          <p:spPr bwMode="auto">
            <a:xfrm>
              <a:off x="2473325" y="2813050"/>
              <a:ext cx="403225" cy="200025"/>
            </a:xfrm>
            <a:custGeom>
              <a:avLst/>
              <a:gdLst>
                <a:gd name="T0" fmla="*/ 2 w 159"/>
                <a:gd name="T1" fmla="*/ 66 h 79"/>
                <a:gd name="T2" fmla="*/ 8 w 159"/>
                <a:gd name="T3" fmla="*/ 78 h 79"/>
                <a:gd name="T4" fmla="*/ 8 w 159"/>
                <a:gd name="T5" fmla="*/ 79 h 79"/>
                <a:gd name="T6" fmla="*/ 12 w 159"/>
                <a:gd name="T7" fmla="*/ 77 h 79"/>
                <a:gd name="T8" fmla="*/ 17 w 159"/>
                <a:gd name="T9" fmla="*/ 75 h 79"/>
                <a:gd name="T10" fmla="*/ 22 w 159"/>
                <a:gd name="T11" fmla="*/ 74 h 79"/>
                <a:gd name="T12" fmla="*/ 27 w 159"/>
                <a:gd name="T13" fmla="*/ 71 h 79"/>
                <a:gd name="T14" fmla="*/ 37 w 159"/>
                <a:gd name="T15" fmla="*/ 67 h 79"/>
                <a:gd name="T16" fmla="*/ 47 w 159"/>
                <a:gd name="T17" fmla="*/ 64 h 79"/>
                <a:gd name="T18" fmla="*/ 47 w 159"/>
                <a:gd name="T19" fmla="*/ 63 h 79"/>
                <a:gd name="T20" fmla="*/ 57 w 159"/>
                <a:gd name="T21" fmla="*/ 59 h 79"/>
                <a:gd name="T22" fmla="*/ 67 w 159"/>
                <a:gd name="T23" fmla="*/ 55 h 79"/>
                <a:gd name="T24" fmla="*/ 72 w 159"/>
                <a:gd name="T25" fmla="*/ 53 h 79"/>
                <a:gd name="T26" fmla="*/ 78 w 159"/>
                <a:gd name="T27" fmla="*/ 50 h 79"/>
                <a:gd name="T28" fmla="*/ 88 w 159"/>
                <a:gd name="T29" fmla="*/ 46 h 79"/>
                <a:gd name="T30" fmla="*/ 97 w 159"/>
                <a:gd name="T31" fmla="*/ 41 h 79"/>
                <a:gd name="T32" fmla="*/ 98 w 159"/>
                <a:gd name="T33" fmla="*/ 41 h 79"/>
                <a:gd name="T34" fmla="*/ 108 w 159"/>
                <a:gd name="T35" fmla="*/ 36 h 79"/>
                <a:gd name="T36" fmla="*/ 118 w 159"/>
                <a:gd name="T37" fmla="*/ 31 h 79"/>
                <a:gd name="T38" fmla="*/ 123 w 159"/>
                <a:gd name="T39" fmla="*/ 29 h 79"/>
                <a:gd name="T40" fmla="*/ 129 w 159"/>
                <a:gd name="T41" fmla="*/ 26 h 79"/>
                <a:gd name="T42" fmla="*/ 139 w 159"/>
                <a:gd name="T43" fmla="*/ 20 h 79"/>
                <a:gd name="T44" fmla="*/ 147 w 159"/>
                <a:gd name="T45" fmla="*/ 16 h 79"/>
                <a:gd name="T46" fmla="*/ 149 w 159"/>
                <a:gd name="T47" fmla="*/ 15 h 79"/>
                <a:gd name="T48" fmla="*/ 149 w 159"/>
                <a:gd name="T49" fmla="*/ 14 h 79"/>
                <a:gd name="T50" fmla="*/ 159 w 159"/>
                <a:gd name="T51" fmla="*/ 9 h 79"/>
                <a:gd name="T52" fmla="*/ 152 w 159"/>
                <a:gd name="T53" fmla="*/ 5 h 79"/>
                <a:gd name="T54" fmla="*/ 151 w 159"/>
                <a:gd name="T55" fmla="*/ 5 h 79"/>
                <a:gd name="T56" fmla="*/ 144 w 159"/>
                <a:gd name="T57" fmla="*/ 1 h 79"/>
                <a:gd name="T58" fmla="*/ 142 w 159"/>
                <a:gd name="T59" fmla="*/ 0 h 79"/>
                <a:gd name="T60" fmla="*/ 139 w 159"/>
                <a:gd name="T61" fmla="*/ 1 h 79"/>
                <a:gd name="T62" fmla="*/ 134 w 159"/>
                <a:gd name="T63" fmla="*/ 4 h 79"/>
                <a:gd name="T64" fmla="*/ 128 w 159"/>
                <a:gd name="T65" fmla="*/ 7 h 79"/>
                <a:gd name="T66" fmla="*/ 123 w 159"/>
                <a:gd name="T67" fmla="*/ 10 h 79"/>
                <a:gd name="T68" fmla="*/ 113 w 159"/>
                <a:gd name="T69" fmla="*/ 15 h 79"/>
                <a:gd name="T70" fmla="*/ 103 w 159"/>
                <a:gd name="T71" fmla="*/ 20 h 79"/>
                <a:gd name="T72" fmla="*/ 102 w 159"/>
                <a:gd name="T73" fmla="*/ 20 h 79"/>
                <a:gd name="T74" fmla="*/ 93 w 159"/>
                <a:gd name="T75" fmla="*/ 25 h 79"/>
                <a:gd name="T76" fmla="*/ 82 w 159"/>
                <a:gd name="T77" fmla="*/ 30 h 79"/>
                <a:gd name="T78" fmla="*/ 77 w 159"/>
                <a:gd name="T79" fmla="*/ 32 h 79"/>
                <a:gd name="T80" fmla="*/ 72 w 159"/>
                <a:gd name="T81" fmla="*/ 34 h 79"/>
                <a:gd name="T82" fmla="*/ 62 w 159"/>
                <a:gd name="T83" fmla="*/ 39 h 79"/>
                <a:gd name="T84" fmla="*/ 52 w 159"/>
                <a:gd name="T85" fmla="*/ 43 h 79"/>
                <a:gd name="T86" fmla="*/ 51 w 159"/>
                <a:gd name="T87" fmla="*/ 43 h 79"/>
                <a:gd name="T88" fmla="*/ 42 w 159"/>
                <a:gd name="T89" fmla="*/ 47 h 79"/>
                <a:gd name="T90" fmla="*/ 32 w 159"/>
                <a:gd name="T91" fmla="*/ 51 h 79"/>
                <a:gd name="T92" fmla="*/ 26 w 159"/>
                <a:gd name="T93" fmla="*/ 54 h 79"/>
                <a:gd name="T94" fmla="*/ 22 w 159"/>
                <a:gd name="T95" fmla="*/ 55 h 79"/>
                <a:gd name="T96" fmla="*/ 12 w 159"/>
                <a:gd name="T97" fmla="*/ 59 h 79"/>
                <a:gd name="T98" fmla="*/ 6 w 159"/>
                <a:gd name="T99" fmla="*/ 62 h 79"/>
                <a:gd name="T100" fmla="*/ 2 w 159"/>
                <a:gd name="T101" fmla="*/ 63 h 79"/>
                <a:gd name="T102" fmla="*/ 2 w 159"/>
                <a:gd name="T103" fmla="*/ 63 h 79"/>
                <a:gd name="T104" fmla="*/ 0 w 159"/>
                <a:gd name="T105" fmla="*/ 64 h 79"/>
                <a:gd name="T106" fmla="*/ 1 w 159"/>
                <a:gd name="T107" fmla="*/ 65 h 79"/>
                <a:gd name="T108" fmla="*/ 2 w 159"/>
                <a:gd name="T109" fmla="*/ 6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79">
                  <a:moveTo>
                    <a:pt x="2" y="66"/>
                  </a:moveTo>
                  <a:cubicBezTo>
                    <a:pt x="4" y="70"/>
                    <a:pt x="6" y="74"/>
                    <a:pt x="8" y="78"/>
                  </a:cubicBezTo>
                  <a:cubicBezTo>
                    <a:pt x="8" y="78"/>
                    <a:pt x="8" y="78"/>
                    <a:pt x="8" y="79"/>
                  </a:cubicBezTo>
                  <a:cubicBezTo>
                    <a:pt x="10" y="78"/>
                    <a:pt x="11" y="78"/>
                    <a:pt x="12" y="77"/>
                  </a:cubicBezTo>
                  <a:cubicBezTo>
                    <a:pt x="14" y="77"/>
                    <a:pt x="16" y="76"/>
                    <a:pt x="17" y="75"/>
                  </a:cubicBezTo>
                  <a:cubicBezTo>
                    <a:pt x="19" y="75"/>
                    <a:pt x="20" y="74"/>
                    <a:pt x="22" y="74"/>
                  </a:cubicBezTo>
                  <a:cubicBezTo>
                    <a:pt x="24" y="73"/>
                    <a:pt x="26" y="72"/>
                    <a:pt x="27" y="71"/>
                  </a:cubicBezTo>
                  <a:cubicBezTo>
                    <a:pt x="31" y="70"/>
                    <a:pt x="34" y="69"/>
                    <a:pt x="37" y="67"/>
                  </a:cubicBezTo>
                  <a:cubicBezTo>
                    <a:pt x="41" y="66"/>
                    <a:pt x="44" y="65"/>
                    <a:pt x="47" y="64"/>
                  </a:cubicBezTo>
                  <a:cubicBezTo>
                    <a:pt x="47" y="64"/>
                    <a:pt x="47" y="63"/>
                    <a:pt x="47" y="63"/>
                  </a:cubicBezTo>
                  <a:cubicBezTo>
                    <a:pt x="51" y="62"/>
                    <a:pt x="54" y="61"/>
                    <a:pt x="57" y="59"/>
                  </a:cubicBezTo>
                  <a:cubicBezTo>
                    <a:pt x="61" y="58"/>
                    <a:pt x="64" y="56"/>
                    <a:pt x="67" y="55"/>
                  </a:cubicBezTo>
                  <a:cubicBezTo>
                    <a:pt x="69" y="54"/>
                    <a:pt x="70" y="53"/>
                    <a:pt x="72" y="53"/>
                  </a:cubicBezTo>
                  <a:cubicBezTo>
                    <a:pt x="74" y="52"/>
                    <a:pt x="76" y="51"/>
                    <a:pt x="78" y="50"/>
                  </a:cubicBezTo>
                  <a:cubicBezTo>
                    <a:pt x="81" y="49"/>
                    <a:pt x="84" y="47"/>
                    <a:pt x="88" y="46"/>
                  </a:cubicBezTo>
                  <a:cubicBezTo>
                    <a:pt x="91" y="44"/>
                    <a:pt x="94" y="43"/>
                    <a:pt x="97" y="41"/>
                  </a:cubicBezTo>
                  <a:cubicBezTo>
                    <a:pt x="97" y="41"/>
                    <a:pt x="98" y="41"/>
                    <a:pt x="98" y="41"/>
                  </a:cubicBezTo>
                  <a:cubicBezTo>
                    <a:pt x="101" y="39"/>
                    <a:pt x="105" y="38"/>
                    <a:pt x="108" y="36"/>
                  </a:cubicBezTo>
                  <a:cubicBezTo>
                    <a:pt x="111" y="34"/>
                    <a:pt x="115" y="33"/>
                    <a:pt x="118" y="31"/>
                  </a:cubicBezTo>
                  <a:cubicBezTo>
                    <a:pt x="120" y="30"/>
                    <a:pt x="121" y="29"/>
                    <a:pt x="123" y="29"/>
                  </a:cubicBezTo>
                  <a:cubicBezTo>
                    <a:pt x="125" y="28"/>
                    <a:pt x="127" y="27"/>
                    <a:pt x="129" y="26"/>
                  </a:cubicBezTo>
                  <a:cubicBezTo>
                    <a:pt x="132" y="24"/>
                    <a:pt x="135" y="22"/>
                    <a:pt x="139" y="20"/>
                  </a:cubicBezTo>
                  <a:cubicBezTo>
                    <a:pt x="142" y="19"/>
                    <a:pt x="144" y="17"/>
                    <a:pt x="147" y="16"/>
                  </a:cubicBezTo>
                  <a:cubicBezTo>
                    <a:pt x="148" y="15"/>
                    <a:pt x="148" y="15"/>
                    <a:pt x="149" y="15"/>
                  </a:cubicBezTo>
                  <a:cubicBezTo>
                    <a:pt x="149" y="15"/>
                    <a:pt x="149" y="14"/>
                    <a:pt x="149" y="14"/>
                  </a:cubicBezTo>
                  <a:cubicBezTo>
                    <a:pt x="152" y="13"/>
                    <a:pt x="156" y="11"/>
                    <a:pt x="159" y="9"/>
                  </a:cubicBezTo>
                  <a:cubicBezTo>
                    <a:pt x="156" y="8"/>
                    <a:pt x="154" y="6"/>
                    <a:pt x="152" y="5"/>
                  </a:cubicBezTo>
                  <a:cubicBezTo>
                    <a:pt x="151" y="5"/>
                    <a:pt x="151" y="5"/>
                    <a:pt x="151" y="5"/>
                  </a:cubicBezTo>
                  <a:cubicBezTo>
                    <a:pt x="149" y="4"/>
                    <a:pt x="146" y="2"/>
                    <a:pt x="144" y="1"/>
                  </a:cubicBezTo>
                  <a:cubicBezTo>
                    <a:pt x="143" y="0"/>
                    <a:pt x="142" y="0"/>
                    <a:pt x="142" y="0"/>
                  </a:cubicBezTo>
                  <a:cubicBezTo>
                    <a:pt x="141" y="0"/>
                    <a:pt x="140" y="1"/>
                    <a:pt x="139" y="1"/>
                  </a:cubicBezTo>
                  <a:cubicBezTo>
                    <a:pt x="137" y="2"/>
                    <a:pt x="135" y="3"/>
                    <a:pt x="134" y="4"/>
                  </a:cubicBezTo>
                  <a:cubicBezTo>
                    <a:pt x="132" y="5"/>
                    <a:pt x="130" y="6"/>
                    <a:pt x="128" y="7"/>
                  </a:cubicBezTo>
                  <a:cubicBezTo>
                    <a:pt x="126" y="8"/>
                    <a:pt x="125" y="9"/>
                    <a:pt x="123" y="10"/>
                  </a:cubicBezTo>
                  <a:cubicBezTo>
                    <a:pt x="120" y="11"/>
                    <a:pt x="116" y="13"/>
                    <a:pt x="113" y="15"/>
                  </a:cubicBezTo>
                  <a:cubicBezTo>
                    <a:pt x="110" y="17"/>
                    <a:pt x="106" y="18"/>
                    <a:pt x="103" y="20"/>
                  </a:cubicBezTo>
                  <a:cubicBezTo>
                    <a:pt x="103" y="20"/>
                    <a:pt x="102" y="20"/>
                    <a:pt x="102" y="20"/>
                  </a:cubicBezTo>
                  <a:cubicBezTo>
                    <a:pt x="99" y="22"/>
                    <a:pt x="96" y="24"/>
                    <a:pt x="93" y="25"/>
                  </a:cubicBezTo>
                  <a:cubicBezTo>
                    <a:pt x="89" y="27"/>
                    <a:pt x="86" y="28"/>
                    <a:pt x="82" y="30"/>
                  </a:cubicBezTo>
                  <a:cubicBezTo>
                    <a:pt x="81" y="31"/>
                    <a:pt x="79" y="32"/>
                    <a:pt x="77" y="32"/>
                  </a:cubicBezTo>
                  <a:cubicBezTo>
                    <a:pt x="75" y="33"/>
                    <a:pt x="74" y="34"/>
                    <a:pt x="72" y="34"/>
                  </a:cubicBezTo>
                  <a:cubicBezTo>
                    <a:pt x="69" y="36"/>
                    <a:pt x="66" y="37"/>
                    <a:pt x="62" y="39"/>
                  </a:cubicBezTo>
                  <a:cubicBezTo>
                    <a:pt x="59" y="40"/>
                    <a:pt x="55" y="42"/>
                    <a:pt x="52" y="43"/>
                  </a:cubicBezTo>
                  <a:cubicBezTo>
                    <a:pt x="52" y="43"/>
                    <a:pt x="52" y="43"/>
                    <a:pt x="51" y="43"/>
                  </a:cubicBezTo>
                  <a:cubicBezTo>
                    <a:pt x="48" y="45"/>
                    <a:pt x="45" y="46"/>
                    <a:pt x="42" y="47"/>
                  </a:cubicBezTo>
                  <a:cubicBezTo>
                    <a:pt x="39" y="49"/>
                    <a:pt x="35" y="50"/>
                    <a:pt x="32" y="51"/>
                  </a:cubicBezTo>
                  <a:cubicBezTo>
                    <a:pt x="30" y="52"/>
                    <a:pt x="28" y="53"/>
                    <a:pt x="26" y="54"/>
                  </a:cubicBezTo>
                  <a:cubicBezTo>
                    <a:pt x="25" y="54"/>
                    <a:pt x="24" y="55"/>
                    <a:pt x="22" y="55"/>
                  </a:cubicBezTo>
                  <a:cubicBezTo>
                    <a:pt x="19" y="57"/>
                    <a:pt x="16" y="58"/>
                    <a:pt x="12" y="59"/>
                  </a:cubicBezTo>
                  <a:cubicBezTo>
                    <a:pt x="10" y="60"/>
                    <a:pt x="8" y="61"/>
                    <a:pt x="6" y="62"/>
                  </a:cubicBezTo>
                  <a:cubicBezTo>
                    <a:pt x="5" y="62"/>
                    <a:pt x="4" y="63"/>
                    <a:pt x="2" y="63"/>
                  </a:cubicBezTo>
                  <a:cubicBezTo>
                    <a:pt x="2" y="63"/>
                    <a:pt x="2" y="63"/>
                    <a:pt x="2" y="63"/>
                  </a:cubicBezTo>
                  <a:cubicBezTo>
                    <a:pt x="1" y="63"/>
                    <a:pt x="1" y="64"/>
                    <a:pt x="0" y="64"/>
                  </a:cubicBezTo>
                  <a:cubicBezTo>
                    <a:pt x="0" y="64"/>
                    <a:pt x="1" y="65"/>
                    <a:pt x="1" y="65"/>
                  </a:cubicBezTo>
                  <a:cubicBezTo>
                    <a:pt x="1" y="66"/>
                    <a:pt x="1" y="66"/>
                    <a:pt x="2" y="6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1" name="Freeform 18">
              <a:extLst>
                <a:ext uri="{FF2B5EF4-FFF2-40B4-BE49-F238E27FC236}">
                  <a16:creationId xmlns:a16="http://schemas.microsoft.com/office/drawing/2014/main" id="{CA811130-28E3-D9B5-9673-2F2147F3478A}"/>
                </a:ext>
              </a:extLst>
            </p:cNvPr>
            <p:cNvSpPr>
              <a:spLocks/>
            </p:cNvSpPr>
            <p:nvPr/>
          </p:nvSpPr>
          <p:spPr bwMode="auto">
            <a:xfrm>
              <a:off x="2989263" y="2419350"/>
              <a:ext cx="255588" cy="315913"/>
            </a:xfrm>
            <a:custGeom>
              <a:avLst/>
              <a:gdLst>
                <a:gd name="T0" fmla="*/ 65 w 101"/>
                <a:gd name="T1" fmla="*/ 51 h 124"/>
                <a:gd name="T2" fmla="*/ 64 w 101"/>
                <a:gd name="T3" fmla="*/ 52 h 124"/>
                <a:gd name="T4" fmla="*/ 53 w 101"/>
                <a:gd name="T5" fmla="*/ 69 h 124"/>
                <a:gd name="T6" fmla="*/ 51 w 101"/>
                <a:gd name="T7" fmla="*/ 71 h 124"/>
                <a:gd name="T8" fmla="*/ 39 w 101"/>
                <a:gd name="T9" fmla="*/ 84 h 124"/>
                <a:gd name="T10" fmla="*/ 32 w 101"/>
                <a:gd name="T11" fmla="*/ 90 h 124"/>
                <a:gd name="T12" fmla="*/ 27 w 101"/>
                <a:gd name="T13" fmla="*/ 95 h 124"/>
                <a:gd name="T14" fmla="*/ 16 w 101"/>
                <a:gd name="T15" fmla="*/ 105 h 124"/>
                <a:gd name="T16" fmla="*/ 5 w 101"/>
                <a:gd name="T17" fmla="*/ 113 h 124"/>
                <a:gd name="T18" fmla="*/ 4 w 101"/>
                <a:gd name="T19" fmla="*/ 113 h 124"/>
                <a:gd name="T20" fmla="*/ 0 w 101"/>
                <a:gd name="T21" fmla="*/ 117 h 124"/>
                <a:gd name="T22" fmla="*/ 3 w 101"/>
                <a:gd name="T23" fmla="*/ 118 h 124"/>
                <a:gd name="T24" fmla="*/ 4 w 101"/>
                <a:gd name="T25" fmla="*/ 118 h 124"/>
                <a:gd name="T26" fmla="*/ 12 w 101"/>
                <a:gd name="T27" fmla="*/ 121 h 124"/>
                <a:gd name="T28" fmla="*/ 17 w 101"/>
                <a:gd name="T29" fmla="*/ 123 h 124"/>
                <a:gd name="T30" fmla="*/ 18 w 101"/>
                <a:gd name="T31" fmla="*/ 124 h 124"/>
                <a:gd name="T32" fmla="*/ 21 w 101"/>
                <a:gd name="T33" fmla="*/ 122 h 124"/>
                <a:gd name="T34" fmla="*/ 26 w 101"/>
                <a:gd name="T35" fmla="*/ 118 h 124"/>
                <a:gd name="T36" fmla="*/ 32 w 101"/>
                <a:gd name="T37" fmla="*/ 113 h 124"/>
                <a:gd name="T38" fmla="*/ 43 w 101"/>
                <a:gd name="T39" fmla="*/ 103 h 124"/>
                <a:gd name="T40" fmla="*/ 55 w 101"/>
                <a:gd name="T41" fmla="*/ 91 h 124"/>
                <a:gd name="T42" fmla="*/ 55 w 101"/>
                <a:gd name="T43" fmla="*/ 91 h 124"/>
                <a:gd name="T44" fmla="*/ 66 w 101"/>
                <a:gd name="T45" fmla="*/ 79 h 124"/>
                <a:gd name="T46" fmla="*/ 68 w 101"/>
                <a:gd name="T47" fmla="*/ 76 h 124"/>
                <a:gd name="T48" fmla="*/ 82 w 101"/>
                <a:gd name="T49" fmla="*/ 53 h 124"/>
                <a:gd name="T50" fmla="*/ 86 w 101"/>
                <a:gd name="T51" fmla="*/ 45 h 124"/>
                <a:gd name="T52" fmla="*/ 91 w 101"/>
                <a:gd name="T53" fmla="*/ 35 h 124"/>
                <a:gd name="T54" fmla="*/ 99 w 101"/>
                <a:gd name="T55" fmla="*/ 8 h 124"/>
                <a:gd name="T56" fmla="*/ 101 w 101"/>
                <a:gd name="T57" fmla="*/ 0 h 124"/>
                <a:gd name="T58" fmla="*/ 99 w 101"/>
                <a:gd name="T59" fmla="*/ 0 h 124"/>
                <a:gd name="T60" fmla="*/ 99 w 101"/>
                <a:gd name="T61" fmla="*/ 0 h 124"/>
                <a:gd name="T62" fmla="*/ 95 w 101"/>
                <a:gd name="T63" fmla="*/ 0 h 124"/>
                <a:gd name="T64" fmla="*/ 86 w 101"/>
                <a:gd name="T65" fmla="*/ 0 h 124"/>
                <a:gd name="T66" fmla="*/ 84 w 101"/>
                <a:gd name="T67" fmla="*/ 0 h 124"/>
                <a:gd name="T68" fmla="*/ 84 w 101"/>
                <a:gd name="T69" fmla="*/ 4 h 124"/>
                <a:gd name="T70" fmla="*/ 72 w 101"/>
                <a:gd name="T71" fmla="*/ 38 h 124"/>
                <a:gd name="T72" fmla="*/ 65 w 101"/>
                <a:gd name="T73" fmla="*/ 5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124">
                  <a:moveTo>
                    <a:pt x="65" y="51"/>
                  </a:moveTo>
                  <a:cubicBezTo>
                    <a:pt x="64" y="51"/>
                    <a:pt x="64" y="52"/>
                    <a:pt x="64" y="52"/>
                  </a:cubicBezTo>
                  <a:cubicBezTo>
                    <a:pt x="61" y="58"/>
                    <a:pt x="57" y="63"/>
                    <a:pt x="53" y="69"/>
                  </a:cubicBezTo>
                  <a:cubicBezTo>
                    <a:pt x="52" y="69"/>
                    <a:pt x="52" y="70"/>
                    <a:pt x="51" y="71"/>
                  </a:cubicBezTo>
                  <a:cubicBezTo>
                    <a:pt x="47" y="75"/>
                    <a:pt x="43" y="80"/>
                    <a:pt x="39" y="84"/>
                  </a:cubicBezTo>
                  <a:cubicBezTo>
                    <a:pt x="37" y="86"/>
                    <a:pt x="35" y="88"/>
                    <a:pt x="32" y="90"/>
                  </a:cubicBezTo>
                  <a:cubicBezTo>
                    <a:pt x="31" y="92"/>
                    <a:pt x="29" y="94"/>
                    <a:pt x="27" y="95"/>
                  </a:cubicBezTo>
                  <a:cubicBezTo>
                    <a:pt x="23" y="98"/>
                    <a:pt x="20" y="102"/>
                    <a:pt x="16" y="105"/>
                  </a:cubicBezTo>
                  <a:cubicBezTo>
                    <a:pt x="12" y="107"/>
                    <a:pt x="9" y="110"/>
                    <a:pt x="5" y="113"/>
                  </a:cubicBezTo>
                  <a:cubicBezTo>
                    <a:pt x="5" y="113"/>
                    <a:pt x="5" y="113"/>
                    <a:pt x="4" y="113"/>
                  </a:cubicBezTo>
                  <a:cubicBezTo>
                    <a:pt x="3" y="114"/>
                    <a:pt x="1" y="116"/>
                    <a:pt x="0" y="117"/>
                  </a:cubicBezTo>
                  <a:cubicBezTo>
                    <a:pt x="1" y="117"/>
                    <a:pt x="2" y="118"/>
                    <a:pt x="3" y="118"/>
                  </a:cubicBezTo>
                  <a:cubicBezTo>
                    <a:pt x="3" y="118"/>
                    <a:pt x="4" y="118"/>
                    <a:pt x="4" y="118"/>
                  </a:cubicBezTo>
                  <a:cubicBezTo>
                    <a:pt x="6" y="119"/>
                    <a:pt x="9" y="120"/>
                    <a:pt x="12" y="121"/>
                  </a:cubicBezTo>
                  <a:cubicBezTo>
                    <a:pt x="14" y="122"/>
                    <a:pt x="15" y="122"/>
                    <a:pt x="17" y="123"/>
                  </a:cubicBezTo>
                  <a:cubicBezTo>
                    <a:pt x="17" y="123"/>
                    <a:pt x="18" y="123"/>
                    <a:pt x="18" y="124"/>
                  </a:cubicBezTo>
                  <a:cubicBezTo>
                    <a:pt x="19" y="123"/>
                    <a:pt x="20" y="122"/>
                    <a:pt x="21" y="122"/>
                  </a:cubicBezTo>
                  <a:cubicBezTo>
                    <a:pt x="23" y="120"/>
                    <a:pt x="24" y="119"/>
                    <a:pt x="26" y="118"/>
                  </a:cubicBezTo>
                  <a:cubicBezTo>
                    <a:pt x="28" y="116"/>
                    <a:pt x="30" y="114"/>
                    <a:pt x="32" y="113"/>
                  </a:cubicBezTo>
                  <a:cubicBezTo>
                    <a:pt x="36" y="109"/>
                    <a:pt x="40" y="106"/>
                    <a:pt x="43" y="103"/>
                  </a:cubicBezTo>
                  <a:cubicBezTo>
                    <a:pt x="47" y="99"/>
                    <a:pt x="51" y="95"/>
                    <a:pt x="55" y="91"/>
                  </a:cubicBezTo>
                  <a:cubicBezTo>
                    <a:pt x="55" y="91"/>
                    <a:pt x="55" y="91"/>
                    <a:pt x="55" y="91"/>
                  </a:cubicBezTo>
                  <a:cubicBezTo>
                    <a:pt x="59" y="87"/>
                    <a:pt x="62" y="83"/>
                    <a:pt x="66" y="79"/>
                  </a:cubicBezTo>
                  <a:cubicBezTo>
                    <a:pt x="66" y="78"/>
                    <a:pt x="67" y="77"/>
                    <a:pt x="68" y="76"/>
                  </a:cubicBezTo>
                  <a:cubicBezTo>
                    <a:pt x="73" y="69"/>
                    <a:pt x="78" y="61"/>
                    <a:pt x="82" y="53"/>
                  </a:cubicBezTo>
                  <a:cubicBezTo>
                    <a:pt x="84" y="51"/>
                    <a:pt x="85" y="48"/>
                    <a:pt x="86" y="45"/>
                  </a:cubicBezTo>
                  <a:cubicBezTo>
                    <a:pt x="88" y="42"/>
                    <a:pt x="89" y="39"/>
                    <a:pt x="91" y="35"/>
                  </a:cubicBezTo>
                  <a:cubicBezTo>
                    <a:pt x="94" y="27"/>
                    <a:pt x="97" y="17"/>
                    <a:pt x="99" y="8"/>
                  </a:cubicBezTo>
                  <a:cubicBezTo>
                    <a:pt x="100" y="5"/>
                    <a:pt x="101" y="3"/>
                    <a:pt x="101" y="0"/>
                  </a:cubicBezTo>
                  <a:cubicBezTo>
                    <a:pt x="100" y="0"/>
                    <a:pt x="100" y="0"/>
                    <a:pt x="99" y="0"/>
                  </a:cubicBezTo>
                  <a:cubicBezTo>
                    <a:pt x="99" y="0"/>
                    <a:pt x="99" y="0"/>
                    <a:pt x="99" y="0"/>
                  </a:cubicBezTo>
                  <a:cubicBezTo>
                    <a:pt x="97" y="0"/>
                    <a:pt x="96" y="0"/>
                    <a:pt x="95" y="0"/>
                  </a:cubicBezTo>
                  <a:cubicBezTo>
                    <a:pt x="92" y="0"/>
                    <a:pt x="89" y="0"/>
                    <a:pt x="86" y="0"/>
                  </a:cubicBezTo>
                  <a:cubicBezTo>
                    <a:pt x="85" y="0"/>
                    <a:pt x="85" y="0"/>
                    <a:pt x="84" y="0"/>
                  </a:cubicBezTo>
                  <a:cubicBezTo>
                    <a:pt x="84" y="2"/>
                    <a:pt x="84" y="3"/>
                    <a:pt x="84" y="4"/>
                  </a:cubicBezTo>
                  <a:cubicBezTo>
                    <a:pt x="81" y="16"/>
                    <a:pt x="77" y="27"/>
                    <a:pt x="72" y="38"/>
                  </a:cubicBezTo>
                  <a:cubicBezTo>
                    <a:pt x="69" y="43"/>
                    <a:pt x="67" y="47"/>
                    <a:pt x="65" y="5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2" name="Freeform 19">
              <a:extLst>
                <a:ext uri="{FF2B5EF4-FFF2-40B4-BE49-F238E27FC236}">
                  <a16:creationId xmlns:a16="http://schemas.microsoft.com/office/drawing/2014/main" id="{FD84A7EF-8285-F539-DA23-D9AE8F5E7C66}"/>
                </a:ext>
              </a:extLst>
            </p:cNvPr>
            <p:cNvSpPr>
              <a:spLocks/>
            </p:cNvSpPr>
            <p:nvPr/>
          </p:nvSpPr>
          <p:spPr bwMode="auto">
            <a:xfrm>
              <a:off x="2819400" y="1943100"/>
              <a:ext cx="374650" cy="260350"/>
            </a:xfrm>
            <a:custGeom>
              <a:avLst/>
              <a:gdLst>
                <a:gd name="T0" fmla="*/ 3 w 148"/>
                <a:gd name="T1" fmla="*/ 18 h 103"/>
                <a:gd name="T2" fmla="*/ 11 w 148"/>
                <a:gd name="T3" fmla="*/ 21 h 103"/>
                <a:gd name="T4" fmla="*/ 20 w 148"/>
                <a:gd name="T5" fmla="*/ 25 h 103"/>
                <a:gd name="T6" fmla="*/ 23 w 148"/>
                <a:gd name="T7" fmla="*/ 26 h 103"/>
                <a:gd name="T8" fmla="*/ 28 w 148"/>
                <a:gd name="T9" fmla="*/ 28 h 103"/>
                <a:gd name="T10" fmla="*/ 34 w 148"/>
                <a:gd name="T11" fmla="*/ 31 h 103"/>
                <a:gd name="T12" fmla="*/ 36 w 148"/>
                <a:gd name="T13" fmla="*/ 32 h 103"/>
                <a:gd name="T14" fmla="*/ 43 w 148"/>
                <a:gd name="T15" fmla="*/ 36 h 103"/>
                <a:gd name="T16" fmla="*/ 44 w 148"/>
                <a:gd name="T17" fmla="*/ 36 h 103"/>
                <a:gd name="T18" fmla="*/ 52 w 148"/>
                <a:gd name="T19" fmla="*/ 41 h 103"/>
                <a:gd name="T20" fmla="*/ 60 w 148"/>
                <a:gd name="T21" fmla="*/ 45 h 103"/>
                <a:gd name="T22" fmla="*/ 63 w 148"/>
                <a:gd name="T23" fmla="*/ 47 h 103"/>
                <a:gd name="T24" fmla="*/ 68 w 148"/>
                <a:gd name="T25" fmla="*/ 50 h 103"/>
                <a:gd name="T26" fmla="*/ 76 w 148"/>
                <a:gd name="T27" fmla="*/ 55 h 103"/>
                <a:gd name="T28" fmla="*/ 83 w 148"/>
                <a:gd name="T29" fmla="*/ 60 h 103"/>
                <a:gd name="T30" fmla="*/ 83 w 148"/>
                <a:gd name="T31" fmla="*/ 60 h 103"/>
                <a:gd name="T32" fmla="*/ 91 w 148"/>
                <a:gd name="T33" fmla="*/ 66 h 103"/>
                <a:gd name="T34" fmla="*/ 96 w 148"/>
                <a:gd name="T35" fmla="*/ 70 h 103"/>
                <a:gd name="T36" fmla="*/ 99 w 148"/>
                <a:gd name="T37" fmla="*/ 72 h 103"/>
                <a:gd name="T38" fmla="*/ 102 w 148"/>
                <a:gd name="T39" fmla="*/ 75 h 103"/>
                <a:gd name="T40" fmla="*/ 106 w 148"/>
                <a:gd name="T41" fmla="*/ 78 h 103"/>
                <a:gd name="T42" fmla="*/ 114 w 148"/>
                <a:gd name="T43" fmla="*/ 85 h 103"/>
                <a:gd name="T44" fmla="*/ 121 w 148"/>
                <a:gd name="T45" fmla="*/ 92 h 103"/>
                <a:gd name="T46" fmla="*/ 121 w 148"/>
                <a:gd name="T47" fmla="*/ 93 h 103"/>
                <a:gd name="T48" fmla="*/ 128 w 148"/>
                <a:gd name="T49" fmla="*/ 101 h 103"/>
                <a:gd name="T50" fmla="*/ 129 w 148"/>
                <a:gd name="T51" fmla="*/ 103 h 103"/>
                <a:gd name="T52" fmla="*/ 137 w 148"/>
                <a:gd name="T53" fmla="*/ 102 h 103"/>
                <a:gd name="T54" fmla="*/ 141 w 148"/>
                <a:gd name="T55" fmla="*/ 102 h 103"/>
                <a:gd name="T56" fmla="*/ 146 w 148"/>
                <a:gd name="T57" fmla="*/ 101 h 103"/>
                <a:gd name="T58" fmla="*/ 148 w 148"/>
                <a:gd name="T59" fmla="*/ 101 h 103"/>
                <a:gd name="T60" fmla="*/ 147 w 148"/>
                <a:gd name="T61" fmla="*/ 99 h 103"/>
                <a:gd name="T62" fmla="*/ 143 w 148"/>
                <a:gd name="T63" fmla="*/ 94 h 103"/>
                <a:gd name="T64" fmla="*/ 140 w 148"/>
                <a:gd name="T65" fmla="*/ 90 h 103"/>
                <a:gd name="T66" fmla="*/ 133 w 148"/>
                <a:gd name="T67" fmla="*/ 81 h 103"/>
                <a:gd name="T68" fmla="*/ 125 w 148"/>
                <a:gd name="T69" fmla="*/ 74 h 103"/>
                <a:gd name="T70" fmla="*/ 125 w 148"/>
                <a:gd name="T71" fmla="*/ 74 h 103"/>
                <a:gd name="T72" fmla="*/ 118 w 148"/>
                <a:gd name="T73" fmla="*/ 67 h 103"/>
                <a:gd name="T74" fmla="*/ 111 w 148"/>
                <a:gd name="T75" fmla="*/ 61 h 103"/>
                <a:gd name="T76" fmla="*/ 106 w 148"/>
                <a:gd name="T77" fmla="*/ 57 h 103"/>
                <a:gd name="T78" fmla="*/ 106 w 148"/>
                <a:gd name="T79" fmla="*/ 57 h 103"/>
                <a:gd name="T80" fmla="*/ 103 w 148"/>
                <a:gd name="T81" fmla="*/ 55 h 103"/>
                <a:gd name="T82" fmla="*/ 95 w 148"/>
                <a:gd name="T83" fmla="*/ 49 h 103"/>
                <a:gd name="T84" fmla="*/ 87 w 148"/>
                <a:gd name="T85" fmla="*/ 44 h 103"/>
                <a:gd name="T86" fmla="*/ 87 w 148"/>
                <a:gd name="T87" fmla="*/ 43 h 103"/>
                <a:gd name="T88" fmla="*/ 80 w 148"/>
                <a:gd name="T89" fmla="*/ 38 h 103"/>
                <a:gd name="T90" fmla="*/ 72 w 148"/>
                <a:gd name="T91" fmla="*/ 34 h 103"/>
                <a:gd name="T92" fmla="*/ 67 w 148"/>
                <a:gd name="T93" fmla="*/ 31 h 103"/>
                <a:gd name="T94" fmla="*/ 64 w 148"/>
                <a:gd name="T95" fmla="*/ 29 h 103"/>
                <a:gd name="T96" fmla="*/ 56 w 148"/>
                <a:gd name="T97" fmla="*/ 25 h 103"/>
                <a:gd name="T98" fmla="*/ 48 w 148"/>
                <a:gd name="T99" fmla="*/ 21 h 103"/>
                <a:gd name="T100" fmla="*/ 47 w 148"/>
                <a:gd name="T101" fmla="*/ 20 h 103"/>
                <a:gd name="T102" fmla="*/ 40 w 148"/>
                <a:gd name="T103" fmla="*/ 17 h 103"/>
                <a:gd name="T104" fmla="*/ 40 w 148"/>
                <a:gd name="T105" fmla="*/ 17 h 103"/>
                <a:gd name="T106" fmla="*/ 31 w 148"/>
                <a:gd name="T107" fmla="*/ 13 h 103"/>
                <a:gd name="T108" fmla="*/ 27 w 148"/>
                <a:gd name="T109" fmla="*/ 11 h 103"/>
                <a:gd name="T110" fmla="*/ 23 w 148"/>
                <a:gd name="T111" fmla="*/ 9 h 103"/>
                <a:gd name="T112" fmla="*/ 15 w 148"/>
                <a:gd name="T113" fmla="*/ 6 h 103"/>
                <a:gd name="T114" fmla="*/ 7 w 148"/>
                <a:gd name="T115" fmla="*/ 2 h 103"/>
                <a:gd name="T116" fmla="*/ 6 w 148"/>
                <a:gd name="T117" fmla="*/ 2 h 103"/>
                <a:gd name="T118" fmla="*/ 2 w 148"/>
                <a:gd name="T119" fmla="*/ 0 h 103"/>
                <a:gd name="T120" fmla="*/ 0 w 148"/>
                <a:gd name="T121" fmla="*/ 16 h 103"/>
                <a:gd name="T122" fmla="*/ 3 w 148"/>
                <a:gd name="T123" fmla="*/ 17 h 103"/>
                <a:gd name="T124" fmla="*/ 3 w 148"/>
                <a:gd name="T12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 h="103">
                  <a:moveTo>
                    <a:pt x="3" y="18"/>
                  </a:moveTo>
                  <a:cubicBezTo>
                    <a:pt x="6" y="19"/>
                    <a:pt x="9" y="20"/>
                    <a:pt x="11" y="21"/>
                  </a:cubicBezTo>
                  <a:cubicBezTo>
                    <a:pt x="14" y="22"/>
                    <a:pt x="17" y="23"/>
                    <a:pt x="20" y="25"/>
                  </a:cubicBezTo>
                  <a:cubicBezTo>
                    <a:pt x="21" y="25"/>
                    <a:pt x="22" y="26"/>
                    <a:pt x="23" y="26"/>
                  </a:cubicBezTo>
                  <a:cubicBezTo>
                    <a:pt x="25" y="27"/>
                    <a:pt x="26" y="28"/>
                    <a:pt x="28" y="28"/>
                  </a:cubicBezTo>
                  <a:cubicBezTo>
                    <a:pt x="30" y="29"/>
                    <a:pt x="32" y="30"/>
                    <a:pt x="34" y="31"/>
                  </a:cubicBezTo>
                  <a:cubicBezTo>
                    <a:pt x="34" y="32"/>
                    <a:pt x="35" y="32"/>
                    <a:pt x="36" y="32"/>
                  </a:cubicBezTo>
                  <a:cubicBezTo>
                    <a:pt x="38" y="34"/>
                    <a:pt x="41" y="35"/>
                    <a:pt x="43" y="36"/>
                  </a:cubicBezTo>
                  <a:cubicBezTo>
                    <a:pt x="44" y="36"/>
                    <a:pt x="44" y="36"/>
                    <a:pt x="44" y="36"/>
                  </a:cubicBezTo>
                  <a:cubicBezTo>
                    <a:pt x="47" y="38"/>
                    <a:pt x="49" y="39"/>
                    <a:pt x="52" y="41"/>
                  </a:cubicBezTo>
                  <a:cubicBezTo>
                    <a:pt x="55" y="42"/>
                    <a:pt x="57" y="44"/>
                    <a:pt x="60" y="45"/>
                  </a:cubicBezTo>
                  <a:cubicBezTo>
                    <a:pt x="61" y="46"/>
                    <a:pt x="62" y="47"/>
                    <a:pt x="63" y="47"/>
                  </a:cubicBezTo>
                  <a:cubicBezTo>
                    <a:pt x="65" y="48"/>
                    <a:pt x="66" y="49"/>
                    <a:pt x="68" y="50"/>
                  </a:cubicBezTo>
                  <a:cubicBezTo>
                    <a:pt x="70" y="52"/>
                    <a:pt x="73" y="53"/>
                    <a:pt x="76" y="55"/>
                  </a:cubicBezTo>
                  <a:cubicBezTo>
                    <a:pt x="78" y="57"/>
                    <a:pt x="81" y="58"/>
                    <a:pt x="83" y="60"/>
                  </a:cubicBezTo>
                  <a:cubicBezTo>
                    <a:pt x="83" y="60"/>
                    <a:pt x="83" y="60"/>
                    <a:pt x="83" y="60"/>
                  </a:cubicBezTo>
                  <a:cubicBezTo>
                    <a:pt x="86" y="62"/>
                    <a:pt x="89" y="64"/>
                    <a:pt x="91" y="66"/>
                  </a:cubicBezTo>
                  <a:cubicBezTo>
                    <a:pt x="93" y="67"/>
                    <a:pt x="95" y="68"/>
                    <a:pt x="96" y="70"/>
                  </a:cubicBezTo>
                  <a:cubicBezTo>
                    <a:pt x="97" y="70"/>
                    <a:pt x="98" y="71"/>
                    <a:pt x="99" y="72"/>
                  </a:cubicBezTo>
                  <a:cubicBezTo>
                    <a:pt x="100" y="73"/>
                    <a:pt x="101" y="74"/>
                    <a:pt x="102" y="75"/>
                  </a:cubicBezTo>
                  <a:cubicBezTo>
                    <a:pt x="104" y="76"/>
                    <a:pt x="105" y="77"/>
                    <a:pt x="106" y="78"/>
                  </a:cubicBezTo>
                  <a:cubicBezTo>
                    <a:pt x="109" y="80"/>
                    <a:pt x="111" y="83"/>
                    <a:pt x="114" y="85"/>
                  </a:cubicBezTo>
                  <a:cubicBezTo>
                    <a:pt x="116" y="87"/>
                    <a:pt x="119" y="90"/>
                    <a:pt x="121" y="92"/>
                  </a:cubicBezTo>
                  <a:cubicBezTo>
                    <a:pt x="121" y="92"/>
                    <a:pt x="121" y="92"/>
                    <a:pt x="121" y="93"/>
                  </a:cubicBezTo>
                  <a:cubicBezTo>
                    <a:pt x="123" y="95"/>
                    <a:pt x="126" y="98"/>
                    <a:pt x="128" y="101"/>
                  </a:cubicBezTo>
                  <a:cubicBezTo>
                    <a:pt x="129" y="102"/>
                    <a:pt x="129" y="102"/>
                    <a:pt x="129" y="103"/>
                  </a:cubicBezTo>
                  <a:cubicBezTo>
                    <a:pt x="132" y="102"/>
                    <a:pt x="134" y="102"/>
                    <a:pt x="137" y="102"/>
                  </a:cubicBezTo>
                  <a:cubicBezTo>
                    <a:pt x="138" y="102"/>
                    <a:pt x="140" y="102"/>
                    <a:pt x="141" y="102"/>
                  </a:cubicBezTo>
                  <a:cubicBezTo>
                    <a:pt x="143" y="101"/>
                    <a:pt x="145" y="101"/>
                    <a:pt x="146" y="101"/>
                  </a:cubicBezTo>
                  <a:cubicBezTo>
                    <a:pt x="147" y="101"/>
                    <a:pt x="147" y="101"/>
                    <a:pt x="148" y="101"/>
                  </a:cubicBezTo>
                  <a:cubicBezTo>
                    <a:pt x="148" y="100"/>
                    <a:pt x="147" y="99"/>
                    <a:pt x="147" y="99"/>
                  </a:cubicBezTo>
                  <a:cubicBezTo>
                    <a:pt x="145" y="97"/>
                    <a:pt x="144" y="95"/>
                    <a:pt x="143" y="94"/>
                  </a:cubicBezTo>
                  <a:cubicBezTo>
                    <a:pt x="142" y="92"/>
                    <a:pt x="141" y="91"/>
                    <a:pt x="140" y="90"/>
                  </a:cubicBezTo>
                  <a:cubicBezTo>
                    <a:pt x="138" y="87"/>
                    <a:pt x="135" y="84"/>
                    <a:pt x="133" y="81"/>
                  </a:cubicBezTo>
                  <a:cubicBezTo>
                    <a:pt x="130" y="79"/>
                    <a:pt x="128" y="76"/>
                    <a:pt x="125" y="74"/>
                  </a:cubicBezTo>
                  <a:cubicBezTo>
                    <a:pt x="125" y="74"/>
                    <a:pt x="125" y="74"/>
                    <a:pt x="125" y="74"/>
                  </a:cubicBezTo>
                  <a:cubicBezTo>
                    <a:pt x="123" y="71"/>
                    <a:pt x="120" y="69"/>
                    <a:pt x="118" y="67"/>
                  </a:cubicBezTo>
                  <a:cubicBezTo>
                    <a:pt x="116" y="65"/>
                    <a:pt x="113" y="63"/>
                    <a:pt x="111" y="61"/>
                  </a:cubicBezTo>
                  <a:cubicBezTo>
                    <a:pt x="109" y="59"/>
                    <a:pt x="108" y="58"/>
                    <a:pt x="106" y="57"/>
                  </a:cubicBezTo>
                  <a:cubicBezTo>
                    <a:pt x="106" y="57"/>
                    <a:pt x="106" y="57"/>
                    <a:pt x="106" y="57"/>
                  </a:cubicBezTo>
                  <a:cubicBezTo>
                    <a:pt x="105" y="56"/>
                    <a:pt x="104" y="55"/>
                    <a:pt x="103" y="55"/>
                  </a:cubicBezTo>
                  <a:cubicBezTo>
                    <a:pt x="100" y="53"/>
                    <a:pt x="98" y="51"/>
                    <a:pt x="95" y="49"/>
                  </a:cubicBezTo>
                  <a:cubicBezTo>
                    <a:pt x="93" y="47"/>
                    <a:pt x="90" y="45"/>
                    <a:pt x="87" y="44"/>
                  </a:cubicBezTo>
                  <a:cubicBezTo>
                    <a:pt x="87" y="43"/>
                    <a:pt x="87" y="43"/>
                    <a:pt x="87" y="43"/>
                  </a:cubicBezTo>
                  <a:cubicBezTo>
                    <a:pt x="85" y="42"/>
                    <a:pt x="82" y="40"/>
                    <a:pt x="80" y="38"/>
                  </a:cubicBezTo>
                  <a:cubicBezTo>
                    <a:pt x="77" y="37"/>
                    <a:pt x="74" y="35"/>
                    <a:pt x="72" y="34"/>
                  </a:cubicBezTo>
                  <a:cubicBezTo>
                    <a:pt x="70" y="33"/>
                    <a:pt x="69" y="32"/>
                    <a:pt x="67" y="31"/>
                  </a:cubicBezTo>
                  <a:cubicBezTo>
                    <a:pt x="66" y="30"/>
                    <a:pt x="65" y="30"/>
                    <a:pt x="64" y="29"/>
                  </a:cubicBezTo>
                  <a:cubicBezTo>
                    <a:pt x="61" y="28"/>
                    <a:pt x="58" y="26"/>
                    <a:pt x="56" y="25"/>
                  </a:cubicBezTo>
                  <a:cubicBezTo>
                    <a:pt x="53" y="23"/>
                    <a:pt x="50" y="22"/>
                    <a:pt x="48" y="21"/>
                  </a:cubicBezTo>
                  <a:cubicBezTo>
                    <a:pt x="48" y="21"/>
                    <a:pt x="47" y="20"/>
                    <a:pt x="47" y="20"/>
                  </a:cubicBezTo>
                  <a:cubicBezTo>
                    <a:pt x="45" y="19"/>
                    <a:pt x="43" y="18"/>
                    <a:pt x="40" y="17"/>
                  </a:cubicBezTo>
                  <a:cubicBezTo>
                    <a:pt x="40" y="17"/>
                    <a:pt x="40" y="17"/>
                    <a:pt x="40" y="17"/>
                  </a:cubicBezTo>
                  <a:cubicBezTo>
                    <a:pt x="37" y="15"/>
                    <a:pt x="34" y="14"/>
                    <a:pt x="31" y="13"/>
                  </a:cubicBezTo>
                  <a:cubicBezTo>
                    <a:pt x="30" y="12"/>
                    <a:pt x="28" y="11"/>
                    <a:pt x="27" y="11"/>
                  </a:cubicBezTo>
                  <a:cubicBezTo>
                    <a:pt x="26" y="10"/>
                    <a:pt x="24" y="10"/>
                    <a:pt x="23" y="9"/>
                  </a:cubicBezTo>
                  <a:cubicBezTo>
                    <a:pt x="21" y="8"/>
                    <a:pt x="18" y="7"/>
                    <a:pt x="15" y="6"/>
                  </a:cubicBezTo>
                  <a:cubicBezTo>
                    <a:pt x="12" y="4"/>
                    <a:pt x="10" y="3"/>
                    <a:pt x="7" y="2"/>
                  </a:cubicBezTo>
                  <a:cubicBezTo>
                    <a:pt x="7" y="2"/>
                    <a:pt x="6" y="2"/>
                    <a:pt x="6" y="2"/>
                  </a:cubicBezTo>
                  <a:cubicBezTo>
                    <a:pt x="5" y="1"/>
                    <a:pt x="4" y="1"/>
                    <a:pt x="2" y="0"/>
                  </a:cubicBezTo>
                  <a:cubicBezTo>
                    <a:pt x="2" y="6"/>
                    <a:pt x="1" y="11"/>
                    <a:pt x="0" y="16"/>
                  </a:cubicBezTo>
                  <a:cubicBezTo>
                    <a:pt x="1" y="17"/>
                    <a:pt x="2" y="17"/>
                    <a:pt x="3" y="17"/>
                  </a:cubicBezTo>
                  <a:cubicBezTo>
                    <a:pt x="3" y="17"/>
                    <a:pt x="3" y="17"/>
                    <a:pt x="3" y="18"/>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3" name="Freeform 20">
              <a:extLst>
                <a:ext uri="{FF2B5EF4-FFF2-40B4-BE49-F238E27FC236}">
                  <a16:creationId xmlns:a16="http://schemas.microsoft.com/office/drawing/2014/main" id="{F42A5C6A-F640-BB43-2284-3ECD14B0546F}"/>
                </a:ext>
              </a:extLst>
            </p:cNvPr>
            <p:cNvSpPr>
              <a:spLocks/>
            </p:cNvSpPr>
            <p:nvPr/>
          </p:nvSpPr>
          <p:spPr bwMode="auto">
            <a:xfrm>
              <a:off x="6872288" y="5983288"/>
              <a:ext cx="258763" cy="508000"/>
            </a:xfrm>
            <a:custGeom>
              <a:avLst/>
              <a:gdLst>
                <a:gd name="T0" fmla="*/ 93 w 102"/>
                <a:gd name="T1" fmla="*/ 161 h 200"/>
                <a:gd name="T2" fmla="*/ 89 w 102"/>
                <a:gd name="T3" fmla="*/ 146 h 200"/>
                <a:gd name="T4" fmla="*/ 87 w 102"/>
                <a:gd name="T5" fmla="*/ 138 h 200"/>
                <a:gd name="T6" fmla="*/ 84 w 102"/>
                <a:gd name="T7" fmla="*/ 131 h 200"/>
                <a:gd name="T8" fmla="*/ 84 w 102"/>
                <a:gd name="T9" fmla="*/ 129 h 200"/>
                <a:gd name="T10" fmla="*/ 71 w 102"/>
                <a:gd name="T11" fmla="*/ 93 h 200"/>
                <a:gd name="T12" fmla="*/ 71 w 102"/>
                <a:gd name="T13" fmla="*/ 93 h 200"/>
                <a:gd name="T14" fmla="*/ 56 w 102"/>
                <a:gd name="T15" fmla="*/ 59 h 200"/>
                <a:gd name="T16" fmla="*/ 41 w 102"/>
                <a:gd name="T17" fmla="*/ 28 h 200"/>
                <a:gd name="T18" fmla="*/ 41 w 102"/>
                <a:gd name="T19" fmla="*/ 27 h 200"/>
                <a:gd name="T20" fmla="*/ 30 w 102"/>
                <a:gd name="T21" fmla="*/ 7 h 200"/>
                <a:gd name="T22" fmla="*/ 26 w 102"/>
                <a:gd name="T23" fmla="*/ 0 h 200"/>
                <a:gd name="T24" fmla="*/ 25 w 102"/>
                <a:gd name="T25" fmla="*/ 0 h 200"/>
                <a:gd name="T26" fmla="*/ 0 w 102"/>
                <a:gd name="T27" fmla="*/ 15 h 200"/>
                <a:gd name="T28" fmla="*/ 4 w 102"/>
                <a:gd name="T29" fmla="*/ 22 h 200"/>
                <a:gd name="T30" fmla="*/ 15 w 102"/>
                <a:gd name="T31" fmla="*/ 42 h 200"/>
                <a:gd name="T32" fmla="*/ 15 w 102"/>
                <a:gd name="T33" fmla="*/ 42 h 200"/>
                <a:gd name="T34" fmla="*/ 30 w 102"/>
                <a:gd name="T35" fmla="*/ 74 h 200"/>
                <a:gd name="T36" fmla="*/ 43 w 102"/>
                <a:gd name="T37" fmla="*/ 104 h 200"/>
                <a:gd name="T38" fmla="*/ 44 w 102"/>
                <a:gd name="T39" fmla="*/ 109 h 200"/>
                <a:gd name="T40" fmla="*/ 55 w 102"/>
                <a:gd name="T41" fmla="*/ 139 h 200"/>
                <a:gd name="T42" fmla="*/ 57 w 102"/>
                <a:gd name="T43" fmla="*/ 147 h 200"/>
                <a:gd name="T44" fmla="*/ 58 w 102"/>
                <a:gd name="T45" fmla="*/ 148 h 200"/>
                <a:gd name="T46" fmla="*/ 60 w 102"/>
                <a:gd name="T47" fmla="*/ 155 h 200"/>
                <a:gd name="T48" fmla="*/ 64 w 102"/>
                <a:gd name="T49" fmla="*/ 170 h 200"/>
                <a:gd name="T50" fmla="*/ 70 w 102"/>
                <a:gd name="T51" fmla="*/ 191 h 200"/>
                <a:gd name="T52" fmla="*/ 73 w 102"/>
                <a:gd name="T53" fmla="*/ 200 h 200"/>
                <a:gd name="T54" fmla="*/ 92 w 102"/>
                <a:gd name="T55" fmla="*/ 195 h 200"/>
                <a:gd name="T56" fmla="*/ 102 w 102"/>
                <a:gd name="T57" fmla="*/ 192 h 200"/>
                <a:gd name="T58" fmla="*/ 97 w 102"/>
                <a:gd name="T59" fmla="*/ 173 h 200"/>
                <a:gd name="T60" fmla="*/ 93 w 102"/>
                <a:gd name="T61" fmla="*/ 16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 h="200">
                  <a:moveTo>
                    <a:pt x="93" y="161"/>
                  </a:moveTo>
                  <a:cubicBezTo>
                    <a:pt x="92" y="157"/>
                    <a:pt x="91" y="152"/>
                    <a:pt x="89" y="146"/>
                  </a:cubicBezTo>
                  <a:cubicBezTo>
                    <a:pt x="88" y="144"/>
                    <a:pt x="88" y="141"/>
                    <a:pt x="87" y="138"/>
                  </a:cubicBezTo>
                  <a:cubicBezTo>
                    <a:pt x="86" y="136"/>
                    <a:pt x="85" y="133"/>
                    <a:pt x="84" y="131"/>
                  </a:cubicBezTo>
                  <a:cubicBezTo>
                    <a:pt x="84" y="130"/>
                    <a:pt x="84" y="130"/>
                    <a:pt x="84" y="129"/>
                  </a:cubicBezTo>
                  <a:cubicBezTo>
                    <a:pt x="80" y="118"/>
                    <a:pt x="76" y="105"/>
                    <a:pt x="71" y="93"/>
                  </a:cubicBezTo>
                  <a:cubicBezTo>
                    <a:pt x="71" y="93"/>
                    <a:pt x="71" y="93"/>
                    <a:pt x="71" y="93"/>
                  </a:cubicBezTo>
                  <a:cubicBezTo>
                    <a:pt x="66" y="81"/>
                    <a:pt x="61" y="69"/>
                    <a:pt x="56" y="59"/>
                  </a:cubicBezTo>
                  <a:cubicBezTo>
                    <a:pt x="51" y="47"/>
                    <a:pt x="46" y="37"/>
                    <a:pt x="41" y="28"/>
                  </a:cubicBezTo>
                  <a:cubicBezTo>
                    <a:pt x="41" y="28"/>
                    <a:pt x="41" y="28"/>
                    <a:pt x="41" y="27"/>
                  </a:cubicBezTo>
                  <a:cubicBezTo>
                    <a:pt x="37" y="19"/>
                    <a:pt x="33" y="12"/>
                    <a:pt x="30" y="7"/>
                  </a:cubicBezTo>
                  <a:cubicBezTo>
                    <a:pt x="27" y="2"/>
                    <a:pt x="26" y="0"/>
                    <a:pt x="26" y="0"/>
                  </a:cubicBezTo>
                  <a:cubicBezTo>
                    <a:pt x="25" y="0"/>
                    <a:pt x="25" y="0"/>
                    <a:pt x="25" y="0"/>
                  </a:cubicBezTo>
                  <a:cubicBezTo>
                    <a:pt x="0" y="15"/>
                    <a:pt x="0" y="15"/>
                    <a:pt x="0" y="15"/>
                  </a:cubicBezTo>
                  <a:cubicBezTo>
                    <a:pt x="0" y="15"/>
                    <a:pt x="1" y="17"/>
                    <a:pt x="4" y="22"/>
                  </a:cubicBezTo>
                  <a:cubicBezTo>
                    <a:pt x="7" y="27"/>
                    <a:pt x="10" y="34"/>
                    <a:pt x="15" y="42"/>
                  </a:cubicBezTo>
                  <a:cubicBezTo>
                    <a:pt x="15" y="42"/>
                    <a:pt x="15" y="42"/>
                    <a:pt x="15" y="42"/>
                  </a:cubicBezTo>
                  <a:cubicBezTo>
                    <a:pt x="19" y="51"/>
                    <a:pt x="25" y="62"/>
                    <a:pt x="30" y="74"/>
                  </a:cubicBezTo>
                  <a:cubicBezTo>
                    <a:pt x="34" y="84"/>
                    <a:pt x="39" y="94"/>
                    <a:pt x="43" y="104"/>
                  </a:cubicBezTo>
                  <a:cubicBezTo>
                    <a:pt x="43" y="106"/>
                    <a:pt x="44" y="107"/>
                    <a:pt x="44" y="109"/>
                  </a:cubicBezTo>
                  <a:cubicBezTo>
                    <a:pt x="48" y="119"/>
                    <a:pt x="52" y="129"/>
                    <a:pt x="55" y="139"/>
                  </a:cubicBezTo>
                  <a:cubicBezTo>
                    <a:pt x="56" y="142"/>
                    <a:pt x="56" y="144"/>
                    <a:pt x="57" y="147"/>
                  </a:cubicBezTo>
                  <a:cubicBezTo>
                    <a:pt x="57" y="147"/>
                    <a:pt x="58" y="148"/>
                    <a:pt x="58" y="148"/>
                  </a:cubicBezTo>
                  <a:cubicBezTo>
                    <a:pt x="58" y="150"/>
                    <a:pt x="59" y="153"/>
                    <a:pt x="60" y="155"/>
                  </a:cubicBezTo>
                  <a:cubicBezTo>
                    <a:pt x="61" y="160"/>
                    <a:pt x="63" y="165"/>
                    <a:pt x="64" y="170"/>
                  </a:cubicBezTo>
                  <a:cubicBezTo>
                    <a:pt x="66" y="179"/>
                    <a:pt x="69" y="186"/>
                    <a:pt x="70" y="191"/>
                  </a:cubicBezTo>
                  <a:cubicBezTo>
                    <a:pt x="72" y="197"/>
                    <a:pt x="73" y="200"/>
                    <a:pt x="73" y="200"/>
                  </a:cubicBezTo>
                  <a:cubicBezTo>
                    <a:pt x="92" y="195"/>
                    <a:pt x="92" y="195"/>
                    <a:pt x="92" y="195"/>
                  </a:cubicBezTo>
                  <a:cubicBezTo>
                    <a:pt x="102" y="192"/>
                    <a:pt x="102" y="192"/>
                    <a:pt x="102" y="192"/>
                  </a:cubicBezTo>
                  <a:cubicBezTo>
                    <a:pt x="102" y="192"/>
                    <a:pt x="100" y="185"/>
                    <a:pt x="97" y="173"/>
                  </a:cubicBezTo>
                  <a:cubicBezTo>
                    <a:pt x="96" y="170"/>
                    <a:pt x="95" y="166"/>
                    <a:pt x="93" y="16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4" name="Freeform 21">
              <a:extLst>
                <a:ext uri="{FF2B5EF4-FFF2-40B4-BE49-F238E27FC236}">
                  <a16:creationId xmlns:a16="http://schemas.microsoft.com/office/drawing/2014/main" id="{B71235DF-1976-8E4D-4EE7-565725494061}"/>
                </a:ext>
              </a:extLst>
            </p:cNvPr>
            <p:cNvSpPr>
              <a:spLocks/>
            </p:cNvSpPr>
            <p:nvPr/>
          </p:nvSpPr>
          <p:spPr bwMode="auto">
            <a:xfrm>
              <a:off x="6129338" y="5287963"/>
              <a:ext cx="469900" cy="344488"/>
            </a:xfrm>
            <a:custGeom>
              <a:avLst/>
              <a:gdLst>
                <a:gd name="T0" fmla="*/ 176 w 185"/>
                <a:gd name="T1" fmla="*/ 107 h 136"/>
                <a:gd name="T2" fmla="*/ 160 w 185"/>
                <a:gd name="T3" fmla="*/ 94 h 136"/>
                <a:gd name="T4" fmla="*/ 157 w 185"/>
                <a:gd name="T5" fmla="*/ 91 h 136"/>
                <a:gd name="T6" fmla="*/ 138 w 185"/>
                <a:gd name="T7" fmla="*/ 77 h 136"/>
                <a:gd name="T8" fmla="*/ 119 w 185"/>
                <a:gd name="T9" fmla="*/ 63 h 136"/>
                <a:gd name="T10" fmla="*/ 102 w 185"/>
                <a:gd name="T11" fmla="*/ 52 h 136"/>
                <a:gd name="T12" fmla="*/ 99 w 185"/>
                <a:gd name="T13" fmla="*/ 50 h 136"/>
                <a:gd name="T14" fmla="*/ 79 w 185"/>
                <a:gd name="T15" fmla="*/ 37 h 136"/>
                <a:gd name="T16" fmla="*/ 60 w 185"/>
                <a:gd name="T17" fmla="*/ 25 h 136"/>
                <a:gd name="T18" fmla="*/ 41 w 185"/>
                <a:gd name="T19" fmla="*/ 15 h 136"/>
                <a:gd name="T20" fmla="*/ 40 w 185"/>
                <a:gd name="T21" fmla="*/ 14 h 136"/>
                <a:gd name="T22" fmla="*/ 21 w 185"/>
                <a:gd name="T23" fmla="*/ 4 h 136"/>
                <a:gd name="T24" fmla="*/ 20 w 185"/>
                <a:gd name="T25" fmla="*/ 3 h 136"/>
                <a:gd name="T26" fmla="*/ 13 w 185"/>
                <a:gd name="T27" fmla="*/ 0 h 136"/>
                <a:gd name="T28" fmla="*/ 0 w 185"/>
                <a:gd name="T29" fmla="*/ 25 h 136"/>
                <a:gd name="T30" fmla="*/ 8 w 185"/>
                <a:gd name="T31" fmla="*/ 29 h 136"/>
                <a:gd name="T32" fmla="*/ 13 w 185"/>
                <a:gd name="T33" fmla="*/ 31 h 136"/>
                <a:gd name="T34" fmla="*/ 28 w 185"/>
                <a:gd name="T35" fmla="*/ 40 h 136"/>
                <a:gd name="T36" fmla="*/ 33 w 185"/>
                <a:gd name="T37" fmla="*/ 43 h 136"/>
                <a:gd name="T38" fmla="*/ 53 w 185"/>
                <a:gd name="T39" fmla="*/ 54 h 136"/>
                <a:gd name="T40" fmla="*/ 72 w 185"/>
                <a:gd name="T41" fmla="*/ 66 h 136"/>
                <a:gd name="T42" fmla="*/ 87 w 185"/>
                <a:gd name="T43" fmla="*/ 76 h 136"/>
                <a:gd name="T44" fmla="*/ 92 w 185"/>
                <a:gd name="T45" fmla="*/ 79 h 136"/>
                <a:gd name="T46" fmla="*/ 112 w 185"/>
                <a:gd name="T47" fmla="*/ 93 h 136"/>
                <a:gd name="T48" fmla="*/ 131 w 185"/>
                <a:gd name="T49" fmla="*/ 107 h 136"/>
                <a:gd name="T50" fmla="*/ 142 w 185"/>
                <a:gd name="T51" fmla="*/ 116 h 136"/>
                <a:gd name="T52" fmla="*/ 150 w 185"/>
                <a:gd name="T53" fmla="*/ 122 h 136"/>
                <a:gd name="T54" fmla="*/ 160 w 185"/>
                <a:gd name="T55" fmla="*/ 131 h 136"/>
                <a:gd name="T56" fmla="*/ 166 w 185"/>
                <a:gd name="T57" fmla="*/ 136 h 136"/>
                <a:gd name="T58" fmla="*/ 170 w 185"/>
                <a:gd name="T59" fmla="*/ 131 h 136"/>
                <a:gd name="T60" fmla="*/ 185 w 185"/>
                <a:gd name="T61" fmla="*/ 114 h 136"/>
                <a:gd name="T62" fmla="*/ 178 w 185"/>
                <a:gd name="T63" fmla="*/ 109 h 136"/>
                <a:gd name="T64" fmla="*/ 176 w 185"/>
                <a:gd name="T65" fmla="*/ 10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36">
                  <a:moveTo>
                    <a:pt x="176" y="107"/>
                  </a:moveTo>
                  <a:cubicBezTo>
                    <a:pt x="172" y="103"/>
                    <a:pt x="167" y="99"/>
                    <a:pt x="160" y="94"/>
                  </a:cubicBezTo>
                  <a:cubicBezTo>
                    <a:pt x="159" y="93"/>
                    <a:pt x="158" y="92"/>
                    <a:pt x="157" y="91"/>
                  </a:cubicBezTo>
                  <a:cubicBezTo>
                    <a:pt x="151" y="87"/>
                    <a:pt x="145" y="82"/>
                    <a:pt x="138" y="77"/>
                  </a:cubicBezTo>
                  <a:cubicBezTo>
                    <a:pt x="132" y="72"/>
                    <a:pt x="125" y="67"/>
                    <a:pt x="119" y="63"/>
                  </a:cubicBezTo>
                  <a:cubicBezTo>
                    <a:pt x="113" y="59"/>
                    <a:pt x="108" y="55"/>
                    <a:pt x="102" y="52"/>
                  </a:cubicBezTo>
                  <a:cubicBezTo>
                    <a:pt x="101" y="51"/>
                    <a:pt x="100" y="50"/>
                    <a:pt x="99" y="50"/>
                  </a:cubicBezTo>
                  <a:cubicBezTo>
                    <a:pt x="92" y="45"/>
                    <a:pt x="86" y="41"/>
                    <a:pt x="79" y="37"/>
                  </a:cubicBezTo>
                  <a:cubicBezTo>
                    <a:pt x="73" y="33"/>
                    <a:pt x="66" y="29"/>
                    <a:pt x="60" y="25"/>
                  </a:cubicBezTo>
                  <a:cubicBezTo>
                    <a:pt x="53" y="21"/>
                    <a:pt x="47" y="18"/>
                    <a:pt x="41" y="15"/>
                  </a:cubicBezTo>
                  <a:cubicBezTo>
                    <a:pt x="41" y="15"/>
                    <a:pt x="40" y="14"/>
                    <a:pt x="40" y="14"/>
                  </a:cubicBezTo>
                  <a:cubicBezTo>
                    <a:pt x="32" y="10"/>
                    <a:pt x="25" y="6"/>
                    <a:pt x="21" y="4"/>
                  </a:cubicBezTo>
                  <a:cubicBezTo>
                    <a:pt x="20" y="4"/>
                    <a:pt x="20" y="3"/>
                    <a:pt x="20" y="3"/>
                  </a:cubicBezTo>
                  <a:cubicBezTo>
                    <a:pt x="15" y="1"/>
                    <a:pt x="13" y="0"/>
                    <a:pt x="13" y="0"/>
                  </a:cubicBezTo>
                  <a:cubicBezTo>
                    <a:pt x="0" y="25"/>
                    <a:pt x="0" y="25"/>
                    <a:pt x="0" y="25"/>
                  </a:cubicBezTo>
                  <a:cubicBezTo>
                    <a:pt x="0" y="25"/>
                    <a:pt x="3" y="26"/>
                    <a:pt x="8" y="29"/>
                  </a:cubicBezTo>
                  <a:cubicBezTo>
                    <a:pt x="9" y="29"/>
                    <a:pt x="11" y="30"/>
                    <a:pt x="13" y="31"/>
                  </a:cubicBezTo>
                  <a:cubicBezTo>
                    <a:pt x="17" y="34"/>
                    <a:pt x="22" y="36"/>
                    <a:pt x="28" y="40"/>
                  </a:cubicBezTo>
                  <a:cubicBezTo>
                    <a:pt x="29" y="41"/>
                    <a:pt x="31" y="42"/>
                    <a:pt x="33" y="43"/>
                  </a:cubicBezTo>
                  <a:cubicBezTo>
                    <a:pt x="39" y="46"/>
                    <a:pt x="46" y="50"/>
                    <a:pt x="53" y="54"/>
                  </a:cubicBezTo>
                  <a:cubicBezTo>
                    <a:pt x="59" y="58"/>
                    <a:pt x="66" y="62"/>
                    <a:pt x="72" y="66"/>
                  </a:cubicBezTo>
                  <a:cubicBezTo>
                    <a:pt x="77" y="69"/>
                    <a:pt x="82" y="72"/>
                    <a:pt x="87" y="76"/>
                  </a:cubicBezTo>
                  <a:cubicBezTo>
                    <a:pt x="88" y="77"/>
                    <a:pt x="90" y="78"/>
                    <a:pt x="92" y="79"/>
                  </a:cubicBezTo>
                  <a:cubicBezTo>
                    <a:pt x="99" y="84"/>
                    <a:pt x="105" y="88"/>
                    <a:pt x="112" y="93"/>
                  </a:cubicBezTo>
                  <a:cubicBezTo>
                    <a:pt x="118" y="98"/>
                    <a:pt x="125" y="103"/>
                    <a:pt x="131" y="107"/>
                  </a:cubicBezTo>
                  <a:cubicBezTo>
                    <a:pt x="135" y="110"/>
                    <a:pt x="139" y="113"/>
                    <a:pt x="142" y="116"/>
                  </a:cubicBezTo>
                  <a:cubicBezTo>
                    <a:pt x="145" y="118"/>
                    <a:pt x="147" y="120"/>
                    <a:pt x="150" y="122"/>
                  </a:cubicBezTo>
                  <a:cubicBezTo>
                    <a:pt x="154" y="126"/>
                    <a:pt x="157" y="128"/>
                    <a:pt x="160" y="131"/>
                  </a:cubicBezTo>
                  <a:cubicBezTo>
                    <a:pt x="164" y="134"/>
                    <a:pt x="166" y="136"/>
                    <a:pt x="166" y="136"/>
                  </a:cubicBezTo>
                  <a:cubicBezTo>
                    <a:pt x="170" y="131"/>
                    <a:pt x="170" y="131"/>
                    <a:pt x="170" y="131"/>
                  </a:cubicBezTo>
                  <a:cubicBezTo>
                    <a:pt x="185" y="114"/>
                    <a:pt x="185" y="114"/>
                    <a:pt x="185" y="114"/>
                  </a:cubicBezTo>
                  <a:cubicBezTo>
                    <a:pt x="185" y="114"/>
                    <a:pt x="183" y="112"/>
                    <a:pt x="178" y="109"/>
                  </a:cubicBezTo>
                  <a:cubicBezTo>
                    <a:pt x="178" y="108"/>
                    <a:pt x="177" y="107"/>
                    <a:pt x="176" y="107"/>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5" name="Freeform 22">
              <a:extLst>
                <a:ext uri="{FF2B5EF4-FFF2-40B4-BE49-F238E27FC236}">
                  <a16:creationId xmlns:a16="http://schemas.microsoft.com/office/drawing/2014/main" id="{8458D922-F746-97C9-19D7-653CD49F3388}"/>
                </a:ext>
              </a:extLst>
            </p:cNvPr>
            <p:cNvSpPr>
              <a:spLocks/>
            </p:cNvSpPr>
            <p:nvPr/>
          </p:nvSpPr>
          <p:spPr bwMode="auto">
            <a:xfrm>
              <a:off x="5167313" y="4927600"/>
              <a:ext cx="515938" cy="220663"/>
            </a:xfrm>
            <a:custGeom>
              <a:avLst/>
              <a:gdLst>
                <a:gd name="T0" fmla="*/ 173 w 203"/>
                <a:gd name="T1" fmla="*/ 51 h 87"/>
                <a:gd name="T2" fmla="*/ 172 w 203"/>
                <a:gd name="T3" fmla="*/ 51 h 87"/>
                <a:gd name="T4" fmla="*/ 151 w 203"/>
                <a:gd name="T5" fmla="*/ 44 h 87"/>
                <a:gd name="T6" fmla="*/ 130 w 203"/>
                <a:gd name="T7" fmla="*/ 37 h 87"/>
                <a:gd name="T8" fmla="*/ 109 w 203"/>
                <a:gd name="T9" fmla="*/ 30 h 87"/>
                <a:gd name="T10" fmla="*/ 106 w 203"/>
                <a:gd name="T11" fmla="*/ 29 h 87"/>
                <a:gd name="T12" fmla="*/ 88 w 203"/>
                <a:gd name="T13" fmla="*/ 24 h 87"/>
                <a:gd name="T14" fmla="*/ 70 w 203"/>
                <a:gd name="T15" fmla="*/ 18 h 87"/>
                <a:gd name="T16" fmla="*/ 67 w 203"/>
                <a:gd name="T17" fmla="*/ 17 h 87"/>
                <a:gd name="T18" fmla="*/ 53 w 203"/>
                <a:gd name="T19" fmla="*/ 13 h 87"/>
                <a:gd name="T20" fmla="*/ 45 w 203"/>
                <a:gd name="T21" fmla="*/ 11 h 87"/>
                <a:gd name="T22" fmla="*/ 38 w 203"/>
                <a:gd name="T23" fmla="*/ 9 h 87"/>
                <a:gd name="T24" fmla="*/ 24 w 203"/>
                <a:gd name="T25" fmla="*/ 5 h 87"/>
                <a:gd name="T26" fmla="*/ 8 w 203"/>
                <a:gd name="T27" fmla="*/ 0 h 87"/>
                <a:gd name="T28" fmla="*/ 0 w 203"/>
                <a:gd name="T29" fmla="*/ 25 h 87"/>
                <a:gd name="T30" fmla="*/ 18 w 203"/>
                <a:gd name="T31" fmla="*/ 30 h 87"/>
                <a:gd name="T32" fmla="*/ 31 w 203"/>
                <a:gd name="T33" fmla="*/ 34 h 87"/>
                <a:gd name="T34" fmla="*/ 39 w 203"/>
                <a:gd name="T35" fmla="*/ 37 h 87"/>
                <a:gd name="T36" fmla="*/ 46 w 203"/>
                <a:gd name="T37" fmla="*/ 38 h 87"/>
                <a:gd name="T38" fmla="*/ 60 w 203"/>
                <a:gd name="T39" fmla="*/ 43 h 87"/>
                <a:gd name="T40" fmla="*/ 62 w 203"/>
                <a:gd name="T41" fmla="*/ 43 h 87"/>
                <a:gd name="T42" fmla="*/ 82 w 203"/>
                <a:gd name="T43" fmla="*/ 50 h 87"/>
                <a:gd name="T44" fmla="*/ 98 w 203"/>
                <a:gd name="T45" fmla="*/ 55 h 87"/>
                <a:gd name="T46" fmla="*/ 103 w 203"/>
                <a:gd name="T47" fmla="*/ 56 h 87"/>
                <a:gd name="T48" fmla="*/ 124 w 203"/>
                <a:gd name="T49" fmla="*/ 63 h 87"/>
                <a:gd name="T50" fmla="*/ 145 w 203"/>
                <a:gd name="T51" fmla="*/ 70 h 87"/>
                <a:gd name="T52" fmla="*/ 164 w 203"/>
                <a:gd name="T53" fmla="*/ 76 h 87"/>
                <a:gd name="T54" fmla="*/ 166 w 203"/>
                <a:gd name="T55" fmla="*/ 77 h 87"/>
                <a:gd name="T56" fmla="*/ 187 w 203"/>
                <a:gd name="T57" fmla="*/ 84 h 87"/>
                <a:gd name="T58" fmla="*/ 194 w 203"/>
                <a:gd name="T59" fmla="*/ 87 h 87"/>
                <a:gd name="T60" fmla="*/ 203 w 203"/>
                <a:gd name="T61" fmla="*/ 61 h 87"/>
                <a:gd name="T62" fmla="*/ 193 w 203"/>
                <a:gd name="T63" fmla="*/ 58 h 87"/>
                <a:gd name="T64" fmla="*/ 173 w 203"/>
                <a:gd name="T65"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 h="87">
                  <a:moveTo>
                    <a:pt x="173" y="51"/>
                  </a:moveTo>
                  <a:cubicBezTo>
                    <a:pt x="172" y="51"/>
                    <a:pt x="172" y="51"/>
                    <a:pt x="172" y="51"/>
                  </a:cubicBezTo>
                  <a:cubicBezTo>
                    <a:pt x="166" y="48"/>
                    <a:pt x="158" y="46"/>
                    <a:pt x="151" y="44"/>
                  </a:cubicBezTo>
                  <a:cubicBezTo>
                    <a:pt x="144" y="41"/>
                    <a:pt x="137" y="39"/>
                    <a:pt x="130" y="37"/>
                  </a:cubicBezTo>
                  <a:cubicBezTo>
                    <a:pt x="123" y="35"/>
                    <a:pt x="116" y="32"/>
                    <a:pt x="109" y="30"/>
                  </a:cubicBezTo>
                  <a:cubicBezTo>
                    <a:pt x="108" y="30"/>
                    <a:pt x="107" y="29"/>
                    <a:pt x="106" y="29"/>
                  </a:cubicBezTo>
                  <a:cubicBezTo>
                    <a:pt x="100" y="27"/>
                    <a:pt x="94" y="25"/>
                    <a:pt x="88" y="24"/>
                  </a:cubicBezTo>
                  <a:cubicBezTo>
                    <a:pt x="82" y="22"/>
                    <a:pt x="76" y="20"/>
                    <a:pt x="70" y="18"/>
                  </a:cubicBezTo>
                  <a:cubicBezTo>
                    <a:pt x="69" y="18"/>
                    <a:pt x="68" y="17"/>
                    <a:pt x="67" y="17"/>
                  </a:cubicBezTo>
                  <a:cubicBezTo>
                    <a:pt x="62" y="16"/>
                    <a:pt x="57" y="14"/>
                    <a:pt x="53" y="13"/>
                  </a:cubicBezTo>
                  <a:cubicBezTo>
                    <a:pt x="50" y="12"/>
                    <a:pt x="48" y="12"/>
                    <a:pt x="45" y="11"/>
                  </a:cubicBezTo>
                  <a:cubicBezTo>
                    <a:pt x="43" y="10"/>
                    <a:pt x="40" y="9"/>
                    <a:pt x="38" y="9"/>
                  </a:cubicBezTo>
                  <a:cubicBezTo>
                    <a:pt x="33" y="7"/>
                    <a:pt x="28" y="6"/>
                    <a:pt x="24" y="5"/>
                  </a:cubicBezTo>
                  <a:cubicBezTo>
                    <a:pt x="14" y="2"/>
                    <a:pt x="8" y="0"/>
                    <a:pt x="8" y="0"/>
                  </a:cubicBezTo>
                  <a:cubicBezTo>
                    <a:pt x="0" y="25"/>
                    <a:pt x="0" y="25"/>
                    <a:pt x="0" y="25"/>
                  </a:cubicBezTo>
                  <a:cubicBezTo>
                    <a:pt x="0" y="25"/>
                    <a:pt x="7" y="27"/>
                    <a:pt x="18" y="30"/>
                  </a:cubicBezTo>
                  <a:cubicBezTo>
                    <a:pt x="22" y="32"/>
                    <a:pt x="26" y="33"/>
                    <a:pt x="31" y="34"/>
                  </a:cubicBezTo>
                  <a:cubicBezTo>
                    <a:pt x="34" y="35"/>
                    <a:pt x="36" y="36"/>
                    <a:pt x="39" y="37"/>
                  </a:cubicBezTo>
                  <a:cubicBezTo>
                    <a:pt x="41" y="37"/>
                    <a:pt x="44" y="38"/>
                    <a:pt x="46" y="38"/>
                  </a:cubicBezTo>
                  <a:cubicBezTo>
                    <a:pt x="50" y="40"/>
                    <a:pt x="55" y="41"/>
                    <a:pt x="60" y="43"/>
                  </a:cubicBezTo>
                  <a:cubicBezTo>
                    <a:pt x="61" y="43"/>
                    <a:pt x="61" y="43"/>
                    <a:pt x="62" y="43"/>
                  </a:cubicBezTo>
                  <a:cubicBezTo>
                    <a:pt x="68" y="45"/>
                    <a:pt x="75" y="47"/>
                    <a:pt x="82" y="50"/>
                  </a:cubicBezTo>
                  <a:cubicBezTo>
                    <a:pt x="87" y="51"/>
                    <a:pt x="92" y="53"/>
                    <a:pt x="98" y="55"/>
                  </a:cubicBezTo>
                  <a:cubicBezTo>
                    <a:pt x="99" y="55"/>
                    <a:pt x="101" y="56"/>
                    <a:pt x="103" y="56"/>
                  </a:cubicBezTo>
                  <a:cubicBezTo>
                    <a:pt x="110" y="58"/>
                    <a:pt x="117" y="61"/>
                    <a:pt x="124" y="63"/>
                  </a:cubicBezTo>
                  <a:cubicBezTo>
                    <a:pt x="131" y="65"/>
                    <a:pt x="138" y="68"/>
                    <a:pt x="145" y="70"/>
                  </a:cubicBezTo>
                  <a:cubicBezTo>
                    <a:pt x="152" y="72"/>
                    <a:pt x="158" y="74"/>
                    <a:pt x="164" y="76"/>
                  </a:cubicBezTo>
                  <a:cubicBezTo>
                    <a:pt x="164" y="77"/>
                    <a:pt x="165" y="77"/>
                    <a:pt x="166" y="77"/>
                  </a:cubicBezTo>
                  <a:cubicBezTo>
                    <a:pt x="174" y="80"/>
                    <a:pt x="182" y="83"/>
                    <a:pt x="187" y="84"/>
                  </a:cubicBezTo>
                  <a:cubicBezTo>
                    <a:pt x="191" y="86"/>
                    <a:pt x="194" y="87"/>
                    <a:pt x="194" y="87"/>
                  </a:cubicBezTo>
                  <a:cubicBezTo>
                    <a:pt x="203" y="61"/>
                    <a:pt x="203" y="61"/>
                    <a:pt x="203" y="61"/>
                  </a:cubicBezTo>
                  <a:cubicBezTo>
                    <a:pt x="203" y="61"/>
                    <a:pt x="199" y="60"/>
                    <a:pt x="193" y="58"/>
                  </a:cubicBezTo>
                  <a:cubicBezTo>
                    <a:pt x="188" y="56"/>
                    <a:pt x="181" y="54"/>
                    <a:pt x="173" y="5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6" name="Freeform 23">
              <a:extLst>
                <a:ext uri="{FF2B5EF4-FFF2-40B4-BE49-F238E27FC236}">
                  <a16:creationId xmlns:a16="http://schemas.microsoft.com/office/drawing/2014/main" id="{895EDEF2-F901-B2F6-6AEA-D6446C9C76C9}"/>
                </a:ext>
              </a:extLst>
            </p:cNvPr>
            <p:cNvSpPr>
              <a:spLocks/>
            </p:cNvSpPr>
            <p:nvPr/>
          </p:nvSpPr>
          <p:spPr bwMode="auto">
            <a:xfrm>
              <a:off x="4157663" y="4740275"/>
              <a:ext cx="520700" cy="136525"/>
            </a:xfrm>
            <a:custGeom>
              <a:avLst/>
              <a:gdLst>
                <a:gd name="T0" fmla="*/ 174 w 205"/>
                <a:gd name="T1" fmla="*/ 24 h 54"/>
                <a:gd name="T2" fmla="*/ 164 w 205"/>
                <a:gd name="T3" fmla="*/ 22 h 54"/>
                <a:gd name="T4" fmla="*/ 142 w 205"/>
                <a:gd name="T5" fmla="*/ 19 h 54"/>
                <a:gd name="T6" fmla="*/ 120 w 205"/>
                <a:gd name="T7" fmla="*/ 16 h 54"/>
                <a:gd name="T8" fmla="*/ 104 w 205"/>
                <a:gd name="T9" fmla="*/ 13 h 54"/>
                <a:gd name="T10" fmla="*/ 98 w 205"/>
                <a:gd name="T11" fmla="*/ 12 h 54"/>
                <a:gd name="T12" fmla="*/ 76 w 205"/>
                <a:gd name="T13" fmla="*/ 9 h 54"/>
                <a:gd name="T14" fmla="*/ 54 w 205"/>
                <a:gd name="T15" fmla="*/ 6 h 54"/>
                <a:gd name="T16" fmla="*/ 35 w 205"/>
                <a:gd name="T17" fmla="*/ 4 h 54"/>
                <a:gd name="T18" fmla="*/ 33 w 205"/>
                <a:gd name="T19" fmla="*/ 4 h 54"/>
                <a:gd name="T20" fmla="*/ 10 w 205"/>
                <a:gd name="T21" fmla="*/ 1 h 54"/>
                <a:gd name="T22" fmla="*/ 3 w 205"/>
                <a:gd name="T23" fmla="*/ 0 h 54"/>
                <a:gd name="T24" fmla="*/ 0 w 205"/>
                <a:gd name="T25" fmla="*/ 24 h 54"/>
                <a:gd name="T26" fmla="*/ 5 w 205"/>
                <a:gd name="T27" fmla="*/ 25 h 54"/>
                <a:gd name="T28" fmla="*/ 27 w 205"/>
                <a:gd name="T29" fmla="*/ 28 h 54"/>
                <a:gd name="T30" fmla="*/ 32 w 205"/>
                <a:gd name="T31" fmla="*/ 28 h 54"/>
                <a:gd name="T32" fmla="*/ 49 w 205"/>
                <a:gd name="T33" fmla="*/ 30 h 54"/>
                <a:gd name="T34" fmla="*/ 71 w 205"/>
                <a:gd name="T35" fmla="*/ 33 h 54"/>
                <a:gd name="T36" fmla="*/ 93 w 205"/>
                <a:gd name="T37" fmla="*/ 37 h 54"/>
                <a:gd name="T38" fmla="*/ 101 w 205"/>
                <a:gd name="T39" fmla="*/ 38 h 54"/>
                <a:gd name="T40" fmla="*/ 115 w 205"/>
                <a:gd name="T41" fmla="*/ 40 h 54"/>
                <a:gd name="T42" fmla="*/ 136 w 205"/>
                <a:gd name="T43" fmla="*/ 43 h 54"/>
                <a:gd name="T44" fmla="*/ 158 w 205"/>
                <a:gd name="T45" fmla="*/ 47 h 54"/>
                <a:gd name="T46" fmla="*/ 170 w 205"/>
                <a:gd name="T47" fmla="*/ 49 h 54"/>
                <a:gd name="T48" fmla="*/ 180 w 205"/>
                <a:gd name="T49" fmla="*/ 51 h 54"/>
                <a:gd name="T50" fmla="*/ 201 w 205"/>
                <a:gd name="T51" fmla="*/ 54 h 54"/>
                <a:gd name="T52" fmla="*/ 205 w 205"/>
                <a:gd name="T53" fmla="*/ 29 h 54"/>
                <a:gd name="T54" fmla="*/ 186 w 205"/>
                <a:gd name="T55" fmla="*/ 26 h 54"/>
                <a:gd name="T56" fmla="*/ 174 w 205"/>
                <a:gd name="T57"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5" h="54">
                  <a:moveTo>
                    <a:pt x="174" y="24"/>
                  </a:moveTo>
                  <a:cubicBezTo>
                    <a:pt x="171" y="23"/>
                    <a:pt x="167" y="23"/>
                    <a:pt x="164" y="22"/>
                  </a:cubicBezTo>
                  <a:cubicBezTo>
                    <a:pt x="157" y="21"/>
                    <a:pt x="150" y="20"/>
                    <a:pt x="142" y="19"/>
                  </a:cubicBezTo>
                  <a:cubicBezTo>
                    <a:pt x="135" y="18"/>
                    <a:pt x="128" y="17"/>
                    <a:pt x="120" y="16"/>
                  </a:cubicBezTo>
                  <a:cubicBezTo>
                    <a:pt x="115" y="15"/>
                    <a:pt x="110" y="14"/>
                    <a:pt x="104" y="13"/>
                  </a:cubicBezTo>
                  <a:cubicBezTo>
                    <a:pt x="102" y="13"/>
                    <a:pt x="100" y="13"/>
                    <a:pt x="98" y="12"/>
                  </a:cubicBezTo>
                  <a:cubicBezTo>
                    <a:pt x="91" y="11"/>
                    <a:pt x="84" y="10"/>
                    <a:pt x="76" y="9"/>
                  </a:cubicBezTo>
                  <a:cubicBezTo>
                    <a:pt x="69" y="8"/>
                    <a:pt x="61" y="7"/>
                    <a:pt x="54" y="6"/>
                  </a:cubicBezTo>
                  <a:cubicBezTo>
                    <a:pt x="47" y="6"/>
                    <a:pt x="41" y="5"/>
                    <a:pt x="35" y="4"/>
                  </a:cubicBezTo>
                  <a:cubicBezTo>
                    <a:pt x="34" y="4"/>
                    <a:pt x="33" y="4"/>
                    <a:pt x="33" y="4"/>
                  </a:cubicBezTo>
                  <a:cubicBezTo>
                    <a:pt x="23" y="3"/>
                    <a:pt x="16" y="2"/>
                    <a:pt x="10" y="1"/>
                  </a:cubicBezTo>
                  <a:cubicBezTo>
                    <a:pt x="6" y="0"/>
                    <a:pt x="3" y="0"/>
                    <a:pt x="3" y="0"/>
                  </a:cubicBezTo>
                  <a:cubicBezTo>
                    <a:pt x="0" y="24"/>
                    <a:pt x="0" y="24"/>
                    <a:pt x="0" y="24"/>
                  </a:cubicBezTo>
                  <a:cubicBezTo>
                    <a:pt x="0" y="24"/>
                    <a:pt x="2" y="25"/>
                    <a:pt x="5" y="25"/>
                  </a:cubicBezTo>
                  <a:cubicBezTo>
                    <a:pt x="9" y="25"/>
                    <a:pt x="17" y="26"/>
                    <a:pt x="27" y="28"/>
                  </a:cubicBezTo>
                  <a:cubicBezTo>
                    <a:pt x="28" y="28"/>
                    <a:pt x="30" y="28"/>
                    <a:pt x="32" y="28"/>
                  </a:cubicBezTo>
                  <a:cubicBezTo>
                    <a:pt x="37" y="29"/>
                    <a:pt x="43" y="30"/>
                    <a:pt x="49" y="30"/>
                  </a:cubicBezTo>
                  <a:cubicBezTo>
                    <a:pt x="56" y="31"/>
                    <a:pt x="63" y="32"/>
                    <a:pt x="71" y="33"/>
                  </a:cubicBezTo>
                  <a:cubicBezTo>
                    <a:pt x="78" y="34"/>
                    <a:pt x="85" y="35"/>
                    <a:pt x="93" y="37"/>
                  </a:cubicBezTo>
                  <a:cubicBezTo>
                    <a:pt x="95" y="37"/>
                    <a:pt x="98" y="37"/>
                    <a:pt x="101" y="38"/>
                  </a:cubicBezTo>
                  <a:cubicBezTo>
                    <a:pt x="105" y="38"/>
                    <a:pt x="110" y="39"/>
                    <a:pt x="115" y="40"/>
                  </a:cubicBezTo>
                  <a:cubicBezTo>
                    <a:pt x="122" y="41"/>
                    <a:pt x="129" y="42"/>
                    <a:pt x="136" y="43"/>
                  </a:cubicBezTo>
                  <a:cubicBezTo>
                    <a:pt x="144" y="44"/>
                    <a:pt x="151" y="46"/>
                    <a:pt x="158" y="47"/>
                  </a:cubicBezTo>
                  <a:cubicBezTo>
                    <a:pt x="162" y="47"/>
                    <a:pt x="166" y="48"/>
                    <a:pt x="170" y="49"/>
                  </a:cubicBezTo>
                  <a:cubicBezTo>
                    <a:pt x="173" y="49"/>
                    <a:pt x="177" y="50"/>
                    <a:pt x="180" y="51"/>
                  </a:cubicBezTo>
                  <a:cubicBezTo>
                    <a:pt x="193" y="53"/>
                    <a:pt x="201" y="54"/>
                    <a:pt x="201" y="54"/>
                  </a:cubicBezTo>
                  <a:cubicBezTo>
                    <a:pt x="205" y="29"/>
                    <a:pt x="205" y="29"/>
                    <a:pt x="205" y="29"/>
                  </a:cubicBezTo>
                  <a:cubicBezTo>
                    <a:pt x="205" y="29"/>
                    <a:pt x="198" y="28"/>
                    <a:pt x="186" y="26"/>
                  </a:cubicBezTo>
                  <a:cubicBezTo>
                    <a:pt x="182" y="25"/>
                    <a:pt x="178" y="25"/>
                    <a:pt x="174" y="24"/>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7" name="Freeform 24">
              <a:extLst>
                <a:ext uri="{FF2B5EF4-FFF2-40B4-BE49-F238E27FC236}">
                  <a16:creationId xmlns:a16="http://schemas.microsoft.com/office/drawing/2014/main" id="{4B9E29D5-3E5B-0414-4B0E-3CFF8856EFBD}"/>
                </a:ext>
              </a:extLst>
            </p:cNvPr>
            <p:cNvSpPr>
              <a:spLocks/>
            </p:cNvSpPr>
            <p:nvPr/>
          </p:nvSpPr>
          <p:spPr bwMode="auto">
            <a:xfrm>
              <a:off x="3127375" y="4656138"/>
              <a:ext cx="520700" cy="93663"/>
            </a:xfrm>
            <a:custGeom>
              <a:avLst/>
              <a:gdLst>
                <a:gd name="T0" fmla="*/ 277 w 328"/>
                <a:gd name="T1" fmla="*/ 19 h 59"/>
                <a:gd name="T2" fmla="*/ 240 w 328"/>
                <a:gd name="T3" fmla="*/ 16 h 59"/>
                <a:gd name="T4" fmla="*/ 205 w 328"/>
                <a:gd name="T5" fmla="*/ 14 h 59"/>
                <a:gd name="T6" fmla="*/ 170 w 328"/>
                <a:gd name="T7" fmla="*/ 11 h 59"/>
                <a:gd name="T8" fmla="*/ 135 w 328"/>
                <a:gd name="T9" fmla="*/ 9 h 59"/>
                <a:gd name="T10" fmla="*/ 98 w 328"/>
                <a:gd name="T11" fmla="*/ 6 h 59"/>
                <a:gd name="T12" fmla="*/ 63 w 328"/>
                <a:gd name="T13" fmla="*/ 5 h 59"/>
                <a:gd name="T14" fmla="*/ 28 w 328"/>
                <a:gd name="T15" fmla="*/ 1 h 59"/>
                <a:gd name="T16" fmla="*/ 4 w 328"/>
                <a:gd name="T17" fmla="*/ 0 h 59"/>
                <a:gd name="T18" fmla="*/ 0 w 328"/>
                <a:gd name="T19" fmla="*/ 37 h 59"/>
                <a:gd name="T20" fmla="*/ 20 w 328"/>
                <a:gd name="T21" fmla="*/ 38 h 59"/>
                <a:gd name="T22" fmla="*/ 55 w 328"/>
                <a:gd name="T23" fmla="*/ 40 h 59"/>
                <a:gd name="T24" fmla="*/ 90 w 328"/>
                <a:gd name="T25" fmla="*/ 43 h 59"/>
                <a:gd name="T26" fmla="*/ 125 w 328"/>
                <a:gd name="T27" fmla="*/ 45 h 59"/>
                <a:gd name="T28" fmla="*/ 162 w 328"/>
                <a:gd name="T29" fmla="*/ 48 h 59"/>
                <a:gd name="T30" fmla="*/ 197 w 328"/>
                <a:gd name="T31" fmla="*/ 51 h 59"/>
                <a:gd name="T32" fmla="*/ 232 w 328"/>
                <a:gd name="T33" fmla="*/ 53 h 59"/>
                <a:gd name="T34" fmla="*/ 267 w 328"/>
                <a:gd name="T35" fmla="*/ 56 h 59"/>
                <a:gd name="T36" fmla="*/ 304 w 328"/>
                <a:gd name="T37" fmla="*/ 57 h 59"/>
                <a:gd name="T38" fmla="*/ 326 w 328"/>
                <a:gd name="T39" fmla="*/ 59 h 59"/>
                <a:gd name="T40" fmla="*/ 328 w 328"/>
                <a:gd name="T41" fmla="*/ 22 h 59"/>
                <a:gd name="T42" fmla="*/ 312 w 328"/>
                <a:gd name="T43" fmla="*/ 21 h 59"/>
                <a:gd name="T44" fmla="*/ 277 w 328"/>
                <a:gd name="T45"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59">
                  <a:moveTo>
                    <a:pt x="277" y="19"/>
                  </a:moveTo>
                  <a:lnTo>
                    <a:pt x="240" y="16"/>
                  </a:lnTo>
                  <a:lnTo>
                    <a:pt x="205" y="14"/>
                  </a:lnTo>
                  <a:lnTo>
                    <a:pt x="170" y="11"/>
                  </a:lnTo>
                  <a:lnTo>
                    <a:pt x="135" y="9"/>
                  </a:lnTo>
                  <a:lnTo>
                    <a:pt x="98" y="6"/>
                  </a:lnTo>
                  <a:lnTo>
                    <a:pt x="63" y="5"/>
                  </a:lnTo>
                  <a:lnTo>
                    <a:pt x="28" y="1"/>
                  </a:lnTo>
                  <a:lnTo>
                    <a:pt x="4" y="0"/>
                  </a:lnTo>
                  <a:lnTo>
                    <a:pt x="0" y="37"/>
                  </a:lnTo>
                  <a:lnTo>
                    <a:pt x="20" y="38"/>
                  </a:lnTo>
                  <a:lnTo>
                    <a:pt x="55" y="40"/>
                  </a:lnTo>
                  <a:lnTo>
                    <a:pt x="90" y="43"/>
                  </a:lnTo>
                  <a:lnTo>
                    <a:pt x="125" y="45"/>
                  </a:lnTo>
                  <a:lnTo>
                    <a:pt x="162" y="48"/>
                  </a:lnTo>
                  <a:lnTo>
                    <a:pt x="197" y="51"/>
                  </a:lnTo>
                  <a:lnTo>
                    <a:pt x="232" y="53"/>
                  </a:lnTo>
                  <a:lnTo>
                    <a:pt x="267" y="56"/>
                  </a:lnTo>
                  <a:lnTo>
                    <a:pt x="304" y="57"/>
                  </a:lnTo>
                  <a:lnTo>
                    <a:pt x="326" y="59"/>
                  </a:lnTo>
                  <a:lnTo>
                    <a:pt x="328" y="22"/>
                  </a:lnTo>
                  <a:lnTo>
                    <a:pt x="312" y="21"/>
                  </a:lnTo>
                  <a:lnTo>
                    <a:pt x="277" y="19"/>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8" name="Freeform 25">
              <a:extLst>
                <a:ext uri="{FF2B5EF4-FFF2-40B4-BE49-F238E27FC236}">
                  <a16:creationId xmlns:a16="http://schemas.microsoft.com/office/drawing/2014/main" id="{1158F2DF-7948-EE5D-4564-DABC0F59D9D0}"/>
                </a:ext>
              </a:extLst>
            </p:cNvPr>
            <p:cNvSpPr>
              <a:spLocks/>
            </p:cNvSpPr>
            <p:nvPr/>
          </p:nvSpPr>
          <p:spPr bwMode="auto">
            <a:xfrm>
              <a:off x="2098675" y="4594225"/>
              <a:ext cx="519113" cy="82550"/>
            </a:xfrm>
            <a:custGeom>
              <a:avLst/>
              <a:gdLst>
                <a:gd name="T0" fmla="*/ 196 w 205"/>
                <a:gd name="T1" fmla="*/ 10 h 32"/>
                <a:gd name="T2" fmla="*/ 187 w 205"/>
                <a:gd name="T3" fmla="*/ 10 h 32"/>
                <a:gd name="T4" fmla="*/ 178 w 205"/>
                <a:gd name="T5" fmla="*/ 9 h 32"/>
                <a:gd name="T6" fmla="*/ 169 w 205"/>
                <a:gd name="T7" fmla="*/ 9 h 32"/>
                <a:gd name="T8" fmla="*/ 155 w 205"/>
                <a:gd name="T9" fmla="*/ 8 h 32"/>
                <a:gd name="T10" fmla="*/ 142 w 205"/>
                <a:gd name="T11" fmla="*/ 7 h 32"/>
                <a:gd name="T12" fmla="*/ 133 w 205"/>
                <a:gd name="T13" fmla="*/ 7 h 32"/>
                <a:gd name="T14" fmla="*/ 115 w 205"/>
                <a:gd name="T15" fmla="*/ 6 h 32"/>
                <a:gd name="T16" fmla="*/ 106 w 205"/>
                <a:gd name="T17" fmla="*/ 5 h 32"/>
                <a:gd name="T18" fmla="*/ 98 w 205"/>
                <a:gd name="T19" fmla="*/ 5 h 32"/>
                <a:gd name="T20" fmla="*/ 88 w 205"/>
                <a:gd name="T21" fmla="*/ 5 h 32"/>
                <a:gd name="T22" fmla="*/ 71 w 205"/>
                <a:gd name="T23" fmla="*/ 4 h 32"/>
                <a:gd name="T24" fmla="*/ 62 w 205"/>
                <a:gd name="T25" fmla="*/ 4 h 32"/>
                <a:gd name="T26" fmla="*/ 44 w 205"/>
                <a:gd name="T27" fmla="*/ 3 h 32"/>
                <a:gd name="T28" fmla="*/ 35 w 205"/>
                <a:gd name="T29" fmla="*/ 2 h 32"/>
                <a:gd name="T30" fmla="*/ 26 w 205"/>
                <a:gd name="T31" fmla="*/ 2 h 32"/>
                <a:gd name="T32" fmla="*/ 17 w 205"/>
                <a:gd name="T33" fmla="*/ 1 h 32"/>
                <a:gd name="T34" fmla="*/ 1 w 205"/>
                <a:gd name="T35" fmla="*/ 0 h 32"/>
                <a:gd name="T36" fmla="*/ 3 w 205"/>
                <a:gd name="T37" fmla="*/ 21 h 32"/>
                <a:gd name="T38" fmla="*/ 16 w 205"/>
                <a:gd name="T39" fmla="*/ 22 h 32"/>
                <a:gd name="T40" fmla="*/ 30 w 205"/>
                <a:gd name="T41" fmla="*/ 23 h 32"/>
                <a:gd name="T42" fmla="*/ 38 w 205"/>
                <a:gd name="T43" fmla="*/ 23 h 32"/>
                <a:gd name="T44" fmla="*/ 48 w 205"/>
                <a:gd name="T45" fmla="*/ 24 h 32"/>
                <a:gd name="T46" fmla="*/ 61 w 205"/>
                <a:gd name="T47" fmla="*/ 24 h 32"/>
                <a:gd name="T48" fmla="*/ 75 w 205"/>
                <a:gd name="T49" fmla="*/ 25 h 32"/>
                <a:gd name="T50" fmla="*/ 84 w 205"/>
                <a:gd name="T51" fmla="*/ 26 h 32"/>
                <a:gd name="T52" fmla="*/ 102 w 205"/>
                <a:gd name="T53" fmla="*/ 26 h 32"/>
                <a:gd name="T54" fmla="*/ 106 w 205"/>
                <a:gd name="T55" fmla="*/ 27 h 32"/>
                <a:gd name="T56" fmla="*/ 119 w 205"/>
                <a:gd name="T57" fmla="*/ 27 h 32"/>
                <a:gd name="T58" fmla="*/ 128 w 205"/>
                <a:gd name="T59" fmla="*/ 28 h 32"/>
                <a:gd name="T60" fmla="*/ 146 w 205"/>
                <a:gd name="T61" fmla="*/ 29 h 32"/>
                <a:gd name="T62" fmla="*/ 155 w 205"/>
                <a:gd name="T63" fmla="*/ 29 h 32"/>
                <a:gd name="T64" fmla="*/ 171 w 205"/>
                <a:gd name="T65" fmla="*/ 30 h 32"/>
                <a:gd name="T66" fmla="*/ 173 w 205"/>
                <a:gd name="T67" fmla="*/ 30 h 32"/>
                <a:gd name="T68" fmla="*/ 191 w 205"/>
                <a:gd name="T69" fmla="*/ 31 h 32"/>
                <a:gd name="T70" fmla="*/ 195 w 205"/>
                <a:gd name="T71" fmla="*/ 32 h 32"/>
                <a:gd name="T72" fmla="*/ 203 w 205"/>
                <a:gd name="T73" fmla="*/ 32 h 32"/>
                <a:gd name="T74" fmla="*/ 205 w 205"/>
                <a:gd name="T75"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5" h="32">
                  <a:moveTo>
                    <a:pt x="200" y="11"/>
                  </a:moveTo>
                  <a:cubicBezTo>
                    <a:pt x="199" y="11"/>
                    <a:pt x="197" y="10"/>
                    <a:pt x="196" y="10"/>
                  </a:cubicBezTo>
                  <a:cubicBezTo>
                    <a:pt x="196" y="10"/>
                    <a:pt x="196" y="10"/>
                    <a:pt x="196" y="10"/>
                  </a:cubicBezTo>
                  <a:cubicBezTo>
                    <a:pt x="193" y="10"/>
                    <a:pt x="190" y="10"/>
                    <a:pt x="187" y="10"/>
                  </a:cubicBezTo>
                  <a:cubicBezTo>
                    <a:pt x="184" y="10"/>
                    <a:pt x="181" y="9"/>
                    <a:pt x="178" y="9"/>
                  </a:cubicBezTo>
                  <a:cubicBezTo>
                    <a:pt x="178" y="9"/>
                    <a:pt x="178" y="9"/>
                    <a:pt x="178" y="9"/>
                  </a:cubicBezTo>
                  <a:cubicBezTo>
                    <a:pt x="176" y="9"/>
                    <a:pt x="174" y="9"/>
                    <a:pt x="173" y="9"/>
                  </a:cubicBezTo>
                  <a:cubicBezTo>
                    <a:pt x="172" y="9"/>
                    <a:pt x="170" y="9"/>
                    <a:pt x="169" y="9"/>
                  </a:cubicBezTo>
                  <a:cubicBezTo>
                    <a:pt x="166" y="8"/>
                    <a:pt x="163" y="8"/>
                    <a:pt x="160" y="8"/>
                  </a:cubicBezTo>
                  <a:cubicBezTo>
                    <a:pt x="159" y="8"/>
                    <a:pt x="157" y="8"/>
                    <a:pt x="155" y="8"/>
                  </a:cubicBezTo>
                  <a:cubicBezTo>
                    <a:pt x="154" y="8"/>
                    <a:pt x="153" y="8"/>
                    <a:pt x="151" y="8"/>
                  </a:cubicBezTo>
                  <a:cubicBezTo>
                    <a:pt x="148" y="7"/>
                    <a:pt x="145" y="7"/>
                    <a:pt x="142" y="7"/>
                  </a:cubicBezTo>
                  <a:cubicBezTo>
                    <a:pt x="139" y="7"/>
                    <a:pt x="136" y="7"/>
                    <a:pt x="133" y="7"/>
                  </a:cubicBezTo>
                  <a:cubicBezTo>
                    <a:pt x="133" y="7"/>
                    <a:pt x="133" y="7"/>
                    <a:pt x="133" y="7"/>
                  </a:cubicBezTo>
                  <a:cubicBezTo>
                    <a:pt x="130" y="7"/>
                    <a:pt x="127" y="6"/>
                    <a:pt x="124" y="6"/>
                  </a:cubicBezTo>
                  <a:cubicBezTo>
                    <a:pt x="121" y="6"/>
                    <a:pt x="118" y="6"/>
                    <a:pt x="115" y="6"/>
                  </a:cubicBezTo>
                  <a:cubicBezTo>
                    <a:pt x="114" y="6"/>
                    <a:pt x="112" y="6"/>
                    <a:pt x="111" y="6"/>
                  </a:cubicBezTo>
                  <a:cubicBezTo>
                    <a:pt x="109" y="6"/>
                    <a:pt x="108" y="6"/>
                    <a:pt x="106" y="5"/>
                  </a:cubicBezTo>
                  <a:cubicBezTo>
                    <a:pt x="105" y="5"/>
                    <a:pt x="104" y="5"/>
                    <a:pt x="103" y="5"/>
                  </a:cubicBezTo>
                  <a:cubicBezTo>
                    <a:pt x="101" y="5"/>
                    <a:pt x="99" y="5"/>
                    <a:pt x="98" y="5"/>
                  </a:cubicBezTo>
                  <a:cubicBezTo>
                    <a:pt x="95" y="5"/>
                    <a:pt x="92" y="5"/>
                    <a:pt x="89" y="5"/>
                  </a:cubicBezTo>
                  <a:cubicBezTo>
                    <a:pt x="88" y="5"/>
                    <a:pt x="88" y="5"/>
                    <a:pt x="88" y="5"/>
                  </a:cubicBezTo>
                  <a:cubicBezTo>
                    <a:pt x="85" y="5"/>
                    <a:pt x="82" y="4"/>
                    <a:pt x="80" y="4"/>
                  </a:cubicBezTo>
                  <a:cubicBezTo>
                    <a:pt x="77" y="4"/>
                    <a:pt x="74" y="4"/>
                    <a:pt x="71" y="4"/>
                  </a:cubicBezTo>
                  <a:cubicBezTo>
                    <a:pt x="69" y="4"/>
                    <a:pt x="67" y="4"/>
                    <a:pt x="66" y="4"/>
                  </a:cubicBezTo>
                  <a:cubicBezTo>
                    <a:pt x="64" y="4"/>
                    <a:pt x="63" y="4"/>
                    <a:pt x="62" y="4"/>
                  </a:cubicBezTo>
                  <a:cubicBezTo>
                    <a:pt x="59" y="3"/>
                    <a:pt x="56" y="3"/>
                    <a:pt x="53" y="3"/>
                  </a:cubicBezTo>
                  <a:cubicBezTo>
                    <a:pt x="50" y="3"/>
                    <a:pt x="47" y="3"/>
                    <a:pt x="44" y="3"/>
                  </a:cubicBezTo>
                  <a:cubicBezTo>
                    <a:pt x="44" y="3"/>
                    <a:pt x="43" y="3"/>
                    <a:pt x="43" y="3"/>
                  </a:cubicBezTo>
                  <a:cubicBezTo>
                    <a:pt x="40" y="3"/>
                    <a:pt x="38" y="2"/>
                    <a:pt x="35" y="2"/>
                  </a:cubicBezTo>
                  <a:cubicBezTo>
                    <a:pt x="34" y="2"/>
                    <a:pt x="33" y="2"/>
                    <a:pt x="33" y="2"/>
                  </a:cubicBezTo>
                  <a:cubicBezTo>
                    <a:pt x="30" y="2"/>
                    <a:pt x="28" y="2"/>
                    <a:pt x="26" y="2"/>
                  </a:cubicBezTo>
                  <a:cubicBezTo>
                    <a:pt x="24" y="2"/>
                    <a:pt x="23" y="2"/>
                    <a:pt x="21" y="2"/>
                  </a:cubicBezTo>
                  <a:cubicBezTo>
                    <a:pt x="20" y="1"/>
                    <a:pt x="18" y="1"/>
                    <a:pt x="17" y="1"/>
                  </a:cubicBezTo>
                  <a:cubicBezTo>
                    <a:pt x="14" y="1"/>
                    <a:pt x="11" y="1"/>
                    <a:pt x="8" y="1"/>
                  </a:cubicBezTo>
                  <a:cubicBezTo>
                    <a:pt x="4" y="1"/>
                    <a:pt x="1" y="0"/>
                    <a:pt x="1" y="0"/>
                  </a:cubicBezTo>
                  <a:cubicBezTo>
                    <a:pt x="0" y="21"/>
                    <a:pt x="0" y="21"/>
                    <a:pt x="0" y="21"/>
                  </a:cubicBezTo>
                  <a:cubicBezTo>
                    <a:pt x="0" y="21"/>
                    <a:pt x="1" y="21"/>
                    <a:pt x="3" y="21"/>
                  </a:cubicBezTo>
                  <a:cubicBezTo>
                    <a:pt x="6" y="21"/>
                    <a:pt x="9" y="22"/>
                    <a:pt x="12" y="22"/>
                  </a:cubicBezTo>
                  <a:cubicBezTo>
                    <a:pt x="13" y="22"/>
                    <a:pt x="15" y="22"/>
                    <a:pt x="16" y="22"/>
                  </a:cubicBezTo>
                  <a:cubicBezTo>
                    <a:pt x="18" y="22"/>
                    <a:pt x="19" y="22"/>
                    <a:pt x="21" y="22"/>
                  </a:cubicBezTo>
                  <a:cubicBezTo>
                    <a:pt x="24" y="22"/>
                    <a:pt x="27" y="23"/>
                    <a:pt x="30" y="23"/>
                  </a:cubicBezTo>
                  <a:cubicBezTo>
                    <a:pt x="31" y="23"/>
                    <a:pt x="31" y="23"/>
                    <a:pt x="32" y="23"/>
                  </a:cubicBezTo>
                  <a:cubicBezTo>
                    <a:pt x="34" y="23"/>
                    <a:pt x="36" y="23"/>
                    <a:pt x="38" y="23"/>
                  </a:cubicBezTo>
                  <a:cubicBezTo>
                    <a:pt x="39" y="23"/>
                    <a:pt x="39" y="23"/>
                    <a:pt x="39" y="23"/>
                  </a:cubicBezTo>
                  <a:cubicBezTo>
                    <a:pt x="42" y="23"/>
                    <a:pt x="45" y="24"/>
                    <a:pt x="48" y="24"/>
                  </a:cubicBezTo>
                  <a:cubicBezTo>
                    <a:pt x="51" y="24"/>
                    <a:pt x="54" y="24"/>
                    <a:pt x="57" y="24"/>
                  </a:cubicBezTo>
                  <a:cubicBezTo>
                    <a:pt x="58" y="24"/>
                    <a:pt x="60" y="24"/>
                    <a:pt x="61" y="24"/>
                  </a:cubicBezTo>
                  <a:cubicBezTo>
                    <a:pt x="62" y="25"/>
                    <a:pt x="64" y="25"/>
                    <a:pt x="66" y="25"/>
                  </a:cubicBezTo>
                  <a:cubicBezTo>
                    <a:pt x="69" y="25"/>
                    <a:pt x="72" y="25"/>
                    <a:pt x="75" y="25"/>
                  </a:cubicBezTo>
                  <a:cubicBezTo>
                    <a:pt x="78" y="25"/>
                    <a:pt x="80" y="25"/>
                    <a:pt x="83" y="26"/>
                  </a:cubicBezTo>
                  <a:cubicBezTo>
                    <a:pt x="83" y="26"/>
                    <a:pt x="84" y="26"/>
                    <a:pt x="84" y="26"/>
                  </a:cubicBezTo>
                  <a:cubicBezTo>
                    <a:pt x="87" y="26"/>
                    <a:pt x="90" y="26"/>
                    <a:pt x="93" y="26"/>
                  </a:cubicBezTo>
                  <a:cubicBezTo>
                    <a:pt x="96" y="26"/>
                    <a:pt x="99" y="26"/>
                    <a:pt x="102" y="26"/>
                  </a:cubicBezTo>
                  <a:cubicBezTo>
                    <a:pt x="102" y="26"/>
                    <a:pt x="102" y="26"/>
                    <a:pt x="102" y="26"/>
                  </a:cubicBezTo>
                  <a:cubicBezTo>
                    <a:pt x="103" y="26"/>
                    <a:pt x="104" y="26"/>
                    <a:pt x="106" y="27"/>
                  </a:cubicBezTo>
                  <a:cubicBezTo>
                    <a:pt x="107" y="27"/>
                    <a:pt x="109" y="27"/>
                    <a:pt x="111" y="27"/>
                  </a:cubicBezTo>
                  <a:cubicBezTo>
                    <a:pt x="113" y="27"/>
                    <a:pt x="116" y="27"/>
                    <a:pt x="119" y="27"/>
                  </a:cubicBezTo>
                  <a:cubicBezTo>
                    <a:pt x="122" y="27"/>
                    <a:pt x="125" y="27"/>
                    <a:pt x="128" y="28"/>
                  </a:cubicBezTo>
                  <a:cubicBezTo>
                    <a:pt x="128" y="28"/>
                    <a:pt x="128" y="28"/>
                    <a:pt x="128" y="28"/>
                  </a:cubicBezTo>
                  <a:cubicBezTo>
                    <a:pt x="131" y="28"/>
                    <a:pt x="134" y="28"/>
                    <a:pt x="137" y="28"/>
                  </a:cubicBezTo>
                  <a:cubicBezTo>
                    <a:pt x="140" y="28"/>
                    <a:pt x="143" y="28"/>
                    <a:pt x="146" y="29"/>
                  </a:cubicBezTo>
                  <a:cubicBezTo>
                    <a:pt x="148" y="29"/>
                    <a:pt x="149" y="29"/>
                    <a:pt x="150" y="29"/>
                  </a:cubicBezTo>
                  <a:cubicBezTo>
                    <a:pt x="152" y="29"/>
                    <a:pt x="154" y="29"/>
                    <a:pt x="155" y="29"/>
                  </a:cubicBezTo>
                  <a:cubicBezTo>
                    <a:pt x="158" y="29"/>
                    <a:pt x="161" y="29"/>
                    <a:pt x="164" y="30"/>
                  </a:cubicBezTo>
                  <a:cubicBezTo>
                    <a:pt x="167" y="30"/>
                    <a:pt x="169" y="30"/>
                    <a:pt x="171" y="30"/>
                  </a:cubicBezTo>
                  <a:cubicBezTo>
                    <a:pt x="172" y="30"/>
                    <a:pt x="172" y="30"/>
                    <a:pt x="173" y="30"/>
                  </a:cubicBezTo>
                  <a:cubicBezTo>
                    <a:pt x="173" y="30"/>
                    <a:pt x="173" y="30"/>
                    <a:pt x="173" y="30"/>
                  </a:cubicBezTo>
                  <a:cubicBezTo>
                    <a:pt x="176" y="30"/>
                    <a:pt x="179" y="31"/>
                    <a:pt x="182" y="31"/>
                  </a:cubicBezTo>
                  <a:cubicBezTo>
                    <a:pt x="185" y="31"/>
                    <a:pt x="188" y="31"/>
                    <a:pt x="191" y="31"/>
                  </a:cubicBezTo>
                  <a:cubicBezTo>
                    <a:pt x="192" y="32"/>
                    <a:pt x="193" y="32"/>
                    <a:pt x="194" y="32"/>
                  </a:cubicBezTo>
                  <a:cubicBezTo>
                    <a:pt x="194" y="32"/>
                    <a:pt x="195" y="32"/>
                    <a:pt x="195" y="32"/>
                  </a:cubicBezTo>
                  <a:cubicBezTo>
                    <a:pt x="197" y="32"/>
                    <a:pt x="198" y="32"/>
                    <a:pt x="200" y="32"/>
                  </a:cubicBezTo>
                  <a:cubicBezTo>
                    <a:pt x="202" y="32"/>
                    <a:pt x="203" y="32"/>
                    <a:pt x="203" y="32"/>
                  </a:cubicBezTo>
                  <a:cubicBezTo>
                    <a:pt x="205" y="11"/>
                    <a:pt x="205" y="11"/>
                    <a:pt x="205" y="11"/>
                  </a:cubicBezTo>
                  <a:cubicBezTo>
                    <a:pt x="205" y="11"/>
                    <a:pt x="205" y="11"/>
                    <a:pt x="205" y="11"/>
                  </a:cubicBezTo>
                  <a:cubicBezTo>
                    <a:pt x="205" y="11"/>
                    <a:pt x="203" y="11"/>
                    <a:pt x="200" y="1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 name="Freeform 26">
              <a:extLst>
                <a:ext uri="{FF2B5EF4-FFF2-40B4-BE49-F238E27FC236}">
                  <a16:creationId xmlns:a16="http://schemas.microsoft.com/office/drawing/2014/main" id="{34EA6E5E-29F0-8673-12CA-1CB637496ABF}"/>
                </a:ext>
              </a:extLst>
            </p:cNvPr>
            <p:cNvSpPr>
              <a:spLocks/>
            </p:cNvSpPr>
            <p:nvPr/>
          </p:nvSpPr>
          <p:spPr bwMode="auto">
            <a:xfrm>
              <a:off x="84138" y="1643063"/>
              <a:ext cx="165100" cy="34925"/>
            </a:xfrm>
            <a:custGeom>
              <a:avLst/>
              <a:gdLst>
                <a:gd name="T0" fmla="*/ 65 w 65"/>
                <a:gd name="T1" fmla="*/ 2 h 14"/>
                <a:gd name="T2" fmla="*/ 56 w 65"/>
                <a:gd name="T3" fmla="*/ 2 h 14"/>
                <a:gd name="T4" fmla="*/ 48 w 65"/>
                <a:gd name="T5" fmla="*/ 2 h 14"/>
                <a:gd name="T6" fmla="*/ 47 w 65"/>
                <a:gd name="T7" fmla="*/ 1 h 14"/>
                <a:gd name="T8" fmla="*/ 38 w 65"/>
                <a:gd name="T9" fmla="*/ 1 h 14"/>
                <a:gd name="T10" fmla="*/ 29 w 65"/>
                <a:gd name="T11" fmla="*/ 1 h 14"/>
                <a:gd name="T12" fmla="*/ 26 w 65"/>
                <a:gd name="T13" fmla="*/ 1 h 14"/>
                <a:gd name="T14" fmla="*/ 20 w 65"/>
                <a:gd name="T15" fmla="*/ 1 h 14"/>
                <a:gd name="T16" fmla="*/ 11 w 65"/>
                <a:gd name="T17" fmla="*/ 1 h 14"/>
                <a:gd name="T18" fmla="*/ 3 w 65"/>
                <a:gd name="T19" fmla="*/ 1 h 14"/>
                <a:gd name="T20" fmla="*/ 2 w 65"/>
                <a:gd name="T21" fmla="*/ 0 h 14"/>
                <a:gd name="T22" fmla="*/ 0 w 65"/>
                <a:gd name="T23" fmla="*/ 0 h 14"/>
                <a:gd name="T24" fmla="*/ 1 w 65"/>
                <a:gd name="T25" fmla="*/ 4 h 14"/>
                <a:gd name="T26" fmla="*/ 1 w 65"/>
                <a:gd name="T27" fmla="*/ 9 h 14"/>
                <a:gd name="T28" fmla="*/ 2 w 65"/>
                <a:gd name="T29" fmla="*/ 12 h 14"/>
                <a:gd name="T30" fmla="*/ 8 w 65"/>
                <a:gd name="T31" fmla="*/ 12 h 14"/>
                <a:gd name="T32" fmla="*/ 17 w 65"/>
                <a:gd name="T33" fmla="*/ 13 h 14"/>
                <a:gd name="T34" fmla="*/ 23 w 65"/>
                <a:gd name="T35" fmla="*/ 13 h 14"/>
                <a:gd name="T36" fmla="*/ 26 w 65"/>
                <a:gd name="T37" fmla="*/ 13 h 14"/>
                <a:gd name="T38" fmla="*/ 35 w 65"/>
                <a:gd name="T39" fmla="*/ 13 h 14"/>
                <a:gd name="T40" fmla="*/ 44 w 65"/>
                <a:gd name="T41" fmla="*/ 13 h 14"/>
                <a:gd name="T42" fmla="*/ 46 w 65"/>
                <a:gd name="T43" fmla="*/ 13 h 14"/>
                <a:gd name="T44" fmla="*/ 53 w 65"/>
                <a:gd name="T45" fmla="*/ 13 h 14"/>
                <a:gd name="T46" fmla="*/ 62 w 65"/>
                <a:gd name="T47" fmla="*/ 14 h 14"/>
                <a:gd name="T48" fmla="*/ 65 w 65"/>
                <a:gd name="T49" fmla="*/ 14 h 14"/>
                <a:gd name="T50" fmla="*/ 65 w 65"/>
                <a:gd name="T51" fmla="*/ 2 h 14"/>
                <a:gd name="T52" fmla="*/ 65 w 65"/>
                <a:gd name="T5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14">
                  <a:moveTo>
                    <a:pt x="65" y="2"/>
                  </a:moveTo>
                  <a:cubicBezTo>
                    <a:pt x="62" y="2"/>
                    <a:pt x="59" y="2"/>
                    <a:pt x="56" y="2"/>
                  </a:cubicBezTo>
                  <a:cubicBezTo>
                    <a:pt x="53" y="2"/>
                    <a:pt x="51" y="2"/>
                    <a:pt x="48" y="2"/>
                  </a:cubicBezTo>
                  <a:cubicBezTo>
                    <a:pt x="48" y="1"/>
                    <a:pt x="47" y="1"/>
                    <a:pt x="47" y="1"/>
                  </a:cubicBezTo>
                  <a:cubicBezTo>
                    <a:pt x="44" y="1"/>
                    <a:pt x="41" y="1"/>
                    <a:pt x="38" y="1"/>
                  </a:cubicBezTo>
                  <a:cubicBezTo>
                    <a:pt x="35" y="1"/>
                    <a:pt x="32" y="1"/>
                    <a:pt x="29" y="1"/>
                  </a:cubicBezTo>
                  <a:cubicBezTo>
                    <a:pt x="28" y="1"/>
                    <a:pt x="27" y="1"/>
                    <a:pt x="26" y="1"/>
                  </a:cubicBezTo>
                  <a:cubicBezTo>
                    <a:pt x="24" y="1"/>
                    <a:pt x="22" y="1"/>
                    <a:pt x="20" y="1"/>
                  </a:cubicBezTo>
                  <a:cubicBezTo>
                    <a:pt x="17" y="1"/>
                    <a:pt x="14" y="1"/>
                    <a:pt x="11" y="1"/>
                  </a:cubicBezTo>
                  <a:cubicBezTo>
                    <a:pt x="8" y="1"/>
                    <a:pt x="6" y="1"/>
                    <a:pt x="3" y="1"/>
                  </a:cubicBezTo>
                  <a:cubicBezTo>
                    <a:pt x="3" y="0"/>
                    <a:pt x="2" y="0"/>
                    <a:pt x="2" y="0"/>
                  </a:cubicBezTo>
                  <a:cubicBezTo>
                    <a:pt x="1" y="0"/>
                    <a:pt x="1" y="0"/>
                    <a:pt x="0" y="0"/>
                  </a:cubicBezTo>
                  <a:cubicBezTo>
                    <a:pt x="1" y="2"/>
                    <a:pt x="1" y="3"/>
                    <a:pt x="1" y="4"/>
                  </a:cubicBezTo>
                  <a:cubicBezTo>
                    <a:pt x="1" y="6"/>
                    <a:pt x="1" y="7"/>
                    <a:pt x="1" y="9"/>
                  </a:cubicBezTo>
                  <a:cubicBezTo>
                    <a:pt x="1" y="10"/>
                    <a:pt x="1" y="11"/>
                    <a:pt x="2" y="12"/>
                  </a:cubicBezTo>
                  <a:cubicBezTo>
                    <a:pt x="4" y="12"/>
                    <a:pt x="6" y="12"/>
                    <a:pt x="8" y="12"/>
                  </a:cubicBezTo>
                  <a:cubicBezTo>
                    <a:pt x="11" y="12"/>
                    <a:pt x="14" y="12"/>
                    <a:pt x="17" y="13"/>
                  </a:cubicBezTo>
                  <a:cubicBezTo>
                    <a:pt x="19" y="13"/>
                    <a:pt x="21" y="13"/>
                    <a:pt x="23" y="13"/>
                  </a:cubicBezTo>
                  <a:cubicBezTo>
                    <a:pt x="24" y="13"/>
                    <a:pt x="25" y="13"/>
                    <a:pt x="26" y="13"/>
                  </a:cubicBezTo>
                  <a:cubicBezTo>
                    <a:pt x="29" y="13"/>
                    <a:pt x="32" y="13"/>
                    <a:pt x="35" y="13"/>
                  </a:cubicBezTo>
                  <a:cubicBezTo>
                    <a:pt x="38" y="13"/>
                    <a:pt x="41" y="13"/>
                    <a:pt x="44" y="13"/>
                  </a:cubicBezTo>
                  <a:cubicBezTo>
                    <a:pt x="44" y="13"/>
                    <a:pt x="45" y="13"/>
                    <a:pt x="46" y="13"/>
                  </a:cubicBezTo>
                  <a:cubicBezTo>
                    <a:pt x="48" y="13"/>
                    <a:pt x="50" y="13"/>
                    <a:pt x="53" y="13"/>
                  </a:cubicBezTo>
                  <a:cubicBezTo>
                    <a:pt x="56" y="14"/>
                    <a:pt x="59" y="14"/>
                    <a:pt x="62" y="14"/>
                  </a:cubicBezTo>
                  <a:cubicBezTo>
                    <a:pt x="63" y="14"/>
                    <a:pt x="64" y="14"/>
                    <a:pt x="65" y="14"/>
                  </a:cubicBezTo>
                  <a:cubicBezTo>
                    <a:pt x="65" y="2"/>
                    <a:pt x="65" y="2"/>
                    <a:pt x="65" y="2"/>
                  </a:cubicBezTo>
                  <a:cubicBezTo>
                    <a:pt x="65" y="2"/>
                    <a:pt x="65" y="2"/>
                    <a:pt x="65" y="2"/>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 name="Freeform 27">
              <a:extLst>
                <a:ext uri="{FF2B5EF4-FFF2-40B4-BE49-F238E27FC236}">
                  <a16:creationId xmlns:a16="http://schemas.microsoft.com/office/drawing/2014/main" id="{4CA861EF-58F5-D7B1-9946-B52889B5DFC0}"/>
                </a:ext>
              </a:extLst>
            </p:cNvPr>
            <p:cNvSpPr>
              <a:spLocks/>
            </p:cNvSpPr>
            <p:nvPr/>
          </p:nvSpPr>
          <p:spPr bwMode="auto">
            <a:xfrm>
              <a:off x="3673475" y="2201863"/>
              <a:ext cx="109538" cy="204788"/>
            </a:xfrm>
            <a:custGeom>
              <a:avLst/>
              <a:gdLst>
                <a:gd name="T0" fmla="*/ 43 w 43"/>
                <a:gd name="T1" fmla="*/ 81 h 81"/>
                <a:gd name="T2" fmla="*/ 24 w 43"/>
                <a:gd name="T3" fmla="*/ 31 h 81"/>
                <a:gd name="T4" fmla="*/ 0 w 43"/>
                <a:gd name="T5" fmla="*/ 0 h 81"/>
              </a:gdLst>
              <a:ahLst/>
              <a:cxnLst>
                <a:cxn ang="0">
                  <a:pos x="T0" y="T1"/>
                </a:cxn>
                <a:cxn ang="0">
                  <a:pos x="T2" y="T3"/>
                </a:cxn>
                <a:cxn ang="0">
                  <a:pos x="T4" y="T5"/>
                </a:cxn>
              </a:cxnLst>
              <a:rect l="0" t="0" r="r" b="b"/>
              <a:pathLst>
                <a:path w="43" h="81">
                  <a:moveTo>
                    <a:pt x="43" y="81"/>
                  </a:moveTo>
                  <a:cubicBezTo>
                    <a:pt x="39" y="63"/>
                    <a:pt x="32" y="47"/>
                    <a:pt x="24" y="31"/>
                  </a:cubicBezTo>
                  <a:cubicBezTo>
                    <a:pt x="18" y="20"/>
                    <a:pt x="8" y="10"/>
                    <a:pt x="0" y="0"/>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41" name="Group 40">
            <a:extLst>
              <a:ext uri="{FF2B5EF4-FFF2-40B4-BE49-F238E27FC236}">
                <a16:creationId xmlns:a16="http://schemas.microsoft.com/office/drawing/2014/main" id="{956D77D4-F79F-F787-DC57-3A613F24B03F}"/>
              </a:ext>
            </a:extLst>
          </p:cNvPr>
          <p:cNvGrpSpPr/>
          <p:nvPr/>
        </p:nvGrpSpPr>
        <p:grpSpPr>
          <a:xfrm>
            <a:off x="1956982" y="3677188"/>
            <a:ext cx="3021608" cy="2530074"/>
            <a:chOff x="1956982" y="3677188"/>
            <a:chExt cx="3021608" cy="2530074"/>
          </a:xfrm>
        </p:grpSpPr>
        <p:grpSp>
          <p:nvGrpSpPr>
            <p:cNvPr id="89" name="Group 88">
              <a:extLst>
                <a:ext uri="{FF2B5EF4-FFF2-40B4-BE49-F238E27FC236}">
                  <a16:creationId xmlns:a16="http://schemas.microsoft.com/office/drawing/2014/main" id="{ECCCAE1A-CFC1-ADD0-6AB5-7BAFD88DC38E}"/>
                </a:ext>
              </a:extLst>
            </p:cNvPr>
            <p:cNvGrpSpPr/>
            <p:nvPr/>
          </p:nvGrpSpPr>
          <p:grpSpPr>
            <a:xfrm>
              <a:off x="2148833" y="3677188"/>
              <a:ext cx="1235663" cy="1771710"/>
              <a:chOff x="6285507" y="4056652"/>
              <a:chExt cx="1361612" cy="1952296"/>
            </a:xfrm>
          </p:grpSpPr>
          <p:grpSp>
            <p:nvGrpSpPr>
              <p:cNvPr id="90" name="Group 89">
                <a:extLst>
                  <a:ext uri="{FF2B5EF4-FFF2-40B4-BE49-F238E27FC236}">
                    <a16:creationId xmlns:a16="http://schemas.microsoft.com/office/drawing/2014/main" id="{492444E5-B2C3-C1E1-FA24-3BF6571D710F}"/>
                  </a:ext>
                </a:extLst>
              </p:cNvPr>
              <p:cNvGrpSpPr/>
              <p:nvPr/>
            </p:nvGrpSpPr>
            <p:grpSpPr>
              <a:xfrm>
                <a:off x="6285507" y="4056652"/>
                <a:ext cx="1361612" cy="1952296"/>
                <a:chOff x="5808789" y="2272281"/>
                <a:chExt cx="1993536" cy="2858355"/>
              </a:xfrm>
            </p:grpSpPr>
            <p:sp>
              <p:nvSpPr>
                <p:cNvPr id="92" name="Rectangle 91">
                  <a:extLst>
                    <a:ext uri="{FF2B5EF4-FFF2-40B4-BE49-F238E27FC236}">
                      <a16:creationId xmlns:a16="http://schemas.microsoft.com/office/drawing/2014/main" id="{2424FC21-742D-CF04-0673-D303DDB58A2D}"/>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93" name="Group 92">
                  <a:extLst>
                    <a:ext uri="{FF2B5EF4-FFF2-40B4-BE49-F238E27FC236}">
                      <a16:creationId xmlns:a16="http://schemas.microsoft.com/office/drawing/2014/main" id="{2E02D7D1-85BD-F2B5-86F1-3015557ABD18}"/>
                    </a:ext>
                  </a:extLst>
                </p:cNvPr>
                <p:cNvGrpSpPr/>
                <p:nvPr/>
              </p:nvGrpSpPr>
              <p:grpSpPr>
                <a:xfrm>
                  <a:off x="5808789" y="2272281"/>
                  <a:ext cx="1993536" cy="1989348"/>
                  <a:chOff x="8140701" y="1890712"/>
                  <a:chExt cx="1511300" cy="1508125"/>
                </a:xfrm>
              </p:grpSpPr>
              <p:sp>
                <p:nvSpPr>
                  <p:cNvPr id="94" name="Freeform 25">
                    <a:extLst>
                      <a:ext uri="{FF2B5EF4-FFF2-40B4-BE49-F238E27FC236}">
                        <a16:creationId xmlns:a16="http://schemas.microsoft.com/office/drawing/2014/main" id="{376F3095-DC4B-6314-3980-2F97C77F725D}"/>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95" name="Freeform 26">
                    <a:extLst>
                      <a:ext uri="{FF2B5EF4-FFF2-40B4-BE49-F238E27FC236}">
                        <a16:creationId xmlns:a16="http://schemas.microsoft.com/office/drawing/2014/main" id="{4E075019-ED8A-27D9-367C-D928C58F482D}"/>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grpSp>
          </p:grpSp>
          <p:sp>
            <p:nvSpPr>
              <p:cNvPr id="91" name="TextBox 90">
                <a:extLst>
                  <a:ext uri="{FF2B5EF4-FFF2-40B4-BE49-F238E27FC236}">
                    <a16:creationId xmlns:a16="http://schemas.microsoft.com/office/drawing/2014/main" id="{73ECE53B-C5F6-9DD0-EB2E-5B01CCDC282D}"/>
                  </a:ext>
                </a:extLst>
              </p:cNvPr>
              <p:cNvSpPr txBox="1"/>
              <p:nvPr/>
            </p:nvSpPr>
            <p:spPr>
              <a:xfrm>
                <a:off x="6371735" y="4617374"/>
                <a:ext cx="1189156" cy="305233"/>
              </a:xfrm>
              <a:prstGeom prst="rect">
                <a:avLst/>
              </a:prstGeom>
              <a:noFill/>
            </p:spPr>
            <p:txBody>
              <a:bodyPr wrap="square" rtlCol="0" anchor="ctr">
                <a:spAutoFit/>
              </a:bodyPr>
              <a:lstStyle/>
              <a:p>
                <a:pPr algn="ctr"/>
                <a:r>
                  <a:rPr lang="en-US" sz="1200" kern="0" dirty="0">
                    <a:latin typeface="Arial" panose="020B0604020202020204" pitchFamily="34" charset="0"/>
                    <a:cs typeface="Arial" panose="020B0604020202020204" pitchFamily="34" charset="0"/>
                  </a:rPr>
                  <a:t>Evaluation</a:t>
                </a:r>
                <a:endParaRPr lang="en-US" sz="1200" dirty="0"/>
              </a:p>
            </p:txBody>
          </p:sp>
        </p:grpSp>
        <p:sp>
          <p:nvSpPr>
            <p:cNvPr id="58" name="TextBox 57">
              <a:extLst>
                <a:ext uri="{FF2B5EF4-FFF2-40B4-BE49-F238E27FC236}">
                  <a16:creationId xmlns:a16="http://schemas.microsoft.com/office/drawing/2014/main" id="{8AF86538-3316-CDD8-0F0A-F08F56BBB16D}"/>
                </a:ext>
              </a:extLst>
            </p:cNvPr>
            <p:cNvSpPr txBox="1"/>
            <p:nvPr/>
          </p:nvSpPr>
          <p:spPr>
            <a:xfrm>
              <a:off x="1968472" y="5208190"/>
              <a:ext cx="3010118" cy="323165"/>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2025</a:t>
              </a:r>
            </a:p>
          </p:txBody>
        </p:sp>
        <p:sp>
          <p:nvSpPr>
            <p:cNvPr id="60" name="TextBox 59">
              <a:extLst>
                <a:ext uri="{FF2B5EF4-FFF2-40B4-BE49-F238E27FC236}">
                  <a16:creationId xmlns:a16="http://schemas.microsoft.com/office/drawing/2014/main" id="{29FE2046-95BA-B7D6-E966-B06874F985E4}"/>
                </a:ext>
              </a:extLst>
            </p:cNvPr>
            <p:cNvSpPr txBox="1"/>
            <p:nvPr/>
          </p:nvSpPr>
          <p:spPr>
            <a:xfrm>
              <a:off x="1956982" y="5560931"/>
              <a:ext cx="2559778" cy="646331"/>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Developed the </a:t>
              </a:r>
              <a:r>
                <a:rPr lang="en-US" sz="1200" b="1" kern="0" dirty="0">
                  <a:solidFill>
                    <a:schemeClr val="tx1">
                      <a:lumMod val="75000"/>
                      <a:lumOff val="25000"/>
                    </a:schemeClr>
                  </a:solidFill>
                  <a:latin typeface="Arial" panose="020B0604020202020204" pitchFamily="34" charset="0"/>
                  <a:cs typeface="Arial" panose="020B0604020202020204" pitchFamily="34" charset="0"/>
                </a:rPr>
                <a:t>Framework</a:t>
              </a:r>
              <a:r>
                <a:rPr lang="en-US" sz="1200" kern="0" dirty="0">
                  <a:solidFill>
                    <a:schemeClr val="tx1">
                      <a:lumMod val="75000"/>
                      <a:lumOff val="25000"/>
                    </a:schemeClr>
                  </a:solidFill>
                  <a:latin typeface="Arial" panose="020B0604020202020204" pitchFamily="34" charset="0"/>
                  <a:cs typeface="Arial" panose="020B0604020202020204" pitchFamily="34" charset="0"/>
                </a:rPr>
                <a:t> that cross-walked Expectations, Resources, and Evaluations</a:t>
              </a:r>
              <a:endParaRPr 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id="{272263EE-9CC0-B48F-3D26-1E28FD278E3D}"/>
              </a:ext>
            </a:extLst>
          </p:cNvPr>
          <p:cNvGrpSpPr/>
          <p:nvPr/>
        </p:nvGrpSpPr>
        <p:grpSpPr>
          <a:xfrm>
            <a:off x="4017002" y="2817182"/>
            <a:ext cx="4198509" cy="1505819"/>
            <a:chOff x="4017002" y="2817182"/>
            <a:chExt cx="4198509" cy="1505819"/>
          </a:xfrm>
        </p:grpSpPr>
        <p:grpSp>
          <p:nvGrpSpPr>
            <p:cNvPr id="82" name="Group 81">
              <a:extLst>
                <a:ext uri="{FF2B5EF4-FFF2-40B4-BE49-F238E27FC236}">
                  <a16:creationId xmlns:a16="http://schemas.microsoft.com/office/drawing/2014/main" id="{6405A4C5-754B-53DD-E9B2-FF9C3374FA28}"/>
                </a:ext>
              </a:extLst>
            </p:cNvPr>
            <p:cNvGrpSpPr/>
            <p:nvPr/>
          </p:nvGrpSpPr>
          <p:grpSpPr>
            <a:xfrm>
              <a:off x="4017002" y="2858778"/>
              <a:ext cx="1021209" cy="1464223"/>
              <a:chOff x="6285507" y="4056652"/>
              <a:chExt cx="1361612" cy="1952296"/>
            </a:xfrm>
          </p:grpSpPr>
          <p:grpSp>
            <p:nvGrpSpPr>
              <p:cNvPr id="83" name="Group 82">
                <a:extLst>
                  <a:ext uri="{FF2B5EF4-FFF2-40B4-BE49-F238E27FC236}">
                    <a16:creationId xmlns:a16="http://schemas.microsoft.com/office/drawing/2014/main" id="{555CB026-F4DF-29E8-F805-6BF8129DCA6C}"/>
                  </a:ext>
                </a:extLst>
              </p:cNvPr>
              <p:cNvGrpSpPr/>
              <p:nvPr/>
            </p:nvGrpSpPr>
            <p:grpSpPr>
              <a:xfrm>
                <a:off x="6285507" y="4056652"/>
                <a:ext cx="1361612" cy="1952296"/>
                <a:chOff x="5808789" y="2272281"/>
                <a:chExt cx="1993536" cy="2858355"/>
              </a:xfrm>
            </p:grpSpPr>
            <p:sp>
              <p:nvSpPr>
                <p:cNvPr id="85" name="Rectangle 84">
                  <a:extLst>
                    <a:ext uri="{FF2B5EF4-FFF2-40B4-BE49-F238E27FC236}">
                      <a16:creationId xmlns:a16="http://schemas.microsoft.com/office/drawing/2014/main" id="{E903206C-A2FE-B972-3C79-C41A11A1C458}"/>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86" name="Group 85">
                  <a:extLst>
                    <a:ext uri="{FF2B5EF4-FFF2-40B4-BE49-F238E27FC236}">
                      <a16:creationId xmlns:a16="http://schemas.microsoft.com/office/drawing/2014/main" id="{9948E06C-C414-E35A-7860-3AA2D386886F}"/>
                    </a:ext>
                  </a:extLst>
                </p:cNvPr>
                <p:cNvGrpSpPr/>
                <p:nvPr/>
              </p:nvGrpSpPr>
              <p:grpSpPr>
                <a:xfrm>
                  <a:off x="5808789" y="2272281"/>
                  <a:ext cx="1993536" cy="1989348"/>
                  <a:chOff x="8140701" y="1890712"/>
                  <a:chExt cx="1511300" cy="1508125"/>
                </a:xfrm>
              </p:grpSpPr>
              <p:sp>
                <p:nvSpPr>
                  <p:cNvPr id="87" name="Freeform 25">
                    <a:extLst>
                      <a:ext uri="{FF2B5EF4-FFF2-40B4-BE49-F238E27FC236}">
                        <a16:creationId xmlns:a16="http://schemas.microsoft.com/office/drawing/2014/main" id="{448165CC-3F79-3C4F-4BE1-1E80FB0F287D}"/>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88" name="Freeform 26">
                    <a:extLst>
                      <a:ext uri="{FF2B5EF4-FFF2-40B4-BE49-F238E27FC236}">
                        <a16:creationId xmlns:a16="http://schemas.microsoft.com/office/drawing/2014/main" id="{7B76CA6B-335D-78B7-4500-DCF3BF95043C}"/>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grpSp>
          </p:grpSp>
          <p:sp>
            <p:nvSpPr>
              <p:cNvPr id="84" name="TextBox 83">
                <a:extLst>
                  <a:ext uri="{FF2B5EF4-FFF2-40B4-BE49-F238E27FC236}">
                    <a16:creationId xmlns:a16="http://schemas.microsoft.com/office/drawing/2014/main" id="{CEF26063-E824-F47F-1ECF-D66F6E5C937C}"/>
                  </a:ext>
                </a:extLst>
              </p:cNvPr>
              <p:cNvSpPr txBox="1"/>
              <p:nvPr/>
            </p:nvSpPr>
            <p:spPr>
              <a:xfrm>
                <a:off x="6371734" y="4570878"/>
                <a:ext cx="1189156" cy="338554"/>
              </a:xfrm>
              <a:prstGeom prst="rect">
                <a:avLst/>
              </a:prstGeom>
              <a:noFill/>
            </p:spPr>
            <p:txBody>
              <a:bodyPr wrap="square" rtlCol="0" anchor="ctr">
                <a:spAutoFit/>
              </a:bodyPr>
              <a:lstStyle/>
              <a:p>
                <a:pPr algn="ctr"/>
                <a:r>
                  <a:rPr lang="en-US" sz="1050" kern="0" dirty="0">
                    <a:latin typeface="Arial" panose="020B0604020202020204" pitchFamily="34" charset="0"/>
                    <a:cs typeface="Arial" panose="020B0604020202020204" pitchFamily="34" charset="0"/>
                  </a:rPr>
                  <a:t>Framework</a:t>
                </a:r>
                <a:endParaRPr lang="en-US" sz="1050" dirty="0"/>
              </a:p>
            </p:txBody>
          </p:sp>
        </p:grpSp>
        <p:sp>
          <p:nvSpPr>
            <p:cNvPr id="57" name="TextBox 56">
              <a:extLst>
                <a:ext uri="{FF2B5EF4-FFF2-40B4-BE49-F238E27FC236}">
                  <a16:creationId xmlns:a16="http://schemas.microsoft.com/office/drawing/2014/main" id="{15713485-F654-F8F9-1400-5690ABE06DEA}"/>
                </a:ext>
              </a:extLst>
            </p:cNvPr>
            <p:cNvSpPr txBox="1"/>
            <p:nvPr/>
          </p:nvSpPr>
          <p:spPr>
            <a:xfrm>
              <a:off x="5102881" y="3162822"/>
              <a:ext cx="2985768" cy="461665"/>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Added School Level Look-Fors to the </a:t>
              </a:r>
              <a:r>
                <a:rPr lang="en-US" sz="1200" b="1" i="1" kern="0" dirty="0">
                  <a:solidFill>
                    <a:schemeClr val="tx1">
                      <a:lumMod val="75000"/>
                      <a:lumOff val="25000"/>
                    </a:schemeClr>
                  </a:solidFill>
                  <a:latin typeface="Arial" panose="020B0604020202020204" pitchFamily="34" charset="0"/>
                  <a:cs typeface="Arial" panose="020B0604020202020204" pitchFamily="34" charset="0"/>
                </a:rPr>
                <a:t>NCEES Rubric</a:t>
              </a:r>
              <a:endParaRPr lang="en-US" sz="1200" b="1" i="1" dirty="0">
                <a:solidFill>
                  <a:schemeClr val="tx1">
                    <a:lumMod val="75000"/>
                    <a:lumOff val="25000"/>
                  </a:schemeClr>
                </a:solidFill>
              </a:endParaRPr>
            </a:p>
          </p:txBody>
        </p:sp>
        <p:sp>
          <p:nvSpPr>
            <p:cNvPr id="61" name="TextBox 60">
              <a:extLst>
                <a:ext uri="{FF2B5EF4-FFF2-40B4-BE49-F238E27FC236}">
                  <a16:creationId xmlns:a16="http://schemas.microsoft.com/office/drawing/2014/main" id="{4EBB6090-7A2E-24B1-2F03-70E3377E2E36}"/>
                </a:ext>
              </a:extLst>
            </p:cNvPr>
            <p:cNvSpPr txBox="1"/>
            <p:nvPr/>
          </p:nvSpPr>
          <p:spPr>
            <a:xfrm>
              <a:off x="5205393" y="2817182"/>
              <a:ext cx="3010118" cy="323165"/>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2024</a:t>
              </a:r>
            </a:p>
          </p:txBody>
        </p:sp>
      </p:grpSp>
      <p:grpSp>
        <p:nvGrpSpPr>
          <p:cNvPr id="42" name="Group 41">
            <a:extLst>
              <a:ext uri="{FF2B5EF4-FFF2-40B4-BE49-F238E27FC236}">
                <a16:creationId xmlns:a16="http://schemas.microsoft.com/office/drawing/2014/main" id="{0E4A7AD2-951B-3AEB-ABE6-66D609224504}"/>
              </a:ext>
            </a:extLst>
          </p:cNvPr>
          <p:cNvGrpSpPr/>
          <p:nvPr/>
        </p:nvGrpSpPr>
        <p:grpSpPr>
          <a:xfrm>
            <a:off x="7095057" y="3444672"/>
            <a:ext cx="2207304" cy="2296355"/>
            <a:chOff x="7095057" y="3444672"/>
            <a:chExt cx="2207304" cy="2296355"/>
          </a:xfrm>
        </p:grpSpPr>
        <p:grpSp>
          <p:nvGrpSpPr>
            <p:cNvPr id="75" name="Group 74">
              <a:extLst>
                <a:ext uri="{FF2B5EF4-FFF2-40B4-BE49-F238E27FC236}">
                  <a16:creationId xmlns:a16="http://schemas.microsoft.com/office/drawing/2014/main" id="{8FB6ACF7-2944-3C42-AD3A-342C03B12FA2}"/>
                </a:ext>
              </a:extLst>
            </p:cNvPr>
            <p:cNvGrpSpPr/>
            <p:nvPr/>
          </p:nvGrpSpPr>
          <p:grpSpPr>
            <a:xfrm>
              <a:off x="7095057" y="3444672"/>
              <a:ext cx="1359229" cy="1948881"/>
              <a:chOff x="6285507" y="4056652"/>
              <a:chExt cx="1361612" cy="1952296"/>
            </a:xfrm>
          </p:grpSpPr>
          <p:grpSp>
            <p:nvGrpSpPr>
              <p:cNvPr id="76" name="Group 75">
                <a:extLst>
                  <a:ext uri="{FF2B5EF4-FFF2-40B4-BE49-F238E27FC236}">
                    <a16:creationId xmlns:a16="http://schemas.microsoft.com/office/drawing/2014/main" id="{AD61EC8E-FDCF-DBBC-33CC-A6B0966625B0}"/>
                  </a:ext>
                </a:extLst>
              </p:cNvPr>
              <p:cNvGrpSpPr/>
              <p:nvPr/>
            </p:nvGrpSpPr>
            <p:grpSpPr>
              <a:xfrm>
                <a:off x="6285507" y="4056652"/>
                <a:ext cx="1361612" cy="1952296"/>
                <a:chOff x="5808789" y="2272281"/>
                <a:chExt cx="1993536" cy="2858355"/>
              </a:xfrm>
            </p:grpSpPr>
            <p:sp>
              <p:nvSpPr>
                <p:cNvPr id="78" name="Rectangle 77">
                  <a:extLst>
                    <a:ext uri="{FF2B5EF4-FFF2-40B4-BE49-F238E27FC236}">
                      <a16:creationId xmlns:a16="http://schemas.microsoft.com/office/drawing/2014/main" id="{9FE8AC33-9307-FFE1-FD3C-1B1364BB498D}"/>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79" name="Group 78">
                  <a:extLst>
                    <a:ext uri="{FF2B5EF4-FFF2-40B4-BE49-F238E27FC236}">
                      <a16:creationId xmlns:a16="http://schemas.microsoft.com/office/drawing/2014/main" id="{62BCC85A-E1FA-6ED1-BEE5-C81124D70A2F}"/>
                    </a:ext>
                  </a:extLst>
                </p:cNvPr>
                <p:cNvGrpSpPr/>
                <p:nvPr/>
              </p:nvGrpSpPr>
              <p:grpSpPr>
                <a:xfrm>
                  <a:off x="5808789" y="2272281"/>
                  <a:ext cx="1993536" cy="1989348"/>
                  <a:chOff x="8140701" y="1890712"/>
                  <a:chExt cx="1511300" cy="1508125"/>
                </a:xfrm>
              </p:grpSpPr>
              <p:sp>
                <p:nvSpPr>
                  <p:cNvPr id="80" name="Freeform 25">
                    <a:extLst>
                      <a:ext uri="{FF2B5EF4-FFF2-40B4-BE49-F238E27FC236}">
                        <a16:creationId xmlns:a16="http://schemas.microsoft.com/office/drawing/2014/main" id="{19186F45-B03F-6756-70A2-0DA2FB652DEC}"/>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81" name="Freeform 26">
                    <a:extLst>
                      <a:ext uri="{FF2B5EF4-FFF2-40B4-BE49-F238E27FC236}">
                        <a16:creationId xmlns:a16="http://schemas.microsoft.com/office/drawing/2014/main" id="{5277DCA7-9770-AE91-666E-D62BA3C1D7CE}"/>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grpSp>
          </p:grpSp>
          <p:sp>
            <p:nvSpPr>
              <p:cNvPr id="77" name="TextBox 76">
                <a:extLst>
                  <a:ext uri="{FF2B5EF4-FFF2-40B4-BE49-F238E27FC236}">
                    <a16:creationId xmlns:a16="http://schemas.microsoft.com/office/drawing/2014/main" id="{EDF32B33-CF11-2233-E4A7-1B0617FB0ED2}"/>
                  </a:ext>
                </a:extLst>
              </p:cNvPr>
              <p:cNvSpPr txBox="1"/>
              <p:nvPr/>
            </p:nvSpPr>
            <p:spPr>
              <a:xfrm>
                <a:off x="6371735" y="4619687"/>
                <a:ext cx="1189156" cy="300608"/>
              </a:xfrm>
              <a:prstGeom prst="rect">
                <a:avLst/>
              </a:prstGeom>
              <a:noFill/>
            </p:spPr>
            <p:txBody>
              <a:bodyPr wrap="square" rtlCol="0" anchor="ctr">
                <a:spAutoFit/>
              </a:bodyPr>
              <a:lstStyle/>
              <a:p>
                <a:pPr algn="ctr"/>
                <a:r>
                  <a:rPr lang="en-US" sz="1350" kern="0" dirty="0">
                    <a:latin typeface="Arial" panose="020B0604020202020204" pitchFamily="34" charset="0"/>
                    <a:cs typeface="Arial" panose="020B0604020202020204" pitchFamily="34" charset="0"/>
                  </a:rPr>
                  <a:t>Support</a:t>
                </a:r>
                <a:endParaRPr lang="en-US" sz="1350" dirty="0"/>
              </a:p>
            </p:txBody>
          </p:sp>
        </p:grpSp>
        <p:sp>
          <p:nvSpPr>
            <p:cNvPr id="63" name="TextBox 62">
              <a:extLst>
                <a:ext uri="{FF2B5EF4-FFF2-40B4-BE49-F238E27FC236}">
                  <a16:creationId xmlns:a16="http://schemas.microsoft.com/office/drawing/2014/main" id="{6E0C7DAA-92CA-786C-57AE-53459FA6C3BC}"/>
                </a:ext>
              </a:extLst>
            </p:cNvPr>
            <p:cNvSpPr txBox="1"/>
            <p:nvPr/>
          </p:nvSpPr>
          <p:spPr>
            <a:xfrm>
              <a:off x="8009474" y="4910030"/>
              <a:ext cx="1292887" cy="830997"/>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Began to examine the Framework in PLCs</a:t>
              </a:r>
            </a:p>
          </p:txBody>
        </p:sp>
        <p:sp>
          <p:nvSpPr>
            <p:cNvPr id="67" name="TextBox 66">
              <a:extLst>
                <a:ext uri="{FF2B5EF4-FFF2-40B4-BE49-F238E27FC236}">
                  <a16:creationId xmlns:a16="http://schemas.microsoft.com/office/drawing/2014/main" id="{1C397A34-E305-2ABB-8D47-5DD4FE976B39}"/>
                </a:ext>
              </a:extLst>
            </p:cNvPr>
            <p:cNvSpPr txBox="1"/>
            <p:nvPr/>
          </p:nvSpPr>
          <p:spPr>
            <a:xfrm>
              <a:off x="8013535" y="4691147"/>
              <a:ext cx="1064211" cy="323165"/>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2025</a:t>
              </a:r>
            </a:p>
          </p:txBody>
        </p:sp>
      </p:grpSp>
      <p:grpSp>
        <p:nvGrpSpPr>
          <p:cNvPr id="39" name="Group 38">
            <a:extLst>
              <a:ext uri="{FF2B5EF4-FFF2-40B4-BE49-F238E27FC236}">
                <a16:creationId xmlns:a16="http://schemas.microsoft.com/office/drawing/2014/main" id="{1E6812AB-94B3-98E5-9A26-018D55463C19}"/>
              </a:ext>
            </a:extLst>
          </p:cNvPr>
          <p:cNvGrpSpPr/>
          <p:nvPr/>
        </p:nvGrpSpPr>
        <p:grpSpPr>
          <a:xfrm>
            <a:off x="4257979" y="1171529"/>
            <a:ext cx="3981882" cy="1331111"/>
            <a:chOff x="4257979" y="1171529"/>
            <a:chExt cx="3981882" cy="1331111"/>
          </a:xfrm>
        </p:grpSpPr>
        <p:grpSp>
          <p:nvGrpSpPr>
            <p:cNvPr id="64" name="Group 63">
              <a:extLst>
                <a:ext uri="{FF2B5EF4-FFF2-40B4-BE49-F238E27FC236}">
                  <a16:creationId xmlns:a16="http://schemas.microsoft.com/office/drawing/2014/main" id="{E5EBD491-7CFF-2A70-3705-FE99BC8D8081}"/>
                </a:ext>
              </a:extLst>
            </p:cNvPr>
            <p:cNvGrpSpPr/>
            <p:nvPr/>
          </p:nvGrpSpPr>
          <p:grpSpPr>
            <a:xfrm>
              <a:off x="4257979" y="1171529"/>
              <a:ext cx="928372" cy="1331111"/>
              <a:chOff x="6285507" y="4056652"/>
              <a:chExt cx="1361612" cy="1952296"/>
            </a:xfrm>
          </p:grpSpPr>
          <p:grpSp>
            <p:nvGrpSpPr>
              <p:cNvPr id="65" name="Group 64">
                <a:extLst>
                  <a:ext uri="{FF2B5EF4-FFF2-40B4-BE49-F238E27FC236}">
                    <a16:creationId xmlns:a16="http://schemas.microsoft.com/office/drawing/2014/main" id="{A4578B2E-4424-0A9C-06A2-44FD8F80E88C}"/>
                  </a:ext>
                </a:extLst>
              </p:cNvPr>
              <p:cNvGrpSpPr/>
              <p:nvPr/>
            </p:nvGrpSpPr>
            <p:grpSpPr>
              <a:xfrm>
                <a:off x="6285507" y="4056652"/>
                <a:ext cx="1361612" cy="1952296"/>
                <a:chOff x="5808789" y="2272281"/>
                <a:chExt cx="1993536" cy="2858355"/>
              </a:xfrm>
            </p:grpSpPr>
            <p:sp>
              <p:nvSpPr>
                <p:cNvPr id="70" name="Rectangle 69">
                  <a:extLst>
                    <a:ext uri="{FF2B5EF4-FFF2-40B4-BE49-F238E27FC236}">
                      <a16:creationId xmlns:a16="http://schemas.microsoft.com/office/drawing/2014/main" id="{A82126A0-B4E2-7927-7B13-26E5256B3495}"/>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71" name="Group 70">
                  <a:extLst>
                    <a:ext uri="{FF2B5EF4-FFF2-40B4-BE49-F238E27FC236}">
                      <a16:creationId xmlns:a16="http://schemas.microsoft.com/office/drawing/2014/main" id="{5998641A-63ED-5CB1-7B02-9A8A953AE4FA}"/>
                    </a:ext>
                  </a:extLst>
                </p:cNvPr>
                <p:cNvGrpSpPr/>
                <p:nvPr/>
              </p:nvGrpSpPr>
              <p:grpSpPr>
                <a:xfrm>
                  <a:off x="5808789" y="2272281"/>
                  <a:ext cx="1993536" cy="1989348"/>
                  <a:chOff x="8140701" y="1890712"/>
                  <a:chExt cx="1511300" cy="1508125"/>
                </a:xfrm>
              </p:grpSpPr>
              <p:sp>
                <p:nvSpPr>
                  <p:cNvPr id="72" name="Freeform 25">
                    <a:extLst>
                      <a:ext uri="{FF2B5EF4-FFF2-40B4-BE49-F238E27FC236}">
                        <a16:creationId xmlns:a16="http://schemas.microsoft.com/office/drawing/2014/main" id="{1EDAD640-9AEC-8A3D-E120-6193851C5CFF}"/>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74" name="Freeform 26">
                    <a:extLst>
                      <a:ext uri="{FF2B5EF4-FFF2-40B4-BE49-F238E27FC236}">
                        <a16:creationId xmlns:a16="http://schemas.microsoft.com/office/drawing/2014/main" id="{1AF8C781-B324-AC00-056F-A2B1CAD6D9CC}"/>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grpSp>
          </p:grpSp>
          <p:sp>
            <p:nvSpPr>
              <p:cNvPr id="66" name="TextBox 65">
                <a:extLst>
                  <a:ext uri="{FF2B5EF4-FFF2-40B4-BE49-F238E27FC236}">
                    <a16:creationId xmlns:a16="http://schemas.microsoft.com/office/drawing/2014/main" id="{FBBA9510-0C0E-E61D-1E57-DA96C859AD62}"/>
                  </a:ext>
                </a:extLst>
              </p:cNvPr>
              <p:cNvSpPr txBox="1"/>
              <p:nvPr/>
            </p:nvSpPr>
            <p:spPr>
              <a:xfrm>
                <a:off x="6350589" y="4578992"/>
                <a:ext cx="1189156" cy="338554"/>
              </a:xfrm>
              <a:prstGeom prst="rect">
                <a:avLst/>
              </a:prstGeom>
              <a:noFill/>
            </p:spPr>
            <p:txBody>
              <a:bodyPr wrap="square" rtlCol="0" anchor="ctr">
                <a:spAutoFit/>
              </a:bodyPr>
              <a:lstStyle/>
              <a:p>
                <a:pPr algn="ctr"/>
                <a:r>
                  <a:rPr lang="en-US" sz="900" kern="0" dirty="0">
                    <a:latin typeface="Arial" panose="020B0604020202020204" pitchFamily="34" charset="0"/>
                    <a:cs typeface="Arial" panose="020B0604020202020204" pitchFamily="34" charset="0"/>
                  </a:rPr>
                  <a:t>Resources</a:t>
                </a:r>
                <a:endParaRPr lang="en-US" sz="900" dirty="0"/>
              </a:p>
            </p:txBody>
          </p:sp>
        </p:grpSp>
        <p:grpSp>
          <p:nvGrpSpPr>
            <p:cNvPr id="68" name="Group 67">
              <a:extLst>
                <a:ext uri="{FF2B5EF4-FFF2-40B4-BE49-F238E27FC236}">
                  <a16:creationId xmlns:a16="http://schemas.microsoft.com/office/drawing/2014/main" id="{449B6F4E-B63C-C4DE-85DD-177511D62759}"/>
                </a:ext>
              </a:extLst>
            </p:cNvPr>
            <p:cNvGrpSpPr/>
            <p:nvPr/>
          </p:nvGrpSpPr>
          <p:grpSpPr>
            <a:xfrm>
              <a:off x="5229743" y="1222225"/>
              <a:ext cx="3010118" cy="936904"/>
              <a:chOff x="4027695" y="1669969"/>
              <a:chExt cx="1722603" cy="1249207"/>
            </a:xfrm>
          </p:grpSpPr>
          <p:sp>
            <p:nvSpPr>
              <p:cNvPr id="69" name="TextBox 68">
                <a:extLst>
                  <a:ext uri="{FF2B5EF4-FFF2-40B4-BE49-F238E27FC236}">
                    <a16:creationId xmlns:a16="http://schemas.microsoft.com/office/drawing/2014/main" id="{3503FE54-513D-BA96-4DEB-3AA4B5DA89DD}"/>
                  </a:ext>
                </a:extLst>
              </p:cNvPr>
              <p:cNvSpPr txBox="1"/>
              <p:nvPr/>
            </p:nvSpPr>
            <p:spPr>
              <a:xfrm>
                <a:off x="4027695" y="2057400"/>
                <a:ext cx="1708668" cy="861776"/>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Consolidated all digital resources from past PD into the printed </a:t>
                </a:r>
                <a:r>
                  <a:rPr lang="en-US" sz="1200" b="1" i="1" kern="0" dirty="0">
                    <a:solidFill>
                      <a:schemeClr val="tx1">
                        <a:lumMod val="75000"/>
                        <a:lumOff val="25000"/>
                      </a:schemeClr>
                    </a:solidFill>
                    <a:latin typeface="Arial" panose="020B0604020202020204" pitchFamily="34" charset="0"/>
                    <a:cs typeface="Arial" panose="020B0604020202020204" pitchFamily="34" charset="0"/>
                  </a:rPr>
                  <a:t>Great Big Book of Everything</a:t>
                </a:r>
                <a:endParaRPr lang="en-US" sz="1200" b="1" i="1" dirty="0">
                  <a:solidFill>
                    <a:schemeClr val="tx1">
                      <a:lumMod val="75000"/>
                      <a:lumOff val="25000"/>
                    </a:schemeClr>
                  </a:solidFill>
                </a:endParaRPr>
              </a:p>
            </p:txBody>
          </p:sp>
          <p:sp>
            <p:nvSpPr>
              <p:cNvPr id="73" name="TextBox 72">
                <a:extLst>
                  <a:ext uri="{FF2B5EF4-FFF2-40B4-BE49-F238E27FC236}">
                    <a16:creationId xmlns:a16="http://schemas.microsoft.com/office/drawing/2014/main" id="{EE10D28F-4D54-079E-C69A-C11F21FFDA86}"/>
                  </a:ext>
                </a:extLst>
              </p:cNvPr>
              <p:cNvSpPr txBox="1"/>
              <p:nvPr/>
            </p:nvSpPr>
            <p:spPr>
              <a:xfrm>
                <a:off x="4027695" y="1669969"/>
                <a:ext cx="1722603" cy="430887"/>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2020</a:t>
                </a:r>
              </a:p>
            </p:txBody>
          </p:sp>
        </p:grpSp>
      </p:grpSp>
      <p:grpSp>
        <p:nvGrpSpPr>
          <p:cNvPr id="38" name="Group 37">
            <a:extLst>
              <a:ext uri="{FF2B5EF4-FFF2-40B4-BE49-F238E27FC236}">
                <a16:creationId xmlns:a16="http://schemas.microsoft.com/office/drawing/2014/main" id="{B44BA7AF-E1F0-2E3F-F3B2-F831E86DCDD5}"/>
              </a:ext>
            </a:extLst>
          </p:cNvPr>
          <p:cNvGrpSpPr/>
          <p:nvPr/>
        </p:nvGrpSpPr>
        <p:grpSpPr>
          <a:xfrm>
            <a:off x="1897809" y="603545"/>
            <a:ext cx="2580851" cy="1316605"/>
            <a:chOff x="1897809" y="603545"/>
            <a:chExt cx="2580851" cy="1316605"/>
          </a:xfrm>
        </p:grpSpPr>
        <p:grpSp>
          <p:nvGrpSpPr>
            <p:cNvPr id="2" name="Group 1">
              <a:extLst>
                <a:ext uri="{FF2B5EF4-FFF2-40B4-BE49-F238E27FC236}">
                  <a16:creationId xmlns:a16="http://schemas.microsoft.com/office/drawing/2014/main" id="{B939E512-9DE5-6402-9209-6F722A7F5B3B}"/>
                </a:ext>
              </a:extLst>
            </p:cNvPr>
            <p:cNvGrpSpPr/>
            <p:nvPr/>
          </p:nvGrpSpPr>
          <p:grpSpPr>
            <a:xfrm>
              <a:off x="1897809" y="603545"/>
              <a:ext cx="874611" cy="1316605"/>
              <a:chOff x="6285507" y="4056651"/>
              <a:chExt cx="1361612" cy="1952296"/>
            </a:xfrm>
          </p:grpSpPr>
          <p:grpSp>
            <p:nvGrpSpPr>
              <p:cNvPr id="3" name="Group 2">
                <a:extLst>
                  <a:ext uri="{FF2B5EF4-FFF2-40B4-BE49-F238E27FC236}">
                    <a16:creationId xmlns:a16="http://schemas.microsoft.com/office/drawing/2014/main" id="{D676CE5C-2620-2082-120C-577C5918A8CE}"/>
                  </a:ext>
                </a:extLst>
              </p:cNvPr>
              <p:cNvGrpSpPr/>
              <p:nvPr/>
            </p:nvGrpSpPr>
            <p:grpSpPr>
              <a:xfrm>
                <a:off x="6285507" y="4056651"/>
                <a:ext cx="1361612" cy="1952296"/>
                <a:chOff x="5808789" y="2272280"/>
                <a:chExt cx="1993536" cy="2858356"/>
              </a:xfrm>
            </p:grpSpPr>
            <p:sp>
              <p:nvSpPr>
                <p:cNvPr id="7" name="Rectangle 6">
                  <a:extLst>
                    <a:ext uri="{FF2B5EF4-FFF2-40B4-BE49-F238E27FC236}">
                      <a16:creationId xmlns:a16="http://schemas.microsoft.com/office/drawing/2014/main" id="{8EACC306-E2F3-D35D-D9F6-E8CCAB14E52B}"/>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32" name="Group 31">
                  <a:extLst>
                    <a:ext uri="{FF2B5EF4-FFF2-40B4-BE49-F238E27FC236}">
                      <a16:creationId xmlns:a16="http://schemas.microsoft.com/office/drawing/2014/main" id="{8522CF1A-6015-6F6B-7195-5338FDC9EE54}"/>
                    </a:ext>
                  </a:extLst>
                </p:cNvPr>
                <p:cNvGrpSpPr/>
                <p:nvPr/>
              </p:nvGrpSpPr>
              <p:grpSpPr>
                <a:xfrm>
                  <a:off x="5808789" y="2272280"/>
                  <a:ext cx="1993536" cy="1989348"/>
                  <a:chOff x="8140701" y="1890711"/>
                  <a:chExt cx="1511300" cy="1508125"/>
                </a:xfrm>
              </p:grpSpPr>
              <p:sp>
                <p:nvSpPr>
                  <p:cNvPr id="33" name="Freeform 25">
                    <a:extLst>
                      <a:ext uri="{FF2B5EF4-FFF2-40B4-BE49-F238E27FC236}">
                        <a16:creationId xmlns:a16="http://schemas.microsoft.com/office/drawing/2014/main" id="{713DCDE6-1A0F-27A5-5E97-1353D3F74A0E}"/>
                      </a:ext>
                    </a:extLst>
                  </p:cNvPr>
                  <p:cNvSpPr>
                    <a:spLocks/>
                  </p:cNvSpPr>
                  <p:nvPr/>
                </p:nvSpPr>
                <p:spPr bwMode="auto">
                  <a:xfrm>
                    <a:off x="8140701" y="1890711"/>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34" name="Freeform 26">
                    <a:extLst>
                      <a:ext uri="{FF2B5EF4-FFF2-40B4-BE49-F238E27FC236}">
                        <a16:creationId xmlns:a16="http://schemas.microsoft.com/office/drawing/2014/main" id="{3D2C74DB-A56C-3A73-A2A9-564A445E7E71}"/>
                      </a:ext>
                    </a:extLst>
                  </p:cNvPr>
                  <p:cNvSpPr>
                    <a:spLocks noEditPoints="1"/>
                  </p:cNvSpPr>
                  <p:nvPr/>
                </p:nvSpPr>
                <p:spPr bwMode="auto">
                  <a:xfrm>
                    <a:off x="8242950" y="1999990"/>
                    <a:ext cx="1316176" cy="1317882"/>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dirty="0">
                      <a:solidFill>
                        <a:prstClr val="black"/>
                      </a:solidFill>
                    </a:endParaRPr>
                  </a:p>
                </p:txBody>
              </p:sp>
            </p:grpSp>
          </p:grpSp>
          <p:sp>
            <p:nvSpPr>
              <p:cNvPr id="5" name="TextBox 4">
                <a:extLst>
                  <a:ext uri="{FF2B5EF4-FFF2-40B4-BE49-F238E27FC236}">
                    <a16:creationId xmlns:a16="http://schemas.microsoft.com/office/drawing/2014/main" id="{0CAAFBC4-5259-A35F-2239-23A342FC89E9}"/>
                  </a:ext>
                </a:extLst>
              </p:cNvPr>
              <p:cNvSpPr txBox="1"/>
              <p:nvPr/>
            </p:nvSpPr>
            <p:spPr>
              <a:xfrm>
                <a:off x="6332581" y="4575934"/>
                <a:ext cx="1246328" cy="319466"/>
              </a:xfrm>
              <a:prstGeom prst="rect">
                <a:avLst/>
              </a:prstGeom>
              <a:noFill/>
            </p:spPr>
            <p:txBody>
              <a:bodyPr wrap="square" rtlCol="0" anchor="ctr">
                <a:spAutoFit/>
              </a:bodyPr>
              <a:lstStyle/>
              <a:p>
                <a:pPr algn="ctr"/>
                <a:r>
                  <a:rPr lang="en-US" sz="800" kern="0" dirty="0">
                    <a:latin typeface="Arial" panose="020B0604020202020204" pitchFamily="34" charset="0"/>
                    <a:cs typeface="Arial" panose="020B0604020202020204" pitchFamily="34" charset="0"/>
                  </a:rPr>
                  <a:t>Expectations</a:t>
                </a:r>
                <a:endParaRPr lang="en-US" sz="800" dirty="0"/>
              </a:p>
            </p:txBody>
          </p:sp>
        </p:grpSp>
        <p:grpSp>
          <p:nvGrpSpPr>
            <p:cNvPr id="35" name="Group 34">
              <a:extLst>
                <a:ext uri="{FF2B5EF4-FFF2-40B4-BE49-F238E27FC236}">
                  <a16:creationId xmlns:a16="http://schemas.microsoft.com/office/drawing/2014/main" id="{D3C44CA8-BD05-32BE-D14C-B5168AAC93ED}"/>
                </a:ext>
              </a:extLst>
            </p:cNvPr>
            <p:cNvGrpSpPr/>
            <p:nvPr/>
          </p:nvGrpSpPr>
          <p:grpSpPr>
            <a:xfrm>
              <a:off x="2802657" y="722256"/>
              <a:ext cx="1676003" cy="752238"/>
              <a:chOff x="4027695" y="1669969"/>
              <a:chExt cx="1722603" cy="1002983"/>
            </a:xfrm>
          </p:grpSpPr>
          <p:sp>
            <p:nvSpPr>
              <p:cNvPr id="36" name="TextBox 35">
                <a:extLst>
                  <a:ext uri="{FF2B5EF4-FFF2-40B4-BE49-F238E27FC236}">
                    <a16:creationId xmlns:a16="http://schemas.microsoft.com/office/drawing/2014/main" id="{EC002DC7-9FD8-D5DE-3CD1-A17B4D32D37F}"/>
                  </a:ext>
                </a:extLst>
              </p:cNvPr>
              <p:cNvSpPr txBox="1"/>
              <p:nvPr/>
            </p:nvSpPr>
            <p:spPr>
              <a:xfrm>
                <a:off x="4027695" y="2057399"/>
                <a:ext cx="1722603" cy="615553"/>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Instructional Expectations from PD</a:t>
                </a:r>
                <a:endParaRPr lang="en-US" sz="1200" dirty="0">
                  <a:solidFill>
                    <a:schemeClr val="tx1">
                      <a:lumMod val="75000"/>
                      <a:lumOff val="25000"/>
                    </a:schemeClr>
                  </a:solidFill>
                </a:endParaRPr>
              </a:p>
            </p:txBody>
          </p:sp>
          <p:sp>
            <p:nvSpPr>
              <p:cNvPr id="37" name="TextBox 36">
                <a:extLst>
                  <a:ext uri="{FF2B5EF4-FFF2-40B4-BE49-F238E27FC236}">
                    <a16:creationId xmlns:a16="http://schemas.microsoft.com/office/drawing/2014/main" id="{D101A828-87AA-30A3-7176-F487D4A8B503}"/>
                  </a:ext>
                </a:extLst>
              </p:cNvPr>
              <p:cNvSpPr txBox="1"/>
              <p:nvPr/>
            </p:nvSpPr>
            <p:spPr>
              <a:xfrm>
                <a:off x="4027695" y="1669969"/>
                <a:ext cx="1722603" cy="430886"/>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2016</a:t>
                </a:r>
              </a:p>
            </p:txBody>
          </p:sp>
        </p:grpSp>
      </p:grpSp>
      <p:pic>
        <p:nvPicPr>
          <p:cNvPr id="6" name="Picture 5" descr="A person in a car&#10;&#10;AI-generated content may be incorrect.">
            <a:extLst>
              <a:ext uri="{FF2B5EF4-FFF2-40B4-BE49-F238E27FC236}">
                <a16:creationId xmlns:a16="http://schemas.microsoft.com/office/drawing/2014/main" id="{69719C6D-994B-72E2-190E-10ABC1034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442315" y="4016482"/>
            <a:ext cx="2461872" cy="1611388"/>
          </a:xfrm>
          <a:prstGeom prst="rect">
            <a:avLst/>
          </a:prstGeom>
        </p:spPr>
      </p:pic>
    </p:spTree>
    <p:extLst>
      <p:ext uri="{BB962C8B-B14F-4D97-AF65-F5344CB8AC3E}">
        <p14:creationId xmlns:p14="http://schemas.microsoft.com/office/powerpoint/2010/main" val="338067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167" y="269619"/>
            <a:ext cx="5605629" cy="994172"/>
          </a:xfrm>
        </p:spPr>
        <p:txBody>
          <a:bodyPr>
            <a:normAutofit/>
          </a:bodyPr>
          <a:lstStyle/>
          <a:p>
            <a:r>
              <a:rPr lang="en-US" sz="3850" dirty="0"/>
              <a:t>Presenter</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a:extLst>
              <a:ext uri="{FF2B5EF4-FFF2-40B4-BE49-F238E27FC236}">
                <a16:creationId xmlns:a16="http://schemas.microsoft.com/office/drawing/2014/main" id="{E30997B2-DF78-3599-7671-AEB009207A26}"/>
              </a:ext>
            </a:extLst>
          </p:cNvPr>
          <p:cNvPicPr>
            <a:picLocks noChangeAspect="1"/>
          </p:cNvPicPr>
          <p:nvPr/>
        </p:nvPicPr>
        <p:blipFill>
          <a:blip r:embed="rId2"/>
          <a:stretch>
            <a:fillRect/>
          </a:stretch>
        </p:blipFill>
        <p:spPr>
          <a:xfrm>
            <a:off x="6133267" y="2369131"/>
            <a:ext cx="2116035" cy="2116035"/>
          </a:xfrm>
          <a:prstGeom prst="rect">
            <a:avLst/>
          </a:prstGeom>
        </p:spPr>
      </p:pic>
      <p:sp>
        <p:nvSpPr>
          <p:cNvPr id="4" name="Google Shape;217;p40">
            <a:extLst>
              <a:ext uri="{FF2B5EF4-FFF2-40B4-BE49-F238E27FC236}">
                <a16:creationId xmlns:a16="http://schemas.microsoft.com/office/drawing/2014/main" id="{F3A56F89-507D-9B70-D5DE-3E1A7EBD8F21}"/>
              </a:ext>
            </a:extLst>
          </p:cNvPr>
          <p:cNvSpPr txBox="1">
            <a:spLocks/>
          </p:cNvSpPr>
          <p:nvPr/>
        </p:nvSpPr>
        <p:spPr>
          <a:xfrm>
            <a:off x="339916" y="3010572"/>
            <a:ext cx="5605629" cy="2116035"/>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800" dirty="0"/>
              <a:t>Principal</a:t>
            </a:r>
          </a:p>
          <a:p>
            <a:pPr marL="0" indent="0">
              <a:spcBef>
                <a:spcPts val="0"/>
              </a:spcBef>
              <a:buNone/>
            </a:pPr>
            <a:r>
              <a:rPr lang="en-US" sz="2800" dirty="0"/>
              <a:t>Cabarrus Tech Early College</a:t>
            </a:r>
          </a:p>
          <a:p>
            <a:pPr marL="0" indent="0">
              <a:spcBef>
                <a:spcPts val="0"/>
              </a:spcBef>
              <a:buNone/>
            </a:pPr>
            <a:r>
              <a:rPr lang="en-US" sz="2800" dirty="0">
                <a:hlinkClick r:id="rId3"/>
              </a:rPr>
              <a:t>vance.Fishback@Cabarrus.k12.nc.us</a:t>
            </a:r>
            <a:endParaRPr lang="en-US" sz="2800" dirty="0"/>
          </a:p>
          <a:p>
            <a:pPr marL="0" indent="0">
              <a:spcBef>
                <a:spcPts val="0"/>
              </a:spcBef>
              <a:buNone/>
            </a:pPr>
            <a:r>
              <a:rPr lang="en-US" sz="2800" dirty="0"/>
              <a:t>(704)260-6750</a:t>
            </a:r>
          </a:p>
          <a:p>
            <a:pPr marL="0" indent="0">
              <a:spcBef>
                <a:spcPts val="0"/>
              </a:spcBef>
              <a:buNone/>
            </a:pPr>
            <a:endParaRPr lang="en-US" sz="2800" dirty="0"/>
          </a:p>
        </p:txBody>
      </p:sp>
      <p:sp>
        <p:nvSpPr>
          <p:cNvPr id="5" name="Subtitle 2">
            <a:extLst>
              <a:ext uri="{FF2B5EF4-FFF2-40B4-BE49-F238E27FC236}">
                <a16:creationId xmlns:a16="http://schemas.microsoft.com/office/drawing/2014/main" id="{97C0B90B-C88A-FC1D-5E02-6E891D263122}"/>
              </a:ext>
            </a:extLst>
          </p:cNvPr>
          <p:cNvSpPr txBox="1">
            <a:spLocks/>
          </p:cNvSpPr>
          <p:nvPr/>
        </p:nvSpPr>
        <p:spPr>
          <a:xfrm>
            <a:off x="339916" y="2118067"/>
            <a:ext cx="4623969" cy="7557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dirty="0"/>
              <a:t>VANCE FISHBACK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FFD8B-D4A8-2FCD-0925-7EFA55863C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7479B-9752-8FA6-94D1-DE4F5D668E6A}"/>
              </a:ext>
            </a:extLst>
          </p:cNvPr>
          <p:cNvSpPr>
            <a:spLocks noGrp="1"/>
          </p:cNvSpPr>
          <p:nvPr>
            <p:ph type="title"/>
          </p:nvPr>
        </p:nvSpPr>
        <p:spPr>
          <a:xfrm>
            <a:off x="0" y="0"/>
            <a:ext cx="9144000" cy="1417638"/>
          </a:xfrm>
          <a:solidFill>
            <a:srgbClr val="233F5F"/>
          </a:solidFill>
        </p:spPr>
        <p:txBody>
          <a:bodyPr/>
          <a:lstStyle/>
          <a:p>
            <a:r>
              <a:rPr lang="en-US" dirty="0">
                <a:solidFill>
                  <a:schemeClr val="bg1"/>
                </a:solidFill>
              </a:rPr>
              <a:t>From Fragmentation to Framework</a:t>
            </a:r>
          </a:p>
        </p:txBody>
      </p:sp>
      <p:graphicFrame>
        <p:nvGraphicFramePr>
          <p:cNvPr id="5" name="Content Placeholder 2">
            <a:extLst>
              <a:ext uri="{FF2B5EF4-FFF2-40B4-BE49-F238E27FC236}">
                <a16:creationId xmlns:a16="http://schemas.microsoft.com/office/drawing/2014/main" id="{0FD3FA6B-852D-2DAA-EE57-090D7C8FA854}"/>
              </a:ext>
            </a:extLst>
          </p:cNvPr>
          <p:cNvGraphicFramePr>
            <a:graphicFrameLocks noGrp="1"/>
          </p:cNvGraphicFramePr>
          <p:nvPr>
            <p:ph idx="1"/>
            <p:extLst>
              <p:ext uri="{D42A27DB-BD31-4B8C-83A1-F6EECF244321}">
                <p14:modId xmlns:p14="http://schemas.microsoft.com/office/powerpoint/2010/main" val="3632553968"/>
              </p:ext>
            </p:extLst>
          </p:nvPr>
        </p:nvGraphicFramePr>
        <p:xfrm>
          <a:off x="457200" y="121713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Line Callout 2 3">
            <a:extLst>
              <a:ext uri="{FF2B5EF4-FFF2-40B4-BE49-F238E27FC236}">
                <a16:creationId xmlns:a16="http://schemas.microsoft.com/office/drawing/2014/main" id="{7187AA92-9078-8298-A9E8-D459F0C26351}"/>
              </a:ext>
            </a:extLst>
          </p:cNvPr>
          <p:cNvSpPr/>
          <p:nvPr/>
        </p:nvSpPr>
        <p:spPr>
          <a:xfrm>
            <a:off x="1054101" y="2161421"/>
            <a:ext cx="3035300" cy="711200"/>
          </a:xfrm>
          <a:prstGeom prst="borderCallout2">
            <a:avLst>
              <a:gd name="adj1" fmla="val 18750"/>
              <a:gd name="adj2" fmla="val -8333"/>
              <a:gd name="adj3" fmla="val 18750"/>
              <a:gd name="adj4" fmla="val -16667"/>
              <a:gd name="adj5" fmla="val 119270"/>
              <a:gd name="adj6" fmla="val -16418"/>
            </a:avLst>
          </a:prstGeom>
          <a:solidFill>
            <a:srgbClr val="233F5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What do you want instruction to look like?</a:t>
            </a:r>
          </a:p>
        </p:txBody>
      </p:sp>
      <p:sp>
        <p:nvSpPr>
          <p:cNvPr id="7" name="Line Callout 2 6">
            <a:extLst>
              <a:ext uri="{FF2B5EF4-FFF2-40B4-BE49-F238E27FC236}">
                <a16:creationId xmlns:a16="http://schemas.microsoft.com/office/drawing/2014/main" id="{CFEBAC2F-4778-6EB0-8802-8C1BB67815C2}"/>
              </a:ext>
            </a:extLst>
          </p:cNvPr>
          <p:cNvSpPr/>
          <p:nvPr/>
        </p:nvSpPr>
        <p:spPr>
          <a:xfrm>
            <a:off x="4686302" y="1729621"/>
            <a:ext cx="3035300" cy="1143000"/>
          </a:xfrm>
          <a:prstGeom prst="borderCallout2">
            <a:avLst>
              <a:gd name="adj1" fmla="val 20437"/>
              <a:gd name="adj2" fmla="val -2486"/>
              <a:gd name="adj3" fmla="val 19927"/>
              <a:gd name="adj4" fmla="val -6035"/>
              <a:gd name="adj5" fmla="val 111609"/>
              <a:gd name="adj6" fmla="val -622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Create a singular document that list the expectation, where to find the resource, and how it will be evaluated.</a:t>
            </a:r>
          </a:p>
        </p:txBody>
      </p:sp>
      <p:sp>
        <p:nvSpPr>
          <p:cNvPr id="9" name="Line Callout 2 8">
            <a:extLst>
              <a:ext uri="{FF2B5EF4-FFF2-40B4-BE49-F238E27FC236}">
                <a16:creationId xmlns:a16="http://schemas.microsoft.com/office/drawing/2014/main" id="{CFF1362B-FC83-D5F4-79D6-AD1D8AA4496F}"/>
              </a:ext>
            </a:extLst>
          </p:cNvPr>
          <p:cNvSpPr/>
          <p:nvPr/>
        </p:nvSpPr>
        <p:spPr>
          <a:xfrm>
            <a:off x="3370433" y="4008050"/>
            <a:ext cx="4656665" cy="1270000"/>
          </a:xfrm>
          <a:prstGeom prst="borderCallout2">
            <a:avLst>
              <a:gd name="adj1" fmla="val 18750"/>
              <a:gd name="adj2" fmla="val -8333"/>
              <a:gd name="adj3" fmla="val 18750"/>
              <a:gd name="adj4" fmla="val -16667"/>
              <a:gd name="adj5" fmla="val -6991"/>
              <a:gd name="adj6" fmla="val -16372"/>
            </a:avLst>
          </a:prstGeom>
          <a:solidFill>
            <a:srgbClr val="009A00"/>
          </a:soli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dirty="0"/>
              <a:t>Where can teachers find the resource for that expectation?</a:t>
            </a:r>
          </a:p>
          <a:p>
            <a:pPr marL="342900" indent="-342900">
              <a:buFont typeface="Arial" panose="020B0604020202020204" pitchFamily="34" charset="0"/>
              <a:buChar char="•"/>
            </a:pPr>
            <a:r>
              <a:rPr lang="en-US" dirty="0"/>
              <a:t>How will that expectation be evaluated?</a:t>
            </a:r>
          </a:p>
        </p:txBody>
      </p:sp>
    </p:spTree>
    <p:extLst>
      <p:ext uri="{BB962C8B-B14F-4D97-AF65-F5344CB8AC3E}">
        <p14:creationId xmlns:p14="http://schemas.microsoft.com/office/powerpoint/2010/main" val="3749317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68554-CF10-452A-F174-7C711AD429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6AD1C4-236D-490B-E1B4-6F87DB3AA7FF}"/>
              </a:ext>
            </a:extLst>
          </p:cNvPr>
          <p:cNvSpPr>
            <a:spLocks noGrp="1"/>
          </p:cNvSpPr>
          <p:nvPr>
            <p:ph type="title"/>
          </p:nvPr>
        </p:nvSpPr>
        <p:spPr>
          <a:xfrm>
            <a:off x="457200" y="26234"/>
            <a:ext cx="8229600" cy="1143000"/>
          </a:xfrm>
        </p:spPr>
        <p:txBody>
          <a:bodyPr/>
          <a:lstStyle/>
          <a:p>
            <a:r>
              <a:rPr lang="en-US" dirty="0"/>
              <a:t>Framework</a:t>
            </a:r>
          </a:p>
        </p:txBody>
      </p:sp>
      <p:grpSp>
        <p:nvGrpSpPr>
          <p:cNvPr id="8" name="Group 7">
            <a:extLst>
              <a:ext uri="{FF2B5EF4-FFF2-40B4-BE49-F238E27FC236}">
                <a16:creationId xmlns:a16="http://schemas.microsoft.com/office/drawing/2014/main" id="{8CF2D48E-75A6-C510-B994-5EA59E79927C}"/>
              </a:ext>
            </a:extLst>
          </p:cNvPr>
          <p:cNvGrpSpPr/>
          <p:nvPr/>
        </p:nvGrpSpPr>
        <p:grpSpPr>
          <a:xfrm>
            <a:off x="202368" y="1592045"/>
            <a:ext cx="8484432" cy="4387316"/>
            <a:chOff x="217358" y="2131691"/>
            <a:chExt cx="8484432" cy="4387316"/>
          </a:xfrm>
        </p:grpSpPr>
        <p:sp>
          <p:nvSpPr>
            <p:cNvPr id="3" name="Rectangle 2">
              <a:extLst>
                <a:ext uri="{FF2B5EF4-FFF2-40B4-BE49-F238E27FC236}">
                  <a16:creationId xmlns:a16="http://schemas.microsoft.com/office/drawing/2014/main" id="{374ECF55-68A3-BC48-99B3-0FE479F9C07A}"/>
                </a:ext>
              </a:extLst>
            </p:cNvPr>
            <p:cNvSpPr/>
            <p:nvPr/>
          </p:nvSpPr>
          <p:spPr>
            <a:xfrm>
              <a:off x="217358" y="2131691"/>
              <a:ext cx="8484432" cy="43873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Box 6">
              <a:extLst>
                <a:ext uri="{FF2B5EF4-FFF2-40B4-BE49-F238E27FC236}">
                  <a16:creationId xmlns:a16="http://schemas.microsoft.com/office/drawing/2014/main" id="{E99C3C7C-5092-0C76-6546-5072AE70B61D}"/>
                </a:ext>
              </a:extLst>
            </p:cNvPr>
            <p:cNvSpPr txBox="1"/>
            <p:nvPr/>
          </p:nvSpPr>
          <p:spPr>
            <a:xfrm>
              <a:off x="442210" y="2312234"/>
              <a:ext cx="8229600" cy="1032270"/>
            </a:xfrm>
            <a:prstGeom prst="rect">
              <a:avLst/>
            </a:prstGeom>
            <a:noFill/>
          </p:spPr>
          <p:txBody>
            <a:bodyPr wrap="square">
              <a:spAutoFit/>
            </a:bodyPr>
            <a:lstStyle/>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Vocabulary Instruction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To be intentionally included in both the unit and lesson plans. Strategies should be used consistently in lessons and should include both academic and content vocabulary.  When possible, use when annotating PBO’s.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35CFC3E5-6B40-1DE5-D8FD-AE54E3F26C4E}"/>
              </a:ext>
            </a:extLst>
          </p:cNvPr>
          <p:cNvSpPr txBox="1"/>
          <p:nvPr/>
        </p:nvSpPr>
        <p:spPr>
          <a:xfrm>
            <a:off x="457200" y="2861569"/>
            <a:ext cx="7830555" cy="1134862"/>
          </a:xfrm>
          <a:prstGeom prst="rect">
            <a:avLst/>
          </a:prstGeom>
          <a:noFill/>
        </p:spPr>
        <p:txBody>
          <a:bodyPr wrap="square">
            <a:spAutoFit/>
          </a:bodyPr>
          <a:lstStyle/>
          <a:p>
            <a:pPr marL="0" marR="0">
              <a:lnSpc>
                <a:spcPct val="115000"/>
              </a:lnSpc>
              <a:spcAft>
                <a:spcPts val="800"/>
              </a:spcAft>
              <a:buNone/>
            </a:pP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What is it: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lnSpc>
                <a:spcPct val="115000"/>
              </a:lnSpc>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GBBE – Close Reading pg. 28</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lnSpc>
                <a:spcPct val="115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NCITW Strategy 3 – Vocabulary Instruction pg. 40</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3D7AFE5-8EAC-1E38-6270-2BA5A9B9D526}"/>
              </a:ext>
            </a:extLst>
          </p:cNvPr>
          <p:cNvSpPr txBox="1"/>
          <p:nvPr/>
        </p:nvSpPr>
        <p:spPr>
          <a:xfrm>
            <a:off x="457200" y="3990830"/>
            <a:ext cx="8199620" cy="1807161"/>
          </a:xfrm>
          <a:prstGeom prst="rect">
            <a:avLst/>
          </a:prstGeom>
          <a:noFill/>
        </p:spPr>
        <p:txBody>
          <a:bodyPr wrap="square">
            <a:spAutoFit/>
          </a:bodyPr>
          <a:lstStyle/>
          <a:p>
            <a:pPr marL="0" marR="0">
              <a:lnSpc>
                <a:spcPct val="115000"/>
              </a:lnSpc>
              <a:spcAft>
                <a:spcPts val="800"/>
              </a:spcAft>
              <a:buNone/>
            </a:pPr>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How will it be measured:</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lnSpc>
                <a:spcPct val="115000"/>
              </a:lnSpc>
              <a:spcAft>
                <a:spcPts val="800"/>
              </a:spcAft>
              <a:buFont typeface="Arial" panose="020B0604020202020204" pitchFamily="34" charset="0"/>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CWT </a:t>
            </a:r>
            <a:r>
              <a:rPr lang="en-US" sz="1800" b="1" kern="100" dirty="0">
                <a:solidFill>
                  <a:srgbClr val="202124"/>
                </a:solidFill>
                <a:effectLst/>
                <a:latin typeface="Aptos" panose="020B0004020202020204" pitchFamily="34" charset="0"/>
                <a:ea typeface="Aptos" panose="020B0004020202020204" pitchFamily="34" charset="0"/>
                <a:cs typeface="Times New Roman" panose="02020603050405020304" pitchFamily="18" charset="0"/>
              </a:rPr>
              <a:t>2C</a:t>
            </a:r>
            <a:r>
              <a:rPr lang="en-US" sz="1800" kern="100" dirty="0">
                <a:solidFill>
                  <a:srgbClr val="202124"/>
                </a:solidFill>
                <a:effectLst/>
                <a:latin typeface="Aptos" panose="020B0004020202020204" pitchFamily="34" charset="0"/>
                <a:ea typeface="Aptos" panose="020B0004020202020204" pitchFamily="34" charset="0"/>
                <a:cs typeface="Times New Roman" panose="02020603050405020304" pitchFamily="18" charset="0"/>
              </a:rPr>
              <a:t> – Student talk reflects discipline-specific habits of thinking and ways of communicating</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US" sz="1800" b="1" dirty="0">
                <a:effectLst/>
                <a:latin typeface="Aptos" panose="020B0004020202020204" pitchFamily="34" charset="0"/>
                <a:ea typeface="Aptos" panose="020B0004020202020204" pitchFamily="34" charset="0"/>
                <a:cs typeface="Times New Roman" panose="02020603050405020304" pitchFamily="18" charset="0"/>
              </a:rPr>
              <a:t>NCEES 3A</a:t>
            </a:r>
            <a:r>
              <a:rPr lang="en-US" sz="1800" dirty="0">
                <a:effectLst/>
                <a:latin typeface="Aptos" panose="020B0004020202020204" pitchFamily="34" charset="0"/>
                <a:ea typeface="Aptos" panose="020B0004020202020204" pitchFamily="34" charset="0"/>
                <a:cs typeface="Times New Roman" panose="02020603050405020304" pitchFamily="18" charset="0"/>
              </a:rPr>
              <a:t> – </a:t>
            </a:r>
            <a:r>
              <a:rPr lang="en-US" sz="1800" dirty="0">
                <a:solidFill>
                  <a:srgbClr val="202124"/>
                </a:solidFill>
                <a:effectLst/>
                <a:latin typeface="Aptos" panose="020B0004020202020204" pitchFamily="34" charset="0"/>
                <a:ea typeface="Aptos" panose="020B0004020202020204" pitchFamily="34" charset="0"/>
                <a:cs typeface="Times New Roman" panose="02020603050405020304" pitchFamily="18" charset="0"/>
              </a:rPr>
              <a:t>Teachers align their instruction with the North Carolina Standard Course of Study</a:t>
            </a:r>
            <a:r>
              <a:rPr lang="en-US" dirty="0">
                <a:effectLst/>
              </a:rPr>
              <a:t> </a:t>
            </a:r>
            <a:endParaRPr lang="en-US" dirty="0"/>
          </a:p>
        </p:txBody>
      </p:sp>
    </p:spTree>
    <p:extLst>
      <p:ext uri="{BB962C8B-B14F-4D97-AF65-F5344CB8AC3E}">
        <p14:creationId xmlns:p14="http://schemas.microsoft.com/office/powerpoint/2010/main" val="3118442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AD716-2CA1-D30C-0F52-9F934B21FF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B1721-41F7-E3A6-462A-0858BD94F75D}"/>
              </a:ext>
            </a:extLst>
          </p:cNvPr>
          <p:cNvSpPr>
            <a:spLocks noGrp="1"/>
          </p:cNvSpPr>
          <p:nvPr>
            <p:ph type="title"/>
          </p:nvPr>
        </p:nvSpPr>
        <p:spPr>
          <a:xfrm>
            <a:off x="0" y="0"/>
            <a:ext cx="9144000" cy="1417638"/>
          </a:xfrm>
          <a:solidFill>
            <a:srgbClr val="233F5F"/>
          </a:solidFill>
        </p:spPr>
        <p:txBody>
          <a:bodyPr/>
          <a:lstStyle/>
          <a:p>
            <a:r>
              <a:rPr lang="en-US" dirty="0">
                <a:solidFill>
                  <a:schemeClr val="bg1"/>
                </a:solidFill>
              </a:rPr>
              <a:t>From Fragmentation to Framework</a:t>
            </a:r>
          </a:p>
        </p:txBody>
      </p:sp>
      <p:graphicFrame>
        <p:nvGraphicFramePr>
          <p:cNvPr id="5" name="Content Placeholder 2">
            <a:extLst>
              <a:ext uri="{FF2B5EF4-FFF2-40B4-BE49-F238E27FC236}">
                <a16:creationId xmlns:a16="http://schemas.microsoft.com/office/drawing/2014/main" id="{8FCD5B7C-A232-CA06-B1E3-9EAC5604BBE4}"/>
              </a:ext>
            </a:extLst>
          </p:cNvPr>
          <p:cNvGraphicFramePr>
            <a:graphicFrameLocks noGrp="1"/>
          </p:cNvGraphicFramePr>
          <p:nvPr>
            <p:ph idx="1"/>
            <p:extLst>
              <p:ext uri="{D42A27DB-BD31-4B8C-83A1-F6EECF244321}">
                <p14:modId xmlns:p14="http://schemas.microsoft.com/office/powerpoint/2010/main" val="3744838460"/>
              </p:ext>
            </p:extLst>
          </p:nvPr>
        </p:nvGraphicFramePr>
        <p:xfrm>
          <a:off x="457200" y="121713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Line Callout 2 3">
            <a:extLst>
              <a:ext uri="{FF2B5EF4-FFF2-40B4-BE49-F238E27FC236}">
                <a16:creationId xmlns:a16="http://schemas.microsoft.com/office/drawing/2014/main" id="{ABCEFD8D-EB97-36E3-B74C-A2634722B6EE}"/>
              </a:ext>
            </a:extLst>
          </p:cNvPr>
          <p:cNvSpPr/>
          <p:nvPr/>
        </p:nvSpPr>
        <p:spPr>
          <a:xfrm>
            <a:off x="1054101" y="2161421"/>
            <a:ext cx="3035300" cy="711200"/>
          </a:xfrm>
          <a:prstGeom prst="borderCallout2">
            <a:avLst>
              <a:gd name="adj1" fmla="val 18750"/>
              <a:gd name="adj2" fmla="val -8333"/>
              <a:gd name="adj3" fmla="val 18750"/>
              <a:gd name="adj4" fmla="val -16667"/>
              <a:gd name="adj5" fmla="val 119270"/>
              <a:gd name="adj6" fmla="val -16418"/>
            </a:avLst>
          </a:prstGeom>
          <a:solidFill>
            <a:srgbClr val="233F5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What do you want instruction to look like?</a:t>
            </a:r>
          </a:p>
        </p:txBody>
      </p:sp>
      <p:sp>
        <p:nvSpPr>
          <p:cNvPr id="7" name="Line Callout 2 6">
            <a:extLst>
              <a:ext uri="{FF2B5EF4-FFF2-40B4-BE49-F238E27FC236}">
                <a16:creationId xmlns:a16="http://schemas.microsoft.com/office/drawing/2014/main" id="{6B68F7AF-DE29-E751-4E37-6D302FB41061}"/>
              </a:ext>
            </a:extLst>
          </p:cNvPr>
          <p:cNvSpPr/>
          <p:nvPr/>
        </p:nvSpPr>
        <p:spPr>
          <a:xfrm>
            <a:off x="4686302" y="1729621"/>
            <a:ext cx="3035300" cy="1143000"/>
          </a:xfrm>
          <a:prstGeom prst="borderCallout2">
            <a:avLst>
              <a:gd name="adj1" fmla="val 20437"/>
              <a:gd name="adj2" fmla="val -2486"/>
              <a:gd name="adj3" fmla="val 19927"/>
              <a:gd name="adj4" fmla="val -6035"/>
              <a:gd name="adj5" fmla="val 111609"/>
              <a:gd name="adj6" fmla="val -622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Create a singular document that list the expectation, where to find the resource, and how it will be evaluated.</a:t>
            </a:r>
          </a:p>
        </p:txBody>
      </p:sp>
      <p:sp>
        <p:nvSpPr>
          <p:cNvPr id="9" name="Line Callout 2 8">
            <a:extLst>
              <a:ext uri="{FF2B5EF4-FFF2-40B4-BE49-F238E27FC236}">
                <a16:creationId xmlns:a16="http://schemas.microsoft.com/office/drawing/2014/main" id="{6E9181F5-B50C-DB40-AACB-FD041EC834E1}"/>
              </a:ext>
            </a:extLst>
          </p:cNvPr>
          <p:cNvSpPr/>
          <p:nvPr/>
        </p:nvSpPr>
        <p:spPr>
          <a:xfrm>
            <a:off x="3370433" y="4008050"/>
            <a:ext cx="4656665" cy="1270000"/>
          </a:xfrm>
          <a:prstGeom prst="borderCallout2">
            <a:avLst>
              <a:gd name="adj1" fmla="val 18750"/>
              <a:gd name="adj2" fmla="val -8333"/>
              <a:gd name="adj3" fmla="val 18750"/>
              <a:gd name="adj4" fmla="val -16667"/>
              <a:gd name="adj5" fmla="val -6991"/>
              <a:gd name="adj6" fmla="val -16372"/>
            </a:avLst>
          </a:prstGeom>
          <a:solidFill>
            <a:srgbClr val="009A00"/>
          </a:soli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dirty="0"/>
              <a:t>Where can teachers find the resource for that expectation?</a:t>
            </a:r>
          </a:p>
          <a:p>
            <a:pPr marL="342900" indent="-342900">
              <a:buFont typeface="Arial" panose="020B0604020202020204" pitchFamily="34" charset="0"/>
              <a:buChar char="•"/>
            </a:pPr>
            <a:r>
              <a:rPr lang="en-US" dirty="0"/>
              <a:t>How will that expectation be evaluated?</a:t>
            </a:r>
          </a:p>
        </p:txBody>
      </p:sp>
      <p:sp>
        <p:nvSpPr>
          <p:cNvPr id="11" name="Line Callout 2 10">
            <a:extLst>
              <a:ext uri="{FF2B5EF4-FFF2-40B4-BE49-F238E27FC236}">
                <a16:creationId xmlns:a16="http://schemas.microsoft.com/office/drawing/2014/main" id="{F373DA59-E043-CAFC-0BA5-7CC9ACC78F9E}"/>
              </a:ext>
            </a:extLst>
          </p:cNvPr>
          <p:cNvSpPr/>
          <p:nvPr/>
        </p:nvSpPr>
        <p:spPr>
          <a:xfrm>
            <a:off x="4572000" y="5358549"/>
            <a:ext cx="3517900" cy="1143000"/>
          </a:xfrm>
          <a:prstGeom prst="borderCallout2">
            <a:avLst>
              <a:gd name="adj1" fmla="val 36006"/>
              <a:gd name="adj2" fmla="val 104861"/>
              <a:gd name="adj3" fmla="val 35589"/>
              <a:gd name="adj4" fmla="val 111141"/>
              <a:gd name="adj5" fmla="val -149184"/>
              <a:gd name="adj6" fmla="val 110747"/>
            </a:avLst>
          </a:prstGeom>
          <a:solidFill>
            <a:srgbClr val="06B0F0"/>
          </a:solidFill>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r>
              <a:rPr lang="en-US" dirty="0"/>
              <a:t>How will they receive initial training?</a:t>
            </a:r>
          </a:p>
        </p:txBody>
      </p:sp>
    </p:spTree>
    <p:extLst>
      <p:ext uri="{BB962C8B-B14F-4D97-AF65-F5344CB8AC3E}">
        <p14:creationId xmlns:p14="http://schemas.microsoft.com/office/powerpoint/2010/main" val="2918246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4AC06-4525-3F20-0E6C-051BDE5535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0D5492-9E36-C303-DA88-93B0DFA8D47A}"/>
              </a:ext>
            </a:extLst>
          </p:cNvPr>
          <p:cNvSpPr>
            <a:spLocks noGrp="1"/>
          </p:cNvSpPr>
          <p:nvPr>
            <p:ph type="title"/>
          </p:nvPr>
        </p:nvSpPr>
        <p:spPr>
          <a:xfrm>
            <a:off x="-8038" y="31344"/>
            <a:ext cx="1773701" cy="6826656"/>
          </a:xfrm>
          <a:solidFill>
            <a:srgbClr val="233F5F"/>
          </a:solidFill>
        </p:spPr>
        <p:txBody>
          <a:bodyPr>
            <a:normAutofit/>
          </a:bodyPr>
          <a:lstStyle/>
          <a:p>
            <a:r>
              <a:rPr lang="en-US" sz="3600" b="1" dirty="0">
                <a:solidFill>
                  <a:schemeClr val="bg1"/>
                </a:solidFill>
              </a:rPr>
              <a:t>Our</a:t>
            </a:r>
            <a:br>
              <a:rPr lang="en-US" sz="3600" b="1" dirty="0">
                <a:solidFill>
                  <a:schemeClr val="bg1"/>
                </a:solidFill>
              </a:rPr>
            </a:br>
            <a:r>
              <a:rPr lang="en-US" sz="3600" b="1" dirty="0">
                <a:solidFill>
                  <a:schemeClr val="bg1"/>
                </a:solidFill>
              </a:rPr>
              <a:t>Journey</a:t>
            </a:r>
          </a:p>
        </p:txBody>
      </p:sp>
      <p:grpSp>
        <p:nvGrpSpPr>
          <p:cNvPr id="31" name="Group 30">
            <a:extLst>
              <a:ext uri="{FF2B5EF4-FFF2-40B4-BE49-F238E27FC236}">
                <a16:creationId xmlns:a16="http://schemas.microsoft.com/office/drawing/2014/main" id="{DCEA5B98-158E-0A3F-9221-A5B16706D677}"/>
              </a:ext>
            </a:extLst>
          </p:cNvPr>
          <p:cNvGrpSpPr/>
          <p:nvPr/>
        </p:nvGrpSpPr>
        <p:grpSpPr>
          <a:xfrm>
            <a:off x="1740664" y="1897141"/>
            <a:ext cx="6788477" cy="4960859"/>
            <a:chOff x="0" y="1371600"/>
            <a:chExt cx="8661400" cy="5527676"/>
          </a:xfrm>
        </p:grpSpPr>
        <p:sp>
          <p:nvSpPr>
            <p:cNvPr id="8" name="Freeform 5">
              <a:extLst>
                <a:ext uri="{FF2B5EF4-FFF2-40B4-BE49-F238E27FC236}">
                  <a16:creationId xmlns:a16="http://schemas.microsoft.com/office/drawing/2014/main" id="{29258BA3-8F06-B77A-D444-72B71F00F74B}"/>
                </a:ext>
              </a:extLst>
            </p:cNvPr>
            <p:cNvSpPr>
              <a:spLocks/>
            </p:cNvSpPr>
            <p:nvPr/>
          </p:nvSpPr>
          <p:spPr bwMode="auto">
            <a:xfrm>
              <a:off x="0" y="1371600"/>
              <a:ext cx="8661400" cy="5527675"/>
            </a:xfrm>
            <a:custGeom>
              <a:avLst/>
              <a:gdLst>
                <a:gd name="T0" fmla="*/ 3413 w 3414"/>
                <a:gd name="T1" fmla="*/ 2170 h 2178"/>
                <a:gd name="T2" fmla="*/ 1832 w 3414"/>
                <a:gd name="T3" fmla="*/ 1121 h 2178"/>
                <a:gd name="T4" fmla="*/ 1340 w 3414"/>
                <a:gd name="T5" fmla="*/ 1124 h 2178"/>
                <a:gd name="T6" fmla="*/ 746 w 3414"/>
                <a:gd name="T7" fmla="*/ 1045 h 2178"/>
                <a:gd name="T8" fmla="*/ 708 w 3414"/>
                <a:gd name="T9" fmla="*/ 983 h 2178"/>
                <a:gd name="T10" fmla="*/ 722 w 3414"/>
                <a:gd name="T11" fmla="*/ 913 h 2178"/>
                <a:gd name="T12" fmla="*/ 765 w 3414"/>
                <a:gd name="T13" fmla="*/ 873 h 2178"/>
                <a:gd name="T14" fmla="*/ 833 w 3414"/>
                <a:gd name="T15" fmla="*/ 837 h 2178"/>
                <a:gd name="T16" fmla="*/ 1150 w 3414"/>
                <a:gd name="T17" fmla="*/ 745 h 2178"/>
                <a:gd name="T18" fmla="*/ 1521 w 3414"/>
                <a:gd name="T19" fmla="*/ 516 h 2178"/>
                <a:gd name="T20" fmla="*/ 1494 w 3414"/>
                <a:gd name="T21" fmla="*/ 320 h 2178"/>
                <a:gd name="T22" fmla="*/ 1110 w 3414"/>
                <a:gd name="T23" fmla="*/ 129 h 2178"/>
                <a:gd name="T24" fmla="*/ 597 w 3414"/>
                <a:gd name="T25" fmla="*/ 43 h 2178"/>
                <a:gd name="T26" fmla="*/ 0 w 3414"/>
                <a:gd name="T27" fmla="*/ 0 h 2178"/>
                <a:gd name="T28" fmla="*/ 0 w 3414"/>
                <a:gd name="T29" fmla="*/ 209 h 2178"/>
                <a:gd name="T30" fmla="*/ 207 w 3414"/>
                <a:gd name="T31" fmla="*/ 220 h 2178"/>
                <a:gd name="T32" fmla="*/ 292 w 3414"/>
                <a:gd name="T33" fmla="*/ 226 h 2178"/>
                <a:gd name="T34" fmla="*/ 567 w 3414"/>
                <a:gd name="T35" fmla="*/ 241 h 2178"/>
                <a:gd name="T36" fmla="*/ 684 w 3414"/>
                <a:gd name="T37" fmla="*/ 249 h 2178"/>
                <a:gd name="T38" fmla="*/ 1013 w 3414"/>
                <a:gd name="T39" fmla="*/ 394 h 2178"/>
                <a:gd name="T40" fmla="*/ 904 w 3414"/>
                <a:gd name="T41" fmla="*/ 523 h 2178"/>
                <a:gd name="T42" fmla="*/ 817 w 3414"/>
                <a:gd name="T43" fmla="*/ 554 h 2178"/>
                <a:gd name="T44" fmla="*/ 117 w 3414"/>
                <a:gd name="T45" fmla="*/ 858 h 2178"/>
                <a:gd name="T46" fmla="*/ 72 w 3414"/>
                <a:gd name="T47" fmla="*/ 920 h 2178"/>
                <a:gd name="T48" fmla="*/ 47 w 3414"/>
                <a:gd name="T49" fmla="*/ 990 h 2178"/>
                <a:gd name="T50" fmla="*/ 52 w 3414"/>
                <a:gd name="T51" fmla="*/ 1121 h 2178"/>
                <a:gd name="T52" fmla="*/ 849 w 3414"/>
                <a:gd name="T53" fmla="*/ 1485 h 2178"/>
                <a:gd name="T54" fmla="*/ 1613 w 3414"/>
                <a:gd name="T55" fmla="*/ 1541 h 2178"/>
                <a:gd name="T56" fmla="*/ 2144 w 3414"/>
                <a:gd name="T57" fmla="*/ 1848 h 2178"/>
                <a:gd name="T58" fmla="*/ 2125 w 3414"/>
                <a:gd name="T59" fmla="*/ 2178 h 2178"/>
                <a:gd name="T60" fmla="*/ 3414 w 3414"/>
                <a:gd name="T61" fmla="*/ 2178 h 2178"/>
                <a:gd name="T62" fmla="*/ 3413 w 3414"/>
                <a:gd name="T63" fmla="*/ 2170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4" h="2178">
                  <a:moveTo>
                    <a:pt x="3413" y="2170"/>
                  </a:moveTo>
                  <a:cubicBezTo>
                    <a:pt x="3269" y="1591"/>
                    <a:pt x="2632" y="1151"/>
                    <a:pt x="1832" y="1121"/>
                  </a:cubicBezTo>
                  <a:cubicBezTo>
                    <a:pt x="1670" y="1115"/>
                    <a:pt x="1503" y="1126"/>
                    <a:pt x="1340" y="1124"/>
                  </a:cubicBezTo>
                  <a:cubicBezTo>
                    <a:pt x="1182" y="1123"/>
                    <a:pt x="859" y="1139"/>
                    <a:pt x="746" y="1045"/>
                  </a:cubicBezTo>
                  <a:cubicBezTo>
                    <a:pt x="726" y="1028"/>
                    <a:pt x="713" y="1006"/>
                    <a:pt x="708" y="983"/>
                  </a:cubicBezTo>
                  <a:cubicBezTo>
                    <a:pt x="704" y="960"/>
                    <a:pt x="708" y="935"/>
                    <a:pt x="722" y="913"/>
                  </a:cubicBezTo>
                  <a:cubicBezTo>
                    <a:pt x="731" y="899"/>
                    <a:pt x="746" y="885"/>
                    <a:pt x="765" y="873"/>
                  </a:cubicBezTo>
                  <a:cubicBezTo>
                    <a:pt x="784" y="860"/>
                    <a:pt x="807" y="848"/>
                    <a:pt x="833" y="837"/>
                  </a:cubicBezTo>
                  <a:cubicBezTo>
                    <a:pt x="934" y="793"/>
                    <a:pt x="1075" y="764"/>
                    <a:pt x="1150" y="745"/>
                  </a:cubicBezTo>
                  <a:cubicBezTo>
                    <a:pt x="1308" y="706"/>
                    <a:pt x="1471" y="645"/>
                    <a:pt x="1521" y="516"/>
                  </a:cubicBezTo>
                  <a:cubicBezTo>
                    <a:pt x="1548" y="448"/>
                    <a:pt x="1540" y="377"/>
                    <a:pt x="1494" y="320"/>
                  </a:cubicBezTo>
                  <a:cubicBezTo>
                    <a:pt x="1405" y="209"/>
                    <a:pt x="1242" y="163"/>
                    <a:pt x="1110" y="129"/>
                  </a:cubicBezTo>
                  <a:cubicBezTo>
                    <a:pt x="942" y="86"/>
                    <a:pt x="769" y="62"/>
                    <a:pt x="597" y="43"/>
                  </a:cubicBezTo>
                  <a:cubicBezTo>
                    <a:pt x="398" y="21"/>
                    <a:pt x="200" y="6"/>
                    <a:pt x="0" y="0"/>
                  </a:cubicBezTo>
                  <a:cubicBezTo>
                    <a:pt x="0" y="209"/>
                    <a:pt x="0" y="209"/>
                    <a:pt x="0" y="209"/>
                  </a:cubicBezTo>
                  <a:cubicBezTo>
                    <a:pt x="73" y="216"/>
                    <a:pt x="134" y="215"/>
                    <a:pt x="207" y="220"/>
                  </a:cubicBezTo>
                  <a:cubicBezTo>
                    <a:pt x="230" y="221"/>
                    <a:pt x="268" y="224"/>
                    <a:pt x="292" y="226"/>
                  </a:cubicBezTo>
                  <a:cubicBezTo>
                    <a:pt x="399" y="230"/>
                    <a:pt x="461" y="236"/>
                    <a:pt x="567" y="241"/>
                  </a:cubicBezTo>
                  <a:cubicBezTo>
                    <a:pt x="585" y="243"/>
                    <a:pt x="660" y="247"/>
                    <a:pt x="684" y="249"/>
                  </a:cubicBezTo>
                  <a:cubicBezTo>
                    <a:pt x="804" y="259"/>
                    <a:pt x="987" y="285"/>
                    <a:pt x="1013" y="394"/>
                  </a:cubicBezTo>
                  <a:cubicBezTo>
                    <a:pt x="1027" y="450"/>
                    <a:pt x="985" y="488"/>
                    <a:pt x="904" y="523"/>
                  </a:cubicBezTo>
                  <a:cubicBezTo>
                    <a:pt x="877" y="535"/>
                    <a:pt x="848" y="545"/>
                    <a:pt x="817" y="554"/>
                  </a:cubicBezTo>
                  <a:cubicBezTo>
                    <a:pt x="575" y="629"/>
                    <a:pt x="293" y="654"/>
                    <a:pt x="117" y="858"/>
                  </a:cubicBezTo>
                  <a:cubicBezTo>
                    <a:pt x="101" y="877"/>
                    <a:pt x="86" y="897"/>
                    <a:pt x="72" y="920"/>
                  </a:cubicBezTo>
                  <a:cubicBezTo>
                    <a:pt x="61" y="942"/>
                    <a:pt x="53" y="965"/>
                    <a:pt x="47" y="990"/>
                  </a:cubicBezTo>
                  <a:cubicBezTo>
                    <a:pt x="37" y="1031"/>
                    <a:pt x="38" y="1075"/>
                    <a:pt x="52" y="1121"/>
                  </a:cubicBezTo>
                  <a:cubicBezTo>
                    <a:pt x="131" y="1375"/>
                    <a:pt x="560" y="1449"/>
                    <a:pt x="849" y="1485"/>
                  </a:cubicBezTo>
                  <a:cubicBezTo>
                    <a:pt x="1101" y="1516"/>
                    <a:pt x="1361" y="1512"/>
                    <a:pt x="1613" y="1541"/>
                  </a:cubicBezTo>
                  <a:cubicBezTo>
                    <a:pt x="1884" y="1572"/>
                    <a:pt x="2086" y="1700"/>
                    <a:pt x="2144" y="1848"/>
                  </a:cubicBezTo>
                  <a:cubicBezTo>
                    <a:pt x="2185" y="1953"/>
                    <a:pt x="2172" y="2070"/>
                    <a:pt x="2125" y="2178"/>
                  </a:cubicBezTo>
                  <a:cubicBezTo>
                    <a:pt x="3414" y="2178"/>
                    <a:pt x="3414" y="2178"/>
                    <a:pt x="3414" y="2178"/>
                  </a:cubicBezTo>
                  <a:cubicBezTo>
                    <a:pt x="3414" y="2176"/>
                    <a:pt x="3413" y="2173"/>
                    <a:pt x="3413" y="2170"/>
                  </a:cubicBezTo>
                  <a:close/>
                </a:path>
              </a:pathLst>
            </a:custGeom>
            <a:solidFill>
              <a:schemeClr val="tx1">
                <a:lumMod val="75000"/>
                <a:lumOff val="2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 name="Freeform 6">
              <a:extLst>
                <a:ext uri="{FF2B5EF4-FFF2-40B4-BE49-F238E27FC236}">
                  <a16:creationId xmlns:a16="http://schemas.microsoft.com/office/drawing/2014/main" id="{2730A0A8-D1EF-8B22-9C74-5B9F0107FE9D}"/>
                </a:ext>
              </a:extLst>
            </p:cNvPr>
            <p:cNvSpPr>
              <a:spLocks/>
            </p:cNvSpPr>
            <p:nvPr/>
          </p:nvSpPr>
          <p:spPr bwMode="auto">
            <a:xfrm>
              <a:off x="0" y="1452563"/>
              <a:ext cx="8556625" cy="5446713"/>
            </a:xfrm>
            <a:custGeom>
              <a:avLst/>
              <a:gdLst>
                <a:gd name="T0" fmla="*/ 3261 w 3373"/>
                <a:gd name="T1" fmla="*/ 1875 h 2146"/>
                <a:gd name="T2" fmla="*/ 3165 w 3373"/>
                <a:gd name="T3" fmla="*/ 1736 h 2146"/>
                <a:gd name="T4" fmla="*/ 3059 w 3373"/>
                <a:gd name="T5" fmla="*/ 1619 h 2146"/>
                <a:gd name="T6" fmla="*/ 2870 w 3373"/>
                <a:gd name="T7" fmla="*/ 1463 h 2146"/>
                <a:gd name="T8" fmla="*/ 2702 w 3373"/>
                <a:gd name="T9" fmla="*/ 1359 h 2146"/>
                <a:gd name="T10" fmla="*/ 2492 w 3373"/>
                <a:gd name="T11" fmla="*/ 1263 h 2146"/>
                <a:gd name="T12" fmla="*/ 2259 w 3373"/>
                <a:gd name="T13" fmla="*/ 1189 h 2146"/>
                <a:gd name="T14" fmla="*/ 2044 w 3373"/>
                <a:gd name="T15" fmla="*/ 1145 h 2146"/>
                <a:gd name="T16" fmla="*/ 1824 w 3373"/>
                <a:gd name="T17" fmla="*/ 1123 h 2146"/>
                <a:gd name="T18" fmla="*/ 1631 w 3373"/>
                <a:gd name="T19" fmla="*/ 1121 h 2146"/>
                <a:gd name="T20" fmla="*/ 1404 w 3373"/>
                <a:gd name="T21" fmla="*/ 1125 h 2146"/>
                <a:gd name="T22" fmla="*/ 1340 w 3373"/>
                <a:gd name="T23" fmla="*/ 1126 h 2146"/>
                <a:gd name="T24" fmla="*/ 1141 w 3373"/>
                <a:gd name="T25" fmla="*/ 1126 h 2146"/>
                <a:gd name="T26" fmla="*/ 924 w 3373"/>
                <a:gd name="T27" fmla="*/ 1113 h 2146"/>
                <a:gd name="T28" fmla="*/ 743 w 3373"/>
                <a:gd name="T29" fmla="*/ 1060 h 2146"/>
                <a:gd name="T30" fmla="*/ 709 w 3373"/>
                <a:gd name="T31" fmla="*/ 1036 h 2146"/>
                <a:gd name="T32" fmla="*/ 675 w 3373"/>
                <a:gd name="T33" fmla="*/ 884 h 2146"/>
                <a:gd name="T34" fmla="*/ 779 w 3373"/>
                <a:gd name="T35" fmla="*/ 792 h 2146"/>
                <a:gd name="T36" fmla="*/ 990 w 3373"/>
                <a:gd name="T37" fmla="*/ 718 h 2146"/>
                <a:gd name="T38" fmla="*/ 1196 w 3373"/>
                <a:gd name="T39" fmla="*/ 666 h 2146"/>
                <a:gd name="T40" fmla="*/ 1397 w 3373"/>
                <a:gd name="T41" fmla="*/ 576 h 2146"/>
                <a:gd name="T42" fmla="*/ 1482 w 3373"/>
                <a:gd name="T43" fmla="*/ 469 h 2146"/>
                <a:gd name="T44" fmla="*/ 1420 w 3373"/>
                <a:gd name="T45" fmla="*/ 262 h 2146"/>
                <a:gd name="T46" fmla="*/ 1275 w 3373"/>
                <a:gd name="T47" fmla="*/ 173 h 2146"/>
                <a:gd name="T48" fmla="*/ 1094 w 3373"/>
                <a:gd name="T49" fmla="*/ 119 h 2146"/>
                <a:gd name="T50" fmla="*/ 1008 w 3373"/>
                <a:gd name="T51" fmla="*/ 98 h 2146"/>
                <a:gd name="T52" fmla="*/ 848 w 3373"/>
                <a:gd name="T53" fmla="*/ 72 h 2146"/>
                <a:gd name="T54" fmla="*/ 629 w 3373"/>
                <a:gd name="T55" fmla="*/ 45 h 2146"/>
                <a:gd name="T56" fmla="*/ 409 w 3373"/>
                <a:gd name="T57" fmla="*/ 20 h 2146"/>
                <a:gd name="T58" fmla="*/ 188 w 3373"/>
                <a:gd name="T59" fmla="*/ 3 h 2146"/>
                <a:gd name="T60" fmla="*/ 45 w 3373"/>
                <a:gd name="T61" fmla="*/ 0 h 2146"/>
                <a:gd name="T62" fmla="*/ 62 w 3373"/>
                <a:gd name="T63" fmla="*/ 9 h 2146"/>
                <a:gd name="T64" fmla="*/ 222 w 3373"/>
                <a:gd name="T65" fmla="*/ 14 h 2146"/>
                <a:gd name="T66" fmla="*/ 443 w 3373"/>
                <a:gd name="T67" fmla="*/ 33 h 2146"/>
                <a:gd name="T68" fmla="*/ 663 w 3373"/>
                <a:gd name="T69" fmla="*/ 58 h 2146"/>
                <a:gd name="T70" fmla="*/ 881 w 3373"/>
                <a:gd name="T71" fmla="*/ 87 h 2146"/>
                <a:gd name="T72" fmla="*/ 1024 w 3373"/>
                <a:gd name="T73" fmla="*/ 111 h 2146"/>
                <a:gd name="T74" fmla="*/ 1127 w 3373"/>
                <a:gd name="T75" fmla="*/ 138 h 2146"/>
                <a:gd name="T76" fmla="*/ 1306 w 3373"/>
                <a:gd name="T77" fmla="*/ 198 h 2146"/>
                <a:gd name="T78" fmla="*/ 1462 w 3373"/>
                <a:gd name="T79" fmla="*/ 335 h 2146"/>
                <a:gd name="T80" fmla="*/ 1456 w 3373"/>
                <a:gd name="T81" fmla="*/ 492 h 2146"/>
                <a:gd name="T82" fmla="*/ 1264 w 3373"/>
                <a:gd name="T83" fmla="*/ 629 h 2146"/>
                <a:gd name="T84" fmla="*/ 1072 w 3373"/>
                <a:gd name="T85" fmla="*/ 683 h 2146"/>
                <a:gd name="T86" fmla="*/ 850 w 3373"/>
                <a:gd name="T87" fmla="*/ 745 h 2146"/>
                <a:gd name="T88" fmla="*/ 691 w 3373"/>
                <a:gd name="T89" fmla="*/ 832 h 2146"/>
                <a:gd name="T90" fmla="*/ 686 w 3373"/>
                <a:gd name="T91" fmla="*/ 1029 h 2146"/>
                <a:gd name="T92" fmla="*/ 717 w 3373"/>
                <a:gd name="T93" fmla="*/ 1057 h 2146"/>
                <a:gd name="T94" fmla="*/ 805 w 3373"/>
                <a:gd name="T95" fmla="*/ 1102 h 2146"/>
                <a:gd name="T96" fmla="*/ 1008 w 3373"/>
                <a:gd name="T97" fmla="*/ 1136 h 2146"/>
                <a:gd name="T98" fmla="*/ 1212 w 3373"/>
                <a:gd name="T99" fmla="*/ 1142 h 2146"/>
                <a:gd name="T100" fmla="*/ 1360 w 3373"/>
                <a:gd name="T101" fmla="*/ 1143 h 2146"/>
                <a:gd name="T102" fmla="*/ 1470 w 3373"/>
                <a:gd name="T103" fmla="*/ 1141 h 2146"/>
                <a:gd name="T104" fmla="*/ 1696 w 3373"/>
                <a:gd name="T105" fmla="*/ 1137 h 2146"/>
                <a:gd name="T106" fmla="*/ 1919 w 3373"/>
                <a:gd name="T107" fmla="*/ 1147 h 2146"/>
                <a:gd name="T108" fmla="*/ 2137 w 3373"/>
                <a:gd name="T109" fmla="*/ 1179 h 2146"/>
                <a:gd name="T110" fmla="*/ 2350 w 3373"/>
                <a:gd name="T111" fmla="*/ 1233 h 2146"/>
                <a:gd name="T112" fmla="*/ 2557 w 3373"/>
                <a:gd name="T113" fmla="*/ 1309 h 2146"/>
                <a:gd name="T114" fmla="*/ 2759 w 3373"/>
                <a:gd name="T115" fmla="*/ 1411 h 2146"/>
                <a:gd name="T116" fmla="*/ 2952 w 3373"/>
                <a:gd name="T117" fmla="*/ 1546 h 2146"/>
                <a:gd name="T118" fmla="*/ 3131 w 3373"/>
                <a:gd name="T119" fmla="*/ 1722 h 2146"/>
                <a:gd name="T120" fmla="*/ 3225 w 3373"/>
                <a:gd name="T121" fmla="*/ 1851 h 2146"/>
                <a:gd name="T122" fmla="*/ 3338 w 3373"/>
                <a:gd name="T123" fmla="*/ 2097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3" h="2146">
                  <a:moveTo>
                    <a:pt x="3365" y="2116"/>
                  </a:moveTo>
                  <a:cubicBezTo>
                    <a:pt x="3363" y="2109"/>
                    <a:pt x="3361" y="2102"/>
                    <a:pt x="3359" y="2095"/>
                  </a:cubicBezTo>
                  <a:cubicBezTo>
                    <a:pt x="3355" y="2083"/>
                    <a:pt x="3351" y="2070"/>
                    <a:pt x="3347" y="2058"/>
                  </a:cubicBezTo>
                  <a:cubicBezTo>
                    <a:pt x="3340" y="2041"/>
                    <a:pt x="3334" y="2023"/>
                    <a:pt x="3327" y="2006"/>
                  </a:cubicBezTo>
                  <a:cubicBezTo>
                    <a:pt x="3321" y="1993"/>
                    <a:pt x="3315" y="1980"/>
                    <a:pt x="3309" y="1967"/>
                  </a:cubicBezTo>
                  <a:cubicBezTo>
                    <a:pt x="3308" y="1964"/>
                    <a:pt x="3307" y="1961"/>
                    <a:pt x="3306" y="1959"/>
                  </a:cubicBezTo>
                  <a:cubicBezTo>
                    <a:pt x="3299" y="1944"/>
                    <a:pt x="3291" y="1930"/>
                    <a:pt x="3284" y="1915"/>
                  </a:cubicBezTo>
                  <a:cubicBezTo>
                    <a:pt x="3276" y="1902"/>
                    <a:pt x="3269" y="1888"/>
                    <a:pt x="3261" y="1875"/>
                  </a:cubicBezTo>
                  <a:cubicBezTo>
                    <a:pt x="3255" y="1865"/>
                    <a:pt x="3250" y="1855"/>
                    <a:pt x="3244" y="1846"/>
                  </a:cubicBezTo>
                  <a:cubicBezTo>
                    <a:pt x="3242" y="1843"/>
                    <a:pt x="3240" y="1840"/>
                    <a:pt x="3238" y="1837"/>
                  </a:cubicBezTo>
                  <a:cubicBezTo>
                    <a:pt x="3234" y="1830"/>
                    <a:pt x="3229" y="1824"/>
                    <a:pt x="3225" y="1817"/>
                  </a:cubicBezTo>
                  <a:cubicBezTo>
                    <a:pt x="3221" y="1812"/>
                    <a:pt x="3218" y="1807"/>
                    <a:pt x="3214" y="1801"/>
                  </a:cubicBezTo>
                  <a:cubicBezTo>
                    <a:pt x="3211" y="1797"/>
                    <a:pt x="3208" y="1793"/>
                    <a:pt x="3205" y="1789"/>
                  </a:cubicBezTo>
                  <a:cubicBezTo>
                    <a:pt x="3200" y="1782"/>
                    <a:pt x="3195" y="1775"/>
                    <a:pt x="3190" y="1768"/>
                  </a:cubicBezTo>
                  <a:cubicBezTo>
                    <a:pt x="3188" y="1766"/>
                    <a:pt x="3186" y="1763"/>
                    <a:pt x="3185" y="1761"/>
                  </a:cubicBezTo>
                  <a:cubicBezTo>
                    <a:pt x="3178" y="1753"/>
                    <a:pt x="3172" y="1744"/>
                    <a:pt x="3165" y="1736"/>
                  </a:cubicBezTo>
                  <a:cubicBezTo>
                    <a:pt x="3165" y="1735"/>
                    <a:pt x="3164" y="1735"/>
                    <a:pt x="3164" y="1734"/>
                  </a:cubicBezTo>
                  <a:cubicBezTo>
                    <a:pt x="3156" y="1724"/>
                    <a:pt x="3148" y="1715"/>
                    <a:pt x="3140" y="1706"/>
                  </a:cubicBezTo>
                  <a:cubicBezTo>
                    <a:pt x="3132" y="1696"/>
                    <a:pt x="3123" y="1686"/>
                    <a:pt x="3115" y="1677"/>
                  </a:cubicBezTo>
                  <a:cubicBezTo>
                    <a:pt x="3106" y="1667"/>
                    <a:pt x="3098" y="1658"/>
                    <a:pt x="3089" y="1649"/>
                  </a:cubicBezTo>
                  <a:cubicBezTo>
                    <a:pt x="3083" y="1643"/>
                    <a:pt x="3078" y="1638"/>
                    <a:pt x="3072" y="1632"/>
                  </a:cubicBezTo>
                  <a:cubicBezTo>
                    <a:pt x="3071" y="1631"/>
                    <a:pt x="3070" y="1630"/>
                    <a:pt x="3070" y="1630"/>
                  </a:cubicBezTo>
                  <a:cubicBezTo>
                    <a:pt x="3069" y="1629"/>
                    <a:pt x="3068" y="1628"/>
                    <a:pt x="3068" y="1628"/>
                  </a:cubicBezTo>
                  <a:cubicBezTo>
                    <a:pt x="3065" y="1625"/>
                    <a:pt x="3062" y="1622"/>
                    <a:pt x="3059" y="1619"/>
                  </a:cubicBezTo>
                  <a:cubicBezTo>
                    <a:pt x="3050" y="1610"/>
                    <a:pt x="3041" y="1602"/>
                    <a:pt x="3033" y="1594"/>
                  </a:cubicBezTo>
                  <a:cubicBezTo>
                    <a:pt x="3024" y="1586"/>
                    <a:pt x="3015" y="1578"/>
                    <a:pt x="3006" y="1570"/>
                  </a:cubicBezTo>
                  <a:cubicBezTo>
                    <a:pt x="2997" y="1562"/>
                    <a:pt x="2988" y="1554"/>
                    <a:pt x="2979" y="1547"/>
                  </a:cubicBezTo>
                  <a:cubicBezTo>
                    <a:pt x="2975" y="1543"/>
                    <a:pt x="2971" y="1539"/>
                    <a:pt x="2966" y="1535"/>
                  </a:cubicBezTo>
                  <a:cubicBezTo>
                    <a:pt x="2962" y="1532"/>
                    <a:pt x="2957" y="1528"/>
                    <a:pt x="2952" y="1524"/>
                  </a:cubicBezTo>
                  <a:cubicBezTo>
                    <a:pt x="2943" y="1517"/>
                    <a:pt x="2934" y="1510"/>
                    <a:pt x="2925" y="1503"/>
                  </a:cubicBezTo>
                  <a:cubicBezTo>
                    <a:pt x="2916" y="1496"/>
                    <a:pt x="2907" y="1489"/>
                    <a:pt x="2898" y="1483"/>
                  </a:cubicBezTo>
                  <a:cubicBezTo>
                    <a:pt x="2889" y="1476"/>
                    <a:pt x="2880" y="1469"/>
                    <a:pt x="2870" y="1463"/>
                  </a:cubicBezTo>
                  <a:cubicBezTo>
                    <a:pt x="2866" y="1460"/>
                    <a:pt x="2861" y="1456"/>
                    <a:pt x="2856" y="1453"/>
                  </a:cubicBezTo>
                  <a:cubicBezTo>
                    <a:pt x="2852" y="1450"/>
                    <a:pt x="2847" y="1447"/>
                    <a:pt x="2843" y="1444"/>
                  </a:cubicBezTo>
                  <a:cubicBezTo>
                    <a:pt x="2833" y="1438"/>
                    <a:pt x="2824" y="1432"/>
                    <a:pt x="2815" y="1426"/>
                  </a:cubicBezTo>
                  <a:cubicBezTo>
                    <a:pt x="2805" y="1420"/>
                    <a:pt x="2796" y="1414"/>
                    <a:pt x="2787" y="1408"/>
                  </a:cubicBezTo>
                  <a:cubicBezTo>
                    <a:pt x="2777" y="1402"/>
                    <a:pt x="2768" y="1397"/>
                    <a:pt x="2758" y="1391"/>
                  </a:cubicBezTo>
                  <a:cubicBezTo>
                    <a:pt x="2752" y="1388"/>
                    <a:pt x="2746" y="1384"/>
                    <a:pt x="2740" y="1380"/>
                  </a:cubicBezTo>
                  <a:cubicBezTo>
                    <a:pt x="2737" y="1378"/>
                    <a:pt x="2733" y="1377"/>
                    <a:pt x="2730" y="1375"/>
                  </a:cubicBezTo>
                  <a:cubicBezTo>
                    <a:pt x="2721" y="1370"/>
                    <a:pt x="2711" y="1364"/>
                    <a:pt x="2702" y="1359"/>
                  </a:cubicBezTo>
                  <a:cubicBezTo>
                    <a:pt x="2692" y="1354"/>
                    <a:pt x="2682" y="1349"/>
                    <a:pt x="2673" y="1344"/>
                  </a:cubicBezTo>
                  <a:cubicBezTo>
                    <a:pt x="2663" y="1339"/>
                    <a:pt x="2654" y="1334"/>
                    <a:pt x="2644" y="1330"/>
                  </a:cubicBezTo>
                  <a:cubicBezTo>
                    <a:pt x="2635" y="1325"/>
                    <a:pt x="2625" y="1320"/>
                    <a:pt x="2615" y="1316"/>
                  </a:cubicBezTo>
                  <a:cubicBezTo>
                    <a:pt x="2606" y="1311"/>
                    <a:pt x="2596" y="1307"/>
                    <a:pt x="2586" y="1302"/>
                  </a:cubicBezTo>
                  <a:cubicBezTo>
                    <a:pt x="2576" y="1298"/>
                    <a:pt x="2567" y="1294"/>
                    <a:pt x="2557" y="1290"/>
                  </a:cubicBezTo>
                  <a:cubicBezTo>
                    <a:pt x="2547" y="1285"/>
                    <a:pt x="2537" y="1281"/>
                    <a:pt x="2528" y="1277"/>
                  </a:cubicBezTo>
                  <a:cubicBezTo>
                    <a:pt x="2518" y="1273"/>
                    <a:pt x="2508" y="1269"/>
                    <a:pt x="2498" y="1266"/>
                  </a:cubicBezTo>
                  <a:cubicBezTo>
                    <a:pt x="2496" y="1265"/>
                    <a:pt x="2494" y="1264"/>
                    <a:pt x="2492" y="1263"/>
                  </a:cubicBezTo>
                  <a:cubicBezTo>
                    <a:pt x="2484" y="1260"/>
                    <a:pt x="2476" y="1257"/>
                    <a:pt x="2469" y="1254"/>
                  </a:cubicBezTo>
                  <a:cubicBezTo>
                    <a:pt x="2459" y="1251"/>
                    <a:pt x="2449" y="1247"/>
                    <a:pt x="2439" y="1244"/>
                  </a:cubicBezTo>
                  <a:cubicBezTo>
                    <a:pt x="2429" y="1240"/>
                    <a:pt x="2419" y="1237"/>
                    <a:pt x="2409" y="1233"/>
                  </a:cubicBezTo>
                  <a:cubicBezTo>
                    <a:pt x="2399" y="1230"/>
                    <a:pt x="2389" y="1227"/>
                    <a:pt x="2379" y="1223"/>
                  </a:cubicBezTo>
                  <a:cubicBezTo>
                    <a:pt x="2369" y="1220"/>
                    <a:pt x="2359" y="1217"/>
                    <a:pt x="2349" y="1214"/>
                  </a:cubicBezTo>
                  <a:cubicBezTo>
                    <a:pt x="2339" y="1211"/>
                    <a:pt x="2329" y="1208"/>
                    <a:pt x="2319" y="1205"/>
                  </a:cubicBezTo>
                  <a:cubicBezTo>
                    <a:pt x="2309" y="1202"/>
                    <a:pt x="2299" y="1200"/>
                    <a:pt x="2289" y="1197"/>
                  </a:cubicBezTo>
                  <a:cubicBezTo>
                    <a:pt x="2279" y="1194"/>
                    <a:pt x="2269" y="1191"/>
                    <a:pt x="2259" y="1189"/>
                  </a:cubicBezTo>
                  <a:cubicBezTo>
                    <a:pt x="2249" y="1186"/>
                    <a:pt x="2240" y="1184"/>
                    <a:pt x="2230" y="1182"/>
                  </a:cubicBezTo>
                  <a:cubicBezTo>
                    <a:pt x="2230" y="1182"/>
                    <a:pt x="2229" y="1181"/>
                    <a:pt x="2228" y="1181"/>
                  </a:cubicBezTo>
                  <a:cubicBezTo>
                    <a:pt x="2218" y="1179"/>
                    <a:pt x="2208" y="1176"/>
                    <a:pt x="2198" y="1174"/>
                  </a:cubicBezTo>
                  <a:cubicBezTo>
                    <a:pt x="2188" y="1172"/>
                    <a:pt x="2177" y="1170"/>
                    <a:pt x="2167" y="1168"/>
                  </a:cubicBezTo>
                  <a:cubicBezTo>
                    <a:pt x="2157" y="1165"/>
                    <a:pt x="2147" y="1163"/>
                    <a:pt x="2136" y="1161"/>
                  </a:cubicBezTo>
                  <a:cubicBezTo>
                    <a:pt x="2126" y="1159"/>
                    <a:pt x="2116" y="1157"/>
                    <a:pt x="2106" y="1156"/>
                  </a:cubicBezTo>
                  <a:cubicBezTo>
                    <a:pt x="2095" y="1154"/>
                    <a:pt x="2085" y="1152"/>
                    <a:pt x="2075" y="1150"/>
                  </a:cubicBezTo>
                  <a:cubicBezTo>
                    <a:pt x="2064" y="1149"/>
                    <a:pt x="2054" y="1147"/>
                    <a:pt x="2044" y="1145"/>
                  </a:cubicBezTo>
                  <a:cubicBezTo>
                    <a:pt x="2033" y="1144"/>
                    <a:pt x="2023" y="1142"/>
                    <a:pt x="2012" y="1141"/>
                  </a:cubicBezTo>
                  <a:cubicBezTo>
                    <a:pt x="2002" y="1139"/>
                    <a:pt x="1992" y="1138"/>
                    <a:pt x="1981" y="1137"/>
                  </a:cubicBezTo>
                  <a:cubicBezTo>
                    <a:pt x="1974" y="1136"/>
                    <a:pt x="1968" y="1135"/>
                    <a:pt x="1961" y="1134"/>
                  </a:cubicBezTo>
                  <a:cubicBezTo>
                    <a:pt x="1957" y="1134"/>
                    <a:pt x="1953" y="1134"/>
                    <a:pt x="1950" y="1133"/>
                  </a:cubicBezTo>
                  <a:cubicBezTo>
                    <a:pt x="1939" y="1132"/>
                    <a:pt x="1929" y="1131"/>
                    <a:pt x="1918" y="1130"/>
                  </a:cubicBezTo>
                  <a:cubicBezTo>
                    <a:pt x="1908" y="1129"/>
                    <a:pt x="1897" y="1128"/>
                    <a:pt x="1887" y="1127"/>
                  </a:cubicBezTo>
                  <a:cubicBezTo>
                    <a:pt x="1876" y="1126"/>
                    <a:pt x="1866" y="1125"/>
                    <a:pt x="1855" y="1125"/>
                  </a:cubicBezTo>
                  <a:cubicBezTo>
                    <a:pt x="1845" y="1124"/>
                    <a:pt x="1835" y="1123"/>
                    <a:pt x="1824" y="1123"/>
                  </a:cubicBezTo>
                  <a:cubicBezTo>
                    <a:pt x="1824" y="1123"/>
                    <a:pt x="1824" y="1123"/>
                    <a:pt x="1823" y="1123"/>
                  </a:cubicBezTo>
                  <a:cubicBezTo>
                    <a:pt x="1813" y="1122"/>
                    <a:pt x="1802" y="1122"/>
                    <a:pt x="1792" y="1121"/>
                  </a:cubicBezTo>
                  <a:cubicBezTo>
                    <a:pt x="1781" y="1121"/>
                    <a:pt x="1770" y="1121"/>
                    <a:pt x="1760" y="1120"/>
                  </a:cubicBezTo>
                  <a:cubicBezTo>
                    <a:pt x="1749" y="1120"/>
                    <a:pt x="1738" y="1120"/>
                    <a:pt x="1727" y="1120"/>
                  </a:cubicBezTo>
                  <a:cubicBezTo>
                    <a:pt x="1717" y="1120"/>
                    <a:pt x="1706" y="1120"/>
                    <a:pt x="1695" y="1120"/>
                  </a:cubicBezTo>
                  <a:cubicBezTo>
                    <a:pt x="1693" y="1120"/>
                    <a:pt x="1690" y="1120"/>
                    <a:pt x="1687" y="1120"/>
                  </a:cubicBezTo>
                  <a:cubicBezTo>
                    <a:pt x="1663" y="1120"/>
                    <a:pt x="1663" y="1120"/>
                    <a:pt x="1663" y="1120"/>
                  </a:cubicBezTo>
                  <a:cubicBezTo>
                    <a:pt x="1631" y="1121"/>
                    <a:pt x="1631" y="1121"/>
                    <a:pt x="1631" y="1121"/>
                  </a:cubicBezTo>
                  <a:cubicBezTo>
                    <a:pt x="1598" y="1121"/>
                    <a:pt x="1598" y="1121"/>
                    <a:pt x="1598" y="1121"/>
                  </a:cubicBezTo>
                  <a:cubicBezTo>
                    <a:pt x="1566" y="1122"/>
                    <a:pt x="1566" y="1122"/>
                    <a:pt x="1566" y="1122"/>
                  </a:cubicBezTo>
                  <a:cubicBezTo>
                    <a:pt x="1534" y="1123"/>
                    <a:pt x="1534" y="1123"/>
                    <a:pt x="1534" y="1123"/>
                  </a:cubicBezTo>
                  <a:cubicBezTo>
                    <a:pt x="1501" y="1123"/>
                    <a:pt x="1501" y="1123"/>
                    <a:pt x="1501" y="1123"/>
                  </a:cubicBezTo>
                  <a:cubicBezTo>
                    <a:pt x="1469" y="1124"/>
                    <a:pt x="1469" y="1124"/>
                    <a:pt x="1469" y="1124"/>
                  </a:cubicBezTo>
                  <a:cubicBezTo>
                    <a:pt x="1437" y="1125"/>
                    <a:pt x="1437" y="1125"/>
                    <a:pt x="1437" y="1125"/>
                  </a:cubicBezTo>
                  <a:cubicBezTo>
                    <a:pt x="1414" y="1125"/>
                    <a:pt x="1414" y="1125"/>
                    <a:pt x="1414" y="1125"/>
                  </a:cubicBezTo>
                  <a:cubicBezTo>
                    <a:pt x="1404" y="1125"/>
                    <a:pt x="1404" y="1125"/>
                    <a:pt x="1404" y="1125"/>
                  </a:cubicBezTo>
                  <a:cubicBezTo>
                    <a:pt x="1380" y="1126"/>
                    <a:pt x="1380" y="1126"/>
                    <a:pt x="1380" y="1126"/>
                  </a:cubicBezTo>
                  <a:cubicBezTo>
                    <a:pt x="1372" y="1126"/>
                    <a:pt x="1372" y="1126"/>
                    <a:pt x="1372" y="1126"/>
                  </a:cubicBezTo>
                  <a:cubicBezTo>
                    <a:pt x="1363" y="1126"/>
                    <a:pt x="1363" y="1126"/>
                    <a:pt x="1363" y="1126"/>
                  </a:cubicBezTo>
                  <a:cubicBezTo>
                    <a:pt x="1359" y="1126"/>
                    <a:pt x="1359" y="1126"/>
                    <a:pt x="1359" y="1126"/>
                  </a:cubicBezTo>
                  <a:cubicBezTo>
                    <a:pt x="1357" y="1126"/>
                    <a:pt x="1357" y="1126"/>
                    <a:pt x="1357" y="1126"/>
                  </a:cubicBezTo>
                  <a:cubicBezTo>
                    <a:pt x="1354" y="1126"/>
                    <a:pt x="1354" y="1126"/>
                    <a:pt x="1354" y="1126"/>
                  </a:cubicBezTo>
                  <a:cubicBezTo>
                    <a:pt x="1346" y="1126"/>
                    <a:pt x="1346" y="1126"/>
                    <a:pt x="1346" y="1126"/>
                  </a:cubicBezTo>
                  <a:cubicBezTo>
                    <a:pt x="1344" y="1126"/>
                    <a:pt x="1342" y="1126"/>
                    <a:pt x="1340" y="1126"/>
                  </a:cubicBezTo>
                  <a:cubicBezTo>
                    <a:pt x="1329" y="1126"/>
                    <a:pt x="1318" y="1126"/>
                    <a:pt x="1307" y="1126"/>
                  </a:cubicBezTo>
                  <a:cubicBezTo>
                    <a:pt x="1297" y="1126"/>
                    <a:pt x="1287" y="1126"/>
                    <a:pt x="1277" y="1126"/>
                  </a:cubicBezTo>
                  <a:cubicBezTo>
                    <a:pt x="1277" y="1126"/>
                    <a:pt x="1276" y="1126"/>
                    <a:pt x="1275" y="1126"/>
                  </a:cubicBezTo>
                  <a:cubicBezTo>
                    <a:pt x="1264" y="1126"/>
                    <a:pt x="1254" y="1126"/>
                    <a:pt x="1243" y="1126"/>
                  </a:cubicBezTo>
                  <a:cubicBezTo>
                    <a:pt x="1232" y="1126"/>
                    <a:pt x="1221" y="1126"/>
                    <a:pt x="1211" y="1126"/>
                  </a:cubicBezTo>
                  <a:cubicBezTo>
                    <a:pt x="1200" y="1126"/>
                    <a:pt x="1189" y="1126"/>
                    <a:pt x="1178" y="1126"/>
                  </a:cubicBezTo>
                  <a:cubicBezTo>
                    <a:pt x="1168" y="1126"/>
                    <a:pt x="1157" y="1126"/>
                    <a:pt x="1146" y="1126"/>
                  </a:cubicBezTo>
                  <a:cubicBezTo>
                    <a:pt x="1145" y="1126"/>
                    <a:pt x="1143" y="1126"/>
                    <a:pt x="1141" y="1126"/>
                  </a:cubicBezTo>
                  <a:cubicBezTo>
                    <a:pt x="1132" y="1126"/>
                    <a:pt x="1123" y="1126"/>
                    <a:pt x="1114" y="1125"/>
                  </a:cubicBezTo>
                  <a:cubicBezTo>
                    <a:pt x="1104" y="1125"/>
                    <a:pt x="1093" y="1125"/>
                    <a:pt x="1082" y="1125"/>
                  </a:cubicBezTo>
                  <a:cubicBezTo>
                    <a:pt x="1072" y="1124"/>
                    <a:pt x="1061" y="1124"/>
                    <a:pt x="1050" y="1123"/>
                  </a:cubicBezTo>
                  <a:cubicBezTo>
                    <a:pt x="1040" y="1123"/>
                    <a:pt x="1029" y="1122"/>
                    <a:pt x="1019" y="1122"/>
                  </a:cubicBezTo>
                  <a:cubicBezTo>
                    <a:pt x="1014" y="1121"/>
                    <a:pt x="1009" y="1121"/>
                    <a:pt x="1005" y="1121"/>
                  </a:cubicBezTo>
                  <a:cubicBezTo>
                    <a:pt x="999" y="1120"/>
                    <a:pt x="993" y="1120"/>
                    <a:pt x="987" y="1119"/>
                  </a:cubicBezTo>
                  <a:cubicBezTo>
                    <a:pt x="976" y="1118"/>
                    <a:pt x="966" y="1117"/>
                    <a:pt x="955" y="1116"/>
                  </a:cubicBezTo>
                  <a:cubicBezTo>
                    <a:pt x="945" y="1115"/>
                    <a:pt x="934" y="1114"/>
                    <a:pt x="924" y="1113"/>
                  </a:cubicBezTo>
                  <a:cubicBezTo>
                    <a:pt x="914" y="1111"/>
                    <a:pt x="903" y="1110"/>
                    <a:pt x="893" y="1108"/>
                  </a:cubicBezTo>
                  <a:cubicBezTo>
                    <a:pt x="885" y="1107"/>
                    <a:pt x="878" y="1105"/>
                    <a:pt x="870" y="1104"/>
                  </a:cubicBezTo>
                  <a:cubicBezTo>
                    <a:pt x="867" y="1103"/>
                    <a:pt x="865" y="1103"/>
                    <a:pt x="862" y="1102"/>
                  </a:cubicBezTo>
                  <a:cubicBezTo>
                    <a:pt x="852" y="1100"/>
                    <a:pt x="842" y="1097"/>
                    <a:pt x="832" y="1095"/>
                  </a:cubicBezTo>
                  <a:cubicBezTo>
                    <a:pt x="823" y="1092"/>
                    <a:pt x="814" y="1090"/>
                    <a:pt x="805" y="1087"/>
                  </a:cubicBezTo>
                  <a:cubicBezTo>
                    <a:pt x="804" y="1087"/>
                    <a:pt x="803" y="1086"/>
                    <a:pt x="802" y="1086"/>
                  </a:cubicBezTo>
                  <a:cubicBezTo>
                    <a:pt x="792" y="1082"/>
                    <a:pt x="782" y="1079"/>
                    <a:pt x="772" y="1075"/>
                  </a:cubicBezTo>
                  <a:cubicBezTo>
                    <a:pt x="762" y="1070"/>
                    <a:pt x="752" y="1066"/>
                    <a:pt x="743" y="1060"/>
                  </a:cubicBezTo>
                  <a:cubicBezTo>
                    <a:pt x="743" y="1060"/>
                    <a:pt x="743" y="1060"/>
                    <a:pt x="743" y="1060"/>
                  </a:cubicBezTo>
                  <a:cubicBezTo>
                    <a:pt x="741" y="1059"/>
                    <a:pt x="738" y="1058"/>
                    <a:pt x="736" y="1056"/>
                  </a:cubicBezTo>
                  <a:cubicBezTo>
                    <a:pt x="734" y="1055"/>
                    <a:pt x="731" y="1053"/>
                    <a:pt x="729" y="1052"/>
                  </a:cubicBezTo>
                  <a:cubicBezTo>
                    <a:pt x="722" y="1047"/>
                    <a:pt x="722" y="1047"/>
                    <a:pt x="722" y="1047"/>
                  </a:cubicBezTo>
                  <a:cubicBezTo>
                    <a:pt x="720" y="1045"/>
                    <a:pt x="718" y="1043"/>
                    <a:pt x="715" y="1042"/>
                  </a:cubicBezTo>
                  <a:cubicBezTo>
                    <a:pt x="715" y="1042"/>
                    <a:pt x="715" y="1042"/>
                    <a:pt x="715" y="1042"/>
                  </a:cubicBezTo>
                  <a:cubicBezTo>
                    <a:pt x="712" y="1039"/>
                    <a:pt x="712" y="1039"/>
                    <a:pt x="712" y="1039"/>
                  </a:cubicBezTo>
                  <a:cubicBezTo>
                    <a:pt x="709" y="1036"/>
                    <a:pt x="709" y="1036"/>
                    <a:pt x="709" y="1036"/>
                  </a:cubicBezTo>
                  <a:cubicBezTo>
                    <a:pt x="704" y="1032"/>
                    <a:pt x="704" y="1032"/>
                    <a:pt x="704" y="1032"/>
                  </a:cubicBezTo>
                  <a:cubicBezTo>
                    <a:pt x="703" y="1031"/>
                    <a:pt x="702" y="1030"/>
                    <a:pt x="701" y="1029"/>
                  </a:cubicBezTo>
                  <a:cubicBezTo>
                    <a:pt x="700" y="1027"/>
                    <a:pt x="698" y="1025"/>
                    <a:pt x="696" y="1023"/>
                  </a:cubicBezTo>
                  <a:cubicBezTo>
                    <a:pt x="695" y="1022"/>
                    <a:pt x="694" y="1020"/>
                    <a:pt x="693" y="1019"/>
                  </a:cubicBezTo>
                  <a:cubicBezTo>
                    <a:pt x="684" y="1007"/>
                    <a:pt x="676" y="993"/>
                    <a:pt x="671" y="978"/>
                  </a:cubicBezTo>
                  <a:cubicBezTo>
                    <a:pt x="670" y="973"/>
                    <a:pt x="668" y="969"/>
                    <a:pt x="667" y="964"/>
                  </a:cubicBezTo>
                  <a:cubicBezTo>
                    <a:pt x="662" y="943"/>
                    <a:pt x="663" y="920"/>
                    <a:pt x="669" y="899"/>
                  </a:cubicBezTo>
                  <a:cubicBezTo>
                    <a:pt x="671" y="894"/>
                    <a:pt x="673" y="889"/>
                    <a:pt x="675" y="884"/>
                  </a:cubicBezTo>
                  <a:cubicBezTo>
                    <a:pt x="676" y="882"/>
                    <a:pt x="677" y="879"/>
                    <a:pt x="678" y="877"/>
                  </a:cubicBezTo>
                  <a:cubicBezTo>
                    <a:pt x="683" y="869"/>
                    <a:pt x="683" y="869"/>
                    <a:pt x="683" y="869"/>
                  </a:cubicBezTo>
                  <a:cubicBezTo>
                    <a:pt x="688" y="860"/>
                    <a:pt x="695" y="852"/>
                    <a:pt x="703" y="844"/>
                  </a:cubicBezTo>
                  <a:cubicBezTo>
                    <a:pt x="703" y="844"/>
                    <a:pt x="703" y="844"/>
                    <a:pt x="703" y="844"/>
                  </a:cubicBezTo>
                  <a:cubicBezTo>
                    <a:pt x="711" y="836"/>
                    <a:pt x="719" y="829"/>
                    <a:pt x="728" y="822"/>
                  </a:cubicBezTo>
                  <a:cubicBezTo>
                    <a:pt x="733" y="819"/>
                    <a:pt x="737" y="816"/>
                    <a:pt x="742" y="813"/>
                  </a:cubicBezTo>
                  <a:cubicBezTo>
                    <a:pt x="747" y="810"/>
                    <a:pt x="752" y="807"/>
                    <a:pt x="756" y="804"/>
                  </a:cubicBezTo>
                  <a:cubicBezTo>
                    <a:pt x="764" y="800"/>
                    <a:pt x="772" y="796"/>
                    <a:pt x="779" y="792"/>
                  </a:cubicBezTo>
                  <a:cubicBezTo>
                    <a:pt x="791" y="786"/>
                    <a:pt x="803" y="780"/>
                    <a:pt x="815" y="775"/>
                  </a:cubicBezTo>
                  <a:cubicBezTo>
                    <a:pt x="816" y="775"/>
                    <a:pt x="817" y="775"/>
                    <a:pt x="817" y="774"/>
                  </a:cubicBezTo>
                  <a:cubicBezTo>
                    <a:pt x="828" y="770"/>
                    <a:pt x="840" y="765"/>
                    <a:pt x="851" y="761"/>
                  </a:cubicBezTo>
                  <a:cubicBezTo>
                    <a:pt x="863" y="757"/>
                    <a:pt x="874" y="753"/>
                    <a:pt x="886" y="749"/>
                  </a:cubicBezTo>
                  <a:cubicBezTo>
                    <a:pt x="898" y="745"/>
                    <a:pt x="909" y="741"/>
                    <a:pt x="921" y="738"/>
                  </a:cubicBezTo>
                  <a:cubicBezTo>
                    <a:pt x="929" y="735"/>
                    <a:pt x="938" y="733"/>
                    <a:pt x="946" y="730"/>
                  </a:cubicBezTo>
                  <a:cubicBezTo>
                    <a:pt x="949" y="730"/>
                    <a:pt x="952" y="729"/>
                    <a:pt x="955" y="728"/>
                  </a:cubicBezTo>
                  <a:cubicBezTo>
                    <a:pt x="967" y="725"/>
                    <a:pt x="978" y="721"/>
                    <a:pt x="990" y="718"/>
                  </a:cubicBezTo>
                  <a:cubicBezTo>
                    <a:pt x="1001" y="715"/>
                    <a:pt x="1013" y="712"/>
                    <a:pt x="1024" y="710"/>
                  </a:cubicBezTo>
                  <a:cubicBezTo>
                    <a:pt x="1036" y="707"/>
                    <a:pt x="1047" y="704"/>
                    <a:pt x="1058" y="701"/>
                  </a:cubicBezTo>
                  <a:cubicBezTo>
                    <a:pt x="1065" y="699"/>
                    <a:pt x="1071" y="698"/>
                    <a:pt x="1078" y="696"/>
                  </a:cubicBezTo>
                  <a:cubicBezTo>
                    <a:pt x="1083" y="695"/>
                    <a:pt x="1088" y="694"/>
                    <a:pt x="1093" y="693"/>
                  </a:cubicBezTo>
                  <a:cubicBezTo>
                    <a:pt x="1104" y="690"/>
                    <a:pt x="1115" y="687"/>
                    <a:pt x="1127" y="684"/>
                  </a:cubicBezTo>
                  <a:cubicBezTo>
                    <a:pt x="1133" y="683"/>
                    <a:pt x="1138" y="682"/>
                    <a:pt x="1144" y="680"/>
                  </a:cubicBezTo>
                  <a:cubicBezTo>
                    <a:pt x="1150" y="679"/>
                    <a:pt x="1155" y="677"/>
                    <a:pt x="1161" y="676"/>
                  </a:cubicBezTo>
                  <a:cubicBezTo>
                    <a:pt x="1173" y="673"/>
                    <a:pt x="1184" y="669"/>
                    <a:pt x="1196" y="666"/>
                  </a:cubicBezTo>
                  <a:cubicBezTo>
                    <a:pt x="1200" y="665"/>
                    <a:pt x="1205" y="663"/>
                    <a:pt x="1210" y="662"/>
                  </a:cubicBezTo>
                  <a:cubicBezTo>
                    <a:pt x="1217" y="660"/>
                    <a:pt x="1224" y="658"/>
                    <a:pt x="1230" y="655"/>
                  </a:cubicBezTo>
                  <a:cubicBezTo>
                    <a:pt x="1242" y="652"/>
                    <a:pt x="1254" y="648"/>
                    <a:pt x="1265" y="643"/>
                  </a:cubicBezTo>
                  <a:cubicBezTo>
                    <a:pt x="1277" y="639"/>
                    <a:pt x="1289" y="634"/>
                    <a:pt x="1301" y="629"/>
                  </a:cubicBezTo>
                  <a:cubicBezTo>
                    <a:pt x="1313" y="624"/>
                    <a:pt x="1325" y="619"/>
                    <a:pt x="1337" y="613"/>
                  </a:cubicBezTo>
                  <a:cubicBezTo>
                    <a:pt x="1337" y="612"/>
                    <a:pt x="1338" y="612"/>
                    <a:pt x="1338" y="612"/>
                  </a:cubicBezTo>
                  <a:cubicBezTo>
                    <a:pt x="1350" y="606"/>
                    <a:pt x="1362" y="599"/>
                    <a:pt x="1374" y="592"/>
                  </a:cubicBezTo>
                  <a:cubicBezTo>
                    <a:pt x="1382" y="587"/>
                    <a:pt x="1390" y="582"/>
                    <a:pt x="1397" y="576"/>
                  </a:cubicBezTo>
                  <a:cubicBezTo>
                    <a:pt x="1403" y="572"/>
                    <a:pt x="1408" y="568"/>
                    <a:pt x="1413" y="564"/>
                  </a:cubicBezTo>
                  <a:cubicBezTo>
                    <a:pt x="1426" y="554"/>
                    <a:pt x="1437" y="542"/>
                    <a:pt x="1448" y="529"/>
                  </a:cubicBezTo>
                  <a:cubicBezTo>
                    <a:pt x="1451" y="526"/>
                    <a:pt x="1453" y="523"/>
                    <a:pt x="1456" y="519"/>
                  </a:cubicBezTo>
                  <a:cubicBezTo>
                    <a:pt x="1460" y="513"/>
                    <a:pt x="1464" y="507"/>
                    <a:pt x="1468" y="501"/>
                  </a:cubicBezTo>
                  <a:cubicBezTo>
                    <a:pt x="1469" y="498"/>
                    <a:pt x="1471" y="496"/>
                    <a:pt x="1472" y="493"/>
                  </a:cubicBezTo>
                  <a:cubicBezTo>
                    <a:pt x="1473" y="490"/>
                    <a:pt x="1475" y="488"/>
                    <a:pt x="1476" y="485"/>
                  </a:cubicBezTo>
                  <a:cubicBezTo>
                    <a:pt x="1479" y="477"/>
                    <a:pt x="1479" y="477"/>
                    <a:pt x="1479" y="477"/>
                  </a:cubicBezTo>
                  <a:cubicBezTo>
                    <a:pt x="1480" y="474"/>
                    <a:pt x="1481" y="472"/>
                    <a:pt x="1482" y="469"/>
                  </a:cubicBezTo>
                  <a:cubicBezTo>
                    <a:pt x="1490" y="447"/>
                    <a:pt x="1495" y="424"/>
                    <a:pt x="1494" y="401"/>
                  </a:cubicBezTo>
                  <a:cubicBezTo>
                    <a:pt x="1494" y="400"/>
                    <a:pt x="1494" y="400"/>
                    <a:pt x="1494" y="400"/>
                  </a:cubicBezTo>
                  <a:cubicBezTo>
                    <a:pt x="1494" y="400"/>
                    <a:pt x="1494" y="400"/>
                    <a:pt x="1494" y="400"/>
                  </a:cubicBezTo>
                  <a:cubicBezTo>
                    <a:pt x="1493" y="392"/>
                    <a:pt x="1496" y="396"/>
                    <a:pt x="1491" y="376"/>
                  </a:cubicBezTo>
                  <a:cubicBezTo>
                    <a:pt x="1487" y="358"/>
                    <a:pt x="1477" y="343"/>
                    <a:pt x="1469" y="327"/>
                  </a:cubicBezTo>
                  <a:cubicBezTo>
                    <a:pt x="1463" y="316"/>
                    <a:pt x="1456" y="305"/>
                    <a:pt x="1448" y="295"/>
                  </a:cubicBezTo>
                  <a:cubicBezTo>
                    <a:pt x="1447" y="293"/>
                    <a:pt x="1446" y="292"/>
                    <a:pt x="1445" y="291"/>
                  </a:cubicBezTo>
                  <a:cubicBezTo>
                    <a:pt x="1437" y="281"/>
                    <a:pt x="1429" y="271"/>
                    <a:pt x="1420" y="262"/>
                  </a:cubicBezTo>
                  <a:cubicBezTo>
                    <a:pt x="1420" y="262"/>
                    <a:pt x="1419" y="262"/>
                    <a:pt x="1419" y="262"/>
                  </a:cubicBezTo>
                  <a:cubicBezTo>
                    <a:pt x="1418" y="261"/>
                    <a:pt x="1417" y="260"/>
                    <a:pt x="1416" y="258"/>
                  </a:cubicBezTo>
                  <a:cubicBezTo>
                    <a:pt x="1407" y="250"/>
                    <a:pt x="1398" y="243"/>
                    <a:pt x="1389" y="236"/>
                  </a:cubicBezTo>
                  <a:cubicBezTo>
                    <a:pt x="1380" y="229"/>
                    <a:pt x="1371" y="222"/>
                    <a:pt x="1361" y="217"/>
                  </a:cubicBezTo>
                  <a:cubicBezTo>
                    <a:pt x="1360" y="216"/>
                    <a:pt x="1359" y="215"/>
                    <a:pt x="1358" y="215"/>
                  </a:cubicBezTo>
                  <a:cubicBezTo>
                    <a:pt x="1350" y="210"/>
                    <a:pt x="1341" y="205"/>
                    <a:pt x="1333" y="200"/>
                  </a:cubicBezTo>
                  <a:cubicBezTo>
                    <a:pt x="1323" y="195"/>
                    <a:pt x="1314" y="190"/>
                    <a:pt x="1304" y="186"/>
                  </a:cubicBezTo>
                  <a:cubicBezTo>
                    <a:pt x="1294" y="182"/>
                    <a:pt x="1285" y="177"/>
                    <a:pt x="1275" y="173"/>
                  </a:cubicBezTo>
                  <a:cubicBezTo>
                    <a:pt x="1268" y="171"/>
                    <a:pt x="1262" y="168"/>
                    <a:pt x="1255" y="166"/>
                  </a:cubicBezTo>
                  <a:cubicBezTo>
                    <a:pt x="1252" y="165"/>
                    <a:pt x="1248" y="163"/>
                    <a:pt x="1245" y="162"/>
                  </a:cubicBezTo>
                  <a:cubicBezTo>
                    <a:pt x="1235" y="159"/>
                    <a:pt x="1225" y="155"/>
                    <a:pt x="1215" y="152"/>
                  </a:cubicBezTo>
                  <a:cubicBezTo>
                    <a:pt x="1205" y="149"/>
                    <a:pt x="1195" y="146"/>
                    <a:pt x="1185" y="143"/>
                  </a:cubicBezTo>
                  <a:cubicBezTo>
                    <a:pt x="1175" y="140"/>
                    <a:pt x="1165" y="137"/>
                    <a:pt x="1155" y="135"/>
                  </a:cubicBezTo>
                  <a:cubicBezTo>
                    <a:pt x="1152" y="134"/>
                    <a:pt x="1149" y="133"/>
                    <a:pt x="1146" y="132"/>
                  </a:cubicBezTo>
                  <a:cubicBezTo>
                    <a:pt x="1139" y="130"/>
                    <a:pt x="1132" y="128"/>
                    <a:pt x="1125" y="127"/>
                  </a:cubicBezTo>
                  <a:cubicBezTo>
                    <a:pt x="1115" y="124"/>
                    <a:pt x="1104" y="121"/>
                    <a:pt x="1094" y="119"/>
                  </a:cubicBezTo>
                  <a:cubicBezTo>
                    <a:pt x="1093" y="118"/>
                    <a:pt x="1092" y="118"/>
                    <a:pt x="1091" y="118"/>
                  </a:cubicBezTo>
                  <a:cubicBezTo>
                    <a:pt x="1064" y="111"/>
                    <a:pt x="1064" y="111"/>
                    <a:pt x="1064" y="111"/>
                  </a:cubicBezTo>
                  <a:cubicBezTo>
                    <a:pt x="1036" y="104"/>
                    <a:pt x="1036" y="104"/>
                    <a:pt x="1036" y="104"/>
                  </a:cubicBezTo>
                  <a:cubicBezTo>
                    <a:pt x="1034" y="103"/>
                    <a:pt x="1034" y="103"/>
                    <a:pt x="1034" y="103"/>
                  </a:cubicBezTo>
                  <a:cubicBezTo>
                    <a:pt x="1029" y="102"/>
                    <a:pt x="1029" y="102"/>
                    <a:pt x="1029" y="102"/>
                  </a:cubicBezTo>
                  <a:cubicBezTo>
                    <a:pt x="1025" y="101"/>
                    <a:pt x="1025" y="101"/>
                    <a:pt x="1025" y="101"/>
                  </a:cubicBezTo>
                  <a:cubicBezTo>
                    <a:pt x="1024" y="101"/>
                    <a:pt x="1023" y="100"/>
                    <a:pt x="1022" y="100"/>
                  </a:cubicBezTo>
                  <a:cubicBezTo>
                    <a:pt x="1008" y="98"/>
                    <a:pt x="1008" y="98"/>
                    <a:pt x="1008" y="98"/>
                  </a:cubicBezTo>
                  <a:cubicBezTo>
                    <a:pt x="1006" y="97"/>
                    <a:pt x="1005" y="97"/>
                    <a:pt x="1003" y="97"/>
                  </a:cubicBezTo>
                  <a:cubicBezTo>
                    <a:pt x="995" y="95"/>
                    <a:pt x="987" y="94"/>
                    <a:pt x="980" y="92"/>
                  </a:cubicBezTo>
                  <a:cubicBezTo>
                    <a:pt x="977" y="92"/>
                    <a:pt x="975" y="91"/>
                    <a:pt x="972" y="91"/>
                  </a:cubicBezTo>
                  <a:cubicBezTo>
                    <a:pt x="962" y="89"/>
                    <a:pt x="951" y="87"/>
                    <a:pt x="941" y="86"/>
                  </a:cubicBezTo>
                  <a:cubicBezTo>
                    <a:pt x="935" y="85"/>
                    <a:pt x="929" y="84"/>
                    <a:pt x="923" y="83"/>
                  </a:cubicBezTo>
                  <a:cubicBezTo>
                    <a:pt x="919" y="82"/>
                    <a:pt x="915" y="81"/>
                    <a:pt x="910" y="81"/>
                  </a:cubicBezTo>
                  <a:cubicBezTo>
                    <a:pt x="900" y="79"/>
                    <a:pt x="889" y="78"/>
                    <a:pt x="879" y="76"/>
                  </a:cubicBezTo>
                  <a:cubicBezTo>
                    <a:pt x="869" y="75"/>
                    <a:pt x="858" y="73"/>
                    <a:pt x="848" y="72"/>
                  </a:cubicBezTo>
                  <a:cubicBezTo>
                    <a:pt x="837" y="70"/>
                    <a:pt x="827" y="69"/>
                    <a:pt x="817" y="67"/>
                  </a:cubicBezTo>
                  <a:cubicBezTo>
                    <a:pt x="806" y="66"/>
                    <a:pt x="796" y="65"/>
                    <a:pt x="785" y="63"/>
                  </a:cubicBezTo>
                  <a:cubicBezTo>
                    <a:pt x="775" y="62"/>
                    <a:pt x="765" y="61"/>
                    <a:pt x="754" y="59"/>
                  </a:cubicBezTo>
                  <a:cubicBezTo>
                    <a:pt x="744" y="58"/>
                    <a:pt x="733" y="57"/>
                    <a:pt x="723" y="56"/>
                  </a:cubicBezTo>
                  <a:cubicBezTo>
                    <a:pt x="714" y="55"/>
                    <a:pt x="706" y="54"/>
                    <a:pt x="698" y="53"/>
                  </a:cubicBezTo>
                  <a:cubicBezTo>
                    <a:pt x="691" y="52"/>
                    <a:pt x="691" y="52"/>
                    <a:pt x="691" y="52"/>
                  </a:cubicBezTo>
                  <a:cubicBezTo>
                    <a:pt x="660" y="48"/>
                    <a:pt x="660" y="48"/>
                    <a:pt x="660" y="48"/>
                  </a:cubicBezTo>
                  <a:cubicBezTo>
                    <a:pt x="629" y="45"/>
                    <a:pt x="629" y="45"/>
                    <a:pt x="629" y="45"/>
                  </a:cubicBezTo>
                  <a:cubicBezTo>
                    <a:pt x="597" y="41"/>
                    <a:pt x="597" y="41"/>
                    <a:pt x="597" y="41"/>
                  </a:cubicBezTo>
                  <a:cubicBezTo>
                    <a:pt x="566" y="37"/>
                    <a:pt x="566" y="37"/>
                    <a:pt x="566" y="37"/>
                  </a:cubicBezTo>
                  <a:cubicBezTo>
                    <a:pt x="535" y="34"/>
                    <a:pt x="535" y="34"/>
                    <a:pt x="535" y="34"/>
                  </a:cubicBezTo>
                  <a:cubicBezTo>
                    <a:pt x="503" y="30"/>
                    <a:pt x="503" y="30"/>
                    <a:pt x="503" y="30"/>
                  </a:cubicBezTo>
                  <a:cubicBezTo>
                    <a:pt x="472" y="27"/>
                    <a:pt x="472" y="27"/>
                    <a:pt x="472" y="27"/>
                  </a:cubicBezTo>
                  <a:cubicBezTo>
                    <a:pt x="471" y="26"/>
                    <a:pt x="471" y="26"/>
                    <a:pt x="471" y="26"/>
                  </a:cubicBezTo>
                  <a:cubicBezTo>
                    <a:pt x="461" y="25"/>
                    <a:pt x="451" y="24"/>
                    <a:pt x="441" y="23"/>
                  </a:cubicBezTo>
                  <a:cubicBezTo>
                    <a:pt x="430" y="22"/>
                    <a:pt x="420" y="21"/>
                    <a:pt x="409" y="20"/>
                  </a:cubicBezTo>
                  <a:cubicBezTo>
                    <a:pt x="399" y="19"/>
                    <a:pt x="388" y="18"/>
                    <a:pt x="378" y="17"/>
                  </a:cubicBezTo>
                  <a:cubicBezTo>
                    <a:pt x="367" y="16"/>
                    <a:pt x="357" y="15"/>
                    <a:pt x="346" y="14"/>
                  </a:cubicBezTo>
                  <a:cubicBezTo>
                    <a:pt x="336" y="13"/>
                    <a:pt x="325" y="12"/>
                    <a:pt x="315" y="11"/>
                  </a:cubicBezTo>
                  <a:cubicBezTo>
                    <a:pt x="304" y="10"/>
                    <a:pt x="294" y="9"/>
                    <a:pt x="283" y="9"/>
                  </a:cubicBezTo>
                  <a:cubicBezTo>
                    <a:pt x="272" y="8"/>
                    <a:pt x="262" y="7"/>
                    <a:pt x="251" y="6"/>
                  </a:cubicBezTo>
                  <a:cubicBezTo>
                    <a:pt x="249" y="6"/>
                    <a:pt x="247" y="6"/>
                    <a:pt x="244" y="6"/>
                  </a:cubicBezTo>
                  <a:cubicBezTo>
                    <a:pt x="236" y="5"/>
                    <a:pt x="228" y="5"/>
                    <a:pt x="220" y="4"/>
                  </a:cubicBezTo>
                  <a:cubicBezTo>
                    <a:pt x="209" y="4"/>
                    <a:pt x="198" y="3"/>
                    <a:pt x="188" y="3"/>
                  </a:cubicBezTo>
                  <a:cubicBezTo>
                    <a:pt x="177" y="2"/>
                    <a:pt x="167" y="2"/>
                    <a:pt x="156" y="1"/>
                  </a:cubicBezTo>
                  <a:cubicBezTo>
                    <a:pt x="147" y="1"/>
                    <a:pt x="139" y="1"/>
                    <a:pt x="131" y="1"/>
                  </a:cubicBezTo>
                  <a:cubicBezTo>
                    <a:pt x="128" y="1"/>
                    <a:pt x="126" y="0"/>
                    <a:pt x="124" y="0"/>
                  </a:cubicBezTo>
                  <a:cubicBezTo>
                    <a:pt x="117" y="0"/>
                    <a:pt x="109" y="0"/>
                    <a:pt x="102" y="0"/>
                  </a:cubicBezTo>
                  <a:cubicBezTo>
                    <a:pt x="92" y="0"/>
                    <a:pt x="92" y="0"/>
                    <a:pt x="92" y="0"/>
                  </a:cubicBezTo>
                  <a:cubicBezTo>
                    <a:pt x="74" y="0"/>
                    <a:pt x="74" y="0"/>
                    <a:pt x="74" y="0"/>
                  </a:cubicBezTo>
                  <a:cubicBezTo>
                    <a:pt x="60" y="0"/>
                    <a:pt x="60" y="0"/>
                    <a:pt x="60" y="0"/>
                  </a:cubicBezTo>
                  <a:cubicBezTo>
                    <a:pt x="45" y="0"/>
                    <a:pt x="45" y="0"/>
                    <a:pt x="45" y="0"/>
                  </a:cubicBezTo>
                  <a:cubicBezTo>
                    <a:pt x="39" y="0"/>
                    <a:pt x="33" y="0"/>
                    <a:pt x="27" y="0"/>
                  </a:cubicBezTo>
                  <a:cubicBezTo>
                    <a:pt x="24" y="1"/>
                    <a:pt x="20" y="1"/>
                    <a:pt x="17" y="1"/>
                  </a:cubicBezTo>
                  <a:cubicBezTo>
                    <a:pt x="11" y="1"/>
                    <a:pt x="6" y="1"/>
                    <a:pt x="0" y="2"/>
                  </a:cubicBezTo>
                  <a:cubicBezTo>
                    <a:pt x="0" y="10"/>
                    <a:pt x="0" y="10"/>
                    <a:pt x="0" y="10"/>
                  </a:cubicBezTo>
                  <a:cubicBezTo>
                    <a:pt x="7" y="10"/>
                    <a:pt x="14" y="10"/>
                    <a:pt x="21" y="10"/>
                  </a:cubicBezTo>
                  <a:cubicBezTo>
                    <a:pt x="24" y="9"/>
                    <a:pt x="27" y="9"/>
                    <a:pt x="30" y="9"/>
                  </a:cubicBezTo>
                  <a:cubicBezTo>
                    <a:pt x="36" y="9"/>
                    <a:pt x="43" y="9"/>
                    <a:pt x="49" y="9"/>
                  </a:cubicBezTo>
                  <a:cubicBezTo>
                    <a:pt x="62" y="9"/>
                    <a:pt x="62" y="9"/>
                    <a:pt x="62" y="9"/>
                  </a:cubicBezTo>
                  <a:cubicBezTo>
                    <a:pt x="78" y="9"/>
                    <a:pt x="78" y="9"/>
                    <a:pt x="78" y="9"/>
                  </a:cubicBezTo>
                  <a:cubicBezTo>
                    <a:pt x="95" y="9"/>
                    <a:pt x="95" y="9"/>
                    <a:pt x="95" y="9"/>
                  </a:cubicBezTo>
                  <a:cubicBezTo>
                    <a:pt x="106" y="9"/>
                    <a:pt x="106" y="9"/>
                    <a:pt x="106" y="9"/>
                  </a:cubicBezTo>
                  <a:cubicBezTo>
                    <a:pt x="113" y="9"/>
                    <a:pt x="120" y="9"/>
                    <a:pt x="127" y="9"/>
                  </a:cubicBezTo>
                  <a:cubicBezTo>
                    <a:pt x="129" y="9"/>
                    <a:pt x="132" y="9"/>
                    <a:pt x="134" y="10"/>
                  </a:cubicBezTo>
                  <a:cubicBezTo>
                    <a:pt x="143" y="10"/>
                    <a:pt x="151" y="10"/>
                    <a:pt x="159" y="10"/>
                  </a:cubicBezTo>
                  <a:cubicBezTo>
                    <a:pt x="169" y="11"/>
                    <a:pt x="180" y="11"/>
                    <a:pt x="191" y="12"/>
                  </a:cubicBezTo>
                  <a:cubicBezTo>
                    <a:pt x="201" y="12"/>
                    <a:pt x="212" y="13"/>
                    <a:pt x="222" y="14"/>
                  </a:cubicBezTo>
                  <a:cubicBezTo>
                    <a:pt x="231" y="14"/>
                    <a:pt x="240" y="15"/>
                    <a:pt x="248" y="15"/>
                  </a:cubicBezTo>
                  <a:cubicBezTo>
                    <a:pt x="250" y="15"/>
                    <a:pt x="252" y="15"/>
                    <a:pt x="254" y="16"/>
                  </a:cubicBezTo>
                  <a:cubicBezTo>
                    <a:pt x="265" y="16"/>
                    <a:pt x="275" y="17"/>
                    <a:pt x="286" y="18"/>
                  </a:cubicBezTo>
                  <a:cubicBezTo>
                    <a:pt x="296" y="19"/>
                    <a:pt x="307" y="20"/>
                    <a:pt x="317" y="20"/>
                  </a:cubicBezTo>
                  <a:cubicBezTo>
                    <a:pt x="328" y="21"/>
                    <a:pt x="338" y="22"/>
                    <a:pt x="349" y="23"/>
                  </a:cubicBezTo>
                  <a:cubicBezTo>
                    <a:pt x="359" y="24"/>
                    <a:pt x="370" y="25"/>
                    <a:pt x="380" y="26"/>
                  </a:cubicBezTo>
                  <a:cubicBezTo>
                    <a:pt x="391" y="27"/>
                    <a:pt x="401" y="28"/>
                    <a:pt x="412" y="29"/>
                  </a:cubicBezTo>
                  <a:cubicBezTo>
                    <a:pt x="422" y="30"/>
                    <a:pt x="433" y="32"/>
                    <a:pt x="443" y="33"/>
                  </a:cubicBezTo>
                  <a:cubicBezTo>
                    <a:pt x="454" y="34"/>
                    <a:pt x="464" y="35"/>
                    <a:pt x="475" y="36"/>
                  </a:cubicBezTo>
                  <a:cubicBezTo>
                    <a:pt x="475" y="36"/>
                    <a:pt x="475" y="36"/>
                    <a:pt x="475" y="36"/>
                  </a:cubicBezTo>
                  <a:cubicBezTo>
                    <a:pt x="506" y="40"/>
                    <a:pt x="506" y="40"/>
                    <a:pt x="506" y="40"/>
                  </a:cubicBezTo>
                  <a:cubicBezTo>
                    <a:pt x="537" y="44"/>
                    <a:pt x="537" y="44"/>
                    <a:pt x="537" y="44"/>
                  </a:cubicBezTo>
                  <a:cubicBezTo>
                    <a:pt x="569" y="47"/>
                    <a:pt x="569" y="47"/>
                    <a:pt x="569" y="47"/>
                  </a:cubicBezTo>
                  <a:cubicBezTo>
                    <a:pt x="600" y="51"/>
                    <a:pt x="600" y="51"/>
                    <a:pt x="600" y="51"/>
                  </a:cubicBezTo>
                  <a:cubicBezTo>
                    <a:pt x="631" y="55"/>
                    <a:pt x="631" y="55"/>
                    <a:pt x="631" y="55"/>
                  </a:cubicBezTo>
                  <a:cubicBezTo>
                    <a:pt x="663" y="58"/>
                    <a:pt x="663" y="58"/>
                    <a:pt x="663" y="58"/>
                  </a:cubicBezTo>
                  <a:cubicBezTo>
                    <a:pt x="694" y="62"/>
                    <a:pt x="694" y="62"/>
                    <a:pt x="694" y="62"/>
                  </a:cubicBezTo>
                  <a:cubicBezTo>
                    <a:pt x="701" y="63"/>
                    <a:pt x="701" y="63"/>
                    <a:pt x="701" y="63"/>
                  </a:cubicBezTo>
                  <a:cubicBezTo>
                    <a:pt x="709" y="64"/>
                    <a:pt x="717" y="65"/>
                    <a:pt x="725" y="66"/>
                  </a:cubicBezTo>
                  <a:cubicBezTo>
                    <a:pt x="736" y="67"/>
                    <a:pt x="746" y="68"/>
                    <a:pt x="757" y="70"/>
                  </a:cubicBezTo>
                  <a:cubicBezTo>
                    <a:pt x="767" y="71"/>
                    <a:pt x="777" y="72"/>
                    <a:pt x="788" y="74"/>
                  </a:cubicBezTo>
                  <a:cubicBezTo>
                    <a:pt x="798" y="75"/>
                    <a:pt x="809" y="76"/>
                    <a:pt x="819" y="78"/>
                  </a:cubicBezTo>
                  <a:cubicBezTo>
                    <a:pt x="830" y="79"/>
                    <a:pt x="840" y="81"/>
                    <a:pt x="850" y="82"/>
                  </a:cubicBezTo>
                  <a:cubicBezTo>
                    <a:pt x="861" y="84"/>
                    <a:pt x="871" y="85"/>
                    <a:pt x="881" y="87"/>
                  </a:cubicBezTo>
                  <a:cubicBezTo>
                    <a:pt x="892" y="88"/>
                    <a:pt x="902" y="90"/>
                    <a:pt x="913" y="91"/>
                  </a:cubicBezTo>
                  <a:cubicBezTo>
                    <a:pt x="917" y="92"/>
                    <a:pt x="922" y="93"/>
                    <a:pt x="926" y="94"/>
                  </a:cubicBezTo>
                  <a:cubicBezTo>
                    <a:pt x="932" y="94"/>
                    <a:pt x="938" y="95"/>
                    <a:pt x="944" y="96"/>
                  </a:cubicBezTo>
                  <a:cubicBezTo>
                    <a:pt x="954" y="98"/>
                    <a:pt x="964" y="100"/>
                    <a:pt x="974" y="102"/>
                  </a:cubicBezTo>
                  <a:cubicBezTo>
                    <a:pt x="977" y="102"/>
                    <a:pt x="980" y="103"/>
                    <a:pt x="982" y="103"/>
                  </a:cubicBezTo>
                  <a:cubicBezTo>
                    <a:pt x="990" y="105"/>
                    <a:pt x="998" y="106"/>
                    <a:pt x="1005" y="107"/>
                  </a:cubicBezTo>
                  <a:cubicBezTo>
                    <a:pt x="1007" y="108"/>
                    <a:pt x="1009" y="108"/>
                    <a:pt x="1010" y="108"/>
                  </a:cubicBezTo>
                  <a:cubicBezTo>
                    <a:pt x="1024" y="111"/>
                    <a:pt x="1024" y="111"/>
                    <a:pt x="1024" y="111"/>
                  </a:cubicBezTo>
                  <a:cubicBezTo>
                    <a:pt x="1025" y="111"/>
                    <a:pt x="1027" y="112"/>
                    <a:pt x="1028" y="112"/>
                  </a:cubicBezTo>
                  <a:cubicBezTo>
                    <a:pt x="1031" y="113"/>
                    <a:pt x="1031" y="113"/>
                    <a:pt x="1031" y="113"/>
                  </a:cubicBezTo>
                  <a:cubicBezTo>
                    <a:pt x="1036" y="114"/>
                    <a:pt x="1036" y="114"/>
                    <a:pt x="1036" y="114"/>
                  </a:cubicBezTo>
                  <a:cubicBezTo>
                    <a:pt x="1038" y="114"/>
                    <a:pt x="1038" y="114"/>
                    <a:pt x="1038" y="114"/>
                  </a:cubicBezTo>
                  <a:cubicBezTo>
                    <a:pt x="1066" y="122"/>
                    <a:pt x="1066" y="122"/>
                    <a:pt x="1066" y="122"/>
                  </a:cubicBezTo>
                  <a:cubicBezTo>
                    <a:pt x="1093" y="129"/>
                    <a:pt x="1093" y="129"/>
                    <a:pt x="1093" y="129"/>
                  </a:cubicBezTo>
                  <a:cubicBezTo>
                    <a:pt x="1094" y="129"/>
                    <a:pt x="1095" y="129"/>
                    <a:pt x="1097" y="130"/>
                  </a:cubicBezTo>
                  <a:cubicBezTo>
                    <a:pt x="1107" y="132"/>
                    <a:pt x="1117" y="135"/>
                    <a:pt x="1127" y="138"/>
                  </a:cubicBezTo>
                  <a:cubicBezTo>
                    <a:pt x="1134" y="139"/>
                    <a:pt x="1141" y="141"/>
                    <a:pt x="1148" y="143"/>
                  </a:cubicBezTo>
                  <a:cubicBezTo>
                    <a:pt x="1151" y="144"/>
                    <a:pt x="1154" y="145"/>
                    <a:pt x="1157" y="146"/>
                  </a:cubicBezTo>
                  <a:cubicBezTo>
                    <a:pt x="1167" y="148"/>
                    <a:pt x="1177" y="151"/>
                    <a:pt x="1188" y="154"/>
                  </a:cubicBezTo>
                  <a:cubicBezTo>
                    <a:pt x="1198" y="157"/>
                    <a:pt x="1208" y="160"/>
                    <a:pt x="1218" y="164"/>
                  </a:cubicBezTo>
                  <a:cubicBezTo>
                    <a:pt x="1228" y="167"/>
                    <a:pt x="1237" y="170"/>
                    <a:pt x="1247" y="174"/>
                  </a:cubicBezTo>
                  <a:cubicBezTo>
                    <a:pt x="1250" y="175"/>
                    <a:pt x="1253" y="176"/>
                    <a:pt x="1256" y="177"/>
                  </a:cubicBezTo>
                  <a:cubicBezTo>
                    <a:pt x="1263" y="179"/>
                    <a:pt x="1270" y="182"/>
                    <a:pt x="1277" y="185"/>
                  </a:cubicBezTo>
                  <a:cubicBezTo>
                    <a:pt x="1287" y="189"/>
                    <a:pt x="1297" y="193"/>
                    <a:pt x="1306" y="198"/>
                  </a:cubicBezTo>
                  <a:cubicBezTo>
                    <a:pt x="1316" y="202"/>
                    <a:pt x="1326" y="207"/>
                    <a:pt x="1335" y="212"/>
                  </a:cubicBezTo>
                  <a:cubicBezTo>
                    <a:pt x="1343" y="216"/>
                    <a:pt x="1351" y="221"/>
                    <a:pt x="1358" y="225"/>
                  </a:cubicBezTo>
                  <a:cubicBezTo>
                    <a:pt x="1360" y="226"/>
                    <a:pt x="1362" y="228"/>
                    <a:pt x="1363" y="229"/>
                  </a:cubicBezTo>
                  <a:cubicBezTo>
                    <a:pt x="1373" y="235"/>
                    <a:pt x="1382" y="241"/>
                    <a:pt x="1391" y="248"/>
                  </a:cubicBezTo>
                  <a:cubicBezTo>
                    <a:pt x="1399" y="254"/>
                    <a:pt x="1406" y="261"/>
                    <a:pt x="1414" y="268"/>
                  </a:cubicBezTo>
                  <a:cubicBezTo>
                    <a:pt x="1422" y="276"/>
                    <a:pt x="1431" y="286"/>
                    <a:pt x="1438" y="296"/>
                  </a:cubicBezTo>
                  <a:cubicBezTo>
                    <a:pt x="1438" y="296"/>
                    <a:pt x="1439" y="296"/>
                    <a:pt x="1439" y="297"/>
                  </a:cubicBezTo>
                  <a:cubicBezTo>
                    <a:pt x="1448" y="309"/>
                    <a:pt x="1455" y="322"/>
                    <a:pt x="1462" y="335"/>
                  </a:cubicBezTo>
                  <a:cubicBezTo>
                    <a:pt x="1470" y="353"/>
                    <a:pt x="1477" y="372"/>
                    <a:pt x="1481" y="391"/>
                  </a:cubicBezTo>
                  <a:cubicBezTo>
                    <a:pt x="1481" y="393"/>
                    <a:pt x="1482" y="398"/>
                    <a:pt x="1482" y="399"/>
                  </a:cubicBezTo>
                  <a:cubicBezTo>
                    <a:pt x="1482" y="422"/>
                    <a:pt x="1478" y="441"/>
                    <a:pt x="1470" y="462"/>
                  </a:cubicBezTo>
                  <a:cubicBezTo>
                    <a:pt x="1469" y="465"/>
                    <a:pt x="1468" y="467"/>
                    <a:pt x="1467" y="470"/>
                  </a:cubicBezTo>
                  <a:cubicBezTo>
                    <a:pt x="1464" y="478"/>
                    <a:pt x="1464" y="478"/>
                    <a:pt x="1464" y="478"/>
                  </a:cubicBezTo>
                  <a:cubicBezTo>
                    <a:pt x="1463" y="480"/>
                    <a:pt x="1462" y="483"/>
                    <a:pt x="1460" y="485"/>
                  </a:cubicBezTo>
                  <a:cubicBezTo>
                    <a:pt x="1459" y="487"/>
                    <a:pt x="1458" y="489"/>
                    <a:pt x="1457" y="490"/>
                  </a:cubicBezTo>
                  <a:cubicBezTo>
                    <a:pt x="1457" y="491"/>
                    <a:pt x="1457" y="492"/>
                    <a:pt x="1456" y="492"/>
                  </a:cubicBezTo>
                  <a:cubicBezTo>
                    <a:pt x="1451" y="502"/>
                    <a:pt x="1444" y="511"/>
                    <a:pt x="1437" y="520"/>
                  </a:cubicBezTo>
                  <a:cubicBezTo>
                    <a:pt x="1430" y="529"/>
                    <a:pt x="1421" y="538"/>
                    <a:pt x="1412" y="546"/>
                  </a:cubicBezTo>
                  <a:cubicBezTo>
                    <a:pt x="1405" y="553"/>
                    <a:pt x="1396" y="559"/>
                    <a:pt x="1388" y="565"/>
                  </a:cubicBezTo>
                  <a:cubicBezTo>
                    <a:pt x="1383" y="569"/>
                    <a:pt x="1378" y="572"/>
                    <a:pt x="1373" y="575"/>
                  </a:cubicBezTo>
                  <a:cubicBezTo>
                    <a:pt x="1361" y="583"/>
                    <a:pt x="1348" y="590"/>
                    <a:pt x="1336" y="597"/>
                  </a:cubicBezTo>
                  <a:cubicBezTo>
                    <a:pt x="1334" y="598"/>
                    <a:pt x="1332" y="599"/>
                    <a:pt x="1330" y="600"/>
                  </a:cubicBezTo>
                  <a:cubicBezTo>
                    <a:pt x="1320" y="605"/>
                    <a:pt x="1310" y="610"/>
                    <a:pt x="1299" y="614"/>
                  </a:cubicBezTo>
                  <a:cubicBezTo>
                    <a:pt x="1288" y="619"/>
                    <a:pt x="1276" y="624"/>
                    <a:pt x="1264" y="629"/>
                  </a:cubicBezTo>
                  <a:cubicBezTo>
                    <a:pt x="1252" y="633"/>
                    <a:pt x="1240" y="637"/>
                    <a:pt x="1229" y="641"/>
                  </a:cubicBezTo>
                  <a:cubicBezTo>
                    <a:pt x="1220" y="644"/>
                    <a:pt x="1212" y="646"/>
                    <a:pt x="1204" y="649"/>
                  </a:cubicBezTo>
                  <a:cubicBezTo>
                    <a:pt x="1200" y="650"/>
                    <a:pt x="1197" y="651"/>
                    <a:pt x="1194" y="652"/>
                  </a:cubicBezTo>
                  <a:cubicBezTo>
                    <a:pt x="1182" y="655"/>
                    <a:pt x="1171" y="658"/>
                    <a:pt x="1159" y="661"/>
                  </a:cubicBezTo>
                  <a:cubicBezTo>
                    <a:pt x="1152" y="663"/>
                    <a:pt x="1145" y="665"/>
                    <a:pt x="1138" y="667"/>
                  </a:cubicBezTo>
                  <a:cubicBezTo>
                    <a:pt x="1134" y="668"/>
                    <a:pt x="1129" y="669"/>
                    <a:pt x="1125" y="670"/>
                  </a:cubicBezTo>
                  <a:cubicBezTo>
                    <a:pt x="1114" y="673"/>
                    <a:pt x="1102" y="676"/>
                    <a:pt x="1091" y="678"/>
                  </a:cubicBezTo>
                  <a:cubicBezTo>
                    <a:pt x="1085" y="680"/>
                    <a:pt x="1078" y="681"/>
                    <a:pt x="1072" y="683"/>
                  </a:cubicBezTo>
                  <a:cubicBezTo>
                    <a:pt x="1067" y="684"/>
                    <a:pt x="1062" y="685"/>
                    <a:pt x="1057" y="687"/>
                  </a:cubicBezTo>
                  <a:cubicBezTo>
                    <a:pt x="1045" y="689"/>
                    <a:pt x="1034" y="692"/>
                    <a:pt x="1023" y="695"/>
                  </a:cubicBezTo>
                  <a:cubicBezTo>
                    <a:pt x="1011" y="698"/>
                    <a:pt x="1000" y="701"/>
                    <a:pt x="988" y="704"/>
                  </a:cubicBezTo>
                  <a:cubicBezTo>
                    <a:pt x="977" y="707"/>
                    <a:pt x="965" y="710"/>
                    <a:pt x="954" y="713"/>
                  </a:cubicBezTo>
                  <a:cubicBezTo>
                    <a:pt x="949" y="714"/>
                    <a:pt x="944" y="716"/>
                    <a:pt x="939" y="717"/>
                  </a:cubicBezTo>
                  <a:cubicBezTo>
                    <a:pt x="933" y="719"/>
                    <a:pt x="926" y="721"/>
                    <a:pt x="920" y="723"/>
                  </a:cubicBezTo>
                  <a:cubicBezTo>
                    <a:pt x="908" y="726"/>
                    <a:pt x="896" y="730"/>
                    <a:pt x="885" y="733"/>
                  </a:cubicBezTo>
                  <a:cubicBezTo>
                    <a:pt x="873" y="737"/>
                    <a:pt x="861" y="741"/>
                    <a:pt x="850" y="745"/>
                  </a:cubicBezTo>
                  <a:cubicBezTo>
                    <a:pt x="838" y="750"/>
                    <a:pt x="826" y="754"/>
                    <a:pt x="814" y="759"/>
                  </a:cubicBezTo>
                  <a:cubicBezTo>
                    <a:pt x="813" y="760"/>
                    <a:pt x="811" y="760"/>
                    <a:pt x="809" y="761"/>
                  </a:cubicBezTo>
                  <a:cubicBezTo>
                    <a:pt x="799" y="765"/>
                    <a:pt x="789" y="770"/>
                    <a:pt x="778" y="775"/>
                  </a:cubicBezTo>
                  <a:cubicBezTo>
                    <a:pt x="768" y="780"/>
                    <a:pt x="757" y="785"/>
                    <a:pt x="747" y="791"/>
                  </a:cubicBezTo>
                  <a:cubicBezTo>
                    <a:pt x="745" y="792"/>
                    <a:pt x="743" y="793"/>
                    <a:pt x="742" y="794"/>
                  </a:cubicBezTo>
                  <a:cubicBezTo>
                    <a:pt x="734" y="799"/>
                    <a:pt x="726" y="804"/>
                    <a:pt x="718" y="810"/>
                  </a:cubicBezTo>
                  <a:cubicBezTo>
                    <a:pt x="713" y="814"/>
                    <a:pt x="708" y="818"/>
                    <a:pt x="703" y="822"/>
                  </a:cubicBezTo>
                  <a:cubicBezTo>
                    <a:pt x="699" y="825"/>
                    <a:pt x="695" y="829"/>
                    <a:pt x="691" y="832"/>
                  </a:cubicBezTo>
                  <a:cubicBezTo>
                    <a:pt x="683" y="841"/>
                    <a:pt x="676" y="850"/>
                    <a:pt x="670" y="860"/>
                  </a:cubicBezTo>
                  <a:cubicBezTo>
                    <a:pt x="665" y="868"/>
                    <a:pt x="665" y="868"/>
                    <a:pt x="665" y="868"/>
                  </a:cubicBezTo>
                  <a:cubicBezTo>
                    <a:pt x="664" y="870"/>
                    <a:pt x="663" y="873"/>
                    <a:pt x="661" y="876"/>
                  </a:cubicBezTo>
                  <a:cubicBezTo>
                    <a:pt x="659" y="881"/>
                    <a:pt x="657" y="887"/>
                    <a:pt x="655" y="892"/>
                  </a:cubicBezTo>
                  <a:cubicBezTo>
                    <a:pt x="649" y="915"/>
                    <a:pt x="647" y="940"/>
                    <a:pt x="653" y="963"/>
                  </a:cubicBezTo>
                  <a:cubicBezTo>
                    <a:pt x="655" y="973"/>
                    <a:pt x="658" y="983"/>
                    <a:pt x="663" y="992"/>
                  </a:cubicBezTo>
                  <a:cubicBezTo>
                    <a:pt x="668" y="1004"/>
                    <a:pt x="675" y="1015"/>
                    <a:pt x="684" y="1026"/>
                  </a:cubicBezTo>
                  <a:cubicBezTo>
                    <a:pt x="684" y="1027"/>
                    <a:pt x="685" y="1028"/>
                    <a:pt x="686" y="1029"/>
                  </a:cubicBezTo>
                  <a:cubicBezTo>
                    <a:pt x="687" y="1030"/>
                    <a:pt x="688" y="1031"/>
                    <a:pt x="689" y="1032"/>
                  </a:cubicBezTo>
                  <a:cubicBezTo>
                    <a:pt x="691" y="1034"/>
                    <a:pt x="693" y="1037"/>
                    <a:pt x="695" y="1039"/>
                  </a:cubicBezTo>
                  <a:cubicBezTo>
                    <a:pt x="697" y="1040"/>
                    <a:pt x="697" y="1040"/>
                    <a:pt x="697" y="1040"/>
                  </a:cubicBezTo>
                  <a:cubicBezTo>
                    <a:pt x="697" y="1041"/>
                    <a:pt x="698" y="1042"/>
                    <a:pt x="699" y="1043"/>
                  </a:cubicBezTo>
                  <a:cubicBezTo>
                    <a:pt x="706" y="1049"/>
                    <a:pt x="706" y="1049"/>
                    <a:pt x="706" y="1049"/>
                  </a:cubicBezTo>
                  <a:cubicBezTo>
                    <a:pt x="709" y="1052"/>
                    <a:pt x="709" y="1052"/>
                    <a:pt x="709" y="1052"/>
                  </a:cubicBezTo>
                  <a:cubicBezTo>
                    <a:pt x="713" y="1054"/>
                    <a:pt x="713" y="1054"/>
                    <a:pt x="713" y="1054"/>
                  </a:cubicBezTo>
                  <a:cubicBezTo>
                    <a:pt x="714" y="1055"/>
                    <a:pt x="715" y="1056"/>
                    <a:pt x="717" y="1057"/>
                  </a:cubicBezTo>
                  <a:cubicBezTo>
                    <a:pt x="717" y="1058"/>
                    <a:pt x="718" y="1059"/>
                    <a:pt x="719" y="1060"/>
                  </a:cubicBezTo>
                  <a:cubicBezTo>
                    <a:pt x="727" y="1065"/>
                    <a:pt x="727" y="1065"/>
                    <a:pt x="727" y="1065"/>
                  </a:cubicBezTo>
                  <a:cubicBezTo>
                    <a:pt x="729" y="1067"/>
                    <a:pt x="732" y="1068"/>
                    <a:pt x="734" y="1070"/>
                  </a:cubicBezTo>
                  <a:cubicBezTo>
                    <a:pt x="737" y="1071"/>
                    <a:pt x="739" y="1073"/>
                    <a:pt x="742" y="1074"/>
                  </a:cubicBezTo>
                  <a:cubicBezTo>
                    <a:pt x="743" y="1075"/>
                    <a:pt x="744" y="1075"/>
                    <a:pt x="744" y="1076"/>
                  </a:cubicBezTo>
                  <a:cubicBezTo>
                    <a:pt x="754" y="1081"/>
                    <a:pt x="764" y="1086"/>
                    <a:pt x="773" y="1090"/>
                  </a:cubicBezTo>
                  <a:cubicBezTo>
                    <a:pt x="783" y="1094"/>
                    <a:pt x="793" y="1098"/>
                    <a:pt x="803" y="1101"/>
                  </a:cubicBezTo>
                  <a:cubicBezTo>
                    <a:pt x="804" y="1101"/>
                    <a:pt x="804" y="1101"/>
                    <a:pt x="805" y="1102"/>
                  </a:cubicBezTo>
                  <a:cubicBezTo>
                    <a:pt x="814" y="1105"/>
                    <a:pt x="824" y="1107"/>
                    <a:pt x="833" y="1110"/>
                  </a:cubicBezTo>
                  <a:cubicBezTo>
                    <a:pt x="843" y="1113"/>
                    <a:pt x="853" y="1115"/>
                    <a:pt x="863" y="1117"/>
                  </a:cubicBezTo>
                  <a:cubicBezTo>
                    <a:pt x="866" y="1118"/>
                    <a:pt x="869" y="1118"/>
                    <a:pt x="872" y="1119"/>
                  </a:cubicBezTo>
                  <a:cubicBezTo>
                    <a:pt x="879" y="1120"/>
                    <a:pt x="887" y="1122"/>
                    <a:pt x="894" y="1123"/>
                  </a:cubicBezTo>
                  <a:cubicBezTo>
                    <a:pt x="905" y="1125"/>
                    <a:pt x="915" y="1126"/>
                    <a:pt x="925" y="1128"/>
                  </a:cubicBezTo>
                  <a:cubicBezTo>
                    <a:pt x="936" y="1129"/>
                    <a:pt x="946" y="1131"/>
                    <a:pt x="957" y="1132"/>
                  </a:cubicBezTo>
                  <a:cubicBezTo>
                    <a:pt x="967" y="1133"/>
                    <a:pt x="978" y="1134"/>
                    <a:pt x="988" y="1135"/>
                  </a:cubicBezTo>
                  <a:cubicBezTo>
                    <a:pt x="995" y="1135"/>
                    <a:pt x="1001" y="1136"/>
                    <a:pt x="1008" y="1136"/>
                  </a:cubicBezTo>
                  <a:cubicBezTo>
                    <a:pt x="1012" y="1137"/>
                    <a:pt x="1016" y="1137"/>
                    <a:pt x="1020" y="1137"/>
                  </a:cubicBezTo>
                  <a:cubicBezTo>
                    <a:pt x="1030" y="1138"/>
                    <a:pt x="1041" y="1139"/>
                    <a:pt x="1052" y="1139"/>
                  </a:cubicBezTo>
                  <a:cubicBezTo>
                    <a:pt x="1062" y="1140"/>
                    <a:pt x="1073" y="1140"/>
                    <a:pt x="1083" y="1140"/>
                  </a:cubicBezTo>
                  <a:cubicBezTo>
                    <a:pt x="1094" y="1141"/>
                    <a:pt x="1105" y="1141"/>
                    <a:pt x="1115" y="1141"/>
                  </a:cubicBezTo>
                  <a:cubicBezTo>
                    <a:pt x="1125" y="1142"/>
                    <a:pt x="1135" y="1142"/>
                    <a:pt x="1145" y="1142"/>
                  </a:cubicBezTo>
                  <a:cubicBezTo>
                    <a:pt x="1146" y="1142"/>
                    <a:pt x="1147" y="1142"/>
                    <a:pt x="1147" y="1142"/>
                  </a:cubicBezTo>
                  <a:cubicBezTo>
                    <a:pt x="1158" y="1142"/>
                    <a:pt x="1169" y="1142"/>
                    <a:pt x="1180" y="1142"/>
                  </a:cubicBezTo>
                  <a:cubicBezTo>
                    <a:pt x="1190" y="1142"/>
                    <a:pt x="1201" y="1142"/>
                    <a:pt x="1212" y="1142"/>
                  </a:cubicBezTo>
                  <a:cubicBezTo>
                    <a:pt x="1223" y="1142"/>
                    <a:pt x="1233" y="1142"/>
                    <a:pt x="1244" y="1142"/>
                  </a:cubicBezTo>
                  <a:cubicBezTo>
                    <a:pt x="1255" y="1142"/>
                    <a:pt x="1265" y="1142"/>
                    <a:pt x="1276" y="1142"/>
                  </a:cubicBezTo>
                  <a:cubicBezTo>
                    <a:pt x="1278" y="1142"/>
                    <a:pt x="1280" y="1142"/>
                    <a:pt x="1282" y="1142"/>
                  </a:cubicBezTo>
                  <a:cubicBezTo>
                    <a:pt x="1291" y="1142"/>
                    <a:pt x="1299" y="1142"/>
                    <a:pt x="1308" y="1142"/>
                  </a:cubicBezTo>
                  <a:cubicBezTo>
                    <a:pt x="1319" y="1142"/>
                    <a:pt x="1330" y="1142"/>
                    <a:pt x="1341" y="1142"/>
                  </a:cubicBezTo>
                  <a:cubicBezTo>
                    <a:pt x="1344" y="1143"/>
                    <a:pt x="1347" y="1143"/>
                    <a:pt x="1350" y="1143"/>
                  </a:cubicBezTo>
                  <a:cubicBezTo>
                    <a:pt x="1358" y="1143"/>
                    <a:pt x="1358" y="1143"/>
                    <a:pt x="1358" y="1143"/>
                  </a:cubicBezTo>
                  <a:cubicBezTo>
                    <a:pt x="1360" y="1143"/>
                    <a:pt x="1360" y="1143"/>
                    <a:pt x="1360" y="1143"/>
                  </a:cubicBezTo>
                  <a:cubicBezTo>
                    <a:pt x="1363" y="1143"/>
                    <a:pt x="1363" y="1143"/>
                    <a:pt x="1363" y="1143"/>
                  </a:cubicBezTo>
                  <a:cubicBezTo>
                    <a:pt x="1367" y="1143"/>
                    <a:pt x="1367" y="1143"/>
                    <a:pt x="1367" y="1143"/>
                  </a:cubicBezTo>
                  <a:cubicBezTo>
                    <a:pt x="1373" y="1142"/>
                    <a:pt x="1373" y="1142"/>
                    <a:pt x="1373" y="1142"/>
                  </a:cubicBezTo>
                  <a:cubicBezTo>
                    <a:pt x="1384" y="1142"/>
                    <a:pt x="1384" y="1142"/>
                    <a:pt x="1384" y="1142"/>
                  </a:cubicBezTo>
                  <a:cubicBezTo>
                    <a:pt x="1405" y="1142"/>
                    <a:pt x="1405" y="1142"/>
                    <a:pt x="1405" y="1142"/>
                  </a:cubicBezTo>
                  <a:cubicBezTo>
                    <a:pt x="1418" y="1142"/>
                    <a:pt x="1418" y="1142"/>
                    <a:pt x="1418" y="1142"/>
                  </a:cubicBezTo>
                  <a:cubicBezTo>
                    <a:pt x="1437" y="1141"/>
                    <a:pt x="1437" y="1141"/>
                    <a:pt x="1437" y="1141"/>
                  </a:cubicBezTo>
                  <a:cubicBezTo>
                    <a:pt x="1470" y="1141"/>
                    <a:pt x="1470" y="1141"/>
                    <a:pt x="1470" y="1141"/>
                  </a:cubicBezTo>
                  <a:cubicBezTo>
                    <a:pt x="1502" y="1140"/>
                    <a:pt x="1502" y="1140"/>
                    <a:pt x="1502" y="1140"/>
                  </a:cubicBezTo>
                  <a:cubicBezTo>
                    <a:pt x="1534" y="1140"/>
                    <a:pt x="1534" y="1140"/>
                    <a:pt x="1534" y="1140"/>
                  </a:cubicBezTo>
                  <a:cubicBezTo>
                    <a:pt x="1567" y="1139"/>
                    <a:pt x="1567" y="1139"/>
                    <a:pt x="1567" y="1139"/>
                  </a:cubicBezTo>
                  <a:cubicBezTo>
                    <a:pt x="1599" y="1139"/>
                    <a:pt x="1599" y="1139"/>
                    <a:pt x="1599" y="1139"/>
                  </a:cubicBezTo>
                  <a:cubicBezTo>
                    <a:pt x="1631" y="1138"/>
                    <a:pt x="1631" y="1138"/>
                    <a:pt x="1631" y="1138"/>
                  </a:cubicBezTo>
                  <a:cubicBezTo>
                    <a:pt x="1664" y="1138"/>
                    <a:pt x="1664" y="1138"/>
                    <a:pt x="1664" y="1138"/>
                  </a:cubicBezTo>
                  <a:cubicBezTo>
                    <a:pt x="1691" y="1137"/>
                    <a:pt x="1691" y="1137"/>
                    <a:pt x="1691" y="1137"/>
                  </a:cubicBezTo>
                  <a:cubicBezTo>
                    <a:pt x="1693" y="1137"/>
                    <a:pt x="1695" y="1137"/>
                    <a:pt x="1696" y="1137"/>
                  </a:cubicBezTo>
                  <a:cubicBezTo>
                    <a:pt x="1707" y="1137"/>
                    <a:pt x="1718" y="1137"/>
                    <a:pt x="1728" y="1137"/>
                  </a:cubicBezTo>
                  <a:cubicBezTo>
                    <a:pt x="1739" y="1137"/>
                    <a:pt x="1750" y="1137"/>
                    <a:pt x="1760" y="1138"/>
                  </a:cubicBezTo>
                  <a:cubicBezTo>
                    <a:pt x="1771" y="1138"/>
                    <a:pt x="1782" y="1138"/>
                    <a:pt x="1792" y="1139"/>
                  </a:cubicBezTo>
                  <a:cubicBezTo>
                    <a:pt x="1803" y="1139"/>
                    <a:pt x="1814" y="1140"/>
                    <a:pt x="1824" y="1140"/>
                  </a:cubicBezTo>
                  <a:cubicBezTo>
                    <a:pt x="1825" y="1140"/>
                    <a:pt x="1826" y="1140"/>
                    <a:pt x="1827" y="1140"/>
                  </a:cubicBezTo>
                  <a:cubicBezTo>
                    <a:pt x="1837" y="1141"/>
                    <a:pt x="1846" y="1142"/>
                    <a:pt x="1856" y="1142"/>
                  </a:cubicBezTo>
                  <a:cubicBezTo>
                    <a:pt x="1867" y="1143"/>
                    <a:pt x="1877" y="1144"/>
                    <a:pt x="1888" y="1145"/>
                  </a:cubicBezTo>
                  <a:cubicBezTo>
                    <a:pt x="1898" y="1146"/>
                    <a:pt x="1909" y="1146"/>
                    <a:pt x="1919" y="1147"/>
                  </a:cubicBezTo>
                  <a:cubicBezTo>
                    <a:pt x="1930" y="1148"/>
                    <a:pt x="1940" y="1150"/>
                    <a:pt x="1951" y="1151"/>
                  </a:cubicBezTo>
                  <a:cubicBezTo>
                    <a:pt x="1955" y="1151"/>
                    <a:pt x="1959" y="1152"/>
                    <a:pt x="1963" y="1152"/>
                  </a:cubicBezTo>
                  <a:cubicBezTo>
                    <a:pt x="1969" y="1153"/>
                    <a:pt x="1976" y="1154"/>
                    <a:pt x="1982" y="1154"/>
                  </a:cubicBezTo>
                  <a:cubicBezTo>
                    <a:pt x="1992" y="1156"/>
                    <a:pt x="2003" y="1157"/>
                    <a:pt x="2013" y="1159"/>
                  </a:cubicBezTo>
                  <a:cubicBezTo>
                    <a:pt x="2024" y="1160"/>
                    <a:pt x="2034" y="1162"/>
                    <a:pt x="2044" y="1163"/>
                  </a:cubicBezTo>
                  <a:cubicBezTo>
                    <a:pt x="2055" y="1165"/>
                    <a:pt x="2065" y="1166"/>
                    <a:pt x="2075" y="1168"/>
                  </a:cubicBezTo>
                  <a:cubicBezTo>
                    <a:pt x="2086" y="1170"/>
                    <a:pt x="2096" y="1172"/>
                    <a:pt x="2106" y="1173"/>
                  </a:cubicBezTo>
                  <a:cubicBezTo>
                    <a:pt x="2117" y="1175"/>
                    <a:pt x="2127" y="1177"/>
                    <a:pt x="2137" y="1179"/>
                  </a:cubicBezTo>
                  <a:cubicBezTo>
                    <a:pt x="2147" y="1181"/>
                    <a:pt x="2158" y="1183"/>
                    <a:pt x="2168" y="1186"/>
                  </a:cubicBezTo>
                  <a:cubicBezTo>
                    <a:pt x="2178" y="1188"/>
                    <a:pt x="2188" y="1190"/>
                    <a:pt x="2198" y="1192"/>
                  </a:cubicBezTo>
                  <a:cubicBezTo>
                    <a:pt x="2209" y="1195"/>
                    <a:pt x="2219" y="1197"/>
                    <a:pt x="2229" y="1199"/>
                  </a:cubicBezTo>
                  <a:cubicBezTo>
                    <a:pt x="2230" y="1200"/>
                    <a:pt x="2230" y="1200"/>
                    <a:pt x="2231" y="1200"/>
                  </a:cubicBezTo>
                  <a:cubicBezTo>
                    <a:pt x="2241" y="1202"/>
                    <a:pt x="2250" y="1205"/>
                    <a:pt x="2259" y="1207"/>
                  </a:cubicBezTo>
                  <a:cubicBezTo>
                    <a:pt x="2269" y="1210"/>
                    <a:pt x="2280" y="1212"/>
                    <a:pt x="2290" y="1215"/>
                  </a:cubicBezTo>
                  <a:cubicBezTo>
                    <a:pt x="2300" y="1218"/>
                    <a:pt x="2310" y="1221"/>
                    <a:pt x="2320" y="1224"/>
                  </a:cubicBezTo>
                  <a:cubicBezTo>
                    <a:pt x="2330" y="1227"/>
                    <a:pt x="2340" y="1230"/>
                    <a:pt x="2350" y="1233"/>
                  </a:cubicBezTo>
                  <a:cubicBezTo>
                    <a:pt x="2360" y="1236"/>
                    <a:pt x="2370" y="1239"/>
                    <a:pt x="2380" y="1242"/>
                  </a:cubicBezTo>
                  <a:cubicBezTo>
                    <a:pt x="2390" y="1245"/>
                    <a:pt x="2400" y="1249"/>
                    <a:pt x="2410" y="1252"/>
                  </a:cubicBezTo>
                  <a:cubicBezTo>
                    <a:pt x="2420" y="1255"/>
                    <a:pt x="2430" y="1259"/>
                    <a:pt x="2440" y="1262"/>
                  </a:cubicBezTo>
                  <a:cubicBezTo>
                    <a:pt x="2449" y="1266"/>
                    <a:pt x="2459" y="1269"/>
                    <a:pt x="2469" y="1273"/>
                  </a:cubicBezTo>
                  <a:cubicBezTo>
                    <a:pt x="2476" y="1276"/>
                    <a:pt x="2484" y="1279"/>
                    <a:pt x="2491" y="1281"/>
                  </a:cubicBezTo>
                  <a:cubicBezTo>
                    <a:pt x="2493" y="1282"/>
                    <a:pt x="2496" y="1283"/>
                    <a:pt x="2499" y="1285"/>
                  </a:cubicBezTo>
                  <a:cubicBezTo>
                    <a:pt x="2509" y="1288"/>
                    <a:pt x="2518" y="1292"/>
                    <a:pt x="2528" y="1296"/>
                  </a:cubicBezTo>
                  <a:cubicBezTo>
                    <a:pt x="2538" y="1300"/>
                    <a:pt x="2548" y="1305"/>
                    <a:pt x="2557" y="1309"/>
                  </a:cubicBezTo>
                  <a:cubicBezTo>
                    <a:pt x="2567" y="1313"/>
                    <a:pt x="2577" y="1317"/>
                    <a:pt x="2587" y="1322"/>
                  </a:cubicBezTo>
                  <a:cubicBezTo>
                    <a:pt x="2596" y="1326"/>
                    <a:pt x="2606" y="1331"/>
                    <a:pt x="2616" y="1335"/>
                  </a:cubicBezTo>
                  <a:cubicBezTo>
                    <a:pt x="2625" y="1340"/>
                    <a:pt x="2635" y="1344"/>
                    <a:pt x="2644" y="1349"/>
                  </a:cubicBezTo>
                  <a:cubicBezTo>
                    <a:pt x="2654" y="1354"/>
                    <a:pt x="2664" y="1359"/>
                    <a:pt x="2673" y="1364"/>
                  </a:cubicBezTo>
                  <a:cubicBezTo>
                    <a:pt x="2683" y="1369"/>
                    <a:pt x="2692" y="1374"/>
                    <a:pt x="2702" y="1379"/>
                  </a:cubicBezTo>
                  <a:cubicBezTo>
                    <a:pt x="2711" y="1384"/>
                    <a:pt x="2721" y="1389"/>
                    <a:pt x="2730" y="1395"/>
                  </a:cubicBezTo>
                  <a:cubicBezTo>
                    <a:pt x="2732" y="1396"/>
                    <a:pt x="2734" y="1397"/>
                    <a:pt x="2736" y="1398"/>
                  </a:cubicBezTo>
                  <a:cubicBezTo>
                    <a:pt x="2744" y="1402"/>
                    <a:pt x="2751" y="1407"/>
                    <a:pt x="2759" y="1411"/>
                  </a:cubicBezTo>
                  <a:cubicBezTo>
                    <a:pt x="2768" y="1417"/>
                    <a:pt x="2777" y="1423"/>
                    <a:pt x="2787" y="1428"/>
                  </a:cubicBezTo>
                  <a:cubicBezTo>
                    <a:pt x="2796" y="1434"/>
                    <a:pt x="2806" y="1440"/>
                    <a:pt x="2815" y="1446"/>
                  </a:cubicBezTo>
                  <a:cubicBezTo>
                    <a:pt x="2824" y="1452"/>
                    <a:pt x="2833" y="1458"/>
                    <a:pt x="2843" y="1465"/>
                  </a:cubicBezTo>
                  <a:cubicBezTo>
                    <a:pt x="2846" y="1466"/>
                    <a:pt x="2848" y="1468"/>
                    <a:pt x="2851" y="1470"/>
                  </a:cubicBezTo>
                  <a:cubicBezTo>
                    <a:pt x="2858" y="1475"/>
                    <a:pt x="2864" y="1479"/>
                    <a:pt x="2870" y="1484"/>
                  </a:cubicBezTo>
                  <a:cubicBezTo>
                    <a:pt x="2880" y="1490"/>
                    <a:pt x="2889" y="1497"/>
                    <a:pt x="2898" y="1504"/>
                  </a:cubicBezTo>
                  <a:cubicBezTo>
                    <a:pt x="2907" y="1510"/>
                    <a:pt x="2916" y="1517"/>
                    <a:pt x="2925" y="1524"/>
                  </a:cubicBezTo>
                  <a:cubicBezTo>
                    <a:pt x="2934" y="1532"/>
                    <a:pt x="2943" y="1539"/>
                    <a:pt x="2952" y="1546"/>
                  </a:cubicBezTo>
                  <a:cubicBezTo>
                    <a:pt x="2955" y="1548"/>
                    <a:pt x="2957" y="1550"/>
                    <a:pt x="2960" y="1552"/>
                  </a:cubicBezTo>
                  <a:cubicBezTo>
                    <a:pt x="2966" y="1558"/>
                    <a:pt x="2973" y="1563"/>
                    <a:pt x="2979" y="1569"/>
                  </a:cubicBezTo>
                  <a:cubicBezTo>
                    <a:pt x="2988" y="1576"/>
                    <a:pt x="2997" y="1584"/>
                    <a:pt x="3006" y="1592"/>
                  </a:cubicBezTo>
                  <a:cubicBezTo>
                    <a:pt x="3015" y="1600"/>
                    <a:pt x="3023" y="1608"/>
                    <a:pt x="3032" y="1616"/>
                  </a:cubicBezTo>
                  <a:cubicBezTo>
                    <a:pt x="3041" y="1625"/>
                    <a:pt x="3049" y="1633"/>
                    <a:pt x="3057" y="1641"/>
                  </a:cubicBezTo>
                  <a:cubicBezTo>
                    <a:pt x="3065" y="1649"/>
                    <a:pt x="3073" y="1657"/>
                    <a:pt x="3080" y="1665"/>
                  </a:cubicBezTo>
                  <a:cubicBezTo>
                    <a:pt x="3089" y="1674"/>
                    <a:pt x="3097" y="1683"/>
                    <a:pt x="3106" y="1693"/>
                  </a:cubicBezTo>
                  <a:cubicBezTo>
                    <a:pt x="3114" y="1702"/>
                    <a:pt x="3123" y="1712"/>
                    <a:pt x="3131" y="1722"/>
                  </a:cubicBezTo>
                  <a:cubicBezTo>
                    <a:pt x="3136" y="1728"/>
                    <a:pt x="3141" y="1734"/>
                    <a:pt x="3146" y="1741"/>
                  </a:cubicBezTo>
                  <a:cubicBezTo>
                    <a:pt x="3150" y="1745"/>
                    <a:pt x="3153" y="1749"/>
                    <a:pt x="3156" y="1753"/>
                  </a:cubicBezTo>
                  <a:cubicBezTo>
                    <a:pt x="3160" y="1758"/>
                    <a:pt x="3164" y="1763"/>
                    <a:pt x="3167" y="1767"/>
                  </a:cubicBezTo>
                  <a:cubicBezTo>
                    <a:pt x="3172" y="1773"/>
                    <a:pt x="3176" y="1779"/>
                    <a:pt x="3181" y="1786"/>
                  </a:cubicBezTo>
                  <a:cubicBezTo>
                    <a:pt x="3183" y="1789"/>
                    <a:pt x="3185" y="1792"/>
                    <a:pt x="3187" y="1795"/>
                  </a:cubicBezTo>
                  <a:cubicBezTo>
                    <a:pt x="3193" y="1803"/>
                    <a:pt x="3199" y="1812"/>
                    <a:pt x="3205" y="1820"/>
                  </a:cubicBezTo>
                  <a:cubicBezTo>
                    <a:pt x="3205" y="1821"/>
                    <a:pt x="3206" y="1822"/>
                    <a:pt x="3206" y="1823"/>
                  </a:cubicBezTo>
                  <a:cubicBezTo>
                    <a:pt x="3213" y="1832"/>
                    <a:pt x="3219" y="1842"/>
                    <a:pt x="3225" y="1851"/>
                  </a:cubicBezTo>
                  <a:cubicBezTo>
                    <a:pt x="3226" y="1853"/>
                    <a:pt x="3227" y="1855"/>
                    <a:pt x="3228" y="1857"/>
                  </a:cubicBezTo>
                  <a:cubicBezTo>
                    <a:pt x="3236" y="1869"/>
                    <a:pt x="3244" y="1882"/>
                    <a:pt x="3251" y="1895"/>
                  </a:cubicBezTo>
                  <a:cubicBezTo>
                    <a:pt x="3259" y="1909"/>
                    <a:pt x="3266" y="1923"/>
                    <a:pt x="3273" y="1937"/>
                  </a:cubicBezTo>
                  <a:cubicBezTo>
                    <a:pt x="3279" y="1948"/>
                    <a:pt x="3284" y="1959"/>
                    <a:pt x="3289" y="1970"/>
                  </a:cubicBezTo>
                  <a:cubicBezTo>
                    <a:pt x="3291" y="1974"/>
                    <a:pt x="3293" y="1979"/>
                    <a:pt x="3295" y="1983"/>
                  </a:cubicBezTo>
                  <a:cubicBezTo>
                    <a:pt x="3302" y="1999"/>
                    <a:pt x="3309" y="2015"/>
                    <a:pt x="3316" y="2032"/>
                  </a:cubicBezTo>
                  <a:cubicBezTo>
                    <a:pt x="3322" y="2050"/>
                    <a:pt x="3329" y="2069"/>
                    <a:pt x="3335" y="2087"/>
                  </a:cubicBezTo>
                  <a:cubicBezTo>
                    <a:pt x="3336" y="2090"/>
                    <a:pt x="3337" y="2093"/>
                    <a:pt x="3338" y="2097"/>
                  </a:cubicBezTo>
                  <a:cubicBezTo>
                    <a:pt x="3343" y="2113"/>
                    <a:pt x="3347" y="2130"/>
                    <a:pt x="3352" y="2146"/>
                  </a:cubicBezTo>
                  <a:cubicBezTo>
                    <a:pt x="3373" y="2146"/>
                    <a:pt x="3373" y="2146"/>
                    <a:pt x="3373" y="2146"/>
                  </a:cubicBezTo>
                  <a:cubicBezTo>
                    <a:pt x="3371" y="2136"/>
                    <a:pt x="3368" y="2126"/>
                    <a:pt x="3365" y="211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 name="Freeform 7">
              <a:extLst>
                <a:ext uri="{FF2B5EF4-FFF2-40B4-BE49-F238E27FC236}">
                  <a16:creationId xmlns:a16="http://schemas.microsoft.com/office/drawing/2014/main" id="{F85ED7FD-2ABE-A546-05EB-21D7CBE532E3}"/>
                </a:ext>
              </a:extLst>
            </p:cNvPr>
            <p:cNvSpPr>
              <a:spLocks/>
            </p:cNvSpPr>
            <p:nvPr/>
          </p:nvSpPr>
          <p:spPr bwMode="auto">
            <a:xfrm>
              <a:off x="0" y="1825625"/>
              <a:ext cx="5667375" cy="5073650"/>
            </a:xfrm>
            <a:custGeom>
              <a:avLst/>
              <a:gdLst>
                <a:gd name="T0" fmla="*/ 2234 w 2234"/>
                <a:gd name="T1" fmla="*/ 1809 h 1999"/>
                <a:gd name="T2" fmla="*/ 2223 w 2234"/>
                <a:gd name="T3" fmla="*/ 1712 h 1999"/>
                <a:gd name="T4" fmla="*/ 2172 w 2234"/>
                <a:gd name="T5" fmla="*/ 1596 h 1999"/>
                <a:gd name="T6" fmla="*/ 2110 w 2234"/>
                <a:gd name="T7" fmla="*/ 1522 h 1999"/>
                <a:gd name="T8" fmla="*/ 2042 w 2234"/>
                <a:gd name="T9" fmla="*/ 1465 h 1999"/>
                <a:gd name="T10" fmla="*/ 1962 w 2234"/>
                <a:gd name="T11" fmla="*/ 1413 h 1999"/>
                <a:gd name="T12" fmla="*/ 1897 w 2234"/>
                <a:gd name="T13" fmla="*/ 1382 h 1999"/>
                <a:gd name="T14" fmla="*/ 1698 w 2234"/>
                <a:gd name="T15" fmla="*/ 1328 h 1999"/>
                <a:gd name="T16" fmla="*/ 1491 w 2234"/>
                <a:gd name="T17" fmla="*/ 1304 h 1999"/>
                <a:gd name="T18" fmla="*/ 1282 w 2234"/>
                <a:gd name="T19" fmla="*/ 1291 h 1999"/>
                <a:gd name="T20" fmla="*/ 1049 w 2234"/>
                <a:gd name="T21" fmla="*/ 1279 h 1999"/>
                <a:gd name="T22" fmla="*/ 842 w 2234"/>
                <a:gd name="T23" fmla="*/ 1260 h 1999"/>
                <a:gd name="T24" fmla="*/ 640 w 2234"/>
                <a:gd name="T25" fmla="*/ 1230 h 1999"/>
                <a:gd name="T26" fmla="*/ 453 w 2234"/>
                <a:gd name="T27" fmla="*/ 1187 h 1999"/>
                <a:gd name="T28" fmla="*/ 272 w 2234"/>
                <a:gd name="T29" fmla="*/ 1119 h 1999"/>
                <a:gd name="T30" fmla="*/ 130 w 2234"/>
                <a:gd name="T31" fmla="*/ 1012 h 1999"/>
                <a:gd name="T32" fmla="*/ 93 w 2234"/>
                <a:gd name="T33" fmla="*/ 950 h 1999"/>
                <a:gd name="T34" fmla="*/ 107 w 2234"/>
                <a:gd name="T35" fmla="*/ 760 h 1999"/>
                <a:gd name="T36" fmla="*/ 159 w 2234"/>
                <a:gd name="T37" fmla="*/ 689 h 1999"/>
                <a:gd name="T38" fmla="*/ 299 w 2234"/>
                <a:gd name="T39" fmla="*/ 582 h 1999"/>
                <a:gd name="T40" fmla="*/ 511 w 2234"/>
                <a:gd name="T41" fmla="*/ 494 h 1999"/>
                <a:gd name="T42" fmla="*/ 711 w 2234"/>
                <a:gd name="T43" fmla="*/ 441 h 1999"/>
                <a:gd name="T44" fmla="*/ 940 w 2234"/>
                <a:gd name="T45" fmla="*/ 369 h 1999"/>
                <a:gd name="T46" fmla="*/ 1051 w 2234"/>
                <a:gd name="T47" fmla="*/ 208 h 1999"/>
                <a:gd name="T48" fmla="*/ 992 w 2234"/>
                <a:gd name="T49" fmla="*/ 125 h 1999"/>
                <a:gd name="T50" fmla="*/ 843 w 2234"/>
                <a:gd name="T51" fmla="*/ 58 h 1999"/>
                <a:gd name="T52" fmla="*/ 637 w 2234"/>
                <a:gd name="T53" fmla="*/ 32 h 1999"/>
                <a:gd name="T54" fmla="*/ 443 w 2234"/>
                <a:gd name="T55" fmla="*/ 19 h 1999"/>
                <a:gd name="T56" fmla="*/ 218 w 2234"/>
                <a:gd name="T57" fmla="*/ 9 h 1999"/>
                <a:gd name="T58" fmla="*/ 8 w 2234"/>
                <a:gd name="T59" fmla="*/ 0 h 1999"/>
                <a:gd name="T60" fmla="*/ 153 w 2234"/>
                <a:gd name="T61" fmla="*/ 15 h 1999"/>
                <a:gd name="T62" fmla="*/ 386 w 2234"/>
                <a:gd name="T63" fmla="*/ 26 h 1999"/>
                <a:gd name="T64" fmla="*/ 595 w 2234"/>
                <a:gd name="T65" fmla="*/ 38 h 1999"/>
                <a:gd name="T66" fmla="*/ 801 w 2234"/>
                <a:gd name="T67" fmla="*/ 59 h 1999"/>
                <a:gd name="T68" fmla="*/ 954 w 2234"/>
                <a:gd name="T69" fmla="*/ 109 h 1999"/>
                <a:gd name="T70" fmla="*/ 1036 w 2234"/>
                <a:gd name="T71" fmla="*/ 195 h 1999"/>
                <a:gd name="T72" fmla="*/ 965 w 2234"/>
                <a:gd name="T73" fmla="*/ 340 h 1999"/>
                <a:gd name="T74" fmla="*/ 733 w 2234"/>
                <a:gd name="T75" fmla="*/ 423 h 1999"/>
                <a:gd name="T76" fmla="*/ 516 w 2234"/>
                <a:gd name="T77" fmla="*/ 478 h 1999"/>
                <a:gd name="T78" fmla="*/ 299 w 2234"/>
                <a:gd name="T79" fmla="*/ 565 h 1999"/>
                <a:gd name="T80" fmla="*/ 171 w 2234"/>
                <a:gd name="T81" fmla="*/ 655 h 1999"/>
                <a:gd name="T82" fmla="*/ 101 w 2234"/>
                <a:gd name="T83" fmla="*/ 741 h 1999"/>
                <a:gd name="T84" fmla="*/ 72 w 2234"/>
                <a:gd name="T85" fmla="*/ 927 h 1999"/>
                <a:gd name="T86" fmla="*/ 103 w 2234"/>
                <a:gd name="T87" fmla="*/ 995 h 1999"/>
                <a:gd name="T88" fmla="*/ 225 w 2234"/>
                <a:gd name="T89" fmla="*/ 1107 h 1999"/>
                <a:gd name="T90" fmla="*/ 395 w 2234"/>
                <a:gd name="T91" fmla="*/ 1184 h 1999"/>
                <a:gd name="T92" fmla="*/ 594 w 2234"/>
                <a:gd name="T93" fmla="*/ 1236 h 1999"/>
                <a:gd name="T94" fmla="*/ 798 w 2234"/>
                <a:gd name="T95" fmla="*/ 1270 h 1999"/>
                <a:gd name="T96" fmla="*/ 1004 w 2234"/>
                <a:gd name="T97" fmla="*/ 1292 h 1999"/>
                <a:gd name="T98" fmla="*/ 1213 w 2234"/>
                <a:gd name="T99" fmla="*/ 1305 h 1999"/>
                <a:gd name="T100" fmla="*/ 1422 w 2234"/>
                <a:gd name="T101" fmla="*/ 1316 h 1999"/>
                <a:gd name="T102" fmla="*/ 1629 w 2234"/>
                <a:gd name="T103" fmla="*/ 1336 h 1999"/>
                <a:gd name="T104" fmla="*/ 1809 w 2234"/>
                <a:gd name="T105" fmla="*/ 1370 h 1999"/>
                <a:gd name="T106" fmla="*/ 1950 w 2234"/>
                <a:gd name="T107" fmla="*/ 1425 h 1999"/>
                <a:gd name="T108" fmla="*/ 2001 w 2234"/>
                <a:gd name="T109" fmla="*/ 1456 h 1999"/>
                <a:gd name="T110" fmla="*/ 2081 w 2234"/>
                <a:gd name="T111" fmla="*/ 1516 h 1999"/>
                <a:gd name="T112" fmla="*/ 2152 w 2234"/>
                <a:gd name="T113" fmla="*/ 1598 h 1999"/>
                <a:gd name="T114" fmla="*/ 2200 w 2234"/>
                <a:gd name="T115" fmla="*/ 1699 h 1999"/>
                <a:gd name="T116" fmla="*/ 2214 w 2234"/>
                <a:gd name="T117" fmla="*/ 1805 h 1999"/>
                <a:gd name="T118" fmla="*/ 2184 w 2234"/>
                <a:gd name="T119" fmla="*/ 1971 h 1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34" h="1999">
                  <a:moveTo>
                    <a:pt x="2204" y="1980"/>
                  </a:moveTo>
                  <a:cubicBezTo>
                    <a:pt x="2206" y="1971"/>
                    <a:pt x="2206" y="1971"/>
                    <a:pt x="2206" y="1971"/>
                  </a:cubicBezTo>
                  <a:cubicBezTo>
                    <a:pt x="2208" y="1965"/>
                    <a:pt x="2210" y="1959"/>
                    <a:pt x="2212" y="1953"/>
                  </a:cubicBezTo>
                  <a:cubicBezTo>
                    <a:pt x="2214" y="1947"/>
                    <a:pt x="2215" y="1940"/>
                    <a:pt x="2217" y="1934"/>
                  </a:cubicBezTo>
                  <a:cubicBezTo>
                    <a:pt x="2218" y="1928"/>
                    <a:pt x="2220" y="1922"/>
                    <a:pt x="2221" y="1915"/>
                  </a:cubicBezTo>
                  <a:cubicBezTo>
                    <a:pt x="2223" y="1909"/>
                    <a:pt x="2224" y="1903"/>
                    <a:pt x="2225" y="1897"/>
                  </a:cubicBezTo>
                  <a:cubicBezTo>
                    <a:pt x="2227" y="1890"/>
                    <a:pt x="2228" y="1884"/>
                    <a:pt x="2229" y="1877"/>
                  </a:cubicBezTo>
                  <a:cubicBezTo>
                    <a:pt x="2231" y="1864"/>
                    <a:pt x="2232" y="1851"/>
                    <a:pt x="2233" y="1838"/>
                  </a:cubicBezTo>
                  <a:cubicBezTo>
                    <a:pt x="2234" y="1832"/>
                    <a:pt x="2234" y="1825"/>
                    <a:pt x="2234" y="1819"/>
                  </a:cubicBezTo>
                  <a:cubicBezTo>
                    <a:pt x="2234" y="1809"/>
                    <a:pt x="2234" y="1809"/>
                    <a:pt x="2234" y="1809"/>
                  </a:cubicBezTo>
                  <a:cubicBezTo>
                    <a:pt x="2234" y="1799"/>
                    <a:pt x="2234" y="1799"/>
                    <a:pt x="2234" y="1799"/>
                  </a:cubicBezTo>
                  <a:cubicBezTo>
                    <a:pt x="2234" y="1792"/>
                    <a:pt x="2234" y="1785"/>
                    <a:pt x="2233" y="1779"/>
                  </a:cubicBezTo>
                  <a:cubicBezTo>
                    <a:pt x="2233" y="1776"/>
                    <a:pt x="2233" y="1773"/>
                    <a:pt x="2232" y="1770"/>
                  </a:cubicBezTo>
                  <a:cubicBezTo>
                    <a:pt x="2232" y="1766"/>
                    <a:pt x="2232" y="1762"/>
                    <a:pt x="2231" y="1759"/>
                  </a:cubicBezTo>
                  <a:cubicBezTo>
                    <a:pt x="2231" y="1754"/>
                    <a:pt x="2231" y="1754"/>
                    <a:pt x="2231" y="1754"/>
                  </a:cubicBezTo>
                  <a:cubicBezTo>
                    <a:pt x="2230" y="1749"/>
                    <a:pt x="2230" y="1749"/>
                    <a:pt x="2230" y="1749"/>
                  </a:cubicBezTo>
                  <a:cubicBezTo>
                    <a:pt x="2228" y="1739"/>
                    <a:pt x="2228" y="1739"/>
                    <a:pt x="2228" y="1739"/>
                  </a:cubicBezTo>
                  <a:cubicBezTo>
                    <a:pt x="2227" y="1729"/>
                    <a:pt x="2227" y="1729"/>
                    <a:pt x="2227" y="1729"/>
                  </a:cubicBezTo>
                  <a:cubicBezTo>
                    <a:pt x="2226" y="1725"/>
                    <a:pt x="2225" y="1722"/>
                    <a:pt x="2224" y="1719"/>
                  </a:cubicBezTo>
                  <a:cubicBezTo>
                    <a:pt x="2224" y="1716"/>
                    <a:pt x="2223" y="1714"/>
                    <a:pt x="2223" y="1712"/>
                  </a:cubicBezTo>
                  <a:cubicBezTo>
                    <a:pt x="2222" y="1708"/>
                    <a:pt x="2221" y="1703"/>
                    <a:pt x="2219" y="1699"/>
                  </a:cubicBezTo>
                  <a:cubicBezTo>
                    <a:pt x="2217" y="1693"/>
                    <a:pt x="2215" y="1686"/>
                    <a:pt x="2213" y="1680"/>
                  </a:cubicBezTo>
                  <a:cubicBezTo>
                    <a:pt x="2212" y="1676"/>
                    <a:pt x="2211" y="1673"/>
                    <a:pt x="2209" y="1669"/>
                  </a:cubicBezTo>
                  <a:cubicBezTo>
                    <a:pt x="2208" y="1666"/>
                    <a:pt x="2207" y="1663"/>
                    <a:pt x="2206" y="1660"/>
                  </a:cubicBezTo>
                  <a:cubicBezTo>
                    <a:pt x="2203" y="1654"/>
                    <a:pt x="2201" y="1648"/>
                    <a:pt x="2197" y="1642"/>
                  </a:cubicBezTo>
                  <a:cubicBezTo>
                    <a:pt x="2196" y="1639"/>
                    <a:pt x="2195" y="1637"/>
                    <a:pt x="2194" y="1635"/>
                  </a:cubicBezTo>
                  <a:cubicBezTo>
                    <a:pt x="2192" y="1631"/>
                    <a:pt x="2190" y="1627"/>
                    <a:pt x="2188" y="1623"/>
                  </a:cubicBezTo>
                  <a:cubicBezTo>
                    <a:pt x="2184" y="1617"/>
                    <a:pt x="2181" y="1611"/>
                    <a:pt x="2177" y="1605"/>
                  </a:cubicBezTo>
                  <a:cubicBezTo>
                    <a:pt x="2177" y="1605"/>
                    <a:pt x="2177" y="1605"/>
                    <a:pt x="2177" y="1605"/>
                  </a:cubicBezTo>
                  <a:cubicBezTo>
                    <a:pt x="2175" y="1602"/>
                    <a:pt x="2174" y="1599"/>
                    <a:pt x="2172" y="1596"/>
                  </a:cubicBezTo>
                  <a:cubicBezTo>
                    <a:pt x="2166" y="1588"/>
                    <a:pt x="2166" y="1588"/>
                    <a:pt x="2166" y="1588"/>
                  </a:cubicBezTo>
                  <a:cubicBezTo>
                    <a:pt x="2164" y="1585"/>
                    <a:pt x="2162" y="1582"/>
                    <a:pt x="2160" y="1579"/>
                  </a:cubicBezTo>
                  <a:cubicBezTo>
                    <a:pt x="2158" y="1577"/>
                    <a:pt x="2156" y="1574"/>
                    <a:pt x="2154" y="1571"/>
                  </a:cubicBezTo>
                  <a:cubicBezTo>
                    <a:pt x="2150" y="1566"/>
                    <a:pt x="2146" y="1561"/>
                    <a:pt x="2142" y="1557"/>
                  </a:cubicBezTo>
                  <a:cubicBezTo>
                    <a:pt x="2141" y="1556"/>
                    <a:pt x="2141" y="1555"/>
                    <a:pt x="2140" y="1555"/>
                  </a:cubicBezTo>
                  <a:cubicBezTo>
                    <a:pt x="2138" y="1552"/>
                    <a:pt x="2136" y="1549"/>
                    <a:pt x="2134" y="1547"/>
                  </a:cubicBezTo>
                  <a:cubicBezTo>
                    <a:pt x="2126" y="1539"/>
                    <a:pt x="2126" y="1539"/>
                    <a:pt x="2126" y="1539"/>
                  </a:cubicBezTo>
                  <a:cubicBezTo>
                    <a:pt x="2125" y="1538"/>
                    <a:pt x="2124" y="1537"/>
                    <a:pt x="2123" y="1536"/>
                  </a:cubicBezTo>
                  <a:cubicBezTo>
                    <a:pt x="2119" y="1532"/>
                    <a:pt x="2116" y="1528"/>
                    <a:pt x="2112" y="1524"/>
                  </a:cubicBezTo>
                  <a:cubicBezTo>
                    <a:pt x="2111" y="1523"/>
                    <a:pt x="2111" y="1523"/>
                    <a:pt x="2110" y="1522"/>
                  </a:cubicBezTo>
                  <a:cubicBezTo>
                    <a:pt x="2109" y="1522"/>
                    <a:pt x="2109" y="1521"/>
                    <a:pt x="2108" y="1520"/>
                  </a:cubicBezTo>
                  <a:cubicBezTo>
                    <a:pt x="2106" y="1518"/>
                    <a:pt x="2104" y="1516"/>
                    <a:pt x="2101" y="1514"/>
                  </a:cubicBezTo>
                  <a:cubicBezTo>
                    <a:pt x="2098" y="1511"/>
                    <a:pt x="2095" y="1508"/>
                    <a:pt x="2092" y="1506"/>
                  </a:cubicBezTo>
                  <a:cubicBezTo>
                    <a:pt x="2085" y="1498"/>
                    <a:pt x="2085" y="1498"/>
                    <a:pt x="2085" y="1498"/>
                  </a:cubicBezTo>
                  <a:cubicBezTo>
                    <a:pt x="2084" y="1498"/>
                    <a:pt x="2083" y="1497"/>
                    <a:pt x="2082" y="1496"/>
                  </a:cubicBezTo>
                  <a:cubicBezTo>
                    <a:pt x="2080" y="1495"/>
                    <a:pt x="2078" y="1493"/>
                    <a:pt x="2077" y="1492"/>
                  </a:cubicBezTo>
                  <a:cubicBezTo>
                    <a:pt x="2072" y="1488"/>
                    <a:pt x="2067" y="1484"/>
                    <a:pt x="2062" y="1480"/>
                  </a:cubicBezTo>
                  <a:cubicBezTo>
                    <a:pt x="2062" y="1479"/>
                    <a:pt x="2061" y="1479"/>
                    <a:pt x="2060" y="1478"/>
                  </a:cubicBezTo>
                  <a:cubicBezTo>
                    <a:pt x="2055" y="1473"/>
                    <a:pt x="2049" y="1470"/>
                    <a:pt x="2043" y="1465"/>
                  </a:cubicBezTo>
                  <a:cubicBezTo>
                    <a:pt x="2043" y="1465"/>
                    <a:pt x="2043" y="1465"/>
                    <a:pt x="2042" y="1465"/>
                  </a:cubicBezTo>
                  <a:cubicBezTo>
                    <a:pt x="2037" y="1461"/>
                    <a:pt x="2032" y="1457"/>
                    <a:pt x="2026" y="1453"/>
                  </a:cubicBezTo>
                  <a:cubicBezTo>
                    <a:pt x="2025" y="1452"/>
                    <a:pt x="2023" y="1451"/>
                    <a:pt x="2022" y="1450"/>
                  </a:cubicBezTo>
                  <a:cubicBezTo>
                    <a:pt x="2018" y="1447"/>
                    <a:pt x="2013" y="1444"/>
                    <a:pt x="2008" y="1441"/>
                  </a:cubicBezTo>
                  <a:cubicBezTo>
                    <a:pt x="2002" y="1437"/>
                    <a:pt x="2002" y="1437"/>
                    <a:pt x="2002" y="1437"/>
                  </a:cubicBezTo>
                  <a:cubicBezTo>
                    <a:pt x="1999" y="1435"/>
                    <a:pt x="1999" y="1435"/>
                    <a:pt x="1999" y="1435"/>
                  </a:cubicBezTo>
                  <a:cubicBezTo>
                    <a:pt x="1995" y="1432"/>
                    <a:pt x="1995" y="1432"/>
                    <a:pt x="1995" y="1432"/>
                  </a:cubicBezTo>
                  <a:cubicBezTo>
                    <a:pt x="1990" y="1429"/>
                    <a:pt x="1990" y="1429"/>
                    <a:pt x="1990" y="1429"/>
                  </a:cubicBezTo>
                  <a:cubicBezTo>
                    <a:pt x="1987" y="1428"/>
                    <a:pt x="1984" y="1426"/>
                    <a:pt x="1981" y="1424"/>
                  </a:cubicBezTo>
                  <a:cubicBezTo>
                    <a:pt x="1978" y="1422"/>
                    <a:pt x="1975" y="1420"/>
                    <a:pt x="1972" y="1419"/>
                  </a:cubicBezTo>
                  <a:cubicBezTo>
                    <a:pt x="1962" y="1413"/>
                    <a:pt x="1962" y="1413"/>
                    <a:pt x="1962" y="1413"/>
                  </a:cubicBezTo>
                  <a:cubicBezTo>
                    <a:pt x="1961" y="1412"/>
                    <a:pt x="1961" y="1412"/>
                    <a:pt x="1961" y="1412"/>
                  </a:cubicBezTo>
                  <a:cubicBezTo>
                    <a:pt x="1960" y="1412"/>
                    <a:pt x="1960" y="1412"/>
                    <a:pt x="1960" y="1412"/>
                  </a:cubicBezTo>
                  <a:cubicBezTo>
                    <a:pt x="1958" y="1410"/>
                    <a:pt x="1958" y="1410"/>
                    <a:pt x="1958" y="1410"/>
                  </a:cubicBezTo>
                  <a:cubicBezTo>
                    <a:pt x="1953" y="1408"/>
                    <a:pt x="1953" y="1408"/>
                    <a:pt x="1953" y="1408"/>
                  </a:cubicBezTo>
                  <a:cubicBezTo>
                    <a:pt x="1943" y="1403"/>
                    <a:pt x="1943" y="1403"/>
                    <a:pt x="1943" y="1403"/>
                  </a:cubicBezTo>
                  <a:cubicBezTo>
                    <a:pt x="1940" y="1401"/>
                    <a:pt x="1940" y="1401"/>
                    <a:pt x="1940" y="1401"/>
                  </a:cubicBezTo>
                  <a:cubicBezTo>
                    <a:pt x="1934" y="1398"/>
                    <a:pt x="1934" y="1398"/>
                    <a:pt x="1934" y="1398"/>
                  </a:cubicBezTo>
                  <a:cubicBezTo>
                    <a:pt x="1929" y="1395"/>
                    <a:pt x="1923" y="1393"/>
                    <a:pt x="1918" y="1391"/>
                  </a:cubicBezTo>
                  <a:cubicBezTo>
                    <a:pt x="1917" y="1390"/>
                    <a:pt x="1915" y="1389"/>
                    <a:pt x="1914" y="1389"/>
                  </a:cubicBezTo>
                  <a:cubicBezTo>
                    <a:pt x="1908" y="1386"/>
                    <a:pt x="1903" y="1384"/>
                    <a:pt x="1897" y="1382"/>
                  </a:cubicBezTo>
                  <a:cubicBezTo>
                    <a:pt x="1890" y="1379"/>
                    <a:pt x="1883" y="1376"/>
                    <a:pt x="1875" y="1373"/>
                  </a:cubicBezTo>
                  <a:cubicBezTo>
                    <a:pt x="1868" y="1371"/>
                    <a:pt x="1861" y="1368"/>
                    <a:pt x="1854" y="1366"/>
                  </a:cubicBezTo>
                  <a:cubicBezTo>
                    <a:pt x="1846" y="1363"/>
                    <a:pt x="1839" y="1361"/>
                    <a:pt x="1832" y="1358"/>
                  </a:cubicBezTo>
                  <a:cubicBezTo>
                    <a:pt x="1824" y="1356"/>
                    <a:pt x="1817" y="1354"/>
                    <a:pt x="1810" y="1352"/>
                  </a:cubicBezTo>
                  <a:cubicBezTo>
                    <a:pt x="1802" y="1350"/>
                    <a:pt x="1795" y="1348"/>
                    <a:pt x="1787" y="1346"/>
                  </a:cubicBezTo>
                  <a:cubicBezTo>
                    <a:pt x="1780" y="1345"/>
                    <a:pt x="1773" y="1343"/>
                    <a:pt x="1765" y="1341"/>
                  </a:cubicBezTo>
                  <a:cubicBezTo>
                    <a:pt x="1759" y="1340"/>
                    <a:pt x="1753" y="1338"/>
                    <a:pt x="1746" y="1337"/>
                  </a:cubicBezTo>
                  <a:cubicBezTo>
                    <a:pt x="1745" y="1337"/>
                    <a:pt x="1744" y="1336"/>
                    <a:pt x="1743" y="1336"/>
                  </a:cubicBezTo>
                  <a:cubicBezTo>
                    <a:pt x="1735" y="1335"/>
                    <a:pt x="1728" y="1333"/>
                    <a:pt x="1720" y="1332"/>
                  </a:cubicBezTo>
                  <a:cubicBezTo>
                    <a:pt x="1713" y="1330"/>
                    <a:pt x="1705" y="1329"/>
                    <a:pt x="1698" y="1328"/>
                  </a:cubicBezTo>
                  <a:cubicBezTo>
                    <a:pt x="1690" y="1327"/>
                    <a:pt x="1682" y="1325"/>
                    <a:pt x="1675" y="1324"/>
                  </a:cubicBezTo>
                  <a:cubicBezTo>
                    <a:pt x="1667" y="1323"/>
                    <a:pt x="1660" y="1322"/>
                    <a:pt x="1652" y="1321"/>
                  </a:cubicBezTo>
                  <a:cubicBezTo>
                    <a:pt x="1645" y="1320"/>
                    <a:pt x="1637" y="1319"/>
                    <a:pt x="1629" y="1318"/>
                  </a:cubicBezTo>
                  <a:cubicBezTo>
                    <a:pt x="1622" y="1317"/>
                    <a:pt x="1614" y="1316"/>
                    <a:pt x="1606" y="1315"/>
                  </a:cubicBezTo>
                  <a:cubicBezTo>
                    <a:pt x="1599" y="1314"/>
                    <a:pt x="1591" y="1313"/>
                    <a:pt x="1583" y="1312"/>
                  </a:cubicBezTo>
                  <a:cubicBezTo>
                    <a:pt x="1579" y="1312"/>
                    <a:pt x="1574" y="1311"/>
                    <a:pt x="1569" y="1311"/>
                  </a:cubicBezTo>
                  <a:cubicBezTo>
                    <a:pt x="1566" y="1311"/>
                    <a:pt x="1563" y="1310"/>
                    <a:pt x="1560" y="1310"/>
                  </a:cubicBezTo>
                  <a:cubicBezTo>
                    <a:pt x="1553" y="1309"/>
                    <a:pt x="1545" y="1309"/>
                    <a:pt x="1537" y="1308"/>
                  </a:cubicBezTo>
                  <a:cubicBezTo>
                    <a:pt x="1530" y="1307"/>
                    <a:pt x="1522" y="1307"/>
                    <a:pt x="1514" y="1306"/>
                  </a:cubicBezTo>
                  <a:cubicBezTo>
                    <a:pt x="1507" y="1305"/>
                    <a:pt x="1499" y="1305"/>
                    <a:pt x="1491" y="1304"/>
                  </a:cubicBezTo>
                  <a:cubicBezTo>
                    <a:pt x="1483" y="1303"/>
                    <a:pt x="1476" y="1303"/>
                    <a:pt x="1468" y="1302"/>
                  </a:cubicBezTo>
                  <a:cubicBezTo>
                    <a:pt x="1460" y="1302"/>
                    <a:pt x="1453" y="1301"/>
                    <a:pt x="1445" y="1300"/>
                  </a:cubicBezTo>
                  <a:cubicBezTo>
                    <a:pt x="1437" y="1300"/>
                    <a:pt x="1429" y="1299"/>
                    <a:pt x="1422" y="1299"/>
                  </a:cubicBezTo>
                  <a:cubicBezTo>
                    <a:pt x="1414" y="1298"/>
                    <a:pt x="1406" y="1298"/>
                    <a:pt x="1398" y="1297"/>
                  </a:cubicBezTo>
                  <a:cubicBezTo>
                    <a:pt x="1395" y="1297"/>
                    <a:pt x="1392" y="1297"/>
                    <a:pt x="1388" y="1297"/>
                  </a:cubicBezTo>
                  <a:cubicBezTo>
                    <a:pt x="1384" y="1297"/>
                    <a:pt x="1379" y="1296"/>
                    <a:pt x="1375" y="1296"/>
                  </a:cubicBezTo>
                  <a:cubicBezTo>
                    <a:pt x="1367" y="1296"/>
                    <a:pt x="1360" y="1295"/>
                    <a:pt x="1352" y="1295"/>
                  </a:cubicBezTo>
                  <a:cubicBezTo>
                    <a:pt x="1344" y="1294"/>
                    <a:pt x="1336" y="1294"/>
                    <a:pt x="1329" y="1293"/>
                  </a:cubicBezTo>
                  <a:cubicBezTo>
                    <a:pt x="1321" y="1293"/>
                    <a:pt x="1313" y="1293"/>
                    <a:pt x="1305" y="1292"/>
                  </a:cubicBezTo>
                  <a:cubicBezTo>
                    <a:pt x="1298" y="1292"/>
                    <a:pt x="1290" y="1291"/>
                    <a:pt x="1282" y="1291"/>
                  </a:cubicBezTo>
                  <a:cubicBezTo>
                    <a:pt x="1274" y="1291"/>
                    <a:pt x="1267" y="1290"/>
                    <a:pt x="1259" y="1290"/>
                  </a:cubicBezTo>
                  <a:cubicBezTo>
                    <a:pt x="1251" y="1289"/>
                    <a:pt x="1243" y="1289"/>
                    <a:pt x="1235" y="1289"/>
                  </a:cubicBezTo>
                  <a:cubicBezTo>
                    <a:pt x="1228" y="1288"/>
                    <a:pt x="1220" y="1288"/>
                    <a:pt x="1212" y="1288"/>
                  </a:cubicBezTo>
                  <a:cubicBezTo>
                    <a:pt x="1204" y="1287"/>
                    <a:pt x="1197" y="1287"/>
                    <a:pt x="1189" y="1286"/>
                  </a:cubicBezTo>
                  <a:cubicBezTo>
                    <a:pt x="1181" y="1286"/>
                    <a:pt x="1173" y="1286"/>
                    <a:pt x="1166" y="1285"/>
                  </a:cubicBezTo>
                  <a:cubicBezTo>
                    <a:pt x="1158" y="1285"/>
                    <a:pt x="1150" y="1284"/>
                    <a:pt x="1142" y="1284"/>
                  </a:cubicBezTo>
                  <a:cubicBezTo>
                    <a:pt x="1135" y="1284"/>
                    <a:pt x="1127" y="1283"/>
                    <a:pt x="1119" y="1283"/>
                  </a:cubicBezTo>
                  <a:cubicBezTo>
                    <a:pt x="1111" y="1282"/>
                    <a:pt x="1104" y="1282"/>
                    <a:pt x="1096" y="1281"/>
                  </a:cubicBezTo>
                  <a:cubicBezTo>
                    <a:pt x="1088" y="1281"/>
                    <a:pt x="1080" y="1281"/>
                    <a:pt x="1073" y="1280"/>
                  </a:cubicBezTo>
                  <a:cubicBezTo>
                    <a:pt x="1065" y="1280"/>
                    <a:pt x="1057" y="1279"/>
                    <a:pt x="1049" y="1279"/>
                  </a:cubicBezTo>
                  <a:cubicBezTo>
                    <a:pt x="1042" y="1278"/>
                    <a:pt x="1034" y="1278"/>
                    <a:pt x="1026" y="1277"/>
                  </a:cubicBezTo>
                  <a:cubicBezTo>
                    <a:pt x="1023" y="1277"/>
                    <a:pt x="1020" y="1277"/>
                    <a:pt x="1017" y="1276"/>
                  </a:cubicBezTo>
                  <a:cubicBezTo>
                    <a:pt x="1012" y="1276"/>
                    <a:pt x="1008" y="1276"/>
                    <a:pt x="1003" y="1275"/>
                  </a:cubicBezTo>
                  <a:cubicBezTo>
                    <a:pt x="995" y="1275"/>
                    <a:pt x="988" y="1274"/>
                    <a:pt x="980" y="1274"/>
                  </a:cubicBezTo>
                  <a:cubicBezTo>
                    <a:pt x="972" y="1273"/>
                    <a:pt x="964" y="1272"/>
                    <a:pt x="957" y="1272"/>
                  </a:cubicBezTo>
                  <a:cubicBezTo>
                    <a:pt x="949" y="1271"/>
                    <a:pt x="941" y="1270"/>
                    <a:pt x="934" y="1270"/>
                  </a:cubicBezTo>
                  <a:cubicBezTo>
                    <a:pt x="926" y="1269"/>
                    <a:pt x="918" y="1268"/>
                    <a:pt x="911" y="1267"/>
                  </a:cubicBezTo>
                  <a:cubicBezTo>
                    <a:pt x="903" y="1267"/>
                    <a:pt x="895" y="1266"/>
                    <a:pt x="888" y="1265"/>
                  </a:cubicBezTo>
                  <a:cubicBezTo>
                    <a:pt x="880" y="1264"/>
                    <a:pt x="872" y="1263"/>
                    <a:pt x="865" y="1263"/>
                  </a:cubicBezTo>
                  <a:cubicBezTo>
                    <a:pt x="857" y="1262"/>
                    <a:pt x="849" y="1261"/>
                    <a:pt x="842" y="1260"/>
                  </a:cubicBezTo>
                  <a:cubicBezTo>
                    <a:pt x="837" y="1259"/>
                    <a:pt x="833" y="1259"/>
                    <a:pt x="829" y="1258"/>
                  </a:cubicBezTo>
                  <a:cubicBezTo>
                    <a:pt x="826" y="1258"/>
                    <a:pt x="822" y="1257"/>
                    <a:pt x="819" y="1257"/>
                  </a:cubicBezTo>
                  <a:cubicBezTo>
                    <a:pt x="811" y="1256"/>
                    <a:pt x="803" y="1255"/>
                    <a:pt x="796" y="1254"/>
                  </a:cubicBezTo>
                  <a:cubicBezTo>
                    <a:pt x="788" y="1253"/>
                    <a:pt x="781" y="1252"/>
                    <a:pt x="773" y="1251"/>
                  </a:cubicBezTo>
                  <a:cubicBezTo>
                    <a:pt x="765" y="1250"/>
                    <a:pt x="758" y="1249"/>
                    <a:pt x="750" y="1248"/>
                  </a:cubicBezTo>
                  <a:cubicBezTo>
                    <a:pt x="743" y="1247"/>
                    <a:pt x="735" y="1246"/>
                    <a:pt x="727" y="1244"/>
                  </a:cubicBezTo>
                  <a:cubicBezTo>
                    <a:pt x="720" y="1243"/>
                    <a:pt x="712" y="1242"/>
                    <a:pt x="705" y="1241"/>
                  </a:cubicBezTo>
                  <a:cubicBezTo>
                    <a:pt x="697" y="1240"/>
                    <a:pt x="690" y="1238"/>
                    <a:pt x="682" y="1237"/>
                  </a:cubicBezTo>
                  <a:cubicBezTo>
                    <a:pt x="674" y="1236"/>
                    <a:pt x="667" y="1235"/>
                    <a:pt x="659" y="1233"/>
                  </a:cubicBezTo>
                  <a:cubicBezTo>
                    <a:pt x="653" y="1232"/>
                    <a:pt x="646" y="1231"/>
                    <a:pt x="640" y="1230"/>
                  </a:cubicBezTo>
                  <a:cubicBezTo>
                    <a:pt x="639" y="1230"/>
                    <a:pt x="638" y="1230"/>
                    <a:pt x="637" y="1229"/>
                  </a:cubicBezTo>
                  <a:cubicBezTo>
                    <a:pt x="629" y="1228"/>
                    <a:pt x="622" y="1227"/>
                    <a:pt x="614" y="1225"/>
                  </a:cubicBezTo>
                  <a:cubicBezTo>
                    <a:pt x="607" y="1224"/>
                    <a:pt x="599" y="1222"/>
                    <a:pt x="592" y="1221"/>
                  </a:cubicBezTo>
                  <a:cubicBezTo>
                    <a:pt x="584" y="1219"/>
                    <a:pt x="577" y="1218"/>
                    <a:pt x="569" y="1216"/>
                  </a:cubicBezTo>
                  <a:cubicBezTo>
                    <a:pt x="562" y="1214"/>
                    <a:pt x="554" y="1213"/>
                    <a:pt x="547" y="1211"/>
                  </a:cubicBezTo>
                  <a:cubicBezTo>
                    <a:pt x="539" y="1209"/>
                    <a:pt x="532" y="1208"/>
                    <a:pt x="524" y="1206"/>
                  </a:cubicBezTo>
                  <a:cubicBezTo>
                    <a:pt x="517" y="1204"/>
                    <a:pt x="510" y="1202"/>
                    <a:pt x="502" y="1201"/>
                  </a:cubicBezTo>
                  <a:cubicBezTo>
                    <a:pt x="495" y="1199"/>
                    <a:pt x="487" y="1197"/>
                    <a:pt x="480" y="1195"/>
                  </a:cubicBezTo>
                  <a:cubicBezTo>
                    <a:pt x="473" y="1193"/>
                    <a:pt x="465" y="1191"/>
                    <a:pt x="458" y="1189"/>
                  </a:cubicBezTo>
                  <a:cubicBezTo>
                    <a:pt x="456" y="1188"/>
                    <a:pt x="454" y="1188"/>
                    <a:pt x="453" y="1187"/>
                  </a:cubicBezTo>
                  <a:cubicBezTo>
                    <a:pt x="447" y="1186"/>
                    <a:pt x="441" y="1184"/>
                    <a:pt x="436" y="1182"/>
                  </a:cubicBezTo>
                  <a:cubicBezTo>
                    <a:pt x="428" y="1180"/>
                    <a:pt x="421" y="1178"/>
                    <a:pt x="414" y="1176"/>
                  </a:cubicBezTo>
                  <a:cubicBezTo>
                    <a:pt x="406" y="1173"/>
                    <a:pt x="399" y="1171"/>
                    <a:pt x="392" y="1169"/>
                  </a:cubicBezTo>
                  <a:cubicBezTo>
                    <a:pt x="385" y="1166"/>
                    <a:pt x="377" y="1164"/>
                    <a:pt x="370" y="1161"/>
                  </a:cubicBezTo>
                  <a:cubicBezTo>
                    <a:pt x="367" y="1160"/>
                    <a:pt x="364" y="1159"/>
                    <a:pt x="361" y="1158"/>
                  </a:cubicBezTo>
                  <a:cubicBezTo>
                    <a:pt x="357" y="1156"/>
                    <a:pt x="353" y="1154"/>
                    <a:pt x="348" y="1153"/>
                  </a:cubicBezTo>
                  <a:cubicBezTo>
                    <a:pt x="341" y="1150"/>
                    <a:pt x="334" y="1147"/>
                    <a:pt x="327" y="1144"/>
                  </a:cubicBezTo>
                  <a:cubicBezTo>
                    <a:pt x="320" y="1141"/>
                    <a:pt x="313" y="1138"/>
                    <a:pt x="305" y="1135"/>
                  </a:cubicBezTo>
                  <a:cubicBezTo>
                    <a:pt x="298" y="1132"/>
                    <a:pt x="291" y="1129"/>
                    <a:pt x="284" y="1125"/>
                  </a:cubicBezTo>
                  <a:cubicBezTo>
                    <a:pt x="280" y="1123"/>
                    <a:pt x="276" y="1121"/>
                    <a:pt x="272" y="1119"/>
                  </a:cubicBezTo>
                  <a:cubicBezTo>
                    <a:pt x="269" y="1118"/>
                    <a:pt x="266" y="1116"/>
                    <a:pt x="263" y="1115"/>
                  </a:cubicBezTo>
                  <a:cubicBezTo>
                    <a:pt x="256" y="1111"/>
                    <a:pt x="249" y="1107"/>
                    <a:pt x="242" y="1103"/>
                  </a:cubicBezTo>
                  <a:cubicBezTo>
                    <a:pt x="235" y="1099"/>
                    <a:pt x="228" y="1095"/>
                    <a:pt x="222" y="1091"/>
                  </a:cubicBezTo>
                  <a:cubicBezTo>
                    <a:pt x="215" y="1087"/>
                    <a:pt x="208" y="1082"/>
                    <a:pt x="201" y="1077"/>
                  </a:cubicBezTo>
                  <a:cubicBezTo>
                    <a:pt x="197" y="1075"/>
                    <a:pt x="194" y="1072"/>
                    <a:pt x="190" y="1069"/>
                  </a:cubicBezTo>
                  <a:cubicBezTo>
                    <a:pt x="187" y="1067"/>
                    <a:pt x="184" y="1065"/>
                    <a:pt x="181" y="1063"/>
                  </a:cubicBezTo>
                  <a:cubicBezTo>
                    <a:pt x="174" y="1057"/>
                    <a:pt x="168" y="1052"/>
                    <a:pt x="162" y="1046"/>
                  </a:cubicBezTo>
                  <a:cubicBezTo>
                    <a:pt x="157" y="1042"/>
                    <a:pt x="153" y="1038"/>
                    <a:pt x="149" y="1034"/>
                  </a:cubicBezTo>
                  <a:cubicBezTo>
                    <a:pt x="148" y="1033"/>
                    <a:pt x="148" y="1033"/>
                    <a:pt x="148" y="1033"/>
                  </a:cubicBezTo>
                  <a:cubicBezTo>
                    <a:pt x="142" y="1026"/>
                    <a:pt x="135" y="1019"/>
                    <a:pt x="130" y="1012"/>
                  </a:cubicBezTo>
                  <a:cubicBezTo>
                    <a:pt x="128" y="1010"/>
                    <a:pt x="127" y="1008"/>
                    <a:pt x="125" y="1007"/>
                  </a:cubicBezTo>
                  <a:cubicBezTo>
                    <a:pt x="119" y="997"/>
                    <a:pt x="119" y="997"/>
                    <a:pt x="119" y="997"/>
                  </a:cubicBezTo>
                  <a:cubicBezTo>
                    <a:pt x="116" y="994"/>
                    <a:pt x="114" y="990"/>
                    <a:pt x="112" y="987"/>
                  </a:cubicBezTo>
                  <a:cubicBezTo>
                    <a:pt x="112" y="987"/>
                    <a:pt x="112" y="987"/>
                    <a:pt x="112" y="987"/>
                  </a:cubicBezTo>
                  <a:cubicBezTo>
                    <a:pt x="106" y="977"/>
                    <a:pt x="106" y="977"/>
                    <a:pt x="106" y="977"/>
                  </a:cubicBezTo>
                  <a:cubicBezTo>
                    <a:pt x="105" y="975"/>
                    <a:pt x="104" y="973"/>
                    <a:pt x="103" y="971"/>
                  </a:cubicBezTo>
                  <a:cubicBezTo>
                    <a:pt x="100" y="966"/>
                    <a:pt x="100" y="966"/>
                    <a:pt x="100" y="966"/>
                  </a:cubicBezTo>
                  <a:cubicBezTo>
                    <a:pt x="96" y="956"/>
                    <a:pt x="96" y="956"/>
                    <a:pt x="96" y="956"/>
                  </a:cubicBezTo>
                  <a:cubicBezTo>
                    <a:pt x="95" y="955"/>
                    <a:pt x="95" y="955"/>
                    <a:pt x="95" y="955"/>
                  </a:cubicBezTo>
                  <a:cubicBezTo>
                    <a:pt x="94" y="953"/>
                    <a:pt x="94" y="952"/>
                    <a:pt x="93" y="950"/>
                  </a:cubicBezTo>
                  <a:cubicBezTo>
                    <a:pt x="91" y="944"/>
                    <a:pt x="91" y="944"/>
                    <a:pt x="91" y="944"/>
                  </a:cubicBezTo>
                  <a:cubicBezTo>
                    <a:pt x="87" y="933"/>
                    <a:pt x="87" y="933"/>
                    <a:pt x="87" y="933"/>
                  </a:cubicBezTo>
                  <a:cubicBezTo>
                    <a:pt x="86" y="929"/>
                    <a:pt x="85" y="925"/>
                    <a:pt x="84" y="921"/>
                  </a:cubicBezTo>
                  <a:cubicBezTo>
                    <a:pt x="83" y="919"/>
                    <a:pt x="83" y="917"/>
                    <a:pt x="82" y="914"/>
                  </a:cubicBezTo>
                  <a:cubicBezTo>
                    <a:pt x="76" y="886"/>
                    <a:pt x="75" y="856"/>
                    <a:pt x="82" y="827"/>
                  </a:cubicBezTo>
                  <a:cubicBezTo>
                    <a:pt x="83" y="824"/>
                    <a:pt x="84" y="819"/>
                    <a:pt x="85" y="816"/>
                  </a:cubicBezTo>
                  <a:cubicBezTo>
                    <a:pt x="86" y="812"/>
                    <a:pt x="87" y="808"/>
                    <a:pt x="88" y="804"/>
                  </a:cubicBezTo>
                  <a:cubicBezTo>
                    <a:pt x="92" y="793"/>
                    <a:pt x="92" y="793"/>
                    <a:pt x="92" y="793"/>
                  </a:cubicBezTo>
                  <a:cubicBezTo>
                    <a:pt x="94" y="789"/>
                    <a:pt x="95" y="785"/>
                    <a:pt x="97" y="782"/>
                  </a:cubicBezTo>
                  <a:cubicBezTo>
                    <a:pt x="100" y="774"/>
                    <a:pt x="104" y="767"/>
                    <a:pt x="107" y="760"/>
                  </a:cubicBezTo>
                  <a:cubicBezTo>
                    <a:pt x="109" y="757"/>
                    <a:pt x="111" y="753"/>
                    <a:pt x="113" y="750"/>
                  </a:cubicBezTo>
                  <a:cubicBezTo>
                    <a:pt x="116" y="744"/>
                    <a:pt x="116" y="744"/>
                    <a:pt x="116" y="744"/>
                  </a:cubicBezTo>
                  <a:cubicBezTo>
                    <a:pt x="117" y="743"/>
                    <a:pt x="118" y="741"/>
                    <a:pt x="119" y="739"/>
                  </a:cubicBezTo>
                  <a:cubicBezTo>
                    <a:pt x="126" y="730"/>
                    <a:pt x="126" y="730"/>
                    <a:pt x="126" y="730"/>
                  </a:cubicBezTo>
                  <a:cubicBezTo>
                    <a:pt x="126" y="729"/>
                    <a:pt x="126" y="729"/>
                    <a:pt x="126" y="729"/>
                  </a:cubicBezTo>
                  <a:cubicBezTo>
                    <a:pt x="133" y="720"/>
                    <a:pt x="133" y="720"/>
                    <a:pt x="133" y="720"/>
                  </a:cubicBezTo>
                  <a:cubicBezTo>
                    <a:pt x="137" y="715"/>
                    <a:pt x="137" y="715"/>
                    <a:pt x="137" y="715"/>
                  </a:cubicBezTo>
                  <a:cubicBezTo>
                    <a:pt x="140" y="710"/>
                    <a:pt x="140" y="710"/>
                    <a:pt x="140" y="710"/>
                  </a:cubicBezTo>
                  <a:cubicBezTo>
                    <a:pt x="148" y="701"/>
                    <a:pt x="148" y="701"/>
                    <a:pt x="148" y="701"/>
                  </a:cubicBezTo>
                  <a:cubicBezTo>
                    <a:pt x="152" y="697"/>
                    <a:pt x="155" y="693"/>
                    <a:pt x="159" y="689"/>
                  </a:cubicBezTo>
                  <a:cubicBezTo>
                    <a:pt x="166" y="681"/>
                    <a:pt x="174" y="673"/>
                    <a:pt x="181" y="666"/>
                  </a:cubicBezTo>
                  <a:cubicBezTo>
                    <a:pt x="184" y="663"/>
                    <a:pt x="187" y="661"/>
                    <a:pt x="189" y="659"/>
                  </a:cubicBezTo>
                  <a:cubicBezTo>
                    <a:pt x="193" y="656"/>
                    <a:pt x="196" y="653"/>
                    <a:pt x="199" y="650"/>
                  </a:cubicBezTo>
                  <a:cubicBezTo>
                    <a:pt x="206" y="645"/>
                    <a:pt x="212" y="640"/>
                    <a:pt x="218" y="635"/>
                  </a:cubicBezTo>
                  <a:cubicBezTo>
                    <a:pt x="218" y="635"/>
                    <a:pt x="219" y="635"/>
                    <a:pt x="219" y="634"/>
                  </a:cubicBezTo>
                  <a:cubicBezTo>
                    <a:pt x="228" y="627"/>
                    <a:pt x="237" y="620"/>
                    <a:pt x="247" y="614"/>
                  </a:cubicBezTo>
                  <a:cubicBezTo>
                    <a:pt x="251" y="611"/>
                    <a:pt x="254" y="609"/>
                    <a:pt x="258" y="607"/>
                  </a:cubicBezTo>
                  <a:cubicBezTo>
                    <a:pt x="275" y="596"/>
                    <a:pt x="275" y="596"/>
                    <a:pt x="275" y="596"/>
                  </a:cubicBezTo>
                  <a:cubicBezTo>
                    <a:pt x="278" y="594"/>
                    <a:pt x="278" y="594"/>
                    <a:pt x="278" y="594"/>
                  </a:cubicBezTo>
                  <a:cubicBezTo>
                    <a:pt x="299" y="582"/>
                    <a:pt x="299" y="582"/>
                    <a:pt x="299" y="582"/>
                  </a:cubicBezTo>
                  <a:cubicBezTo>
                    <a:pt x="300" y="581"/>
                    <a:pt x="301" y="580"/>
                    <a:pt x="302" y="580"/>
                  </a:cubicBezTo>
                  <a:cubicBezTo>
                    <a:pt x="311" y="575"/>
                    <a:pt x="320" y="570"/>
                    <a:pt x="329" y="566"/>
                  </a:cubicBezTo>
                  <a:cubicBezTo>
                    <a:pt x="333" y="563"/>
                    <a:pt x="338" y="561"/>
                    <a:pt x="342" y="559"/>
                  </a:cubicBezTo>
                  <a:cubicBezTo>
                    <a:pt x="346" y="557"/>
                    <a:pt x="351" y="555"/>
                    <a:pt x="356" y="553"/>
                  </a:cubicBezTo>
                  <a:cubicBezTo>
                    <a:pt x="364" y="549"/>
                    <a:pt x="373" y="545"/>
                    <a:pt x="382" y="541"/>
                  </a:cubicBezTo>
                  <a:cubicBezTo>
                    <a:pt x="391" y="537"/>
                    <a:pt x="399" y="533"/>
                    <a:pt x="408" y="530"/>
                  </a:cubicBezTo>
                  <a:cubicBezTo>
                    <a:pt x="417" y="526"/>
                    <a:pt x="425" y="523"/>
                    <a:pt x="434" y="520"/>
                  </a:cubicBezTo>
                  <a:cubicBezTo>
                    <a:pt x="442" y="517"/>
                    <a:pt x="451" y="513"/>
                    <a:pt x="460" y="510"/>
                  </a:cubicBezTo>
                  <a:cubicBezTo>
                    <a:pt x="468" y="507"/>
                    <a:pt x="477" y="505"/>
                    <a:pt x="485" y="502"/>
                  </a:cubicBezTo>
                  <a:cubicBezTo>
                    <a:pt x="494" y="499"/>
                    <a:pt x="502" y="496"/>
                    <a:pt x="511" y="494"/>
                  </a:cubicBezTo>
                  <a:cubicBezTo>
                    <a:pt x="515" y="492"/>
                    <a:pt x="518" y="491"/>
                    <a:pt x="522" y="490"/>
                  </a:cubicBezTo>
                  <a:cubicBezTo>
                    <a:pt x="527" y="489"/>
                    <a:pt x="531" y="487"/>
                    <a:pt x="536" y="486"/>
                  </a:cubicBezTo>
                  <a:cubicBezTo>
                    <a:pt x="544" y="483"/>
                    <a:pt x="553" y="481"/>
                    <a:pt x="561" y="479"/>
                  </a:cubicBezTo>
                  <a:cubicBezTo>
                    <a:pt x="570" y="476"/>
                    <a:pt x="578" y="474"/>
                    <a:pt x="586" y="472"/>
                  </a:cubicBezTo>
                  <a:cubicBezTo>
                    <a:pt x="595" y="469"/>
                    <a:pt x="603" y="467"/>
                    <a:pt x="612" y="465"/>
                  </a:cubicBezTo>
                  <a:cubicBezTo>
                    <a:pt x="620" y="463"/>
                    <a:pt x="628" y="461"/>
                    <a:pt x="637" y="458"/>
                  </a:cubicBezTo>
                  <a:cubicBezTo>
                    <a:pt x="645" y="456"/>
                    <a:pt x="653" y="454"/>
                    <a:pt x="662" y="452"/>
                  </a:cubicBezTo>
                  <a:cubicBezTo>
                    <a:pt x="670" y="450"/>
                    <a:pt x="678" y="448"/>
                    <a:pt x="687" y="446"/>
                  </a:cubicBezTo>
                  <a:cubicBezTo>
                    <a:pt x="694" y="445"/>
                    <a:pt x="701" y="443"/>
                    <a:pt x="708" y="441"/>
                  </a:cubicBezTo>
                  <a:cubicBezTo>
                    <a:pt x="709" y="441"/>
                    <a:pt x="710" y="441"/>
                    <a:pt x="711" y="441"/>
                  </a:cubicBezTo>
                  <a:cubicBezTo>
                    <a:pt x="720" y="439"/>
                    <a:pt x="728" y="437"/>
                    <a:pt x="736" y="435"/>
                  </a:cubicBezTo>
                  <a:cubicBezTo>
                    <a:pt x="745" y="433"/>
                    <a:pt x="753" y="431"/>
                    <a:pt x="761" y="429"/>
                  </a:cubicBezTo>
                  <a:cubicBezTo>
                    <a:pt x="769" y="427"/>
                    <a:pt x="778" y="425"/>
                    <a:pt x="786" y="423"/>
                  </a:cubicBezTo>
                  <a:cubicBezTo>
                    <a:pt x="794" y="421"/>
                    <a:pt x="803" y="419"/>
                    <a:pt x="811" y="417"/>
                  </a:cubicBezTo>
                  <a:cubicBezTo>
                    <a:pt x="820" y="415"/>
                    <a:pt x="828" y="412"/>
                    <a:pt x="836" y="410"/>
                  </a:cubicBezTo>
                  <a:cubicBezTo>
                    <a:pt x="845" y="407"/>
                    <a:pt x="853" y="405"/>
                    <a:pt x="862" y="402"/>
                  </a:cubicBezTo>
                  <a:cubicBezTo>
                    <a:pt x="870" y="399"/>
                    <a:pt x="879" y="396"/>
                    <a:pt x="887" y="393"/>
                  </a:cubicBezTo>
                  <a:cubicBezTo>
                    <a:pt x="889" y="392"/>
                    <a:pt x="891" y="391"/>
                    <a:pt x="893" y="391"/>
                  </a:cubicBezTo>
                  <a:cubicBezTo>
                    <a:pt x="900" y="388"/>
                    <a:pt x="907" y="385"/>
                    <a:pt x="913" y="382"/>
                  </a:cubicBezTo>
                  <a:cubicBezTo>
                    <a:pt x="922" y="378"/>
                    <a:pt x="931" y="374"/>
                    <a:pt x="940" y="369"/>
                  </a:cubicBezTo>
                  <a:cubicBezTo>
                    <a:pt x="949" y="365"/>
                    <a:pt x="958" y="359"/>
                    <a:pt x="967" y="354"/>
                  </a:cubicBezTo>
                  <a:cubicBezTo>
                    <a:pt x="971" y="351"/>
                    <a:pt x="975" y="349"/>
                    <a:pt x="978" y="347"/>
                  </a:cubicBezTo>
                  <a:cubicBezTo>
                    <a:pt x="988" y="340"/>
                    <a:pt x="988" y="340"/>
                    <a:pt x="988" y="340"/>
                  </a:cubicBezTo>
                  <a:cubicBezTo>
                    <a:pt x="990" y="338"/>
                    <a:pt x="993" y="336"/>
                    <a:pt x="995" y="334"/>
                  </a:cubicBezTo>
                  <a:cubicBezTo>
                    <a:pt x="996" y="334"/>
                    <a:pt x="997" y="333"/>
                    <a:pt x="998" y="332"/>
                  </a:cubicBezTo>
                  <a:cubicBezTo>
                    <a:pt x="1004" y="327"/>
                    <a:pt x="1010" y="323"/>
                    <a:pt x="1016" y="317"/>
                  </a:cubicBezTo>
                  <a:cubicBezTo>
                    <a:pt x="1019" y="314"/>
                    <a:pt x="1022" y="311"/>
                    <a:pt x="1025" y="308"/>
                  </a:cubicBezTo>
                  <a:cubicBezTo>
                    <a:pt x="1033" y="299"/>
                    <a:pt x="1040" y="290"/>
                    <a:pt x="1046" y="279"/>
                  </a:cubicBezTo>
                  <a:cubicBezTo>
                    <a:pt x="1053" y="265"/>
                    <a:pt x="1057" y="248"/>
                    <a:pt x="1056" y="232"/>
                  </a:cubicBezTo>
                  <a:cubicBezTo>
                    <a:pt x="1055" y="224"/>
                    <a:pt x="1054" y="216"/>
                    <a:pt x="1051" y="208"/>
                  </a:cubicBezTo>
                  <a:cubicBezTo>
                    <a:pt x="1050" y="205"/>
                    <a:pt x="1050" y="205"/>
                    <a:pt x="1050" y="205"/>
                  </a:cubicBezTo>
                  <a:cubicBezTo>
                    <a:pt x="1050" y="205"/>
                    <a:pt x="1050" y="204"/>
                    <a:pt x="1050" y="204"/>
                  </a:cubicBezTo>
                  <a:cubicBezTo>
                    <a:pt x="1050" y="203"/>
                    <a:pt x="1049" y="203"/>
                    <a:pt x="1049" y="202"/>
                  </a:cubicBezTo>
                  <a:cubicBezTo>
                    <a:pt x="1047" y="197"/>
                    <a:pt x="1047" y="197"/>
                    <a:pt x="1047" y="197"/>
                  </a:cubicBezTo>
                  <a:cubicBezTo>
                    <a:pt x="1045" y="191"/>
                    <a:pt x="1045" y="191"/>
                    <a:pt x="1045" y="191"/>
                  </a:cubicBezTo>
                  <a:cubicBezTo>
                    <a:pt x="1044" y="190"/>
                    <a:pt x="1043" y="188"/>
                    <a:pt x="1042" y="186"/>
                  </a:cubicBezTo>
                  <a:cubicBezTo>
                    <a:pt x="1039" y="181"/>
                    <a:pt x="1037" y="176"/>
                    <a:pt x="1034" y="172"/>
                  </a:cubicBezTo>
                  <a:cubicBezTo>
                    <a:pt x="1028" y="163"/>
                    <a:pt x="1022" y="155"/>
                    <a:pt x="1016" y="148"/>
                  </a:cubicBezTo>
                  <a:cubicBezTo>
                    <a:pt x="1013" y="145"/>
                    <a:pt x="1009" y="141"/>
                    <a:pt x="1006" y="138"/>
                  </a:cubicBezTo>
                  <a:cubicBezTo>
                    <a:pt x="1001" y="134"/>
                    <a:pt x="997" y="129"/>
                    <a:pt x="992" y="125"/>
                  </a:cubicBezTo>
                  <a:cubicBezTo>
                    <a:pt x="986" y="121"/>
                    <a:pt x="981" y="116"/>
                    <a:pt x="975" y="112"/>
                  </a:cubicBezTo>
                  <a:cubicBezTo>
                    <a:pt x="974" y="112"/>
                    <a:pt x="973" y="111"/>
                    <a:pt x="972" y="110"/>
                  </a:cubicBezTo>
                  <a:cubicBezTo>
                    <a:pt x="965" y="106"/>
                    <a:pt x="958" y="102"/>
                    <a:pt x="951" y="98"/>
                  </a:cubicBezTo>
                  <a:cubicBezTo>
                    <a:pt x="945" y="95"/>
                    <a:pt x="940" y="92"/>
                    <a:pt x="934" y="89"/>
                  </a:cubicBezTo>
                  <a:cubicBezTo>
                    <a:pt x="933" y="89"/>
                    <a:pt x="931" y="88"/>
                    <a:pt x="930" y="87"/>
                  </a:cubicBezTo>
                  <a:cubicBezTo>
                    <a:pt x="923" y="84"/>
                    <a:pt x="916" y="81"/>
                    <a:pt x="909" y="78"/>
                  </a:cubicBezTo>
                  <a:cubicBezTo>
                    <a:pt x="903" y="76"/>
                    <a:pt x="897" y="74"/>
                    <a:pt x="891" y="72"/>
                  </a:cubicBezTo>
                  <a:cubicBezTo>
                    <a:pt x="889" y="71"/>
                    <a:pt x="888" y="71"/>
                    <a:pt x="887" y="71"/>
                  </a:cubicBezTo>
                  <a:cubicBezTo>
                    <a:pt x="880" y="68"/>
                    <a:pt x="872" y="66"/>
                    <a:pt x="865" y="64"/>
                  </a:cubicBezTo>
                  <a:cubicBezTo>
                    <a:pt x="857" y="62"/>
                    <a:pt x="850" y="60"/>
                    <a:pt x="843" y="58"/>
                  </a:cubicBezTo>
                  <a:cubicBezTo>
                    <a:pt x="835" y="57"/>
                    <a:pt x="828" y="55"/>
                    <a:pt x="820" y="53"/>
                  </a:cubicBezTo>
                  <a:cubicBezTo>
                    <a:pt x="814" y="52"/>
                    <a:pt x="808" y="51"/>
                    <a:pt x="801" y="50"/>
                  </a:cubicBezTo>
                  <a:cubicBezTo>
                    <a:pt x="800" y="49"/>
                    <a:pt x="799" y="49"/>
                    <a:pt x="798" y="49"/>
                  </a:cubicBezTo>
                  <a:cubicBezTo>
                    <a:pt x="790" y="48"/>
                    <a:pt x="783" y="47"/>
                    <a:pt x="775" y="45"/>
                  </a:cubicBezTo>
                  <a:cubicBezTo>
                    <a:pt x="767" y="44"/>
                    <a:pt x="760" y="43"/>
                    <a:pt x="752" y="42"/>
                  </a:cubicBezTo>
                  <a:cubicBezTo>
                    <a:pt x="744" y="41"/>
                    <a:pt x="737" y="40"/>
                    <a:pt x="729" y="40"/>
                  </a:cubicBezTo>
                  <a:cubicBezTo>
                    <a:pt x="722" y="39"/>
                    <a:pt x="714" y="38"/>
                    <a:pt x="706" y="37"/>
                  </a:cubicBezTo>
                  <a:cubicBezTo>
                    <a:pt x="698" y="36"/>
                    <a:pt x="691" y="36"/>
                    <a:pt x="683" y="35"/>
                  </a:cubicBezTo>
                  <a:cubicBezTo>
                    <a:pt x="675" y="34"/>
                    <a:pt x="668" y="34"/>
                    <a:pt x="660" y="33"/>
                  </a:cubicBezTo>
                  <a:cubicBezTo>
                    <a:pt x="652" y="33"/>
                    <a:pt x="645" y="32"/>
                    <a:pt x="637" y="32"/>
                  </a:cubicBezTo>
                  <a:cubicBezTo>
                    <a:pt x="631" y="31"/>
                    <a:pt x="626" y="31"/>
                    <a:pt x="621" y="30"/>
                  </a:cubicBezTo>
                  <a:cubicBezTo>
                    <a:pt x="618" y="30"/>
                    <a:pt x="616" y="30"/>
                    <a:pt x="614" y="30"/>
                  </a:cubicBezTo>
                  <a:cubicBezTo>
                    <a:pt x="606" y="29"/>
                    <a:pt x="598" y="29"/>
                    <a:pt x="591" y="28"/>
                  </a:cubicBezTo>
                  <a:cubicBezTo>
                    <a:pt x="583" y="27"/>
                    <a:pt x="575" y="27"/>
                    <a:pt x="567" y="26"/>
                  </a:cubicBezTo>
                  <a:cubicBezTo>
                    <a:pt x="560" y="26"/>
                    <a:pt x="552" y="25"/>
                    <a:pt x="544" y="25"/>
                  </a:cubicBezTo>
                  <a:cubicBezTo>
                    <a:pt x="536" y="24"/>
                    <a:pt x="529" y="24"/>
                    <a:pt x="521" y="23"/>
                  </a:cubicBezTo>
                  <a:cubicBezTo>
                    <a:pt x="513" y="23"/>
                    <a:pt x="505" y="22"/>
                    <a:pt x="498" y="22"/>
                  </a:cubicBezTo>
                  <a:cubicBezTo>
                    <a:pt x="490" y="22"/>
                    <a:pt x="482" y="21"/>
                    <a:pt x="474" y="21"/>
                  </a:cubicBezTo>
                  <a:cubicBezTo>
                    <a:pt x="467" y="20"/>
                    <a:pt x="459" y="20"/>
                    <a:pt x="451" y="20"/>
                  </a:cubicBezTo>
                  <a:cubicBezTo>
                    <a:pt x="448" y="19"/>
                    <a:pt x="446" y="19"/>
                    <a:pt x="443" y="19"/>
                  </a:cubicBezTo>
                  <a:cubicBezTo>
                    <a:pt x="438" y="19"/>
                    <a:pt x="433" y="19"/>
                    <a:pt x="428" y="19"/>
                  </a:cubicBezTo>
                  <a:cubicBezTo>
                    <a:pt x="420" y="18"/>
                    <a:pt x="412" y="18"/>
                    <a:pt x="404" y="17"/>
                  </a:cubicBezTo>
                  <a:cubicBezTo>
                    <a:pt x="397" y="17"/>
                    <a:pt x="389" y="17"/>
                    <a:pt x="381" y="16"/>
                  </a:cubicBezTo>
                  <a:cubicBezTo>
                    <a:pt x="373" y="16"/>
                    <a:pt x="366" y="16"/>
                    <a:pt x="358" y="15"/>
                  </a:cubicBezTo>
                  <a:cubicBezTo>
                    <a:pt x="350" y="15"/>
                    <a:pt x="342" y="15"/>
                    <a:pt x="335" y="14"/>
                  </a:cubicBezTo>
                  <a:cubicBezTo>
                    <a:pt x="327" y="14"/>
                    <a:pt x="319" y="14"/>
                    <a:pt x="311" y="13"/>
                  </a:cubicBezTo>
                  <a:cubicBezTo>
                    <a:pt x="303" y="13"/>
                    <a:pt x="296" y="13"/>
                    <a:pt x="288" y="12"/>
                  </a:cubicBezTo>
                  <a:cubicBezTo>
                    <a:pt x="280" y="12"/>
                    <a:pt x="272" y="11"/>
                    <a:pt x="265" y="11"/>
                  </a:cubicBezTo>
                  <a:cubicBezTo>
                    <a:pt x="257" y="11"/>
                    <a:pt x="249" y="10"/>
                    <a:pt x="241" y="10"/>
                  </a:cubicBezTo>
                  <a:cubicBezTo>
                    <a:pt x="233" y="10"/>
                    <a:pt x="226" y="9"/>
                    <a:pt x="218" y="9"/>
                  </a:cubicBezTo>
                  <a:cubicBezTo>
                    <a:pt x="210" y="9"/>
                    <a:pt x="202" y="8"/>
                    <a:pt x="195" y="8"/>
                  </a:cubicBezTo>
                  <a:cubicBezTo>
                    <a:pt x="187" y="8"/>
                    <a:pt x="179" y="7"/>
                    <a:pt x="171" y="7"/>
                  </a:cubicBezTo>
                  <a:cubicBezTo>
                    <a:pt x="163" y="7"/>
                    <a:pt x="156" y="6"/>
                    <a:pt x="148" y="6"/>
                  </a:cubicBezTo>
                  <a:cubicBezTo>
                    <a:pt x="140" y="6"/>
                    <a:pt x="132" y="5"/>
                    <a:pt x="125" y="5"/>
                  </a:cubicBezTo>
                  <a:cubicBezTo>
                    <a:pt x="117" y="4"/>
                    <a:pt x="109" y="4"/>
                    <a:pt x="101" y="4"/>
                  </a:cubicBezTo>
                  <a:cubicBezTo>
                    <a:pt x="101" y="4"/>
                    <a:pt x="100" y="4"/>
                    <a:pt x="99" y="4"/>
                  </a:cubicBezTo>
                  <a:cubicBezTo>
                    <a:pt x="92" y="3"/>
                    <a:pt x="85" y="3"/>
                    <a:pt x="78" y="3"/>
                  </a:cubicBezTo>
                  <a:cubicBezTo>
                    <a:pt x="70" y="2"/>
                    <a:pt x="62" y="2"/>
                    <a:pt x="55" y="2"/>
                  </a:cubicBezTo>
                  <a:cubicBezTo>
                    <a:pt x="47" y="1"/>
                    <a:pt x="39" y="1"/>
                    <a:pt x="31" y="1"/>
                  </a:cubicBezTo>
                  <a:cubicBezTo>
                    <a:pt x="24" y="1"/>
                    <a:pt x="16" y="0"/>
                    <a:pt x="8" y="0"/>
                  </a:cubicBezTo>
                  <a:cubicBezTo>
                    <a:pt x="5" y="0"/>
                    <a:pt x="3" y="0"/>
                    <a:pt x="0" y="0"/>
                  </a:cubicBezTo>
                  <a:cubicBezTo>
                    <a:pt x="0" y="8"/>
                    <a:pt x="0" y="8"/>
                    <a:pt x="0" y="8"/>
                  </a:cubicBezTo>
                  <a:cubicBezTo>
                    <a:pt x="5" y="8"/>
                    <a:pt x="9" y="8"/>
                    <a:pt x="14" y="8"/>
                  </a:cubicBezTo>
                  <a:cubicBezTo>
                    <a:pt x="21" y="9"/>
                    <a:pt x="29" y="9"/>
                    <a:pt x="37" y="9"/>
                  </a:cubicBezTo>
                  <a:cubicBezTo>
                    <a:pt x="45" y="10"/>
                    <a:pt x="52" y="10"/>
                    <a:pt x="60" y="10"/>
                  </a:cubicBezTo>
                  <a:cubicBezTo>
                    <a:pt x="68" y="11"/>
                    <a:pt x="76" y="11"/>
                    <a:pt x="83" y="11"/>
                  </a:cubicBezTo>
                  <a:cubicBezTo>
                    <a:pt x="90" y="12"/>
                    <a:pt x="96" y="12"/>
                    <a:pt x="103" y="12"/>
                  </a:cubicBezTo>
                  <a:cubicBezTo>
                    <a:pt x="104" y="12"/>
                    <a:pt x="105" y="12"/>
                    <a:pt x="107" y="13"/>
                  </a:cubicBezTo>
                  <a:cubicBezTo>
                    <a:pt x="115" y="13"/>
                    <a:pt x="122" y="13"/>
                    <a:pt x="130" y="14"/>
                  </a:cubicBezTo>
                  <a:cubicBezTo>
                    <a:pt x="138" y="14"/>
                    <a:pt x="146" y="14"/>
                    <a:pt x="153" y="15"/>
                  </a:cubicBezTo>
                  <a:cubicBezTo>
                    <a:pt x="161" y="15"/>
                    <a:pt x="169" y="15"/>
                    <a:pt x="177" y="16"/>
                  </a:cubicBezTo>
                  <a:cubicBezTo>
                    <a:pt x="184" y="16"/>
                    <a:pt x="192" y="17"/>
                    <a:pt x="200" y="17"/>
                  </a:cubicBezTo>
                  <a:cubicBezTo>
                    <a:pt x="208" y="17"/>
                    <a:pt x="215" y="18"/>
                    <a:pt x="223" y="18"/>
                  </a:cubicBezTo>
                  <a:cubicBezTo>
                    <a:pt x="231" y="18"/>
                    <a:pt x="239" y="19"/>
                    <a:pt x="246" y="19"/>
                  </a:cubicBezTo>
                  <a:cubicBezTo>
                    <a:pt x="254" y="20"/>
                    <a:pt x="262" y="20"/>
                    <a:pt x="270" y="20"/>
                  </a:cubicBezTo>
                  <a:cubicBezTo>
                    <a:pt x="277" y="21"/>
                    <a:pt x="285" y="21"/>
                    <a:pt x="293" y="21"/>
                  </a:cubicBezTo>
                  <a:cubicBezTo>
                    <a:pt x="301" y="22"/>
                    <a:pt x="308" y="22"/>
                    <a:pt x="316" y="22"/>
                  </a:cubicBezTo>
                  <a:cubicBezTo>
                    <a:pt x="324" y="23"/>
                    <a:pt x="332" y="23"/>
                    <a:pt x="339" y="24"/>
                  </a:cubicBezTo>
                  <a:cubicBezTo>
                    <a:pt x="347" y="24"/>
                    <a:pt x="355" y="24"/>
                    <a:pt x="363" y="25"/>
                  </a:cubicBezTo>
                  <a:cubicBezTo>
                    <a:pt x="370" y="25"/>
                    <a:pt x="378" y="25"/>
                    <a:pt x="386" y="26"/>
                  </a:cubicBezTo>
                  <a:cubicBezTo>
                    <a:pt x="394" y="26"/>
                    <a:pt x="401" y="26"/>
                    <a:pt x="409" y="27"/>
                  </a:cubicBezTo>
                  <a:cubicBezTo>
                    <a:pt x="417" y="27"/>
                    <a:pt x="425" y="28"/>
                    <a:pt x="432" y="28"/>
                  </a:cubicBezTo>
                  <a:cubicBezTo>
                    <a:pt x="437" y="28"/>
                    <a:pt x="442" y="28"/>
                    <a:pt x="447" y="29"/>
                  </a:cubicBezTo>
                  <a:cubicBezTo>
                    <a:pt x="450" y="29"/>
                    <a:pt x="453" y="29"/>
                    <a:pt x="456" y="29"/>
                  </a:cubicBezTo>
                  <a:cubicBezTo>
                    <a:pt x="463" y="29"/>
                    <a:pt x="471" y="30"/>
                    <a:pt x="479" y="30"/>
                  </a:cubicBezTo>
                  <a:cubicBezTo>
                    <a:pt x="487" y="31"/>
                    <a:pt x="494" y="31"/>
                    <a:pt x="502" y="32"/>
                  </a:cubicBezTo>
                  <a:cubicBezTo>
                    <a:pt x="510" y="32"/>
                    <a:pt x="518" y="32"/>
                    <a:pt x="525" y="33"/>
                  </a:cubicBezTo>
                  <a:cubicBezTo>
                    <a:pt x="533" y="33"/>
                    <a:pt x="541" y="34"/>
                    <a:pt x="549" y="34"/>
                  </a:cubicBezTo>
                  <a:cubicBezTo>
                    <a:pt x="556" y="35"/>
                    <a:pt x="564" y="36"/>
                    <a:pt x="572" y="36"/>
                  </a:cubicBezTo>
                  <a:cubicBezTo>
                    <a:pt x="579" y="37"/>
                    <a:pt x="587" y="37"/>
                    <a:pt x="595" y="38"/>
                  </a:cubicBezTo>
                  <a:cubicBezTo>
                    <a:pt x="603" y="38"/>
                    <a:pt x="610" y="39"/>
                    <a:pt x="618" y="40"/>
                  </a:cubicBezTo>
                  <a:cubicBezTo>
                    <a:pt x="620" y="40"/>
                    <a:pt x="622" y="40"/>
                    <a:pt x="624" y="40"/>
                  </a:cubicBezTo>
                  <a:cubicBezTo>
                    <a:pt x="630" y="41"/>
                    <a:pt x="635" y="41"/>
                    <a:pt x="641" y="41"/>
                  </a:cubicBezTo>
                  <a:cubicBezTo>
                    <a:pt x="649" y="42"/>
                    <a:pt x="656" y="43"/>
                    <a:pt x="664" y="43"/>
                  </a:cubicBezTo>
                  <a:cubicBezTo>
                    <a:pt x="672" y="44"/>
                    <a:pt x="679" y="45"/>
                    <a:pt x="687" y="45"/>
                  </a:cubicBezTo>
                  <a:cubicBezTo>
                    <a:pt x="695" y="46"/>
                    <a:pt x="703" y="47"/>
                    <a:pt x="710" y="47"/>
                  </a:cubicBezTo>
                  <a:cubicBezTo>
                    <a:pt x="718" y="48"/>
                    <a:pt x="726" y="49"/>
                    <a:pt x="733" y="50"/>
                  </a:cubicBezTo>
                  <a:cubicBezTo>
                    <a:pt x="741" y="51"/>
                    <a:pt x="748" y="52"/>
                    <a:pt x="756" y="53"/>
                  </a:cubicBezTo>
                  <a:cubicBezTo>
                    <a:pt x="764" y="54"/>
                    <a:pt x="771" y="55"/>
                    <a:pt x="779" y="56"/>
                  </a:cubicBezTo>
                  <a:cubicBezTo>
                    <a:pt x="786" y="57"/>
                    <a:pt x="794" y="58"/>
                    <a:pt x="801" y="59"/>
                  </a:cubicBezTo>
                  <a:cubicBezTo>
                    <a:pt x="802" y="60"/>
                    <a:pt x="803" y="60"/>
                    <a:pt x="804" y="60"/>
                  </a:cubicBezTo>
                  <a:cubicBezTo>
                    <a:pt x="811" y="61"/>
                    <a:pt x="817" y="62"/>
                    <a:pt x="824" y="64"/>
                  </a:cubicBezTo>
                  <a:cubicBezTo>
                    <a:pt x="831" y="65"/>
                    <a:pt x="839" y="67"/>
                    <a:pt x="846" y="69"/>
                  </a:cubicBezTo>
                  <a:cubicBezTo>
                    <a:pt x="854" y="71"/>
                    <a:pt x="861" y="73"/>
                    <a:pt x="868" y="75"/>
                  </a:cubicBezTo>
                  <a:cubicBezTo>
                    <a:pt x="876" y="77"/>
                    <a:pt x="883" y="79"/>
                    <a:pt x="890" y="81"/>
                  </a:cubicBezTo>
                  <a:cubicBezTo>
                    <a:pt x="891" y="82"/>
                    <a:pt x="892" y="82"/>
                    <a:pt x="893" y="82"/>
                  </a:cubicBezTo>
                  <a:cubicBezTo>
                    <a:pt x="899" y="84"/>
                    <a:pt x="906" y="87"/>
                    <a:pt x="912" y="89"/>
                  </a:cubicBezTo>
                  <a:cubicBezTo>
                    <a:pt x="919" y="92"/>
                    <a:pt x="926" y="95"/>
                    <a:pt x="933" y="98"/>
                  </a:cubicBezTo>
                  <a:cubicBezTo>
                    <a:pt x="934" y="99"/>
                    <a:pt x="935" y="99"/>
                    <a:pt x="935" y="99"/>
                  </a:cubicBezTo>
                  <a:cubicBezTo>
                    <a:pt x="942" y="102"/>
                    <a:pt x="948" y="106"/>
                    <a:pt x="954" y="109"/>
                  </a:cubicBezTo>
                  <a:cubicBezTo>
                    <a:pt x="961" y="113"/>
                    <a:pt x="968" y="117"/>
                    <a:pt x="975" y="122"/>
                  </a:cubicBezTo>
                  <a:cubicBezTo>
                    <a:pt x="975" y="122"/>
                    <a:pt x="975" y="122"/>
                    <a:pt x="975" y="122"/>
                  </a:cubicBezTo>
                  <a:cubicBezTo>
                    <a:pt x="982" y="127"/>
                    <a:pt x="988" y="132"/>
                    <a:pt x="995" y="137"/>
                  </a:cubicBezTo>
                  <a:cubicBezTo>
                    <a:pt x="997" y="139"/>
                    <a:pt x="999" y="141"/>
                    <a:pt x="1001" y="143"/>
                  </a:cubicBezTo>
                  <a:cubicBezTo>
                    <a:pt x="1003" y="145"/>
                    <a:pt x="1004" y="146"/>
                    <a:pt x="1006" y="148"/>
                  </a:cubicBezTo>
                  <a:cubicBezTo>
                    <a:pt x="1007" y="149"/>
                    <a:pt x="1008" y="150"/>
                    <a:pt x="1009" y="152"/>
                  </a:cubicBezTo>
                  <a:cubicBezTo>
                    <a:pt x="1016" y="159"/>
                    <a:pt x="1022" y="168"/>
                    <a:pt x="1027" y="176"/>
                  </a:cubicBezTo>
                  <a:cubicBezTo>
                    <a:pt x="1028" y="179"/>
                    <a:pt x="1030" y="182"/>
                    <a:pt x="1032" y="185"/>
                  </a:cubicBezTo>
                  <a:cubicBezTo>
                    <a:pt x="1032" y="187"/>
                    <a:pt x="1033" y="188"/>
                    <a:pt x="1034" y="190"/>
                  </a:cubicBezTo>
                  <a:cubicBezTo>
                    <a:pt x="1036" y="195"/>
                    <a:pt x="1036" y="195"/>
                    <a:pt x="1036" y="195"/>
                  </a:cubicBezTo>
                  <a:cubicBezTo>
                    <a:pt x="1039" y="201"/>
                    <a:pt x="1039" y="201"/>
                    <a:pt x="1039" y="201"/>
                  </a:cubicBezTo>
                  <a:cubicBezTo>
                    <a:pt x="1039" y="202"/>
                    <a:pt x="1039" y="203"/>
                    <a:pt x="1040" y="203"/>
                  </a:cubicBezTo>
                  <a:cubicBezTo>
                    <a:pt x="1041" y="206"/>
                    <a:pt x="1041" y="206"/>
                    <a:pt x="1041" y="206"/>
                  </a:cubicBezTo>
                  <a:cubicBezTo>
                    <a:pt x="1041" y="208"/>
                    <a:pt x="1042" y="210"/>
                    <a:pt x="1042" y="212"/>
                  </a:cubicBezTo>
                  <a:cubicBezTo>
                    <a:pt x="1043" y="217"/>
                    <a:pt x="1044" y="223"/>
                    <a:pt x="1045" y="228"/>
                  </a:cubicBezTo>
                  <a:cubicBezTo>
                    <a:pt x="1045" y="243"/>
                    <a:pt x="1042" y="258"/>
                    <a:pt x="1035" y="272"/>
                  </a:cubicBezTo>
                  <a:cubicBezTo>
                    <a:pt x="1032" y="278"/>
                    <a:pt x="1028" y="284"/>
                    <a:pt x="1024" y="290"/>
                  </a:cubicBezTo>
                  <a:cubicBezTo>
                    <a:pt x="1015" y="301"/>
                    <a:pt x="1004" y="311"/>
                    <a:pt x="993" y="320"/>
                  </a:cubicBezTo>
                  <a:cubicBezTo>
                    <a:pt x="986" y="325"/>
                    <a:pt x="978" y="331"/>
                    <a:pt x="970" y="336"/>
                  </a:cubicBezTo>
                  <a:cubicBezTo>
                    <a:pt x="968" y="338"/>
                    <a:pt x="966" y="339"/>
                    <a:pt x="965" y="340"/>
                  </a:cubicBezTo>
                  <a:cubicBezTo>
                    <a:pt x="956" y="346"/>
                    <a:pt x="947" y="351"/>
                    <a:pt x="937" y="356"/>
                  </a:cubicBezTo>
                  <a:cubicBezTo>
                    <a:pt x="929" y="361"/>
                    <a:pt x="920" y="365"/>
                    <a:pt x="911" y="369"/>
                  </a:cubicBezTo>
                  <a:cubicBezTo>
                    <a:pt x="903" y="373"/>
                    <a:pt x="895" y="376"/>
                    <a:pt x="887" y="379"/>
                  </a:cubicBezTo>
                  <a:cubicBezTo>
                    <a:pt x="886" y="380"/>
                    <a:pt x="885" y="380"/>
                    <a:pt x="884" y="380"/>
                  </a:cubicBezTo>
                  <a:cubicBezTo>
                    <a:pt x="876" y="383"/>
                    <a:pt x="867" y="387"/>
                    <a:pt x="859" y="389"/>
                  </a:cubicBezTo>
                  <a:cubicBezTo>
                    <a:pt x="850" y="392"/>
                    <a:pt x="842" y="395"/>
                    <a:pt x="833" y="397"/>
                  </a:cubicBezTo>
                  <a:cubicBezTo>
                    <a:pt x="825" y="400"/>
                    <a:pt x="816" y="402"/>
                    <a:pt x="808" y="405"/>
                  </a:cubicBezTo>
                  <a:cubicBezTo>
                    <a:pt x="800" y="407"/>
                    <a:pt x="791" y="409"/>
                    <a:pt x="783" y="411"/>
                  </a:cubicBezTo>
                  <a:cubicBezTo>
                    <a:pt x="775" y="413"/>
                    <a:pt x="766" y="415"/>
                    <a:pt x="758" y="417"/>
                  </a:cubicBezTo>
                  <a:cubicBezTo>
                    <a:pt x="750" y="419"/>
                    <a:pt x="741" y="421"/>
                    <a:pt x="733" y="423"/>
                  </a:cubicBezTo>
                  <a:cubicBezTo>
                    <a:pt x="725" y="424"/>
                    <a:pt x="716" y="426"/>
                    <a:pt x="708" y="428"/>
                  </a:cubicBezTo>
                  <a:cubicBezTo>
                    <a:pt x="706" y="429"/>
                    <a:pt x="704" y="429"/>
                    <a:pt x="703" y="429"/>
                  </a:cubicBezTo>
                  <a:cubicBezTo>
                    <a:pt x="696" y="431"/>
                    <a:pt x="690" y="432"/>
                    <a:pt x="683" y="434"/>
                  </a:cubicBezTo>
                  <a:cubicBezTo>
                    <a:pt x="675" y="436"/>
                    <a:pt x="667" y="438"/>
                    <a:pt x="658" y="440"/>
                  </a:cubicBezTo>
                  <a:cubicBezTo>
                    <a:pt x="650" y="442"/>
                    <a:pt x="642" y="444"/>
                    <a:pt x="633" y="446"/>
                  </a:cubicBezTo>
                  <a:cubicBezTo>
                    <a:pt x="625" y="448"/>
                    <a:pt x="617" y="450"/>
                    <a:pt x="608" y="452"/>
                  </a:cubicBezTo>
                  <a:cubicBezTo>
                    <a:pt x="600" y="454"/>
                    <a:pt x="591" y="456"/>
                    <a:pt x="583" y="459"/>
                  </a:cubicBezTo>
                  <a:cubicBezTo>
                    <a:pt x="575" y="461"/>
                    <a:pt x="566" y="463"/>
                    <a:pt x="558" y="466"/>
                  </a:cubicBezTo>
                  <a:cubicBezTo>
                    <a:pt x="549" y="468"/>
                    <a:pt x="541" y="470"/>
                    <a:pt x="533" y="473"/>
                  </a:cubicBezTo>
                  <a:cubicBezTo>
                    <a:pt x="527" y="474"/>
                    <a:pt x="521" y="476"/>
                    <a:pt x="516" y="478"/>
                  </a:cubicBezTo>
                  <a:cubicBezTo>
                    <a:pt x="513" y="479"/>
                    <a:pt x="510" y="479"/>
                    <a:pt x="507" y="480"/>
                  </a:cubicBezTo>
                  <a:cubicBezTo>
                    <a:pt x="499" y="483"/>
                    <a:pt x="490" y="486"/>
                    <a:pt x="482" y="488"/>
                  </a:cubicBezTo>
                  <a:cubicBezTo>
                    <a:pt x="473" y="491"/>
                    <a:pt x="465" y="494"/>
                    <a:pt x="456" y="497"/>
                  </a:cubicBezTo>
                  <a:cubicBezTo>
                    <a:pt x="448" y="500"/>
                    <a:pt x="439" y="503"/>
                    <a:pt x="430" y="506"/>
                  </a:cubicBezTo>
                  <a:cubicBezTo>
                    <a:pt x="422" y="509"/>
                    <a:pt x="413" y="513"/>
                    <a:pt x="405" y="516"/>
                  </a:cubicBezTo>
                  <a:cubicBezTo>
                    <a:pt x="396" y="520"/>
                    <a:pt x="387" y="523"/>
                    <a:pt x="378" y="527"/>
                  </a:cubicBezTo>
                  <a:cubicBezTo>
                    <a:pt x="370" y="531"/>
                    <a:pt x="361" y="534"/>
                    <a:pt x="352" y="538"/>
                  </a:cubicBezTo>
                  <a:cubicBezTo>
                    <a:pt x="346" y="541"/>
                    <a:pt x="340" y="544"/>
                    <a:pt x="334" y="547"/>
                  </a:cubicBezTo>
                  <a:cubicBezTo>
                    <a:pt x="331" y="548"/>
                    <a:pt x="328" y="550"/>
                    <a:pt x="326" y="551"/>
                  </a:cubicBezTo>
                  <a:cubicBezTo>
                    <a:pt x="317" y="556"/>
                    <a:pt x="308" y="560"/>
                    <a:pt x="299" y="565"/>
                  </a:cubicBezTo>
                  <a:cubicBezTo>
                    <a:pt x="296" y="567"/>
                    <a:pt x="293" y="568"/>
                    <a:pt x="290" y="570"/>
                  </a:cubicBezTo>
                  <a:cubicBezTo>
                    <a:pt x="271" y="581"/>
                    <a:pt x="271" y="581"/>
                    <a:pt x="271" y="581"/>
                  </a:cubicBezTo>
                  <a:cubicBezTo>
                    <a:pt x="269" y="582"/>
                    <a:pt x="269" y="582"/>
                    <a:pt x="269" y="582"/>
                  </a:cubicBezTo>
                  <a:cubicBezTo>
                    <a:pt x="249" y="595"/>
                    <a:pt x="249" y="595"/>
                    <a:pt x="249" y="595"/>
                  </a:cubicBezTo>
                  <a:cubicBezTo>
                    <a:pt x="247" y="596"/>
                    <a:pt x="245" y="597"/>
                    <a:pt x="244" y="598"/>
                  </a:cubicBezTo>
                  <a:cubicBezTo>
                    <a:pt x="234" y="605"/>
                    <a:pt x="225" y="611"/>
                    <a:pt x="215" y="618"/>
                  </a:cubicBezTo>
                  <a:cubicBezTo>
                    <a:pt x="213" y="620"/>
                    <a:pt x="211" y="621"/>
                    <a:pt x="209" y="623"/>
                  </a:cubicBezTo>
                  <a:cubicBezTo>
                    <a:pt x="202" y="628"/>
                    <a:pt x="196" y="634"/>
                    <a:pt x="189" y="639"/>
                  </a:cubicBezTo>
                  <a:cubicBezTo>
                    <a:pt x="188" y="639"/>
                    <a:pt x="187" y="640"/>
                    <a:pt x="186" y="641"/>
                  </a:cubicBezTo>
                  <a:cubicBezTo>
                    <a:pt x="181" y="646"/>
                    <a:pt x="176" y="650"/>
                    <a:pt x="171" y="655"/>
                  </a:cubicBezTo>
                  <a:cubicBezTo>
                    <a:pt x="166" y="660"/>
                    <a:pt x="161" y="664"/>
                    <a:pt x="156" y="669"/>
                  </a:cubicBezTo>
                  <a:cubicBezTo>
                    <a:pt x="150" y="676"/>
                    <a:pt x="143" y="683"/>
                    <a:pt x="137" y="690"/>
                  </a:cubicBezTo>
                  <a:cubicBezTo>
                    <a:pt x="129" y="700"/>
                    <a:pt x="129" y="700"/>
                    <a:pt x="129" y="700"/>
                  </a:cubicBezTo>
                  <a:cubicBezTo>
                    <a:pt x="125" y="705"/>
                    <a:pt x="125" y="705"/>
                    <a:pt x="125" y="705"/>
                  </a:cubicBezTo>
                  <a:cubicBezTo>
                    <a:pt x="124" y="706"/>
                    <a:pt x="124" y="706"/>
                    <a:pt x="124" y="706"/>
                  </a:cubicBezTo>
                  <a:cubicBezTo>
                    <a:pt x="121" y="710"/>
                    <a:pt x="121" y="710"/>
                    <a:pt x="121" y="710"/>
                  </a:cubicBezTo>
                  <a:cubicBezTo>
                    <a:pt x="114" y="720"/>
                    <a:pt x="114" y="720"/>
                    <a:pt x="114" y="720"/>
                  </a:cubicBezTo>
                  <a:cubicBezTo>
                    <a:pt x="107" y="730"/>
                    <a:pt x="107" y="730"/>
                    <a:pt x="107" y="730"/>
                  </a:cubicBezTo>
                  <a:cubicBezTo>
                    <a:pt x="106" y="732"/>
                    <a:pt x="105" y="734"/>
                    <a:pt x="104" y="735"/>
                  </a:cubicBezTo>
                  <a:cubicBezTo>
                    <a:pt x="101" y="741"/>
                    <a:pt x="101" y="741"/>
                    <a:pt x="101" y="741"/>
                  </a:cubicBezTo>
                  <a:cubicBezTo>
                    <a:pt x="99" y="744"/>
                    <a:pt x="97" y="748"/>
                    <a:pt x="95" y="751"/>
                  </a:cubicBezTo>
                  <a:cubicBezTo>
                    <a:pt x="91" y="758"/>
                    <a:pt x="88" y="764"/>
                    <a:pt x="85" y="771"/>
                  </a:cubicBezTo>
                  <a:cubicBezTo>
                    <a:pt x="85" y="772"/>
                    <a:pt x="84" y="773"/>
                    <a:pt x="84" y="774"/>
                  </a:cubicBezTo>
                  <a:cubicBezTo>
                    <a:pt x="82" y="778"/>
                    <a:pt x="80" y="781"/>
                    <a:pt x="79" y="785"/>
                  </a:cubicBezTo>
                  <a:cubicBezTo>
                    <a:pt x="75" y="797"/>
                    <a:pt x="75" y="797"/>
                    <a:pt x="75" y="797"/>
                  </a:cubicBezTo>
                  <a:cubicBezTo>
                    <a:pt x="73" y="801"/>
                    <a:pt x="72" y="805"/>
                    <a:pt x="71" y="809"/>
                  </a:cubicBezTo>
                  <a:cubicBezTo>
                    <a:pt x="70" y="813"/>
                    <a:pt x="69" y="816"/>
                    <a:pt x="68" y="821"/>
                  </a:cubicBezTo>
                  <a:cubicBezTo>
                    <a:pt x="65" y="835"/>
                    <a:pt x="63" y="850"/>
                    <a:pt x="63" y="864"/>
                  </a:cubicBezTo>
                  <a:cubicBezTo>
                    <a:pt x="63" y="883"/>
                    <a:pt x="65" y="902"/>
                    <a:pt x="70" y="920"/>
                  </a:cubicBezTo>
                  <a:cubicBezTo>
                    <a:pt x="70" y="922"/>
                    <a:pt x="71" y="925"/>
                    <a:pt x="72" y="927"/>
                  </a:cubicBezTo>
                  <a:cubicBezTo>
                    <a:pt x="72" y="929"/>
                    <a:pt x="73" y="930"/>
                    <a:pt x="73" y="932"/>
                  </a:cubicBezTo>
                  <a:cubicBezTo>
                    <a:pt x="77" y="944"/>
                    <a:pt x="77" y="944"/>
                    <a:pt x="77" y="944"/>
                  </a:cubicBezTo>
                  <a:cubicBezTo>
                    <a:pt x="79" y="950"/>
                    <a:pt x="79" y="950"/>
                    <a:pt x="79" y="950"/>
                  </a:cubicBezTo>
                  <a:cubicBezTo>
                    <a:pt x="80" y="951"/>
                    <a:pt x="81" y="953"/>
                    <a:pt x="82" y="955"/>
                  </a:cubicBezTo>
                  <a:cubicBezTo>
                    <a:pt x="86" y="965"/>
                    <a:pt x="86" y="965"/>
                    <a:pt x="86" y="965"/>
                  </a:cubicBezTo>
                  <a:cubicBezTo>
                    <a:pt x="87" y="967"/>
                    <a:pt x="87" y="967"/>
                    <a:pt x="87" y="967"/>
                  </a:cubicBezTo>
                  <a:cubicBezTo>
                    <a:pt x="90" y="972"/>
                    <a:pt x="90" y="972"/>
                    <a:pt x="90" y="972"/>
                  </a:cubicBezTo>
                  <a:cubicBezTo>
                    <a:pt x="91" y="974"/>
                    <a:pt x="92" y="976"/>
                    <a:pt x="93" y="978"/>
                  </a:cubicBezTo>
                  <a:cubicBezTo>
                    <a:pt x="99" y="988"/>
                    <a:pt x="99" y="988"/>
                    <a:pt x="99" y="988"/>
                  </a:cubicBezTo>
                  <a:cubicBezTo>
                    <a:pt x="100" y="990"/>
                    <a:pt x="102" y="993"/>
                    <a:pt x="103" y="995"/>
                  </a:cubicBezTo>
                  <a:cubicBezTo>
                    <a:pt x="104" y="996"/>
                    <a:pt x="105" y="997"/>
                    <a:pt x="106" y="999"/>
                  </a:cubicBezTo>
                  <a:cubicBezTo>
                    <a:pt x="113" y="1009"/>
                    <a:pt x="113" y="1009"/>
                    <a:pt x="113" y="1009"/>
                  </a:cubicBezTo>
                  <a:cubicBezTo>
                    <a:pt x="116" y="1012"/>
                    <a:pt x="118" y="1016"/>
                    <a:pt x="121" y="1019"/>
                  </a:cubicBezTo>
                  <a:cubicBezTo>
                    <a:pt x="127" y="1026"/>
                    <a:pt x="133" y="1033"/>
                    <a:pt x="140" y="1039"/>
                  </a:cubicBezTo>
                  <a:cubicBezTo>
                    <a:pt x="142" y="1042"/>
                    <a:pt x="144" y="1044"/>
                    <a:pt x="146" y="1046"/>
                  </a:cubicBezTo>
                  <a:cubicBezTo>
                    <a:pt x="152" y="1052"/>
                    <a:pt x="158" y="1058"/>
                    <a:pt x="164" y="1063"/>
                  </a:cubicBezTo>
                  <a:cubicBezTo>
                    <a:pt x="171" y="1069"/>
                    <a:pt x="177" y="1074"/>
                    <a:pt x="184" y="1079"/>
                  </a:cubicBezTo>
                  <a:cubicBezTo>
                    <a:pt x="185" y="1080"/>
                    <a:pt x="186" y="1081"/>
                    <a:pt x="188" y="1082"/>
                  </a:cubicBezTo>
                  <a:cubicBezTo>
                    <a:pt x="193" y="1086"/>
                    <a:pt x="199" y="1090"/>
                    <a:pt x="204" y="1094"/>
                  </a:cubicBezTo>
                  <a:cubicBezTo>
                    <a:pt x="211" y="1098"/>
                    <a:pt x="218" y="1103"/>
                    <a:pt x="225" y="1107"/>
                  </a:cubicBezTo>
                  <a:cubicBezTo>
                    <a:pt x="231" y="1111"/>
                    <a:pt x="238" y="1115"/>
                    <a:pt x="245" y="1119"/>
                  </a:cubicBezTo>
                  <a:cubicBezTo>
                    <a:pt x="252" y="1123"/>
                    <a:pt x="259" y="1127"/>
                    <a:pt x="266" y="1131"/>
                  </a:cubicBezTo>
                  <a:cubicBezTo>
                    <a:pt x="268" y="1131"/>
                    <a:pt x="270" y="1132"/>
                    <a:pt x="271" y="1133"/>
                  </a:cubicBezTo>
                  <a:cubicBezTo>
                    <a:pt x="277" y="1136"/>
                    <a:pt x="282" y="1138"/>
                    <a:pt x="287" y="1141"/>
                  </a:cubicBezTo>
                  <a:cubicBezTo>
                    <a:pt x="294" y="1144"/>
                    <a:pt x="301" y="1148"/>
                    <a:pt x="308" y="1151"/>
                  </a:cubicBezTo>
                  <a:cubicBezTo>
                    <a:pt x="316" y="1154"/>
                    <a:pt x="323" y="1157"/>
                    <a:pt x="330" y="1160"/>
                  </a:cubicBezTo>
                  <a:cubicBezTo>
                    <a:pt x="337" y="1163"/>
                    <a:pt x="344" y="1166"/>
                    <a:pt x="351" y="1168"/>
                  </a:cubicBezTo>
                  <a:cubicBezTo>
                    <a:pt x="355" y="1170"/>
                    <a:pt x="358" y="1171"/>
                    <a:pt x="361" y="1172"/>
                  </a:cubicBezTo>
                  <a:cubicBezTo>
                    <a:pt x="365" y="1174"/>
                    <a:pt x="369" y="1175"/>
                    <a:pt x="373" y="1176"/>
                  </a:cubicBezTo>
                  <a:cubicBezTo>
                    <a:pt x="380" y="1179"/>
                    <a:pt x="387" y="1182"/>
                    <a:pt x="395" y="1184"/>
                  </a:cubicBezTo>
                  <a:cubicBezTo>
                    <a:pt x="402" y="1186"/>
                    <a:pt x="409" y="1189"/>
                    <a:pt x="417" y="1191"/>
                  </a:cubicBezTo>
                  <a:cubicBezTo>
                    <a:pt x="424" y="1193"/>
                    <a:pt x="431" y="1196"/>
                    <a:pt x="438" y="1198"/>
                  </a:cubicBezTo>
                  <a:cubicBezTo>
                    <a:pt x="443" y="1199"/>
                    <a:pt x="448" y="1201"/>
                    <a:pt x="453" y="1202"/>
                  </a:cubicBezTo>
                  <a:cubicBezTo>
                    <a:pt x="456" y="1203"/>
                    <a:pt x="458" y="1204"/>
                    <a:pt x="460" y="1204"/>
                  </a:cubicBezTo>
                  <a:cubicBezTo>
                    <a:pt x="468" y="1206"/>
                    <a:pt x="475" y="1208"/>
                    <a:pt x="483" y="1210"/>
                  </a:cubicBezTo>
                  <a:cubicBezTo>
                    <a:pt x="490" y="1212"/>
                    <a:pt x="497" y="1214"/>
                    <a:pt x="505" y="1216"/>
                  </a:cubicBezTo>
                  <a:cubicBezTo>
                    <a:pt x="512" y="1218"/>
                    <a:pt x="520" y="1220"/>
                    <a:pt x="527" y="1222"/>
                  </a:cubicBezTo>
                  <a:cubicBezTo>
                    <a:pt x="534" y="1223"/>
                    <a:pt x="542" y="1225"/>
                    <a:pt x="549" y="1227"/>
                  </a:cubicBezTo>
                  <a:cubicBezTo>
                    <a:pt x="557" y="1228"/>
                    <a:pt x="564" y="1230"/>
                    <a:pt x="572" y="1232"/>
                  </a:cubicBezTo>
                  <a:cubicBezTo>
                    <a:pt x="579" y="1233"/>
                    <a:pt x="587" y="1235"/>
                    <a:pt x="594" y="1236"/>
                  </a:cubicBezTo>
                  <a:cubicBezTo>
                    <a:pt x="602" y="1238"/>
                    <a:pt x="609" y="1239"/>
                    <a:pt x="617" y="1241"/>
                  </a:cubicBezTo>
                  <a:cubicBezTo>
                    <a:pt x="624" y="1242"/>
                    <a:pt x="632" y="1244"/>
                    <a:pt x="639" y="1245"/>
                  </a:cubicBezTo>
                  <a:cubicBezTo>
                    <a:pt x="640" y="1245"/>
                    <a:pt x="641" y="1246"/>
                    <a:pt x="642" y="1246"/>
                  </a:cubicBezTo>
                  <a:cubicBezTo>
                    <a:pt x="648" y="1247"/>
                    <a:pt x="655" y="1248"/>
                    <a:pt x="662" y="1249"/>
                  </a:cubicBezTo>
                  <a:cubicBezTo>
                    <a:pt x="669" y="1250"/>
                    <a:pt x="677" y="1252"/>
                    <a:pt x="684" y="1253"/>
                  </a:cubicBezTo>
                  <a:cubicBezTo>
                    <a:pt x="692" y="1254"/>
                    <a:pt x="699" y="1256"/>
                    <a:pt x="707" y="1257"/>
                  </a:cubicBezTo>
                  <a:cubicBezTo>
                    <a:pt x="714" y="1258"/>
                    <a:pt x="722" y="1259"/>
                    <a:pt x="730" y="1260"/>
                  </a:cubicBezTo>
                  <a:cubicBezTo>
                    <a:pt x="737" y="1262"/>
                    <a:pt x="745" y="1263"/>
                    <a:pt x="752" y="1264"/>
                  </a:cubicBezTo>
                  <a:cubicBezTo>
                    <a:pt x="760" y="1265"/>
                    <a:pt x="767" y="1266"/>
                    <a:pt x="775" y="1267"/>
                  </a:cubicBezTo>
                  <a:cubicBezTo>
                    <a:pt x="783" y="1268"/>
                    <a:pt x="790" y="1269"/>
                    <a:pt x="798" y="1270"/>
                  </a:cubicBezTo>
                  <a:cubicBezTo>
                    <a:pt x="805" y="1271"/>
                    <a:pt x="813" y="1272"/>
                    <a:pt x="821" y="1273"/>
                  </a:cubicBezTo>
                  <a:cubicBezTo>
                    <a:pt x="824" y="1274"/>
                    <a:pt x="828" y="1274"/>
                    <a:pt x="831" y="1275"/>
                  </a:cubicBezTo>
                  <a:cubicBezTo>
                    <a:pt x="835" y="1275"/>
                    <a:pt x="839" y="1276"/>
                    <a:pt x="843" y="1276"/>
                  </a:cubicBezTo>
                  <a:cubicBezTo>
                    <a:pt x="851" y="1277"/>
                    <a:pt x="859" y="1278"/>
                    <a:pt x="866" y="1279"/>
                  </a:cubicBezTo>
                  <a:cubicBezTo>
                    <a:pt x="874" y="1280"/>
                    <a:pt x="882" y="1281"/>
                    <a:pt x="889" y="1281"/>
                  </a:cubicBezTo>
                  <a:cubicBezTo>
                    <a:pt x="897" y="1282"/>
                    <a:pt x="905" y="1283"/>
                    <a:pt x="912" y="1284"/>
                  </a:cubicBezTo>
                  <a:cubicBezTo>
                    <a:pt x="920" y="1285"/>
                    <a:pt x="928" y="1285"/>
                    <a:pt x="935" y="1286"/>
                  </a:cubicBezTo>
                  <a:cubicBezTo>
                    <a:pt x="943" y="1287"/>
                    <a:pt x="951" y="1287"/>
                    <a:pt x="958" y="1288"/>
                  </a:cubicBezTo>
                  <a:cubicBezTo>
                    <a:pt x="966" y="1289"/>
                    <a:pt x="974" y="1290"/>
                    <a:pt x="981" y="1290"/>
                  </a:cubicBezTo>
                  <a:cubicBezTo>
                    <a:pt x="989" y="1291"/>
                    <a:pt x="997" y="1291"/>
                    <a:pt x="1004" y="1292"/>
                  </a:cubicBezTo>
                  <a:cubicBezTo>
                    <a:pt x="1010" y="1292"/>
                    <a:pt x="1015" y="1293"/>
                    <a:pt x="1020" y="1293"/>
                  </a:cubicBezTo>
                  <a:cubicBezTo>
                    <a:pt x="1023" y="1293"/>
                    <a:pt x="1025" y="1294"/>
                    <a:pt x="1027" y="1294"/>
                  </a:cubicBezTo>
                  <a:cubicBezTo>
                    <a:pt x="1035" y="1294"/>
                    <a:pt x="1043" y="1295"/>
                    <a:pt x="1051" y="1295"/>
                  </a:cubicBezTo>
                  <a:cubicBezTo>
                    <a:pt x="1058" y="1296"/>
                    <a:pt x="1066" y="1296"/>
                    <a:pt x="1074" y="1297"/>
                  </a:cubicBezTo>
                  <a:cubicBezTo>
                    <a:pt x="1082" y="1297"/>
                    <a:pt x="1089" y="1298"/>
                    <a:pt x="1097" y="1298"/>
                  </a:cubicBezTo>
                  <a:cubicBezTo>
                    <a:pt x="1105" y="1299"/>
                    <a:pt x="1112" y="1299"/>
                    <a:pt x="1120" y="1300"/>
                  </a:cubicBezTo>
                  <a:cubicBezTo>
                    <a:pt x="1128" y="1300"/>
                    <a:pt x="1136" y="1301"/>
                    <a:pt x="1143" y="1301"/>
                  </a:cubicBezTo>
                  <a:cubicBezTo>
                    <a:pt x="1151" y="1301"/>
                    <a:pt x="1159" y="1302"/>
                    <a:pt x="1167" y="1302"/>
                  </a:cubicBezTo>
                  <a:cubicBezTo>
                    <a:pt x="1174" y="1303"/>
                    <a:pt x="1182" y="1303"/>
                    <a:pt x="1190" y="1303"/>
                  </a:cubicBezTo>
                  <a:cubicBezTo>
                    <a:pt x="1198" y="1304"/>
                    <a:pt x="1205" y="1304"/>
                    <a:pt x="1213" y="1305"/>
                  </a:cubicBezTo>
                  <a:cubicBezTo>
                    <a:pt x="1221" y="1305"/>
                    <a:pt x="1229" y="1305"/>
                    <a:pt x="1236" y="1306"/>
                  </a:cubicBezTo>
                  <a:cubicBezTo>
                    <a:pt x="1244" y="1306"/>
                    <a:pt x="1252" y="1307"/>
                    <a:pt x="1260" y="1307"/>
                  </a:cubicBezTo>
                  <a:cubicBezTo>
                    <a:pt x="1267" y="1307"/>
                    <a:pt x="1275" y="1308"/>
                    <a:pt x="1283" y="1308"/>
                  </a:cubicBezTo>
                  <a:cubicBezTo>
                    <a:pt x="1291" y="1309"/>
                    <a:pt x="1298" y="1309"/>
                    <a:pt x="1306" y="1310"/>
                  </a:cubicBezTo>
                  <a:cubicBezTo>
                    <a:pt x="1314" y="1310"/>
                    <a:pt x="1322" y="1310"/>
                    <a:pt x="1329" y="1311"/>
                  </a:cubicBezTo>
                  <a:cubicBezTo>
                    <a:pt x="1337" y="1311"/>
                    <a:pt x="1345" y="1312"/>
                    <a:pt x="1353" y="1312"/>
                  </a:cubicBezTo>
                  <a:cubicBezTo>
                    <a:pt x="1360" y="1313"/>
                    <a:pt x="1368" y="1313"/>
                    <a:pt x="1376" y="1313"/>
                  </a:cubicBezTo>
                  <a:cubicBezTo>
                    <a:pt x="1381" y="1314"/>
                    <a:pt x="1386" y="1314"/>
                    <a:pt x="1391" y="1314"/>
                  </a:cubicBezTo>
                  <a:cubicBezTo>
                    <a:pt x="1394" y="1315"/>
                    <a:pt x="1396" y="1315"/>
                    <a:pt x="1399" y="1315"/>
                  </a:cubicBezTo>
                  <a:cubicBezTo>
                    <a:pt x="1407" y="1315"/>
                    <a:pt x="1414" y="1316"/>
                    <a:pt x="1422" y="1316"/>
                  </a:cubicBezTo>
                  <a:cubicBezTo>
                    <a:pt x="1430" y="1317"/>
                    <a:pt x="1437" y="1318"/>
                    <a:pt x="1445" y="1318"/>
                  </a:cubicBezTo>
                  <a:cubicBezTo>
                    <a:pt x="1453" y="1319"/>
                    <a:pt x="1461" y="1319"/>
                    <a:pt x="1468" y="1320"/>
                  </a:cubicBezTo>
                  <a:cubicBezTo>
                    <a:pt x="1476" y="1320"/>
                    <a:pt x="1484" y="1321"/>
                    <a:pt x="1491" y="1322"/>
                  </a:cubicBezTo>
                  <a:cubicBezTo>
                    <a:pt x="1499" y="1322"/>
                    <a:pt x="1507" y="1323"/>
                    <a:pt x="1514" y="1324"/>
                  </a:cubicBezTo>
                  <a:cubicBezTo>
                    <a:pt x="1522" y="1324"/>
                    <a:pt x="1530" y="1325"/>
                    <a:pt x="1538" y="1326"/>
                  </a:cubicBezTo>
                  <a:cubicBezTo>
                    <a:pt x="1545" y="1326"/>
                    <a:pt x="1553" y="1327"/>
                    <a:pt x="1561" y="1328"/>
                  </a:cubicBezTo>
                  <a:cubicBezTo>
                    <a:pt x="1564" y="1328"/>
                    <a:pt x="1568" y="1329"/>
                    <a:pt x="1572" y="1329"/>
                  </a:cubicBezTo>
                  <a:cubicBezTo>
                    <a:pt x="1576" y="1329"/>
                    <a:pt x="1580" y="1330"/>
                    <a:pt x="1583" y="1330"/>
                  </a:cubicBezTo>
                  <a:cubicBezTo>
                    <a:pt x="1591" y="1331"/>
                    <a:pt x="1599" y="1332"/>
                    <a:pt x="1606" y="1333"/>
                  </a:cubicBezTo>
                  <a:cubicBezTo>
                    <a:pt x="1614" y="1334"/>
                    <a:pt x="1622" y="1335"/>
                    <a:pt x="1629" y="1336"/>
                  </a:cubicBezTo>
                  <a:cubicBezTo>
                    <a:pt x="1637" y="1337"/>
                    <a:pt x="1644" y="1338"/>
                    <a:pt x="1652" y="1339"/>
                  </a:cubicBezTo>
                  <a:cubicBezTo>
                    <a:pt x="1655" y="1339"/>
                    <a:pt x="1658" y="1339"/>
                    <a:pt x="1660" y="1340"/>
                  </a:cubicBezTo>
                  <a:cubicBezTo>
                    <a:pt x="1665" y="1341"/>
                    <a:pt x="1670" y="1341"/>
                    <a:pt x="1675" y="1342"/>
                  </a:cubicBezTo>
                  <a:cubicBezTo>
                    <a:pt x="1682" y="1343"/>
                    <a:pt x="1690" y="1344"/>
                    <a:pt x="1697" y="1346"/>
                  </a:cubicBezTo>
                  <a:cubicBezTo>
                    <a:pt x="1705" y="1347"/>
                    <a:pt x="1713" y="1348"/>
                    <a:pt x="1720" y="1350"/>
                  </a:cubicBezTo>
                  <a:cubicBezTo>
                    <a:pt x="1728" y="1351"/>
                    <a:pt x="1735" y="1353"/>
                    <a:pt x="1742" y="1354"/>
                  </a:cubicBezTo>
                  <a:cubicBezTo>
                    <a:pt x="1744" y="1355"/>
                    <a:pt x="1746" y="1355"/>
                    <a:pt x="1747" y="1355"/>
                  </a:cubicBezTo>
                  <a:cubicBezTo>
                    <a:pt x="1753" y="1356"/>
                    <a:pt x="1759" y="1358"/>
                    <a:pt x="1765" y="1359"/>
                  </a:cubicBezTo>
                  <a:cubicBezTo>
                    <a:pt x="1772" y="1361"/>
                    <a:pt x="1780" y="1363"/>
                    <a:pt x="1787" y="1364"/>
                  </a:cubicBezTo>
                  <a:cubicBezTo>
                    <a:pt x="1795" y="1366"/>
                    <a:pt x="1802" y="1368"/>
                    <a:pt x="1809" y="1370"/>
                  </a:cubicBezTo>
                  <a:cubicBezTo>
                    <a:pt x="1817" y="1372"/>
                    <a:pt x="1824" y="1374"/>
                    <a:pt x="1831" y="1377"/>
                  </a:cubicBezTo>
                  <a:cubicBezTo>
                    <a:pt x="1839" y="1379"/>
                    <a:pt x="1846" y="1381"/>
                    <a:pt x="1853" y="1384"/>
                  </a:cubicBezTo>
                  <a:cubicBezTo>
                    <a:pt x="1860" y="1386"/>
                    <a:pt x="1868" y="1389"/>
                    <a:pt x="1875" y="1391"/>
                  </a:cubicBezTo>
                  <a:cubicBezTo>
                    <a:pt x="1882" y="1394"/>
                    <a:pt x="1889" y="1397"/>
                    <a:pt x="1896" y="1400"/>
                  </a:cubicBezTo>
                  <a:cubicBezTo>
                    <a:pt x="1902" y="1402"/>
                    <a:pt x="1907" y="1404"/>
                    <a:pt x="1912" y="1406"/>
                  </a:cubicBezTo>
                  <a:cubicBezTo>
                    <a:pt x="1914" y="1407"/>
                    <a:pt x="1916" y="1408"/>
                    <a:pt x="1918" y="1409"/>
                  </a:cubicBezTo>
                  <a:cubicBezTo>
                    <a:pt x="1922" y="1411"/>
                    <a:pt x="1927" y="1413"/>
                    <a:pt x="1931" y="1415"/>
                  </a:cubicBezTo>
                  <a:cubicBezTo>
                    <a:pt x="1939" y="1419"/>
                    <a:pt x="1939" y="1419"/>
                    <a:pt x="1939" y="1419"/>
                  </a:cubicBezTo>
                  <a:cubicBezTo>
                    <a:pt x="1940" y="1420"/>
                    <a:pt x="1940" y="1420"/>
                    <a:pt x="1940" y="1420"/>
                  </a:cubicBezTo>
                  <a:cubicBezTo>
                    <a:pt x="1950" y="1425"/>
                    <a:pt x="1950" y="1425"/>
                    <a:pt x="1950" y="1425"/>
                  </a:cubicBezTo>
                  <a:cubicBezTo>
                    <a:pt x="1954" y="1428"/>
                    <a:pt x="1954" y="1428"/>
                    <a:pt x="1954" y="1428"/>
                  </a:cubicBezTo>
                  <a:cubicBezTo>
                    <a:pt x="1957" y="1429"/>
                    <a:pt x="1957" y="1429"/>
                    <a:pt x="1957" y="1429"/>
                  </a:cubicBezTo>
                  <a:cubicBezTo>
                    <a:pt x="1959" y="1430"/>
                    <a:pt x="1959" y="1430"/>
                    <a:pt x="1959" y="1430"/>
                  </a:cubicBezTo>
                  <a:cubicBezTo>
                    <a:pt x="1960" y="1431"/>
                    <a:pt x="1960" y="1431"/>
                    <a:pt x="1960" y="1431"/>
                  </a:cubicBezTo>
                  <a:cubicBezTo>
                    <a:pt x="1968" y="1436"/>
                    <a:pt x="1968" y="1436"/>
                    <a:pt x="1968" y="1436"/>
                  </a:cubicBezTo>
                  <a:cubicBezTo>
                    <a:pt x="1972" y="1438"/>
                    <a:pt x="1976" y="1440"/>
                    <a:pt x="1980" y="1443"/>
                  </a:cubicBezTo>
                  <a:cubicBezTo>
                    <a:pt x="1982" y="1444"/>
                    <a:pt x="1984" y="1445"/>
                    <a:pt x="1986" y="1446"/>
                  </a:cubicBezTo>
                  <a:cubicBezTo>
                    <a:pt x="1991" y="1449"/>
                    <a:pt x="1991" y="1449"/>
                    <a:pt x="1991" y="1449"/>
                  </a:cubicBezTo>
                  <a:cubicBezTo>
                    <a:pt x="1995" y="1452"/>
                    <a:pt x="1995" y="1452"/>
                    <a:pt x="1995" y="1452"/>
                  </a:cubicBezTo>
                  <a:cubicBezTo>
                    <a:pt x="2001" y="1456"/>
                    <a:pt x="2001" y="1456"/>
                    <a:pt x="2001" y="1456"/>
                  </a:cubicBezTo>
                  <a:cubicBezTo>
                    <a:pt x="2004" y="1458"/>
                    <a:pt x="2004" y="1458"/>
                    <a:pt x="2004" y="1458"/>
                  </a:cubicBezTo>
                  <a:cubicBezTo>
                    <a:pt x="2010" y="1462"/>
                    <a:pt x="2015" y="1465"/>
                    <a:pt x="2021" y="1469"/>
                  </a:cubicBezTo>
                  <a:cubicBezTo>
                    <a:pt x="2021" y="1469"/>
                    <a:pt x="2021" y="1469"/>
                    <a:pt x="2021" y="1469"/>
                  </a:cubicBezTo>
                  <a:cubicBezTo>
                    <a:pt x="2027" y="1473"/>
                    <a:pt x="2033" y="1477"/>
                    <a:pt x="2038" y="1482"/>
                  </a:cubicBezTo>
                  <a:cubicBezTo>
                    <a:pt x="2039" y="1482"/>
                    <a:pt x="2040" y="1483"/>
                    <a:pt x="2041" y="1484"/>
                  </a:cubicBezTo>
                  <a:cubicBezTo>
                    <a:pt x="2046" y="1487"/>
                    <a:pt x="2050" y="1490"/>
                    <a:pt x="2055" y="1494"/>
                  </a:cubicBezTo>
                  <a:cubicBezTo>
                    <a:pt x="2057" y="1496"/>
                    <a:pt x="2059" y="1498"/>
                    <a:pt x="2061" y="1499"/>
                  </a:cubicBezTo>
                  <a:cubicBezTo>
                    <a:pt x="2064" y="1502"/>
                    <a:pt x="2067" y="1505"/>
                    <a:pt x="2071" y="1507"/>
                  </a:cubicBezTo>
                  <a:cubicBezTo>
                    <a:pt x="2073" y="1509"/>
                    <a:pt x="2076" y="1512"/>
                    <a:pt x="2078" y="1514"/>
                  </a:cubicBezTo>
                  <a:cubicBezTo>
                    <a:pt x="2081" y="1516"/>
                    <a:pt x="2081" y="1516"/>
                    <a:pt x="2081" y="1516"/>
                  </a:cubicBezTo>
                  <a:cubicBezTo>
                    <a:pt x="2086" y="1521"/>
                    <a:pt x="2086" y="1521"/>
                    <a:pt x="2086" y="1521"/>
                  </a:cubicBezTo>
                  <a:cubicBezTo>
                    <a:pt x="2090" y="1525"/>
                    <a:pt x="2095" y="1529"/>
                    <a:pt x="2099" y="1533"/>
                  </a:cubicBezTo>
                  <a:cubicBezTo>
                    <a:pt x="2103" y="1537"/>
                    <a:pt x="2107" y="1542"/>
                    <a:pt x="2111" y="1546"/>
                  </a:cubicBezTo>
                  <a:cubicBezTo>
                    <a:pt x="2116" y="1551"/>
                    <a:pt x="2116" y="1551"/>
                    <a:pt x="2116" y="1551"/>
                  </a:cubicBezTo>
                  <a:cubicBezTo>
                    <a:pt x="2118" y="1553"/>
                    <a:pt x="2118" y="1553"/>
                    <a:pt x="2118" y="1553"/>
                  </a:cubicBezTo>
                  <a:cubicBezTo>
                    <a:pt x="2120" y="1556"/>
                    <a:pt x="2122" y="1558"/>
                    <a:pt x="2124" y="1561"/>
                  </a:cubicBezTo>
                  <a:cubicBezTo>
                    <a:pt x="2128" y="1565"/>
                    <a:pt x="2131" y="1569"/>
                    <a:pt x="2135" y="1573"/>
                  </a:cubicBezTo>
                  <a:cubicBezTo>
                    <a:pt x="2135" y="1574"/>
                    <a:pt x="2136" y="1575"/>
                    <a:pt x="2137" y="1577"/>
                  </a:cubicBezTo>
                  <a:cubicBezTo>
                    <a:pt x="2141" y="1582"/>
                    <a:pt x="2145" y="1587"/>
                    <a:pt x="2149" y="1593"/>
                  </a:cubicBezTo>
                  <a:cubicBezTo>
                    <a:pt x="2152" y="1598"/>
                    <a:pt x="2152" y="1598"/>
                    <a:pt x="2152" y="1598"/>
                  </a:cubicBezTo>
                  <a:cubicBezTo>
                    <a:pt x="2155" y="1601"/>
                    <a:pt x="2155" y="1601"/>
                    <a:pt x="2155" y="1601"/>
                  </a:cubicBezTo>
                  <a:cubicBezTo>
                    <a:pt x="2156" y="1604"/>
                    <a:pt x="2158" y="1607"/>
                    <a:pt x="2160" y="1610"/>
                  </a:cubicBezTo>
                  <a:cubicBezTo>
                    <a:pt x="2163" y="1615"/>
                    <a:pt x="2166" y="1620"/>
                    <a:pt x="2169" y="1626"/>
                  </a:cubicBezTo>
                  <a:cubicBezTo>
                    <a:pt x="2170" y="1626"/>
                    <a:pt x="2170" y="1626"/>
                    <a:pt x="2170" y="1627"/>
                  </a:cubicBezTo>
                  <a:cubicBezTo>
                    <a:pt x="2173" y="1633"/>
                    <a:pt x="2176" y="1639"/>
                    <a:pt x="2179" y="1644"/>
                  </a:cubicBezTo>
                  <a:cubicBezTo>
                    <a:pt x="2181" y="1649"/>
                    <a:pt x="2183" y="1654"/>
                    <a:pt x="2185" y="1658"/>
                  </a:cubicBezTo>
                  <a:cubicBezTo>
                    <a:pt x="2186" y="1660"/>
                    <a:pt x="2186" y="1661"/>
                    <a:pt x="2187" y="1662"/>
                  </a:cubicBezTo>
                  <a:cubicBezTo>
                    <a:pt x="2189" y="1669"/>
                    <a:pt x="2192" y="1675"/>
                    <a:pt x="2194" y="1681"/>
                  </a:cubicBezTo>
                  <a:cubicBezTo>
                    <a:pt x="2196" y="1686"/>
                    <a:pt x="2198" y="1692"/>
                    <a:pt x="2199" y="1698"/>
                  </a:cubicBezTo>
                  <a:cubicBezTo>
                    <a:pt x="2200" y="1698"/>
                    <a:pt x="2200" y="1699"/>
                    <a:pt x="2200" y="1699"/>
                  </a:cubicBezTo>
                  <a:cubicBezTo>
                    <a:pt x="2202" y="1706"/>
                    <a:pt x="2203" y="1712"/>
                    <a:pt x="2205" y="1718"/>
                  </a:cubicBezTo>
                  <a:cubicBezTo>
                    <a:pt x="2205" y="1722"/>
                    <a:pt x="2206" y="1725"/>
                    <a:pt x="2207" y="1728"/>
                  </a:cubicBezTo>
                  <a:cubicBezTo>
                    <a:pt x="2208" y="1737"/>
                    <a:pt x="2208" y="1737"/>
                    <a:pt x="2208" y="1737"/>
                  </a:cubicBezTo>
                  <a:cubicBezTo>
                    <a:pt x="2210" y="1747"/>
                    <a:pt x="2210" y="1747"/>
                    <a:pt x="2210" y="1747"/>
                  </a:cubicBezTo>
                  <a:cubicBezTo>
                    <a:pt x="2211" y="1750"/>
                    <a:pt x="2211" y="1750"/>
                    <a:pt x="2211" y="1750"/>
                  </a:cubicBezTo>
                  <a:cubicBezTo>
                    <a:pt x="2211" y="1752"/>
                    <a:pt x="2211" y="1752"/>
                    <a:pt x="2211" y="1752"/>
                  </a:cubicBezTo>
                  <a:cubicBezTo>
                    <a:pt x="2211" y="1757"/>
                    <a:pt x="2211" y="1757"/>
                    <a:pt x="2211" y="1757"/>
                  </a:cubicBezTo>
                  <a:cubicBezTo>
                    <a:pt x="2212" y="1763"/>
                    <a:pt x="2212" y="1769"/>
                    <a:pt x="2213" y="1776"/>
                  </a:cubicBezTo>
                  <a:cubicBezTo>
                    <a:pt x="2214" y="1782"/>
                    <a:pt x="2213" y="1789"/>
                    <a:pt x="2214" y="1795"/>
                  </a:cubicBezTo>
                  <a:cubicBezTo>
                    <a:pt x="2214" y="1805"/>
                    <a:pt x="2214" y="1805"/>
                    <a:pt x="2214" y="1805"/>
                  </a:cubicBezTo>
                  <a:cubicBezTo>
                    <a:pt x="2214" y="1814"/>
                    <a:pt x="2214" y="1814"/>
                    <a:pt x="2214" y="1814"/>
                  </a:cubicBezTo>
                  <a:cubicBezTo>
                    <a:pt x="2213" y="1820"/>
                    <a:pt x="2213" y="1827"/>
                    <a:pt x="2213" y="1833"/>
                  </a:cubicBezTo>
                  <a:cubicBezTo>
                    <a:pt x="2212" y="1837"/>
                    <a:pt x="2212" y="1842"/>
                    <a:pt x="2211" y="1846"/>
                  </a:cubicBezTo>
                  <a:cubicBezTo>
                    <a:pt x="2211" y="1854"/>
                    <a:pt x="2210" y="1863"/>
                    <a:pt x="2208" y="1871"/>
                  </a:cubicBezTo>
                  <a:cubicBezTo>
                    <a:pt x="2207" y="1877"/>
                    <a:pt x="2207" y="1883"/>
                    <a:pt x="2205" y="1889"/>
                  </a:cubicBezTo>
                  <a:cubicBezTo>
                    <a:pt x="2204" y="1896"/>
                    <a:pt x="2203" y="1902"/>
                    <a:pt x="2201" y="1908"/>
                  </a:cubicBezTo>
                  <a:cubicBezTo>
                    <a:pt x="2200" y="1914"/>
                    <a:pt x="2198" y="1920"/>
                    <a:pt x="2197" y="1926"/>
                  </a:cubicBezTo>
                  <a:cubicBezTo>
                    <a:pt x="2195" y="1932"/>
                    <a:pt x="2194" y="1938"/>
                    <a:pt x="2192" y="1944"/>
                  </a:cubicBezTo>
                  <a:cubicBezTo>
                    <a:pt x="2190" y="1950"/>
                    <a:pt x="2188" y="1956"/>
                    <a:pt x="2186" y="1962"/>
                  </a:cubicBezTo>
                  <a:cubicBezTo>
                    <a:pt x="2184" y="1971"/>
                    <a:pt x="2184" y="1971"/>
                    <a:pt x="2184" y="1971"/>
                  </a:cubicBezTo>
                  <a:cubicBezTo>
                    <a:pt x="2181" y="1979"/>
                    <a:pt x="2181" y="1979"/>
                    <a:pt x="2181" y="1979"/>
                  </a:cubicBezTo>
                  <a:cubicBezTo>
                    <a:pt x="2180" y="1981"/>
                    <a:pt x="2180" y="1982"/>
                    <a:pt x="2179" y="1984"/>
                  </a:cubicBezTo>
                  <a:cubicBezTo>
                    <a:pt x="2177" y="1988"/>
                    <a:pt x="2176" y="1992"/>
                    <a:pt x="2174" y="1997"/>
                  </a:cubicBezTo>
                  <a:cubicBezTo>
                    <a:pt x="2174" y="1998"/>
                    <a:pt x="2174" y="1998"/>
                    <a:pt x="2173" y="1999"/>
                  </a:cubicBezTo>
                  <a:cubicBezTo>
                    <a:pt x="2197" y="1999"/>
                    <a:pt x="2197" y="1999"/>
                    <a:pt x="2197" y="1999"/>
                  </a:cubicBezTo>
                  <a:cubicBezTo>
                    <a:pt x="2198" y="1996"/>
                    <a:pt x="2199" y="1992"/>
                    <a:pt x="2200" y="1989"/>
                  </a:cubicBezTo>
                  <a:lnTo>
                    <a:pt x="2204" y="198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 name="Freeform 8">
              <a:extLst>
                <a:ext uri="{FF2B5EF4-FFF2-40B4-BE49-F238E27FC236}">
                  <a16:creationId xmlns:a16="http://schemas.microsoft.com/office/drawing/2014/main" id="{12CDF802-5840-D067-7720-FA8E6F5F41E0}"/>
                </a:ext>
              </a:extLst>
            </p:cNvPr>
            <p:cNvSpPr>
              <a:spLocks/>
            </p:cNvSpPr>
            <p:nvPr/>
          </p:nvSpPr>
          <p:spPr bwMode="auto">
            <a:xfrm>
              <a:off x="968375" y="3740150"/>
              <a:ext cx="146050" cy="474663"/>
            </a:xfrm>
            <a:custGeom>
              <a:avLst/>
              <a:gdLst>
                <a:gd name="T0" fmla="*/ 50 w 57"/>
                <a:gd name="T1" fmla="*/ 170 h 187"/>
                <a:gd name="T2" fmla="*/ 43 w 57"/>
                <a:gd name="T3" fmla="*/ 160 h 187"/>
                <a:gd name="T4" fmla="*/ 37 w 57"/>
                <a:gd name="T5" fmla="*/ 149 h 187"/>
                <a:gd name="T6" fmla="*/ 36 w 57"/>
                <a:gd name="T7" fmla="*/ 147 h 187"/>
                <a:gd name="T8" fmla="*/ 36 w 57"/>
                <a:gd name="T9" fmla="*/ 146 h 187"/>
                <a:gd name="T10" fmla="*/ 31 w 57"/>
                <a:gd name="T11" fmla="*/ 136 h 187"/>
                <a:gd name="T12" fmla="*/ 27 w 57"/>
                <a:gd name="T13" fmla="*/ 125 h 187"/>
                <a:gd name="T14" fmla="*/ 26 w 57"/>
                <a:gd name="T15" fmla="*/ 121 h 187"/>
                <a:gd name="T16" fmla="*/ 23 w 57"/>
                <a:gd name="T17" fmla="*/ 113 h 187"/>
                <a:gd name="T18" fmla="*/ 22 w 57"/>
                <a:gd name="T19" fmla="*/ 108 h 187"/>
                <a:gd name="T20" fmla="*/ 21 w 57"/>
                <a:gd name="T21" fmla="*/ 102 h 187"/>
                <a:gd name="T22" fmla="*/ 21 w 57"/>
                <a:gd name="T23" fmla="*/ 101 h 187"/>
                <a:gd name="T24" fmla="*/ 18 w 57"/>
                <a:gd name="T25" fmla="*/ 78 h 187"/>
                <a:gd name="T26" fmla="*/ 18 w 57"/>
                <a:gd name="T27" fmla="*/ 51 h 187"/>
                <a:gd name="T28" fmla="*/ 33 w 57"/>
                <a:gd name="T29" fmla="*/ 0 h 187"/>
                <a:gd name="T30" fmla="*/ 27 w 57"/>
                <a:gd name="T31" fmla="*/ 0 h 187"/>
                <a:gd name="T32" fmla="*/ 25 w 57"/>
                <a:gd name="T33" fmla="*/ 0 h 187"/>
                <a:gd name="T34" fmla="*/ 18 w 57"/>
                <a:gd name="T35" fmla="*/ 0 h 187"/>
                <a:gd name="T36" fmla="*/ 14 w 57"/>
                <a:gd name="T37" fmla="*/ 0 h 187"/>
                <a:gd name="T38" fmla="*/ 2 w 57"/>
                <a:gd name="T39" fmla="*/ 49 h 187"/>
                <a:gd name="T40" fmla="*/ 1 w 57"/>
                <a:gd name="T41" fmla="*/ 73 h 187"/>
                <a:gd name="T42" fmla="*/ 3 w 57"/>
                <a:gd name="T43" fmla="*/ 95 h 187"/>
                <a:gd name="T44" fmla="*/ 3 w 57"/>
                <a:gd name="T45" fmla="*/ 100 h 187"/>
                <a:gd name="T46" fmla="*/ 4 w 57"/>
                <a:gd name="T47" fmla="*/ 104 h 187"/>
                <a:gd name="T48" fmla="*/ 7 w 57"/>
                <a:gd name="T49" fmla="*/ 117 h 187"/>
                <a:gd name="T50" fmla="*/ 8 w 57"/>
                <a:gd name="T51" fmla="*/ 119 h 187"/>
                <a:gd name="T52" fmla="*/ 11 w 57"/>
                <a:gd name="T53" fmla="*/ 130 h 187"/>
                <a:gd name="T54" fmla="*/ 13 w 57"/>
                <a:gd name="T55" fmla="*/ 136 h 187"/>
                <a:gd name="T56" fmla="*/ 15 w 57"/>
                <a:gd name="T57" fmla="*/ 140 h 187"/>
                <a:gd name="T58" fmla="*/ 19 w 57"/>
                <a:gd name="T59" fmla="*/ 150 h 187"/>
                <a:gd name="T60" fmla="*/ 21 w 57"/>
                <a:gd name="T61" fmla="*/ 154 h 187"/>
                <a:gd name="T62" fmla="*/ 25 w 57"/>
                <a:gd name="T63" fmla="*/ 162 h 187"/>
                <a:gd name="T64" fmla="*/ 30 w 57"/>
                <a:gd name="T65" fmla="*/ 171 h 187"/>
                <a:gd name="T66" fmla="*/ 31 w 57"/>
                <a:gd name="T67" fmla="*/ 172 h 187"/>
                <a:gd name="T68" fmla="*/ 38 w 57"/>
                <a:gd name="T69" fmla="*/ 182 h 187"/>
                <a:gd name="T70" fmla="*/ 42 w 57"/>
                <a:gd name="T71" fmla="*/ 187 h 187"/>
                <a:gd name="T72" fmla="*/ 47 w 57"/>
                <a:gd name="T73" fmla="*/ 184 h 187"/>
                <a:gd name="T74" fmla="*/ 50 w 57"/>
                <a:gd name="T75" fmla="*/ 182 h 187"/>
                <a:gd name="T76" fmla="*/ 57 w 57"/>
                <a:gd name="T77" fmla="*/ 179 h 187"/>
                <a:gd name="T78" fmla="*/ 52 w 57"/>
                <a:gd name="T79" fmla="*/ 173 h 187"/>
                <a:gd name="T80" fmla="*/ 50 w 57"/>
                <a:gd name="T81" fmla="*/ 1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187">
                  <a:moveTo>
                    <a:pt x="50" y="170"/>
                  </a:moveTo>
                  <a:cubicBezTo>
                    <a:pt x="48" y="167"/>
                    <a:pt x="45" y="163"/>
                    <a:pt x="43" y="160"/>
                  </a:cubicBezTo>
                  <a:cubicBezTo>
                    <a:pt x="41" y="156"/>
                    <a:pt x="39" y="153"/>
                    <a:pt x="37" y="149"/>
                  </a:cubicBezTo>
                  <a:cubicBezTo>
                    <a:pt x="37" y="148"/>
                    <a:pt x="36" y="148"/>
                    <a:pt x="36" y="147"/>
                  </a:cubicBezTo>
                  <a:cubicBezTo>
                    <a:pt x="36" y="147"/>
                    <a:pt x="36" y="147"/>
                    <a:pt x="36" y="146"/>
                  </a:cubicBezTo>
                  <a:cubicBezTo>
                    <a:pt x="34" y="143"/>
                    <a:pt x="32" y="140"/>
                    <a:pt x="31" y="136"/>
                  </a:cubicBezTo>
                  <a:cubicBezTo>
                    <a:pt x="29" y="132"/>
                    <a:pt x="28" y="129"/>
                    <a:pt x="27" y="125"/>
                  </a:cubicBezTo>
                  <a:cubicBezTo>
                    <a:pt x="26" y="123"/>
                    <a:pt x="26" y="122"/>
                    <a:pt x="26" y="121"/>
                  </a:cubicBezTo>
                  <a:cubicBezTo>
                    <a:pt x="25" y="118"/>
                    <a:pt x="24" y="116"/>
                    <a:pt x="23" y="113"/>
                  </a:cubicBezTo>
                  <a:cubicBezTo>
                    <a:pt x="23" y="111"/>
                    <a:pt x="23" y="110"/>
                    <a:pt x="22" y="108"/>
                  </a:cubicBezTo>
                  <a:cubicBezTo>
                    <a:pt x="22" y="106"/>
                    <a:pt x="21" y="104"/>
                    <a:pt x="21" y="102"/>
                  </a:cubicBezTo>
                  <a:cubicBezTo>
                    <a:pt x="21" y="102"/>
                    <a:pt x="21" y="101"/>
                    <a:pt x="21" y="101"/>
                  </a:cubicBezTo>
                  <a:cubicBezTo>
                    <a:pt x="19" y="93"/>
                    <a:pt x="18" y="85"/>
                    <a:pt x="18" y="78"/>
                  </a:cubicBezTo>
                  <a:cubicBezTo>
                    <a:pt x="17" y="69"/>
                    <a:pt x="17" y="60"/>
                    <a:pt x="18" y="51"/>
                  </a:cubicBezTo>
                  <a:cubicBezTo>
                    <a:pt x="20" y="34"/>
                    <a:pt x="25" y="17"/>
                    <a:pt x="33" y="0"/>
                  </a:cubicBezTo>
                  <a:cubicBezTo>
                    <a:pt x="27" y="0"/>
                    <a:pt x="27" y="0"/>
                    <a:pt x="27" y="0"/>
                  </a:cubicBezTo>
                  <a:cubicBezTo>
                    <a:pt x="25" y="0"/>
                    <a:pt x="25" y="0"/>
                    <a:pt x="25" y="0"/>
                  </a:cubicBezTo>
                  <a:cubicBezTo>
                    <a:pt x="18" y="0"/>
                    <a:pt x="18" y="0"/>
                    <a:pt x="18" y="0"/>
                  </a:cubicBezTo>
                  <a:cubicBezTo>
                    <a:pt x="14" y="0"/>
                    <a:pt x="14" y="0"/>
                    <a:pt x="14" y="0"/>
                  </a:cubicBezTo>
                  <a:cubicBezTo>
                    <a:pt x="8" y="16"/>
                    <a:pt x="3" y="32"/>
                    <a:pt x="2" y="49"/>
                  </a:cubicBezTo>
                  <a:cubicBezTo>
                    <a:pt x="1" y="57"/>
                    <a:pt x="0" y="65"/>
                    <a:pt x="1" y="73"/>
                  </a:cubicBezTo>
                  <a:cubicBezTo>
                    <a:pt x="1" y="80"/>
                    <a:pt x="2" y="88"/>
                    <a:pt x="3" y="95"/>
                  </a:cubicBezTo>
                  <a:cubicBezTo>
                    <a:pt x="3" y="97"/>
                    <a:pt x="3" y="98"/>
                    <a:pt x="3" y="100"/>
                  </a:cubicBezTo>
                  <a:cubicBezTo>
                    <a:pt x="4" y="101"/>
                    <a:pt x="4" y="103"/>
                    <a:pt x="4" y="104"/>
                  </a:cubicBezTo>
                  <a:cubicBezTo>
                    <a:pt x="5" y="108"/>
                    <a:pt x="6" y="113"/>
                    <a:pt x="7" y="117"/>
                  </a:cubicBezTo>
                  <a:cubicBezTo>
                    <a:pt x="7" y="118"/>
                    <a:pt x="8" y="118"/>
                    <a:pt x="8" y="119"/>
                  </a:cubicBezTo>
                  <a:cubicBezTo>
                    <a:pt x="9" y="123"/>
                    <a:pt x="10" y="127"/>
                    <a:pt x="11" y="130"/>
                  </a:cubicBezTo>
                  <a:cubicBezTo>
                    <a:pt x="12" y="132"/>
                    <a:pt x="12" y="134"/>
                    <a:pt x="13" y="136"/>
                  </a:cubicBezTo>
                  <a:cubicBezTo>
                    <a:pt x="14" y="137"/>
                    <a:pt x="14" y="139"/>
                    <a:pt x="15" y="140"/>
                  </a:cubicBezTo>
                  <a:cubicBezTo>
                    <a:pt x="16" y="143"/>
                    <a:pt x="17" y="147"/>
                    <a:pt x="19" y="150"/>
                  </a:cubicBezTo>
                  <a:cubicBezTo>
                    <a:pt x="19" y="151"/>
                    <a:pt x="20" y="152"/>
                    <a:pt x="21" y="154"/>
                  </a:cubicBezTo>
                  <a:cubicBezTo>
                    <a:pt x="22" y="156"/>
                    <a:pt x="23" y="159"/>
                    <a:pt x="25" y="162"/>
                  </a:cubicBezTo>
                  <a:cubicBezTo>
                    <a:pt x="27" y="165"/>
                    <a:pt x="28" y="168"/>
                    <a:pt x="30" y="171"/>
                  </a:cubicBezTo>
                  <a:cubicBezTo>
                    <a:pt x="31" y="171"/>
                    <a:pt x="31" y="172"/>
                    <a:pt x="31" y="172"/>
                  </a:cubicBezTo>
                  <a:cubicBezTo>
                    <a:pt x="34" y="176"/>
                    <a:pt x="36" y="179"/>
                    <a:pt x="38" y="182"/>
                  </a:cubicBezTo>
                  <a:cubicBezTo>
                    <a:pt x="39" y="183"/>
                    <a:pt x="41" y="185"/>
                    <a:pt x="42" y="187"/>
                  </a:cubicBezTo>
                  <a:cubicBezTo>
                    <a:pt x="44" y="186"/>
                    <a:pt x="45" y="185"/>
                    <a:pt x="47" y="184"/>
                  </a:cubicBezTo>
                  <a:cubicBezTo>
                    <a:pt x="48" y="184"/>
                    <a:pt x="49" y="183"/>
                    <a:pt x="50" y="182"/>
                  </a:cubicBezTo>
                  <a:cubicBezTo>
                    <a:pt x="52" y="181"/>
                    <a:pt x="55" y="180"/>
                    <a:pt x="57" y="179"/>
                  </a:cubicBezTo>
                  <a:cubicBezTo>
                    <a:pt x="55" y="177"/>
                    <a:pt x="54" y="175"/>
                    <a:pt x="52" y="173"/>
                  </a:cubicBezTo>
                  <a:cubicBezTo>
                    <a:pt x="52" y="172"/>
                    <a:pt x="51" y="171"/>
                    <a:pt x="50" y="17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Freeform 9">
              <a:extLst>
                <a:ext uri="{FF2B5EF4-FFF2-40B4-BE49-F238E27FC236}">
                  <a16:creationId xmlns:a16="http://schemas.microsoft.com/office/drawing/2014/main" id="{4EE788F1-519E-FA5A-635E-B2CA8D17AEBE}"/>
                </a:ext>
              </a:extLst>
            </p:cNvPr>
            <p:cNvSpPr>
              <a:spLocks/>
            </p:cNvSpPr>
            <p:nvPr/>
          </p:nvSpPr>
          <p:spPr bwMode="auto">
            <a:xfrm>
              <a:off x="1119188" y="3303588"/>
              <a:ext cx="454025" cy="268288"/>
            </a:xfrm>
            <a:custGeom>
              <a:avLst/>
              <a:gdLst>
                <a:gd name="T0" fmla="*/ 74 w 179"/>
                <a:gd name="T1" fmla="*/ 66 h 106"/>
                <a:gd name="T2" fmla="*/ 83 w 179"/>
                <a:gd name="T3" fmla="*/ 60 h 106"/>
                <a:gd name="T4" fmla="*/ 85 w 179"/>
                <a:gd name="T5" fmla="*/ 59 h 106"/>
                <a:gd name="T6" fmla="*/ 95 w 179"/>
                <a:gd name="T7" fmla="*/ 53 h 106"/>
                <a:gd name="T8" fmla="*/ 106 w 179"/>
                <a:gd name="T9" fmla="*/ 47 h 106"/>
                <a:gd name="T10" fmla="*/ 110 w 179"/>
                <a:gd name="T11" fmla="*/ 45 h 106"/>
                <a:gd name="T12" fmla="*/ 116 w 179"/>
                <a:gd name="T13" fmla="*/ 41 h 106"/>
                <a:gd name="T14" fmla="*/ 127 w 179"/>
                <a:gd name="T15" fmla="*/ 35 h 106"/>
                <a:gd name="T16" fmla="*/ 135 w 179"/>
                <a:gd name="T17" fmla="*/ 31 h 106"/>
                <a:gd name="T18" fmla="*/ 137 w 179"/>
                <a:gd name="T19" fmla="*/ 30 h 106"/>
                <a:gd name="T20" fmla="*/ 147 w 179"/>
                <a:gd name="T21" fmla="*/ 25 h 106"/>
                <a:gd name="T22" fmla="*/ 153 w 179"/>
                <a:gd name="T23" fmla="*/ 22 h 106"/>
                <a:gd name="T24" fmla="*/ 157 w 179"/>
                <a:gd name="T25" fmla="*/ 20 h 106"/>
                <a:gd name="T26" fmla="*/ 161 w 179"/>
                <a:gd name="T27" fmla="*/ 18 h 106"/>
                <a:gd name="T28" fmla="*/ 168 w 179"/>
                <a:gd name="T29" fmla="*/ 15 h 106"/>
                <a:gd name="T30" fmla="*/ 178 w 179"/>
                <a:gd name="T31" fmla="*/ 11 h 106"/>
                <a:gd name="T32" fmla="*/ 179 w 179"/>
                <a:gd name="T33" fmla="*/ 10 h 106"/>
                <a:gd name="T34" fmla="*/ 178 w 179"/>
                <a:gd name="T35" fmla="*/ 9 h 106"/>
                <a:gd name="T36" fmla="*/ 173 w 179"/>
                <a:gd name="T37" fmla="*/ 5 h 106"/>
                <a:gd name="T38" fmla="*/ 170 w 179"/>
                <a:gd name="T39" fmla="*/ 4 h 106"/>
                <a:gd name="T40" fmla="*/ 165 w 179"/>
                <a:gd name="T41" fmla="*/ 1 h 106"/>
                <a:gd name="T42" fmla="*/ 162 w 179"/>
                <a:gd name="T43" fmla="*/ 0 h 106"/>
                <a:gd name="T44" fmla="*/ 161 w 179"/>
                <a:gd name="T45" fmla="*/ 0 h 106"/>
                <a:gd name="T46" fmla="*/ 152 w 179"/>
                <a:gd name="T47" fmla="*/ 3 h 106"/>
                <a:gd name="T48" fmla="*/ 146 w 179"/>
                <a:gd name="T49" fmla="*/ 6 h 106"/>
                <a:gd name="T50" fmla="*/ 142 w 179"/>
                <a:gd name="T51" fmla="*/ 8 h 106"/>
                <a:gd name="T52" fmla="*/ 141 w 179"/>
                <a:gd name="T53" fmla="*/ 9 h 106"/>
                <a:gd name="T54" fmla="*/ 132 w 179"/>
                <a:gd name="T55" fmla="*/ 13 h 106"/>
                <a:gd name="T56" fmla="*/ 122 w 179"/>
                <a:gd name="T57" fmla="*/ 18 h 106"/>
                <a:gd name="T58" fmla="*/ 115 w 179"/>
                <a:gd name="T59" fmla="*/ 22 h 106"/>
                <a:gd name="T60" fmla="*/ 111 w 179"/>
                <a:gd name="T61" fmla="*/ 24 h 106"/>
                <a:gd name="T62" fmla="*/ 101 w 179"/>
                <a:gd name="T63" fmla="*/ 30 h 106"/>
                <a:gd name="T64" fmla="*/ 90 w 179"/>
                <a:gd name="T65" fmla="*/ 36 h 106"/>
                <a:gd name="T66" fmla="*/ 89 w 179"/>
                <a:gd name="T67" fmla="*/ 37 h 106"/>
                <a:gd name="T68" fmla="*/ 80 w 179"/>
                <a:gd name="T69" fmla="*/ 42 h 106"/>
                <a:gd name="T70" fmla="*/ 69 w 179"/>
                <a:gd name="T71" fmla="*/ 49 h 106"/>
                <a:gd name="T72" fmla="*/ 62 w 179"/>
                <a:gd name="T73" fmla="*/ 54 h 106"/>
                <a:gd name="T74" fmla="*/ 59 w 179"/>
                <a:gd name="T75" fmla="*/ 56 h 106"/>
                <a:gd name="T76" fmla="*/ 48 w 179"/>
                <a:gd name="T77" fmla="*/ 64 h 106"/>
                <a:gd name="T78" fmla="*/ 37 w 179"/>
                <a:gd name="T79" fmla="*/ 72 h 106"/>
                <a:gd name="T80" fmla="*/ 36 w 179"/>
                <a:gd name="T81" fmla="*/ 72 h 106"/>
                <a:gd name="T82" fmla="*/ 35 w 179"/>
                <a:gd name="T83" fmla="*/ 74 h 106"/>
                <a:gd name="T84" fmla="*/ 25 w 179"/>
                <a:gd name="T85" fmla="*/ 82 h 106"/>
                <a:gd name="T86" fmla="*/ 14 w 179"/>
                <a:gd name="T87" fmla="*/ 92 h 106"/>
                <a:gd name="T88" fmla="*/ 6 w 179"/>
                <a:gd name="T89" fmla="*/ 99 h 106"/>
                <a:gd name="T90" fmla="*/ 2 w 179"/>
                <a:gd name="T91" fmla="*/ 103 h 106"/>
                <a:gd name="T92" fmla="*/ 0 w 179"/>
                <a:gd name="T93" fmla="*/ 105 h 106"/>
                <a:gd name="T94" fmla="*/ 2 w 179"/>
                <a:gd name="T95" fmla="*/ 105 h 106"/>
                <a:gd name="T96" fmla="*/ 5 w 179"/>
                <a:gd name="T97" fmla="*/ 106 h 106"/>
                <a:gd name="T98" fmla="*/ 8 w 179"/>
                <a:gd name="T99" fmla="*/ 106 h 106"/>
                <a:gd name="T100" fmla="*/ 11 w 179"/>
                <a:gd name="T101" fmla="*/ 105 h 106"/>
                <a:gd name="T102" fmla="*/ 20 w 179"/>
                <a:gd name="T103" fmla="*/ 103 h 106"/>
                <a:gd name="T104" fmla="*/ 22 w 179"/>
                <a:gd name="T105" fmla="*/ 103 h 106"/>
                <a:gd name="T106" fmla="*/ 28 w 179"/>
                <a:gd name="T107" fmla="*/ 102 h 106"/>
                <a:gd name="T108" fmla="*/ 28 w 179"/>
                <a:gd name="T109" fmla="*/ 102 h 106"/>
                <a:gd name="T110" fmla="*/ 30 w 179"/>
                <a:gd name="T111" fmla="*/ 100 h 106"/>
                <a:gd name="T112" fmla="*/ 41 w 179"/>
                <a:gd name="T113" fmla="*/ 90 h 106"/>
                <a:gd name="T114" fmla="*/ 47 w 179"/>
                <a:gd name="T115" fmla="*/ 86 h 106"/>
                <a:gd name="T116" fmla="*/ 53 w 179"/>
                <a:gd name="T117" fmla="*/ 82 h 106"/>
                <a:gd name="T118" fmla="*/ 56 w 179"/>
                <a:gd name="T119" fmla="*/ 79 h 106"/>
                <a:gd name="T120" fmla="*/ 63 w 179"/>
                <a:gd name="T121" fmla="*/ 74 h 106"/>
                <a:gd name="T122" fmla="*/ 74 w 179"/>
                <a:gd name="T123"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 h="106">
                  <a:moveTo>
                    <a:pt x="74" y="66"/>
                  </a:moveTo>
                  <a:cubicBezTo>
                    <a:pt x="77" y="64"/>
                    <a:pt x="80" y="62"/>
                    <a:pt x="83" y="60"/>
                  </a:cubicBezTo>
                  <a:cubicBezTo>
                    <a:pt x="84" y="60"/>
                    <a:pt x="84" y="60"/>
                    <a:pt x="85" y="59"/>
                  </a:cubicBezTo>
                  <a:cubicBezTo>
                    <a:pt x="88" y="57"/>
                    <a:pt x="92" y="55"/>
                    <a:pt x="95" y="53"/>
                  </a:cubicBezTo>
                  <a:cubicBezTo>
                    <a:pt x="99" y="51"/>
                    <a:pt x="102" y="49"/>
                    <a:pt x="106" y="47"/>
                  </a:cubicBezTo>
                  <a:cubicBezTo>
                    <a:pt x="107" y="46"/>
                    <a:pt x="108" y="45"/>
                    <a:pt x="110" y="45"/>
                  </a:cubicBezTo>
                  <a:cubicBezTo>
                    <a:pt x="112" y="43"/>
                    <a:pt x="114" y="42"/>
                    <a:pt x="116" y="41"/>
                  </a:cubicBezTo>
                  <a:cubicBezTo>
                    <a:pt x="120" y="39"/>
                    <a:pt x="123" y="37"/>
                    <a:pt x="127" y="35"/>
                  </a:cubicBezTo>
                  <a:cubicBezTo>
                    <a:pt x="130" y="34"/>
                    <a:pt x="133" y="32"/>
                    <a:pt x="135" y="31"/>
                  </a:cubicBezTo>
                  <a:cubicBezTo>
                    <a:pt x="136" y="31"/>
                    <a:pt x="136" y="30"/>
                    <a:pt x="137" y="30"/>
                  </a:cubicBezTo>
                  <a:cubicBezTo>
                    <a:pt x="140" y="28"/>
                    <a:pt x="144" y="27"/>
                    <a:pt x="147" y="25"/>
                  </a:cubicBezTo>
                  <a:cubicBezTo>
                    <a:pt x="149" y="24"/>
                    <a:pt x="151" y="23"/>
                    <a:pt x="153" y="22"/>
                  </a:cubicBezTo>
                  <a:cubicBezTo>
                    <a:pt x="155" y="21"/>
                    <a:pt x="156" y="21"/>
                    <a:pt x="157" y="20"/>
                  </a:cubicBezTo>
                  <a:cubicBezTo>
                    <a:pt x="159" y="20"/>
                    <a:pt x="160" y="19"/>
                    <a:pt x="161" y="18"/>
                  </a:cubicBezTo>
                  <a:cubicBezTo>
                    <a:pt x="163" y="17"/>
                    <a:pt x="165" y="16"/>
                    <a:pt x="168" y="15"/>
                  </a:cubicBezTo>
                  <a:cubicBezTo>
                    <a:pt x="171" y="14"/>
                    <a:pt x="174" y="12"/>
                    <a:pt x="178" y="11"/>
                  </a:cubicBezTo>
                  <a:cubicBezTo>
                    <a:pt x="178" y="11"/>
                    <a:pt x="179" y="10"/>
                    <a:pt x="179" y="10"/>
                  </a:cubicBezTo>
                  <a:cubicBezTo>
                    <a:pt x="179" y="10"/>
                    <a:pt x="178" y="9"/>
                    <a:pt x="178" y="9"/>
                  </a:cubicBezTo>
                  <a:cubicBezTo>
                    <a:pt x="176" y="7"/>
                    <a:pt x="177" y="8"/>
                    <a:pt x="173" y="5"/>
                  </a:cubicBezTo>
                  <a:cubicBezTo>
                    <a:pt x="172" y="5"/>
                    <a:pt x="171" y="4"/>
                    <a:pt x="170" y="4"/>
                  </a:cubicBezTo>
                  <a:cubicBezTo>
                    <a:pt x="169" y="3"/>
                    <a:pt x="167" y="2"/>
                    <a:pt x="165" y="1"/>
                  </a:cubicBezTo>
                  <a:cubicBezTo>
                    <a:pt x="164" y="1"/>
                    <a:pt x="163" y="1"/>
                    <a:pt x="162" y="0"/>
                  </a:cubicBezTo>
                  <a:cubicBezTo>
                    <a:pt x="162" y="0"/>
                    <a:pt x="161" y="0"/>
                    <a:pt x="161" y="0"/>
                  </a:cubicBezTo>
                  <a:cubicBezTo>
                    <a:pt x="158" y="1"/>
                    <a:pt x="155" y="2"/>
                    <a:pt x="152" y="3"/>
                  </a:cubicBezTo>
                  <a:cubicBezTo>
                    <a:pt x="150" y="4"/>
                    <a:pt x="148" y="5"/>
                    <a:pt x="146" y="6"/>
                  </a:cubicBezTo>
                  <a:cubicBezTo>
                    <a:pt x="145" y="7"/>
                    <a:pt x="143" y="8"/>
                    <a:pt x="142" y="8"/>
                  </a:cubicBezTo>
                  <a:cubicBezTo>
                    <a:pt x="142" y="8"/>
                    <a:pt x="141" y="9"/>
                    <a:pt x="141" y="9"/>
                  </a:cubicBezTo>
                  <a:cubicBezTo>
                    <a:pt x="138" y="10"/>
                    <a:pt x="135" y="12"/>
                    <a:pt x="132" y="13"/>
                  </a:cubicBezTo>
                  <a:cubicBezTo>
                    <a:pt x="128" y="15"/>
                    <a:pt x="125" y="17"/>
                    <a:pt x="122" y="18"/>
                  </a:cubicBezTo>
                  <a:cubicBezTo>
                    <a:pt x="119" y="20"/>
                    <a:pt x="117" y="21"/>
                    <a:pt x="115" y="22"/>
                  </a:cubicBezTo>
                  <a:cubicBezTo>
                    <a:pt x="114" y="23"/>
                    <a:pt x="113" y="23"/>
                    <a:pt x="111" y="24"/>
                  </a:cubicBezTo>
                  <a:cubicBezTo>
                    <a:pt x="108" y="26"/>
                    <a:pt x="104" y="28"/>
                    <a:pt x="101" y="30"/>
                  </a:cubicBezTo>
                  <a:cubicBezTo>
                    <a:pt x="97" y="32"/>
                    <a:pt x="94" y="34"/>
                    <a:pt x="90" y="36"/>
                  </a:cubicBezTo>
                  <a:cubicBezTo>
                    <a:pt x="90" y="36"/>
                    <a:pt x="89" y="36"/>
                    <a:pt x="89" y="37"/>
                  </a:cubicBezTo>
                  <a:cubicBezTo>
                    <a:pt x="86" y="39"/>
                    <a:pt x="83" y="40"/>
                    <a:pt x="80" y="42"/>
                  </a:cubicBezTo>
                  <a:cubicBezTo>
                    <a:pt x="76" y="44"/>
                    <a:pt x="73" y="47"/>
                    <a:pt x="69" y="49"/>
                  </a:cubicBezTo>
                  <a:cubicBezTo>
                    <a:pt x="67" y="51"/>
                    <a:pt x="64" y="52"/>
                    <a:pt x="62" y="54"/>
                  </a:cubicBezTo>
                  <a:cubicBezTo>
                    <a:pt x="61" y="55"/>
                    <a:pt x="60" y="55"/>
                    <a:pt x="59" y="56"/>
                  </a:cubicBezTo>
                  <a:cubicBezTo>
                    <a:pt x="55" y="59"/>
                    <a:pt x="51" y="61"/>
                    <a:pt x="48" y="64"/>
                  </a:cubicBezTo>
                  <a:cubicBezTo>
                    <a:pt x="44" y="67"/>
                    <a:pt x="40" y="69"/>
                    <a:pt x="37" y="72"/>
                  </a:cubicBezTo>
                  <a:cubicBezTo>
                    <a:pt x="37" y="72"/>
                    <a:pt x="37" y="72"/>
                    <a:pt x="36" y="72"/>
                  </a:cubicBezTo>
                  <a:cubicBezTo>
                    <a:pt x="36" y="73"/>
                    <a:pt x="35" y="73"/>
                    <a:pt x="35" y="74"/>
                  </a:cubicBezTo>
                  <a:cubicBezTo>
                    <a:pt x="32" y="76"/>
                    <a:pt x="28" y="79"/>
                    <a:pt x="25" y="82"/>
                  </a:cubicBezTo>
                  <a:cubicBezTo>
                    <a:pt x="22" y="85"/>
                    <a:pt x="18" y="88"/>
                    <a:pt x="14" y="92"/>
                  </a:cubicBezTo>
                  <a:cubicBezTo>
                    <a:pt x="11" y="94"/>
                    <a:pt x="9" y="97"/>
                    <a:pt x="6" y="99"/>
                  </a:cubicBezTo>
                  <a:cubicBezTo>
                    <a:pt x="5" y="101"/>
                    <a:pt x="3" y="102"/>
                    <a:pt x="2" y="103"/>
                  </a:cubicBezTo>
                  <a:cubicBezTo>
                    <a:pt x="2" y="104"/>
                    <a:pt x="1" y="105"/>
                    <a:pt x="0" y="105"/>
                  </a:cubicBezTo>
                  <a:cubicBezTo>
                    <a:pt x="1" y="105"/>
                    <a:pt x="1" y="105"/>
                    <a:pt x="2" y="105"/>
                  </a:cubicBezTo>
                  <a:cubicBezTo>
                    <a:pt x="3" y="106"/>
                    <a:pt x="4" y="106"/>
                    <a:pt x="5" y="106"/>
                  </a:cubicBezTo>
                  <a:cubicBezTo>
                    <a:pt x="6" y="106"/>
                    <a:pt x="7" y="106"/>
                    <a:pt x="8" y="106"/>
                  </a:cubicBezTo>
                  <a:cubicBezTo>
                    <a:pt x="9" y="106"/>
                    <a:pt x="10" y="105"/>
                    <a:pt x="11" y="105"/>
                  </a:cubicBezTo>
                  <a:cubicBezTo>
                    <a:pt x="14" y="105"/>
                    <a:pt x="17" y="104"/>
                    <a:pt x="20" y="103"/>
                  </a:cubicBezTo>
                  <a:cubicBezTo>
                    <a:pt x="21" y="103"/>
                    <a:pt x="21" y="103"/>
                    <a:pt x="22" y="103"/>
                  </a:cubicBezTo>
                  <a:cubicBezTo>
                    <a:pt x="24" y="102"/>
                    <a:pt x="26" y="102"/>
                    <a:pt x="28" y="102"/>
                  </a:cubicBezTo>
                  <a:cubicBezTo>
                    <a:pt x="28" y="102"/>
                    <a:pt x="28" y="102"/>
                    <a:pt x="28" y="102"/>
                  </a:cubicBezTo>
                  <a:cubicBezTo>
                    <a:pt x="29" y="101"/>
                    <a:pt x="29" y="101"/>
                    <a:pt x="30" y="100"/>
                  </a:cubicBezTo>
                  <a:cubicBezTo>
                    <a:pt x="34" y="97"/>
                    <a:pt x="38" y="94"/>
                    <a:pt x="41" y="90"/>
                  </a:cubicBezTo>
                  <a:cubicBezTo>
                    <a:pt x="43" y="89"/>
                    <a:pt x="45" y="87"/>
                    <a:pt x="47" y="86"/>
                  </a:cubicBezTo>
                  <a:cubicBezTo>
                    <a:pt x="49" y="84"/>
                    <a:pt x="51" y="83"/>
                    <a:pt x="53" y="82"/>
                  </a:cubicBezTo>
                  <a:cubicBezTo>
                    <a:pt x="54" y="81"/>
                    <a:pt x="55" y="80"/>
                    <a:pt x="56" y="79"/>
                  </a:cubicBezTo>
                  <a:cubicBezTo>
                    <a:pt x="59" y="77"/>
                    <a:pt x="61" y="75"/>
                    <a:pt x="63" y="74"/>
                  </a:cubicBezTo>
                  <a:cubicBezTo>
                    <a:pt x="67" y="71"/>
                    <a:pt x="71" y="69"/>
                    <a:pt x="74" y="6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3" name="Freeform 10">
              <a:extLst>
                <a:ext uri="{FF2B5EF4-FFF2-40B4-BE49-F238E27FC236}">
                  <a16:creationId xmlns:a16="http://schemas.microsoft.com/office/drawing/2014/main" id="{D1B6799D-839A-6938-AA5F-FB0F400A4D70}"/>
                </a:ext>
              </a:extLst>
            </p:cNvPr>
            <p:cNvSpPr>
              <a:spLocks/>
            </p:cNvSpPr>
            <p:nvPr/>
          </p:nvSpPr>
          <p:spPr bwMode="auto">
            <a:xfrm>
              <a:off x="438150" y="1652588"/>
              <a:ext cx="257175" cy="38100"/>
            </a:xfrm>
            <a:custGeom>
              <a:avLst/>
              <a:gdLst>
                <a:gd name="T0" fmla="*/ 88 w 101"/>
                <a:gd name="T1" fmla="*/ 2 h 15"/>
                <a:gd name="T2" fmla="*/ 86 w 101"/>
                <a:gd name="T3" fmla="*/ 2 h 15"/>
                <a:gd name="T4" fmla="*/ 77 w 101"/>
                <a:gd name="T5" fmla="*/ 1 h 15"/>
                <a:gd name="T6" fmla="*/ 68 w 101"/>
                <a:gd name="T7" fmla="*/ 1 h 15"/>
                <a:gd name="T8" fmla="*/ 66 w 101"/>
                <a:gd name="T9" fmla="*/ 1 h 15"/>
                <a:gd name="T10" fmla="*/ 59 w 101"/>
                <a:gd name="T11" fmla="*/ 1 h 15"/>
                <a:gd name="T12" fmla="*/ 50 w 101"/>
                <a:gd name="T13" fmla="*/ 1 h 15"/>
                <a:gd name="T14" fmla="*/ 43 w 101"/>
                <a:gd name="T15" fmla="*/ 1 h 15"/>
                <a:gd name="T16" fmla="*/ 41 w 101"/>
                <a:gd name="T17" fmla="*/ 1 h 15"/>
                <a:gd name="T18" fmla="*/ 32 w 101"/>
                <a:gd name="T19" fmla="*/ 0 h 15"/>
                <a:gd name="T20" fmla="*/ 31 w 101"/>
                <a:gd name="T21" fmla="*/ 0 h 15"/>
                <a:gd name="T22" fmla="*/ 23 w 101"/>
                <a:gd name="T23" fmla="*/ 0 h 15"/>
                <a:gd name="T24" fmla="*/ 21 w 101"/>
                <a:gd name="T25" fmla="*/ 0 h 15"/>
                <a:gd name="T26" fmla="*/ 14 w 101"/>
                <a:gd name="T27" fmla="*/ 0 h 15"/>
                <a:gd name="T28" fmla="*/ 5 w 101"/>
                <a:gd name="T29" fmla="*/ 0 h 15"/>
                <a:gd name="T30" fmla="*/ 3 w 101"/>
                <a:gd name="T31" fmla="*/ 0 h 15"/>
                <a:gd name="T32" fmla="*/ 0 w 101"/>
                <a:gd name="T33" fmla="*/ 12 h 15"/>
                <a:gd name="T34" fmla="*/ 3 w 101"/>
                <a:gd name="T35" fmla="*/ 12 h 15"/>
                <a:gd name="T36" fmla="*/ 12 w 101"/>
                <a:gd name="T37" fmla="*/ 12 h 15"/>
                <a:gd name="T38" fmla="*/ 18 w 101"/>
                <a:gd name="T39" fmla="*/ 12 h 15"/>
                <a:gd name="T40" fmla="*/ 21 w 101"/>
                <a:gd name="T41" fmla="*/ 12 h 15"/>
                <a:gd name="T42" fmla="*/ 30 w 101"/>
                <a:gd name="T43" fmla="*/ 12 h 15"/>
                <a:gd name="T44" fmla="*/ 31 w 101"/>
                <a:gd name="T45" fmla="*/ 13 h 15"/>
                <a:gd name="T46" fmla="*/ 38 w 101"/>
                <a:gd name="T47" fmla="*/ 13 h 15"/>
                <a:gd name="T48" fmla="*/ 41 w 101"/>
                <a:gd name="T49" fmla="*/ 13 h 15"/>
                <a:gd name="T50" fmla="*/ 47 w 101"/>
                <a:gd name="T51" fmla="*/ 13 h 15"/>
                <a:gd name="T52" fmla="*/ 56 w 101"/>
                <a:gd name="T53" fmla="*/ 13 h 15"/>
                <a:gd name="T54" fmla="*/ 63 w 101"/>
                <a:gd name="T55" fmla="*/ 13 h 15"/>
                <a:gd name="T56" fmla="*/ 65 w 101"/>
                <a:gd name="T57" fmla="*/ 14 h 15"/>
                <a:gd name="T58" fmla="*/ 74 w 101"/>
                <a:gd name="T59" fmla="*/ 14 h 15"/>
                <a:gd name="T60" fmla="*/ 83 w 101"/>
                <a:gd name="T61" fmla="*/ 14 h 15"/>
                <a:gd name="T62" fmla="*/ 86 w 101"/>
                <a:gd name="T63" fmla="*/ 14 h 15"/>
                <a:gd name="T64" fmla="*/ 92 w 101"/>
                <a:gd name="T65" fmla="*/ 14 h 15"/>
                <a:gd name="T66" fmla="*/ 100 w 101"/>
                <a:gd name="T67" fmla="*/ 15 h 15"/>
                <a:gd name="T68" fmla="*/ 101 w 101"/>
                <a:gd name="T69" fmla="*/ 2 h 15"/>
                <a:gd name="T70" fmla="*/ 95 w 101"/>
                <a:gd name="T71" fmla="*/ 2 h 15"/>
                <a:gd name="T72" fmla="*/ 88 w 101"/>
                <a:gd name="T7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15">
                  <a:moveTo>
                    <a:pt x="88" y="2"/>
                  </a:moveTo>
                  <a:cubicBezTo>
                    <a:pt x="88" y="2"/>
                    <a:pt x="87" y="2"/>
                    <a:pt x="86" y="2"/>
                  </a:cubicBezTo>
                  <a:cubicBezTo>
                    <a:pt x="83" y="2"/>
                    <a:pt x="80" y="2"/>
                    <a:pt x="77" y="1"/>
                  </a:cubicBezTo>
                  <a:cubicBezTo>
                    <a:pt x="74" y="1"/>
                    <a:pt x="71" y="1"/>
                    <a:pt x="68" y="1"/>
                  </a:cubicBezTo>
                  <a:cubicBezTo>
                    <a:pt x="68" y="1"/>
                    <a:pt x="67" y="1"/>
                    <a:pt x="66" y="1"/>
                  </a:cubicBezTo>
                  <a:cubicBezTo>
                    <a:pt x="64" y="1"/>
                    <a:pt x="62" y="1"/>
                    <a:pt x="59" y="1"/>
                  </a:cubicBezTo>
                  <a:cubicBezTo>
                    <a:pt x="56" y="1"/>
                    <a:pt x="53" y="1"/>
                    <a:pt x="50" y="1"/>
                  </a:cubicBezTo>
                  <a:cubicBezTo>
                    <a:pt x="48" y="1"/>
                    <a:pt x="46" y="1"/>
                    <a:pt x="43" y="1"/>
                  </a:cubicBezTo>
                  <a:cubicBezTo>
                    <a:pt x="43" y="1"/>
                    <a:pt x="42" y="1"/>
                    <a:pt x="41" y="1"/>
                  </a:cubicBezTo>
                  <a:cubicBezTo>
                    <a:pt x="38" y="0"/>
                    <a:pt x="35" y="0"/>
                    <a:pt x="32" y="0"/>
                  </a:cubicBezTo>
                  <a:cubicBezTo>
                    <a:pt x="32" y="0"/>
                    <a:pt x="31" y="0"/>
                    <a:pt x="31" y="0"/>
                  </a:cubicBezTo>
                  <a:cubicBezTo>
                    <a:pt x="28" y="0"/>
                    <a:pt x="26" y="0"/>
                    <a:pt x="23" y="0"/>
                  </a:cubicBezTo>
                  <a:cubicBezTo>
                    <a:pt x="23" y="0"/>
                    <a:pt x="22" y="0"/>
                    <a:pt x="21" y="0"/>
                  </a:cubicBezTo>
                  <a:cubicBezTo>
                    <a:pt x="19" y="0"/>
                    <a:pt x="17" y="0"/>
                    <a:pt x="14" y="0"/>
                  </a:cubicBezTo>
                  <a:cubicBezTo>
                    <a:pt x="11" y="0"/>
                    <a:pt x="8" y="0"/>
                    <a:pt x="5" y="0"/>
                  </a:cubicBezTo>
                  <a:cubicBezTo>
                    <a:pt x="5" y="0"/>
                    <a:pt x="4" y="0"/>
                    <a:pt x="3" y="0"/>
                  </a:cubicBezTo>
                  <a:cubicBezTo>
                    <a:pt x="2" y="4"/>
                    <a:pt x="1" y="8"/>
                    <a:pt x="0" y="12"/>
                  </a:cubicBezTo>
                  <a:cubicBezTo>
                    <a:pt x="1" y="12"/>
                    <a:pt x="2" y="12"/>
                    <a:pt x="3" y="12"/>
                  </a:cubicBezTo>
                  <a:cubicBezTo>
                    <a:pt x="6" y="12"/>
                    <a:pt x="9" y="12"/>
                    <a:pt x="12" y="12"/>
                  </a:cubicBezTo>
                  <a:cubicBezTo>
                    <a:pt x="14" y="12"/>
                    <a:pt x="16" y="12"/>
                    <a:pt x="18" y="12"/>
                  </a:cubicBezTo>
                  <a:cubicBezTo>
                    <a:pt x="19" y="12"/>
                    <a:pt x="20" y="12"/>
                    <a:pt x="21" y="12"/>
                  </a:cubicBezTo>
                  <a:cubicBezTo>
                    <a:pt x="24" y="12"/>
                    <a:pt x="26" y="12"/>
                    <a:pt x="30" y="12"/>
                  </a:cubicBezTo>
                  <a:cubicBezTo>
                    <a:pt x="30" y="12"/>
                    <a:pt x="30" y="12"/>
                    <a:pt x="31" y="13"/>
                  </a:cubicBezTo>
                  <a:cubicBezTo>
                    <a:pt x="33" y="13"/>
                    <a:pt x="36" y="13"/>
                    <a:pt x="38" y="13"/>
                  </a:cubicBezTo>
                  <a:cubicBezTo>
                    <a:pt x="39" y="13"/>
                    <a:pt x="40" y="13"/>
                    <a:pt x="41" y="13"/>
                  </a:cubicBezTo>
                  <a:cubicBezTo>
                    <a:pt x="43" y="13"/>
                    <a:pt x="45" y="13"/>
                    <a:pt x="47" y="13"/>
                  </a:cubicBezTo>
                  <a:cubicBezTo>
                    <a:pt x="50" y="13"/>
                    <a:pt x="53" y="13"/>
                    <a:pt x="56" y="13"/>
                  </a:cubicBezTo>
                  <a:cubicBezTo>
                    <a:pt x="59" y="13"/>
                    <a:pt x="61" y="13"/>
                    <a:pt x="63" y="13"/>
                  </a:cubicBezTo>
                  <a:cubicBezTo>
                    <a:pt x="64" y="13"/>
                    <a:pt x="65" y="13"/>
                    <a:pt x="65" y="14"/>
                  </a:cubicBezTo>
                  <a:cubicBezTo>
                    <a:pt x="68" y="14"/>
                    <a:pt x="71" y="14"/>
                    <a:pt x="74" y="14"/>
                  </a:cubicBezTo>
                  <a:cubicBezTo>
                    <a:pt x="77" y="14"/>
                    <a:pt x="80" y="14"/>
                    <a:pt x="83" y="14"/>
                  </a:cubicBezTo>
                  <a:cubicBezTo>
                    <a:pt x="84" y="14"/>
                    <a:pt x="85" y="14"/>
                    <a:pt x="86" y="14"/>
                  </a:cubicBezTo>
                  <a:cubicBezTo>
                    <a:pt x="88" y="14"/>
                    <a:pt x="90" y="14"/>
                    <a:pt x="92" y="14"/>
                  </a:cubicBezTo>
                  <a:cubicBezTo>
                    <a:pt x="95" y="14"/>
                    <a:pt x="98" y="15"/>
                    <a:pt x="100" y="15"/>
                  </a:cubicBezTo>
                  <a:cubicBezTo>
                    <a:pt x="100" y="10"/>
                    <a:pt x="101" y="6"/>
                    <a:pt x="101" y="2"/>
                  </a:cubicBezTo>
                  <a:cubicBezTo>
                    <a:pt x="99" y="2"/>
                    <a:pt x="97" y="2"/>
                    <a:pt x="95" y="2"/>
                  </a:cubicBezTo>
                  <a:cubicBezTo>
                    <a:pt x="93" y="2"/>
                    <a:pt x="91" y="2"/>
                    <a:pt x="88" y="2"/>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4" name="Freeform 11">
              <a:extLst>
                <a:ext uri="{FF2B5EF4-FFF2-40B4-BE49-F238E27FC236}">
                  <a16:creationId xmlns:a16="http://schemas.microsoft.com/office/drawing/2014/main" id="{B28864D3-8832-B4CF-FF4B-B459C479A9C9}"/>
                </a:ext>
              </a:extLst>
            </p:cNvPr>
            <p:cNvSpPr>
              <a:spLocks/>
            </p:cNvSpPr>
            <p:nvPr/>
          </p:nvSpPr>
          <p:spPr bwMode="auto">
            <a:xfrm>
              <a:off x="809625" y="1663700"/>
              <a:ext cx="280988" cy="50800"/>
            </a:xfrm>
            <a:custGeom>
              <a:avLst/>
              <a:gdLst>
                <a:gd name="T0" fmla="*/ 101 w 111"/>
                <a:gd name="T1" fmla="*/ 6 h 20"/>
                <a:gd name="T2" fmla="*/ 99 w 111"/>
                <a:gd name="T3" fmla="*/ 6 h 20"/>
                <a:gd name="T4" fmla="*/ 92 w 111"/>
                <a:gd name="T5" fmla="*/ 6 h 20"/>
                <a:gd name="T6" fmla="*/ 83 w 111"/>
                <a:gd name="T7" fmla="*/ 5 h 20"/>
                <a:gd name="T8" fmla="*/ 77 w 111"/>
                <a:gd name="T9" fmla="*/ 5 h 20"/>
                <a:gd name="T10" fmla="*/ 74 w 111"/>
                <a:gd name="T11" fmla="*/ 5 h 20"/>
                <a:gd name="T12" fmla="*/ 65 w 111"/>
                <a:gd name="T13" fmla="*/ 4 h 20"/>
                <a:gd name="T14" fmla="*/ 56 w 111"/>
                <a:gd name="T15" fmla="*/ 4 h 20"/>
                <a:gd name="T16" fmla="*/ 54 w 111"/>
                <a:gd name="T17" fmla="*/ 3 h 20"/>
                <a:gd name="T18" fmla="*/ 47 w 111"/>
                <a:gd name="T19" fmla="*/ 3 h 20"/>
                <a:gd name="T20" fmla="*/ 39 w 111"/>
                <a:gd name="T21" fmla="*/ 2 h 20"/>
                <a:gd name="T22" fmla="*/ 32 w 111"/>
                <a:gd name="T23" fmla="*/ 2 h 20"/>
                <a:gd name="T24" fmla="*/ 30 w 111"/>
                <a:gd name="T25" fmla="*/ 2 h 20"/>
                <a:gd name="T26" fmla="*/ 21 w 111"/>
                <a:gd name="T27" fmla="*/ 1 h 20"/>
                <a:gd name="T28" fmla="*/ 12 w 111"/>
                <a:gd name="T29" fmla="*/ 1 h 20"/>
                <a:gd name="T30" fmla="*/ 10 w 111"/>
                <a:gd name="T31" fmla="*/ 0 h 20"/>
                <a:gd name="T32" fmla="*/ 3 w 111"/>
                <a:gd name="T33" fmla="*/ 0 h 20"/>
                <a:gd name="T34" fmla="*/ 3 w 111"/>
                <a:gd name="T35" fmla="*/ 0 h 20"/>
                <a:gd name="T36" fmla="*/ 1 w 111"/>
                <a:gd name="T37" fmla="*/ 0 h 20"/>
                <a:gd name="T38" fmla="*/ 0 w 111"/>
                <a:gd name="T39" fmla="*/ 13 h 20"/>
                <a:gd name="T40" fmla="*/ 0 w 111"/>
                <a:gd name="T41" fmla="*/ 13 h 20"/>
                <a:gd name="T42" fmla="*/ 2 w 111"/>
                <a:gd name="T43" fmla="*/ 13 h 20"/>
                <a:gd name="T44" fmla="*/ 7 w 111"/>
                <a:gd name="T45" fmla="*/ 13 h 20"/>
                <a:gd name="T46" fmla="*/ 9 w 111"/>
                <a:gd name="T47" fmla="*/ 13 h 20"/>
                <a:gd name="T48" fmla="*/ 18 w 111"/>
                <a:gd name="T49" fmla="*/ 14 h 20"/>
                <a:gd name="T50" fmla="*/ 27 w 111"/>
                <a:gd name="T51" fmla="*/ 14 h 20"/>
                <a:gd name="T52" fmla="*/ 29 w 111"/>
                <a:gd name="T53" fmla="*/ 15 h 20"/>
                <a:gd name="T54" fmla="*/ 36 w 111"/>
                <a:gd name="T55" fmla="*/ 15 h 20"/>
                <a:gd name="T56" fmla="*/ 44 w 111"/>
                <a:gd name="T57" fmla="*/ 16 h 20"/>
                <a:gd name="T58" fmla="*/ 51 w 111"/>
                <a:gd name="T59" fmla="*/ 16 h 20"/>
                <a:gd name="T60" fmla="*/ 53 w 111"/>
                <a:gd name="T61" fmla="*/ 16 h 20"/>
                <a:gd name="T62" fmla="*/ 62 w 111"/>
                <a:gd name="T63" fmla="*/ 17 h 20"/>
                <a:gd name="T64" fmla="*/ 71 w 111"/>
                <a:gd name="T65" fmla="*/ 17 h 20"/>
                <a:gd name="T66" fmla="*/ 74 w 111"/>
                <a:gd name="T67" fmla="*/ 18 h 20"/>
                <a:gd name="T68" fmla="*/ 80 w 111"/>
                <a:gd name="T69" fmla="*/ 18 h 20"/>
                <a:gd name="T70" fmla="*/ 89 w 111"/>
                <a:gd name="T71" fmla="*/ 19 h 20"/>
                <a:gd name="T72" fmla="*/ 96 w 111"/>
                <a:gd name="T73" fmla="*/ 19 h 20"/>
                <a:gd name="T74" fmla="*/ 98 w 111"/>
                <a:gd name="T75" fmla="*/ 19 h 20"/>
                <a:gd name="T76" fmla="*/ 107 w 111"/>
                <a:gd name="T77" fmla="*/ 20 h 20"/>
                <a:gd name="T78" fmla="*/ 111 w 111"/>
                <a:gd name="T79" fmla="*/ 20 h 20"/>
                <a:gd name="T80" fmla="*/ 111 w 111"/>
                <a:gd name="T81" fmla="*/ 7 h 20"/>
                <a:gd name="T82" fmla="*/ 110 w 111"/>
                <a:gd name="T83" fmla="*/ 7 h 20"/>
                <a:gd name="T84" fmla="*/ 101 w 111"/>
                <a:gd name="T8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20">
                  <a:moveTo>
                    <a:pt x="101" y="6"/>
                  </a:moveTo>
                  <a:cubicBezTo>
                    <a:pt x="100" y="6"/>
                    <a:pt x="100" y="6"/>
                    <a:pt x="99" y="6"/>
                  </a:cubicBezTo>
                  <a:cubicBezTo>
                    <a:pt x="97" y="6"/>
                    <a:pt x="94" y="6"/>
                    <a:pt x="92" y="6"/>
                  </a:cubicBezTo>
                  <a:cubicBezTo>
                    <a:pt x="89" y="6"/>
                    <a:pt x="86" y="5"/>
                    <a:pt x="83" y="5"/>
                  </a:cubicBezTo>
                  <a:cubicBezTo>
                    <a:pt x="81" y="5"/>
                    <a:pt x="79" y="5"/>
                    <a:pt x="77" y="5"/>
                  </a:cubicBezTo>
                  <a:cubicBezTo>
                    <a:pt x="76" y="5"/>
                    <a:pt x="75" y="5"/>
                    <a:pt x="74" y="5"/>
                  </a:cubicBezTo>
                  <a:cubicBezTo>
                    <a:pt x="71" y="5"/>
                    <a:pt x="68" y="4"/>
                    <a:pt x="65" y="4"/>
                  </a:cubicBezTo>
                  <a:cubicBezTo>
                    <a:pt x="62" y="4"/>
                    <a:pt x="59" y="4"/>
                    <a:pt x="56" y="4"/>
                  </a:cubicBezTo>
                  <a:cubicBezTo>
                    <a:pt x="56" y="4"/>
                    <a:pt x="55" y="4"/>
                    <a:pt x="54" y="3"/>
                  </a:cubicBezTo>
                  <a:cubicBezTo>
                    <a:pt x="52" y="3"/>
                    <a:pt x="50" y="3"/>
                    <a:pt x="47" y="3"/>
                  </a:cubicBezTo>
                  <a:cubicBezTo>
                    <a:pt x="44" y="3"/>
                    <a:pt x="42" y="3"/>
                    <a:pt x="39" y="2"/>
                  </a:cubicBezTo>
                  <a:cubicBezTo>
                    <a:pt x="36" y="2"/>
                    <a:pt x="34" y="2"/>
                    <a:pt x="32" y="2"/>
                  </a:cubicBezTo>
                  <a:cubicBezTo>
                    <a:pt x="31" y="2"/>
                    <a:pt x="30" y="2"/>
                    <a:pt x="30" y="2"/>
                  </a:cubicBezTo>
                  <a:cubicBezTo>
                    <a:pt x="27" y="2"/>
                    <a:pt x="24" y="1"/>
                    <a:pt x="21" y="1"/>
                  </a:cubicBezTo>
                  <a:cubicBezTo>
                    <a:pt x="18" y="1"/>
                    <a:pt x="15" y="1"/>
                    <a:pt x="12" y="1"/>
                  </a:cubicBezTo>
                  <a:cubicBezTo>
                    <a:pt x="11" y="1"/>
                    <a:pt x="10" y="1"/>
                    <a:pt x="10" y="0"/>
                  </a:cubicBezTo>
                  <a:cubicBezTo>
                    <a:pt x="8" y="0"/>
                    <a:pt x="5" y="0"/>
                    <a:pt x="3" y="0"/>
                  </a:cubicBezTo>
                  <a:cubicBezTo>
                    <a:pt x="3" y="0"/>
                    <a:pt x="3" y="0"/>
                    <a:pt x="3" y="0"/>
                  </a:cubicBezTo>
                  <a:cubicBezTo>
                    <a:pt x="2" y="0"/>
                    <a:pt x="2" y="0"/>
                    <a:pt x="1" y="0"/>
                  </a:cubicBezTo>
                  <a:cubicBezTo>
                    <a:pt x="1" y="4"/>
                    <a:pt x="0" y="8"/>
                    <a:pt x="0" y="13"/>
                  </a:cubicBezTo>
                  <a:cubicBezTo>
                    <a:pt x="0" y="13"/>
                    <a:pt x="0" y="13"/>
                    <a:pt x="0" y="13"/>
                  </a:cubicBezTo>
                  <a:cubicBezTo>
                    <a:pt x="1" y="13"/>
                    <a:pt x="2" y="13"/>
                    <a:pt x="2" y="13"/>
                  </a:cubicBezTo>
                  <a:cubicBezTo>
                    <a:pt x="4" y="13"/>
                    <a:pt x="5" y="13"/>
                    <a:pt x="7" y="13"/>
                  </a:cubicBezTo>
                  <a:cubicBezTo>
                    <a:pt x="7" y="13"/>
                    <a:pt x="8" y="13"/>
                    <a:pt x="9" y="13"/>
                  </a:cubicBezTo>
                  <a:cubicBezTo>
                    <a:pt x="12" y="13"/>
                    <a:pt x="15" y="14"/>
                    <a:pt x="18" y="14"/>
                  </a:cubicBezTo>
                  <a:cubicBezTo>
                    <a:pt x="21" y="14"/>
                    <a:pt x="24" y="14"/>
                    <a:pt x="27" y="14"/>
                  </a:cubicBezTo>
                  <a:cubicBezTo>
                    <a:pt x="27" y="15"/>
                    <a:pt x="28" y="15"/>
                    <a:pt x="29" y="15"/>
                  </a:cubicBezTo>
                  <a:cubicBezTo>
                    <a:pt x="31" y="15"/>
                    <a:pt x="33" y="15"/>
                    <a:pt x="36" y="15"/>
                  </a:cubicBezTo>
                  <a:cubicBezTo>
                    <a:pt x="39" y="15"/>
                    <a:pt x="42" y="16"/>
                    <a:pt x="44" y="16"/>
                  </a:cubicBezTo>
                  <a:cubicBezTo>
                    <a:pt x="47" y="16"/>
                    <a:pt x="49" y="16"/>
                    <a:pt x="51" y="16"/>
                  </a:cubicBezTo>
                  <a:cubicBezTo>
                    <a:pt x="52" y="16"/>
                    <a:pt x="53" y="16"/>
                    <a:pt x="53" y="16"/>
                  </a:cubicBezTo>
                  <a:cubicBezTo>
                    <a:pt x="56" y="17"/>
                    <a:pt x="59" y="17"/>
                    <a:pt x="62" y="17"/>
                  </a:cubicBezTo>
                  <a:cubicBezTo>
                    <a:pt x="65" y="17"/>
                    <a:pt x="68" y="17"/>
                    <a:pt x="71" y="17"/>
                  </a:cubicBezTo>
                  <a:cubicBezTo>
                    <a:pt x="72" y="18"/>
                    <a:pt x="73" y="18"/>
                    <a:pt x="74" y="18"/>
                  </a:cubicBezTo>
                  <a:cubicBezTo>
                    <a:pt x="76" y="18"/>
                    <a:pt x="78" y="18"/>
                    <a:pt x="80" y="18"/>
                  </a:cubicBezTo>
                  <a:cubicBezTo>
                    <a:pt x="83" y="18"/>
                    <a:pt x="86" y="18"/>
                    <a:pt x="89" y="19"/>
                  </a:cubicBezTo>
                  <a:cubicBezTo>
                    <a:pt x="91" y="19"/>
                    <a:pt x="94" y="19"/>
                    <a:pt x="96" y="19"/>
                  </a:cubicBezTo>
                  <a:cubicBezTo>
                    <a:pt x="97" y="19"/>
                    <a:pt x="97" y="19"/>
                    <a:pt x="98" y="19"/>
                  </a:cubicBezTo>
                  <a:cubicBezTo>
                    <a:pt x="101" y="19"/>
                    <a:pt x="104" y="20"/>
                    <a:pt x="107" y="20"/>
                  </a:cubicBezTo>
                  <a:cubicBezTo>
                    <a:pt x="108" y="20"/>
                    <a:pt x="109" y="20"/>
                    <a:pt x="111" y="20"/>
                  </a:cubicBezTo>
                  <a:cubicBezTo>
                    <a:pt x="111" y="16"/>
                    <a:pt x="111" y="11"/>
                    <a:pt x="111" y="7"/>
                  </a:cubicBezTo>
                  <a:cubicBezTo>
                    <a:pt x="110" y="7"/>
                    <a:pt x="110" y="7"/>
                    <a:pt x="110" y="7"/>
                  </a:cubicBezTo>
                  <a:cubicBezTo>
                    <a:pt x="107" y="7"/>
                    <a:pt x="104" y="6"/>
                    <a:pt x="101" y="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5" name="Freeform 12">
              <a:extLst>
                <a:ext uri="{FF2B5EF4-FFF2-40B4-BE49-F238E27FC236}">
                  <a16:creationId xmlns:a16="http://schemas.microsoft.com/office/drawing/2014/main" id="{6A839DFB-6966-B330-B409-F2E820691DE3}"/>
                </a:ext>
              </a:extLst>
            </p:cNvPr>
            <p:cNvSpPr>
              <a:spLocks/>
            </p:cNvSpPr>
            <p:nvPr/>
          </p:nvSpPr>
          <p:spPr bwMode="auto">
            <a:xfrm>
              <a:off x="1827213" y="3049588"/>
              <a:ext cx="449263" cy="177800"/>
            </a:xfrm>
            <a:custGeom>
              <a:avLst/>
              <a:gdLst>
                <a:gd name="T0" fmla="*/ 5 w 177"/>
                <a:gd name="T1" fmla="*/ 70 h 70"/>
                <a:gd name="T2" fmla="*/ 7 w 177"/>
                <a:gd name="T3" fmla="*/ 69 h 70"/>
                <a:gd name="T4" fmla="*/ 8 w 177"/>
                <a:gd name="T5" fmla="*/ 69 h 70"/>
                <a:gd name="T6" fmla="*/ 18 w 177"/>
                <a:gd name="T7" fmla="*/ 66 h 70"/>
                <a:gd name="T8" fmla="*/ 28 w 177"/>
                <a:gd name="T9" fmla="*/ 63 h 70"/>
                <a:gd name="T10" fmla="*/ 31 w 177"/>
                <a:gd name="T11" fmla="*/ 61 h 70"/>
                <a:gd name="T12" fmla="*/ 37 w 177"/>
                <a:gd name="T13" fmla="*/ 59 h 70"/>
                <a:gd name="T14" fmla="*/ 47 w 177"/>
                <a:gd name="T15" fmla="*/ 56 h 70"/>
                <a:gd name="T16" fmla="*/ 56 w 177"/>
                <a:gd name="T17" fmla="*/ 53 h 70"/>
                <a:gd name="T18" fmla="*/ 57 w 177"/>
                <a:gd name="T19" fmla="*/ 53 h 70"/>
                <a:gd name="T20" fmla="*/ 67 w 177"/>
                <a:gd name="T21" fmla="*/ 50 h 70"/>
                <a:gd name="T22" fmla="*/ 76 w 177"/>
                <a:gd name="T23" fmla="*/ 47 h 70"/>
                <a:gd name="T24" fmla="*/ 80 w 177"/>
                <a:gd name="T25" fmla="*/ 46 h 70"/>
                <a:gd name="T26" fmla="*/ 86 w 177"/>
                <a:gd name="T27" fmla="*/ 44 h 70"/>
                <a:gd name="T28" fmla="*/ 96 w 177"/>
                <a:gd name="T29" fmla="*/ 41 h 70"/>
                <a:gd name="T30" fmla="*/ 105 w 177"/>
                <a:gd name="T31" fmla="*/ 38 h 70"/>
                <a:gd name="T32" fmla="*/ 106 w 177"/>
                <a:gd name="T33" fmla="*/ 38 h 70"/>
                <a:gd name="T34" fmla="*/ 116 w 177"/>
                <a:gd name="T35" fmla="*/ 35 h 70"/>
                <a:gd name="T36" fmla="*/ 125 w 177"/>
                <a:gd name="T37" fmla="*/ 32 h 70"/>
                <a:gd name="T38" fmla="*/ 129 w 177"/>
                <a:gd name="T39" fmla="*/ 30 h 70"/>
                <a:gd name="T40" fmla="*/ 130 w 177"/>
                <a:gd name="T41" fmla="*/ 30 h 70"/>
                <a:gd name="T42" fmla="*/ 135 w 177"/>
                <a:gd name="T43" fmla="*/ 29 h 70"/>
                <a:gd name="T44" fmla="*/ 145 w 177"/>
                <a:gd name="T45" fmla="*/ 25 h 70"/>
                <a:gd name="T46" fmla="*/ 154 w 177"/>
                <a:gd name="T47" fmla="*/ 23 h 70"/>
                <a:gd name="T48" fmla="*/ 155 w 177"/>
                <a:gd name="T49" fmla="*/ 22 h 70"/>
                <a:gd name="T50" fmla="*/ 164 w 177"/>
                <a:gd name="T51" fmla="*/ 19 h 70"/>
                <a:gd name="T52" fmla="*/ 174 w 177"/>
                <a:gd name="T53" fmla="*/ 16 h 70"/>
                <a:gd name="T54" fmla="*/ 177 w 177"/>
                <a:gd name="T55" fmla="*/ 15 h 70"/>
                <a:gd name="T56" fmla="*/ 175 w 177"/>
                <a:gd name="T57" fmla="*/ 11 h 70"/>
                <a:gd name="T58" fmla="*/ 170 w 177"/>
                <a:gd name="T59" fmla="*/ 0 h 70"/>
                <a:gd name="T60" fmla="*/ 169 w 177"/>
                <a:gd name="T61" fmla="*/ 0 h 70"/>
                <a:gd name="T62" fmla="*/ 159 w 177"/>
                <a:gd name="T63" fmla="*/ 3 h 70"/>
                <a:gd name="T64" fmla="*/ 158 w 177"/>
                <a:gd name="T65" fmla="*/ 3 h 70"/>
                <a:gd name="T66" fmla="*/ 149 w 177"/>
                <a:gd name="T67" fmla="*/ 6 h 70"/>
                <a:gd name="T68" fmla="*/ 140 w 177"/>
                <a:gd name="T69" fmla="*/ 9 h 70"/>
                <a:gd name="T70" fmla="*/ 134 w 177"/>
                <a:gd name="T71" fmla="*/ 11 h 70"/>
                <a:gd name="T72" fmla="*/ 130 w 177"/>
                <a:gd name="T73" fmla="*/ 12 h 70"/>
                <a:gd name="T74" fmla="*/ 125 w 177"/>
                <a:gd name="T75" fmla="*/ 14 h 70"/>
                <a:gd name="T76" fmla="*/ 120 w 177"/>
                <a:gd name="T77" fmla="*/ 15 h 70"/>
                <a:gd name="T78" fmla="*/ 110 w 177"/>
                <a:gd name="T79" fmla="*/ 18 h 70"/>
                <a:gd name="T80" fmla="*/ 109 w 177"/>
                <a:gd name="T81" fmla="*/ 19 h 70"/>
                <a:gd name="T82" fmla="*/ 101 w 177"/>
                <a:gd name="T83" fmla="*/ 21 h 70"/>
                <a:gd name="T84" fmla="*/ 91 w 177"/>
                <a:gd name="T85" fmla="*/ 24 h 70"/>
                <a:gd name="T86" fmla="*/ 85 w 177"/>
                <a:gd name="T87" fmla="*/ 26 h 70"/>
                <a:gd name="T88" fmla="*/ 81 w 177"/>
                <a:gd name="T89" fmla="*/ 28 h 70"/>
                <a:gd name="T90" fmla="*/ 71 w 177"/>
                <a:gd name="T91" fmla="*/ 31 h 70"/>
                <a:gd name="T92" fmla="*/ 62 w 177"/>
                <a:gd name="T93" fmla="*/ 34 h 70"/>
                <a:gd name="T94" fmla="*/ 60 w 177"/>
                <a:gd name="T95" fmla="*/ 34 h 70"/>
                <a:gd name="T96" fmla="*/ 52 w 177"/>
                <a:gd name="T97" fmla="*/ 37 h 70"/>
                <a:gd name="T98" fmla="*/ 42 w 177"/>
                <a:gd name="T99" fmla="*/ 40 h 70"/>
                <a:gd name="T100" fmla="*/ 36 w 177"/>
                <a:gd name="T101" fmla="*/ 42 h 70"/>
                <a:gd name="T102" fmla="*/ 32 w 177"/>
                <a:gd name="T103" fmla="*/ 43 h 70"/>
                <a:gd name="T104" fmla="*/ 22 w 177"/>
                <a:gd name="T105" fmla="*/ 46 h 70"/>
                <a:gd name="T106" fmla="*/ 13 w 177"/>
                <a:gd name="T107" fmla="*/ 50 h 70"/>
                <a:gd name="T108" fmla="*/ 11 w 177"/>
                <a:gd name="T109" fmla="*/ 50 h 70"/>
                <a:gd name="T110" fmla="*/ 3 w 177"/>
                <a:gd name="T111" fmla="*/ 53 h 70"/>
                <a:gd name="T112" fmla="*/ 0 w 177"/>
                <a:gd name="T113" fmla="*/ 54 h 70"/>
                <a:gd name="T114" fmla="*/ 2 w 177"/>
                <a:gd name="T115" fmla="*/ 58 h 70"/>
                <a:gd name="T116" fmla="*/ 5 w 177"/>
                <a:gd name="T1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7" h="70">
                  <a:moveTo>
                    <a:pt x="5" y="70"/>
                  </a:moveTo>
                  <a:cubicBezTo>
                    <a:pt x="6" y="70"/>
                    <a:pt x="6" y="70"/>
                    <a:pt x="7" y="69"/>
                  </a:cubicBezTo>
                  <a:cubicBezTo>
                    <a:pt x="7" y="69"/>
                    <a:pt x="8" y="69"/>
                    <a:pt x="8" y="69"/>
                  </a:cubicBezTo>
                  <a:cubicBezTo>
                    <a:pt x="11" y="68"/>
                    <a:pt x="15" y="67"/>
                    <a:pt x="18" y="66"/>
                  </a:cubicBezTo>
                  <a:cubicBezTo>
                    <a:pt x="21" y="65"/>
                    <a:pt x="24" y="64"/>
                    <a:pt x="28" y="63"/>
                  </a:cubicBezTo>
                  <a:cubicBezTo>
                    <a:pt x="29" y="62"/>
                    <a:pt x="30" y="62"/>
                    <a:pt x="31" y="61"/>
                  </a:cubicBezTo>
                  <a:cubicBezTo>
                    <a:pt x="33" y="61"/>
                    <a:pt x="35" y="60"/>
                    <a:pt x="37" y="59"/>
                  </a:cubicBezTo>
                  <a:cubicBezTo>
                    <a:pt x="41" y="58"/>
                    <a:pt x="44" y="57"/>
                    <a:pt x="47" y="56"/>
                  </a:cubicBezTo>
                  <a:cubicBezTo>
                    <a:pt x="50" y="55"/>
                    <a:pt x="53" y="54"/>
                    <a:pt x="56" y="53"/>
                  </a:cubicBezTo>
                  <a:cubicBezTo>
                    <a:pt x="56" y="53"/>
                    <a:pt x="57" y="53"/>
                    <a:pt x="57" y="53"/>
                  </a:cubicBezTo>
                  <a:cubicBezTo>
                    <a:pt x="60" y="52"/>
                    <a:pt x="63" y="51"/>
                    <a:pt x="67" y="50"/>
                  </a:cubicBezTo>
                  <a:cubicBezTo>
                    <a:pt x="70" y="49"/>
                    <a:pt x="73" y="48"/>
                    <a:pt x="76" y="47"/>
                  </a:cubicBezTo>
                  <a:cubicBezTo>
                    <a:pt x="78" y="46"/>
                    <a:pt x="79" y="46"/>
                    <a:pt x="80" y="46"/>
                  </a:cubicBezTo>
                  <a:cubicBezTo>
                    <a:pt x="82" y="45"/>
                    <a:pt x="84" y="44"/>
                    <a:pt x="86" y="44"/>
                  </a:cubicBezTo>
                  <a:cubicBezTo>
                    <a:pt x="89" y="43"/>
                    <a:pt x="93" y="42"/>
                    <a:pt x="96" y="41"/>
                  </a:cubicBezTo>
                  <a:cubicBezTo>
                    <a:pt x="99" y="40"/>
                    <a:pt x="102" y="39"/>
                    <a:pt x="105" y="38"/>
                  </a:cubicBezTo>
                  <a:cubicBezTo>
                    <a:pt x="105" y="38"/>
                    <a:pt x="105" y="38"/>
                    <a:pt x="106" y="38"/>
                  </a:cubicBezTo>
                  <a:cubicBezTo>
                    <a:pt x="109" y="37"/>
                    <a:pt x="112" y="36"/>
                    <a:pt x="116" y="35"/>
                  </a:cubicBezTo>
                  <a:cubicBezTo>
                    <a:pt x="119" y="34"/>
                    <a:pt x="122" y="33"/>
                    <a:pt x="125" y="32"/>
                  </a:cubicBezTo>
                  <a:cubicBezTo>
                    <a:pt x="127" y="31"/>
                    <a:pt x="128" y="31"/>
                    <a:pt x="129" y="30"/>
                  </a:cubicBezTo>
                  <a:cubicBezTo>
                    <a:pt x="129" y="30"/>
                    <a:pt x="130" y="30"/>
                    <a:pt x="130" y="30"/>
                  </a:cubicBezTo>
                  <a:cubicBezTo>
                    <a:pt x="131" y="30"/>
                    <a:pt x="133" y="29"/>
                    <a:pt x="135" y="29"/>
                  </a:cubicBezTo>
                  <a:cubicBezTo>
                    <a:pt x="138" y="28"/>
                    <a:pt x="142" y="26"/>
                    <a:pt x="145" y="25"/>
                  </a:cubicBezTo>
                  <a:cubicBezTo>
                    <a:pt x="148" y="25"/>
                    <a:pt x="151" y="24"/>
                    <a:pt x="154" y="23"/>
                  </a:cubicBezTo>
                  <a:cubicBezTo>
                    <a:pt x="154" y="23"/>
                    <a:pt x="154" y="22"/>
                    <a:pt x="155" y="22"/>
                  </a:cubicBezTo>
                  <a:cubicBezTo>
                    <a:pt x="158" y="21"/>
                    <a:pt x="161" y="20"/>
                    <a:pt x="164" y="19"/>
                  </a:cubicBezTo>
                  <a:cubicBezTo>
                    <a:pt x="168" y="18"/>
                    <a:pt x="171" y="17"/>
                    <a:pt x="174" y="16"/>
                  </a:cubicBezTo>
                  <a:cubicBezTo>
                    <a:pt x="175" y="16"/>
                    <a:pt x="176" y="15"/>
                    <a:pt x="177" y="15"/>
                  </a:cubicBezTo>
                  <a:cubicBezTo>
                    <a:pt x="177" y="14"/>
                    <a:pt x="176" y="12"/>
                    <a:pt x="175" y="11"/>
                  </a:cubicBezTo>
                  <a:cubicBezTo>
                    <a:pt x="174" y="7"/>
                    <a:pt x="172" y="3"/>
                    <a:pt x="170" y="0"/>
                  </a:cubicBezTo>
                  <a:cubicBezTo>
                    <a:pt x="170" y="0"/>
                    <a:pt x="169" y="0"/>
                    <a:pt x="169" y="0"/>
                  </a:cubicBezTo>
                  <a:cubicBezTo>
                    <a:pt x="166" y="1"/>
                    <a:pt x="162" y="2"/>
                    <a:pt x="159" y="3"/>
                  </a:cubicBezTo>
                  <a:cubicBezTo>
                    <a:pt x="159" y="3"/>
                    <a:pt x="158" y="3"/>
                    <a:pt x="158" y="3"/>
                  </a:cubicBezTo>
                  <a:cubicBezTo>
                    <a:pt x="155" y="4"/>
                    <a:pt x="152" y="5"/>
                    <a:pt x="149" y="6"/>
                  </a:cubicBezTo>
                  <a:cubicBezTo>
                    <a:pt x="146" y="7"/>
                    <a:pt x="143" y="8"/>
                    <a:pt x="140" y="9"/>
                  </a:cubicBezTo>
                  <a:cubicBezTo>
                    <a:pt x="138" y="10"/>
                    <a:pt x="136" y="11"/>
                    <a:pt x="134" y="11"/>
                  </a:cubicBezTo>
                  <a:cubicBezTo>
                    <a:pt x="132" y="12"/>
                    <a:pt x="131" y="12"/>
                    <a:pt x="130" y="12"/>
                  </a:cubicBezTo>
                  <a:cubicBezTo>
                    <a:pt x="128" y="13"/>
                    <a:pt x="126" y="13"/>
                    <a:pt x="125" y="14"/>
                  </a:cubicBezTo>
                  <a:cubicBezTo>
                    <a:pt x="123" y="14"/>
                    <a:pt x="122" y="15"/>
                    <a:pt x="120" y="15"/>
                  </a:cubicBezTo>
                  <a:cubicBezTo>
                    <a:pt x="117" y="16"/>
                    <a:pt x="114" y="17"/>
                    <a:pt x="110" y="18"/>
                  </a:cubicBezTo>
                  <a:cubicBezTo>
                    <a:pt x="110" y="19"/>
                    <a:pt x="110" y="19"/>
                    <a:pt x="109" y="19"/>
                  </a:cubicBezTo>
                  <a:cubicBezTo>
                    <a:pt x="106" y="20"/>
                    <a:pt x="103" y="21"/>
                    <a:pt x="101" y="21"/>
                  </a:cubicBezTo>
                  <a:cubicBezTo>
                    <a:pt x="97" y="22"/>
                    <a:pt x="94" y="23"/>
                    <a:pt x="91" y="24"/>
                  </a:cubicBezTo>
                  <a:cubicBezTo>
                    <a:pt x="89" y="25"/>
                    <a:pt x="87" y="26"/>
                    <a:pt x="85" y="26"/>
                  </a:cubicBezTo>
                  <a:cubicBezTo>
                    <a:pt x="84" y="27"/>
                    <a:pt x="82" y="27"/>
                    <a:pt x="81" y="28"/>
                  </a:cubicBezTo>
                  <a:cubicBezTo>
                    <a:pt x="78" y="29"/>
                    <a:pt x="75" y="30"/>
                    <a:pt x="71" y="31"/>
                  </a:cubicBezTo>
                  <a:cubicBezTo>
                    <a:pt x="68" y="32"/>
                    <a:pt x="65" y="33"/>
                    <a:pt x="62" y="34"/>
                  </a:cubicBezTo>
                  <a:cubicBezTo>
                    <a:pt x="61" y="34"/>
                    <a:pt x="61" y="34"/>
                    <a:pt x="60" y="34"/>
                  </a:cubicBezTo>
                  <a:cubicBezTo>
                    <a:pt x="58" y="35"/>
                    <a:pt x="55" y="36"/>
                    <a:pt x="52" y="37"/>
                  </a:cubicBezTo>
                  <a:cubicBezTo>
                    <a:pt x="48" y="38"/>
                    <a:pt x="45" y="39"/>
                    <a:pt x="42" y="40"/>
                  </a:cubicBezTo>
                  <a:cubicBezTo>
                    <a:pt x="40" y="41"/>
                    <a:pt x="38" y="41"/>
                    <a:pt x="36" y="42"/>
                  </a:cubicBezTo>
                  <a:cubicBezTo>
                    <a:pt x="35" y="42"/>
                    <a:pt x="33" y="43"/>
                    <a:pt x="32" y="43"/>
                  </a:cubicBezTo>
                  <a:cubicBezTo>
                    <a:pt x="29" y="44"/>
                    <a:pt x="26" y="45"/>
                    <a:pt x="22" y="46"/>
                  </a:cubicBezTo>
                  <a:cubicBezTo>
                    <a:pt x="19" y="47"/>
                    <a:pt x="16" y="48"/>
                    <a:pt x="13" y="50"/>
                  </a:cubicBezTo>
                  <a:cubicBezTo>
                    <a:pt x="12" y="50"/>
                    <a:pt x="12" y="50"/>
                    <a:pt x="11" y="50"/>
                  </a:cubicBezTo>
                  <a:cubicBezTo>
                    <a:pt x="9" y="51"/>
                    <a:pt x="6" y="52"/>
                    <a:pt x="3" y="53"/>
                  </a:cubicBezTo>
                  <a:cubicBezTo>
                    <a:pt x="2" y="53"/>
                    <a:pt x="1" y="53"/>
                    <a:pt x="0" y="54"/>
                  </a:cubicBezTo>
                  <a:cubicBezTo>
                    <a:pt x="0" y="55"/>
                    <a:pt x="1" y="57"/>
                    <a:pt x="2" y="58"/>
                  </a:cubicBezTo>
                  <a:cubicBezTo>
                    <a:pt x="3" y="62"/>
                    <a:pt x="4" y="66"/>
                    <a:pt x="5" y="7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6" name="Freeform 13">
              <a:extLst>
                <a:ext uri="{FF2B5EF4-FFF2-40B4-BE49-F238E27FC236}">
                  <a16:creationId xmlns:a16="http://schemas.microsoft.com/office/drawing/2014/main" id="{B11E4AFF-DADF-E440-7F92-A663F0C49405}"/>
                </a:ext>
              </a:extLst>
            </p:cNvPr>
            <p:cNvSpPr>
              <a:spLocks/>
            </p:cNvSpPr>
            <p:nvPr/>
          </p:nvSpPr>
          <p:spPr bwMode="auto">
            <a:xfrm>
              <a:off x="1277938" y="4346575"/>
              <a:ext cx="503238" cy="238125"/>
            </a:xfrm>
            <a:custGeom>
              <a:avLst/>
              <a:gdLst>
                <a:gd name="T0" fmla="*/ 189 w 198"/>
                <a:gd name="T1" fmla="*/ 75 h 94"/>
                <a:gd name="T2" fmla="*/ 175 w 198"/>
                <a:gd name="T3" fmla="*/ 70 h 94"/>
                <a:gd name="T4" fmla="*/ 167 w 198"/>
                <a:gd name="T5" fmla="*/ 67 h 94"/>
                <a:gd name="T6" fmla="*/ 159 w 198"/>
                <a:gd name="T7" fmla="*/ 64 h 94"/>
                <a:gd name="T8" fmla="*/ 149 w 198"/>
                <a:gd name="T9" fmla="*/ 61 h 94"/>
                <a:gd name="T10" fmla="*/ 134 w 198"/>
                <a:gd name="T11" fmla="*/ 55 h 94"/>
                <a:gd name="T12" fmla="*/ 125 w 198"/>
                <a:gd name="T13" fmla="*/ 52 h 94"/>
                <a:gd name="T14" fmla="*/ 109 w 198"/>
                <a:gd name="T15" fmla="*/ 45 h 94"/>
                <a:gd name="T16" fmla="*/ 101 w 198"/>
                <a:gd name="T17" fmla="*/ 42 h 94"/>
                <a:gd name="T18" fmla="*/ 87 w 198"/>
                <a:gd name="T19" fmla="*/ 37 h 94"/>
                <a:gd name="T20" fmla="*/ 76 w 198"/>
                <a:gd name="T21" fmla="*/ 32 h 94"/>
                <a:gd name="T22" fmla="*/ 68 w 198"/>
                <a:gd name="T23" fmla="*/ 29 h 94"/>
                <a:gd name="T24" fmla="*/ 59 w 198"/>
                <a:gd name="T25" fmla="*/ 25 h 94"/>
                <a:gd name="T26" fmla="*/ 46 w 198"/>
                <a:gd name="T27" fmla="*/ 19 h 94"/>
                <a:gd name="T28" fmla="*/ 35 w 198"/>
                <a:gd name="T29" fmla="*/ 13 h 94"/>
                <a:gd name="T30" fmla="*/ 26 w 198"/>
                <a:gd name="T31" fmla="*/ 9 h 94"/>
                <a:gd name="T32" fmla="*/ 11 w 198"/>
                <a:gd name="T33" fmla="*/ 1 h 94"/>
                <a:gd name="T34" fmla="*/ 3 w 198"/>
                <a:gd name="T35" fmla="*/ 10 h 94"/>
                <a:gd name="T36" fmla="*/ 2 w 198"/>
                <a:gd name="T37" fmla="*/ 14 h 94"/>
                <a:gd name="T38" fmla="*/ 15 w 198"/>
                <a:gd name="T39" fmla="*/ 21 h 94"/>
                <a:gd name="T40" fmla="*/ 23 w 198"/>
                <a:gd name="T41" fmla="*/ 26 h 94"/>
                <a:gd name="T42" fmla="*/ 39 w 198"/>
                <a:gd name="T43" fmla="*/ 34 h 94"/>
                <a:gd name="T44" fmla="*/ 47 w 198"/>
                <a:gd name="T45" fmla="*/ 37 h 94"/>
                <a:gd name="T46" fmla="*/ 62 w 198"/>
                <a:gd name="T47" fmla="*/ 44 h 94"/>
                <a:gd name="T48" fmla="*/ 64 w 198"/>
                <a:gd name="T49" fmla="*/ 45 h 94"/>
                <a:gd name="T50" fmla="*/ 80 w 198"/>
                <a:gd name="T51" fmla="*/ 51 h 94"/>
                <a:gd name="T52" fmla="*/ 89 w 198"/>
                <a:gd name="T53" fmla="*/ 55 h 94"/>
                <a:gd name="T54" fmla="*/ 104 w 198"/>
                <a:gd name="T55" fmla="*/ 61 h 94"/>
                <a:gd name="T56" fmla="*/ 113 w 198"/>
                <a:gd name="T57" fmla="*/ 64 h 94"/>
                <a:gd name="T58" fmla="*/ 125 w 198"/>
                <a:gd name="T59" fmla="*/ 69 h 94"/>
                <a:gd name="T60" fmla="*/ 138 w 198"/>
                <a:gd name="T61" fmla="*/ 74 h 94"/>
                <a:gd name="T62" fmla="*/ 147 w 198"/>
                <a:gd name="T63" fmla="*/ 77 h 94"/>
                <a:gd name="T64" fmla="*/ 158 w 198"/>
                <a:gd name="T65" fmla="*/ 81 h 94"/>
                <a:gd name="T66" fmla="*/ 167 w 198"/>
                <a:gd name="T67" fmla="*/ 84 h 94"/>
                <a:gd name="T68" fmla="*/ 180 w 198"/>
                <a:gd name="T69" fmla="*/ 89 h 94"/>
                <a:gd name="T70" fmla="*/ 187 w 198"/>
                <a:gd name="T71" fmla="*/ 92 h 94"/>
                <a:gd name="T72" fmla="*/ 192 w 198"/>
                <a:gd name="T73" fmla="*/ 94 h 94"/>
                <a:gd name="T74" fmla="*/ 192 w 198"/>
                <a:gd name="T75" fmla="*/ 7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94">
                  <a:moveTo>
                    <a:pt x="191" y="76"/>
                  </a:moveTo>
                  <a:cubicBezTo>
                    <a:pt x="190" y="76"/>
                    <a:pt x="190" y="76"/>
                    <a:pt x="189" y="75"/>
                  </a:cubicBezTo>
                  <a:cubicBezTo>
                    <a:pt x="188" y="75"/>
                    <a:pt x="186" y="74"/>
                    <a:pt x="184" y="73"/>
                  </a:cubicBezTo>
                  <a:cubicBezTo>
                    <a:pt x="181" y="72"/>
                    <a:pt x="178" y="71"/>
                    <a:pt x="175" y="70"/>
                  </a:cubicBezTo>
                  <a:cubicBezTo>
                    <a:pt x="174" y="70"/>
                    <a:pt x="172" y="69"/>
                    <a:pt x="170" y="68"/>
                  </a:cubicBezTo>
                  <a:cubicBezTo>
                    <a:pt x="169" y="68"/>
                    <a:pt x="168" y="67"/>
                    <a:pt x="167" y="67"/>
                  </a:cubicBezTo>
                  <a:cubicBezTo>
                    <a:pt x="166" y="67"/>
                    <a:pt x="165" y="66"/>
                    <a:pt x="164" y="66"/>
                  </a:cubicBezTo>
                  <a:cubicBezTo>
                    <a:pt x="162" y="65"/>
                    <a:pt x="160" y="65"/>
                    <a:pt x="159" y="64"/>
                  </a:cubicBezTo>
                  <a:cubicBezTo>
                    <a:pt x="156" y="63"/>
                    <a:pt x="153" y="62"/>
                    <a:pt x="150" y="61"/>
                  </a:cubicBezTo>
                  <a:cubicBezTo>
                    <a:pt x="150" y="61"/>
                    <a:pt x="150" y="61"/>
                    <a:pt x="149" y="61"/>
                  </a:cubicBezTo>
                  <a:cubicBezTo>
                    <a:pt x="147" y="60"/>
                    <a:pt x="145" y="59"/>
                    <a:pt x="142" y="58"/>
                  </a:cubicBezTo>
                  <a:cubicBezTo>
                    <a:pt x="139" y="57"/>
                    <a:pt x="137" y="56"/>
                    <a:pt x="134" y="55"/>
                  </a:cubicBezTo>
                  <a:cubicBezTo>
                    <a:pt x="132" y="54"/>
                    <a:pt x="130" y="53"/>
                    <a:pt x="129" y="53"/>
                  </a:cubicBezTo>
                  <a:cubicBezTo>
                    <a:pt x="128" y="52"/>
                    <a:pt x="127" y="52"/>
                    <a:pt x="125" y="52"/>
                  </a:cubicBezTo>
                  <a:cubicBezTo>
                    <a:pt x="123" y="51"/>
                    <a:pt x="120" y="50"/>
                    <a:pt x="117" y="49"/>
                  </a:cubicBezTo>
                  <a:cubicBezTo>
                    <a:pt x="114" y="47"/>
                    <a:pt x="112" y="46"/>
                    <a:pt x="109" y="45"/>
                  </a:cubicBezTo>
                  <a:cubicBezTo>
                    <a:pt x="109" y="45"/>
                    <a:pt x="108" y="45"/>
                    <a:pt x="108" y="45"/>
                  </a:cubicBezTo>
                  <a:cubicBezTo>
                    <a:pt x="105" y="44"/>
                    <a:pt x="103" y="43"/>
                    <a:pt x="101" y="42"/>
                  </a:cubicBezTo>
                  <a:cubicBezTo>
                    <a:pt x="98" y="41"/>
                    <a:pt x="95" y="40"/>
                    <a:pt x="92" y="39"/>
                  </a:cubicBezTo>
                  <a:cubicBezTo>
                    <a:pt x="91" y="38"/>
                    <a:pt x="89" y="37"/>
                    <a:pt x="87" y="37"/>
                  </a:cubicBezTo>
                  <a:cubicBezTo>
                    <a:pt x="86" y="36"/>
                    <a:pt x="85" y="36"/>
                    <a:pt x="84" y="35"/>
                  </a:cubicBezTo>
                  <a:cubicBezTo>
                    <a:pt x="81" y="34"/>
                    <a:pt x="79" y="33"/>
                    <a:pt x="76" y="32"/>
                  </a:cubicBezTo>
                  <a:cubicBezTo>
                    <a:pt x="73" y="31"/>
                    <a:pt x="71" y="30"/>
                    <a:pt x="69" y="29"/>
                  </a:cubicBezTo>
                  <a:cubicBezTo>
                    <a:pt x="68" y="29"/>
                    <a:pt x="68" y="29"/>
                    <a:pt x="68" y="29"/>
                  </a:cubicBezTo>
                  <a:cubicBezTo>
                    <a:pt x="67" y="28"/>
                    <a:pt x="67" y="28"/>
                    <a:pt x="67" y="28"/>
                  </a:cubicBezTo>
                  <a:cubicBezTo>
                    <a:pt x="64" y="27"/>
                    <a:pt x="62" y="26"/>
                    <a:pt x="59" y="25"/>
                  </a:cubicBezTo>
                  <a:cubicBezTo>
                    <a:pt x="57" y="24"/>
                    <a:pt x="54" y="22"/>
                    <a:pt x="51" y="21"/>
                  </a:cubicBezTo>
                  <a:cubicBezTo>
                    <a:pt x="50" y="20"/>
                    <a:pt x="48" y="20"/>
                    <a:pt x="46" y="19"/>
                  </a:cubicBezTo>
                  <a:cubicBezTo>
                    <a:pt x="45" y="18"/>
                    <a:pt x="44" y="18"/>
                    <a:pt x="43" y="17"/>
                  </a:cubicBezTo>
                  <a:cubicBezTo>
                    <a:pt x="41" y="16"/>
                    <a:pt x="38" y="15"/>
                    <a:pt x="35" y="13"/>
                  </a:cubicBezTo>
                  <a:cubicBezTo>
                    <a:pt x="32" y="12"/>
                    <a:pt x="30" y="11"/>
                    <a:pt x="27" y="9"/>
                  </a:cubicBezTo>
                  <a:cubicBezTo>
                    <a:pt x="27" y="9"/>
                    <a:pt x="26" y="9"/>
                    <a:pt x="26" y="9"/>
                  </a:cubicBezTo>
                  <a:cubicBezTo>
                    <a:pt x="24" y="8"/>
                    <a:pt x="21" y="6"/>
                    <a:pt x="19" y="5"/>
                  </a:cubicBezTo>
                  <a:cubicBezTo>
                    <a:pt x="16" y="4"/>
                    <a:pt x="14" y="2"/>
                    <a:pt x="11" y="1"/>
                  </a:cubicBezTo>
                  <a:cubicBezTo>
                    <a:pt x="11" y="0"/>
                    <a:pt x="10" y="0"/>
                    <a:pt x="10" y="0"/>
                  </a:cubicBezTo>
                  <a:cubicBezTo>
                    <a:pt x="8" y="3"/>
                    <a:pt x="5" y="6"/>
                    <a:pt x="3" y="10"/>
                  </a:cubicBezTo>
                  <a:cubicBezTo>
                    <a:pt x="2" y="11"/>
                    <a:pt x="1" y="12"/>
                    <a:pt x="0" y="13"/>
                  </a:cubicBezTo>
                  <a:cubicBezTo>
                    <a:pt x="1" y="14"/>
                    <a:pt x="1" y="14"/>
                    <a:pt x="2" y="14"/>
                  </a:cubicBezTo>
                  <a:cubicBezTo>
                    <a:pt x="4" y="15"/>
                    <a:pt x="5" y="16"/>
                    <a:pt x="7" y="17"/>
                  </a:cubicBezTo>
                  <a:cubicBezTo>
                    <a:pt x="10" y="19"/>
                    <a:pt x="12" y="20"/>
                    <a:pt x="15" y="21"/>
                  </a:cubicBezTo>
                  <a:cubicBezTo>
                    <a:pt x="17" y="23"/>
                    <a:pt x="20" y="24"/>
                    <a:pt x="22" y="25"/>
                  </a:cubicBezTo>
                  <a:cubicBezTo>
                    <a:pt x="22" y="25"/>
                    <a:pt x="23" y="25"/>
                    <a:pt x="23" y="26"/>
                  </a:cubicBezTo>
                  <a:cubicBezTo>
                    <a:pt x="26" y="27"/>
                    <a:pt x="29" y="28"/>
                    <a:pt x="31" y="30"/>
                  </a:cubicBezTo>
                  <a:cubicBezTo>
                    <a:pt x="34" y="31"/>
                    <a:pt x="37" y="32"/>
                    <a:pt x="39" y="34"/>
                  </a:cubicBezTo>
                  <a:cubicBezTo>
                    <a:pt x="40" y="34"/>
                    <a:pt x="41" y="35"/>
                    <a:pt x="42" y="35"/>
                  </a:cubicBezTo>
                  <a:cubicBezTo>
                    <a:pt x="44" y="36"/>
                    <a:pt x="46" y="37"/>
                    <a:pt x="47" y="37"/>
                  </a:cubicBezTo>
                  <a:cubicBezTo>
                    <a:pt x="50" y="39"/>
                    <a:pt x="53" y="40"/>
                    <a:pt x="56" y="41"/>
                  </a:cubicBezTo>
                  <a:cubicBezTo>
                    <a:pt x="58" y="42"/>
                    <a:pt x="60" y="43"/>
                    <a:pt x="62" y="44"/>
                  </a:cubicBezTo>
                  <a:cubicBezTo>
                    <a:pt x="62" y="44"/>
                    <a:pt x="63" y="44"/>
                    <a:pt x="63" y="44"/>
                  </a:cubicBezTo>
                  <a:cubicBezTo>
                    <a:pt x="63" y="44"/>
                    <a:pt x="63" y="44"/>
                    <a:pt x="64" y="45"/>
                  </a:cubicBezTo>
                  <a:cubicBezTo>
                    <a:pt x="67" y="46"/>
                    <a:pt x="69" y="47"/>
                    <a:pt x="72" y="48"/>
                  </a:cubicBezTo>
                  <a:cubicBezTo>
                    <a:pt x="75" y="49"/>
                    <a:pt x="78" y="50"/>
                    <a:pt x="80" y="51"/>
                  </a:cubicBezTo>
                  <a:cubicBezTo>
                    <a:pt x="81" y="52"/>
                    <a:pt x="82" y="52"/>
                    <a:pt x="83" y="53"/>
                  </a:cubicBezTo>
                  <a:cubicBezTo>
                    <a:pt x="85" y="53"/>
                    <a:pt x="87" y="54"/>
                    <a:pt x="89" y="55"/>
                  </a:cubicBezTo>
                  <a:cubicBezTo>
                    <a:pt x="91" y="56"/>
                    <a:pt x="94" y="57"/>
                    <a:pt x="97" y="58"/>
                  </a:cubicBezTo>
                  <a:cubicBezTo>
                    <a:pt x="99" y="59"/>
                    <a:pt x="102" y="60"/>
                    <a:pt x="104" y="61"/>
                  </a:cubicBezTo>
                  <a:cubicBezTo>
                    <a:pt x="104" y="61"/>
                    <a:pt x="105" y="61"/>
                    <a:pt x="105" y="61"/>
                  </a:cubicBezTo>
                  <a:cubicBezTo>
                    <a:pt x="108" y="62"/>
                    <a:pt x="111" y="63"/>
                    <a:pt x="113" y="64"/>
                  </a:cubicBezTo>
                  <a:cubicBezTo>
                    <a:pt x="116" y="65"/>
                    <a:pt x="119" y="66"/>
                    <a:pt x="122" y="67"/>
                  </a:cubicBezTo>
                  <a:cubicBezTo>
                    <a:pt x="123" y="68"/>
                    <a:pt x="124" y="68"/>
                    <a:pt x="125" y="69"/>
                  </a:cubicBezTo>
                  <a:cubicBezTo>
                    <a:pt x="127" y="69"/>
                    <a:pt x="128" y="70"/>
                    <a:pt x="130" y="71"/>
                  </a:cubicBezTo>
                  <a:cubicBezTo>
                    <a:pt x="133" y="72"/>
                    <a:pt x="136" y="73"/>
                    <a:pt x="138" y="74"/>
                  </a:cubicBezTo>
                  <a:cubicBezTo>
                    <a:pt x="141" y="75"/>
                    <a:pt x="143" y="75"/>
                    <a:pt x="146" y="76"/>
                  </a:cubicBezTo>
                  <a:cubicBezTo>
                    <a:pt x="146" y="76"/>
                    <a:pt x="146" y="77"/>
                    <a:pt x="147" y="77"/>
                  </a:cubicBezTo>
                  <a:cubicBezTo>
                    <a:pt x="150" y="78"/>
                    <a:pt x="152" y="79"/>
                    <a:pt x="155" y="80"/>
                  </a:cubicBezTo>
                  <a:cubicBezTo>
                    <a:pt x="156" y="80"/>
                    <a:pt x="157" y="80"/>
                    <a:pt x="158" y="81"/>
                  </a:cubicBezTo>
                  <a:cubicBezTo>
                    <a:pt x="160" y="82"/>
                    <a:pt x="162" y="82"/>
                    <a:pt x="163" y="83"/>
                  </a:cubicBezTo>
                  <a:cubicBezTo>
                    <a:pt x="164" y="83"/>
                    <a:pt x="165" y="84"/>
                    <a:pt x="167" y="84"/>
                  </a:cubicBezTo>
                  <a:cubicBezTo>
                    <a:pt x="168" y="85"/>
                    <a:pt x="170" y="85"/>
                    <a:pt x="172" y="86"/>
                  </a:cubicBezTo>
                  <a:cubicBezTo>
                    <a:pt x="175" y="87"/>
                    <a:pt x="177" y="88"/>
                    <a:pt x="180" y="89"/>
                  </a:cubicBezTo>
                  <a:cubicBezTo>
                    <a:pt x="181" y="89"/>
                    <a:pt x="182" y="90"/>
                    <a:pt x="183" y="90"/>
                  </a:cubicBezTo>
                  <a:cubicBezTo>
                    <a:pt x="185" y="91"/>
                    <a:pt x="186" y="91"/>
                    <a:pt x="187" y="92"/>
                  </a:cubicBezTo>
                  <a:cubicBezTo>
                    <a:pt x="188" y="92"/>
                    <a:pt x="188" y="92"/>
                    <a:pt x="188" y="92"/>
                  </a:cubicBezTo>
                  <a:cubicBezTo>
                    <a:pt x="191" y="93"/>
                    <a:pt x="192" y="94"/>
                    <a:pt x="192" y="94"/>
                  </a:cubicBezTo>
                  <a:cubicBezTo>
                    <a:pt x="198" y="79"/>
                    <a:pt x="198" y="79"/>
                    <a:pt x="198" y="79"/>
                  </a:cubicBezTo>
                  <a:cubicBezTo>
                    <a:pt x="198" y="79"/>
                    <a:pt x="196" y="78"/>
                    <a:pt x="192" y="76"/>
                  </a:cubicBezTo>
                  <a:cubicBezTo>
                    <a:pt x="192" y="76"/>
                    <a:pt x="191" y="76"/>
                    <a:pt x="191" y="7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7" name="Freeform 14">
              <a:extLst>
                <a:ext uri="{FF2B5EF4-FFF2-40B4-BE49-F238E27FC236}">
                  <a16:creationId xmlns:a16="http://schemas.microsoft.com/office/drawing/2014/main" id="{7A3384E3-67E1-B756-6C94-42DBDF189B0E}"/>
                </a:ext>
              </a:extLst>
            </p:cNvPr>
            <p:cNvSpPr>
              <a:spLocks/>
            </p:cNvSpPr>
            <p:nvPr/>
          </p:nvSpPr>
          <p:spPr bwMode="auto">
            <a:xfrm>
              <a:off x="1735138" y="1722438"/>
              <a:ext cx="373063" cy="80963"/>
            </a:xfrm>
            <a:custGeom>
              <a:avLst/>
              <a:gdLst>
                <a:gd name="T0" fmla="*/ 135 w 147"/>
                <a:gd name="T1" fmla="*/ 16 h 32"/>
                <a:gd name="T2" fmla="*/ 134 w 147"/>
                <a:gd name="T3" fmla="*/ 15 h 32"/>
                <a:gd name="T4" fmla="*/ 126 w 147"/>
                <a:gd name="T5" fmla="*/ 14 h 32"/>
                <a:gd name="T6" fmla="*/ 117 w 147"/>
                <a:gd name="T7" fmla="*/ 13 h 32"/>
                <a:gd name="T8" fmla="*/ 112 w 147"/>
                <a:gd name="T9" fmla="*/ 12 h 32"/>
                <a:gd name="T10" fmla="*/ 109 w 147"/>
                <a:gd name="T11" fmla="*/ 12 h 32"/>
                <a:gd name="T12" fmla="*/ 100 w 147"/>
                <a:gd name="T13" fmla="*/ 11 h 32"/>
                <a:gd name="T14" fmla="*/ 91 w 147"/>
                <a:gd name="T15" fmla="*/ 10 h 32"/>
                <a:gd name="T16" fmla="*/ 90 w 147"/>
                <a:gd name="T17" fmla="*/ 9 h 32"/>
                <a:gd name="T18" fmla="*/ 82 w 147"/>
                <a:gd name="T19" fmla="*/ 9 h 32"/>
                <a:gd name="T20" fmla="*/ 74 w 147"/>
                <a:gd name="T21" fmla="*/ 8 h 32"/>
                <a:gd name="T22" fmla="*/ 68 w 147"/>
                <a:gd name="T23" fmla="*/ 7 h 32"/>
                <a:gd name="T24" fmla="*/ 65 w 147"/>
                <a:gd name="T25" fmla="*/ 6 h 32"/>
                <a:gd name="T26" fmla="*/ 56 w 147"/>
                <a:gd name="T27" fmla="*/ 6 h 32"/>
                <a:gd name="T28" fmla="*/ 47 w 147"/>
                <a:gd name="T29" fmla="*/ 5 h 32"/>
                <a:gd name="T30" fmla="*/ 46 w 147"/>
                <a:gd name="T31" fmla="*/ 4 h 32"/>
                <a:gd name="T32" fmla="*/ 38 w 147"/>
                <a:gd name="T33" fmla="*/ 4 h 32"/>
                <a:gd name="T34" fmla="*/ 37 w 147"/>
                <a:gd name="T35" fmla="*/ 3 h 32"/>
                <a:gd name="T36" fmla="*/ 30 w 147"/>
                <a:gd name="T37" fmla="*/ 3 h 32"/>
                <a:gd name="T38" fmla="*/ 24 w 147"/>
                <a:gd name="T39" fmla="*/ 2 h 32"/>
                <a:gd name="T40" fmla="*/ 21 w 147"/>
                <a:gd name="T41" fmla="*/ 2 h 32"/>
                <a:gd name="T42" fmla="*/ 12 w 147"/>
                <a:gd name="T43" fmla="*/ 1 h 32"/>
                <a:gd name="T44" fmla="*/ 3 w 147"/>
                <a:gd name="T45" fmla="*/ 0 h 32"/>
                <a:gd name="T46" fmla="*/ 2 w 147"/>
                <a:gd name="T47" fmla="*/ 0 h 32"/>
                <a:gd name="T48" fmla="*/ 0 w 147"/>
                <a:gd name="T49" fmla="*/ 0 h 32"/>
                <a:gd name="T50" fmla="*/ 0 w 147"/>
                <a:gd name="T51" fmla="*/ 8 h 32"/>
                <a:gd name="T52" fmla="*/ 0 w 147"/>
                <a:gd name="T53" fmla="*/ 14 h 32"/>
                <a:gd name="T54" fmla="*/ 0 w 147"/>
                <a:gd name="T55" fmla="*/ 14 h 32"/>
                <a:gd name="T56" fmla="*/ 9 w 147"/>
                <a:gd name="T57" fmla="*/ 15 h 32"/>
                <a:gd name="T58" fmla="*/ 17 w 147"/>
                <a:gd name="T59" fmla="*/ 16 h 32"/>
                <a:gd name="T60" fmla="*/ 20 w 147"/>
                <a:gd name="T61" fmla="*/ 16 h 32"/>
                <a:gd name="T62" fmla="*/ 26 w 147"/>
                <a:gd name="T63" fmla="*/ 17 h 32"/>
                <a:gd name="T64" fmla="*/ 35 w 147"/>
                <a:gd name="T65" fmla="*/ 18 h 32"/>
                <a:gd name="T66" fmla="*/ 35 w 147"/>
                <a:gd name="T67" fmla="*/ 18 h 32"/>
                <a:gd name="T68" fmla="*/ 43 w 147"/>
                <a:gd name="T69" fmla="*/ 18 h 32"/>
                <a:gd name="T70" fmla="*/ 44 w 147"/>
                <a:gd name="T71" fmla="*/ 18 h 32"/>
                <a:gd name="T72" fmla="*/ 53 w 147"/>
                <a:gd name="T73" fmla="*/ 19 h 32"/>
                <a:gd name="T74" fmla="*/ 61 w 147"/>
                <a:gd name="T75" fmla="*/ 20 h 32"/>
                <a:gd name="T76" fmla="*/ 65 w 147"/>
                <a:gd name="T77" fmla="*/ 21 h 32"/>
                <a:gd name="T78" fmla="*/ 70 w 147"/>
                <a:gd name="T79" fmla="*/ 21 h 32"/>
                <a:gd name="T80" fmla="*/ 79 w 147"/>
                <a:gd name="T81" fmla="*/ 23 h 32"/>
                <a:gd name="T82" fmla="*/ 87 w 147"/>
                <a:gd name="T83" fmla="*/ 24 h 32"/>
                <a:gd name="T84" fmla="*/ 88 w 147"/>
                <a:gd name="T85" fmla="*/ 24 h 32"/>
                <a:gd name="T86" fmla="*/ 97 w 147"/>
                <a:gd name="T87" fmla="*/ 25 h 32"/>
                <a:gd name="T88" fmla="*/ 105 w 147"/>
                <a:gd name="T89" fmla="*/ 26 h 32"/>
                <a:gd name="T90" fmla="*/ 109 w 147"/>
                <a:gd name="T91" fmla="*/ 26 h 32"/>
                <a:gd name="T92" fmla="*/ 114 w 147"/>
                <a:gd name="T93" fmla="*/ 27 h 32"/>
                <a:gd name="T94" fmla="*/ 123 w 147"/>
                <a:gd name="T95" fmla="*/ 28 h 32"/>
                <a:gd name="T96" fmla="*/ 130 w 147"/>
                <a:gd name="T97" fmla="*/ 30 h 32"/>
                <a:gd name="T98" fmla="*/ 132 w 147"/>
                <a:gd name="T99" fmla="*/ 30 h 32"/>
                <a:gd name="T100" fmla="*/ 140 w 147"/>
                <a:gd name="T101" fmla="*/ 31 h 32"/>
                <a:gd name="T102" fmla="*/ 144 w 147"/>
                <a:gd name="T103" fmla="*/ 32 h 32"/>
                <a:gd name="T104" fmla="*/ 147 w 147"/>
                <a:gd name="T105" fmla="*/ 17 h 32"/>
                <a:gd name="T106" fmla="*/ 144 w 147"/>
                <a:gd name="T107" fmla="*/ 17 h 32"/>
                <a:gd name="T108" fmla="*/ 135 w 147"/>
                <a:gd name="T10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 h="32">
                  <a:moveTo>
                    <a:pt x="135" y="16"/>
                  </a:moveTo>
                  <a:cubicBezTo>
                    <a:pt x="135" y="16"/>
                    <a:pt x="134" y="15"/>
                    <a:pt x="134" y="15"/>
                  </a:cubicBezTo>
                  <a:cubicBezTo>
                    <a:pt x="131" y="15"/>
                    <a:pt x="129" y="15"/>
                    <a:pt x="126" y="14"/>
                  </a:cubicBezTo>
                  <a:cubicBezTo>
                    <a:pt x="123" y="14"/>
                    <a:pt x="120" y="13"/>
                    <a:pt x="117" y="13"/>
                  </a:cubicBezTo>
                  <a:cubicBezTo>
                    <a:pt x="116" y="13"/>
                    <a:pt x="114" y="13"/>
                    <a:pt x="112" y="12"/>
                  </a:cubicBezTo>
                  <a:cubicBezTo>
                    <a:pt x="111" y="12"/>
                    <a:pt x="110" y="12"/>
                    <a:pt x="109" y="12"/>
                  </a:cubicBezTo>
                  <a:cubicBezTo>
                    <a:pt x="106" y="12"/>
                    <a:pt x="103" y="11"/>
                    <a:pt x="100" y="11"/>
                  </a:cubicBezTo>
                  <a:cubicBezTo>
                    <a:pt x="97" y="10"/>
                    <a:pt x="94" y="10"/>
                    <a:pt x="91" y="10"/>
                  </a:cubicBezTo>
                  <a:cubicBezTo>
                    <a:pt x="91" y="10"/>
                    <a:pt x="90" y="10"/>
                    <a:pt x="90" y="9"/>
                  </a:cubicBezTo>
                  <a:cubicBezTo>
                    <a:pt x="87" y="9"/>
                    <a:pt x="85" y="9"/>
                    <a:pt x="82" y="9"/>
                  </a:cubicBezTo>
                  <a:cubicBezTo>
                    <a:pt x="79" y="8"/>
                    <a:pt x="77" y="8"/>
                    <a:pt x="74" y="8"/>
                  </a:cubicBezTo>
                  <a:cubicBezTo>
                    <a:pt x="72" y="7"/>
                    <a:pt x="70" y="7"/>
                    <a:pt x="68" y="7"/>
                  </a:cubicBezTo>
                  <a:cubicBezTo>
                    <a:pt x="67" y="7"/>
                    <a:pt x="66" y="7"/>
                    <a:pt x="65" y="6"/>
                  </a:cubicBezTo>
                  <a:cubicBezTo>
                    <a:pt x="62" y="6"/>
                    <a:pt x="59" y="6"/>
                    <a:pt x="56" y="6"/>
                  </a:cubicBezTo>
                  <a:cubicBezTo>
                    <a:pt x="53" y="5"/>
                    <a:pt x="50" y="5"/>
                    <a:pt x="47" y="5"/>
                  </a:cubicBezTo>
                  <a:cubicBezTo>
                    <a:pt x="47" y="5"/>
                    <a:pt x="46" y="4"/>
                    <a:pt x="46" y="4"/>
                  </a:cubicBezTo>
                  <a:cubicBezTo>
                    <a:pt x="43" y="4"/>
                    <a:pt x="41" y="4"/>
                    <a:pt x="38" y="4"/>
                  </a:cubicBezTo>
                  <a:cubicBezTo>
                    <a:pt x="38" y="4"/>
                    <a:pt x="37" y="3"/>
                    <a:pt x="37" y="3"/>
                  </a:cubicBezTo>
                  <a:cubicBezTo>
                    <a:pt x="34" y="3"/>
                    <a:pt x="32" y="3"/>
                    <a:pt x="30" y="3"/>
                  </a:cubicBezTo>
                  <a:cubicBezTo>
                    <a:pt x="28" y="3"/>
                    <a:pt x="26" y="2"/>
                    <a:pt x="24" y="2"/>
                  </a:cubicBezTo>
                  <a:cubicBezTo>
                    <a:pt x="23" y="2"/>
                    <a:pt x="22" y="2"/>
                    <a:pt x="21" y="2"/>
                  </a:cubicBezTo>
                  <a:cubicBezTo>
                    <a:pt x="18" y="2"/>
                    <a:pt x="15" y="1"/>
                    <a:pt x="12" y="1"/>
                  </a:cubicBezTo>
                  <a:cubicBezTo>
                    <a:pt x="9" y="1"/>
                    <a:pt x="6" y="1"/>
                    <a:pt x="3" y="0"/>
                  </a:cubicBezTo>
                  <a:cubicBezTo>
                    <a:pt x="3" y="0"/>
                    <a:pt x="2" y="0"/>
                    <a:pt x="2" y="0"/>
                  </a:cubicBezTo>
                  <a:cubicBezTo>
                    <a:pt x="1" y="0"/>
                    <a:pt x="0" y="0"/>
                    <a:pt x="0" y="0"/>
                  </a:cubicBezTo>
                  <a:cubicBezTo>
                    <a:pt x="0" y="3"/>
                    <a:pt x="0" y="5"/>
                    <a:pt x="0" y="8"/>
                  </a:cubicBezTo>
                  <a:cubicBezTo>
                    <a:pt x="0" y="10"/>
                    <a:pt x="0" y="12"/>
                    <a:pt x="0" y="14"/>
                  </a:cubicBezTo>
                  <a:cubicBezTo>
                    <a:pt x="0" y="14"/>
                    <a:pt x="0" y="14"/>
                    <a:pt x="0" y="14"/>
                  </a:cubicBezTo>
                  <a:cubicBezTo>
                    <a:pt x="3" y="14"/>
                    <a:pt x="6" y="15"/>
                    <a:pt x="9" y="15"/>
                  </a:cubicBezTo>
                  <a:cubicBezTo>
                    <a:pt x="12" y="15"/>
                    <a:pt x="14" y="16"/>
                    <a:pt x="17" y="16"/>
                  </a:cubicBezTo>
                  <a:cubicBezTo>
                    <a:pt x="18" y="16"/>
                    <a:pt x="19" y="16"/>
                    <a:pt x="20" y="16"/>
                  </a:cubicBezTo>
                  <a:cubicBezTo>
                    <a:pt x="22" y="16"/>
                    <a:pt x="24" y="16"/>
                    <a:pt x="26" y="17"/>
                  </a:cubicBezTo>
                  <a:cubicBezTo>
                    <a:pt x="29" y="17"/>
                    <a:pt x="32" y="17"/>
                    <a:pt x="35" y="18"/>
                  </a:cubicBezTo>
                  <a:cubicBezTo>
                    <a:pt x="35" y="18"/>
                    <a:pt x="35" y="18"/>
                    <a:pt x="35" y="18"/>
                  </a:cubicBezTo>
                  <a:cubicBezTo>
                    <a:pt x="38" y="18"/>
                    <a:pt x="40" y="18"/>
                    <a:pt x="43" y="18"/>
                  </a:cubicBezTo>
                  <a:cubicBezTo>
                    <a:pt x="43" y="18"/>
                    <a:pt x="43" y="18"/>
                    <a:pt x="44" y="18"/>
                  </a:cubicBezTo>
                  <a:cubicBezTo>
                    <a:pt x="47" y="19"/>
                    <a:pt x="50" y="19"/>
                    <a:pt x="53" y="19"/>
                  </a:cubicBezTo>
                  <a:cubicBezTo>
                    <a:pt x="56" y="20"/>
                    <a:pt x="59" y="20"/>
                    <a:pt x="61" y="20"/>
                  </a:cubicBezTo>
                  <a:cubicBezTo>
                    <a:pt x="63" y="21"/>
                    <a:pt x="64" y="21"/>
                    <a:pt x="65" y="21"/>
                  </a:cubicBezTo>
                  <a:cubicBezTo>
                    <a:pt x="66" y="21"/>
                    <a:pt x="68" y="21"/>
                    <a:pt x="70" y="21"/>
                  </a:cubicBezTo>
                  <a:cubicBezTo>
                    <a:pt x="73" y="22"/>
                    <a:pt x="76" y="22"/>
                    <a:pt x="79" y="23"/>
                  </a:cubicBezTo>
                  <a:cubicBezTo>
                    <a:pt x="82" y="23"/>
                    <a:pt x="84" y="23"/>
                    <a:pt x="87" y="24"/>
                  </a:cubicBezTo>
                  <a:cubicBezTo>
                    <a:pt x="87" y="24"/>
                    <a:pt x="87" y="24"/>
                    <a:pt x="88" y="24"/>
                  </a:cubicBezTo>
                  <a:cubicBezTo>
                    <a:pt x="91" y="24"/>
                    <a:pt x="94" y="24"/>
                    <a:pt x="97" y="25"/>
                  </a:cubicBezTo>
                  <a:cubicBezTo>
                    <a:pt x="100" y="25"/>
                    <a:pt x="102" y="26"/>
                    <a:pt x="105" y="26"/>
                  </a:cubicBezTo>
                  <a:cubicBezTo>
                    <a:pt x="106" y="26"/>
                    <a:pt x="107" y="26"/>
                    <a:pt x="109" y="26"/>
                  </a:cubicBezTo>
                  <a:cubicBezTo>
                    <a:pt x="110" y="27"/>
                    <a:pt x="112" y="27"/>
                    <a:pt x="114" y="27"/>
                  </a:cubicBezTo>
                  <a:cubicBezTo>
                    <a:pt x="117" y="28"/>
                    <a:pt x="120" y="28"/>
                    <a:pt x="123" y="28"/>
                  </a:cubicBezTo>
                  <a:cubicBezTo>
                    <a:pt x="125" y="29"/>
                    <a:pt x="128" y="29"/>
                    <a:pt x="130" y="30"/>
                  </a:cubicBezTo>
                  <a:cubicBezTo>
                    <a:pt x="131" y="30"/>
                    <a:pt x="131" y="30"/>
                    <a:pt x="132" y="30"/>
                  </a:cubicBezTo>
                  <a:cubicBezTo>
                    <a:pt x="134" y="30"/>
                    <a:pt x="137" y="31"/>
                    <a:pt x="140" y="31"/>
                  </a:cubicBezTo>
                  <a:cubicBezTo>
                    <a:pt x="142" y="31"/>
                    <a:pt x="143" y="31"/>
                    <a:pt x="144" y="32"/>
                  </a:cubicBezTo>
                  <a:cubicBezTo>
                    <a:pt x="145" y="27"/>
                    <a:pt x="146" y="22"/>
                    <a:pt x="147" y="17"/>
                  </a:cubicBezTo>
                  <a:cubicBezTo>
                    <a:pt x="146" y="17"/>
                    <a:pt x="145" y="17"/>
                    <a:pt x="144" y="17"/>
                  </a:cubicBezTo>
                  <a:cubicBezTo>
                    <a:pt x="141" y="16"/>
                    <a:pt x="138" y="16"/>
                    <a:pt x="135" y="1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8" name="Freeform 15">
              <a:extLst>
                <a:ext uri="{FF2B5EF4-FFF2-40B4-BE49-F238E27FC236}">
                  <a16:creationId xmlns:a16="http://schemas.microsoft.com/office/drawing/2014/main" id="{FAFF240E-9589-638C-131E-DD0135D8A898}"/>
                </a:ext>
              </a:extLst>
            </p:cNvPr>
            <p:cNvSpPr>
              <a:spLocks/>
            </p:cNvSpPr>
            <p:nvPr/>
          </p:nvSpPr>
          <p:spPr bwMode="auto">
            <a:xfrm>
              <a:off x="1208088" y="1685925"/>
              <a:ext cx="411163" cy="61913"/>
            </a:xfrm>
            <a:custGeom>
              <a:avLst/>
              <a:gdLst>
                <a:gd name="T0" fmla="*/ 149 w 162"/>
                <a:gd name="T1" fmla="*/ 9 h 24"/>
                <a:gd name="T2" fmla="*/ 143 w 162"/>
                <a:gd name="T3" fmla="*/ 9 h 24"/>
                <a:gd name="T4" fmla="*/ 140 w 162"/>
                <a:gd name="T5" fmla="*/ 9 h 24"/>
                <a:gd name="T6" fmla="*/ 131 w 162"/>
                <a:gd name="T7" fmla="*/ 8 h 24"/>
                <a:gd name="T8" fmla="*/ 122 w 162"/>
                <a:gd name="T9" fmla="*/ 8 h 24"/>
                <a:gd name="T10" fmla="*/ 121 w 162"/>
                <a:gd name="T11" fmla="*/ 7 h 24"/>
                <a:gd name="T12" fmla="*/ 113 w 162"/>
                <a:gd name="T13" fmla="*/ 7 h 24"/>
                <a:gd name="T14" fmla="*/ 104 w 162"/>
                <a:gd name="T15" fmla="*/ 6 h 24"/>
                <a:gd name="T16" fmla="*/ 98 w 162"/>
                <a:gd name="T17" fmla="*/ 6 h 24"/>
                <a:gd name="T18" fmla="*/ 96 w 162"/>
                <a:gd name="T19" fmla="*/ 6 h 24"/>
                <a:gd name="T20" fmla="*/ 87 w 162"/>
                <a:gd name="T21" fmla="*/ 5 h 24"/>
                <a:gd name="T22" fmla="*/ 78 w 162"/>
                <a:gd name="T23" fmla="*/ 5 h 24"/>
                <a:gd name="T24" fmla="*/ 76 w 162"/>
                <a:gd name="T25" fmla="*/ 5 h 24"/>
                <a:gd name="T26" fmla="*/ 69 w 162"/>
                <a:gd name="T27" fmla="*/ 4 h 24"/>
                <a:gd name="T28" fmla="*/ 60 w 162"/>
                <a:gd name="T29" fmla="*/ 4 h 24"/>
                <a:gd name="T30" fmla="*/ 54 w 162"/>
                <a:gd name="T31" fmla="*/ 3 h 24"/>
                <a:gd name="T32" fmla="*/ 51 w 162"/>
                <a:gd name="T33" fmla="*/ 3 h 24"/>
                <a:gd name="T34" fmla="*/ 42 w 162"/>
                <a:gd name="T35" fmla="*/ 3 h 24"/>
                <a:gd name="T36" fmla="*/ 33 w 162"/>
                <a:gd name="T37" fmla="*/ 2 h 24"/>
                <a:gd name="T38" fmla="*/ 31 w 162"/>
                <a:gd name="T39" fmla="*/ 2 h 24"/>
                <a:gd name="T40" fmla="*/ 24 w 162"/>
                <a:gd name="T41" fmla="*/ 2 h 24"/>
                <a:gd name="T42" fmla="*/ 15 w 162"/>
                <a:gd name="T43" fmla="*/ 1 h 24"/>
                <a:gd name="T44" fmla="*/ 9 w 162"/>
                <a:gd name="T45" fmla="*/ 1 h 24"/>
                <a:gd name="T46" fmla="*/ 6 w 162"/>
                <a:gd name="T47" fmla="*/ 1 h 24"/>
                <a:gd name="T48" fmla="*/ 0 w 162"/>
                <a:gd name="T49" fmla="*/ 0 h 24"/>
                <a:gd name="T50" fmla="*/ 0 w 162"/>
                <a:gd name="T51" fmla="*/ 14 h 24"/>
                <a:gd name="T52" fmla="*/ 3 w 162"/>
                <a:gd name="T53" fmla="*/ 14 h 24"/>
                <a:gd name="T54" fmla="*/ 6 w 162"/>
                <a:gd name="T55" fmla="*/ 14 h 24"/>
                <a:gd name="T56" fmla="*/ 12 w 162"/>
                <a:gd name="T57" fmla="*/ 14 h 24"/>
                <a:gd name="T58" fmla="*/ 21 w 162"/>
                <a:gd name="T59" fmla="*/ 15 h 24"/>
                <a:gd name="T60" fmla="*/ 28 w 162"/>
                <a:gd name="T61" fmla="*/ 15 h 24"/>
                <a:gd name="T62" fmla="*/ 30 w 162"/>
                <a:gd name="T63" fmla="*/ 15 h 24"/>
                <a:gd name="T64" fmla="*/ 39 w 162"/>
                <a:gd name="T65" fmla="*/ 16 h 24"/>
                <a:gd name="T66" fmla="*/ 48 w 162"/>
                <a:gd name="T67" fmla="*/ 17 h 24"/>
                <a:gd name="T68" fmla="*/ 51 w 162"/>
                <a:gd name="T69" fmla="*/ 17 h 24"/>
                <a:gd name="T70" fmla="*/ 57 w 162"/>
                <a:gd name="T71" fmla="*/ 17 h 24"/>
                <a:gd name="T72" fmla="*/ 66 w 162"/>
                <a:gd name="T73" fmla="*/ 18 h 24"/>
                <a:gd name="T74" fmla="*/ 73 w 162"/>
                <a:gd name="T75" fmla="*/ 18 h 24"/>
                <a:gd name="T76" fmla="*/ 75 w 162"/>
                <a:gd name="T77" fmla="*/ 18 h 24"/>
                <a:gd name="T78" fmla="*/ 83 w 162"/>
                <a:gd name="T79" fmla="*/ 19 h 24"/>
                <a:gd name="T80" fmla="*/ 92 w 162"/>
                <a:gd name="T81" fmla="*/ 19 h 24"/>
                <a:gd name="T82" fmla="*/ 95 w 162"/>
                <a:gd name="T83" fmla="*/ 19 h 24"/>
                <a:gd name="T84" fmla="*/ 101 w 162"/>
                <a:gd name="T85" fmla="*/ 20 h 24"/>
                <a:gd name="T86" fmla="*/ 110 w 162"/>
                <a:gd name="T87" fmla="*/ 20 h 24"/>
                <a:gd name="T88" fmla="*/ 117 w 162"/>
                <a:gd name="T89" fmla="*/ 21 h 24"/>
                <a:gd name="T90" fmla="*/ 119 w 162"/>
                <a:gd name="T91" fmla="*/ 21 h 24"/>
                <a:gd name="T92" fmla="*/ 128 w 162"/>
                <a:gd name="T93" fmla="*/ 22 h 24"/>
                <a:gd name="T94" fmla="*/ 137 w 162"/>
                <a:gd name="T95" fmla="*/ 22 h 24"/>
                <a:gd name="T96" fmla="*/ 140 w 162"/>
                <a:gd name="T97" fmla="*/ 23 h 24"/>
                <a:gd name="T98" fmla="*/ 146 w 162"/>
                <a:gd name="T99" fmla="*/ 23 h 24"/>
                <a:gd name="T100" fmla="*/ 155 w 162"/>
                <a:gd name="T101" fmla="*/ 24 h 24"/>
                <a:gd name="T102" fmla="*/ 162 w 162"/>
                <a:gd name="T103" fmla="*/ 24 h 24"/>
                <a:gd name="T104" fmla="*/ 162 w 162"/>
                <a:gd name="T105" fmla="*/ 10 h 24"/>
                <a:gd name="T106" fmla="*/ 158 w 162"/>
                <a:gd name="T107" fmla="*/ 10 h 24"/>
                <a:gd name="T108" fmla="*/ 149 w 162"/>
                <a:gd name="T10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24">
                  <a:moveTo>
                    <a:pt x="149" y="9"/>
                  </a:moveTo>
                  <a:cubicBezTo>
                    <a:pt x="147" y="9"/>
                    <a:pt x="145" y="9"/>
                    <a:pt x="143" y="9"/>
                  </a:cubicBezTo>
                  <a:cubicBezTo>
                    <a:pt x="142" y="9"/>
                    <a:pt x="141" y="9"/>
                    <a:pt x="140" y="9"/>
                  </a:cubicBezTo>
                  <a:cubicBezTo>
                    <a:pt x="137" y="9"/>
                    <a:pt x="134" y="8"/>
                    <a:pt x="131" y="8"/>
                  </a:cubicBezTo>
                  <a:cubicBezTo>
                    <a:pt x="128" y="8"/>
                    <a:pt x="125" y="8"/>
                    <a:pt x="122" y="8"/>
                  </a:cubicBezTo>
                  <a:cubicBezTo>
                    <a:pt x="122" y="8"/>
                    <a:pt x="121" y="7"/>
                    <a:pt x="121" y="7"/>
                  </a:cubicBezTo>
                  <a:cubicBezTo>
                    <a:pt x="118" y="7"/>
                    <a:pt x="116" y="7"/>
                    <a:pt x="113" y="7"/>
                  </a:cubicBezTo>
                  <a:cubicBezTo>
                    <a:pt x="110" y="7"/>
                    <a:pt x="107" y="7"/>
                    <a:pt x="104" y="6"/>
                  </a:cubicBezTo>
                  <a:cubicBezTo>
                    <a:pt x="102" y="6"/>
                    <a:pt x="100" y="6"/>
                    <a:pt x="98" y="6"/>
                  </a:cubicBezTo>
                  <a:cubicBezTo>
                    <a:pt x="97" y="6"/>
                    <a:pt x="96" y="6"/>
                    <a:pt x="96" y="6"/>
                  </a:cubicBezTo>
                  <a:cubicBezTo>
                    <a:pt x="93" y="6"/>
                    <a:pt x="90" y="5"/>
                    <a:pt x="87" y="5"/>
                  </a:cubicBezTo>
                  <a:cubicBezTo>
                    <a:pt x="84" y="5"/>
                    <a:pt x="81" y="5"/>
                    <a:pt x="78" y="5"/>
                  </a:cubicBezTo>
                  <a:cubicBezTo>
                    <a:pt x="77" y="5"/>
                    <a:pt x="77" y="5"/>
                    <a:pt x="76" y="5"/>
                  </a:cubicBezTo>
                  <a:cubicBezTo>
                    <a:pt x="74" y="5"/>
                    <a:pt x="71" y="4"/>
                    <a:pt x="69" y="4"/>
                  </a:cubicBezTo>
                  <a:cubicBezTo>
                    <a:pt x="66" y="4"/>
                    <a:pt x="63" y="4"/>
                    <a:pt x="60" y="4"/>
                  </a:cubicBezTo>
                  <a:cubicBezTo>
                    <a:pt x="58" y="4"/>
                    <a:pt x="56" y="4"/>
                    <a:pt x="54" y="3"/>
                  </a:cubicBezTo>
                  <a:cubicBezTo>
                    <a:pt x="53" y="3"/>
                    <a:pt x="52" y="3"/>
                    <a:pt x="51" y="3"/>
                  </a:cubicBezTo>
                  <a:cubicBezTo>
                    <a:pt x="48" y="3"/>
                    <a:pt x="45" y="3"/>
                    <a:pt x="42" y="3"/>
                  </a:cubicBezTo>
                  <a:cubicBezTo>
                    <a:pt x="39" y="3"/>
                    <a:pt x="36" y="2"/>
                    <a:pt x="33" y="2"/>
                  </a:cubicBezTo>
                  <a:cubicBezTo>
                    <a:pt x="33" y="2"/>
                    <a:pt x="32" y="2"/>
                    <a:pt x="31" y="2"/>
                  </a:cubicBezTo>
                  <a:cubicBezTo>
                    <a:pt x="29" y="2"/>
                    <a:pt x="27" y="2"/>
                    <a:pt x="24" y="2"/>
                  </a:cubicBezTo>
                  <a:cubicBezTo>
                    <a:pt x="21" y="2"/>
                    <a:pt x="18" y="1"/>
                    <a:pt x="15" y="1"/>
                  </a:cubicBezTo>
                  <a:cubicBezTo>
                    <a:pt x="13" y="1"/>
                    <a:pt x="11" y="1"/>
                    <a:pt x="9" y="1"/>
                  </a:cubicBezTo>
                  <a:cubicBezTo>
                    <a:pt x="8" y="1"/>
                    <a:pt x="7" y="1"/>
                    <a:pt x="6" y="1"/>
                  </a:cubicBezTo>
                  <a:cubicBezTo>
                    <a:pt x="4" y="1"/>
                    <a:pt x="2" y="1"/>
                    <a:pt x="0" y="0"/>
                  </a:cubicBezTo>
                  <a:cubicBezTo>
                    <a:pt x="0" y="5"/>
                    <a:pt x="0" y="9"/>
                    <a:pt x="0" y="14"/>
                  </a:cubicBezTo>
                  <a:cubicBezTo>
                    <a:pt x="1" y="14"/>
                    <a:pt x="2" y="14"/>
                    <a:pt x="3" y="14"/>
                  </a:cubicBezTo>
                  <a:cubicBezTo>
                    <a:pt x="4" y="14"/>
                    <a:pt x="5" y="14"/>
                    <a:pt x="6" y="14"/>
                  </a:cubicBezTo>
                  <a:cubicBezTo>
                    <a:pt x="8" y="14"/>
                    <a:pt x="10" y="14"/>
                    <a:pt x="12" y="14"/>
                  </a:cubicBezTo>
                  <a:cubicBezTo>
                    <a:pt x="15" y="15"/>
                    <a:pt x="18" y="15"/>
                    <a:pt x="21" y="15"/>
                  </a:cubicBezTo>
                  <a:cubicBezTo>
                    <a:pt x="23" y="15"/>
                    <a:pt x="26" y="15"/>
                    <a:pt x="28" y="15"/>
                  </a:cubicBezTo>
                  <a:cubicBezTo>
                    <a:pt x="29" y="15"/>
                    <a:pt x="29" y="15"/>
                    <a:pt x="30" y="15"/>
                  </a:cubicBezTo>
                  <a:cubicBezTo>
                    <a:pt x="33" y="16"/>
                    <a:pt x="36" y="16"/>
                    <a:pt x="39" y="16"/>
                  </a:cubicBezTo>
                  <a:cubicBezTo>
                    <a:pt x="42" y="16"/>
                    <a:pt x="45" y="16"/>
                    <a:pt x="48" y="17"/>
                  </a:cubicBezTo>
                  <a:cubicBezTo>
                    <a:pt x="49" y="17"/>
                    <a:pt x="50" y="17"/>
                    <a:pt x="51" y="17"/>
                  </a:cubicBezTo>
                  <a:cubicBezTo>
                    <a:pt x="53" y="17"/>
                    <a:pt x="55" y="17"/>
                    <a:pt x="57" y="17"/>
                  </a:cubicBezTo>
                  <a:cubicBezTo>
                    <a:pt x="60" y="17"/>
                    <a:pt x="63" y="17"/>
                    <a:pt x="66" y="18"/>
                  </a:cubicBezTo>
                  <a:cubicBezTo>
                    <a:pt x="68" y="18"/>
                    <a:pt x="70" y="18"/>
                    <a:pt x="73" y="18"/>
                  </a:cubicBezTo>
                  <a:cubicBezTo>
                    <a:pt x="73" y="18"/>
                    <a:pt x="74" y="18"/>
                    <a:pt x="75" y="18"/>
                  </a:cubicBezTo>
                  <a:cubicBezTo>
                    <a:pt x="78" y="18"/>
                    <a:pt x="80" y="19"/>
                    <a:pt x="83" y="19"/>
                  </a:cubicBezTo>
                  <a:cubicBezTo>
                    <a:pt x="86" y="19"/>
                    <a:pt x="89" y="19"/>
                    <a:pt x="92" y="19"/>
                  </a:cubicBezTo>
                  <a:cubicBezTo>
                    <a:pt x="93" y="19"/>
                    <a:pt x="94" y="19"/>
                    <a:pt x="95" y="19"/>
                  </a:cubicBezTo>
                  <a:cubicBezTo>
                    <a:pt x="97" y="20"/>
                    <a:pt x="99" y="20"/>
                    <a:pt x="101" y="20"/>
                  </a:cubicBezTo>
                  <a:cubicBezTo>
                    <a:pt x="104" y="20"/>
                    <a:pt x="107" y="20"/>
                    <a:pt x="110" y="20"/>
                  </a:cubicBezTo>
                  <a:cubicBezTo>
                    <a:pt x="113" y="21"/>
                    <a:pt x="115" y="21"/>
                    <a:pt x="117" y="21"/>
                  </a:cubicBezTo>
                  <a:cubicBezTo>
                    <a:pt x="118" y="21"/>
                    <a:pt x="118" y="21"/>
                    <a:pt x="119" y="21"/>
                  </a:cubicBezTo>
                  <a:cubicBezTo>
                    <a:pt x="122" y="21"/>
                    <a:pt x="125" y="21"/>
                    <a:pt x="128" y="22"/>
                  </a:cubicBezTo>
                  <a:cubicBezTo>
                    <a:pt x="131" y="22"/>
                    <a:pt x="134" y="22"/>
                    <a:pt x="137" y="22"/>
                  </a:cubicBezTo>
                  <a:cubicBezTo>
                    <a:pt x="138" y="22"/>
                    <a:pt x="139" y="22"/>
                    <a:pt x="140" y="23"/>
                  </a:cubicBezTo>
                  <a:cubicBezTo>
                    <a:pt x="142" y="23"/>
                    <a:pt x="144" y="23"/>
                    <a:pt x="146" y="23"/>
                  </a:cubicBezTo>
                  <a:cubicBezTo>
                    <a:pt x="149" y="23"/>
                    <a:pt x="152" y="23"/>
                    <a:pt x="155" y="24"/>
                  </a:cubicBezTo>
                  <a:cubicBezTo>
                    <a:pt x="157" y="24"/>
                    <a:pt x="159" y="24"/>
                    <a:pt x="162" y="24"/>
                  </a:cubicBezTo>
                  <a:cubicBezTo>
                    <a:pt x="162" y="20"/>
                    <a:pt x="162" y="15"/>
                    <a:pt x="162" y="10"/>
                  </a:cubicBezTo>
                  <a:cubicBezTo>
                    <a:pt x="160" y="10"/>
                    <a:pt x="159" y="10"/>
                    <a:pt x="158" y="10"/>
                  </a:cubicBezTo>
                  <a:cubicBezTo>
                    <a:pt x="155" y="10"/>
                    <a:pt x="152" y="10"/>
                    <a:pt x="149" y="9"/>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9" name="Freeform 16">
              <a:extLst>
                <a:ext uri="{FF2B5EF4-FFF2-40B4-BE49-F238E27FC236}">
                  <a16:creationId xmlns:a16="http://schemas.microsoft.com/office/drawing/2014/main" id="{3DDE001D-6092-FE21-F494-E33E7D7CA073}"/>
                </a:ext>
              </a:extLst>
            </p:cNvPr>
            <p:cNvSpPr>
              <a:spLocks/>
            </p:cNvSpPr>
            <p:nvPr/>
          </p:nvSpPr>
          <p:spPr bwMode="auto">
            <a:xfrm>
              <a:off x="2217738" y="1785938"/>
              <a:ext cx="438150" cy="136525"/>
            </a:xfrm>
            <a:custGeom>
              <a:avLst/>
              <a:gdLst>
                <a:gd name="T0" fmla="*/ 160 w 173"/>
                <a:gd name="T1" fmla="*/ 35 h 54"/>
                <a:gd name="T2" fmla="*/ 160 w 173"/>
                <a:gd name="T3" fmla="*/ 35 h 54"/>
                <a:gd name="T4" fmla="*/ 152 w 173"/>
                <a:gd name="T5" fmla="*/ 33 h 54"/>
                <a:gd name="T6" fmla="*/ 143 w 173"/>
                <a:gd name="T7" fmla="*/ 31 h 54"/>
                <a:gd name="T8" fmla="*/ 138 w 173"/>
                <a:gd name="T9" fmla="*/ 29 h 54"/>
                <a:gd name="T10" fmla="*/ 135 w 173"/>
                <a:gd name="T11" fmla="*/ 28 h 54"/>
                <a:gd name="T12" fmla="*/ 135 w 173"/>
                <a:gd name="T13" fmla="*/ 28 h 54"/>
                <a:gd name="T14" fmla="*/ 126 w 173"/>
                <a:gd name="T15" fmla="*/ 26 h 54"/>
                <a:gd name="T16" fmla="*/ 118 w 173"/>
                <a:gd name="T17" fmla="*/ 24 h 54"/>
                <a:gd name="T18" fmla="*/ 117 w 173"/>
                <a:gd name="T19" fmla="*/ 24 h 54"/>
                <a:gd name="T20" fmla="*/ 109 w 173"/>
                <a:gd name="T21" fmla="*/ 22 h 54"/>
                <a:gd name="T22" fmla="*/ 101 w 173"/>
                <a:gd name="T23" fmla="*/ 20 h 54"/>
                <a:gd name="T24" fmla="*/ 96 w 173"/>
                <a:gd name="T25" fmla="*/ 18 h 54"/>
                <a:gd name="T26" fmla="*/ 92 w 173"/>
                <a:gd name="T27" fmla="*/ 18 h 54"/>
                <a:gd name="T28" fmla="*/ 84 w 173"/>
                <a:gd name="T29" fmla="*/ 16 h 54"/>
                <a:gd name="T30" fmla="*/ 75 w 173"/>
                <a:gd name="T31" fmla="*/ 14 h 54"/>
                <a:gd name="T32" fmla="*/ 74 w 173"/>
                <a:gd name="T33" fmla="*/ 14 h 54"/>
                <a:gd name="T34" fmla="*/ 66 w 173"/>
                <a:gd name="T35" fmla="*/ 12 h 54"/>
                <a:gd name="T36" fmla="*/ 58 w 173"/>
                <a:gd name="T37" fmla="*/ 10 h 54"/>
                <a:gd name="T38" fmla="*/ 53 w 173"/>
                <a:gd name="T39" fmla="*/ 9 h 54"/>
                <a:gd name="T40" fmla="*/ 49 w 173"/>
                <a:gd name="T41" fmla="*/ 8 h 54"/>
                <a:gd name="T42" fmla="*/ 41 w 173"/>
                <a:gd name="T43" fmla="*/ 7 h 54"/>
                <a:gd name="T44" fmla="*/ 32 w 173"/>
                <a:gd name="T45" fmla="*/ 5 h 54"/>
                <a:gd name="T46" fmla="*/ 31 w 173"/>
                <a:gd name="T47" fmla="*/ 5 h 54"/>
                <a:gd name="T48" fmla="*/ 23 w 173"/>
                <a:gd name="T49" fmla="*/ 3 h 54"/>
                <a:gd name="T50" fmla="*/ 15 w 173"/>
                <a:gd name="T51" fmla="*/ 2 h 54"/>
                <a:gd name="T52" fmla="*/ 9 w 173"/>
                <a:gd name="T53" fmla="*/ 1 h 54"/>
                <a:gd name="T54" fmla="*/ 6 w 173"/>
                <a:gd name="T55" fmla="*/ 0 h 54"/>
                <a:gd name="T56" fmla="*/ 2 w 173"/>
                <a:gd name="T57" fmla="*/ 0 h 54"/>
                <a:gd name="T58" fmla="*/ 0 w 173"/>
                <a:gd name="T59" fmla="*/ 14 h 54"/>
                <a:gd name="T60" fmla="*/ 3 w 173"/>
                <a:gd name="T61" fmla="*/ 15 h 54"/>
                <a:gd name="T62" fmla="*/ 6 w 173"/>
                <a:gd name="T63" fmla="*/ 15 h 54"/>
                <a:gd name="T64" fmla="*/ 11 w 173"/>
                <a:gd name="T65" fmla="*/ 16 h 54"/>
                <a:gd name="T66" fmla="*/ 20 w 173"/>
                <a:gd name="T67" fmla="*/ 18 h 54"/>
                <a:gd name="T68" fmla="*/ 27 w 173"/>
                <a:gd name="T69" fmla="*/ 19 h 54"/>
                <a:gd name="T70" fmla="*/ 28 w 173"/>
                <a:gd name="T71" fmla="*/ 19 h 54"/>
                <a:gd name="T72" fmla="*/ 37 w 173"/>
                <a:gd name="T73" fmla="*/ 21 h 54"/>
                <a:gd name="T74" fmla="*/ 46 w 173"/>
                <a:gd name="T75" fmla="*/ 23 h 54"/>
                <a:gd name="T76" fmla="*/ 49 w 173"/>
                <a:gd name="T77" fmla="*/ 24 h 54"/>
                <a:gd name="T78" fmla="*/ 54 w 173"/>
                <a:gd name="T79" fmla="*/ 25 h 54"/>
                <a:gd name="T80" fmla="*/ 63 w 173"/>
                <a:gd name="T81" fmla="*/ 26 h 54"/>
                <a:gd name="T82" fmla="*/ 71 w 173"/>
                <a:gd name="T83" fmla="*/ 28 h 54"/>
                <a:gd name="T84" fmla="*/ 72 w 173"/>
                <a:gd name="T85" fmla="*/ 28 h 54"/>
                <a:gd name="T86" fmla="*/ 80 w 173"/>
                <a:gd name="T87" fmla="*/ 30 h 54"/>
                <a:gd name="T88" fmla="*/ 89 w 173"/>
                <a:gd name="T89" fmla="*/ 32 h 54"/>
                <a:gd name="T90" fmla="*/ 92 w 173"/>
                <a:gd name="T91" fmla="*/ 33 h 54"/>
                <a:gd name="T92" fmla="*/ 97 w 173"/>
                <a:gd name="T93" fmla="*/ 34 h 54"/>
                <a:gd name="T94" fmla="*/ 106 w 173"/>
                <a:gd name="T95" fmla="*/ 36 h 54"/>
                <a:gd name="T96" fmla="*/ 114 w 173"/>
                <a:gd name="T97" fmla="*/ 38 h 54"/>
                <a:gd name="T98" fmla="*/ 114 w 173"/>
                <a:gd name="T99" fmla="*/ 39 h 54"/>
                <a:gd name="T100" fmla="*/ 123 w 173"/>
                <a:gd name="T101" fmla="*/ 41 h 54"/>
                <a:gd name="T102" fmla="*/ 131 w 173"/>
                <a:gd name="T103" fmla="*/ 43 h 54"/>
                <a:gd name="T104" fmla="*/ 131 w 173"/>
                <a:gd name="T105" fmla="*/ 43 h 54"/>
                <a:gd name="T106" fmla="*/ 135 w 173"/>
                <a:gd name="T107" fmla="*/ 44 h 54"/>
                <a:gd name="T108" fmla="*/ 140 w 173"/>
                <a:gd name="T109" fmla="*/ 45 h 54"/>
                <a:gd name="T110" fmla="*/ 148 w 173"/>
                <a:gd name="T111" fmla="*/ 48 h 54"/>
                <a:gd name="T112" fmla="*/ 156 w 173"/>
                <a:gd name="T113" fmla="*/ 50 h 54"/>
                <a:gd name="T114" fmla="*/ 157 w 173"/>
                <a:gd name="T115" fmla="*/ 50 h 54"/>
                <a:gd name="T116" fmla="*/ 165 w 173"/>
                <a:gd name="T117" fmla="*/ 53 h 54"/>
                <a:gd name="T118" fmla="*/ 170 w 173"/>
                <a:gd name="T119" fmla="*/ 54 h 54"/>
                <a:gd name="T120" fmla="*/ 173 w 173"/>
                <a:gd name="T121" fmla="*/ 39 h 54"/>
                <a:gd name="T122" fmla="*/ 169 w 173"/>
                <a:gd name="T123" fmla="*/ 38 h 54"/>
                <a:gd name="T124" fmla="*/ 160 w 173"/>
                <a:gd name="T125"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54">
                  <a:moveTo>
                    <a:pt x="160" y="35"/>
                  </a:moveTo>
                  <a:cubicBezTo>
                    <a:pt x="160" y="35"/>
                    <a:pt x="160" y="35"/>
                    <a:pt x="160" y="35"/>
                  </a:cubicBezTo>
                  <a:cubicBezTo>
                    <a:pt x="157" y="34"/>
                    <a:pt x="154" y="34"/>
                    <a:pt x="152" y="33"/>
                  </a:cubicBezTo>
                  <a:cubicBezTo>
                    <a:pt x="149" y="32"/>
                    <a:pt x="146" y="31"/>
                    <a:pt x="143" y="31"/>
                  </a:cubicBezTo>
                  <a:cubicBezTo>
                    <a:pt x="142" y="30"/>
                    <a:pt x="140" y="30"/>
                    <a:pt x="138" y="29"/>
                  </a:cubicBezTo>
                  <a:cubicBezTo>
                    <a:pt x="137" y="29"/>
                    <a:pt x="136" y="28"/>
                    <a:pt x="135" y="28"/>
                  </a:cubicBezTo>
                  <a:cubicBezTo>
                    <a:pt x="135" y="28"/>
                    <a:pt x="135" y="28"/>
                    <a:pt x="135" y="28"/>
                  </a:cubicBezTo>
                  <a:cubicBezTo>
                    <a:pt x="132" y="27"/>
                    <a:pt x="129" y="27"/>
                    <a:pt x="126" y="26"/>
                  </a:cubicBezTo>
                  <a:cubicBezTo>
                    <a:pt x="124" y="25"/>
                    <a:pt x="121" y="24"/>
                    <a:pt x="118" y="24"/>
                  </a:cubicBezTo>
                  <a:cubicBezTo>
                    <a:pt x="118" y="24"/>
                    <a:pt x="117" y="24"/>
                    <a:pt x="117" y="24"/>
                  </a:cubicBezTo>
                  <a:cubicBezTo>
                    <a:pt x="114" y="23"/>
                    <a:pt x="112" y="22"/>
                    <a:pt x="109" y="22"/>
                  </a:cubicBezTo>
                  <a:cubicBezTo>
                    <a:pt x="106" y="21"/>
                    <a:pt x="104" y="20"/>
                    <a:pt x="101" y="20"/>
                  </a:cubicBezTo>
                  <a:cubicBezTo>
                    <a:pt x="99" y="19"/>
                    <a:pt x="97" y="19"/>
                    <a:pt x="96" y="18"/>
                  </a:cubicBezTo>
                  <a:cubicBezTo>
                    <a:pt x="94" y="18"/>
                    <a:pt x="93" y="18"/>
                    <a:pt x="92" y="18"/>
                  </a:cubicBezTo>
                  <a:cubicBezTo>
                    <a:pt x="89" y="17"/>
                    <a:pt x="86" y="16"/>
                    <a:pt x="84" y="16"/>
                  </a:cubicBezTo>
                  <a:cubicBezTo>
                    <a:pt x="81" y="15"/>
                    <a:pt x="78" y="14"/>
                    <a:pt x="75" y="14"/>
                  </a:cubicBezTo>
                  <a:cubicBezTo>
                    <a:pt x="75" y="14"/>
                    <a:pt x="74" y="14"/>
                    <a:pt x="74" y="14"/>
                  </a:cubicBezTo>
                  <a:cubicBezTo>
                    <a:pt x="72" y="13"/>
                    <a:pt x="69" y="12"/>
                    <a:pt x="66" y="12"/>
                  </a:cubicBezTo>
                  <a:cubicBezTo>
                    <a:pt x="64" y="11"/>
                    <a:pt x="61" y="11"/>
                    <a:pt x="58" y="10"/>
                  </a:cubicBezTo>
                  <a:cubicBezTo>
                    <a:pt x="56" y="10"/>
                    <a:pt x="54" y="9"/>
                    <a:pt x="53" y="9"/>
                  </a:cubicBezTo>
                  <a:cubicBezTo>
                    <a:pt x="51" y="9"/>
                    <a:pt x="50" y="9"/>
                    <a:pt x="49" y="8"/>
                  </a:cubicBezTo>
                  <a:cubicBezTo>
                    <a:pt x="46" y="8"/>
                    <a:pt x="43" y="7"/>
                    <a:pt x="41" y="7"/>
                  </a:cubicBezTo>
                  <a:cubicBezTo>
                    <a:pt x="38" y="6"/>
                    <a:pt x="35" y="6"/>
                    <a:pt x="32" y="5"/>
                  </a:cubicBezTo>
                  <a:cubicBezTo>
                    <a:pt x="32" y="5"/>
                    <a:pt x="31" y="5"/>
                    <a:pt x="31" y="5"/>
                  </a:cubicBezTo>
                  <a:cubicBezTo>
                    <a:pt x="28" y="4"/>
                    <a:pt x="26" y="4"/>
                    <a:pt x="23" y="3"/>
                  </a:cubicBezTo>
                  <a:cubicBezTo>
                    <a:pt x="20" y="3"/>
                    <a:pt x="17" y="2"/>
                    <a:pt x="15" y="2"/>
                  </a:cubicBezTo>
                  <a:cubicBezTo>
                    <a:pt x="13" y="1"/>
                    <a:pt x="11" y="1"/>
                    <a:pt x="9" y="1"/>
                  </a:cubicBezTo>
                  <a:cubicBezTo>
                    <a:pt x="8" y="1"/>
                    <a:pt x="7" y="0"/>
                    <a:pt x="6" y="0"/>
                  </a:cubicBezTo>
                  <a:cubicBezTo>
                    <a:pt x="5" y="0"/>
                    <a:pt x="4" y="0"/>
                    <a:pt x="2" y="0"/>
                  </a:cubicBezTo>
                  <a:cubicBezTo>
                    <a:pt x="2" y="4"/>
                    <a:pt x="1" y="9"/>
                    <a:pt x="0" y="14"/>
                  </a:cubicBezTo>
                  <a:cubicBezTo>
                    <a:pt x="1" y="14"/>
                    <a:pt x="2" y="14"/>
                    <a:pt x="3" y="15"/>
                  </a:cubicBezTo>
                  <a:cubicBezTo>
                    <a:pt x="4" y="15"/>
                    <a:pt x="5" y="15"/>
                    <a:pt x="6" y="15"/>
                  </a:cubicBezTo>
                  <a:cubicBezTo>
                    <a:pt x="8" y="16"/>
                    <a:pt x="9" y="16"/>
                    <a:pt x="11" y="16"/>
                  </a:cubicBezTo>
                  <a:cubicBezTo>
                    <a:pt x="14" y="17"/>
                    <a:pt x="17" y="17"/>
                    <a:pt x="20" y="18"/>
                  </a:cubicBezTo>
                  <a:cubicBezTo>
                    <a:pt x="22" y="18"/>
                    <a:pt x="25" y="19"/>
                    <a:pt x="27" y="19"/>
                  </a:cubicBezTo>
                  <a:cubicBezTo>
                    <a:pt x="28" y="19"/>
                    <a:pt x="28" y="19"/>
                    <a:pt x="28" y="19"/>
                  </a:cubicBezTo>
                  <a:cubicBezTo>
                    <a:pt x="31" y="20"/>
                    <a:pt x="34" y="21"/>
                    <a:pt x="37" y="21"/>
                  </a:cubicBezTo>
                  <a:cubicBezTo>
                    <a:pt x="40" y="22"/>
                    <a:pt x="43" y="22"/>
                    <a:pt x="46" y="23"/>
                  </a:cubicBezTo>
                  <a:cubicBezTo>
                    <a:pt x="47" y="23"/>
                    <a:pt x="48" y="23"/>
                    <a:pt x="49" y="24"/>
                  </a:cubicBezTo>
                  <a:cubicBezTo>
                    <a:pt x="51" y="24"/>
                    <a:pt x="53" y="24"/>
                    <a:pt x="54" y="25"/>
                  </a:cubicBezTo>
                  <a:cubicBezTo>
                    <a:pt x="57" y="25"/>
                    <a:pt x="60" y="26"/>
                    <a:pt x="63" y="26"/>
                  </a:cubicBezTo>
                  <a:cubicBezTo>
                    <a:pt x="66" y="27"/>
                    <a:pt x="68" y="28"/>
                    <a:pt x="71" y="28"/>
                  </a:cubicBezTo>
                  <a:cubicBezTo>
                    <a:pt x="71" y="28"/>
                    <a:pt x="71" y="28"/>
                    <a:pt x="72" y="28"/>
                  </a:cubicBezTo>
                  <a:cubicBezTo>
                    <a:pt x="74" y="29"/>
                    <a:pt x="77" y="30"/>
                    <a:pt x="80" y="30"/>
                  </a:cubicBezTo>
                  <a:cubicBezTo>
                    <a:pt x="83" y="31"/>
                    <a:pt x="86" y="32"/>
                    <a:pt x="89" y="32"/>
                  </a:cubicBezTo>
                  <a:cubicBezTo>
                    <a:pt x="90" y="33"/>
                    <a:pt x="91" y="33"/>
                    <a:pt x="92" y="33"/>
                  </a:cubicBezTo>
                  <a:cubicBezTo>
                    <a:pt x="94" y="33"/>
                    <a:pt x="96" y="34"/>
                    <a:pt x="97" y="34"/>
                  </a:cubicBezTo>
                  <a:cubicBezTo>
                    <a:pt x="100" y="35"/>
                    <a:pt x="103" y="36"/>
                    <a:pt x="106" y="36"/>
                  </a:cubicBezTo>
                  <a:cubicBezTo>
                    <a:pt x="108" y="37"/>
                    <a:pt x="111" y="38"/>
                    <a:pt x="114" y="38"/>
                  </a:cubicBezTo>
                  <a:cubicBezTo>
                    <a:pt x="114" y="38"/>
                    <a:pt x="114" y="38"/>
                    <a:pt x="114" y="39"/>
                  </a:cubicBezTo>
                  <a:cubicBezTo>
                    <a:pt x="117" y="39"/>
                    <a:pt x="120" y="40"/>
                    <a:pt x="123" y="41"/>
                  </a:cubicBezTo>
                  <a:cubicBezTo>
                    <a:pt x="126" y="41"/>
                    <a:pt x="128" y="42"/>
                    <a:pt x="131" y="43"/>
                  </a:cubicBezTo>
                  <a:cubicBezTo>
                    <a:pt x="131" y="43"/>
                    <a:pt x="131" y="43"/>
                    <a:pt x="131" y="43"/>
                  </a:cubicBezTo>
                  <a:cubicBezTo>
                    <a:pt x="133" y="43"/>
                    <a:pt x="134" y="44"/>
                    <a:pt x="135" y="44"/>
                  </a:cubicBezTo>
                  <a:cubicBezTo>
                    <a:pt x="137" y="44"/>
                    <a:pt x="138" y="45"/>
                    <a:pt x="140" y="45"/>
                  </a:cubicBezTo>
                  <a:cubicBezTo>
                    <a:pt x="143" y="46"/>
                    <a:pt x="145" y="47"/>
                    <a:pt x="148" y="48"/>
                  </a:cubicBezTo>
                  <a:cubicBezTo>
                    <a:pt x="151" y="49"/>
                    <a:pt x="153" y="49"/>
                    <a:pt x="156" y="50"/>
                  </a:cubicBezTo>
                  <a:cubicBezTo>
                    <a:pt x="156" y="50"/>
                    <a:pt x="157" y="50"/>
                    <a:pt x="157" y="50"/>
                  </a:cubicBezTo>
                  <a:cubicBezTo>
                    <a:pt x="160" y="51"/>
                    <a:pt x="162" y="52"/>
                    <a:pt x="165" y="53"/>
                  </a:cubicBezTo>
                  <a:cubicBezTo>
                    <a:pt x="167" y="53"/>
                    <a:pt x="168" y="54"/>
                    <a:pt x="170" y="54"/>
                  </a:cubicBezTo>
                  <a:cubicBezTo>
                    <a:pt x="171" y="49"/>
                    <a:pt x="172" y="44"/>
                    <a:pt x="173" y="39"/>
                  </a:cubicBezTo>
                  <a:cubicBezTo>
                    <a:pt x="172" y="39"/>
                    <a:pt x="170" y="38"/>
                    <a:pt x="169" y="38"/>
                  </a:cubicBezTo>
                  <a:cubicBezTo>
                    <a:pt x="166" y="37"/>
                    <a:pt x="163" y="36"/>
                    <a:pt x="160" y="35"/>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 name="Freeform 17">
              <a:extLst>
                <a:ext uri="{FF2B5EF4-FFF2-40B4-BE49-F238E27FC236}">
                  <a16:creationId xmlns:a16="http://schemas.microsoft.com/office/drawing/2014/main" id="{64975922-0916-EB63-EA8B-5E31F1D4450B}"/>
                </a:ext>
              </a:extLst>
            </p:cNvPr>
            <p:cNvSpPr>
              <a:spLocks/>
            </p:cNvSpPr>
            <p:nvPr/>
          </p:nvSpPr>
          <p:spPr bwMode="auto">
            <a:xfrm>
              <a:off x="2473325" y="2813050"/>
              <a:ext cx="403225" cy="200025"/>
            </a:xfrm>
            <a:custGeom>
              <a:avLst/>
              <a:gdLst>
                <a:gd name="T0" fmla="*/ 2 w 159"/>
                <a:gd name="T1" fmla="*/ 66 h 79"/>
                <a:gd name="T2" fmla="*/ 8 w 159"/>
                <a:gd name="T3" fmla="*/ 78 h 79"/>
                <a:gd name="T4" fmla="*/ 8 w 159"/>
                <a:gd name="T5" fmla="*/ 79 h 79"/>
                <a:gd name="T6" fmla="*/ 12 w 159"/>
                <a:gd name="T7" fmla="*/ 77 h 79"/>
                <a:gd name="T8" fmla="*/ 17 w 159"/>
                <a:gd name="T9" fmla="*/ 75 h 79"/>
                <a:gd name="T10" fmla="*/ 22 w 159"/>
                <a:gd name="T11" fmla="*/ 74 h 79"/>
                <a:gd name="T12" fmla="*/ 27 w 159"/>
                <a:gd name="T13" fmla="*/ 71 h 79"/>
                <a:gd name="T14" fmla="*/ 37 w 159"/>
                <a:gd name="T15" fmla="*/ 67 h 79"/>
                <a:gd name="T16" fmla="*/ 47 w 159"/>
                <a:gd name="T17" fmla="*/ 64 h 79"/>
                <a:gd name="T18" fmla="*/ 47 w 159"/>
                <a:gd name="T19" fmla="*/ 63 h 79"/>
                <a:gd name="T20" fmla="*/ 57 w 159"/>
                <a:gd name="T21" fmla="*/ 59 h 79"/>
                <a:gd name="T22" fmla="*/ 67 w 159"/>
                <a:gd name="T23" fmla="*/ 55 h 79"/>
                <a:gd name="T24" fmla="*/ 72 w 159"/>
                <a:gd name="T25" fmla="*/ 53 h 79"/>
                <a:gd name="T26" fmla="*/ 78 w 159"/>
                <a:gd name="T27" fmla="*/ 50 h 79"/>
                <a:gd name="T28" fmla="*/ 88 w 159"/>
                <a:gd name="T29" fmla="*/ 46 h 79"/>
                <a:gd name="T30" fmla="*/ 97 w 159"/>
                <a:gd name="T31" fmla="*/ 41 h 79"/>
                <a:gd name="T32" fmla="*/ 98 w 159"/>
                <a:gd name="T33" fmla="*/ 41 h 79"/>
                <a:gd name="T34" fmla="*/ 108 w 159"/>
                <a:gd name="T35" fmla="*/ 36 h 79"/>
                <a:gd name="T36" fmla="*/ 118 w 159"/>
                <a:gd name="T37" fmla="*/ 31 h 79"/>
                <a:gd name="T38" fmla="*/ 123 w 159"/>
                <a:gd name="T39" fmla="*/ 29 h 79"/>
                <a:gd name="T40" fmla="*/ 129 w 159"/>
                <a:gd name="T41" fmla="*/ 26 h 79"/>
                <a:gd name="T42" fmla="*/ 139 w 159"/>
                <a:gd name="T43" fmla="*/ 20 h 79"/>
                <a:gd name="T44" fmla="*/ 147 w 159"/>
                <a:gd name="T45" fmla="*/ 16 h 79"/>
                <a:gd name="T46" fmla="*/ 149 w 159"/>
                <a:gd name="T47" fmla="*/ 15 h 79"/>
                <a:gd name="T48" fmla="*/ 149 w 159"/>
                <a:gd name="T49" fmla="*/ 14 h 79"/>
                <a:gd name="T50" fmla="*/ 159 w 159"/>
                <a:gd name="T51" fmla="*/ 9 h 79"/>
                <a:gd name="T52" fmla="*/ 152 w 159"/>
                <a:gd name="T53" fmla="*/ 5 h 79"/>
                <a:gd name="T54" fmla="*/ 151 w 159"/>
                <a:gd name="T55" fmla="*/ 5 h 79"/>
                <a:gd name="T56" fmla="*/ 144 w 159"/>
                <a:gd name="T57" fmla="*/ 1 h 79"/>
                <a:gd name="T58" fmla="*/ 142 w 159"/>
                <a:gd name="T59" fmla="*/ 0 h 79"/>
                <a:gd name="T60" fmla="*/ 139 w 159"/>
                <a:gd name="T61" fmla="*/ 1 h 79"/>
                <a:gd name="T62" fmla="*/ 134 w 159"/>
                <a:gd name="T63" fmla="*/ 4 h 79"/>
                <a:gd name="T64" fmla="*/ 128 w 159"/>
                <a:gd name="T65" fmla="*/ 7 h 79"/>
                <a:gd name="T66" fmla="*/ 123 w 159"/>
                <a:gd name="T67" fmla="*/ 10 h 79"/>
                <a:gd name="T68" fmla="*/ 113 w 159"/>
                <a:gd name="T69" fmla="*/ 15 h 79"/>
                <a:gd name="T70" fmla="*/ 103 w 159"/>
                <a:gd name="T71" fmla="*/ 20 h 79"/>
                <a:gd name="T72" fmla="*/ 102 w 159"/>
                <a:gd name="T73" fmla="*/ 20 h 79"/>
                <a:gd name="T74" fmla="*/ 93 w 159"/>
                <a:gd name="T75" fmla="*/ 25 h 79"/>
                <a:gd name="T76" fmla="*/ 82 w 159"/>
                <a:gd name="T77" fmla="*/ 30 h 79"/>
                <a:gd name="T78" fmla="*/ 77 w 159"/>
                <a:gd name="T79" fmla="*/ 32 h 79"/>
                <a:gd name="T80" fmla="*/ 72 w 159"/>
                <a:gd name="T81" fmla="*/ 34 h 79"/>
                <a:gd name="T82" fmla="*/ 62 w 159"/>
                <a:gd name="T83" fmla="*/ 39 h 79"/>
                <a:gd name="T84" fmla="*/ 52 w 159"/>
                <a:gd name="T85" fmla="*/ 43 h 79"/>
                <a:gd name="T86" fmla="*/ 51 w 159"/>
                <a:gd name="T87" fmla="*/ 43 h 79"/>
                <a:gd name="T88" fmla="*/ 42 w 159"/>
                <a:gd name="T89" fmla="*/ 47 h 79"/>
                <a:gd name="T90" fmla="*/ 32 w 159"/>
                <a:gd name="T91" fmla="*/ 51 h 79"/>
                <a:gd name="T92" fmla="*/ 26 w 159"/>
                <a:gd name="T93" fmla="*/ 54 h 79"/>
                <a:gd name="T94" fmla="*/ 22 w 159"/>
                <a:gd name="T95" fmla="*/ 55 h 79"/>
                <a:gd name="T96" fmla="*/ 12 w 159"/>
                <a:gd name="T97" fmla="*/ 59 h 79"/>
                <a:gd name="T98" fmla="*/ 6 w 159"/>
                <a:gd name="T99" fmla="*/ 62 h 79"/>
                <a:gd name="T100" fmla="*/ 2 w 159"/>
                <a:gd name="T101" fmla="*/ 63 h 79"/>
                <a:gd name="T102" fmla="*/ 2 w 159"/>
                <a:gd name="T103" fmla="*/ 63 h 79"/>
                <a:gd name="T104" fmla="*/ 0 w 159"/>
                <a:gd name="T105" fmla="*/ 64 h 79"/>
                <a:gd name="T106" fmla="*/ 1 w 159"/>
                <a:gd name="T107" fmla="*/ 65 h 79"/>
                <a:gd name="T108" fmla="*/ 2 w 159"/>
                <a:gd name="T109" fmla="*/ 6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79">
                  <a:moveTo>
                    <a:pt x="2" y="66"/>
                  </a:moveTo>
                  <a:cubicBezTo>
                    <a:pt x="4" y="70"/>
                    <a:pt x="6" y="74"/>
                    <a:pt x="8" y="78"/>
                  </a:cubicBezTo>
                  <a:cubicBezTo>
                    <a:pt x="8" y="78"/>
                    <a:pt x="8" y="78"/>
                    <a:pt x="8" y="79"/>
                  </a:cubicBezTo>
                  <a:cubicBezTo>
                    <a:pt x="10" y="78"/>
                    <a:pt x="11" y="78"/>
                    <a:pt x="12" y="77"/>
                  </a:cubicBezTo>
                  <a:cubicBezTo>
                    <a:pt x="14" y="77"/>
                    <a:pt x="16" y="76"/>
                    <a:pt x="17" y="75"/>
                  </a:cubicBezTo>
                  <a:cubicBezTo>
                    <a:pt x="19" y="75"/>
                    <a:pt x="20" y="74"/>
                    <a:pt x="22" y="74"/>
                  </a:cubicBezTo>
                  <a:cubicBezTo>
                    <a:pt x="24" y="73"/>
                    <a:pt x="26" y="72"/>
                    <a:pt x="27" y="71"/>
                  </a:cubicBezTo>
                  <a:cubicBezTo>
                    <a:pt x="31" y="70"/>
                    <a:pt x="34" y="69"/>
                    <a:pt x="37" y="67"/>
                  </a:cubicBezTo>
                  <a:cubicBezTo>
                    <a:pt x="41" y="66"/>
                    <a:pt x="44" y="65"/>
                    <a:pt x="47" y="64"/>
                  </a:cubicBezTo>
                  <a:cubicBezTo>
                    <a:pt x="47" y="64"/>
                    <a:pt x="47" y="63"/>
                    <a:pt x="47" y="63"/>
                  </a:cubicBezTo>
                  <a:cubicBezTo>
                    <a:pt x="51" y="62"/>
                    <a:pt x="54" y="61"/>
                    <a:pt x="57" y="59"/>
                  </a:cubicBezTo>
                  <a:cubicBezTo>
                    <a:pt x="61" y="58"/>
                    <a:pt x="64" y="56"/>
                    <a:pt x="67" y="55"/>
                  </a:cubicBezTo>
                  <a:cubicBezTo>
                    <a:pt x="69" y="54"/>
                    <a:pt x="70" y="53"/>
                    <a:pt x="72" y="53"/>
                  </a:cubicBezTo>
                  <a:cubicBezTo>
                    <a:pt x="74" y="52"/>
                    <a:pt x="76" y="51"/>
                    <a:pt x="78" y="50"/>
                  </a:cubicBezTo>
                  <a:cubicBezTo>
                    <a:pt x="81" y="49"/>
                    <a:pt x="84" y="47"/>
                    <a:pt x="88" y="46"/>
                  </a:cubicBezTo>
                  <a:cubicBezTo>
                    <a:pt x="91" y="44"/>
                    <a:pt x="94" y="43"/>
                    <a:pt x="97" y="41"/>
                  </a:cubicBezTo>
                  <a:cubicBezTo>
                    <a:pt x="97" y="41"/>
                    <a:pt x="98" y="41"/>
                    <a:pt x="98" y="41"/>
                  </a:cubicBezTo>
                  <a:cubicBezTo>
                    <a:pt x="101" y="39"/>
                    <a:pt x="105" y="38"/>
                    <a:pt x="108" y="36"/>
                  </a:cubicBezTo>
                  <a:cubicBezTo>
                    <a:pt x="111" y="34"/>
                    <a:pt x="115" y="33"/>
                    <a:pt x="118" y="31"/>
                  </a:cubicBezTo>
                  <a:cubicBezTo>
                    <a:pt x="120" y="30"/>
                    <a:pt x="121" y="29"/>
                    <a:pt x="123" y="29"/>
                  </a:cubicBezTo>
                  <a:cubicBezTo>
                    <a:pt x="125" y="28"/>
                    <a:pt x="127" y="27"/>
                    <a:pt x="129" y="26"/>
                  </a:cubicBezTo>
                  <a:cubicBezTo>
                    <a:pt x="132" y="24"/>
                    <a:pt x="135" y="22"/>
                    <a:pt x="139" y="20"/>
                  </a:cubicBezTo>
                  <a:cubicBezTo>
                    <a:pt x="142" y="19"/>
                    <a:pt x="144" y="17"/>
                    <a:pt x="147" y="16"/>
                  </a:cubicBezTo>
                  <a:cubicBezTo>
                    <a:pt x="148" y="15"/>
                    <a:pt x="148" y="15"/>
                    <a:pt x="149" y="15"/>
                  </a:cubicBezTo>
                  <a:cubicBezTo>
                    <a:pt x="149" y="15"/>
                    <a:pt x="149" y="14"/>
                    <a:pt x="149" y="14"/>
                  </a:cubicBezTo>
                  <a:cubicBezTo>
                    <a:pt x="152" y="13"/>
                    <a:pt x="156" y="11"/>
                    <a:pt x="159" y="9"/>
                  </a:cubicBezTo>
                  <a:cubicBezTo>
                    <a:pt x="156" y="8"/>
                    <a:pt x="154" y="6"/>
                    <a:pt x="152" y="5"/>
                  </a:cubicBezTo>
                  <a:cubicBezTo>
                    <a:pt x="151" y="5"/>
                    <a:pt x="151" y="5"/>
                    <a:pt x="151" y="5"/>
                  </a:cubicBezTo>
                  <a:cubicBezTo>
                    <a:pt x="149" y="4"/>
                    <a:pt x="146" y="2"/>
                    <a:pt x="144" y="1"/>
                  </a:cubicBezTo>
                  <a:cubicBezTo>
                    <a:pt x="143" y="0"/>
                    <a:pt x="142" y="0"/>
                    <a:pt x="142" y="0"/>
                  </a:cubicBezTo>
                  <a:cubicBezTo>
                    <a:pt x="141" y="0"/>
                    <a:pt x="140" y="1"/>
                    <a:pt x="139" y="1"/>
                  </a:cubicBezTo>
                  <a:cubicBezTo>
                    <a:pt x="137" y="2"/>
                    <a:pt x="135" y="3"/>
                    <a:pt x="134" y="4"/>
                  </a:cubicBezTo>
                  <a:cubicBezTo>
                    <a:pt x="132" y="5"/>
                    <a:pt x="130" y="6"/>
                    <a:pt x="128" y="7"/>
                  </a:cubicBezTo>
                  <a:cubicBezTo>
                    <a:pt x="126" y="8"/>
                    <a:pt x="125" y="9"/>
                    <a:pt x="123" y="10"/>
                  </a:cubicBezTo>
                  <a:cubicBezTo>
                    <a:pt x="120" y="11"/>
                    <a:pt x="116" y="13"/>
                    <a:pt x="113" y="15"/>
                  </a:cubicBezTo>
                  <a:cubicBezTo>
                    <a:pt x="110" y="17"/>
                    <a:pt x="106" y="18"/>
                    <a:pt x="103" y="20"/>
                  </a:cubicBezTo>
                  <a:cubicBezTo>
                    <a:pt x="103" y="20"/>
                    <a:pt x="102" y="20"/>
                    <a:pt x="102" y="20"/>
                  </a:cubicBezTo>
                  <a:cubicBezTo>
                    <a:pt x="99" y="22"/>
                    <a:pt x="96" y="24"/>
                    <a:pt x="93" y="25"/>
                  </a:cubicBezTo>
                  <a:cubicBezTo>
                    <a:pt x="89" y="27"/>
                    <a:pt x="86" y="28"/>
                    <a:pt x="82" y="30"/>
                  </a:cubicBezTo>
                  <a:cubicBezTo>
                    <a:pt x="81" y="31"/>
                    <a:pt x="79" y="32"/>
                    <a:pt x="77" y="32"/>
                  </a:cubicBezTo>
                  <a:cubicBezTo>
                    <a:pt x="75" y="33"/>
                    <a:pt x="74" y="34"/>
                    <a:pt x="72" y="34"/>
                  </a:cubicBezTo>
                  <a:cubicBezTo>
                    <a:pt x="69" y="36"/>
                    <a:pt x="66" y="37"/>
                    <a:pt x="62" y="39"/>
                  </a:cubicBezTo>
                  <a:cubicBezTo>
                    <a:pt x="59" y="40"/>
                    <a:pt x="55" y="42"/>
                    <a:pt x="52" y="43"/>
                  </a:cubicBezTo>
                  <a:cubicBezTo>
                    <a:pt x="52" y="43"/>
                    <a:pt x="52" y="43"/>
                    <a:pt x="51" y="43"/>
                  </a:cubicBezTo>
                  <a:cubicBezTo>
                    <a:pt x="48" y="45"/>
                    <a:pt x="45" y="46"/>
                    <a:pt x="42" y="47"/>
                  </a:cubicBezTo>
                  <a:cubicBezTo>
                    <a:pt x="39" y="49"/>
                    <a:pt x="35" y="50"/>
                    <a:pt x="32" y="51"/>
                  </a:cubicBezTo>
                  <a:cubicBezTo>
                    <a:pt x="30" y="52"/>
                    <a:pt x="28" y="53"/>
                    <a:pt x="26" y="54"/>
                  </a:cubicBezTo>
                  <a:cubicBezTo>
                    <a:pt x="25" y="54"/>
                    <a:pt x="24" y="55"/>
                    <a:pt x="22" y="55"/>
                  </a:cubicBezTo>
                  <a:cubicBezTo>
                    <a:pt x="19" y="57"/>
                    <a:pt x="16" y="58"/>
                    <a:pt x="12" y="59"/>
                  </a:cubicBezTo>
                  <a:cubicBezTo>
                    <a:pt x="10" y="60"/>
                    <a:pt x="8" y="61"/>
                    <a:pt x="6" y="62"/>
                  </a:cubicBezTo>
                  <a:cubicBezTo>
                    <a:pt x="5" y="62"/>
                    <a:pt x="4" y="63"/>
                    <a:pt x="2" y="63"/>
                  </a:cubicBezTo>
                  <a:cubicBezTo>
                    <a:pt x="2" y="63"/>
                    <a:pt x="2" y="63"/>
                    <a:pt x="2" y="63"/>
                  </a:cubicBezTo>
                  <a:cubicBezTo>
                    <a:pt x="1" y="63"/>
                    <a:pt x="1" y="64"/>
                    <a:pt x="0" y="64"/>
                  </a:cubicBezTo>
                  <a:cubicBezTo>
                    <a:pt x="0" y="64"/>
                    <a:pt x="1" y="65"/>
                    <a:pt x="1" y="65"/>
                  </a:cubicBezTo>
                  <a:cubicBezTo>
                    <a:pt x="1" y="66"/>
                    <a:pt x="1" y="66"/>
                    <a:pt x="2" y="6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1" name="Freeform 18">
              <a:extLst>
                <a:ext uri="{FF2B5EF4-FFF2-40B4-BE49-F238E27FC236}">
                  <a16:creationId xmlns:a16="http://schemas.microsoft.com/office/drawing/2014/main" id="{E1E280F0-B8E5-E26F-786F-55081CA3E065}"/>
                </a:ext>
              </a:extLst>
            </p:cNvPr>
            <p:cNvSpPr>
              <a:spLocks/>
            </p:cNvSpPr>
            <p:nvPr/>
          </p:nvSpPr>
          <p:spPr bwMode="auto">
            <a:xfrm>
              <a:off x="2989263" y="2419350"/>
              <a:ext cx="255588" cy="315913"/>
            </a:xfrm>
            <a:custGeom>
              <a:avLst/>
              <a:gdLst>
                <a:gd name="T0" fmla="*/ 65 w 101"/>
                <a:gd name="T1" fmla="*/ 51 h 124"/>
                <a:gd name="T2" fmla="*/ 64 w 101"/>
                <a:gd name="T3" fmla="*/ 52 h 124"/>
                <a:gd name="T4" fmla="*/ 53 w 101"/>
                <a:gd name="T5" fmla="*/ 69 h 124"/>
                <a:gd name="T6" fmla="*/ 51 w 101"/>
                <a:gd name="T7" fmla="*/ 71 h 124"/>
                <a:gd name="T8" fmla="*/ 39 w 101"/>
                <a:gd name="T9" fmla="*/ 84 h 124"/>
                <a:gd name="T10" fmla="*/ 32 w 101"/>
                <a:gd name="T11" fmla="*/ 90 h 124"/>
                <a:gd name="T12" fmla="*/ 27 w 101"/>
                <a:gd name="T13" fmla="*/ 95 h 124"/>
                <a:gd name="T14" fmla="*/ 16 w 101"/>
                <a:gd name="T15" fmla="*/ 105 h 124"/>
                <a:gd name="T16" fmla="*/ 5 w 101"/>
                <a:gd name="T17" fmla="*/ 113 h 124"/>
                <a:gd name="T18" fmla="*/ 4 w 101"/>
                <a:gd name="T19" fmla="*/ 113 h 124"/>
                <a:gd name="T20" fmla="*/ 0 w 101"/>
                <a:gd name="T21" fmla="*/ 117 h 124"/>
                <a:gd name="T22" fmla="*/ 3 w 101"/>
                <a:gd name="T23" fmla="*/ 118 h 124"/>
                <a:gd name="T24" fmla="*/ 4 w 101"/>
                <a:gd name="T25" fmla="*/ 118 h 124"/>
                <a:gd name="T26" fmla="*/ 12 w 101"/>
                <a:gd name="T27" fmla="*/ 121 h 124"/>
                <a:gd name="T28" fmla="*/ 17 w 101"/>
                <a:gd name="T29" fmla="*/ 123 h 124"/>
                <a:gd name="T30" fmla="*/ 18 w 101"/>
                <a:gd name="T31" fmla="*/ 124 h 124"/>
                <a:gd name="T32" fmla="*/ 21 w 101"/>
                <a:gd name="T33" fmla="*/ 122 h 124"/>
                <a:gd name="T34" fmla="*/ 26 w 101"/>
                <a:gd name="T35" fmla="*/ 118 h 124"/>
                <a:gd name="T36" fmla="*/ 32 w 101"/>
                <a:gd name="T37" fmla="*/ 113 h 124"/>
                <a:gd name="T38" fmla="*/ 43 w 101"/>
                <a:gd name="T39" fmla="*/ 103 h 124"/>
                <a:gd name="T40" fmla="*/ 55 w 101"/>
                <a:gd name="T41" fmla="*/ 91 h 124"/>
                <a:gd name="T42" fmla="*/ 55 w 101"/>
                <a:gd name="T43" fmla="*/ 91 h 124"/>
                <a:gd name="T44" fmla="*/ 66 w 101"/>
                <a:gd name="T45" fmla="*/ 79 h 124"/>
                <a:gd name="T46" fmla="*/ 68 w 101"/>
                <a:gd name="T47" fmla="*/ 76 h 124"/>
                <a:gd name="T48" fmla="*/ 82 w 101"/>
                <a:gd name="T49" fmla="*/ 53 h 124"/>
                <a:gd name="T50" fmla="*/ 86 w 101"/>
                <a:gd name="T51" fmla="*/ 45 h 124"/>
                <a:gd name="T52" fmla="*/ 91 w 101"/>
                <a:gd name="T53" fmla="*/ 35 h 124"/>
                <a:gd name="T54" fmla="*/ 99 w 101"/>
                <a:gd name="T55" fmla="*/ 8 h 124"/>
                <a:gd name="T56" fmla="*/ 101 w 101"/>
                <a:gd name="T57" fmla="*/ 0 h 124"/>
                <a:gd name="T58" fmla="*/ 99 w 101"/>
                <a:gd name="T59" fmla="*/ 0 h 124"/>
                <a:gd name="T60" fmla="*/ 99 w 101"/>
                <a:gd name="T61" fmla="*/ 0 h 124"/>
                <a:gd name="T62" fmla="*/ 95 w 101"/>
                <a:gd name="T63" fmla="*/ 0 h 124"/>
                <a:gd name="T64" fmla="*/ 86 w 101"/>
                <a:gd name="T65" fmla="*/ 0 h 124"/>
                <a:gd name="T66" fmla="*/ 84 w 101"/>
                <a:gd name="T67" fmla="*/ 0 h 124"/>
                <a:gd name="T68" fmla="*/ 84 w 101"/>
                <a:gd name="T69" fmla="*/ 4 h 124"/>
                <a:gd name="T70" fmla="*/ 72 w 101"/>
                <a:gd name="T71" fmla="*/ 38 h 124"/>
                <a:gd name="T72" fmla="*/ 65 w 101"/>
                <a:gd name="T73" fmla="*/ 5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124">
                  <a:moveTo>
                    <a:pt x="65" y="51"/>
                  </a:moveTo>
                  <a:cubicBezTo>
                    <a:pt x="64" y="51"/>
                    <a:pt x="64" y="52"/>
                    <a:pt x="64" y="52"/>
                  </a:cubicBezTo>
                  <a:cubicBezTo>
                    <a:pt x="61" y="58"/>
                    <a:pt x="57" y="63"/>
                    <a:pt x="53" y="69"/>
                  </a:cubicBezTo>
                  <a:cubicBezTo>
                    <a:pt x="52" y="69"/>
                    <a:pt x="52" y="70"/>
                    <a:pt x="51" y="71"/>
                  </a:cubicBezTo>
                  <a:cubicBezTo>
                    <a:pt x="47" y="75"/>
                    <a:pt x="43" y="80"/>
                    <a:pt x="39" y="84"/>
                  </a:cubicBezTo>
                  <a:cubicBezTo>
                    <a:pt x="37" y="86"/>
                    <a:pt x="35" y="88"/>
                    <a:pt x="32" y="90"/>
                  </a:cubicBezTo>
                  <a:cubicBezTo>
                    <a:pt x="31" y="92"/>
                    <a:pt x="29" y="94"/>
                    <a:pt x="27" y="95"/>
                  </a:cubicBezTo>
                  <a:cubicBezTo>
                    <a:pt x="23" y="98"/>
                    <a:pt x="20" y="102"/>
                    <a:pt x="16" y="105"/>
                  </a:cubicBezTo>
                  <a:cubicBezTo>
                    <a:pt x="12" y="107"/>
                    <a:pt x="9" y="110"/>
                    <a:pt x="5" y="113"/>
                  </a:cubicBezTo>
                  <a:cubicBezTo>
                    <a:pt x="5" y="113"/>
                    <a:pt x="5" y="113"/>
                    <a:pt x="4" y="113"/>
                  </a:cubicBezTo>
                  <a:cubicBezTo>
                    <a:pt x="3" y="114"/>
                    <a:pt x="1" y="116"/>
                    <a:pt x="0" y="117"/>
                  </a:cubicBezTo>
                  <a:cubicBezTo>
                    <a:pt x="1" y="117"/>
                    <a:pt x="2" y="118"/>
                    <a:pt x="3" y="118"/>
                  </a:cubicBezTo>
                  <a:cubicBezTo>
                    <a:pt x="3" y="118"/>
                    <a:pt x="4" y="118"/>
                    <a:pt x="4" y="118"/>
                  </a:cubicBezTo>
                  <a:cubicBezTo>
                    <a:pt x="6" y="119"/>
                    <a:pt x="9" y="120"/>
                    <a:pt x="12" y="121"/>
                  </a:cubicBezTo>
                  <a:cubicBezTo>
                    <a:pt x="14" y="122"/>
                    <a:pt x="15" y="122"/>
                    <a:pt x="17" y="123"/>
                  </a:cubicBezTo>
                  <a:cubicBezTo>
                    <a:pt x="17" y="123"/>
                    <a:pt x="18" y="123"/>
                    <a:pt x="18" y="124"/>
                  </a:cubicBezTo>
                  <a:cubicBezTo>
                    <a:pt x="19" y="123"/>
                    <a:pt x="20" y="122"/>
                    <a:pt x="21" y="122"/>
                  </a:cubicBezTo>
                  <a:cubicBezTo>
                    <a:pt x="23" y="120"/>
                    <a:pt x="24" y="119"/>
                    <a:pt x="26" y="118"/>
                  </a:cubicBezTo>
                  <a:cubicBezTo>
                    <a:pt x="28" y="116"/>
                    <a:pt x="30" y="114"/>
                    <a:pt x="32" y="113"/>
                  </a:cubicBezTo>
                  <a:cubicBezTo>
                    <a:pt x="36" y="109"/>
                    <a:pt x="40" y="106"/>
                    <a:pt x="43" y="103"/>
                  </a:cubicBezTo>
                  <a:cubicBezTo>
                    <a:pt x="47" y="99"/>
                    <a:pt x="51" y="95"/>
                    <a:pt x="55" y="91"/>
                  </a:cubicBezTo>
                  <a:cubicBezTo>
                    <a:pt x="55" y="91"/>
                    <a:pt x="55" y="91"/>
                    <a:pt x="55" y="91"/>
                  </a:cubicBezTo>
                  <a:cubicBezTo>
                    <a:pt x="59" y="87"/>
                    <a:pt x="62" y="83"/>
                    <a:pt x="66" y="79"/>
                  </a:cubicBezTo>
                  <a:cubicBezTo>
                    <a:pt x="66" y="78"/>
                    <a:pt x="67" y="77"/>
                    <a:pt x="68" y="76"/>
                  </a:cubicBezTo>
                  <a:cubicBezTo>
                    <a:pt x="73" y="69"/>
                    <a:pt x="78" y="61"/>
                    <a:pt x="82" y="53"/>
                  </a:cubicBezTo>
                  <a:cubicBezTo>
                    <a:pt x="84" y="51"/>
                    <a:pt x="85" y="48"/>
                    <a:pt x="86" y="45"/>
                  </a:cubicBezTo>
                  <a:cubicBezTo>
                    <a:pt x="88" y="42"/>
                    <a:pt x="89" y="39"/>
                    <a:pt x="91" y="35"/>
                  </a:cubicBezTo>
                  <a:cubicBezTo>
                    <a:pt x="94" y="27"/>
                    <a:pt x="97" y="17"/>
                    <a:pt x="99" y="8"/>
                  </a:cubicBezTo>
                  <a:cubicBezTo>
                    <a:pt x="100" y="5"/>
                    <a:pt x="101" y="3"/>
                    <a:pt x="101" y="0"/>
                  </a:cubicBezTo>
                  <a:cubicBezTo>
                    <a:pt x="100" y="0"/>
                    <a:pt x="100" y="0"/>
                    <a:pt x="99" y="0"/>
                  </a:cubicBezTo>
                  <a:cubicBezTo>
                    <a:pt x="99" y="0"/>
                    <a:pt x="99" y="0"/>
                    <a:pt x="99" y="0"/>
                  </a:cubicBezTo>
                  <a:cubicBezTo>
                    <a:pt x="97" y="0"/>
                    <a:pt x="96" y="0"/>
                    <a:pt x="95" y="0"/>
                  </a:cubicBezTo>
                  <a:cubicBezTo>
                    <a:pt x="92" y="0"/>
                    <a:pt x="89" y="0"/>
                    <a:pt x="86" y="0"/>
                  </a:cubicBezTo>
                  <a:cubicBezTo>
                    <a:pt x="85" y="0"/>
                    <a:pt x="85" y="0"/>
                    <a:pt x="84" y="0"/>
                  </a:cubicBezTo>
                  <a:cubicBezTo>
                    <a:pt x="84" y="2"/>
                    <a:pt x="84" y="3"/>
                    <a:pt x="84" y="4"/>
                  </a:cubicBezTo>
                  <a:cubicBezTo>
                    <a:pt x="81" y="16"/>
                    <a:pt x="77" y="27"/>
                    <a:pt x="72" y="38"/>
                  </a:cubicBezTo>
                  <a:cubicBezTo>
                    <a:pt x="69" y="43"/>
                    <a:pt x="67" y="47"/>
                    <a:pt x="65" y="5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2" name="Freeform 19">
              <a:extLst>
                <a:ext uri="{FF2B5EF4-FFF2-40B4-BE49-F238E27FC236}">
                  <a16:creationId xmlns:a16="http://schemas.microsoft.com/office/drawing/2014/main" id="{0749316E-3DE9-ABED-7ECE-30CD5442154D}"/>
                </a:ext>
              </a:extLst>
            </p:cNvPr>
            <p:cNvSpPr>
              <a:spLocks/>
            </p:cNvSpPr>
            <p:nvPr/>
          </p:nvSpPr>
          <p:spPr bwMode="auto">
            <a:xfrm>
              <a:off x="2819400" y="1943100"/>
              <a:ext cx="374650" cy="260350"/>
            </a:xfrm>
            <a:custGeom>
              <a:avLst/>
              <a:gdLst>
                <a:gd name="T0" fmla="*/ 3 w 148"/>
                <a:gd name="T1" fmla="*/ 18 h 103"/>
                <a:gd name="T2" fmla="*/ 11 w 148"/>
                <a:gd name="T3" fmla="*/ 21 h 103"/>
                <a:gd name="T4" fmla="*/ 20 w 148"/>
                <a:gd name="T5" fmla="*/ 25 h 103"/>
                <a:gd name="T6" fmla="*/ 23 w 148"/>
                <a:gd name="T7" fmla="*/ 26 h 103"/>
                <a:gd name="T8" fmla="*/ 28 w 148"/>
                <a:gd name="T9" fmla="*/ 28 h 103"/>
                <a:gd name="T10" fmla="*/ 34 w 148"/>
                <a:gd name="T11" fmla="*/ 31 h 103"/>
                <a:gd name="T12" fmla="*/ 36 w 148"/>
                <a:gd name="T13" fmla="*/ 32 h 103"/>
                <a:gd name="T14" fmla="*/ 43 w 148"/>
                <a:gd name="T15" fmla="*/ 36 h 103"/>
                <a:gd name="T16" fmla="*/ 44 w 148"/>
                <a:gd name="T17" fmla="*/ 36 h 103"/>
                <a:gd name="T18" fmla="*/ 52 w 148"/>
                <a:gd name="T19" fmla="*/ 41 h 103"/>
                <a:gd name="T20" fmla="*/ 60 w 148"/>
                <a:gd name="T21" fmla="*/ 45 h 103"/>
                <a:gd name="T22" fmla="*/ 63 w 148"/>
                <a:gd name="T23" fmla="*/ 47 h 103"/>
                <a:gd name="T24" fmla="*/ 68 w 148"/>
                <a:gd name="T25" fmla="*/ 50 h 103"/>
                <a:gd name="T26" fmla="*/ 76 w 148"/>
                <a:gd name="T27" fmla="*/ 55 h 103"/>
                <a:gd name="T28" fmla="*/ 83 w 148"/>
                <a:gd name="T29" fmla="*/ 60 h 103"/>
                <a:gd name="T30" fmla="*/ 83 w 148"/>
                <a:gd name="T31" fmla="*/ 60 h 103"/>
                <a:gd name="T32" fmla="*/ 91 w 148"/>
                <a:gd name="T33" fmla="*/ 66 h 103"/>
                <a:gd name="T34" fmla="*/ 96 w 148"/>
                <a:gd name="T35" fmla="*/ 70 h 103"/>
                <a:gd name="T36" fmla="*/ 99 w 148"/>
                <a:gd name="T37" fmla="*/ 72 h 103"/>
                <a:gd name="T38" fmla="*/ 102 w 148"/>
                <a:gd name="T39" fmla="*/ 75 h 103"/>
                <a:gd name="T40" fmla="*/ 106 w 148"/>
                <a:gd name="T41" fmla="*/ 78 h 103"/>
                <a:gd name="T42" fmla="*/ 114 w 148"/>
                <a:gd name="T43" fmla="*/ 85 h 103"/>
                <a:gd name="T44" fmla="*/ 121 w 148"/>
                <a:gd name="T45" fmla="*/ 92 h 103"/>
                <a:gd name="T46" fmla="*/ 121 w 148"/>
                <a:gd name="T47" fmla="*/ 93 h 103"/>
                <a:gd name="T48" fmla="*/ 128 w 148"/>
                <a:gd name="T49" fmla="*/ 101 h 103"/>
                <a:gd name="T50" fmla="*/ 129 w 148"/>
                <a:gd name="T51" fmla="*/ 103 h 103"/>
                <a:gd name="T52" fmla="*/ 137 w 148"/>
                <a:gd name="T53" fmla="*/ 102 h 103"/>
                <a:gd name="T54" fmla="*/ 141 w 148"/>
                <a:gd name="T55" fmla="*/ 102 h 103"/>
                <a:gd name="T56" fmla="*/ 146 w 148"/>
                <a:gd name="T57" fmla="*/ 101 h 103"/>
                <a:gd name="T58" fmla="*/ 148 w 148"/>
                <a:gd name="T59" fmla="*/ 101 h 103"/>
                <a:gd name="T60" fmla="*/ 147 w 148"/>
                <a:gd name="T61" fmla="*/ 99 h 103"/>
                <a:gd name="T62" fmla="*/ 143 w 148"/>
                <a:gd name="T63" fmla="*/ 94 h 103"/>
                <a:gd name="T64" fmla="*/ 140 w 148"/>
                <a:gd name="T65" fmla="*/ 90 h 103"/>
                <a:gd name="T66" fmla="*/ 133 w 148"/>
                <a:gd name="T67" fmla="*/ 81 h 103"/>
                <a:gd name="T68" fmla="*/ 125 w 148"/>
                <a:gd name="T69" fmla="*/ 74 h 103"/>
                <a:gd name="T70" fmla="*/ 125 w 148"/>
                <a:gd name="T71" fmla="*/ 74 h 103"/>
                <a:gd name="T72" fmla="*/ 118 w 148"/>
                <a:gd name="T73" fmla="*/ 67 h 103"/>
                <a:gd name="T74" fmla="*/ 111 w 148"/>
                <a:gd name="T75" fmla="*/ 61 h 103"/>
                <a:gd name="T76" fmla="*/ 106 w 148"/>
                <a:gd name="T77" fmla="*/ 57 h 103"/>
                <a:gd name="T78" fmla="*/ 106 w 148"/>
                <a:gd name="T79" fmla="*/ 57 h 103"/>
                <a:gd name="T80" fmla="*/ 103 w 148"/>
                <a:gd name="T81" fmla="*/ 55 h 103"/>
                <a:gd name="T82" fmla="*/ 95 w 148"/>
                <a:gd name="T83" fmla="*/ 49 h 103"/>
                <a:gd name="T84" fmla="*/ 87 w 148"/>
                <a:gd name="T85" fmla="*/ 44 h 103"/>
                <a:gd name="T86" fmla="*/ 87 w 148"/>
                <a:gd name="T87" fmla="*/ 43 h 103"/>
                <a:gd name="T88" fmla="*/ 80 w 148"/>
                <a:gd name="T89" fmla="*/ 38 h 103"/>
                <a:gd name="T90" fmla="*/ 72 w 148"/>
                <a:gd name="T91" fmla="*/ 34 h 103"/>
                <a:gd name="T92" fmla="*/ 67 w 148"/>
                <a:gd name="T93" fmla="*/ 31 h 103"/>
                <a:gd name="T94" fmla="*/ 64 w 148"/>
                <a:gd name="T95" fmla="*/ 29 h 103"/>
                <a:gd name="T96" fmla="*/ 56 w 148"/>
                <a:gd name="T97" fmla="*/ 25 h 103"/>
                <a:gd name="T98" fmla="*/ 48 w 148"/>
                <a:gd name="T99" fmla="*/ 21 h 103"/>
                <a:gd name="T100" fmla="*/ 47 w 148"/>
                <a:gd name="T101" fmla="*/ 20 h 103"/>
                <a:gd name="T102" fmla="*/ 40 w 148"/>
                <a:gd name="T103" fmla="*/ 17 h 103"/>
                <a:gd name="T104" fmla="*/ 40 w 148"/>
                <a:gd name="T105" fmla="*/ 17 h 103"/>
                <a:gd name="T106" fmla="*/ 31 w 148"/>
                <a:gd name="T107" fmla="*/ 13 h 103"/>
                <a:gd name="T108" fmla="*/ 27 w 148"/>
                <a:gd name="T109" fmla="*/ 11 h 103"/>
                <a:gd name="T110" fmla="*/ 23 w 148"/>
                <a:gd name="T111" fmla="*/ 9 h 103"/>
                <a:gd name="T112" fmla="*/ 15 w 148"/>
                <a:gd name="T113" fmla="*/ 6 h 103"/>
                <a:gd name="T114" fmla="*/ 7 w 148"/>
                <a:gd name="T115" fmla="*/ 2 h 103"/>
                <a:gd name="T116" fmla="*/ 6 w 148"/>
                <a:gd name="T117" fmla="*/ 2 h 103"/>
                <a:gd name="T118" fmla="*/ 2 w 148"/>
                <a:gd name="T119" fmla="*/ 0 h 103"/>
                <a:gd name="T120" fmla="*/ 0 w 148"/>
                <a:gd name="T121" fmla="*/ 16 h 103"/>
                <a:gd name="T122" fmla="*/ 3 w 148"/>
                <a:gd name="T123" fmla="*/ 17 h 103"/>
                <a:gd name="T124" fmla="*/ 3 w 148"/>
                <a:gd name="T12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 h="103">
                  <a:moveTo>
                    <a:pt x="3" y="18"/>
                  </a:moveTo>
                  <a:cubicBezTo>
                    <a:pt x="6" y="19"/>
                    <a:pt x="9" y="20"/>
                    <a:pt x="11" y="21"/>
                  </a:cubicBezTo>
                  <a:cubicBezTo>
                    <a:pt x="14" y="22"/>
                    <a:pt x="17" y="23"/>
                    <a:pt x="20" y="25"/>
                  </a:cubicBezTo>
                  <a:cubicBezTo>
                    <a:pt x="21" y="25"/>
                    <a:pt x="22" y="26"/>
                    <a:pt x="23" y="26"/>
                  </a:cubicBezTo>
                  <a:cubicBezTo>
                    <a:pt x="25" y="27"/>
                    <a:pt x="26" y="28"/>
                    <a:pt x="28" y="28"/>
                  </a:cubicBezTo>
                  <a:cubicBezTo>
                    <a:pt x="30" y="29"/>
                    <a:pt x="32" y="30"/>
                    <a:pt x="34" y="31"/>
                  </a:cubicBezTo>
                  <a:cubicBezTo>
                    <a:pt x="34" y="32"/>
                    <a:pt x="35" y="32"/>
                    <a:pt x="36" y="32"/>
                  </a:cubicBezTo>
                  <a:cubicBezTo>
                    <a:pt x="38" y="34"/>
                    <a:pt x="41" y="35"/>
                    <a:pt x="43" y="36"/>
                  </a:cubicBezTo>
                  <a:cubicBezTo>
                    <a:pt x="44" y="36"/>
                    <a:pt x="44" y="36"/>
                    <a:pt x="44" y="36"/>
                  </a:cubicBezTo>
                  <a:cubicBezTo>
                    <a:pt x="47" y="38"/>
                    <a:pt x="49" y="39"/>
                    <a:pt x="52" y="41"/>
                  </a:cubicBezTo>
                  <a:cubicBezTo>
                    <a:pt x="55" y="42"/>
                    <a:pt x="57" y="44"/>
                    <a:pt x="60" y="45"/>
                  </a:cubicBezTo>
                  <a:cubicBezTo>
                    <a:pt x="61" y="46"/>
                    <a:pt x="62" y="47"/>
                    <a:pt x="63" y="47"/>
                  </a:cubicBezTo>
                  <a:cubicBezTo>
                    <a:pt x="65" y="48"/>
                    <a:pt x="66" y="49"/>
                    <a:pt x="68" y="50"/>
                  </a:cubicBezTo>
                  <a:cubicBezTo>
                    <a:pt x="70" y="52"/>
                    <a:pt x="73" y="53"/>
                    <a:pt x="76" y="55"/>
                  </a:cubicBezTo>
                  <a:cubicBezTo>
                    <a:pt x="78" y="57"/>
                    <a:pt x="81" y="58"/>
                    <a:pt x="83" y="60"/>
                  </a:cubicBezTo>
                  <a:cubicBezTo>
                    <a:pt x="83" y="60"/>
                    <a:pt x="83" y="60"/>
                    <a:pt x="83" y="60"/>
                  </a:cubicBezTo>
                  <a:cubicBezTo>
                    <a:pt x="86" y="62"/>
                    <a:pt x="89" y="64"/>
                    <a:pt x="91" y="66"/>
                  </a:cubicBezTo>
                  <a:cubicBezTo>
                    <a:pt x="93" y="67"/>
                    <a:pt x="95" y="68"/>
                    <a:pt x="96" y="70"/>
                  </a:cubicBezTo>
                  <a:cubicBezTo>
                    <a:pt x="97" y="70"/>
                    <a:pt x="98" y="71"/>
                    <a:pt x="99" y="72"/>
                  </a:cubicBezTo>
                  <a:cubicBezTo>
                    <a:pt x="100" y="73"/>
                    <a:pt x="101" y="74"/>
                    <a:pt x="102" y="75"/>
                  </a:cubicBezTo>
                  <a:cubicBezTo>
                    <a:pt x="104" y="76"/>
                    <a:pt x="105" y="77"/>
                    <a:pt x="106" y="78"/>
                  </a:cubicBezTo>
                  <a:cubicBezTo>
                    <a:pt x="109" y="80"/>
                    <a:pt x="111" y="83"/>
                    <a:pt x="114" y="85"/>
                  </a:cubicBezTo>
                  <a:cubicBezTo>
                    <a:pt x="116" y="87"/>
                    <a:pt x="119" y="90"/>
                    <a:pt x="121" y="92"/>
                  </a:cubicBezTo>
                  <a:cubicBezTo>
                    <a:pt x="121" y="92"/>
                    <a:pt x="121" y="92"/>
                    <a:pt x="121" y="93"/>
                  </a:cubicBezTo>
                  <a:cubicBezTo>
                    <a:pt x="123" y="95"/>
                    <a:pt x="126" y="98"/>
                    <a:pt x="128" y="101"/>
                  </a:cubicBezTo>
                  <a:cubicBezTo>
                    <a:pt x="129" y="102"/>
                    <a:pt x="129" y="102"/>
                    <a:pt x="129" y="103"/>
                  </a:cubicBezTo>
                  <a:cubicBezTo>
                    <a:pt x="132" y="102"/>
                    <a:pt x="134" y="102"/>
                    <a:pt x="137" y="102"/>
                  </a:cubicBezTo>
                  <a:cubicBezTo>
                    <a:pt x="138" y="102"/>
                    <a:pt x="140" y="102"/>
                    <a:pt x="141" y="102"/>
                  </a:cubicBezTo>
                  <a:cubicBezTo>
                    <a:pt x="143" y="101"/>
                    <a:pt x="145" y="101"/>
                    <a:pt x="146" y="101"/>
                  </a:cubicBezTo>
                  <a:cubicBezTo>
                    <a:pt x="147" y="101"/>
                    <a:pt x="147" y="101"/>
                    <a:pt x="148" y="101"/>
                  </a:cubicBezTo>
                  <a:cubicBezTo>
                    <a:pt x="148" y="100"/>
                    <a:pt x="147" y="99"/>
                    <a:pt x="147" y="99"/>
                  </a:cubicBezTo>
                  <a:cubicBezTo>
                    <a:pt x="145" y="97"/>
                    <a:pt x="144" y="95"/>
                    <a:pt x="143" y="94"/>
                  </a:cubicBezTo>
                  <a:cubicBezTo>
                    <a:pt x="142" y="92"/>
                    <a:pt x="141" y="91"/>
                    <a:pt x="140" y="90"/>
                  </a:cubicBezTo>
                  <a:cubicBezTo>
                    <a:pt x="138" y="87"/>
                    <a:pt x="135" y="84"/>
                    <a:pt x="133" y="81"/>
                  </a:cubicBezTo>
                  <a:cubicBezTo>
                    <a:pt x="130" y="79"/>
                    <a:pt x="128" y="76"/>
                    <a:pt x="125" y="74"/>
                  </a:cubicBezTo>
                  <a:cubicBezTo>
                    <a:pt x="125" y="74"/>
                    <a:pt x="125" y="74"/>
                    <a:pt x="125" y="74"/>
                  </a:cubicBezTo>
                  <a:cubicBezTo>
                    <a:pt x="123" y="71"/>
                    <a:pt x="120" y="69"/>
                    <a:pt x="118" y="67"/>
                  </a:cubicBezTo>
                  <a:cubicBezTo>
                    <a:pt x="116" y="65"/>
                    <a:pt x="113" y="63"/>
                    <a:pt x="111" y="61"/>
                  </a:cubicBezTo>
                  <a:cubicBezTo>
                    <a:pt x="109" y="59"/>
                    <a:pt x="108" y="58"/>
                    <a:pt x="106" y="57"/>
                  </a:cubicBezTo>
                  <a:cubicBezTo>
                    <a:pt x="106" y="57"/>
                    <a:pt x="106" y="57"/>
                    <a:pt x="106" y="57"/>
                  </a:cubicBezTo>
                  <a:cubicBezTo>
                    <a:pt x="105" y="56"/>
                    <a:pt x="104" y="55"/>
                    <a:pt x="103" y="55"/>
                  </a:cubicBezTo>
                  <a:cubicBezTo>
                    <a:pt x="100" y="53"/>
                    <a:pt x="98" y="51"/>
                    <a:pt x="95" y="49"/>
                  </a:cubicBezTo>
                  <a:cubicBezTo>
                    <a:pt x="93" y="47"/>
                    <a:pt x="90" y="45"/>
                    <a:pt x="87" y="44"/>
                  </a:cubicBezTo>
                  <a:cubicBezTo>
                    <a:pt x="87" y="43"/>
                    <a:pt x="87" y="43"/>
                    <a:pt x="87" y="43"/>
                  </a:cubicBezTo>
                  <a:cubicBezTo>
                    <a:pt x="85" y="42"/>
                    <a:pt x="82" y="40"/>
                    <a:pt x="80" y="38"/>
                  </a:cubicBezTo>
                  <a:cubicBezTo>
                    <a:pt x="77" y="37"/>
                    <a:pt x="74" y="35"/>
                    <a:pt x="72" y="34"/>
                  </a:cubicBezTo>
                  <a:cubicBezTo>
                    <a:pt x="70" y="33"/>
                    <a:pt x="69" y="32"/>
                    <a:pt x="67" y="31"/>
                  </a:cubicBezTo>
                  <a:cubicBezTo>
                    <a:pt x="66" y="30"/>
                    <a:pt x="65" y="30"/>
                    <a:pt x="64" y="29"/>
                  </a:cubicBezTo>
                  <a:cubicBezTo>
                    <a:pt x="61" y="28"/>
                    <a:pt x="58" y="26"/>
                    <a:pt x="56" y="25"/>
                  </a:cubicBezTo>
                  <a:cubicBezTo>
                    <a:pt x="53" y="23"/>
                    <a:pt x="50" y="22"/>
                    <a:pt x="48" y="21"/>
                  </a:cubicBezTo>
                  <a:cubicBezTo>
                    <a:pt x="48" y="21"/>
                    <a:pt x="47" y="20"/>
                    <a:pt x="47" y="20"/>
                  </a:cubicBezTo>
                  <a:cubicBezTo>
                    <a:pt x="45" y="19"/>
                    <a:pt x="43" y="18"/>
                    <a:pt x="40" y="17"/>
                  </a:cubicBezTo>
                  <a:cubicBezTo>
                    <a:pt x="40" y="17"/>
                    <a:pt x="40" y="17"/>
                    <a:pt x="40" y="17"/>
                  </a:cubicBezTo>
                  <a:cubicBezTo>
                    <a:pt x="37" y="15"/>
                    <a:pt x="34" y="14"/>
                    <a:pt x="31" y="13"/>
                  </a:cubicBezTo>
                  <a:cubicBezTo>
                    <a:pt x="30" y="12"/>
                    <a:pt x="28" y="11"/>
                    <a:pt x="27" y="11"/>
                  </a:cubicBezTo>
                  <a:cubicBezTo>
                    <a:pt x="26" y="10"/>
                    <a:pt x="24" y="10"/>
                    <a:pt x="23" y="9"/>
                  </a:cubicBezTo>
                  <a:cubicBezTo>
                    <a:pt x="21" y="8"/>
                    <a:pt x="18" y="7"/>
                    <a:pt x="15" y="6"/>
                  </a:cubicBezTo>
                  <a:cubicBezTo>
                    <a:pt x="12" y="4"/>
                    <a:pt x="10" y="3"/>
                    <a:pt x="7" y="2"/>
                  </a:cubicBezTo>
                  <a:cubicBezTo>
                    <a:pt x="7" y="2"/>
                    <a:pt x="6" y="2"/>
                    <a:pt x="6" y="2"/>
                  </a:cubicBezTo>
                  <a:cubicBezTo>
                    <a:pt x="5" y="1"/>
                    <a:pt x="4" y="1"/>
                    <a:pt x="2" y="0"/>
                  </a:cubicBezTo>
                  <a:cubicBezTo>
                    <a:pt x="2" y="6"/>
                    <a:pt x="1" y="11"/>
                    <a:pt x="0" y="16"/>
                  </a:cubicBezTo>
                  <a:cubicBezTo>
                    <a:pt x="1" y="17"/>
                    <a:pt x="2" y="17"/>
                    <a:pt x="3" y="17"/>
                  </a:cubicBezTo>
                  <a:cubicBezTo>
                    <a:pt x="3" y="17"/>
                    <a:pt x="3" y="17"/>
                    <a:pt x="3" y="18"/>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3" name="Freeform 20">
              <a:extLst>
                <a:ext uri="{FF2B5EF4-FFF2-40B4-BE49-F238E27FC236}">
                  <a16:creationId xmlns:a16="http://schemas.microsoft.com/office/drawing/2014/main" id="{5A59E4E7-A74D-E7ED-2EF3-9ED1257F8EC5}"/>
                </a:ext>
              </a:extLst>
            </p:cNvPr>
            <p:cNvSpPr>
              <a:spLocks/>
            </p:cNvSpPr>
            <p:nvPr/>
          </p:nvSpPr>
          <p:spPr bwMode="auto">
            <a:xfrm>
              <a:off x="6872288" y="5983288"/>
              <a:ext cx="258763" cy="508000"/>
            </a:xfrm>
            <a:custGeom>
              <a:avLst/>
              <a:gdLst>
                <a:gd name="T0" fmla="*/ 93 w 102"/>
                <a:gd name="T1" fmla="*/ 161 h 200"/>
                <a:gd name="T2" fmla="*/ 89 w 102"/>
                <a:gd name="T3" fmla="*/ 146 h 200"/>
                <a:gd name="T4" fmla="*/ 87 w 102"/>
                <a:gd name="T5" fmla="*/ 138 h 200"/>
                <a:gd name="T6" fmla="*/ 84 w 102"/>
                <a:gd name="T7" fmla="*/ 131 h 200"/>
                <a:gd name="T8" fmla="*/ 84 w 102"/>
                <a:gd name="T9" fmla="*/ 129 h 200"/>
                <a:gd name="T10" fmla="*/ 71 w 102"/>
                <a:gd name="T11" fmla="*/ 93 h 200"/>
                <a:gd name="T12" fmla="*/ 71 w 102"/>
                <a:gd name="T13" fmla="*/ 93 h 200"/>
                <a:gd name="T14" fmla="*/ 56 w 102"/>
                <a:gd name="T15" fmla="*/ 59 h 200"/>
                <a:gd name="T16" fmla="*/ 41 w 102"/>
                <a:gd name="T17" fmla="*/ 28 h 200"/>
                <a:gd name="T18" fmla="*/ 41 w 102"/>
                <a:gd name="T19" fmla="*/ 27 h 200"/>
                <a:gd name="T20" fmla="*/ 30 w 102"/>
                <a:gd name="T21" fmla="*/ 7 h 200"/>
                <a:gd name="T22" fmla="*/ 26 w 102"/>
                <a:gd name="T23" fmla="*/ 0 h 200"/>
                <a:gd name="T24" fmla="*/ 25 w 102"/>
                <a:gd name="T25" fmla="*/ 0 h 200"/>
                <a:gd name="T26" fmla="*/ 0 w 102"/>
                <a:gd name="T27" fmla="*/ 15 h 200"/>
                <a:gd name="T28" fmla="*/ 4 w 102"/>
                <a:gd name="T29" fmla="*/ 22 h 200"/>
                <a:gd name="T30" fmla="*/ 15 w 102"/>
                <a:gd name="T31" fmla="*/ 42 h 200"/>
                <a:gd name="T32" fmla="*/ 15 w 102"/>
                <a:gd name="T33" fmla="*/ 42 h 200"/>
                <a:gd name="T34" fmla="*/ 30 w 102"/>
                <a:gd name="T35" fmla="*/ 74 h 200"/>
                <a:gd name="T36" fmla="*/ 43 w 102"/>
                <a:gd name="T37" fmla="*/ 104 h 200"/>
                <a:gd name="T38" fmla="*/ 44 w 102"/>
                <a:gd name="T39" fmla="*/ 109 h 200"/>
                <a:gd name="T40" fmla="*/ 55 w 102"/>
                <a:gd name="T41" fmla="*/ 139 h 200"/>
                <a:gd name="T42" fmla="*/ 57 w 102"/>
                <a:gd name="T43" fmla="*/ 147 h 200"/>
                <a:gd name="T44" fmla="*/ 58 w 102"/>
                <a:gd name="T45" fmla="*/ 148 h 200"/>
                <a:gd name="T46" fmla="*/ 60 w 102"/>
                <a:gd name="T47" fmla="*/ 155 h 200"/>
                <a:gd name="T48" fmla="*/ 64 w 102"/>
                <a:gd name="T49" fmla="*/ 170 h 200"/>
                <a:gd name="T50" fmla="*/ 70 w 102"/>
                <a:gd name="T51" fmla="*/ 191 h 200"/>
                <a:gd name="T52" fmla="*/ 73 w 102"/>
                <a:gd name="T53" fmla="*/ 200 h 200"/>
                <a:gd name="T54" fmla="*/ 92 w 102"/>
                <a:gd name="T55" fmla="*/ 195 h 200"/>
                <a:gd name="T56" fmla="*/ 102 w 102"/>
                <a:gd name="T57" fmla="*/ 192 h 200"/>
                <a:gd name="T58" fmla="*/ 97 w 102"/>
                <a:gd name="T59" fmla="*/ 173 h 200"/>
                <a:gd name="T60" fmla="*/ 93 w 102"/>
                <a:gd name="T61" fmla="*/ 16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 h="200">
                  <a:moveTo>
                    <a:pt x="93" y="161"/>
                  </a:moveTo>
                  <a:cubicBezTo>
                    <a:pt x="92" y="157"/>
                    <a:pt x="91" y="152"/>
                    <a:pt x="89" y="146"/>
                  </a:cubicBezTo>
                  <a:cubicBezTo>
                    <a:pt x="88" y="144"/>
                    <a:pt x="88" y="141"/>
                    <a:pt x="87" y="138"/>
                  </a:cubicBezTo>
                  <a:cubicBezTo>
                    <a:pt x="86" y="136"/>
                    <a:pt x="85" y="133"/>
                    <a:pt x="84" y="131"/>
                  </a:cubicBezTo>
                  <a:cubicBezTo>
                    <a:pt x="84" y="130"/>
                    <a:pt x="84" y="130"/>
                    <a:pt x="84" y="129"/>
                  </a:cubicBezTo>
                  <a:cubicBezTo>
                    <a:pt x="80" y="118"/>
                    <a:pt x="76" y="105"/>
                    <a:pt x="71" y="93"/>
                  </a:cubicBezTo>
                  <a:cubicBezTo>
                    <a:pt x="71" y="93"/>
                    <a:pt x="71" y="93"/>
                    <a:pt x="71" y="93"/>
                  </a:cubicBezTo>
                  <a:cubicBezTo>
                    <a:pt x="66" y="81"/>
                    <a:pt x="61" y="69"/>
                    <a:pt x="56" y="59"/>
                  </a:cubicBezTo>
                  <a:cubicBezTo>
                    <a:pt x="51" y="47"/>
                    <a:pt x="46" y="37"/>
                    <a:pt x="41" y="28"/>
                  </a:cubicBezTo>
                  <a:cubicBezTo>
                    <a:pt x="41" y="28"/>
                    <a:pt x="41" y="28"/>
                    <a:pt x="41" y="27"/>
                  </a:cubicBezTo>
                  <a:cubicBezTo>
                    <a:pt x="37" y="19"/>
                    <a:pt x="33" y="12"/>
                    <a:pt x="30" y="7"/>
                  </a:cubicBezTo>
                  <a:cubicBezTo>
                    <a:pt x="27" y="2"/>
                    <a:pt x="26" y="0"/>
                    <a:pt x="26" y="0"/>
                  </a:cubicBezTo>
                  <a:cubicBezTo>
                    <a:pt x="25" y="0"/>
                    <a:pt x="25" y="0"/>
                    <a:pt x="25" y="0"/>
                  </a:cubicBezTo>
                  <a:cubicBezTo>
                    <a:pt x="0" y="15"/>
                    <a:pt x="0" y="15"/>
                    <a:pt x="0" y="15"/>
                  </a:cubicBezTo>
                  <a:cubicBezTo>
                    <a:pt x="0" y="15"/>
                    <a:pt x="1" y="17"/>
                    <a:pt x="4" y="22"/>
                  </a:cubicBezTo>
                  <a:cubicBezTo>
                    <a:pt x="7" y="27"/>
                    <a:pt x="10" y="34"/>
                    <a:pt x="15" y="42"/>
                  </a:cubicBezTo>
                  <a:cubicBezTo>
                    <a:pt x="15" y="42"/>
                    <a:pt x="15" y="42"/>
                    <a:pt x="15" y="42"/>
                  </a:cubicBezTo>
                  <a:cubicBezTo>
                    <a:pt x="19" y="51"/>
                    <a:pt x="25" y="62"/>
                    <a:pt x="30" y="74"/>
                  </a:cubicBezTo>
                  <a:cubicBezTo>
                    <a:pt x="34" y="84"/>
                    <a:pt x="39" y="94"/>
                    <a:pt x="43" y="104"/>
                  </a:cubicBezTo>
                  <a:cubicBezTo>
                    <a:pt x="43" y="106"/>
                    <a:pt x="44" y="107"/>
                    <a:pt x="44" y="109"/>
                  </a:cubicBezTo>
                  <a:cubicBezTo>
                    <a:pt x="48" y="119"/>
                    <a:pt x="52" y="129"/>
                    <a:pt x="55" y="139"/>
                  </a:cubicBezTo>
                  <a:cubicBezTo>
                    <a:pt x="56" y="142"/>
                    <a:pt x="56" y="144"/>
                    <a:pt x="57" y="147"/>
                  </a:cubicBezTo>
                  <a:cubicBezTo>
                    <a:pt x="57" y="147"/>
                    <a:pt x="58" y="148"/>
                    <a:pt x="58" y="148"/>
                  </a:cubicBezTo>
                  <a:cubicBezTo>
                    <a:pt x="58" y="150"/>
                    <a:pt x="59" y="153"/>
                    <a:pt x="60" y="155"/>
                  </a:cubicBezTo>
                  <a:cubicBezTo>
                    <a:pt x="61" y="160"/>
                    <a:pt x="63" y="165"/>
                    <a:pt x="64" y="170"/>
                  </a:cubicBezTo>
                  <a:cubicBezTo>
                    <a:pt x="66" y="179"/>
                    <a:pt x="69" y="186"/>
                    <a:pt x="70" y="191"/>
                  </a:cubicBezTo>
                  <a:cubicBezTo>
                    <a:pt x="72" y="197"/>
                    <a:pt x="73" y="200"/>
                    <a:pt x="73" y="200"/>
                  </a:cubicBezTo>
                  <a:cubicBezTo>
                    <a:pt x="92" y="195"/>
                    <a:pt x="92" y="195"/>
                    <a:pt x="92" y="195"/>
                  </a:cubicBezTo>
                  <a:cubicBezTo>
                    <a:pt x="102" y="192"/>
                    <a:pt x="102" y="192"/>
                    <a:pt x="102" y="192"/>
                  </a:cubicBezTo>
                  <a:cubicBezTo>
                    <a:pt x="102" y="192"/>
                    <a:pt x="100" y="185"/>
                    <a:pt x="97" y="173"/>
                  </a:cubicBezTo>
                  <a:cubicBezTo>
                    <a:pt x="96" y="170"/>
                    <a:pt x="95" y="166"/>
                    <a:pt x="93" y="16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4" name="Freeform 21">
              <a:extLst>
                <a:ext uri="{FF2B5EF4-FFF2-40B4-BE49-F238E27FC236}">
                  <a16:creationId xmlns:a16="http://schemas.microsoft.com/office/drawing/2014/main" id="{77005F13-44D3-5FF6-D1C3-D6D3778B432B}"/>
                </a:ext>
              </a:extLst>
            </p:cNvPr>
            <p:cNvSpPr>
              <a:spLocks/>
            </p:cNvSpPr>
            <p:nvPr/>
          </p:nvSpPr>
          <p:spPr bwMode="auto">
            <a:xfrm>
              <a:off x="6129338" y="5287963"/>
              <a:ext cx="469900" cy="344488"/>
            </a:xfrm>
            <a:custGeom>
              <a:avLst/>
              <a:gdLst>
                <a:gd name="T0" fmla="*/ 176 w 185"/>
                <a:gd name="T1" fmla="*/ 107 h 136"/>
                <a:gd name="T2" fmla="*/ 160 w 185"/>
                <a:gd name="T3" fmla="*/ 94 h 136"/>
                <a:gd name="T4" fmla="*/ 157 w 185"/>
                <a:gd name="T5" fmla="*/ 91 h 136"/>
                <a:gd name="T6" fmla="*/ 138 w 185"/>
                <a:gd name="T7" fmla="*/ 77 h 136"/>
                <a:gd name="T8" fmla="*/ 119 w 185"/>
                <a:gd name="T9" fmla="*/ 63 h 136"/>
                <a:gd name="T10" fmla="*/ 102 w 185"/>
                <a:gd name="T11" fmla="*/ 52 h 136"/>
                <a:gd name="T12" fmla="*/ 99 w 185"/>
                <a:gd name="T13" fmla="*/ 50 h 136"/>
                <a:gd name="T14" fmla="*/ 79 w 185"/>
                <a:gd name="T15" fmla="*/ 37 h 136"/>
                <a:gd name="T16" fmla="*/ 60 w 185"/>
                <a:gd name="T17" fmla="*/ 25 h 136"/>
                <a:gd name="T18" fmla="*/ 41 w 185"/>
                <a:gd name="T19" fmla="*/ 15 h 136"/>
                <a:gd name="T20" fmla="*/ 40 w 185"/>
                <a:gd name="T21" fmla="*/ 14 h 136"/>
                <a:gd name="T22" fmla="*/ 21 w 185"/>
                <a:gd name="T23" fmla="*/ 4 h 136"/>
                <a:gd name="T24" fmla="*/ 20 w 185"/>
                <a:gd name="T25" fmla="*/ 3 h 136"/>
                <a:gd name="T26" fmla="*/ 13 w 185"/>
                <a:gd name="T27" fmla="*/ 0 h 136"/>
                <a:gd name="T28" fmla="*/ 0 w 185"/>
                <a:gd name="T29" fmla="*/ 25 h 136"/>
                <a:gd name="T30" fmla="*/ 8 w 185"/>
                <a:gd name="T31" fmla="*/ 29 h 136"/>
                <a:gd name="T32" fmla="*/ 13 w 185"/>
                <a:gd name="T33" fmla="*/ 31 h 136"/>
                <a:gd name="T34" fmla="*/ 28 w 185"/>
                <a:gd name="T35" fmla="*/ 40 h 136"/>
                <a:gd name="T36" fmla="*/ 33 w 185"/>
                <a:gd name="T37" fmla="*/ 43 h 136"/>
                <a:gd name="T38" fmla="*/ 53 w 185"/>
                <a:gd name="T39" fmla="*/ 54 h 136"/>
                <a:gd name="T40" fmla="*/ 72 w 185"/>
                <a:gd name="T41" fmla="*/ 66 h 136"/>
                <a:gd name="T42" fmla="*/ 87 w 185"/>
                <a:gd name="T43" fmla="*/ 76 h 136"/>
                <a:gd name="T44" fmla="*/ 92 w 185"/>
                <a:gd name="T45" fmla="*/ 79 h 136"/>
                <a:gd name="T46" fmla="*/ 112 w 185"/>
                <a:gd name="T47" fmla="*/ 93 h 136"/>
                <a:gd name="T48" fmla="*/ 131 w 185"/>
                <a:gd name="T49" fmla="*/ 107 h 136"/>
                <a:gd name="T50" fmla="*/ 142 w 185"/>
                <a:gd name="T51" fmla="*/ 116 h 136"/>
                <a:gd name="T52" fmla="*/ 150 w 185"/>
                <a:gd name="T53" fmla="*/ 122 h 136"/>
                <a:gd name="T54" fmla="*/ 160 w 185"/>
                <a:gd name="T55" fmla="*/ 131 h 136"/>
                <a:gd name="T56" fmla="*/ 166 w 185"/>
                <a:gd name="T57" fmla="*/ 136 h 136"/>
                <a:gd name="T58" fmla="*/ 170 w 185"/>
                <a:gd name="T59" fmla="*/ 131 h 136"/>
                <a:gd name="T60" fmla="*/ 185 w 185"/>
                <a:gd name="T61" fmla="*/ 114 h 136"/>
                <a:gd name="T62" fmla="*/ 178 w 185"/>
                <a:gd name="T63" fmla="*/ 109 h 136"/>
                <a:gd name="T64" fmla="*/ 176 w 185"/>
                <a:gd name="T65" fmla="*/ 10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36">
                  <a:moveTo>
                    <a:pt x="176" y="107"/>
                  </a:moveTo>
                  <a:cubicBezTo>
                    <a:pt x="172" y="103"/>
                    <a:pt x="167" y="99"/>
                    <a:pt x="160" y="94"/>
                  </a:cubicBezTo>
                  <a:cubicBezTo>
                    <a:pt x="159" y="93"/>
                    <a:pt x="158" y="92"/>
                    <a:pt x="157" y="91"/>
                  </a:cubicBezTo>
                  <a:cubicBezTo>
                    <a:pt x="151" y="87"/>
                    <a:pt x="145" y="82"/>
                    <a:pt x="138" y="77"/>
                  </a:cubicBezTo>
                  <a:cubicBezTo>
                    <a:pt x="132" y="72"/>
                    <a:pt x="125" y="67"/>
                    <a:pt x="119" y="63"/>
                  </a:cubicBezTo>
                  <a:cubicBezTo>
                    <a:pt x="113" y="59"/>
                    <a:pt x="108" y="55"/>
                    <a:pt x="102" y="52"/>
                  </a:cubicBezTo>
                  <a:cubicBezTo>
                    <a:pt x="101" y="51"/>
                    <a:pt x="100" y="50"/>
                    <a:pt x="99" y="50"/>
                  </a:cubicBezTo>
                  <a:cubicBezTo>
                    <a:pt x="92" y="45"/>
                    <a:pt x="86" y="41"/>
                    <a:pt x="79" y="37"/>
                  </a:cubicBezTo>
                  <a:cubicBezTo>
                    <a:pt x="73" y="33"/>
                    <a:pt x="66" y="29"/>
                    <a:pt x="60" y="25"/>
                  </a:cubicBezTo>
                  <a:cubicBezTo>
                    <a:pt x="53" y="21"/>
                    <a:pt x="47" y="18"/>
                    <a:pt x="41" y="15"/>
                  </a:cubicBezTo>
                  <a:cubicBezTo>
                    <a:pt x="41" y="15"/>
                    <a:pt x="40" y="14"/>
                    <a:pt x="40" y="14"/>
                  </a:cubicBezTo>
                  <a:cubicBezTo>
                    <a:pt x="32" y="10"/>
                    <a:pt x="25" y="6"/>
                    <a:pt x="21" y="4"/>
                  </a:cubicBezTo>
                  <a:cubicBezTo>
                    <a:pt x="20" y="4"/>
                    <a:pt x="20" y="3"/>
                    <a:pt x="20" y="3"/>
                  </a:cubicBezTo>
                  <a:cubicBezTo>
                    <a:pt x="15" y="1"/>
                    <a:pt x="13" y="0"/>
                    <a:pt x="13" y="0"/>
                  </a:cubicBezTo>
                  <a:cubicBezTo>
                    <a:pt x="0" y="25"/>
                    <a:pt x="0" y="25"/>
                    <a:pt x="0" y="25"/>
                  </a:cubicBezTo>
                  <a:cubicBezTo>
                    <a:pt x="0" y="25"/>
                    <a:pt x="3" y="26"/>
                    <a:pt x="8" y="29"/>
                  </a:cubicBezTo>
                  <a:cubicBezTo>
                    <a:pt x="9" y="29"/>
                    <a:pt x="11" y="30"/>
                    <a:pt x="13" y="31"/>
                  </a:cubicBezTo>
                  <a:cubicBezTo>
                    <a:pt x="17" y="34"/>
                    <a:pt x="22" y="36"/>
                    <a:pt x="28" y="40"/>
                  </a:cubicBezTo>
                  <a:cubicBezTo>
                    <a:pt x="29" y="41"/>
                    <a:pt x="31" y="42"/>
                    <a:pt x="33" y="43"/>
                  </a:cubicBezTo>
                  <a:cubicBezTo>
                    <a:pt x="39" y="46"/>
                    <a:pt x="46" y="50"/>
                    <a:pt x="53" y="54"/>
                  </a:cubicBezTo>
                  <a:cubicBezTo>
                    <a:pt x="59" y="58"/>
                    <a:pt x="66" y="62"/>
                    <a:pt x="72" y="66"/>
                  </a:cubicBezTo>
                  <a:cubicBezTo>
                    <a:pt x="77" y="69"/>
                    <a:pt x="82" y="72"/>
                    <a:pt x="87" y="76"/>
                  </a:cubicBezTo>
                  <a:cubicBezTo>
                    <a:pt x="88" y="77"/>
                    <a:pt x="90" y="78"/>
                    <a:pt x="92" y="79"/>
                  </a:cubicBezTo>
                  <a:cubicBezTo>
                    <a:pt x="99" y="84"/>
                    <a:pt x="105" y="88"/>
                    <a:pt x="112" y="93"/>
                  </a:cubicBezTo>
                  <a:cubicBezTo>
                    <a:pt x="118" y="98"/>
                    <a:pt x="125" y="103"/>
                    <a:pt x="131" y="107"/>
                  </a:cubicBezTo>
                  <a:cubicBezTo>
                    <a:pt x="135" y="110"/>
                    <a:pt x="139" y="113"/>
                    <a:pt x="142" y="116"/>
                  </a:cubicBezTo>
                  <a:cubicBezTo>
                    <a:pt x="145" y="118"/>
                    <a:pt x="147" y="120"/>
                    <a:pt x="150" y="122"/>
                  </a:cubicBezTo>
                  <a:cubicBezTo>
                    <a:pt x="154" y="126"/>
                    <a:pt x="157" y="128"/>
                    <a:pt x="160" y="131"/>
                  </a:cubicBezTo>
                  <a:cubicBezTo>
                    <a:pt x="164" y="134"/>
                    <a:pt x="166" y="136"/>
                    <a:pt x="166" y="136"/>
                  </a:cubicBezTo>
                  <a:cubicBezTo>
                    <a:pt x="170" y="131"/>
                    <a:pt x="170" y="131"/>
                    <a:pt x="170" y="131"/>
                  </a:cubicBezTo>
                  <a:cubicBezTo>
                    <a:pt x="185" y="114"/>
                    <a:pt x="185" y="114"/>
                    <a:pt x="185" y="114"/>
                  </a:cubicBezTo>
                  <a:cubicBezTo>
                    <a:pt x="185" y="114"/>
                    <a:pt x="183" y="112"/>
                    <a:pt x="178" y="109"/>
                  </a:cubicBezTo>
                  <a:cubicBezTo>
                    <a:pt x="178" y="108"/>
                    <a:pt x="177" y="107"/>
                    <a:pt x="176" y="107"/>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5" name="Freeform 22">
              <a:extLst>
                <a:ext uri="{FF2B5EF4-FFF2-40B4-BE49-F238E27FC236}">
                  <a16:creationId xmlns:a16="http://schemas.microsoft.com/office/drawing/2014/main" id="{374B2C59-8BBD-0A53-49F0-C5EEECA37679}"/>
                </a:ext>
              </a:extLst>
            </p:cNvPr>
            <p:cNvSpPr>
              <a:spLocks/>
            </p:cNvSpPr>
            <p:nvPr/>
          </p:nvSpPr>
          <p:spPr bwMode="auto">
            <a:xfrm>
              <a:off x="5167313" y="4927600"/>
              <a:ext cx="515938" cy="220663"/>
            </a:xfrm>
            <a:custGeom>
              <a:avLst/>
              <a:gdLst>
                <a:gd name="T0" fmla="*/ 173 w 203"/>
                <a:gd name="T1" fmla="*/ 51 h 87"/>
                <a:gd name="T2" fmla="*/ 172 w 203"/>
                <a:gd name="T3" fmla="*/ 51 h 87"/>
                <a:gd name="T4" fmla="*/ 151 w 203"/>
                <a:gd name="T5" fmla="*/ 44 h 87"/>
                <a:gd name="T6" fmla="*/ 130 w 203"/>
                <a:gd name="T7" fmla="*/ 37 h 87"/>
                <a:gd name="T8" fmla="*/ 109 w 203"/>
                <a:gd name="T9" fmla="*/ 30 h 87"/>
                <a:gd name="T10" fmla="*/ 106 w 203"/>
                <a:gd name="T11" fmla="*/ 29 h 87"/>
                <a:gd name="T12" fmla="*/ 88 w 203"/>
                <a:gd name="T13" fmla="*/ 24 h 87"/>
                <a:gd name="T14" fmla="*/ 70 w 203"/>
                <a:gd name="T15" fmla="*/ 18 h 87"/>
                <a:gd name="T16" fmla="*/ 67 w 203"/>
                <a:gd name="T17" fmla="*/ 17 h 87"/>
                <a:gd name="T18" fmla="*/ 53 w 203"/>
                <a:gd name="T19" fmla="*/ 13 h 87"/>
                <a:gd name="T20" fmla="*/ 45 w 203"/>
                <a:gd name="T21" fmla="*/ 11 h 87"/>
                <a:gd name="T22" fmla="*/ 38 w 203"/>
                <a:gd name="T23" fmla="*/ 9 h 87"/>
                <a:gd name="T24" fmla="*/ 24 w 203"/>
                <a:gd name="T25" fmla="*/ 5 h 87"/>
                <a:gd name="T26" fmla="*/ 8 w 203"/>
                <a:gd name="T27" fmla="*/ 0 h 87"/>
                <a:gd name="T28" fmla="*/ 0 w 203"/>
                <a:gd name="T29" fmla="*/ 25 h 87"/>
                <a:gd name="T30" fmla="*/ 18 w 203"/>
                <a:gd name="T31" fmla="*/ 30 h 87"/>
                <a:gd name="T32" fmla="*/ 31 w 203"/>
                <a:gd name="T33" fmla="*/ 34 h 87"/>
                <a:gd name="T34" fmla="*/ 39 w 203"/>
                <a:gd name="T35" fmla="*/ 37 h 87"/>
                <a:gd name="T36" fmla="*/ 46 w 203"/>
                <a:gd name="T37" fmla="*/ 38 h 87"/>
                <a:gd name="T38" fmla="*/ 60 w 203"/>
                <a:gd name="T39" fmla="*/ 43 h 87"/>
                <a:gd name="T40" fmla="*/ 62 w 203"/>
                <a:gd name="T41" fmla="*/ 43 h 87"/>
                <a:gd name="T42" fmla="*/ 82 w 203"/>
                <a:gd name="T43" fmla="*/ 50 h 87"/>
                <a:gd name="T44" fmla="*/ 98 w 203"/>
                <a:gd name="T45" fmla="*/ 55 h 87"/>
                <a:gd name="T46" fmla="*/ 103 w 203"/>
                <a:gd name="T47" fmla="*/ 56 h 87"/>
                <a:gd name="T48" fmla="*/ 124 w 203"/>
                <a:gd name="T49" fmla="*/ 63 h 87"/>
                <a:gd name="T50" fmla="*/ 145 w 203"/>
                <a:gd name="T51" fmla="*/ 70 h 87"/>
                <a:gd name="T52" fmla="*/ 164 w 203"/>
                <a:gd name="T53" fmla="*/ 76 h 87"/>
                <a:gd name="T54" fmla="*/ 166 w 203"/>
                <a:gd name="T55" fmla="*/ 77 h 87"/>
                <a:gd name="T56" fmla="*/ 187 w 203"/>
                <a:gd name="T57" fmla="*/ 84 h 87"/>
                <a:gd name="T58" fmla="*/ 194 w 203"/>
                <a:gd name="T59" fmla="*/ 87 h 87"/>
                <a:gd name="T60" fmla="*/ 203 w 203"/>
                <a:gd name="T61" fmla="*/ 61 h 87"/>
                <a:gd name="T62" fmla="*/ 193 w 203"/>
                <a:gd name="T63" fmla="*/ 58 h 87"/>
                <a:gd name="T64" fmla="*/ 173 w 203"/>
                <a:gd name="T65"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 h="87">
                  <a:moveTo>
                    <a:pt x="173" y="51"/>
                  </a:moveTo>
                  <a:cubicBezTo>
                    <a:pt x="172" y="51"/>
                    <a:pt x="172" y="51"/>
                    <a:pt x="172" y="51"/>
                  </a:cubicBezTo>
                  <a:cubicBezTo>
                    <a:pt x="166" y="48"/>
                    <a:pt x="158" y="46"/>
                    <a:pt x="151" y="44"/>
                  </a:cubicBezTo>
                  <a:cubicBezTo>
                    <a:pt x="144" y="41"/>
                    <a:pt x="137" y="39"/>
                    <a:pt x="130" y="37"/>
                  </a:cubicBezTo>
                  <a:cubicBezTo>
                    <a:pt x="123" y="35"/>
                    <a:pt x="116" y="32"/>
                    <a:pt x="109" y="30"/>
                  </a:cubicBezTo>
                  <a:cubicBezTo>
                    <a:pt x="108" y="30"/>
                    <a:pt x="107" y="29"/>
                    <a:pt x="106" y="29"/>
                  </a:cubicBezTo>
                  <a:cubicBezTo>
                    <a:pt x="100" y="27"/>
                    <a:pt x="94" y="25"/>
                    <a:pt x="88" y="24"/>
                  </a:cubicBezTo>
                  <a:cubicBezTo>
                    <a:pt x="82" y="22"/>
                    <a:pt x="76" y="20"/>
                    <a:pt x="70" y="18"/>
                  </a:cubicBezTo>
                  <a:cubicBezTo>
                    <a:pt x="69" y="18"/>
                    <a:pt x="68" y="17"/>
                    <a:pt x="67" y="17"/>
                  </a:cubicBezTo>
                  <a:cubicBezTo>
                    <a:pt x="62" y="16"/>
                    <a:pt x="57" y="14"/>
                    <a:pt x="53" y="13"/>
                  </a:cubicBezTo>
                  <a:cubicBezTo>
                    <a:pt x="50" y="12"/>
                    <a:pt x="48" y="12"/>
                    <a:pt x="45" y="11"/>
                  </a:cubicBezTo>
                  <a:cubicBezTo>
                    <a:pt x="43" y="10"/>
                    <a:pt x="40" y="9"/>
                    <a:pt x="38" y="9"/>
                  </a:cubicBezTo>
                  <a:cubicBezTo>
                    <a:pt x="33" y="7"/>
                    <a:pt x="28" y="6"/>
                    <a:pt x="24" y="5"/>
                  </a:cubicBezTo>
                  <a:cubicBezTo>
                    <a:pt x="14" y="2"/>
                    <a:pt x="8" y="0"/>
                    <a:pt x="8" y="0"/>
                  </a:cubicBezTo>
                  <a:cubicBezTo>
                    <a:pt x="0" y="25"/>
                    <a:pt x="0" y="25"/>
                    <a:pt x="0" y="25"/>
                  </a:cubicBezTo>
                  <a:cubicBezTo>
                    <a:pt x="0" y="25"/>
                    <a:pt x="7" y="27"/>
                    <a:pt x="18" y="30"/>
                  </a:cubicBezTo>
                  <a:cubicBezTo>
                    <a:pt x="22" y="32"/>
                    <a:pt x="26" y="33"/>
                    <a:pt x="31" y="34"/>
                  </a:cubicBezTo>
                  <a:cubicBezTo>
                    <a:pt x="34" y="35"/>
                    <a:pt x="36" y="36"/>
                    <a:pt x="39" y="37"/>
                  </a:cubicBezTo>
                  <a:cubicBezTo>
                    <a:pt x="41" y="37"/>
                    <a:pt x="44" y="38"/>
                    <a:pt x="46" y="38"/>
                  </a:cubicBezTo>
                  <a:cubicBezTo>
                    <a:pt x="50" y="40"/>
                    <a:pt x="55" y="41"/>
                    <a:pt x="60" y="43"/>
                  </a:cubicBezTo>
                  <a:cubicBezTo>
                    <a:pt x="61" y="43"/>
                    <a:pt x="61" y="43"/>
                    <a:pt x="62" y="43"/>
                  </a:cubicBezTo>
                  <a:cubicBezTo>
                    <a:pt x="68" y="45"/>
                    <a:pt x="75" y="47"/>
                    <a:pt x="82" y="50"/>
                  </a:cubicBezTo>
                  <a:cubicBezTo>
                    <a:pt x="87" y="51"/>
                    <a:pt x="92" y="53"/>
                    <a:pt x="98" y="55"/>
                  </a:cubicBezTo>
                  <a:cubicBezTo>
                    <a:pt x="99" y="55"/>
                    <a:pt x="101" y="56"/>
                    <a:pt x="103" y="56"/>
                  </a:cubicBezTo>
                  <a:cubicBezTo>
                    <a:pt x="110" y="58"/>
                    <a:pt x="117" y="61"/>
                    <a:pt x="124" y="63"/>
                  </a:cubicBezTo>
                  <a:cubicBezTo>
                    <a:pt x="131" y="65"/>
                    <a:pt x="138" y="68"/>
                    <a:pt x="145" y="70"/>
                  </a:cubicBezTo>
                  <a:cubicBezTo>
                    <a:pt x="152" y="72"/>
                    <a:pt x="158" y="74"/>
                    <a:pt x="164" y="76"/>
                  </a:cubicBezTo>
                  <a:cubicBezTo>
                    <a:pt x="164" y="77"/>
                    <a:pt x="165" y="77"/>
                    <a:pt x="166" y="77"/>
                  </a:cubicBezTo>
                  <a:cubicBezTo>
                    <a:pt x="174" y="80"/>
                    <a:pt x="182" y="83"/>
                    <a:pt x="187" y="84"/>
                  </a:cubicBezTo>
                  <a:cubicBezTo>
                    <a:pt x="191" y="86"/>
                    <a:pt x="194" y="87"/>
                    <a:pt x="194" y="87"/>
                  </a:cubicBezTo>
                  <a:cubicBezTo>
                    <a:pt x="203" y="61"/>
                    <a:pt x="203" y="61"/>
                    <a:pt x="203" y="61"/>
                  </a:cubicBezTo>
                  <a:cubicBezTo>
                    <a:pt x="203" y="61"/>
                    <a:pt x="199" y="60"/>
                    <a:pt x="193" y="58"/>
                  </a:cubicBezTo>
                  <a:cubicBezTo>
                    <a:pt x="188" y="56"/>
                    <a:pt x="181" y="54"/>
                    <a:pt x="173" y="5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6" name="Freeform 23">
              <a:extLst>
                <a:ext uri="{FF2B5EF4-FFF2-40B4-BE49-F238E27FC236}">
                  <a16:creationId xmlns:a16="http://schemas.microsoft.com/office/drawing/2014/main" id="{A748CB8C-DC0A-A0A1-3126-5297B2A35E3E}"/>
                </a:ext>
              </a:extLst>
            </p:cNvPr>
            <p:cNvSpPr>
              <a:spLocks/>
            </p:cNvSpPr>
            <p:nvPr/>
          </p:nvSpPr>
          <p:spPr bwMode="auto">
            <a:xfrm>
              <a:off x="4157663" y="4740275"/>
              <a:ext cx="520700" cy="136525"/>
            </a:xfrm>
            <a:custGeom>
              <a:avLst/>
              <a:gdLst>
                <a:gd name="T0" fmla="*/ 174 w 205"/>
                <a:gd name="T1" fmla="*/ 24 h 54"/>
                <a:gd name="T2" fmla="*/ 164 w 205"/>
                <a:gd name="T3" fmla="*/ 22 h 54"/>
                <a:gd name="T4" fmla="*/ 142 w 205"/>
                <a:gd name="T5" fmla="*/ 19 h 54"/>
                <a:gd name="T6" fmla="*/ 120 w 205"/>
                <a:gd name="T7" fmla="*/ 16 h 54"/>
                <a:gd name="T8" fmla="*/ 104 w 205"/>
                <a:gd name="T9" fmla="*/ 13 h 54"/>
                <a:gd name="T10" fmla="*/ 98 w 205"/>
                <a:gd name="T11" fmla="*/ 12 h 54"/>
                <a:gd name="T12" fmla="*/ 76 w 205"/>
                <a:gd name="T13" fmla="*/ 9 h 54"/>
                <a:gd name="T14" fmla="*/ 54 w 205"/>
                <a:gd name="T15" fmla="*/ 6 h 54"/>
                <a:gd name="T16" fmla="*/ 35 w 205"/>
                <a:gd name="T17" fmla="*/ 4 h 54"/>
                <a:gd name="T18" fmla="*/ 33 w 205"/>
                <a:gd name="T19" fmla="*/ 4 h 54"/>
                <a:gd name="T20" fmla="*/ 10 w 205"/>
                <a:gd name="T21" fmla="*/ 1 h 54"/>
                <a:gd name="T22" fmla="*/ 3 w 205"/>
                <a:gd name="T23" fmla="*/ 0 h 54"/>
                <a:gd name="T24" fmla="*/ 0 w 205"/>
                <a:gd name="T25" fmla="*/ 24 h 54"/>
                <a:gd name="T26" fmla="*/ 5 w 205"/>
                <a:gd name="T27" fmla="*/ 25 h 54"/>
                <a:gd name="T28" fmla="*/ 27 w 205"/>
                <a:gd name="T29" fmla="*/ 28 h 54"/>
                <a:gd name="T30" fmla="*/ 32 w 205"/>
                <a:gd name="T31" fmla="*/ 28 h 54"/>
                <a:gd name="T32" fmla="*/ 49 w 205"/>
                <a:gd name="T33" fmla="*/ 30 h 54"/>
                <a:gd name="T34" fmla="*/ 71 w 205"/>
                <a:gd name="T35" fmla="*/ 33 h 54"/>
                <a:gd name="T36" fmla="*/ 93 w 205"/>
                <a:gd name="T37" fmla="*/ 37 h 54"/>
                <a:gd name="T38" fmla="*/ 101 w 205"/>
                <a:gd name="T39" fmla="*/ 38 h 54"/>
                <a:gd name="T40" fmla="*/ 115 w 205"/>
                <a:gd name="T41" fmla="*/ 40 h 54"/>
                <a:gd name="T42" fmla="*/ 136 w 205"/>
                <a:gd name="T43" fmla="*/ 43 h 54"/>
                <a:gd name="T44" fmla="*/ 158 w 205"/>
                <a:gd name="T45" fmla="*/ 47 h 54"/>
                <a:gd name="T46" fmla="*/ 170 w 205"/>
                <a:gd name="T47" fmla="*/ 49 h 54"/>
                <a:gd name="T48" fmla="*/ 180 w 205"/>
                <a:gd name="T49" fmla="*/ 51 h 54"/>
                <a:gd name="T50" fmla="*/ 201 w 205"/>
                <a:gd name="T51" fmla="*/ 54 h 54"/>
                <a:gd name="T52" fmla="*/ 205 w 205"/>
                <a:gd name="T53" fmla="*/ 29 h 54"/>
                <a:gd name="T54" fmla="*/ 186 w 205"/>
                <a:gd name="T55" fmla="*/ 26 h 54"/>
                <a:gd name="T56" fmla="*/ 174 w 205"/>
                <a:gd name="T57"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5" h="54">
                  <a:moveTo>
                    <a:pt x="174" y="24"/>
                  </a:moveTo>
                  <a:cubicBezTo>
                    <a:pt x="171" y="23"/>
                    <a:pt x="167" y="23"/>
                    <a:pt x="164" y="22"/>
                  </a:cubicBezTo>
                  <a:cubicBezTo>
                    <a:pt x="157" y="21"/>
                    <a:pt x="150" y="20"/>
                    <a:pt x="142" y="19"/>
                  </a:cubicBezTo>
                  <a:cubicBezTo>
                    <a:pt x="135" y="18"/>
                    <a:pt x="128" y="17"/>
                    <a:pt x="120" y="16"/>
                  </a:cubicBezTo>
                  <a:cubicBezTo>
                    <a:pt x="115" y="15"/>
                    <a:pt x="110" y="14"/>
                    <a:pt x="104" y="13"/>
                  </a:cubicBezTo>
                  <a:cubicBezTo>
                    <a:pt x="102" y="13"/>
                    <a:pt x="100" y="13"/>
                    <a:pt x="98" y="12"/>
                  </a:cubicBezTo>
                  <a:cubicBezTo>
                    <a:pt x="91" y="11"/>
                    <a:pt x="84" y="10"/>
                    <a:pt x="76" y="9"/>
                  </a:cubicBezTo>
                  <a:cubicBezTo>
                    <a:pt x="69" y="8"/>
                    <a:pt x="61" y="7"/>
                    <a:pt x="54" y="6"/>
                  </a:cubicBezTo>
                  <a:cubicBezTo>
                    <a:pt x="47" y="6"/>
                    <a:pt x="41" y="5"/>
                    <a:pt x="35" y="4"/>
                  </a:cubicBezTo>
                  <a:cubicBezTo>
                    <a:pt x="34" y="4"/>
                    <a:pt x="33" y="4"/>
                    <a:pt x="33" y="4"/>
                  </a:cubicBezTo>
                  <a:cubicBezTo>
                    <a:pt x="23" y="3"/>
                    <a:pt x="16" y="2"/>
                    <a:pt x="10" y="1"/>
                  </a:cubicBezTo>
                  <a:cubicBezTo>
                    <a:pt x="6" y="0"/>
                    <a:pt x="3" y="0"/>
                    <a:pt x="3" y="0"/>
                  </a:cubicBezTo>
                  <a:cubicBezTo>
                    <a:pt x="0" y="24"/>
                    <a:pt x="0" y="24"/>
                    <a:pt x="0" y="24"/>
                  </a:cubicBezTo>
                  <a:cubicBezTo>
                    <a:pt x="0" y="24"/>
                    <a:pt x="2" y="25"/>
                    <a:pt x="5" y="25"/>
                  </a:cubicBezTo>
                  <a:cubicBezTo>
                    <a:pt x="9" y="25"/>
                    <a:pt x="17" y="26"/>
                    <a:pt x="27" y="28"/>
                  </a:cubicBezTo>
                  <a:cubicBezTo>
                    <a:pt x="28" y="28"/>
                    <a:pt x="30" y="28"/>
                    <a:pt x="32" y="28"/>
                  </a:cubicBezTo>
                  <a:cubicBezTo>
                    <a:pt x="37" y="29"/>
                    <a:pt x="43" y="30"/>
                    <a:pt x="49" y="30"/>
                  </a:cubicBezTo>
                  <a:cubicBezTo>
                    <a:pt x="56" y="31"/>
                    <a:pt x="63" y="32"/>
                    <a:pt x="71" y="33"/>
                  </a:cubicBezTo>
                  <a:cubicBezTo>
                    <a:pt x="78" y="34"/>
                    <a:pt x="85" y="35"/>
                    <a:pt x="93" y="37"/>
                  </a:cubicBezTo>
                  <a:cubicBezTo>
                    <a:pt x="95" y="37"/>
                    <a:pt x="98" y="37"/>
                    <a:pt x="101" y="38"/>
                  </a:cubicBezTo>
                  <a:cubicBezTo>
                    <a:pt x="105" y="38"/>
                    <a:pt x="110" y="39"/>
                    <a:pt x="115" y="40"/>
                  </a:cubicBezTo>
                  <a:cubicBezTo>
                    <a:pt x="122" y="41"/>
                    <a:pt x="129" y="42"/>
                    <a:pt x="136" y="43"/>
                  </a:cubicBezTo>
                  <a:cubicBezTo>
                    <a:pt x="144" y="44"/>
                    <a:pt x="151" y="46"/>
                    <a:pt x="158" y="47"/>
                  </a:cubicBezTo>
                  <a:cubicBezTo>
                    <a:pt x="162" y="47"/>
                    <a:pt x="166" y="48"/>
                    <a:pt x="170" y="49"/>
                  </a:cubicBezTo>
                  <a:cubicBezTo>
                    <a:pt x="173" y="49"/>
                    <a:pt x="177" y="50"/>
                    <a:pt x="180" y="51"/>
                  </a:cubicBezTo>
                  <a:cubicBezTo>
                    <a:pt x="193" y="53"/>
                    <a:pt x="201" y="54"/>
                    <a:pt x="201" y="54"/>
                  </a:cubicBezTo>
                  <a:cubicBezTo>
                    <a:pt x="205" y="29"/>
                    <a:pt x="205" y="29"/>
                    <a:pt x="205" y="29"/>
                  </a:cubicBezTo>
                  <a:cubicBezTo>
                    <a:pt x="205" y="29"/>
                    <a:pt x="198" y="28"/>
                    <a:pt x="186" y="26"/>
                  </a:cubicBezTo>
                  <a:cubicBezTo>
                    <a:pt x="182" y="25"/>
                    <a:pt x="178" y="25"/>
                    <a:pt x="174" y="24"/>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7" name="Freeform 24">
              <a:extLst>
                <a:ext uri="{FF2B5EF4-FFF2-40B4-BE49-F238E27FC236}">
                  <a16:creationId xmlns:a16="http://schemas.microsoft.com/office/drawing/2014/main" id="{7AAEBA8C-598C-4C9E-DC84-50112BA2FD7C}"/>
                </a:ext>
              </a:extLst>
            </p:cNvPr>
            <p:cNvSpPr>
              <a:spLocks/>
            </p:cNvSpPr>
            <p:nvPr/>
          </p:nvSpPr>
          <p:spPr bwMode="auto">
            <a:xfrm>
              <a:off x="3127375" y="4656138"/>
              <a:ext cx="520700" cy="93663"/>
            </a:xfrm>
            <a:custGeom>
              <a:avLst/>
              <a:gdLst>
                <a:gd name="T0" fmla="*/ 277 w 328"/>
                <a:gd name="T1" fmla="*/ 19 h 59"/>
                <a:gd name="T2" fmla="*/ 240 w 328"/>
                <a:gd name="T3" fmla="*/ 16 h 59"/>
                <a:gd name="T4" fmla="*/ 205 w 328"/>
                <a:gd name="T5" fmla="*/ 14 h 59"/>
                <a:gd name="T6" fmla="*/ 170 w 328"/>
                <a:gd name="T7" fmla="*/ 11 h 59"/>
                <a:gd name="T8" fmla="*/ 135 w 328"/>
                <a:gd name="T9" fmla="*/ 9 h 59"/>
                <a:gd name="T10" fmla="*/ 98 w 328"/>
                <a:gd name="T11" fmla="*/ 6 h 59"/>
                <a:gd name="T12" fmla="*/ 63 w 328"/>
                <a:gd name="T13" fmla="*/ 5 h 59"/>
                <a:gd name="T14" fmla="*/ 28 w 328"/>
                <a:gd name="T15" fmla="*/ 1 h 59"/>
                <a:gd name="T16" fmla="*/ 4 w 328"/>
                <a:gd name="T17" fmla="*/ 0 h 59"/>
                <a:gd name="T18" fmla="*/ 0 w 328"/>
                <a:gd name="T19" fmla="*/ 37 h 59"/>
                <a:gd name="T20" fmla="*/ 20 w 328"/>
                <a:gd name="T21" fmla="*/ 38 h 59"/>
                <a:gd name="T22" fmla="*/ 55 w 328"/>
                <a:gd name="T23" fmla="*/ 40 h 59"/>
                <a:gd name="T24" fmla="*/ 90 w 328"/>
                <a:gd name="T25" fmla="*/ 43 h 59"/>
                <a:gd name="T26" fmla="*/ 125 w 328"/>
                <a:gd name="T27" fmla="*/ 45 h 59"/>
                <a:gd name="T28" fmla="*/ 162 w 328"/>
                <a:gd name="T29" fmla="*/ 48 h 59"/>
                <a:gd name="T30" fmla="*/ 197 w 328"/>
                <a:gd name="T31" fmla="*/ 51 h 59"/>
                <a:gd name="T32" fmla="*/ 232 w 328"/>
                <a:gd name="T33" fmla="*/ 53 h 59"/>
                <a:gd name="T34" fmla="*/ 267 w 328"/>
                <a:gd name="T35" fmla="*/ 56 h 59"/>
                <a:gd name="T36" fmla="*/ 304 w 328"/>
                <a:gd name="T37" fmla="*/ 57 h 59"/>
                <a:gd name="T38" fmla="*/ 326 w 328"/>
                <a:gd name="T39" fmla="*/ 59 h 59"/>
                <a:gd name="T40" fmla="*/ 328 w 328"/>
                <a:gd name="T41" fmla="*/ 22 h 59"/>
                <a:gd name="T42" fmla="*/ 312 w 328"/>
                <a:gd name="T43" fmla="*/ 21 h 59"/>
                <a:gd name="T44" fmla="*/ 277 w 328"/>
                <a:gd name="T45"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59">
                  <a:moveTo>
                    <a:pt x="277" y="19"/>
                  </a:moveTo>
                  <a:lnTo>
                    <a:pt x="240" y="16"/>
                  </a:lnTo>
                  <a:lnTo>
                    <a:pt x="205" y="14"/>
                  </a:lnTo>
                  <a:lnTo>
                    <a:pt x="170" y="11"/>
                  </a:lnTo>
                  <a:lnTo>
                    <a:pt x="135" y="9"/>
                  </a:lnTo>
                  <a:lnTo>
                    <a:pt x="98" y="6"/>
                  </a:lnTo>
                  <a:lnTo>
                    <a:pt x="63" y="5"/>
                  </a:lnTo>
                  <a:lnTo>
                    <a:pt x="28" y="1"/>
                  </a:lnTo>
                  <a:lnTo>
                    <a:pt x="4" y="0"/>
                  </a:lnTo>
                  <a:lnTo>
                    <a:pt x="0" y="37"/>
                  </a:lnTo>
                  <a:lnTo>
                    <a:pt x="20" y="38"/>
                  </a:lnTo>
                  <a:lnTo>
                    <a:pt x="55" y="40"/>
                  </a:lnTo>
                  <a:lnTo>
                    <a:pt x="90" y="43"/>
                  </a:lnTo>
                  <a:lnTo>
                    <a:pt x="125" y="45"/>
                  </a:lnTo>
                  <a:lnTo>
                    <a:pt x="162" y="48"/>
                  </a:lnTo>
                  <a:lnTo>
                    <a:pt x="197" y="51"/>
                  </a:lnTo>
                  <a:lnTo>
                    <a:pt x="232" y="53"/>
                  </a:lnTo>
                  <a:lnTo>
                    <a:pt x="267" y="56"/>
                  </a:lnTo>
                  <a:lnTo>
                    <a:pt x="304" y="57"/>
                  </a:lnTo>
                  <a:lnTo>
                    <a:pt x="326" y="59"/>
                  </a:lnTo>
                  <a:lnTo>
                    <a:pt x="328" y="22"/>
                  </a:lnTo>
                  <a:lnTo>
                    <a:pt x="312" y="21"/>
                  </a:lnTo>
                  <a:lnTo>
                    <a:pt x="277" y="19"/>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8" name="Freeform 25">
              <a:extLst>
                <a:ext uri="{FF2B5EF4-FFF2-40B4-BE49-F238E27FC236}">
                  <a16:creationId xmlns:a16="http://schemas.microsoft.com/office/drawing/2014/main" id="{27688381-CF16-1C5C-FDB9-8CDA552FC88F}"/>
                </a:ext>
              </a:extLst>
            </p:cNvPr>
            <p:cNvSpPr>
              <a:spLocks/>
            </p:cNvSpPr>
            <p:nvPr/>
          </p:nvSpPr>
          <p:spPr bwMode="auto">
            <a:xfrm>
              <a:off x="2098675" y="4594225"/>
              <a:ext cx="519113" cy="82550"/>
            </a:xfrm>
            <a:custGeom>
              <a:avLst/>
              <a:gdLst>
                <a:gd name="T0" fmla="*/ 196 w 205"/>
                <a:gd name="T1" fmla="*/ 10 h 32"/>
                <a:gd name="T2" fmla="*/ 187 w 205"/>
                <a:gd name="T3" fmla="*/ 10 h 32"/>
                <a:gd name="T4" fmla="*/ 178 w 205"/>
                <a:gd name="T5" fmla="*/ 9 h 32"/>
                <a:gd name="T6" fmla="*/ 169 w 205"/>
                <a:gd name="T7" fmla="*/ 9 h 32"/>
                <a:gd name="T8" fmla="*/ 155 w 205"/>
                <a:gd name="T9" fmla="*/ 8 h 32"/>
                <a:gd name="T10" fmla="*/ 142 w 205"/>
                <a:gd name="T11" fmla="*/ 7 h 32"/>
                <a:gd name="T12" fmla="*/ 133 w 205"/>
                <a:gd name="T13" fmla="*/ 7 h 32"/>
                <a:gd name="T14" fmla="*/ 115 w 205"/>
                <a:gd name="T15" fmla="*/ 6 h 32"/>
                <a:gd name="T16" fmla="*/ 106 w 205"/>
                <a:gd name="T17" fmla="*/ 5 h 32"/>
                <a:gd name="T18" fmla="*/ 98 w 205"/>
                <a:gd name="T19" fmla="*/ 5 h 32"/>
                <a:gd name="T20" fmla="*/ 88 w 205"/>
                <a:gd name="T21" fmla="*/ 5 h 32"/>
                <a:gd name="T22" fmla="*/ 71 w 205"/>
                <a:gd name="T23" fmla="*/ 4 h 32"/>
                <a:gd name="T24" fmla="*/ 62 w 205"/>
                <a:gd name="T25" fmla="*/ 4 h 32"/>
                <a:gd name="T26" fmla="*/ 44 w 205"/>
                <a:gd name="T27" fmla="*/ 3 h 32"/>
                <a:gd name="T28" fmla="*/ 35 w 205"/>
                <a:gd name="T29" fmla="*/ 2 h 32"/>
                <a:gd name="T30" fmla="*/ 26 w 205"/>
                <a:gd name="T31" fmla="*/ 2 h 32"/>
                <a:gd name="T32" fmla="*/ 17 w 205"/>
                <a:gd name="T33" fmla="*/ 1 h 32"/>
                <a:gd name="T34" fmla="*/ 1 w 205"/>
                <a:gd name="T35" fmla="*/ 0 h 32"/>
                <a:gd name="T36" fmla="*/ 3 w 205"/>
                <a:gd name="T37" fmla="*/ 21 h 32"/>
                <a:gd name="T38" fmla="*/ 16 w 205"/>
                <a:gd name="T39" fmla="*/ 22 h 32"/>
                <a:gd name="T40" fmla="*/ 30 w 205"/>
                <a:gd name="T41" fmla="*/ 23 h 32"/>
                <a:gd name="T42" fmla="*/ 38 w 205"/>
                <a:gd name="T43" fmla="*/ 23 h 32"/>
                <a:gd name="T44" fmla="*/ 48 w 205"/>
                <a:gd name="T45" fmla="*/ 24 h 32"/>
                <a:gd name="T46" fmla="*/ 61 w 205"/>
                <a:gd name="T47" fmla="*/ 24 h 32"/>
                <a:gd name="T48" fmla="*/ 75 w 205"/>
                <a:gd name="T49" fmla="*/ 25 h 32"/>
                <a:gd name="T50" fmla="*/ 84 w 205"/>
                <a:gd name="T51" fmla="*/ 26 h 32"/>
                <a:gd name="T52" fmla="*/ 102 w 205"/>
                <a:gd name="T53" fmla="*/ 26 h 32"/>
                <a:gd name="T54" fmla="*/ 106 w 205"/>
                <a:gd name="T55" fmla="*/ 27 h 32"/>
                <a:gd name="T56" fmla="*/ 119 w 205"/>
                <a:gd name="T57" fmla="*/ 27 h 32"/>
                <a:gd name="T58" fmla="*/ 128 w 205"/>
                <a:gd name="T59" fmla="*/ 28 h 32"/>
                <a:gd name="T60" fmla="*/ 146 w 205"/>
                <a:gd name="T61" fmla="*/ 29 h 32"/>
                <a:gd name="T62" fmla="*/ 155 w 205"/>
                <a:gd name="T63" fmla="*/ 29 h 32"/>
                <a:gd name="T64" fmla="*/ 171 w 205"/>
                <a:gd name="T65" fmla="*/ 30 h 32"/>
                <a:gd name="T66" fmla="*/ 173 w 205"/>
                <a:gd name="T67" fmla="*/ 30 h 32"/>
                <a:gd name="T68" fmla="*/ 191 w 205"/>
                <a:gd name="T69" fmla="*/ 31 h 32"/>
                <a:gd name="T70" fmla="*/ 195 w 205"/>
                <a:gd name="T71" fmla="*/ 32 h 32"/>
                <a:gd name="T72" fmla="*/ 203 w 205"/>
                <a:gd name="T73" fmla="*/ 32 h 32"/>
                <a:gd name="T74" fmla="*/ 205 w 205"/>
                <a:gd name="T75"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5" h="32">
                  <a:moveTo>
                    <a:pt x="200" y="11"/>
                  </a:moveTo>
                  <a:cubicBezTo>
                    <a:pt x="199" y="11"/>
                    <a:pt x="197" y="10"/>
                    <a:pt x="196" y="10"/>
                  </a:cubicBezTo>
                  <a:cubicBezTo>
                    <a:pt x="196" y="10"/>
                    <a:pt x="196" y="10"/>
                    <a:pt x="196" y="10"/>
                  </a:cubicBezTo>
                  <a:cubicBezTo>
                    <a:pt x="193" y="10"/>
                    <a:pt x="190" y="10"/>
                    <a:pt x="187" y="10"/>
                  </a:cubicBezTo>
                  <a:cubicBezTo>
                    <a:pt x="184" y="10"/>
                    <a:pt x="181" y="9"/>
                    <a:pt x="178" y="9"/>
                  </a:cubicBezTo>
                  <a:cubicBezTo>
                    <a:pt x="178" y="9"/>
                    <a:pt x="178" y="9"/>
                    <a:pt x="178" y="9"/>
                  </a:cubicBezTo>
                  <a:cubicBezTo>
                    <a:pt x="176" y="9"/>
                    <a:pt x="174" y="9"/>
                    <a:pt x="173" y="9"/>
                  </a:cubicBezTo>
                  <a:cubicBezTo>
                    <a:pt x="172" y="9"/>
                    <a:pt x="170" y="9"/>
                    <a:pt x="169" y="9"/>
                  </a:cubicBezTo>
                  <a:cubicBezTo>
                    <a:pt x="166" y="8"/>
                    <a:pt x="163" y="8"/>
                    <a:pt x="160" y="8"/>
                  </a:cubicBezTo>
                  <a:cubicBezTo>
                    <a:pt x="159" y="8"/>
                    <a:pt x="157" y="8"/>
                    <a:pt x="155" y="8"/>
                  </a:cubicBezTo>
                  <a:cubicBezTo>
                    <a:pt x="154" y="8"/>
                    <a:pt x="153" y="8"/>
                    <a:pt x="151" y="8"/>
                  </a:cubicBezTo>
                  <a:cubicBezTo>
                    <a:pt x="148" y="7"/>
                    <a:pt x="145" y="7"/>
                    <a:pt x="142" y="7"/>
                  </a:cubicBezTo>
                  <a:cubicBezTo>
                    <a:pt x="139" y="7"/>
                    <a:pt x="136" y="7"/>
                    <a:pt x="133" y="7"/>
                  </a:cubicBezTo>
                  <a:cubicBezTo>
                    <a:pt x="133" y="7"/>
                    <a:pt x="133" y="7"/>
                    <a:pt x="133" y="7"/>
                  </a:cubicBezTo>
                  <a:cubicBezTo>
                    <a:pt x="130" y="7"/>
                    <a:pt x="127" y="6"/>
                    <a:pt x="124" y="6"/>
                  </a:cubicBezTo>
                  <a:cubicBezTo>
                    <a:pt x="121" y="6"/>
                    <a:pt x="118" y="6"/>
                    <a:pt x="115" y="6"/>
                  </a:cubicBezTo>
                  <a:cubicBezTo>
                    <a:pt x="114" y="6"/>
                    <a:pt x="112" y="6"/>
                    <a:pt x="111" y="6"/>
                  </a:cubicBezTo>
                  <a:cubicBezTo>
                    <a:pt x="109" y="6"/>
                    <a:pt x="108" y="6"/>
                    <a:pt x="106" y="5"/>
                  </a:cubicBezTo>
                  <a:cubicBezTo>
                    <a:pt x="105" y="5"/>
                    <a:pt x="104" y="5"/>
                    <a:pt x="103" y="5"/>
                  </a:cubicBezTo>
                  <a:cubicBezTo>
                    <a:pt x="101" y="5"/>
                    <a:pt x="99" y="5"/>
                    <a:pt x="98" y="5"/>
                  </a:cubicBezTo>
                  <a:cubicBezTo>
                    <a:pt x="95" y="5"/>
                    <a:pt x="92" y="5"/>
                    <a:pt x="89" y="5"/>
                  </a:cubicBezTo>
                  <a:cubicBezTo>
                    <a:pt x="88" y="5"/>
                    <a:pt x="88" y="5"/>
                    <a:pt x="88" y="5"/>
                  </a:cubicBezTo>
                  <a:cubicBezTo>
                    <a:pt x="85" y="5"/>
                    <a:pt x="82" y="4"/>
                    <a:pt x="80" y="4"/>
                  </a:cubicBezTo>
                  <a:cubicBezTo>
                    <a:pt x="77" y="4"/>
                    <a:pt x="74" y="4"/>
                    <a:pt x="71" y="4"/>
                  </a:cubicBezTo>
                  <a:cubicBezTo>
                    <a:pt x="69" y="4"/>
                    <a:pt x="67" y="4"/>
                    <a:pt x="66" y="4"/>
                  </a:cubicBezTo>
                  <a:cubicBezTo>
                    <a:pt x="64" y="4"/>
                    <a:pt x="63" y="4"/>
                    <a:pt x="62" y="4"/>
                  </a:cubicBezTo>
                  <a:cubicBezTo>
                    <a:pt x="59" y="3"/>
                    <a:pt x="56" y="3"/>
                    <a:pt x="53" y="3"/>
                  </a:cubicBezTo>
                  <a:cubicBezTo>
                    <a:pt x="50" y="3"/>
                    <a:pt x="47" y="3"/>
                    <a:pt x="44" y="3"/>
                  </a:cubicBezTo>
                  <a:cubicBezTo>
                    <a:pt x="44" y="3"/>
                    <a:pt x="43" y="3"/>
                    <a:pt x="43" y="3"/>
                  </a:cubicBezTo>
                  <a:cubicBezTo>
                    <a:pt x="40" y="3"/>
                    <a:pt x="38" y="2"/>
                    <a:pt x="35" y="2"/>
                  </a:cubicBezTo>
                  <a:cubicBezTo>
                    <a:pt x="34" y="2"/>
                    <a:pt x="33" y="2"/>
                    <a:pt x="33" y="2"/>
                  </a:cubicBezTo>
                  <a:cubicBezTo>
                    <a:pt x="30" y="2"/>
                    <a:pt x="28" y="2"/>
                    <a:pt x="26" y="2"/>
                  </a:cubicBezTo>
                  <a:cubicBezTo>
                    <a:pt x="24" y="2"/>
                    <a:pt x="23" y="2"/>
                    <a:pt x="21" y="2"/>
                  </a:cubicBezTo>
                  <a:cubicBezTo>
                    <a:pt x="20" y="1"/>
                    <a:pt x="18" y="1"/>
                    <a:pt x="17" y="1"/>
                  </a:cubicBezTo>
                  <a:cubicBezTo>
                    <a:pt x="14" y="1"/>
                    <a:pt x="11" y="1"/>
                    <a:pt x="8" y="1"/>
                  </a:cubicBezTo>
                  <a:cubicBezTo>
                    <a:pt x="4" y="1"/>
                    <a:pt x="1" y="0"/>
                    <a:pt x="1" y="0"/>
                  </a:cubicBezTo>
                  <a:cubicBezTo>
                    <a:pt x="0" y="21"/>
                    <a:pt x="0" y="21"/>
                    <a:pt x="0" y="21"/>
                  </a:cubicBezTo>
                  <a:cubicBezTo>
                    <a:pt x="0" y="21"/>
                    <a:pt x="1" y="21"/>
                    <a:pt x="3" y="21"/>
                  </a:cubicBezTo>
                  <a:cubicBezTo>
                    <a:pt x="6" y="21"/>
                    <a:pt x="9" y="22"/>
                    <a:pt x="12" y="22"/>
                  </a:cubicBezTo>
                  <a:cubicBezTo>
                    <a:pt x="13" y="22"/>
                    <a:pt x="15" y="22"/>
                    <a:pt x="16" y="22"/>
                  </a:cubicBezTo>
                  <a:cubicBezTo>
                    <a:pt x="18" y="22"/>
                    <a:pt x="19" y="22"/>
                    <a:pt x="21" y="22"/>
                  </a:cubicBezTo>
                  <a:cubicBezTo>
                    <a:pt x="24" y="22"/>
                    <a:pt x="27" y="23"/>
                    <a:pt x="30" y="23"/>
                  </a:cubicBezTo>
                  <a:cubicBezTo>
                    <a:pt x="31" y="23"/>
                    <a:pt x="31" y="23"/>
                    <a:pt x="32" y="23"/>
                  </a:cubicBezTo>
                  <a:cubicBezTo>
                    <a:pt x="34" y="23"/>
                    <a:pt x="36" y="23"/>
                    <a:pt x="38" y="23"/>
                  </a:cubicBezTo>
                  <a:cubicBezTo>
                    <a:pt x="39" y="23"/>
                    <a:pt x="39" y="23"/>
                    <a:pt x="39" y="23"/>
                  </a:cubicBezTo>
                  <a:cubicBezTo>
                    <a:pt x="42" y="23"/>
                    <a:pt x="45" y="24"/>
                    <a:pt x="48" y="24"/>
                  </a:cubicBezTo>
                  <a:cubicBezTo>
                    <a:pt x="51" y="24"/>
                    <a:pt x="54" y="24"/>
                    <a:pt x="57" y="24"/>
                  </a:cubicBezTo>
                  <a:cubicBezTo>
                    <a:pt x="58" y="24"/>
                    <a:pt x="60" y="24"/>
                    <a:pt x="61" y="24"/>
                  </a:cubicBezTo>
                  <a:cubicBezTo>
                    <a:pt x="62" y="25"/>
                    <a:pt x="64" y="25"/>
                    <a:pt x="66" y="25"/>
                  </a:cubicBezTo>
                  <a:cubicBezTo>
                    <a:pt x="69" y="25"/>
                    <a:pt x="72" y="25"/>
                    <a:pt x="75" y="25"/>
                  </a:cubicBezTo>
                  <a:cubicBezTo>
                    <a:pt x="78" y="25"/>
                    <a:pt x="80" y="25"/>
                    <a:pt x="83" y="26"/>
                  </a:cubicBezTo>
                  <a:cubicBezTo>
                    <a:pt x="83" y="26"/>
                    <a:pt x="84" y="26"/>
                    <a:pt x="84" y="26"/>
                  </a:cubicBezTo>
                  <a:cubicBezTo>
                    <a:pt x="87" y="26"/>
                    <a:pt x="90" y="26"/>
                    <a:pt x="93" y="26"/>
                  </a:cubicBezTo>
                  <a:cubicBezTo>
                    <a:pt x="96" y="26"/>
                    <a:pt x="99" y="26"/>
                    <a:pt x="102" y="26"/>
                  </a:cubicBezTo>
                  <a:cubicBezTo>
                    <a:pt x="102" y="26"/>
                    <a:pt x="102" y="26"/>
                    <a:pt x="102" y="26"/>
                  </a:cubicBezTo>
                  <a:cubicBezTo>
                    <a:pt x="103" y="26"/>
                    <a:pt x="104" y="26"/>
                    <a:pt x="106" y="27"/>
                  </a:cubicBezTo>
                  <a:cubicBezTo>
                    <a:pt x="107" y="27"/>
                    <a:pt x="109" y="27"/>
                    <a:pt x="111" y="27"/>
                  </a:cubicBezTo>
                  <a:cubicBezTo>
                    <a:pt x="113" y="27"/>
                    <a:pt x="116" y="27"/>
                    <a:pt x="119" y="27"/>
                  </a:cubicBezTo>
                  <a:cubicBezTo>
                    <a:pt x="122" y="27"/>
                    <a:pt x="125" y="27"/>
                    <a:pt x="128" y="28"/>
                  </a:cubicBezTo>
                  <a:cubicBezTo>
                    <a:pt x="128" y="28"/>
                    <a:pt x="128" y="28"/>
                    <a:pt x="128" y="28"/>
                  </a:cubicBezTo>
                  <a:cubicBezTo>
                    <a:pt x="131" y="28"/>
                    <a:pt x="134" y="28"/>
                    <a:pt x="137" y="28"/>
                  </a:cubicBezTo>
                  <a:cubicBezTo>
                    <a:pt x="140" y="28"/>
                    <a:pt x="143" y="28"/>
                    <a:pt x="146" y="29"/>
                  </a:cubicBezTo>
                  <a:cubicBezTo>
                    <a:pt x="148" y="29"/>
                    <a:pt x="149" y="29"/>
                    <a:pt x="150" y="29"/>
                  </a:cubicBezTo>
                  <a:cubicBezTo>
                    <a:pt x="152" y="29"/>
                    <a:pt x="154" y="29"/>
                    <a:pt x="155" y="29"/>
                  </a:cubicBezTo>
                  <a:cubicBezTo>
                    <a:pt x="158" y="29"/>
                    <a:pt x="161" y="29"/>
                    <a:pt x="164" y="30"/>
                  </a:cubicBezTo>
                  <a:cubicBezTo>
                    <a:pt x="167" y="30"/>
                    <a:pt x="169" y="30"/>
                    <a:pt x="171" y="30"/>
                  </a:cubicBezTo>
                  <a:cubicBezTo>
                    <a:pt x="172" y="30"/>
                    <a:pt x="172" y="30"/>
                    <a:pt x="173" y="30"/>
                  </a:cubicBezTo>
                  <a:cubicBezTo>
                    <a:pt x="173" y="30"/>
                    <a:pt x="173" y="30"/>
                    <a:pt x="173" y="30"/>
                  </a:cubicBezTo>
                  <a:cubicBezTo>
                    <a:pt x="176" y="30"/>
                    <a:pt x="179" y="31"/>
                    <a:pt x="182" y="31"/>
                  </a:cubicBezTo>
                  <a:cubicBezTo>
                    <a:pt x="185" y="31"/>
                    <a:pt x="188" y="31"/>
                    <a:pt x="191" y="31"/>
                  </a:cubicBezTo>
                  <a:cubicBezTo>
                    <a:pt x="192" y="32"/>
                    <a:pt x="193" y="32"/>
                    <a:pt x="194" y="32"/>
                  </a:cubicBezTo>
                  <a:cubicBezTo>
                    <a:pt x="194" y="32"/>
                    <a:pt x="195" y="32"/>
                    <a:pt x="195" y="32"/>
                  </a:cubicBezTo>
                  <a:cubicBezTo>
                    <a:pt x="197" y="32"/>
                    <a:pt x="198" y="32"/>
                    <a:pt x="200" y="32"/>
                  </a:cubicBezTo>
                  <a:cubicBezTo>
                    <a:pt x="202" y="32"/>
                    <a:pt x="203" y="32"/>
                    <a:pt x="203" y="32"/>
                  </a:cubicBezTo>
                  <a:cubicBezTo>
                    <a:pt x="205" y="11"/>
                    <a:pt x="205" y="11"/>
                    <a:pt x="205" y="11"/>
                  </a:cubicBezTo>
                  <a:cubicBezTo>
                    <a:pt x="205" y="11"/>
                    <a:pt x="205" y="11"/>
                    <a:pt x="205" y="11"/>
                  </a:cubicBezTo>
                  <a:cubicBezTo>
                    <a:pt x="205" y="11"/>
                    <a:pt x="203" y="11"/>
                    <a:pt x="200" y="1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 name="Freeform 26">
              <a:extLst>
                <a:ext uri="{FF2B5EF4-FFF2-40B4-BE49-F238E27FC236}">
                  <a16:creationId xmlns:a16="http://schemas.microsoft.com/office/drawing/2014/main" id="{B5B567D7-5AE2-2249-328C-631E2EE649E5}"/>
                </a:ext>
              </a:extLst>
            </p:cNvPr>
            <p:cNvSpPr>
              <a:spLocks/>
            </p:cNvSpPr>
            <p:nvPr/>
          </p:nvSpPr>
          <p:spPr bwMode="auto">
            <a:xfrm>
              <a:off x="84138" y="1643063"/>
              <a:ext cx="165100" cy="34925"/>
            </a:xfrm>
            <a:custGeom>
              <a:avLst/>
              <a:gdLst>
                <a:gd name="T0" fmla="*/ 65 w 65"/>
                <a:gd name="T1" fmla="*/ 2 h 14"/>
                <a:gd name="T2" fmla="*/ 56 w 65"/>
                <a:gd name="T3" fmla="*/ 2 h 14"/>
                <a:gd name="T4" fmla="*/ 48 w 65"/>
                <a:gd name="T5" fmla="*/ 2 h 14"/>
                <a:gd name="T6" fmla="*/ 47 w 65"/>
                <a:gd name="T7" fmla="*/ 1 h 14"/>
                <a:gd name="T8" fmla="*/ 38 w 65"/>
                <a:gd name="T9" fmla="*/ 1 h 14"/>
                <a:gd name="T10" fmla="*/ 29 w 65"/>
                <a:gd name="T11" fmla="*/ 1 h 14"/>
                <a:gd name="T12" fmla="*/ 26 w 65"/>
                <a:gd name="T13" fmla="*/ 1 h 14"/>
                <a:gd name="T14" fmla="*/ 20 w 65"/>
                <a:gd name="T15" fmla="*/ 1 h 14"/>
                <a:gd name="T16" fmla="*/ 11 w 65"/>
                <a:gd name="T17" fmla="*/ 1 h 14"/>
                <a:gd name="T18" fmla="*/ 3 w 65"/>
                <a:gd name="T19" fmla="*/ 1 h 14"/>
                <a:gd name="T20" fmla="*/ 2 w 65"/>
                <a:gd name="T21" fmla="*/ 0 h 14"/>
                <a:gd name="T22" fmla="*/ 0 w 65"/>
                <a:gd name="T23" fmla="*/ 0 h 14"/>
                <a:gd name="T24" fmla="*/ 1 w 65"/>
                <a:gd name="T25" fmla="*/ 4 h 14"/>
                <a:gd name="T26" fmla="*/ 1 w 65"/>
                <a:gd name="T27" fmla="*/ 9 h 14"/>
                <a:gd name="T28" fmla="*/ 2 w 65"/>
                <a:gd name="T29" fmla="*/ 12 h 14"/>
                <a:gd name="T30" fmla="*/ 8 w 65"/>
                <a:gd name="T31" fmla="*/ 12 h 14"/>
                <a:gd name="T32" fmla="*/ 17 w 65"/>
                <a:gd name="T33" fmla="*/ 13 h 14"/>
                <a:gd name="T34" fmla="*/ 23 w 65"/>
                <a:gd name="T35" fmla="*/ 13 h 14"/>
                <a:gd name="T36" fmla="*/ 26 w 65"/>
                <a:gd name="T37" fmla="*/ 13 h 14"/>
                <a:gd name="T38" fmla="*/ 35 w 65"/>
                <a:gd name="T39" fmla="*/ 13 h 14"/>
                <a:gd name="T40" fmla="*/ 44 w 65"/>
                <a:gd name="T41" fmla="*/ 13 h 14"/>
                <a:gd name="T42" fmla="*/ 46 w 65"/>
                <a:gd name="T43" fmla="*/ 13 h 14"/>
                <a:gd name="T44" fmla="*/ 53 w 65"/>
                <a:gd name="T45" fmla="*/ 13 h 14"/>
                <a:gd name="T46" fmla="*/ 62 w 65"/>
                <a:gd name="T47" fmla="*/ 14 h 14"/>
                <a:gd name="T48" fmla="*/ 65 w 65"/>
                <a:gd name="T49" fmla="*/ 14 h 14"/>
                <a:gd name="T50" fmla="*/ 65 w 65"/>
                <a:gd name="T51" fmla="*/ 2 h 14"/>
                <a:gd name="T52" fmla="*/ 65 w 65"/>
                <a:gd name="T5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14">
                  <a:moveTo>
                    <a:pt x="65" y="2"/>
                  </a:moveTo>
                  <a:cubicBezTo>
                    <a:pt x="62" y="2"/>
                    <a:pt x="59" y="2"/>
                    <a:pt x="56" y="2"/>
                  </a:cubicBezTo>
                  <a:cubicBezTo>
                    <a:pt x="53" y="2"/>
                    <a:pt x="51" y="2"/>
                    <a:pt x="48" y="2"/>
                  </a:cubicBezTo>
                  <a:cubicBezTo>
                    <a:pt x="48" y="1"/>
                    <a:pt x="47" y="1"/>
                    <a:pt x="47" y="1"/>
                  </a:cubicBezTo>
                  <a:cubicBezTo>
                    <a:pt x="44" y="1"/>
                    <a:pt x="41" y="1"/>
                    <a:pt x="38" y="1"/>
                  </a:cubicBezTo>
                  <a:cubicBezTo>
                    <a:pt x="35" y="1"/>
                    <a:pt x="32" y="1"/>
                    <a:pt x="29" y="1"/>
                  </a:cubicBezTo>
                  <a:cubicBezTo>
                    <a:pt x="28" y="1"/>
                    <a:pt x="27" y="1"/>
                    <a:pt x="26" y="1"/>
                  </a:cubicBezTo>
                  <a:cubicBezTo>
                    <a:pt x="24" y="1"/>
                    <a:pt x="22" y="1"/>
                    <a:pt x="20" y="1"/>
                  </a:cubicBezTo>
                  <a:cubicBezTo>
                    <a:pt x="17" y="1"/>
                    <a:pt x="14" y="1"/>
                    <a:pt x="11" y="1"/>
                  </a:cubicBezTo>
                  <a:cubicBezTo>
                    <a:pt x="8" y="1"/>
                    <a:pt x="6" y="1"/>
                    <a:pt x="3" y="1"/>
                  </a:cubicBezTo>
                  <a:cubicBezTo>
                    <a:pt x="3" y="0"/>
                    <a:pt x="2" y="0"/>
                    <a:pt x="2" y="0"/>
                  </a:cubicBezTo>
                  <a:cubicBezTo>
                    <a:pt x="1" y="0"/>
                    <a:pt x="1" y="0"/>
                    <a:pt x="0" y="0"/>
                  </a:cubicBezTo>
                  <a:cubicBezTo>
                    <a:pt x="1" y="2"/>
                    <a:pt x="1" y="3"/>
                    <a:pt x="1" y="4"/>
                  </a:cubicBezTo>
                  <a:cubicBezTo>
                    <a:pt x="1" y="6"/>
                    <a:pt x="1" y="7"/>
                    <a:pt x="1" y="9"/>
                  </a:cubicBezTo>
                  <a:cubicBezTo>
                    <a:pt x="1" y="10"/>
                    <a:pt x="1" y="11"/>
                    <a:pt x="2" y="12"/>
                  </a:cubicBezTo>
                  <a:cubicBezTo>
                    <a:pt x="4" y="12"/>
                    <a:pt x="6" y="12"/>
                    <a:pt x="8" y="12"/>
                  </a:cubicBezTo>
                  <a:cubicBezTo>
                    <a:pt x="11" y="12"/>
                    <a:pt x="14" y="12"/>
                    <a:pt x="17" y="13"/>
                  </a:cubicBezTo>
                  <a:cubicBezTo>
                    <a:pt x="19" y="13"/>
                    <a:pt x="21" y="13"/>
                    <a:pt x="23" y="13"/>
                  </a:cubicBezTo>
                  <a:cubicBezTo>
                    <a:pt x="24" y="13"/>
                    <a:pt x="25" y="13"/>
                    <a:pt x="26" y="13"/>
                  </a:cubicBezTo>
                  <a:cubicBezTo>
                    <a:pt x="29" y="13"/>
                    <a:pt x="32" y="13"/>
                    <a:pt x="35" y="13"/>
                  </a:cubicBezTo>
                  <a:cubicBezTo>
                    <a:pt x="38" y="13"/>
                    <a:pt x="41" y="13"/>
                    <a:pt x="44" y="13"/>
                  </a:cubicBezTo>
                  <a:cubicBezTo>
                    <a:pt x="44" y="13"/>
                    <a:pt x="45" y="13"/>
                    <a:pt x="46" y="13"/>
                  </a:cubicBezTo>
                  <a:cubicBezTo>
                    <a:pt x="48" y="13"/>
                    <a:pt x="50" y="13"/>
                    <a:pt x="53" y="13"/>
                  </a:cubicBezTo>
                  <a:cubicBezTo>
                    <a:pt x="56" y="14"/>
                    <a:pt x="59" y="14"/>
                    <a:pt x="62" y="14"/>
                  </a:cubicBezTo>
                  <a:cubicBezTo>
                    <a:pt x="63" y="14"/>
                    <a:pt x="64" y="14"/>
                    <a:pt x="65" y="14"/>
                  </a:cubicBezTo>
                  <a:cubicBezTo>
                    <a:pt x="65" y="2"/>
                    <a:pt x="65" y="2"/>
                    <a:pt x="65" y="2"/>
                  </a:cubicBezTo>
                  <a:cubicBezTo>
                    <a:pt x="65" y="2"/>
                    <a:pt x="65" y="2"/>
                    <a:pt x="65" y="2"/>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 name="Freeform 27">
              <a:extLst>
                <a:ext uri="{FF2B5EF4-FFF2-40B4-BE49-F238E27FC236}">
                  <a16:creationId xmlns:a16="http://schemas.microsoft.com/office/drawing/2014/main" id="{909B639A-F2F2-CAC2-B876-EE65EF9732A5}"/>
                </a:ext>
              </a:extLst>
            </p:cNvPr>
            <p:cNvSpPr>
              <a:spLocks/>
            </p:cNvSpPr>
            <p:nvPr/>
          </p:nvSpPr>
          <p:spPr bwMode="auto">
            <a:xfrm>
              <a:off x="3673475" y="2201863"/>
              <a:ext cx="109538" cy="204788"/>
            </a:xfrm>
            <a:custGeom>
              <a:avLst/>
              <a:gdLst>
                <a:gd name="T0" fmla="*/ 43 w 43"/>
                <a:gd name="T1" fmla="*/ 81 h 81"/>
                <a:gd name="T2" fmla="*/ 24 w 43"/>
                <a:gd name="T3" fmla="*/ 31 h 81"/>
                <a:gd name="T4" fmla="*/ 0 w 43"/>
                <a:gd name="T5" fmla="*/ 0 h 81"/>
              </a:gdLst>
              <a:ahLst/>
              <a:cxnLst>
                <a:cxn ang="0">
                  <a:pos x="T0" y="T1"/>
                </a:cxn>
                <a:cxn ang="0">
                  <a:pos x="T2" y="T3"/>
                </a:cxn>
                <a:cxn ang="0">
                  <a:pos x="T4" y="T5"/>
                </a:cxn>
              </a:cxnLst>
              <a:rect l="0" t="0" r="r" b="b"/>
              <a:pathLst>
                <a:path w="43" h="81">
                  <a:moveTo>
                    <a:pt x="43" y="81"/>
                  </a:moveTo>
                  <a:cubicBezTo>
                    <a:pt x="39" y="63"/>
                    <a:pt x="32" y="47"/>
                    <a:pt x="24" y="31"/>
                  </a:cubicBezTo>
                  <a:cubicBezTo>
                    <a:pt x="18" y="20"/>
                    <a:pt x="8" y="10"/>
                    <a:pt x="0" y="0"/>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41" name="Group 40">
            <a:extLst>
              <a:ext uri="{FF2B5EF4-FFF2-40B4-BE49-F238E27FC236}">
                <a16:creationId xmlns:a16="http://schemas.microsoft.com/office/drawing/2014/main" id="{F3FB761A-B967-1F17-5896-39A274CDA6E8}"/>
              </a:ext>
            </a:extLst>
          </p:cNvPr>
          <p:cNvGrpSpPr/>
          <p:nvPr/>
        </p:nvGrpSpPr>
        <p:grpSpPr>
          <a:xfrm>
            <a:off x="1956982" y="3677188"/>
            <a:ext cx="3021608" cy="2530074"/>
            <a:chOff x="1956982" y="3677188"/>
            <a:chExt cx="3021608" cy="2530074"/>
          </a:xfrm>
        </p:grpSpPr>
        <p:grpSp>
          <p:nvGrpSpPr>
            <p:cNvPr id="89" name="Group 88">
              <a:extLst>
                <a:ext uri="{FF2B5EF4-FFF2-40B4-BE49-F238E27FC236}">
                  <a16:creationId xmlns:a16="http://schemas.microsoft.com/office/drawing/2014/main" id="{85796CD6-8264-4983-4888-EDDD2DC91D7A}"/>
                </a:ext>
              </a:extLst>
            </p:cNvPr>
            <p:cNvGrpSpPr/>
            <p:nvPr/>
          </p:nvGrpSpPr>
          <p:grpSpPr>
            <a:xfrm>
              <a:off x="2148833" y="3677188"/>
              <a:ext cx="1235663" cy="1771710"/>
              <a:chOff x="6285507" y="4056652"/>
              <a:chExt cx="1361612" cy="1952296"/>
            </a:xfrm>
          </p:grpSpPr>
          <p:grpSp>
            <p:nvGrpSpPr>
              <p:cNvPr id="90" name="Group 89">
                <a:extLst>
                  <a:ext uri="{FF2B5EF4-FFF2-40B4-BE49-F238E27FC236}">
                    <a16:creationId xmlns:a16="http://schemas.microsoft.com/office/drawing/2014/main" id="{77F8B7ED-BA1A-F268-77F0-DEF4B0508A56}"/>
                  </a:ext>
                </a:extLst>
              </p:cNvPr>
              <p:cNvGrpSpPr/>
              <p:nvPr/>
            </p:nvGrpSpPr>
            <p:grpSpPr>
              <a:xfrm>
                <a:off x="6285507" y="4056652"/>
                <a:ext cx="1361612" cy="1952296"/>
                <a:chOff x="5808789" y="2272281"/>
                <a:chExt cx="1993536" cy="2858355"/>
              </a:xfrm>
            </p:grpSpPr>
            <p:sp>
              <p:nvSpPr>
                <p:cNvPr id="92" name="Rectangle 91">
                  <a:extLst>
                    <a:ext uri="{FF2B5EF4-FFF2-40B4-BE49-F238E27FC236}">
                      <a16:creationId xmlns:a16="http://schemas.microsoft.com/office/drawing/2014/main" id="{0E0C5831-9D7A-0EB1-EF57-C7447DDB7FAE}"/>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93" name="Group 92">
                  <a:extLst>
                    <a:ext uri="{FF2B5EF4-FFF2-40B4-BE49-F238E27FC236}">
                      <a16:creationId xmlns:a16="http://schemas.microsoft.com/office/drawing/2014/main" id="{26193611-795C-FCAB-DD5D-D56102FE8E42}"/>
                    </a:ext>
                  </a:extLst>
                </p:cNvPr>
                <p:cNvGrpSpPr/>
                <p:nvPr/>
              </p:nvGrpSpPr>
              <p:grpSpPr>
                <a:xfrm>
                  <a:off x="5808789" y="2272281"/>
                  <a:ext cx="1993536" cy="1989348"/>
                  <a:chOff x="8140701" y="1890712"/>
                  <a:chExt cx="1511300" cy="1508125"/>
                </a:xfrm>
              </p:grpSpPr>
              <p:sp>
                <p:nvSpPr>
                  <p:cNvPr id="94" name="Freeform 25">
                    <a:extLst>
                      <a:ext uri="{FF2B5EF4-FFF2-40B4-BE49-F238E27FC236}">
                        <a16:creationId xmlns:a16="http://schemas.microsoft.com/office/drawing/2014/main" id="{56A82236-7CF3-70E2-07DB-F03BF5662B1C}"/>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95" name="Freeform 26">
                    <a:extLst>
                      <a:ext uri="{FF2B5EF4-FFF2-40B4-BE49-F238E27FC236}">
                        <a16:creationId xmlns:a16="http://schemas.microsoft.com/office/drawing/2014/main" id="{0BC294B7-DA43-C978-23A6-6B9206D6EC69}"/>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grpSp>
          </p:grpSp>
          <p:sp>
            <p:nvSpPr>
              <p:cNvPr id="91" name="TextBox 90">
                <a:extLst>
                  <a:ext uri="{FF2B5EF4-FFF2-40B4-BE49-F238E27FC236}">
                    <a16:creationId xmlns:a16="http://schemas.microsoft.com/office/drawing/2014/main" id="{286E191D-48F4-266E-D415-7A266FBF7D9F}"/>
                  </a:ext>
                </a:extLst>
              </p:cNvPr>
              <p:cNvSpPr txBox="1"/>
              <p:nvPr/>
            </p:nvSpPr>
            <p:spPr>
              <a:xfrm>
                <a:off x="6371735" y="4617374"/>
                <a:ext cx="1189156" cy="305233"/>
              </a:xfrm>
              <a:prstGeom prst="rect">
                <a:avLst/>
              </a:prstGeom>
              <a:noFill/>
            </p:spPr>
            <p:txBody>
              <a:bodyPr wrap="square" rtlCol="0" anchor="ctr">
                <a:spAutoFit/>
              </a:bodyPr>
              <a:lstStyle/>
              <a:p>
                <a:pPr algn="ctr"/>
                <a:r>
                  <a:rPr lang="en-US" sz="1200" kern="0" dirty="0">
                    <a:latin typeface="Arial" panose="020B0604020202020204" pitchFamily="34" charset="0"/>
                    <a:cs typeface="Arial" panose="020B0604020202020204" pitchFamily="34" charset="0"/>
                  </a:rPr>
                  <a:t>Evaluation</a:t>
                </a:r>
                <a:endParaRPr lang="en-US" sz="1200" dirty="0"/>
              </a:p>
            </p:txBody>
          </p:sp>
        </p:grpSp>
        <p:sp>
          <p:nvSpPr>
            <p:cNvPr id="58" name="TextBox 57">
              <a:extLst>
                <a:ext uri="{FF2B5EF4-FFF2-40B4-BE49-F238E27FC236}">
                  <a16:creationId xmlns:a16="http://schemas.microsoft.com/office/drawing/2014/main" id="{6D7A3F6D-A744-CF06-F7D8-7AB18B7F0C44}"/>
                </a:ext>
              </a:extLst>
            </p:cNvPr>
            <p:cNvSpPr txBox="1"/>
            <p:nvPr/>
          </p:nvSpPr>
          <p:spPr>
            <a:xfrm>
              <a:off x="1968472" y="5208190"/>
              <a:ext cx="3010118" cy="323165"/>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2025</a:t>
              </a:r>
            </a:p>
          </p:txBody>
        </p:sp>
        <p:sp>
          <p:nvSpPr>
            <p:cNvPr id="60" name="TextBox 59">
              <a:extLst>
                <a:ext uri="{FF2B5EF4-FFF2-40B4-BE49-F238E27FC236}">
                  <a16:creationId xmlns:a16="http://schemas.microsoft.com/office/drawing/2014/main" id="{3B5CC63A-1E21-BD5D-D774-8C26D477C243}"/>
                </a:ext>
              </a:extLst>
            </p:cNvPr>
            <p:cNvSpPr txBox="1"/>
            <p:nvPr/>
          </p:nvSpPr>
          <p:spPr>
            <a:xfrm>
              <a:off x="1956982" y="5560931"/>
              <a:ext cx="2559778" cy="646331"/>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Developed the </a:t>
              </a:r>
              <a:r>
                <a:rPr lang="en-US" sz="1200" b="1" kern="0" dirty="0">
                  <a:solidFill>
                    <a:schemeClr val="tx1">
                      <a:lumMod val="75000"/>
                      <a:lumOff val="25000"/>
                    </a:schemeClr>
                  </a:solidFill>
                  <a:latin typeface="Arial" panose="020B0604020202020204" pitchFamily="34" charset="0"/>
                  <a:cs typeface="Arial" panose="020B0604020202020204" pitchFamily="34" charset="0"/>
                </a:rPr>
                <a:t>Framework</a:t>
              </a:r>
              <a:r>
                <a:rPr lang="en-US" sz="1200" kern="0" dirty="0">
                  <a:solidFill>
                    <a:schemeClr val="tx1">
                      <a:lumMod val="75000"/>
                      <a:lumOff val="25000"/>
                    </a:schemeClr>
                  </a:solidFill>
                  <a:latin typeface="Arial" panose="020B0604020202020204" pitchFamily="34" charset="0"/>
                  <a:cs typeface="Arial" panose="020B0604020202020204" pitchFamily="34" charset="0"/>
                </a:rPr>
                <a:t> that cross-walked Expectations, Resources, and Evaluations</a:t>
              </a:r>
              <a:endParaRPr 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id="{28AF7341-2304-F016-6C8F-FCABC5341721}"/>
              </a:ext>
            </a:extLst>
          </p:cNvPr>
          <p:cNvGrpSpPr/>
          <p:nvPr/>
        </p:nvGrpSpPr>
        <p:grpSpPr>
          <a:xfrm>
            <a:off x="4017002" y="2817182"/>
            <a:ext cx="4198509" cy="1505819"/>
            <a:chOff x="4017002" y="2817182"/>
            <a:chExt cx="4198509" cy="1505819"/>
          </a:xfrm>
        </p:grpSpPr>
        <p:grpSp>
          <p:nvGrpSpPr>
            <p:cNvPr id="82" name="Group 81">
              <a:extLst>
                <a:ext uri="{FF2B5EF4-FFF2-40B4-BE49-F238E27FC236}">
                  <a16:creationId xmlns:a16="http://schemas.microsoft.com/office/drawing/2014/main" id="{4B175700-A5A3-4EBC-78BD-DE5A6E38D0B9}"/>
                </a:ext>
              </a:extLst>
            </p:cNvPr>
            <p:cNvGrpSpPr/>
            <p:nvPr/>
          </p:nvGrpSpPr>
          <p:grpSpPr>
            <a:xfrm>
              <a:off x="4017002" y="2858778"/>
              <a:ext cx="1021209" cy="1464223"/>
              <a:chOff x="6285507" y="4056652"/>
              <a:chExt cx="1361612" cy="1952296"/>
            </a:xfrm>
          </p:grpSpPr>
          <p:grpSp>
            <p:nvGrpSpPr>
              <p:cNvPr id="83" name="Group 82">
                <a:extLst>
                  <a:ext uri="{FF2B5EF4-FFF2-40B4-BE49-F238E27FC236}">
                    <a16:creationId xmlns:a16="http://schemas.microsoft.com/office/drawing/2014/main" id="{A7E634CA-9DA1-D56E-9EB3-8172B2DA970C}"/>
                  </a:ext>
                </a:extLst>
              </p:cNvPr>
              <p:cNvGrpSpPr/>
              <p:nvPr/>
            </p:nvGrpSpPr>
            <p:grpSpPr>
              <a:xfrm>
                <a:off x="6285507" y="4056652"/>
                <a:ext cx="1361612" cy="1952296"/>
                <a:chOff x="5808789" y="2272281"/>
                <a:chExt cx="1993536" cy="2858355"/>
              </a:xfrm>
            </p:grpSpPr>
            <p:sp>
              <p:nvSpPr>
                <p:cNvPr id="85" name="Rectangle 84">
                  <a:extLst>
                    <a:ext uri="{FF2B5EF4-FFF2-40B4-BE49-F238E27FC236}">
                      <a16:creationId xmlns:a16="http://schemas.microsoft.com/office/drawing/2014/main" id="{93370953-4F16-43FB-2551-F7B061D9427B}"/>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86" name="Group 85">
                  <a:extLst>
                    <a:ext uri="{FF2B5EF4-FFF2-40B4-BE49-F238E27FC236}">
                      <a16:creationId xmlns:a16="http://schemas.microsoft.com/office/drawing/2014/main" id="{2192C7D9-E7C3-7DEA-8197-C42C723C8F75}"/>
                    </a:ext>
                  </a:extLst>
                </p:cNvPr>
                <p:cNvGrpSpPr/>
                <p:nvPr/>
              </p:nvGrpSpPr>
              <p:grpSpPr>
                <a:xfrm>
                  <a:off x="5808789" y="2272281"/>
                  <a:ext cx="1993536" cy="1989348"/>
                  <a:chOff x="8140701" y="1890712"/>
                  <a:chExt cx="1511300" cy="1508125"/>
                </a:xfrm>
              </p:grpSpPr>
              <p:sp>
                <p:nvSpPr>
                  <p:cNvPr id="87" name="Freeform 25">
                    <a:extLst>
                      <a:ext uri="{FF2B5EF4-FFF2-40B4-BE49-F238E27FC236}">
                        <a16:creationId xmlns:a16="http://schemas.microsoft.com/office/drawing/2014/main" id="{7F115ABA-949C-2BDA-132E-F2324193DBB5}"/>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88" name="Freeform 26">
                    <a:extLst>
                      <a:ext uri="{FF2B5EF4-FFF2-40B4-BE49-F238E27FC236}">
                        <a16:creationId xmlns:a16="http://schemas.microsoft.com/office/drawing/2014/main" id="{F10D8ECE-1544-8CA6-6A9B-222A2DC54D53}"/>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grpSp>
          </p:grpSp>
          <p:sp>
            <p:nvSpPr>
              <p:cNvPr id="84" name="TextBox 83">
                <a:extLst>
                  <a:ext uri="{FF2B5EF4-FFF2-40B4-BE49-F238E27FC236}">
                    <a16:creationId xmlns:a16="http://schemas.microsoft.com/office/drawing/2014/main" id="{6060AAD7-B12D-39D0-C578-68073F22064F}"/>
                  </a:ext>
                </a:extLst>
              </p:cNvPr>
              <p:cNvSpPr txBox="1"/>
              <p:nvPr/>
            </p:nvSpPr>
            <p:spPr>
              <a:xfrm>
                <a:off x="6371734" y="4570878"/>
                <a:ext cx="1189156" cy="338554"/>
              </a:xfrm>
              <a:prstGeom prst="rect">
                <a:avLst/>
              </a:prstGeom>
              <a:noFill/>
            </p:spPr>
            <p:txBody>
              <a:bodyPr wrap="square" rtlCol="0" anchor="ctr">
                <a:spAutoFit/>
              </a:bodyPr>
              <a:lstStyle/>
              <a:p>
                <a:pPr algn="ctr"/>
                <a:r>
                  <a:rPr lang="en-US" sz="1050" kern="0" dirty="0">
                    <a:latin typeface="Arial" panose="020B0604020202020204" pitchFamily="34" charset="0"/>
                    <a:cs typeface="Arial" panose="020B0604020202020204" pitchFamily="34" charset="0"/>
                  </a:rPr>
                  <a:t>Framework</a:t>
                </a:r>
                <a:endParaRPr lang="en-US" sz="1050" dirty="0"/>
              </a:p>
            </p:txBody>
          </p:sp>
        </p:grpSp>
        <p:sp>
          <p:nvSpPr>
            <p:cNvPr id="57" name="TextBox 56">
              <a:extLst>
                <a:ext uri="{FF2B5EF4-FFF2-40B4-BE49-F238E27FC236}">
                  <a16:creationId xmlns:a16="http://schemas.microsoft.com/office/drawing/2014/main" id="{A75ACCCC-2BA1-DE79-5F56-E4A3E70FE86A}"/>
                </a:ext>
              </a:extLst>
            </p:cNvPr>
            <p:cNvSpPr txBox="1"/>
            <p:nvPr/>
          </p:nvSpPr>
          <p:spPr>
            <a:xfrm>
              <a:off x="5102881" y="3162822"/>
              <a:ext cx="2985768" cy="461665"/>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Added School Level Look-Fors to the </a:t>
              </a:r>
              <a:r>
                <a:rPr lang="en-US" sz="1200" b="1" i="1" kern="0" dirty="0">
                  <a:solidFill>
                    <a:schemeClr val="tx1">
                      <a:lumMod val="75000"/>
                      <a:lumOff val="25000"/>
                    </a:schemeClr>
                  </a:solidFill>
                  <a:latin typeface="Arial" panose="020B0604020202020204" pitchFamily="34" charset="0"/>
                  <a:cs typeface="Arial" panose="020B0604020202020204" pitchFamily="34" charset="0"/>
                </a:rPr>
                <a:t>NCEES Rubric</a:t>
              </a:r>
              <a:endParaRPr lang="en-US" sz="1200" b="1" i="1" dirty="0">
                <a:solidFill>
                  <a:schemeClr val="tx1">
                    <a:lumMod val="75000"/>
                    <a:lumOff val="25000"/>
                  </a:schemeClr>
                </a:solidFill>
              </a:endParaRPr>
            </a:p>
          </p:txBody>
        </p:sp>
        <p:sp>
          <p:nvSpPr>
            <p:cNvPr id="61" name="TextBox 60">
              <a:extLst>
                <a:ext uri="{FF2B5EF4-FFF2-40B4-BE49-F238E27FC236}">
                  <a16:creationId xmlns:a16="http://schemas.microsoft.com/office/drawing/2014/main" id="{2AE68682-3488-254D-26C0-4B631B6EE9A6}"/>
                </a:ext>
              </a:extLst>
            </p:cNvPr>
            <p:cNvSpPr txBox="1"/>
            <p:nvPr/>
          </p:nvSpPr>
          <p:spPr>
            <a:xfrm>
              <a:off x="5205393" y="2817182"/>
              <a:ext cx="3010118" cy="323165"/>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2024</a:t>
              </a:r>
            </a:p>
          </p:txBody>
        </p:sp>
      </p:grpSp>
      <p:grpSp>
        <p:nvGrpSpPr>
          <p:cNvPr id="42" name="Group 41">
            <a:extLst>
              <a:ext uri="{FF2B5EF4-FFF2-40B4-BE49-F238E27FC236}">
                <a16:creationId xmlns:a16="http://schemas.microsoft.com/office/drawing/2014/main" id="{9610CE3D-613B-3E6E-2E40-897E008BF129}"/>
              </a:ext>
            </a:extLst>
          </p:cNvPr>
          <p:cNvGrpSpPr/>
          <p:nvPr/>
        </p:nvGrpSpPr>
        <p:grpSpPr>
          <a:xfrm>
            <a:off x="7095057" y="3444672"/>
            <a:ext cx="2207304" cy="2296355"/>
            <a:chOff x="7095057" y="3444672"/>
            <a:chExt cx="2207304" cy="2296355"/>
          </a:xfrm>
        </p:grpSpPr>
        <p:grpSp>
          <p:nvGrpSpPr>
            <p:cNvPr id="75" name="Group 74">
              <a:extLst>
                <a:ext uri="{FF2B5EF4-FFF2-40B4-BE49-F238E27FC236}">
                  <a16:creationId xmlns:a16="http://schemas.microsoft.com/office/drawing/2014/main" id="{8008CF0A-E0E3-50CB-1180-6123E90DA444}"/>
                </a:ext>
              </a:extLst>
            </p:cNvPr>
            <p:cNvGrpSpPr/>
            <p:nvPr/>
          </p:nvGrpSpPr>
          <p:grpSpPr>
            <a:xfrm>
              <a:off x="7095057" y="3444672"/>
              <a:ext cx="1359229" cy="1948881"/>
              <a:chOff x="6285507" y="4056652"/>
              <a:chExt cx="1361612" cy="1952296"/>
            </a:xfrm>
          </p:grpSpPr>
          <p:grpSp>
            <p:nvGrpSpPr>
              <p:cNvPr id="76" name="Group 75">
                <a:extLst>
                  <a:ext uri="{FF2B5EF4-FFF2-40B4-BE49-F238E27FC236}">
                    <a16:creationId xmlns:a16="http://schemas.microsoft.com/office/drawing/2014/main" id="{B14AADBA-6282-DA1E-EB13-8D286C2EF3E6}"/>
                  </a:ext>
                </a:extLst>
              </p:cNvPr>
              <p:cNvGrpSpPr/>
              <p:nvPr/>
            </p:nvGrpSpPr>
            <p:grpSpPr>
              <a:xfrm>
                <a:off x="6285507" y="4056652"/>
                <a:ext cx="1361612" cy="1952296"/>
                <a:chOff x="5808789" y="2272281"/>
                <a:chExt cx="1993536" cy="2858355"/>
              </a:xfrm>
            </p:grpSpPr>
            <p:sp>
              <p:nvSpPr>
                <p:cNvPr id="78" name="Rectangle 77">
                  <a:extLst>
                    <a:ext uri="{FF2B5EF4-FFF2-40B4-BE49-F238E27FC236}">
                      <a16:creationId xmlns:a16="http://schemas.microsoft.com/office/drawing/2014/main" id="{06626BA3-D7D0-EAF1-B0F1-3978934817C8}"/>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79" name="Group 78">
                  <a:extLst>
                    <a:ext uri="{FF2B5EF4-FFF2-40B4-BE49-F238E27FC236}">
                      <a16:creationId xmlns:a16="http://schemas.microsoft.com/office/drawing/2014/main" id="{7E0D7AF6-7E62-4252-2C72-85340B745705}"/>
                    </a:ext>
                  </a:extLst>
                </p:cNvPr>
                <p:cNvGrpSpPr/>
                <p:nvPr/>
              </p:nvGrpSpPr>
              <p:grpSpPr>
                <a:xfrm>
                  <a:off x="5808789" y="2272281"/>
                  <a:ext cx="1993536" cy="1989348"/>
                  <a:chOff x="8140701" y="1890712"/>
                  <a:chExt cx="1511300" cy="1508125"/>
                </a:xfrm>
              </p:grpSpPr>
              <p:sp>
                <p:nvSpPr>
                  <p:cNvPr id="80" name="Freeform 25">
                    <a:extLst>
                      <a:ext uri="{FF2B5EF4-FFF2-40B4-BE49-F238E27FC236}">
                        <a16:creationId xmlns:a16="http://schemas.microsoft.com/office/drawing/2014/main" id="{1505468F-AF58-5433-9C7D-BA09526DC623}"/>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81" name="Freeform 26">
                    <a:extLst>
                      <a:ext uri="{FF2B5EF4-FFF2-40B4-BE49-F238E27FC236}">
                        <a16:creationId xmlns:a16="http://schemas.microsoft.com/office/drawing/2014/main" id="{AC9D904A-535A-CD02-F65C-673D1F242852}"/>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grpSp>
          </p:grpSp>
          <p:sp>
            <p:nvSpPr>
              <p:cNvPr id="77" name="TextBox 76">
                <a:extLst>
                  <a:ext uri="{FF2B5EF4-FFF2-40B4-BE49-F238E27FC236}">
                    <a16:creationId xmlns:a16="http://schemas.microsoft.com/office/drawing/2014/main" id="{CD1184A4-CD48-B410-B790-47357F5EE076}"/>
                  </a:ext>
                </a:extLst>
              </p:cNvPr>
              <p:cNvSpPr txBox="1"/>
              <p:nvPr/>
            </p:nvSpPr>
            <p:spPr>
              <a:xfrm>
                <a:off x="6371735" y="4619687"/>
                <a:ext cx="1189156" cy="300608"/>
              </a:xfrm>
              <a:prstGeom prst="rect">
                <a:avLst/>
              </a:prstGeom>
              <a:noFill/>
            </p:spPr>
            <p:txBody>
              <a:bodyPr wrap="square" rtlCol="0" anchor="ctr">
                <a:spAutoFit/>
              </a:bodyPr>
              <a:lstStyle/>
              <a:p>
                <a:pPr algn="ctr"/>
                <a:r>
                  <a:rPr lang="en-US" sz="1350" kern="0" dirty="0">
                    <a:latin typeface="Arial" panose="020B0604020202020204" pitchFamily="34" charset="0"/>
                    <a:cs typeface="Arial" panose="020B0604020202020204" pitchFamily="34" charset="0"/>
                  </a:rPr>
                  <a:t>Support</a:t>
                </a:r>
                <a:endParaRPr lang="en-US" sz="1350" dirty="0"/>
              </a:p>
            </p:txBody>
          </p:sp>
        </p:grpSp>
        <p:sp>
          <p:nvSpPr>
            <p:cNvPr id="63" name="TextBox 62">
              <a:extLst>
                <a:ext uri="{FF2B5EF4-FFF2-40B4-BE49-F238E27FC236}">
                  <a16:creationId xmlns:a16="http://schemas.microsoft.com/office/drawing/2014/main" id="{8AC422BA-9576-2290-87A4-108A18DD2466}"/>
                </a:ext>
              </a:extLst>
            </p:cNvPr>
            <p:cNvSpPr txBox="1"/>
            <p:nvPr/>
          </p:nvSpPr>
          <p:spPr>
            <a:xfrm>
              <a:off x="8009474" y="4910030"/>
              <a:ext cx="1292887" cy="830997"/>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Began to examine the Framework in PLCs</a:t>
              </a:r>
            </a:p>
          </p:txBody>
        </p:sp>
        <p:sp>
          <p:nvSpPr>
            <p:cNvPr id="67" name="TextBox 66">
              <a:extLst>
                <a:ext uri="{FF2B5EF4-FFF2-40B4-BE49-F238E27FC236}">
                  <a16:creationId xmlns:a16="http://schemas.microsoft.com/office/drawing/2014/main" id="{3602F13D-F200-157E-7777-39CA6EECDAEC}"/>
                </a:ext>
              </a:extLst>
            </p:cNvPr>
            <p:cNvSpPr txBox="1"/>
            <p:nvPr/>
          </p:nvSpPr>
          <p:spPr>
            <a:xfrm>
              <a:off x="8013535" y="4691147"/>
              <a:ext cx="1064211" cy="323165"/>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2025</a:t>
              </a:r>
            </a:p>
          </p:txBody>
        </p:sp>
      </p:grpSp>
      <p:grpSp>
        <p:nvGrpSpPr>
          <p:cNvPr id="39" name="Group 38">
            <a:extLst>
              <a:ext uri="{FF2B5EF4-FFF2-40B4-BE49-F238E27FC236}">
                <a16:creationId xmlns:a16="http://schemas.microsoft.com/office/drawing/2014/main" id="{3C6061A5-5F11-006E-70DC-461F825CBE01}"/>
              </a:ext>
            </a:extLst>
          </p:cNvPr>
          <p:cNvGrpSpPr/>
          <p:nvPr/>
        </p:nvGrpSpPr>
        <p:grpSpPr>
          <a:xfrm>
            <a:off x="4257979" y="1171529"/>
            <a:ext cx="3981882" cy="1331111"/>
            <a:chOff x="4257979" y="1171529"/>
            <a:chExt cx="3981882" cy="1331111"/>
          </a:xfrm>
        </p:grpSpPr>
        <p:grpSp>
          <p:nvGrpSpPr>
            <p:cNvPr id="64" name="Group 63">
              <a:extLst>
                <a:ext uri="{FF2B5EF4-FFF2-40B4-BE49-F238E27FC236}">
                  <a16:creationId xmlns:a16="http://schemas.microsoft.com/office/drawing/2014/main" id="{3642DEAF-6037-A6D6-A864-F73247210F5D}"/>
                </a:ext>
              </a:extLst>
            </p:cNvPr>
            <p:cNvGrpSpPr/>
            <p:nvPr/>
          </p:nvGrpSpPr>
          <p:grpSpPr>
            <a:xfrm>
              <a:off x="4257979" y="1171529"/>
              <a:ext cx="928372" cy="1331111"/>
              <a:chOff x="6285507" y="4056652"/>
              <a:chExt cx="1361612" cy="1952296"/>
            </a:xfrm>
          </p:grpSpPr>
          <p:grpSp>
            <p:nvGrpSpPr>
              <p:cNvPr id="65" name="Group 64">
                <a:extLst>
                  <a:ext uri="{FF2B5EF4-FFF2-40B4-BE49-F238E27FC236}">
                    <a16:creationId xmlns:a16="http://schemas.microsoft.com/office/drawing/2014/main" id="{6DD420CB-FABF-A341-6DF0-ADB93B0D9302}"/>
                  </a:ext>
                </a:extLst>
              </p:cNvPr>
              <p:cNvGrpSpPr/>
              <p:nvPr/>
            </p:nvGrpSpPr>
            <p:grpSpPr>
              <a:xfrm>
                <a:off x="6285507" y="4056652"/>
                <a:ext cx="1361612" cy="1952296"/>
                <a:chOff x="5808789" y="2272281"/>
                <a:chExt cx="1993536" cy="2858355"/>
              </a:xfrm>
            </p:grpSpPr>
            <p:sp>
              <p:nvSpPr>
                <p:cNvPr id="70" name="Rectangle 69">
                  <a:extLst>
                    <a:ext uri="{FF2B5EF4-FFF2-40B4-BE49-F238E27FC236}">
                      <a16:creationId xmlns:a16="http://schemas.microsoft.com/office/drawing/2014/main" id="{F502F5DB-E4DA-49C3-51FE-C3582CBE3820}"/>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71" name="Group 70">
                  <a:extLst>
                    <a:ext uri="{FF2B5EF4-FFF2-40B4-BE49-F238E27FC236}">
                      <a16:creationId xmlns:a16="http://schemas.microsoft.com/office/drawing/2014/main" id="{1F51500C-5ACE-DE10-17D8-81A212EA364E}"/>
                    </a:ext>
                  </a:extLst>
                </p:cNvPr>
                <p:cNvGrpSpPr/>
                <p:nvPr/>
              </p:nvGrpSpPr>
              <p:grpSpPr>
                <a:xfrm>
                  <a:off x="5808789" y="2272281"/>
                  <a:ext cx="1993536" cy="1989348"/>
                  <a:chOff x="8140701" y="1890712"/>
                  <a:chExt cx="1511300" cy="1508125"/>
                </a:xfrm>
              </p:grpSpPr>
              <p:sp>
                <p:nvSpPr>
                  <p:cNvPr id="72" name="Freeform 25">
                    <a:extLst>
                      <a:ext uri="{FF2B5EF4-FFF2-40B4-BE49-F238E27FC236}">
                        <a16:creationId xmlns:a16="http://schemas.microsoft.com/office/drawing/2014/main" id="{ABC080AB-296D-5F25-B7AA-8C95568CDF50}"/>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74" name="Freeform 26">
                    <a:extLst>
                      <a:ext uri="{FF2B5EF4-FFF2-40B4-BE49-F238E27FC236}">
                        <a16:creationId xmlns:a16="http://schemas.microsoft.com/office/drawing/2014/main" id="{C4527049-407A-82F6-B55B-0142E01E916C}"/>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grpSp>
          </p:grpSp>
          <p:sp>
            <p:nvSpPr>
              <p:cNvPr id="66" name="TextBox 65">
                <a:extLst>
                  <a:ext uri="{FF2B5EF4-FFF2-40B4-BE49-F238E27FC236}">
                    <a16:creationId xmlns:a16="http://schemas.microsoft.com/office/drawing/2014/main" id="{FE0D1A5D-E338-8F47-13C2-5C488995AFB2}"/>
                  </a:ext>
                </a:extLst>
              </p:cNvPr>
              <p:cNvSpPr txBox="1"/>
              <p:nvPr/>
            </p:nvSpPr>
            <p:spPr>
              <a:xfrm>
                <a:off x="6350589" y="4578992"/>
                <a:ext cx="1189156" cy="338554"/>
              </a:xfrm>
              <a:prstGeom prst="rect">
                <a:avLst/>
              </a:prstGeom>
              <a:noFill/>
            </p:spPr>
            <p:txBody>
              <a:bodyPr wrap="square" rtlCol="0" anchor="ctr">
                <a:spAutoFit/>
              </a:bodyPr>
              <a:lstStyle/>
              <a:p>
                <a:pPr algn="ctr"/>
                <a:r>
                  <a:rPr lang="en-US" sz="900" kern="0" dirty="0">
                    <a:latin typeface="Arial" panose="020B0604020202020204" pitchFamily="34" charset="0"/>
                    <a:cs typeface="Arial" panose="020B0604020202020204" pitchFamily="34" charset="0"/>
                  </a:rPr>
                  <a:t>Resources</a:t>
                </a:r>
                <a:endParaRPr lang="en-US" sz="900" dirty="0"/>
              </a:p>
            </p:txBody>
          </p:sp>
        </p:grpSp>
        <p:grpSp>
          <p:nvGrpSpPr>
            <p:cNvPr id="68" name="Group 67">
              <a:extLst>
                <a:ext uri="{FF2B5EF4-FFF2-40B4-BE49-F238E27FC236}">
                  <a16:creationId xmlns:a16="http://schemas.microsoft.com/office/drawing/2014/main" id="{F03B2DF7-AB07-8D0E-A1AF-A37DAAC8510D}"/>
                </a:ext>
              </a:extLst>
            </p:cNvPr>
            <p:cNvGrpSpPr/>
            <p:nvPr/>
          </p:nvGrpSpPr>
          <p:grpSpPr>
            <a:xfrm>
              <a:off x="5229743" y="1222225"/>
              <a:ext cx="3010118" cy="936904"/>
              <a:chOff x="4027695" y="1669969"/>
              <a:chExt cx="1722603" cy="1249207"/>
            </a:xfrm>
          </p:grpSpPr>
          <p:sp>
            <p:nvSpPr>
              <p:cNvPr id="69" name="TextBox 68">
                <a:extLst>
                  <a:ext uri="{FF2B5EF4-FFF2-40B4-BE49-F238E27FC236}">
                    <a16:creationId xmlns:a16="http://schemas.microsoft.com/office/drawing/2014/main" id="{86A74690-5EDD-7987-5C76-5D8A2D311A49}"/>
                  </a:ext>
                </a:extLst>
              </p:cNvPr>
              <p:cNvSpPr txBox="1"/>
              <p:nvPr/>
            </p:nvSpPr>
            <p:spPr>
              <a:xfrm>
                <a:off x="4027695" y="2057400"/>
                <a:ext cx="1708668" cy="861776"/>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Consolidated all digital resources from past PD into the printed </a:t>
                </a:r>
                <a:r>
                  <a:rPr lang="en-US" sz="1200" b="1" i="1" kern="0" dirty="0">
                    <a:solidFill>
                      <a:schemeClr val="tx1">
                        <a:lumMod val="75000"/>
                        <a:lumOff val="25000"/>
                      </a:schemeClr>
                    </a:solidFill>
                    <a:latin typeface="Arial" panose="020B0604020202020204" pitchFamily="34" charset="0"/>
                    <a:cs typeface="Arial" panose="020B0604020202020204" pitchFamily="34" charset="0"/>
                  </a:rPr>
                  <a:t>Great Big Book of Everything</a:t>
                </a:r>
                <a:endParaRPr lang="en-US" sz="1200" b="1" i="1" dirty="0">
                  <a:solidFill>
                    <a:schemeClr val="tx1">
                      <a:lumMod val="75000"/>
                      <a:lumOff val="25000"/>
                    </a:schemeClr>
                  </a:solidFill>
                </a:endParaRPr>
              </a:p>
            </p:txBody>
          </p:sp>
          <p:sp>
            <p:nvSpPr>
              <p:cNvPr id="73" name="TextBox 72">
                <a:extLst>
                  <a:ext uri="{FF2B5EF4-FFF2-40B4-BE49-F238E27FC236}">
                    <a16:creationId xmlns:a16="http://schemas.microsoft.com/office/drawing/2014/main" id="{5450FC79-EE20-C342-F267-35DA73CBF95A}"/>
                  </a:ext>
                </a:extLst>
              </p:cNvPr>
              <p:cNvSpPr txBox="1"/>
              <p:nvPr/>
            </p:nvSpPr>
            <p:spPr>
              <a:xfrm>
                <a:off x="4027695" y="1669969"/>
                <a:ext cx="1722603" cy="430887"/>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2020</a:t>
                </a:r>
              </a:p>
            </p:txBody>
          </p:sp>
        </p:grpSp>
      </p:grpSp>
      <p:pic>
        <p:nvPicPr>
          <p:cNvPr id="6" name="Picture 5" descr="A person in a car&#10;&#10;AI-generated content may be incorrect.">
            <a:extLst>
              <a:ext uri="{FF2B5EF4-FFF2-40B4-BE49-F238E27FC236}">
                <a16:creationId xmlns:a16="http://schemas.microsoft.com/office/drawing/2014/main" id="{72CF868D-5698-652A-A6B0-A0B13CE95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23352" y="4845913"/>
            <a:ext cx="2485757" cy="2175040"/>
          </a:xfrm>
          <a:prstGeom prst="rect">
            <a:avLst/>
          </a:prstGeom>
        </p:spPr>
      </p:pic>
      <p:grpSp>
        <p:nvGrpSpPr>
          <p:cNvPr id="38" name="Group 37">
            <a:extLst>
              <a:ext uri="{FF2B5EF4-FFF2-40B4-BE49-F238E27FC236}">
                <a16:creationId xmlns:a16="http://schemas.microsoft.com/office/drawing/2014/main" id="{31993A34-8CCB-86BD-AB85-863E7EADCD39}"/>
              </a:ext>
            </a:extLst>
          </p:cNvPr>
          <p:cNvGrpSpPr/>
          <p:nvPr/>
        </p:nvGrpSpPr>
        <p:grpSpPr>
          <a:xfrm>
            <a:off x="1897809" y="603545"/>
            <a:ext cx="2580851" cy="1316605"/>
            <a:chOff x="1897809" y="603545"/>
            <a:chExt cx="2580851" cy="1316605"/>
          </a:xfrm>
        </p:grpSpPr>
        <p:grpSp>
          <p:nvGrpSpPr>
            <p:cNvPr id="2" name="Group 1">
              <a:extLst>
                <a:ext uri="{FF2B5EF4-FFF2-40B4-BE49-F238E27FC236}">
                  <a16:creationId xmlns:a16="http://schemas.microsoft.com/office/drawing/2014/main" id="{FBFA4856-763D-B3EF-7816-7522719A73F3}"/>
                </a:ext>
              </a:extLst>
            </p:cNvPr>
            <p:cNvGrpSpPr/>
            <p:nvPr/>
          </p:nvGrpSpPr>
          <p:grpSpPr>
            <a:xfrm>
              <a:off x="1897809" y="603545"/>
              <a:ext cx="874611" cy="1316605"/>
              <a:chOff x="6285507" y="4056651"/>
              <a:chExt cx="1361612" cy="1952296"/>
            </a:xfrm>
          </p:grpSpPr>
          <p:grpSp>
            <p:nvGrpSpPr>
              <p:cNvPr id="3" name="Group 2">
                <a:extLst>
                  <a:ext uri="{FF2B5EF4-FFF2-40B4-BE49-F238E27FC236}">
                    <a16:creationId xmlns:a16="http://schemas.microsoft.com/office/drawing/2014/main" id="{EE23235F-3BC2-9097-BC55-F200019D2C34}"/>
                  </a:ext>
                </a:extLst>
              </p:cNvPr>
              <p:cNvGrpSpPr/>
              <p:nvPr/>
            </p:nvGrpSpPr>
            <p:grpSpPr>
              <a:xfrm>
                <a:off x="6285507" y="4056651"/>
                <a:ext cx="1361612" cy="1952296"/>
                <a:chOff x="5808789" y="2272280"/>
                <a:chExt cx="1993536" cy="2858356"/>
              </a:xfrm>
            </p:grpSpPr>
            <p:sp>
              <p:nvSpPr>
                <p:cNvPr id="7" name="Rectangle 6">
                  <a:extLst>
                    <a:ext uri="{FF2B5EF4-FFF2-40B4-BE49-F238E27FC236}">
                      <a16:creationId xmlns:a16="http://schemas.microsoft.com/office/drawing/2014/main" id="{9405B880-DCE7-8009-3B92-9545693D62AD}"/>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32" name="Group 31">
                  <a:extLst>
                    <a:ext uri="{FF2B5EF4-FFF2-40B4-BE49-F238E27FC236}">
                      <a16:creationId xmlns:a16="http://schemas.microsoft.com/office/drawing/2014/main" id="{AAEEAC9E-0024-20DD-EE0C-D4C7A5CBA32C}"/>
                    </a:ext>
                  </a:extLst>
                </p:cNvPr>
                <p:cNvGrpSpPr/>
                <p:nvPr/>
              </p:nvGrpSpPr>
              <p:grpSpPr>
                <a:xfrm>
                  <a:off x="5808789" y="2272280"/>
                  <a:ext cx="1993536" cy="1989348"/>
                  <a:chOff x="8140701" y="1890711"/>
                  <a:chExt cx="1511300" cy="1508125"/>
                </a:xfrm>
              </p:grpSpPr>
              <p:sp>
                <p:nvSpPr>
                  <p:cNvPr id="33" name="Freeform 25">
                    <a:extLst>
                      <a:ext uri="{FF2B5EF4-FFF2-40B4-BE49-F238E27FC236}">
                        <a16:creationId xmlns:a16="http://schemas.microsoft.com/office/drawing/2014/main" id="{8644DD4B-D2A0-BE6A-81A6-D991EC74A621}"/>
                      </a:ext>
                    </a:extLst>
                  </p:cNvPr>
                  <p:cNvSpPr>
                    <a:spLocks/>
                  </p:cNvSpPr>
                  <p:nvPr/>
                </p:nvSpPr>
                <p:spPr bwMode="auto">
                  <a:xfrm>
                    <a:off x="8140701" y="1890711"/>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34" name="Freeform 26">
                    <a:extLst>
                      <a:ext uri="{FF2B5EF4-FFF2-40B4-BE49-F238E27FC236}">
                        <a16:creationId xmlns:a16="http://schemas.microsoft.com/office/drawing/2014/main" id="{A7F30B42-30D6-66EA-FFF2-E9B6E9452ED7}"/>
                      </a:ext>
                    </a:extLst>
                  </p:cNvPr>
                  <p:cNvSpPr>
                    <a:spLocks noEditPoints="1"/>
                  </p:cNvSpPr>
                  <p:nvPr/>
                </p:nvSpPr>
                <p:spPr bwMode="auto">
                  <a:xfrm>
                    <a:off x="8242950" y="1999990"/>
                    <a:ext cx="1316176" cy="1317882"/>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dirty="0">
                      <a:solidFill>
                        <a:prstClr val="black"/>
                      </a:solidFill>
                    </a:endParaRPr>
                  </a:p>
                </p:txBody>
              </p:sp>
            </p:grpSp>
          </p:grpSp>
          <p:sp>
            <p:nvSpPr>
              <p:cNvPr id="5" name="TextBox 4">
                <a:extLst>
                  <a:ext uri="{FF2B5EF4-FFF2-40B4-BE49-F238E27FC236}">
                    <a16:creationId xmlns:a16="http://schemas.microsoft.com/office/drawing/2014/main" id="{126649BD-675C-740B-CDE8-E529BEFACC03}"/>
                  </a:ext>
                </a:extLst>
              </p:cNvPr>
              <p:cNvSpPr txBox="1"/>
              <p:nvPr/>
            </p:nvSpPr>
            <p:spPr>
              <a:xfrm>
                <a:off x="6332581" y="4575934"/>
                <a:ext cx="1246328" cy="319466"/>
              </a:xfrm>
              <a:prstGeom prst="rect">
                <a:avLst/>
              </a:prstGeom>
              <a:noFill/>
            </p:spPr>
            <p:txBody>
              <a:bodyPr wrap="square" rtlCol="0" anchor="ctr">
                <a:spAutoFit/>
              </a:bodyPr>
              <a:lstStyle/>
              <a:p>
                <a:pPr algn="ctr"/>
                <a:r>
                  <a:rPr lang="en-US" sz="800" kern="0" dirty="0">
                    <a:latin typeface="Arial" panose="020B0604020202020204" pitchFamily="34" charset="0"/>
                    <a:cs typeface="Arial" panose="020B0604020202020204" pitchFamily="34" charset="0"/>
                  </a:rPr>
                  <a:t>Expectations</a:t>
                </a:r>
                <a:endParaRPr lang="en-US" sz="800" dirty="0"/>
              </a:p>
            </p:txBody>
          </p:sp>
        </p:grpSp>
        <p:grpSp>
          <p:nvGrpSpPr>
            <p:cNvPr id="35" name="Group 34">
              <a:extLst>
                <a:ext uri="{FF2B5EF4-FFF2-40B4-BE49-F238E27FC236}">
                  <a16:creationId xmlns:a16="http://schemas.microsoft.com/office/drawing/2014/main" id="{ADAED788-9AEC-16F2-7904-94D62AA25D5A}"/>
                </a:ext>
              </a:extLst>
            </p:cNvPr>
            <p:cNvGrpSpPr/>
            <p:nvPr/>
          </p:nvGrpSpPr>
          <p:grpSpPr>
            <a:xfrm>
              <a:off x="2802657" y="722256"/>
              <a:ext cx="1676003" cy="752238"/>
              <a:chOff x="4027695" y="1669969"/>
              <a:chExt cx="1722603" cy="1002983"/>
            </a:xfrm>
          </p:grpSpPr>
          <p:sp>
            <p:nvSpPr>
              <p:cNvPr id="36" name="TextBox 35">
                <a:extLst>
                  <a:ext uri="{FF2B5EF4-FFF2-40B4-BE49-F238E27FC236}">
                    <a16:creationId xmlns:a16="http://schemas.microsoft.com/office/drawing/2014/main" id="{6EBA80CB-7653-FAC1-A023-EE8A7BF42F3E}"/>
                  </a:ext>
                </a:extLst>
              </p:cNvPr>
              <p:cNvSpPr txBox="1"/>
              <p:nvPr/>
            </p:nvSpPr>
            <p:spPr>
              <a:xfrm>
                <a:off x="4027695" y="2057399"/>
                <a:ext cx="1722603" cy="615553"/>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Instructional Expectations from PD</a:t>
                </a:r>
                <a:endParaRPr lang="en-US" sz="1200" dirty="0">
                  <a:solidFill>
                    <a:schemeClr val="tx1">
                      <a:lumMod val="75000"/>
                      <a:lumOff val="25000"/>
                    </a:schemeClr>
                  </a:solidFill>
                </a:endParaRPr>
              </a:p>
            </p:txBody>
          </p:sp>
          <p:sp>
            <p:nvSpPr>
              <p:cNvPr id="37" name="TextBox 36">
                <a:extLst>
                  <a:ext uri="{FF2B5EF4-FFF2-40B4-BE49-F238E27FC236}">
                    <a16:creationId xmlns:a16="http://schemas.microsoft.com/office/drawing/2014/main" id="{025AF515-81F0-105A-F86B-60A408ED615A}"/>
                  </a:ext>
                </a:extLst>
              </p:cNvPr>
              <p:cNvSpPr txBox="1"/>
              <p:nvPr/>
            </p:nvSpPr>
            <p:spPr>
              <a:xfrm>
                <a:off x="4027695" y="1669969"/>
                <a:ext cx="1722603" cy="430886"/>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2016</a:t>
                </a:r>
              </a:p>
            </p:txBody>
          </p:sp>
        </p:grpSp>
      </p:grpSp>
    </p:spTree>
    <p:extLst>
      <p:ext uri="{BB962C8B-B14F-4D97-AF65-F5344CB8AC3E}">
        <p14:creationId xmlns:p14="http://schemas.microsoft.com/office/powerpoint/2010/main" val="1702482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714F6-97DB-8CA5-58E9-3D2866459A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E04F38-46F1-4647-2FB7-4C3A5D99DF8D}"/>
              </a:ext>
            </a:extLst>
          </p:cNvPr>
          <p:cNvSpPr>
            <a:spLocks noGrp="1"/>
          </p:cNvSpPr>
          <p:nvPr>
            <p:ph type="title"/>
          </p:nvPr>
        </p:nvSpPr>
        <p:spPr>
          <a:xfrm>
            <a:off x="0" y="21452"/>
            <a:ext cx="9144000" cy="1417638"/>
          </a:xfrm>
          <a:solidFill>
            <a:srgbClr val="233F5F"/>
          </a:solidFill>
        </p:spPr>
        <p:txBody>
          <a:bodyPr/>
          <a:lstStyle/>
          <a:p>
            <a:r>
              <a:rPr lang="en-US" dirty="0">
                <a:solidFill>
                  <a:schemeClr val="bg1"/>
                </a:solidFill>
              </a:rPr>
              <a:t>From Fragmentation to Framework</a:t>
            </a:r>
          </a:p>
        </p:txBody>
      </p:sp>
      <p:graphicFrame>
        <p:nvGraphicFramePr>
          <p:cNvPr id="5" name="Content Placeholder 2">
            <a:extLst>
              <a:ext uri="{FF2B5EF4-FFF2-40B4-BE49-F238E27FC236}">
                <a16:creationId xmlns:a16="http://schemas.microsoft.com/office/drawing/2014/main" id="{37553609-48DC-5C98-D2B1-2A2669E997FA}"/>
              </a:ext>
            </a:extLst>
          </p:cNvPr>
          <p:cNvGraphicFramePr>
            <a:graphicFrameLocks noGrp="1"/>
          </p:cNvGraphicFramePr>
          <p:nvPr>
            <p:ph idx="1"/>
            <p:extLst>
              <p:ext uri="{D42A27DB-BD31-4B8C-83A1-F6EECF244321}">
                <p14:modId xmlns:p14="http://schemas.microsoft.com/office/powerpoint/2010/main" val="273169324"/>
              </p:ext>
            </p:extLst>
          </p:nvPr>
        </p:nvGraphicFramePr>
        <p:xfrm>
          <a:off x="457200" y="121713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Line Callout 2 3">
            <a:extLst>
              <a:ext uri="{FF2B5EF4-FFF2-40B4-BE49-F238E27FC236}">
                <a16:creationId xmlns:a16="http://schemas.microsoft.com/office/drawing/2014/main" id="{837BD7A4-C595-BBAE-E7DF-B954C88D782E}"/>
              </a:ext>
            </a:extLst>
          </p:cNvPr>
          <p:cNvSpPr/>
          <p:nvPr/>
        </p:nvSpPr>
        <p:spPr>
          <a:xfrm>
            <a:off x="1054101" y="2161421"/>
            <a:ext cx="3035300" cy="711200"/>
          </a:xfrm>
          <a:prstGeom prst="borderCallout2">
            <a:avLst>
              <a:gd name="adj1" fmla="val 18750"/>
              <a:gd name="adj2" fmla="val -8333"/>
              <a:gd name="adj3" fmla="val 18750"/>
              <a:gd name="adj4" fmla="val -16667"/>
              <a:gd name="adj5" fmla="val 119270"/>
              <a:gd name="adj6" fmla="val -16418"/>
            </a:avLst>
          </a:prstGeom>
          <a:solidFill>
            <a:srgbClr val="233F5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What do you want instruction to look like?</a:t>
            </a:r>
          </a:p>
        </p:txBody>
      </p:sp>
      <p:sp>
        <p:nvSpPr>
          <p:cNvPr id="7" name="Line Callout 2 6">
            <a:extLst>
              <a:ext uri="{FF2B5EF4-FFF2-40B4-BE49-F238E27FC236}">
                <a16:creationId xmlns:a16="http://schemas.microsoft.com/office/drawing/2014/main" id="{62250423-F051-751F-B9B7-F648DF280799}"/>
              </a:ext>
            </a:extLst>
          </p:cNvPr>
          <p:cNvSpPr/>
          <p:nvPr/>
        </p:nvSpPr>
        <p:spPr>
          <a:xfrm>
            <a:off x="4686302" y="1729621"/>
            <a:ext cx="3035300" cy="1143000"/>
          </a:xfrm>
          <a:prstGeom prst="borderCallout2">
            <a:avLst>
              <a:gd name="adj1" fmla="val 20437"/>
              <a:gd name="adj2" fmla="val -2486"/>
              <a:gd name="adj3" fmla="val 19927"/>
              <a:gd name="adj4" fmla="val -6035"/>
              <a:gd name="adj5" fmla="val 111609"/>
              <a:gd name="adj6" fmla="val -6227"/>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Create a singular document that list the expectation, where to find the resource, and how it will be evaluated.</a:t>
            </a:r>
          </a:p>
        </p:txBody>
      </p:sp>
      <p:sp>
        <p:nvSpPr>
          <p:cNvPr id="9" name="Line Callout 2 8">
            <a:extLst>
              <a:ext uri="{FF2B5EF4-FFF2-40B4-BE49-F238E27FC236}">
                <a16:creationId xmlns:a16="http://schemas.microsoft.com/office/drawing/2014/main" id="{3AA98695-FFBA-3493-939B-C1EBBB8633D3}"/>
              </a:ext>
            </a:extLst>
          </p:cNvPr>
          <p:cNvSpPr/>
          <p:nvPr/>
        </p:nvSpPr>
        <p:spPr>
          <a:xfrm>
            <a:off x="3370433" y="4008050"/>
            <a:ext cx="4656665" cy="1270000"/>
          </a:xfrm>
          <a:prstGeom prst="borderCallout2">
            <a:avLst>
              <a:gd name="adj1" fmla="val 18750"/>
              <a:gd name="adj2" fmla="val -8333"/>
              <a:gd name="adj3" fmla="val 18750"/>
              <a:gd name="adj4" fmla="val -16667"/>
              <a:gd name="adj5" fmla="val -6991"/>
              <a:gd name="adj6" fmla="val -16372"/>
            </a:avLst>
          </a:prstGeom>
          <a:solidFill>
            <a:srgbClr val="009A00"/>
          </a:soli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dirty="0"/>
              <a:t>Where can teachers find the resource for that expectation?</a:t>
            </a:r>
          </a:p>
          <a:p>
            <a:pPr marL="342900" indent="-342900">
              <a:buFont typeface="Arial" panose="020B0604020202020204" pitchFamily="34" charset="0"/>
              <a:buChar char="•"/>
            </a:pPr>
            <a:r>
              <a:rPr lang="en-US" dirty="0"/>
              <a:t>How will that expectation be evaluated?</a:t>
            </a:r>
          </a:p>
        </p:txBody>
      </p:sp>
      <p:sp>
        <p:nvSpPr>
          <p:cNvPr id="11" name="Line Callout 2 10">
            <a:extLst>
              <a:ext uri="{FF2B5EF4-FFF2-40B4-BE49-F238E27FC236}">
                <a16:creationId xmlns:a16="http://schemas.microsoft.com/office/drawing/2014/main" id="{2DD6CFE5-FE82-31EF-0B5F-4BB6282E38E5}"/>
              </a:ext>
            </a:extLst>
          </p:cNvPr>
          <p:cNvSpPr/>
          <p:nvPr/>
        </p:nvSpPr>
        <p:spPr>
          <a:xfrm>
            <a:off x="4572000" y="5358549"/>
            <a:ext cx="3517900" cy="1143000"/>
          </a:xfrm>
          <a:prstGeom prst="borderCallout2">
            <a:avLst>
              <a:gd name="adj1" fmla="val 36006"/>
              <a:gd name="adj2" fmla="val 104861"/>
              <a:gd name="adj3" fmla="val 35589"/>
              <a:gd name="adj4" fmla="val 111141"/>
              <a:gd name="adj5" fmla="val -149184"/>
              <a:gd name="adj6" fmla="val 110747"/>
            </a:avLst>
          </a:prstGeom>
          <a:solidFill>
            <a:srgbClr val="06B0F0"/>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bg1">
                    <a:lumMod val="75000"/>
                  </a:schemeClr>
                </a:solidFill>
              </a:rPr>
              <a:t>How will they receive initial training?</a:t>
            </a:r>
          </a:p>
          <a:p>
            <a:pPr marL="285750" indent="-285750">
              <a:buFont typeface="Arial" panose="020B0604020202020204" pitchFamily="34" charset="0"/>
              <a:buChar char="•"/>
            </a:pPr>
            <a:r>
              <a:rPr lang="en-US" dirty="0"/>
              <a:t>How will you use it for continuous improvement?</a:t>
            </a:r>
          </a:p>
        </p:txBody>
      </p:sp>
    </p:spTree>
    <p:extLst>
      <p:ext uri="{BB962C8B-B14F-4D97-AF65-F5344CB8AC3E}">
        <p14:creationId xmlns:p14="http://schemas.microsoft.com/office/powerpoint/2010/main" val="1196617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384350"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p:cNvSpPr>
            <a:spLocks noGrp="1"/>
          </p:cNvSpPr>
          <p:nvPr>
            <p:ph type="title"/>
          </p:nvPr>
        </p:nvSpPr>
        <p:spPr>
          <a:xfrm>
            <a:off x="628650" y="643467"/>
            <a:ext cx="2213403" cy="5571066"/>
          </a:xfrm>
        </p:spPr>
        <p:txBody>
          <a:bodyPr>
            <a:normAutofit/>
          </a:bodyPr>
          <a:lstStyle/>
          <a:p>
            <a:r>
              <a:rPr lang="en-US" sz="2800">
                <a:solidFill>
                  <a:srgbClr val="FFFFFF"/>
                </a:solidFill>
              </a:rPr>
              <a:t>Driving Professional Development</a:t>
            </a:r>
          </a:p>
        </p:txBody>
      </p:sp>
      <p:graphicFrame>
        <p:nvGraphicFramePr>
          <p:cNvPr id="5" name="Content Placeholder 2">
            <a:extLst>
              <a:ext uri="{FF2B5EF4-FFF2-40B4-BE49-F238E27FC236}">
                <a16:creationId xmlns:a16="http://schemas.microsoft.com/office/drawing/2014/main" id="{F2670FD3-7E4C-24A3-DA22-A857C69ADD75}"/>
              </a:ext>
            </a:extLst>
          </p:cNvPr>
          <p:cNvGraphicFramePr>
            <a:graphicFrameLocks noGrp="1"/>
          </p:cNvGraphicFramePr>
          <p:nvPr>
            <p:ph idx="1"/>
            <p:extLst>
              <p:ext uri="{D42A27DB-BD31-4B8C-83A1-F6EECF244321}">
                <p14:modId xmlns:p14="http://schemas.microsoft.com/office/powerpoint/2010/main" val="2096238045"/>
              </p:ext>
            </p:extLst>
          </p:nvPr>
        </p:nvGraphicFramePr>
        <p:xfrm>
          <a:off x="3905730" y="643466"/>
          <a:ext cx="4718785"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459863"/>
            <a:ext cx="7886700" cy="1004594"/>
          </a:xfrm>
        </p:spPr>
        <p:txBody>
          <a:bodyPr>
            <a:normAutofit/>
          </a:bodyPr>
          <a:lstStyle/>
          <a:p>
            <a:r>
              <a:rPr lang="en-US">
                <a:solidFill>
                  <a:srgbClr val="FFFFFF"/>
                </a:solidFill>
              </a:rPr>
              <a:t>Continuous Improvement</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ABCFB19-D807-7E6C-B119-C24CD499AF45}"/>
              </a:ext>
            </a:extLst>
          </p:cNvPr>
          <p:cNvGraphicFramePr>
            <a:graphicFrameLocks noGrp="1"/>
          </p:cNvGraphicFramePr>
          <p:nvPr>
            <p:ph idx="1"/>
            <p:extLst>
              <p:ext uri="{D42A27DB-BD31-4B8C-83A1-F6EECF244321}">
                <p14:modId xmlns:p14="http://schemas.microsoft.com/office/powerpoint/2010/main" val="1207464154"/>
              </p:ext>
            </p:extLst>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0" name="Picture 6" descr="Transparent Step Png - Continuous Improvement Png Transparent, Png Download  - kindpng">
            <a:extLst>
              <a:ext uri="{FF2B5EF4-FFF2-40B4-BE49-F238E27FC236}">
                <a16:creationId xmlns:a16="http://schemas.microsoft.com/office/drawing/2014/main" id="{4B6251B2-5023-AC2B-BBA0-A1B28D0091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1438" y="2589129"/>
            <a:ext cx="1896742" cy="1779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17D97-BFED-FE87-2E56-DF65172BB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69EFE-E067-A269-0A94-6F3935A2B7A5}"/>
              </a:ext>
            </a:extLst>
          </p:cNvPr>
          <p:cNvSpPr>
            <a:spLocks noGrp="1"/>
          </p:cNvSpPr>
          <p:nvPr>
            <p:ph type="title"/>
          </p:nvPr>
        </p:nvSpPr>
        <p:spPr>
          <a:xfrm>
            <a:off x="457200" y="26234"/>
            <a:ext cx="8229600" cy="1143000"/>
          </a:xfrm>
        </p:spPr>
        <p:txBody>
          <a:bodyPr/>
          <a:lstStyle/>
          <a:p>
            <a:r>
              <a:rPr lang="en-US" dirty="0"/>
              <a:t>Framework</a:t>
            </a:r>
          </a:p>
        </p:txBody>
      </p:sp>
      <p:sp>
        <p:nvSpPr>
          <p:cNvPr id="3" name="Rectangle 2">
            <a:extLst>
              <a:ext uri="{FF2B5EF4-FFF2-40B4-BE49-F238E27FC236}">
                <a16:creationId xmlns:a16="http://schemas.microsoft.com/office/drawing/2014/main" id="{3819284C-C208-3B17-E15C-4A331E474AD6}"/>
              </a:ext>
            </a:extLst>
          </p:cNvPr>
          <p:cNvSpPr/>
          <p:nvPr/>
        </p:nvSpPr>
        <p:spPr>
          <a:xfrm>
            <a:off x="194310" y="1005840"/>
            <a:ext cx="8801100" cy="562662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Box 5">
            <a:extLst>
              <a:ext uri="{FF2B5EF4-FFF2-40B4-BE49-F238E27FC236}">
                <a16:creationId xmlns:a16="http://schemas.microsoft.com/office/drawing/2014/main" id="{15138B99-BC6D-0EBB-7DC9-A2E38AC802C8}"/>
              </a:ext>
            </a:extLst>
          </p:cNvPr>
          <p:cNvSpPr txBox="1"/>
          <p:nvPr/>
        </p:nvSpPr>
        <p:spPr>
          <a:xfrm>
            <a:off x="457200" y="1077727"/>
            <a:ext cx="8229600" cy="5482848"/>
          </a:xfrm>
          <a:prstGeom prst="rect">
            <a:avLst/>
          </a:prstGeom>
          <a:noFill/>
        </p:spPr>
        <p:txBody>
          <a:bodyPr wrap="square">
            <a:spAutoFit/>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Read/Write/Speak/Think</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Each student should read, write, speak, and think in each class, each day.  Lessons will include discipline-specific skills.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u="sng" kern="100" dirty="0">
                <a:effectLst/>
                <a:latin typeface="Aptos" panose="020B0004020202020204" pitchFamily="34" charset="0"/>
                <a:ea typeface="Aptos" panose="020B0004020202020204" pitchFamily="34" charset="0"/>
                <a:cs typeface="Times New Roman" panose="02020603050405020304" pitchFamily="18" charset="0"/>
              </a:rPr>
              <a:t>What is it:</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itchFamily="2"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GBBE: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Close Reading Strategies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Learning Through Oracy</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Common Instructional Strategies (CIS)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itchFamily="2" charset="2"/>
              <a:buChar char=""/>
            </a:pPr>
            <a:r>
              <a:rPr lang="en-US" sz="1400" i="1" u="sng" kern="1800" dirty="0">
                <a:solidFill>
                  <a:srgbClr val="467886"/>
                </a:solidFill>
                <a:effectLst/>
                <a:latin typeface="Arial Narrow" panose="020B0604020202020204" pitchFamily="34" charset="0"/>
                <a:ea typeface="Times New Roman" panose="02020603050405020304" pitchFamily="18" charset="0"/>
                <a:cs typeface="Times New Roman" panose="02020603050405020304" pitchFamily="18" charset="0"/>
                <a:hlinkClick r:id="rId2"/>
              </a:rPr>
              <a:t>Teaching Presentation Skills with Ignite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itchFamily="2" charset="2"/>
              <a:buChar char=""/>
            </a:pP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Disciplinary Literacy pdf</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itchFamily="2" charset="2"/>
              <a:buChar char=""/>
            </a:pP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Disciplinary Literacy- A Shift That Makes Sense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itchFamily="2"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NCITW Strategy 8 – Peer-Assisted Consolidation of Learning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pg</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77</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itchFamily="2"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NCITW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pg</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108 (Critical Thinking paragraph)</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itchFamily="2"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NCITW Strategy 12 - Cognitive Writing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pg</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111</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itchFamily="2"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NCITW Strategy 13 – Guided Investigations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pg</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117</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Symbol" pitchFamily="2"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NCITW Strategy 14 – Structured Problem Solving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pg</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123</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u="sng" kern="100" dirty="0">
                <a:effectLst/>
                <a:latin typeface="Aptos" panose="020B0004020202020204" pitchFamily="34" charset="0"/>
                <a:ea typeface="Aptos" panose="020B0004020202020204" pitchFamily="34" charset="0"/>
                <a:cs typeface="Times New Roman" panose="02020603050405020304" pitchFamily="18" charset="0"/>
              </a:rPr>
              <a:t>How will it be measured:</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itchFamily="2" charset="2"/>
              <a:buChar cha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CWT 2</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itchFamily="2" charset="2"/>
              <a:buChar cha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NCEES 3A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Teachers align their instruction with the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North Carolina Standard Course of Study</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itchFamily="2" charset="2"/>
              <a:buChar cha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NCEES 4A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Teachers know the ways in which learning takes place, and they know the appropriate levels of intellectual, physical, social, and emotional development of their students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Symbol" pitchFamily="2" charset="2"/>
              <a:buChar cha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NCEES 4C</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Teachers use a variety of instructional methods</a:t>
            </a:r>
          </a:p>
          <a:p>
            <a:pPr marL="342900" marR="0" lvl="0" indent="-342900">
              <a:lnSpc>
                <a:spcPct val="115000"/>
              </a:lnSpc>
              <a:buFont typeface="Symbol" pitchFamily="2" charset="2"/>
              <a:buChar cha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NCEES 4E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Teachers help students develop critical-thinking and problem-solving skills</a:t>
            </a:r>
          </a:p>
          <a:p>
            <a:pPr marL="342900" marR="0" lvl="0" indent="-342900">
              <a:lnSpc>
                <a:spcPct val="115000"/>
              </a:lnSpc>
              <a:spcAft>
                <a:spcPts val="800"/>
              </a:spcAft>
              <a:buFont typeface="Symbol" pitchFamily="2" charset="2"/>
              <a:buChar cha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NCEES 4F</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Teachers help students work in teams and develop leadership qualities</a:t>
            </a:r>
          </a:p>
        </p:txBody>
      </p:sp>
    </p:spTree>
    <p:extLst>
      <p:ext uri="{BB962C8B-B14F-4D97-AF65-F5344CB8AC3E}">
        <p14:creationId xmlns:p14="http://schemas.microsoft.com/office/powerpoint/2010/main" val="2188743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912768"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34D7E99-71CF-EBDA-761D-8A0A9CCAA581}"/>
              </a:ext>
            </a:extLst>
          </p:cNvPr>
          <p:cNvSpPr>
            <a:spLocks noGrp="1"/>
          </p:cNvSpPr>
          <p:nvPr>
            <p:ph type="title"/>
          </p:nvPr>
        </p:nvSpPr>
        <p:spPr>
          <a:xfrm>
            <a:off x="628650" y="673770"/>
            <a:ext cx="2415246" cy="2027227"/>
          </a:xfrm>
        </p:spPr>
        <p:txBody>
          <a:bodyPr anchor="t">
            <a:normAutofit/>
          </a:bodyPr>
          <a:lstStyle/>
          <a:p>
            <a:pPr>
              <a:lnSpc>
                <a:spcPct val="90000"/>
              </a:lnSpc>
            </a:pPr>
            <a:r>
              <a:rPr lang="en-US" sz="3600">
                <a:solidFill>
                  <a:srgbClr val="FFFFFF"/>
                </a:solidFill>
              </a:rPr>
              <a:t>Refine Expectation</a:t>
            </a:r>
          </a:p>
        </p:txBody>
      </p:sp>
      <p:graphicFrame>
        <p:nvGraphicFramePr>
          <p:cNvPr id="5" name="Content Placeholder 2">
            <a:extLst>
              <a:ext uri="{FF2B5EF4-FFF2-40B4-BE49-F238E27FC236}">
                <a16:creationId xmlns:a16="http://schemas.microsoft.com/office/drawing/2014/main" id="{1C343EFE-3EE6-014F-BE12-32F7063E6A25}"/>
              </a:ext>
            </a:extLst>
          </p:cNvPr>
          <p:cNvGraphicFramePr>
            <a:graphicFrameLocks noGrp="1"/>
          </p:cNvGraphicFramePr>
          <p:nvPr>
            <p:ph idx="1"/>
            <p:extLst>
              <p:ext uri="{D42A27DB-BD31-4B8C-83A1-F6EECF244321}">
                <p14:modId xmlns:p14="http://schemas.microsoft.com/office/powerpoint/2010/main" val="2912377728"/>
              </p:ext>
            </p:extLst>
          </p:nvPr>
        </p:nvGraphicFramePr>
        <p:xfrm>
          <a:off x="4157004" y="541606"/>
          <a:ext cx="4358346"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300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A21B1-706F-7107-389A-8029DCDEB9C7}"/>
            </a:ext>
          </a:extLst>
        </p:cNvPr>
        <p:cNvGrpSpPr/>
        <p:nvPr/>
      </p:nvGrpSpPr>
      <p:grpSpPr>
        <a:xfrm>
          <a:off x="0" y="0"/>
          <a:ext cx="0" cy="0"/>
          <a:chOff x="0" y="0"/>
          <a:chExt cx="0" cy="0"/>
        </a:xfrm>
      </p:grpSpPr>
      <p:pic>
        <p:nvPicPr>
          <p:cNvPr id="6" name="Picture 5" descr="A person standing on a pile of books&#10;&#10;AI-generated content may be incorrect.">
            <a:extLst>
              <a:ext uri="{FF2B5EF4-FFF2-40B4-BE49-F238E27FC236}">
                <a16:creationId xmlns:a16="http://schemas.microsoft.com/office/drawing/2014/main" id="{D46481CC-7AA4-FA69-E582-8F3F8391331B}"/>
              </a:ext>
            </a:extLst>
          </p:cNvPr>
          <p:cNvPicPr>
            <a:picLocks noChangeAspect="1"/>
          </p:cNvPicPr>
          <p:nvPr/>
        </p:nvPicPr>
        <p:blipFill>
          <a:blip r:embed="rId2"/>
          <a:stretch>
            <a:fillRect/>
          </a:stretch>
        </p:blipFill>
        <p:spPr>
          <a:xfrm>
            <a:off x="824485" y="1654569"/>
            <a:ext cx="3065526" cy="4592548"/>
          </a:xfrm>
          <a:prstGeom prst="rect">
            <a:avLst/>
          </a:prstGeom>
        </p:spPr>
      </p:pic>
      <p:sp>
        <p:nvSpPr>
          <p:cNvPr id="4" name="Title 3">
            <a:extLst>
              <a:ext uri="{FF2B5EF4-FFF2-40B4-BE49-F238E27FC236}">
                <a16:creationId xmlns:a16="http://schemas.microsoft.com/office/drawing/2014/main" id="{E894E494-D05B-3F8B-F08B-8BCD62E1EA4F}"/>
              </a:ext>
            </a:extLst>
          </p:cNvPr>
          <p:cNvSpPr>
            <a:spLocks noGrp="1"/>
          </p:cNvSpPr>
          <p:nvPr>
            <p:ph type="title"/>
          </p:nvPr>
        </p:nvSpPr>
        <p:spPr>
          <a:solidFill>
            <a:srgbClr val="233F5F"/>
          </a:solidFill>
        </p:spPr>
        <p:txBody>
          <a:bodyPr vert="horz" lIns="91440" tIns="45720" rIns="91440" bIns="45720" rtlCol="0" anchor="ctr">
            <a:normAutofit/>
          </a:bodyPr>
          <a:lstStyle/>
          <a:p>
            <a:r>
              <a:rPr lang="en-US" dirty="0">
                <a:solidFill>
                  <a:schemeClr val="bg1"/>
                </a:solidFill>
              </a:rPr>
              <a:t>From Overload to Coherence</a:t>
            </a:r>
          </a:p>
        </p:txBody>
      </p:sp>
      <p:pic>
        <p:nvPicPr>
          <p:cNvPr id="7" name="Picture 6">
            <a:extLst>
              <a:ext uri="{FF2B5EF4-FFF2-40B4-BE49-F238E27FC236}">
                <a16:creationId xmlns:a16="http://schemas.microsoft.com/office/drawing/2014/main" id="{565CD1CE-5034-4A2C-1F54-02F45108D3BA}"/>
              </a:ext>
            </a:extLst>
          </p:cNvPr>
          <p:cNvPicPr>
            <a:picLocks noChangeAspect="1"/>
          </p:cNvPicPr>
          <p:nvPr/>
        </p:nvPicPr>
        <p:blipFill>
          <a:blip r:embed="rId3"/>
          <a:stretch>
            <a:fillRect/>
          </a:stretch>
        </p:blipFill>
        <p:spPr>
          <a:xfrm>
            <a:off x="5855557" y="2000253"/>
            <a:ext cx="2831243" cy="4246864"/>
          </a:xfrm>
          <a:prstGeom prst="rect">
            <a:avLst/>
          </a:prstGeom>
        </p:spPr>
      </p:pic>
      <p:sp>
        <p:nvSpPr>
          <p:cNvPr id="8" name="Right Arrow 7">
            <a:extLst>
              <a:ext uri="{FF2B5EF4-FFF2-40B4-BE49-F238E27FC236}">
                <a16:creationId xmlns:a16="http://schemas.microsoft.com/office/drawing/2014/main" id="{486B8505-310B-BC19-65A9-E0D4DD929EEA}"/>
              </a:ext>
            </a:extLst>
          </p:cNvPr>
          <p:cNvSpPr/>
          <p:nvPr/>
        </p:nvSpPr>
        <p:spPr>
          <a:xfrm>
            <a:off x="4320540" y="3242183"/>
            <a:ext cx="1691640" cy="70866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92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320040"/>
            <a:ext cx="5019620" cy="3892669"/>
          </a:xfrm>
        </p:spPr>
        <p:txBody>
          <a:bodyPr vert="horz" lIns="91440" tIns="45720" rIns="91440" bIns="45720" rtlCol="0" anchor="b">
            <a:normAutofit/>
          </a:bodyPr>
          <a:lstStyle/>
          <a:p>
            <a:pPr algn="l" defTabSz="914400">
              <a:lnSpc>
                <a:spcPct val="90000"/>
              </a:lnSpc>
            </a:pPr>
            <a:r>
              <a:rPr lang="en-US" sz="5700" kern="1200">
                <a:solidFill>
                  <a:schemeClr val="tx1"/>
                </a:solidFill>
                <a:latin typeface="+mj-lt"/>
                <a:ea typeface="+mj-ea"/>
                <a:cs typeface="+mj-cs"/>
              </a:rPr>
              <a:t>The Reality of Leading Instruction</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921" y="4409267"/>
            <a:ext cx="3182692" cy="18288"/>
          </a:xfrm>
          <a:custGeom>
            <a:avLst/>
            <a:gdLst>
              <a:gd name="csX0" fmla="*/ 0 w 3182692"/>
              <a:gd name="csY0" fmla="*/ 0 h 18288"/>
              <a:gd name="csX1" fmla="*/ 604711 w 3182692"/>
              <a:gd name="csY1" fmla="*/ 0 h 18288"/>
              <a:gd name="csX2" fmla="*/ 1241250 w 3182692"/>
              <a:gd name="csY2" fmla="*/ 0 h 18288"/>
              <a:gd name="csX3" fmla="*/ 1909615 w 3182692"/>
              <a:gd name="csY3" fmla="*/ 0 h 18288"/>
              <a:gd name="csX4" fmla="*/ 2577981 w 3182692"/>
              <a:gd name="csY4" fmla="*/ 0 h 18288"/>
              <a:gd name="csX5" fmla="*/ 3182692 w 3182692"/>
              <a:gd name="csY5" fmla="*/ 0 h 18288"/>
              <a:gd name="csX6" fmla="*/ 3182692 w 3182692"/>
              <a:gd name="csY6" fmla="*/ 18288 h 18288"/>
              <a:gd name="csX7" fmla="*/ 2482500 w 3182692"/>
              <a:gd name="csY7" fmla="*/ 18288 h 18288"/>
              <a:gd name="csX8" fmla="*/ 1782308 w 3182692"/>
              <a:gd name="csY8" fmla="*/ 18288 h 18288"/>
              <a:gd name="csX9" fmla="*/ 1145769 w 3182692"/>
              <a:gd name="csY9" fmla="*/ 18288 h 18288"/>
              <a:gd name="csX10" fmla="*/ 0 w 3182692"/>
              <a:gd name="csY10" fmla="*/ 18288 h 18288"/>
              <a:gd name="csX11" fmla="*/ 0 w 3182692"/>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standing on a pile of books&#10;&#10;AI-generated content may be incorrect.">
            <a:extLst>
              <a:ext uri="{FF2B5EF4-FFF2-40B4-BE49-F238E27FC236}">
                <a16:creationId xmlns:a16="http://schemas.microsoft.com/office/drawing/2014/main" id="{6BEA8733-6AAC-9F7D-8E01-E2A75F8F2151}"/>
              </a:ext>
            </a:extLst>
          </p:cNvPr>
          <p:cNvPicPr>
            <a:picLocks noChangeAspect="1"/>
          </p:cNvPicPr>
          <p:nvPr/>
        </p:nvPicPr>
        <p:blipFill>
          <a:blip r:embed="rId2"/>
          <a:stretch>
            <a:fillRect/>
          </a:stretch>
        </p:blipFill>
        <p:spPr>
          <a:xfrm>
            <a:off x="5836158" y="1014489"/>
            <a:ext cx="3065526" cy="459254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8EB9B-29E0-9A98-2419-B6BB66AE978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56EFA92-629A-36C8-5088-49BBEB6B5DA8}"/>
              </a:ext>
            </a:extLst>
          </p:cNvPr>
          <p:cNvSpPr/>
          <p:nvPr/>
        </p:nvSpPr>
        <p:spPr>
          <a:xfrm>
            <a:off x="1" y="0"/>
            <a:ext cx="3254828" cy="68580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Google Shape;217;p40">
            <a:extLst>
              <a:ext uri="{FF2B5EF4-FFF2-40B4-BE49-F238E27FC236}">
                <a16:creationId xmlns:a16="http://schemas.microsoft.com/office/drawing/2014/main" id="{49EB1F46-C989-2175-2CF9-6824FE127259}"/>
              </a:ext>
            </a:extLst>
          </p:cNvPr>
          <p:cNvSpPr txBox="1">
            <a:spLocks/>
          </p:cNvSpPr>
          <p:nvPr/>
        </p:nvSpPr>
        <p:spPr>
          <a:xfrm>
            <a:off x="3536085" y="3237696"/>
            <a:ext cx="5605629" cy="2116035"/>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800"/>
              <a:t>Principal</a:t>
            </a:r>
          </a:p>
          <a:p>
            <a:pPr marL="0" indent="0">
              <a:spcBef>
                <a:spcPts val="0"/>
              </a:spcBef>
              <a:buNone/>
            </a:pPr>
            <a:r>
              <a:rPr lang="en-US" sz="2800"/>
              <a:t>Cabarrus Tech Early College</a:t>
            </a:r>
          </a:p>
          <a:p>
            <a:pPr marL="0" indent="0">
              <a:spcBef>
                <a:spcPts val="0"/>
              </a:spcBef>
              <a:buNone/>
            </a:pPr>
            <a:r>
              <a:rPr lang="en-US" sz="2800">
                <a:hlinkClick r:id="rId3"/>
              </a:rPr>
              <a:t>vance.Fishback@Cabarrus.k12.nc.us</a:t>
            </a:r>
            <a:endParaRPr lang="en-US" sz="2800"/>
          </a:p>
          <a:p>
            <a:pPr marL="0" indent="0">
              <a:spcBef>
                <a:spcPts val="0"/>
              </a:spcBef>
              <a:buNone/>
            </a:pPr>
            <a:r>
              <a:rPr lang="en-US" sz="2800"/>
              <a:t>(704)260-6750</a:t>
            </a:r>
          </a:p>
          <a:p>
            <a:pPr marL="0" indent="0">
              <a:spcBef>
                <a:spcPts val="0"/>
              </a:spcBef>
              <a:buNone/>
            </a:pPr>
            <a:endParaRPr lang="en-US" sz="2800" dirty="0"/>
          </a:p>
        </p:txBody>
      </p:sp>
      <p:sp>
        <p:nvSpPr>
          <p:cNvPr id="7" name="Subtitle 2">
            <a:extLst>
              <a:ext uri="{FF2B5EF4-FFF2-40B4-BE49-F238E27FC236}">
                <a16:creationId xmlns:a16="http://schemas.microsoft.com/office/drawing/2014/main" id="{86E48B5B-34AB-7389-2180-E59CA8F41F3A}"/>
              </a:ext>
            </a:extLst>
          </p:cNvPr>
          <p:cNvSpPr txBox="1">
            <a:spLocks/>
          </p:cNvSpPr>
          <p:nvPr/>
        </p:nvSpPr>
        <p:spPr>
          <a:xfrm>
            <a:off x="3536085" y="2345191"/>
            <a:ext cx="4623969" cy="7557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a:t>VANCE FISHBACK</a:t>
            </a:r>
            <a:endParaRPr lang="en-US" sz="4400" dirty="0"/>
          </a:p>
        </p:txBody>
      </p:sp>
      <p:sp>
        <p:nvSpPr>
          <p:cNvPr id="4" name="TextBox 3">
            <a:extLst>
              <a:ext uri="{FF2B5EF4-FFF2-40B4-BE49-F238E27FC236}">
                <a16:creationId xmlns:a16="http://schemas.microsoft.com/office/drawing/2014/main" id="{D83834DA-5DF6-EBD2-6AF2-765485C66572}"/>
              </a:ext>
            </a:extLst>
          </p:cNvPr>
          <p:cNvSpPr txBox="1"/>
          <p:nvPr/>
        </p:nvSpPr>
        <p:spPr>
          <a:xfrm>
            <a:off x="198303" y="2345191"/>
            <a:ext cx="2858223" cy="2123658"/>
          </a:xfrm>
          <a:prstGeom prst="rect">
            <a:avLst/>
          </a:prstGeom>
          <a:noFill/>
        </p:spPr>
        <p:txBody>
          <a:bodyPr wrap="square" rtlCol="0">
            <a:spAutoFit/>
          </a:bodyPr>
          <a:lstStyle/>
          <a:p>
            <a:r>
              <a:rPr lang="en-US" sz="6600" dirty="0">
                <a:solidFill>
                  <a:schemeClr val="bg1"/>
                </a:solidFill>
                <a:latin typeface="Luckiest Guy" panose="02000506000000020004" pitchFamily="2" charset="0"/>
              </a:rPr>
              <a:t>Thank</a:t>
            </a:r>
          </a:p>
          <a:p>
            <a:r>
              <a:rPr lang="en-US" sz="6600" dirty="0">
                <a:solidFill>
                  <a:schemeClr val="bg1"/>
                </a:solidFill>
                <a:latin typeface="Luckiest Guy" panose="02000506000000020004" pitchFamily="2" charset="0"/>
              </a:rPr>
              <a:t>You</a:t>
            </a:r>
          </a:p>
        </p:txBody>
      </p:sp>
    </p:spTree>
    <p:extLst>
      <p:ext uri="{BB962C8B-B14F-4D97-AF65-F5344CB8AC3E}">
        <p14:creationId xmlns:p14="http://schemas.microsoft.com/office/powerpoint/2010/main" val="1673969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5E0729-B09D-6754-E924-E7E793E0A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3A6C6-0962-5940-EB87-D5AF9E94F115}"/>
              </a:ext>
            </a:extLst>
          </p:cNvPr>
          <p:cNvSpPr>
            <a:spLocks noGrp="1"/>
          </p:cNvSpPr>
          <p:nvPr>
            <p:ph type="title"/>
          </p:nvPr>
        </p:nvSpPr>
        <p:spPr>
          <a:xfrm>
            <a:off x="487167" y="269619"/>
            <a:ext cx="5605629" cy="994172"/>
          </a:xfrm>
        </p:spPr>
        <p:txBody>
          <a:bodyPr>
            <a:normAutofit/>
          </a:bodyPr>
          <a:lstStyle/>
          <a:p>
            <a:r>
              <a:rPr lang="en-US" sz="3850" dirty="0"/>
              <a:t>The Leadership Challenge</a:t>
            </a:r>
          </a:p>
        </p:txBody>
      </p:sp>
      <p:sp>
        <p:nvSpPr>
          <p:cNvPr id="10" name="Rectangle 9">
            <a:extLst>
              <a:ext uri="{FF2B5EF4-FFF2-40B4-BE49-F238E27FC236}">
                <a16:creationId xmlns:a16="http://schemas.microsoft.com/office/drawing/2014/main" id="{428C43F9-1DF1-3E5B-41B9-62AF1ADD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E151697F-2FF3-2206-616F-9808AA807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26" name="Picture 2">
            <a:extLst>
              <a:ext uri="{FF2B5EF4-FFF2-40B4-BE49-F238E27FC236}">
                <a16:creationId xmlns:a16="http://schemas.microsoft.com/office/drawing/2014/main" id="{87270E27-5294-9200-3FFA-44D32B05B0B9}"/>
              </a:ext>
            </a:extLst>
          </p:cNvPr>
          <p:cNvPicPr>
            <a:picLocks noChangeAspect="1" noChangeArrowheads="1"/>
          </p:cNvPicPr>
          <p:nvPr/>
        </p:nvPicPr>
        <p:blipFill>
          <a:blip r:embed="rId2"/>
          <a:srcRect/>
          <a:stretch/>
        </p:blipFill>
        <p:spPr bwMode="auto">
          <a:xfrm>
            <a:off x="6487869" y="2616200"/>
            <a:ext cx="1514366" cy="15143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football helmets with papers and flames&#10;&#10;AI-generated content may be incorrect.">
            <a:extLst>
              <a:ext uri="{FF2B5EF4-FFF2-40B4-BE49-F238E27FC236}">
                <a16:creationId xmlns:a16="http://schemas.microsoft.com/office/drawing/2014/main" id="{8CAAAD9E-C251-50C9-4632-E95B5555E7FA}"/>
              </a:ext>
            </a:extLst>
          </p:cNvPr>
          <p:cNvPicPr>
            <a:picLocks noChangeAspect="1"/>
          </p:cNvPicPr>
          <p:nvPr/>
        </p:nvPicPr>
        <p:blipFill>
          <a:blip r:embed="rId3"/>
          <a:srcRect l="7438" t="14218" r="6354" b="14016"/>
          <a:stretch>
            <a:fillRect/>
          </a:stretch>
        </p:blipFill>
        <p:spPr>
          <a:xfrm>
            <a:off x="3642506" y="1571129"/>
            <a:ext cx="1754464" cy="1460562"/>
          </a:xfrm>
          <a:prstGeom prst="rect">
            <a:avLst/>
          </a:prstGeom>
        </p:spPr>
      </p:pic>
      <p:sp>
        <p:nvSpPr>
          <p:cNvPr id="14" name="TextBox 13">
            <a:extLst>
              <a:ext uri="{FF2B5EF4-FFF2-40B4-BE49-F238E27FC236}">
                <a16:creationId xmlns:a16="http://schemas.microsoft.com/office/drawing/2014/main" id="{D015CDF2-6738-B245-D712-DB622D600029}"/>
              </a:ext>
            </a:extLst>
          </p:cNvPr>
          <p:cNvSpPr txBox="1"/>
          <p:nvPr/>
        </p:nvSpPr>
        <p:spPr>
          <a:xfrm>
            <a:off x="3839799" y="3105834"/>
            <a:ext cx="1359877" cy="646331"/>
          </a:xfrm>
          <a:prstGeom prst="rect">
            <a:avLst/>
          </a:prstGeom>
          <a:noFill/>
        </p:spPr>
        <p:txBody>
          <a:bodyPr wrap="square" rtlCol="0">
            <a:spAutoFit/>
          </a:bodyPr>
          <a:lstStyle/>
          <a:p>
            <a:pPr algn="ctr"/>
            <a:r>
              <a:rPr lang="en-US" b="1" dirty="0"/>
              <a:t>Competing Documents</a:t>
            </a:r>
          </a:p>
        </p:txBody>
      </p:sp>
      <p:pic>
        <p:nvPicPr>
          <p:cNvPr id="19" name="Picture 18" descr="A light bulb with colorful circles around it&#10;&#10;AI-generated content may be incorrect.">
            <a:extLst>
              <a:ext uri="{FF2B5EF4-FFF2-40B4-BE49-F238E27FC236}">
                <a16:creationId xmlns:a16="http://schemas.microsoft.com/office/drawing/2014/main" id="{D3EC0186-5308-E1B1-13D7-6378CFA4D8C5}"/>
              </a:ext>
            </a:extLst>
          </p:cNvPr>
          <p:cNvPicPr>
            <a:picLocks noChangeAspect="1"/>
          </p:cNvPicPr>
          <p:nvPr/>
        </p:nvPicPr>
        <p:blipFill>
          <a:blip r:embed="rId4"/>
          <a:stretch>
            <a:fillRect/>
          </a:stretch>
        </p:blipFill>
        <p:spPr>
          <a:xfrm>
            <a:off x="1449865" y="1478829"/>
            <a:ext cx="1625600" cy="1625600"/>
          </a:xfrm>
          <a:prstGeom prst="rect">
            <a:avLst/>
          </a:prstGeom>
        </p:spPr>
      </p:pic>
      <p:sp>
        <p:nvSpPr>
          <p:cNvPr id="22" name="TextBox 21">
            <a:extLst>
              <a:ext uri="{FF2B5EF4-FFF2-40B4-BE49-F238E27FC236}">
                <a16:creationId xmlns:a16="http://schemas.microsoft.com/office/drawing/2014/main" id="{4D06FB63-A51B-596D-C3B3-F8EFFF29F77D}"/>
              </a:ext>
            </a:extLst>
          </p:cNvPr>
          <p:cNvSpPr txBox="1"/>
          <p:nvPr/>
        </p:nvSpPr>
        <p:spPr>
          <a:xfrm>
            <a:off x="1582726" y="3105834"/>
            <a:ext cx="1359877" cy="646331"/>
          </a:xfrm>
          <a:prstGeom prst="rect">
            <a:avLst/>
          </a:prstGeom>
          <a:noFill/>
        </p:spPr>
        <p:txBody>
          <a:bodyPr wrap="square" rtlCol="0">
            <a:spAutoFit/>
          </a:bodyPr>
          <a:lstStyle/>
          <a:p>
            <a:pPr algn="ctr"/>
            <a:r>
              <a:rPr lang="en-US" b="1" dirty="0"/>
              <a:t>Too Many Initiatives</a:t>
            </a:r>
          </a:p>
        </p:txBody>
      </p:sp>
      <p:pic>
        <p:nvPicPr>
          <p:cNvPr id="24" name="Picture 23" descr="A person juggling with balls&#10;&#10;AI-generated content may be incorrect.">
            <a:extLst>
              <a:ext uri="{FF2B5EF4-FFF2-40B4-BE49-F238E27FC236}">
                <a16:creationId xmlns:a16="http://schemas.microsoft.com/office/drawing/2014/main" id="{57404641-9CED-FD33-3DB5-3F58EF6EA67D}"/>
              </a:ext>
            </a:extLst>
          </p:cNvPr>
          <p:cNvPicPr>
            <a:picLocks noChangeAspect="1"/>
          </p:cNvPicPr>
          <p:nvPr/>
        </p:nvPicPr>
        <p:blipFill>
          <a:blip r:embed="rId5"/>
          <a:stretch>
            <a:fillRect/>
          </a:stretch>
        </p:blipFill>
        <p:spPr>
          <a:xfrm>
            <a:off x="1449865" y="3911332"/>
            <a:ext cx="1625600" cy="1625600"/>
          </a:xfrm>
          <a:prstGeom prst="rect">
            <a:avLst/>
          </a:prstGeom>
        </p:spPr>
      </p:pic>
      <p:sp>
        <p:nvSpPr>
          <p:cNvPr id="26" name="TextBox 25">
            <a:extLst>
              <a:ext uri="{FF2B5EF4-FFF2-40B4-BE49-F238E27FC236}">
                <a16:creationId xmlns:a16="http://schemas.microsoft.com/office/drawing/2014/main" id="{97D21795-5757-2005-48B0-175FBE1B941E}"/>
              </a:ext>
            </a:extLst>
          </p:cNvPr>
          <p:cNvSpPr txBox="1"/>
          <p:nvPr/>
        </p:nvSpPr>
        <p:spPr>
          <a:xfrm>
            <a:off x="1595980" y="5520180"/>
            <a:ext cx="1333370" cy="923330"/>
          </a:xfrm>
          <a:prstGeom prst="rect">
            <a:avLst/>
          </a:prstGeom>
          <a:noFill/>
        </p:spPr>
        <p:txBody>
          <a:bodyPr wrap="square">
            <a:spAutoFit/>
          </a:bodyPr>
          <a:lstStyle/>
          <a:p>
            <a:pPr algn="ctr"/>
            <a:r>
              <a:rPr lang="en-US" sz="1800" b="1" dirty="0"/>
              <a:t>Complexity without Coherence</a:t>
            </a:r>
          </a:p>
        </p:txBody>
      </p:sp>
      <p:pic>
        <p:nvPicPr>
          <p:cNvPr id="30" name="Picture 29">
            <a:extLst>
              <a:ext uri="{FF2B5EF4-FFF2-40B4-BE49-F238E27FC236}">
                <a16:creationId xmlns:a16="http://schemas.microsoft.com/office/drawing/2014/main" id="{1A0B3769-E3FA-D13B-4007-04F889ABECE0}"/>
              </a:ext>
            </a:extLst>
          </p:cNvPr>
          <p:cNvPicPr>
            <a:picLocks noChangeAspect="1"/>
          </p:cNvPicPr>
          <p:nvPr/>
        </p:nvPicPr>
        <p:blipFill>
          <a:blip r:embed="rId6"/>
          <a:stretch>
            <a:fillRect/>
          </a:stretch>
        </p:blipFill>
        <p:spPr>
          <a:xfrm>
            <a:off x="3777031" y="3911332"/>
            <a:ext cx="1608848" cy="1608848"/>
          </a:xfrm>
          <a:prstGeom prst="rect">
            <a:avLst/>
          </a:prstGeom>
        </p:spPr>
      </p:pic>
      <p:sp>
        <p:nvSpPr>
          <p:cNvPr id="32" name="TextBox 31">
            <a:extLst>
              <a:ext uri="{FF2B5EF4-FFF2-40B4-BE49-F238E27FC236}">
                <a16:creationId xmlns:a16="http://schemas.microsoft.com/office/drawing/2014/main" id="{FE490C19-F5D6-26FF-7C10-23E0973CDCFB}"/>
              </a:ext>
            </a:extLst>
          </p:cNvPr>
          <p:cNvSpPr txBox="1"/>
          <p:nvPr/>
        </p:nvSpPr>
        <p:spPr>
          <a:xfrm>
            <a:off x="3584604" y="5515998"/>
            <a:ext cx="1974792" cy="1200329"/>
          </a:xfrm>
          <a:prstGeom prst="rect">
            <a:avLst/>
          </a:prstGeom>
          <a:noFill/>
        </p:spPr>
        <p:txBody>
          <a:bodyPr wrap="square">
            <a:spAutoFit/>
          </a:bodyPr>
          <a:lstStyle/>
          <a:p>
            <a:pPr algn="ctr"/>
            <a:r>
              <a:rPr lang="en-US" sz="1800" b="1" dirty="0"/>
              <a:t>Teachers Navigating </a:t>
            </a:r>
            <a:r>
              <a:rPr lang="en-US" b="1" dirty="0"/>
              <a:t>M</a:t>
            </a:r>
            <a:r>
              <a:rPr lang="en-US" sz="1800" b="1" dirty="0"/>
              <a:t>ultiple </a:t>
            </a:r>
            <a:r>
              <a:rPr lang="en-US" b="1" dirty="0"/>
              <a:t>E</a:t>
            </a:r>
            <a:r>
              <a:rPr lang="en-US" sz="1800" b="1" dirty="0"/>
              <a:t>xpectations</a:t>
            </a:r>
          </a:p>
        </p:txBody>
      </p:sp>
    </p:spTree>
    <p:extLst>
      <p:ext uri="{BB962C8B-B14F-4D97-AF65-F5344CB8AC3E}">
        <p14:creationId xmlns:p14="http://schemas.microsoft.com/office/powerpoint/2010/main" val="156017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2B1B8C-FDD1-07BC-12ED-12DCD9D7A3F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7E9A30-DDFC-CE1F-7AD2-F0D43CE85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11ED24-4764-09FE-671C-64DF82C2A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4889D4-07F7-FB38-A889-5418529AC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5CB8ABB-143F-F774-C075-05312920C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083B8BD3-D1D8-A0F4-B735-77569E94B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D95D17-37D3-6457-9BA5-EB79DB2F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9A03F3-FFCE-F257-30A8-927ABBA1D2C5}"/>
              </a:ext>
            </a:extLst>
          </p:cNvPr>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What Teachers Navigate</a:t>
            </a:r>
          </a:p>
        </p:txBody>
      </p:sp>
      <p:graphicFrame>
        <p:nvGraphicFramePr>
          <p:cNvPr id="18" name="Content Placeholder 17">
            <a:extLst>
              <a:ext uri="{FF2B5EF4-FFF2-40B4-BE49-F238E27FC236}">
                <a16:creationId xmlns:a16="http://schemas.microsoft.com/office/drawing/2014/main" id="{12BBAF53-6496-CFAF-EB28-3B8AEE1C05F3}"/>
              </a:ext>
            </a:extLst>
          </p:cNvPr>
          <p:cNvGraphicFramePr>
            <a:graphicFrameLocks noGrp="1"/>
          </p:cNvGraphicFramePr>
          <p:nvPr>
            <p:ph idx="1"/>
            <p:extLst>
              <p:ext uri="{D42A27DB-BD31-4B8C-83A1-F6EECF244321}">
                <p14:modId xmlns:p14="http://schemas.microsoft.com/office/powerpoint/2010/main" val="3299534632"/>
              </p:ext>
            </p:extLst>
          </p:nvPr>
        </p:nvGraphicFramePr>
        <p:xfrm>
          <a:off x="3174611" y="933770"/>
          <a:ext cx="5529531" cy="5247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Picture 20">
            <a:extLst>
              <a:ext uri="{FF2B5EF4-FFF2-40B4-BE49-F238E27FC236}">
                <a16:creationId xmlns:a16="http://schemas.microsoft.com/office/drawing/2014/main" id="{BD46116E-A4DC-D65D-97B4-00EEE337BEE4}"/>
              </a:ext>
            </a:extLst>
          </p:cNvPr>
          <p:cNvPicPr>
            <a:picLocks noChangeAspect="1"/>
          </p:cNvPicPr>
          <p:nvPr/>
        </p:nvPicPr>
        <p:blipFill>
          <a:blip r:embed="rId7"/>
          <a:stretch>
            <a:fillRect/>
          </a:stretch>
        </p:blipFill>
        <p:spPr>
          <a:xfrm>
            <a:off x="3599557" y="1074156"/>
            <a:ext cx="609600" cy="609600"/>
          </a:xfrm>
          <a:prstGeom prst="rect">
            <a:avLst/>
          </a:prstGeom>
        </p:spPr>
      </p:pic>
      <p:pic>
        <p:nvPicPr>
          <p:cNvPr id="23" name="Picture 22" descr="A group of people with a person pointing at a white board&#10;&#10;AI-generated content may be incorrect.">
            <a:extLst>
              <a:ext uri="{FF2B5EF4-FFF2-40B4-BE49-F238E27FC236}">
                <a16:creationId xmlns:a16="http://schemas.microsoft.com/office/drawing/2014/main" id="{E10D56B4-7F8C-875D-D37E-23CAAD757EE6}"/>
              </a:ext>
            </a:extLst>
          </p:cNvPr>
          <p:cNvPicPr>
            <a:picLocks noChangeAspect="1"/>
          </p:cNvPicPr>
          <p:nvPr/>
        </p:nvPicPr>
        <p:blipFill>
          <a:blip r:embed="rId8"/>
          <a:stretch>
            <a:fillRect/>
          </a:stretch>
        </p:blipFill>
        <p:spPr>
          <a:xfrm>
            <a:off x="3478608" y="3205752"/>
            <a:ext cx="746934" cy="746934"/>
          </a:xfrm>
          <a:prstGeom prst="rect">
            <a:avLst/>
          </a:prstGeom>
        </p:spPr>
      </p:pic>
      <p:pic>
        <p:nvPicPr>
          <p:cNvPr id="2050" name="Picture 2" descr="Team - Free people icons">
            <a:extLst>
              <a:ext uri="{FF2B5EF4-FFF2-40B4-BE49-F238E27FC236}">
                <a16:creationId xmlns:a16="http://schemas.microsoft.com/office/drawing/2014/main" id="{60E59A95-5B56-C41E-B69B-41D39B779B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9392" y="4208189"/>
            <a:ext cx="678267" cy="6782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ducation teaching Icons, Logos ...">
            <a:extLst>
              <a:ext uri="{FF2B5EF4-FFF2-40B4-BE49-F238E27FC236}">
                <a16:creationId xmlns:a16="http://schemas.microsoft.com/office/drawing/2014/main" id="{A72F3E3F-7FBB-1185-1817-DA7F7A602FC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2712" y="2031504"/>
            <a:ext cx="782830" cy="78283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hecklist-icon - Mission Partners">
            <a:extLst>
              <a:ext uri="{FF2B5EF4-FFF2-40B4-BE49-F238E27FC236}">
                <a16:creationId xmlns:a16="http://schemas.microsoft.com/office/drawing/2014/main" id="{ABFEA938-0925-0F70-673D-2037E42286D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45457" y="5048105"/>
            <a:ext cx="1117800" cy="11178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ompass - Free travel icons">
            <a:extLst>
              <a:ext uri="{FF2B5EF4-FFF2-40B4-BE49-F238E27FC236}">
                <a16:creationId xmlns:a16="http://schemas.microsoft.com/office/drawing/2014/main" id="{E4CA81C5-093F-DFE1-82A1-1F53100B8D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9664" y="297750"/>
            <a:ext cx="1895365" cy="1895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420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233F5F"/>
          </a:solidFill>
        </p:spPr>
        <p:txBody>
          <a:bodyPr/>
          <a:lstStyle/>
          <a:p>
            <a:r>
              <a:rPr b="1" dirty="0">
                <a:solidFill>
                  <a:schemeClr val="bg1"/>
                </a:solidFill>
              </a:rPr>
              <a:t>The Cost of Misalignment</a:t>
            </a:r>
          </a:p>
        </p:txBody>
      </p:sp>
      <p:graphicFrame>
        <p:nvGraphicFramePr>
          <p:cNvPr id="5" name="Content Placeholder 2">
            <a:extLst>
              <a:ext uri="{FF2B5EF4-FFF2-40B4-BE49-F238E27FC236}">
                <a16:creationId xmlns:a16="http://schemas.microsoft.com/office/drawing/2014/main" id="{D482E860-8978-DF27-529D-A7D406DB7C75}"/>
              </a:ext>
            </a:extLst>
          </p:cNvPr>
          <p:cNvGraphicFramePr>
            <a:graphicFrameLocks noGrp="1"/>
          </p:cNvGraphicFramePr>
          <p:nvPr>
            <p:ph idx="1"/>
            <p:extLst>
              <p:ext uri="{D42A27DB-BD31-4B8C-83A1-F6EECF244321}">
                <p14:modId xmlns:p14="http://schemas.microsoft.com/office/powerpoint/2010/main" val="179030419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A6A92-DB17-BF21-F690-451E21C9021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570D28-AA99-600E-8357-3AD0837E0AF5}"/>
              </a:ext>
            </a:extLst>
          </p:cNvPr>
          <p:cNvSpPr>
            <a:spLocks noGrp="1"/>
          </p:cNvSpPr>
          <p:nvPr>
            <p:ph type="title"/>
          </p:nvPr>
        </p:nvSpPr>
        <p:spPr>
          <a:xfrm>
            <a:off x="-8038" y="31344"/>
            <a:ext cx="1773701" cy="6826656"/>
          </a:xfrm>
          <a:solidFill>
            <a:srgbClr val="233F5F"/>
          </a:solidFill>
        </p:spPr>
        <p:txBody>
          <a:bodyPr>
            <a:normAutofit/>
          </a:bodyPr>
          <a:lstStyle/>
          <a:p>
            <a:r>
              <a:rPr lang="en-US" sz="3600" b="1" dirty="0">
                <a:solidFill>
                  <a:schemeClr val="bg1"/>
                </a:solidFill>
              </a:rPr>
              <a:t>Our</a:t>
            </a:r>
            <a:br>
              <a:rPr lang="en-US" sz="3600" b="1" dirty="0">
                <a:solidFill>
                  <a:schemeClr val="bg1"/>
                </a:solidFill>
              </a:rPr>
            </a:br>
            <a:r>
              <a:rPr lang="en-US" sz="3600" b="1" dirty="0">
                <a:solidFill>
                  <a:schemeClr val="bg1"/>
                </a:solidFill>
              </a:rPr>
              <a:t>Journey</a:t>
            </a:r>
          </a:p>
        </p:txBody>
      </p:sp>
      <p:grpSp>
        <p:nvGrpSpPr>
          <p:cNvPr id="31" name="Group 30">
            <a:extLst>
              <a:ext uri="{FF2B5EF4-FFF2-40B4-BE49-F238E27FC236}">
                <a16:creationId xmlns:a16="http://schemas.microsoft.com/office/drawing/2014/main" id="{AC4750BF-5E3E-448C-04E9-2C75207F739F}"/>
              </a:ext>
            </a:extLst>
          </p:cNvPr>
          <p:cNvGrpSpPr/>
          <p:nvPr/>
        </p:nvGrpSpPr>
        <p:grpSpPr>
          <a:xfrm>
            <a:off x="1740664" y="1897141"/>
            <a:ext cx="6788477" cy="4960859"/>
            <a:chOff x="0" y="1371600"/>
            <a:chExt cx="8661400" cy="5527676"/>
          </a:xfrm>
        </p:grpSpPr>
        <p:sp>
          <p:nvSpPr>
            <p:cNvPr id="8" name="Freeform 5">
              <a:extLst>
                <a:ext uri="{FF2B5EF4-FFF2-40B4-BE49-F238E27FC236}">
                  <a16:creationId xmlns:a16="http://schemas.microsoft.com/office/drawing/2014/main" id="{0413BFC9-9FEA-8AE8-16B6-61DFB63FC3FC}"/>
                </a:ext>
              </a:extLst>
            </p:cNvPr>
            <p:cNvSpPr>
              <a:spLocks/>
            </p:cNvSpPr>
            <p:nvPr/>
          </p:nvSpPr>
          <p:spPr bwMode="auto">
            <a:xfrm>
              <a:off x="0" y="1371600"/>
              <a:ext cx="8661400" cy="5527675"/>
            </a:xfrm>
            <a:custGeom>
              <a:avLst/>
              <a:gdLst>
                <a:gd name="T0" fmla="*/ 3413 w 3414"/>
                <a:gd name="T1" fmla="*/ 2170 h 2178"/>
                <a:gd name="T2" fmla="*/ 1832 w 3414"/>
                <a:gd name="T3" fmla="*/ 1121 h 2178"/>
                <a:gd name="T4" fmla="*/ 1340 w 3414"/>
                <a:gd name="T5" fmla="*/ 1124 h 2178"/>
                <a:gd name="T6" fmla="*/ 746 w 3414"/>
                <a:gd name="T7" fmla="*/ 1045 h 2178"/>
                <a:gd name="T8" fmla="*/ 708 w 3414"/>
                <a:gd name="T9" fmla="*/ 983 h 2178"/>
                <a:gd name="T10" fmla="*/ 722 w 3414"/>
                <a:gd name="T11" fmla="*/ 913 h 2178"/>
                <a:gd name="T12" fmla="*/ 765 w 3414"/>
                <a:gd name="T13" fmla="*/ 873 h 2178"/>
                <a:gd name="T14" fmla="*/ 833 w 3414"/>
                <a:gd name="T15" fmla="*/ 837 h 2178"/>
                <a:gd name="T16" fmla="*/ 1150 w 3414"/>
                <a:gd name="T17" fmla="*/ 745 h 2178"/>
                <a:gd name="T18" fmla="*/ 1521 w 3414"/>
                <a:gd name="T19" fmla="*/ 516 h 2178"/>
                <a:gd name="T20" fmla="*/ 1494 w 3414"/>
                <a:gd name="T21" fmla="*/ 320 h 2178"/>
                <a:gd name="T22" fmla="*/ 1110 w 3414"/>
                <a:gd name="T23" fmla="*/ 129 h 2178"/>
                <a:gd name="T24" fmla="*/ 597 w 3414"/>
                <a:gd name="T25" fmla="*/ 43 h 2178"/>
                <a:gd name="T26" fmla="*/ 0 w 3414"/>
                <a:gd name="T27" fmla="*/ 0 h 2178"/>
                <a:gd name="T28" fmla="*/ 0 w 3414"/>
                <a:gd name="T29" fmla="*/ 209 h 2178"/>
                <a:gd name="T30" fmla="*/ 207 w 3414"/>
                <a:gd name="T31" fmla="*/ 220 h 2178"/>
                <a:gd name="T32" fmla="*/ 292 w 3414"/>
                <a:gd name="T33" fmla="*/ 226 h 2178"/>
                <a:gd name="T34" fmla="*/ 567 w 3414"/>
                <a:gd name="T35" fmla="*/ 241 h 2178"/>
                <a:gd name="T36" fmla="*/ 684 w 3414"/>
                <a:gd name="T37" fmla="*/ 249 h 2178"/>
                <a:gd name="T38" fmla="*/ 1013 w 3414"/>
                <a:gd name="T39" fmla="*/ 394 h 2178"/>
                <a:gd name="T40" fmla="*/ 904 w 3414"/>
                <a:gd name="T41" fmla="*/ 523 h 2178"/>
                <a:gd name="T42" fmla="*/ 817 w 3414"/>
                <a:gd name="T43" fmla="*/ 554 h 2178"/>
                <a:gd name="T44" fmla="*/ 117 w 3414"/>
                <a:gd name="T45" fmla="*/ 858 h 2178"/>
                <a:gd name="T46" fmla="*/ 72 w 3414"/>
                <a:gd name="T47" fmla="*/ 920 h 2178"/>
                <a:gd name="T48" fmla="*/ 47 w 3414"/>
                <a:gd name="T49" fmla="*/ 990 h 2178"/>
                <a:gd name="T50" fmla="*/ 52 w 3414"/>
                <a:gd name="T51" fmla="*/ 1121 h 2178"/>
                <a:gd name="T52" fmla="*/ 849 w 3414"/>
                <a:gd name="T53" fmla="*/ 1485 h 2178"/>
                <a:gd name="T54" fmla="*/ 1613 w 3414"/>
                <a:gd name="T55" fmla="*/ 1541 h 2178"/>
                <a:gd name="T56" fmla="*/ 2144 w 3414"/>
                <a:gd name="T57" fmla="*/ 1848 h 2178"/>
                <a:gd name="T58" fmla="*/ 2125 w 3414"/>
                <a:gd name="T59" fmla="*/ 2178 h 2178"/>
                <a:gd name="T60" fmla="*/ 3414 w 3414"/>
                <a:gd name="T61" fmla="*/ 2178 h 2178"/>
                <a:gd name="T62" fmla="*/ 3413 w 3414"/>
                <a:gd name="T63" fmla="*/ 2170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4" h="2178">
                  <a:moveTo>
                    <a:pt x="3413" y="2170"/>
                  </a:moveTo>
                  <a:cubicBezTo>
                    <a:pt x="3269" y="1591"/>
                    <a:pt x="2632" y="1151"/>
                    <a:pt x="1832" y="1121"/>
                  </a:cubicBezTo>
                  <a:cubicBezTo>
                    <a:pt x="1670" y="1115"/>
                    <a:pt x="1503" y="1126"/>
                    <a:pt x="1340" y="1124"/>
                  </a:cubicBezTo>
                  <a:cubicBezTo>
                    <a:pt x="1182" y="1123"/>
                    <a:pt x="859" y="1139"/>
                    <a:pt x="746" y="1045"/>
                  </a:cubicBezTo>
                  <a:cubicBezTo>
                    <a:pt x="726" y="1028"/>
                    <a:pt x="713" y="1006"/>
                    <a:pt x="708" y="983"/>
                  </a:cubicBezTo>
                  <a:cubicBezTo>
                    <a:pt x="704" y="960"/>
                    <a:pt x="708" y="935"/>
                    <a:pt x="722" y="913"/>
                  </a:cubicBezTo>
                  <a:cubicBezTo>
                    <a:pt x="731" y="899"/>
                    <a:pt x="746" y="885"/>
                    <a:pt x="765" y="873"/>
                  </a:cubicBezTo>
                  <a:cubicBezTo>
                    <a:pt x="784" y="860"/>
                    <a:pt x="807" y="848"/>
                    <a:pt x="833" y="837"/>
                  </a:cubicBezTo>
                  <a:cubicBezTo>
                    <a:pt x="934" y="793"/>
                    <a:pt x="1075" y="764"/>
                    <a:pt x="1150" y="745"/>
                  </a:cubicBezTo>
                  <a:cubicBezTo>
                    <a:pt x="1308" y="706"/>
                    <a:pt x="1471" y="645"/>
                    <a:pt x="1521" y="516"/>
                  </a:cubicBezTo>
                  <a:cubicBezTo>
                    <a:pt x="1548" y="448"/>
                    <a:pt x="1540" y="377"/>
                    <a:pt x="1494" y="320"/>
                  </a:cubicBezTo>
                  <a:cubicBezTo>
                    <a:pt x="1405" y="209"/>
                    <a:pt x="1242" y="163"/>
                    <a:pt x="1110" y="129"/>
                  </a:cubicBezTo>
                  <a:cubicBezTo>
                    <a:pt x="942" y="86"/>
                    <a:pt x="769" y="62"/>
                    <a:pt x="597" y="43"/>
                  </a:cubicBezTo>
                  <a:cubicBezTo>
                    <a:pt x="398" y="21"/>
                    <a:pt x="200" y="6"/>
                    <a:pt x="0" y="0"/>
                  </a:cubicBezTo>
                  <a:cubicBezTo>
                    <a:pt x="0" y="209"/>
                    <a:pt x="0" y="209"/>
                    <a:pt x="0" y="209"/>
                  </a:cubicBezTo>
                  <a:cubicBezTo>
                    <a:pt x="73" y="216"/>
                    <a:pt x="134" y="215"/>
                    <a:pt x="207" y="220"/>
                  </a:cubicBezTo>
                  <a:cubicBezTo>
                    <a:pt x="230" y="221"/>
                    <a:pt x="268" y="224"/>
                    <a:pt x="292" y="226"/>
                  </a:cubicBezTo>
                  <a:cubicBezTo>
                    <a:pt x="399" y="230"/>
                    <a:pt x="461" y="236"/>
                    <a:pt x="567" y="241"/>
                  </a:cubicBezTo>
                  <a:cubicBezTo>
                    <a:pt x="585" y="243"/>
                    <a:pt x="660" y="247"/>
                    <a:pt x="684" y="249"/>
                  </a:cubicBezTo>
                  <a:cubicBezTo>
                    <a:pt x="804" y="259"/>
                    <a:pt x="987" y="285"/>
                    <a:pt x="1013" y="394"/>
                  </a:cubicBezTo>
                  <a:cubicBezTo>
                    <a:pt x="1027" y="450"/>
                    <a:pt x="985" y="488"/>
                    <a:pt x="904" y="523"/>
                  </a:cubicBezTo>
                  <a:cubicBezTo>
                    <a:pt x="877" y="535"/>
                    <a:pt x="848" y="545"/>
                    <a:pt x="817" y="554"/>
                  </a:cubicBezTo>
                  <a:cubicBezTo>
                    <a:pt x="575" y="629"/>
                    <a:pt x="293" y="654"/>
                    <a:pt x="117" y="858"/>
                  </a:cubicBezTo>
                  <a:cubicBezTo>
                    <a:pt x="101" y="877"/>
                    <a:pt x="86" y="897"/>
                    <a:pt x="72" y="920"/>
                  </a:cubicBezTo>
                  <a:cubicBezTo>
                    <a:pt x="61" y="942"/>
                    <a:pt x="53" y="965"/>
                    <a:pt x="47" y="990"/>
                  </a:cubicBezTo>
                  <a:cubicBezTo>
                    <a:pt x="37" y="1031"/>
                    <a:pt x="38" y="1075"/>
                    <a:pt x="52" y="1121"/>
                  </a:cubicBezTo>
                  <a:cubicBezTo>
                    <a:pt x="131" y="1375"/>
                    <a:pt x="560" y="1449"/>
                    <a:pt x="849" y="1485"/>
                  </a:cubicBezTo>
                  <a:cubicBezTo>
                    <a:pt x="1101" y="1516"/>
                    <a:pt x="1361" y="1512"/>
                    <a:pt x="1613" y="1541"/>
                  </a:cubicBezTo>
                  <a:cubicBezTo>
                    <a:pt x="1884" y="1572"/>
                    <a:pt x="2086" y="1700"/>
                    <a:pt x="2144" y="1848"/>
                  </a:cubicBezTo>
                  <a:cubicBezTo>
                    <a:pt x="2185" y="1953"/>
                    <a:pt x="2172" y="2070"/>
                    <a:pt x="2125" y="2178"/>
                  </a:cubicBezTo>
                  <a:cubicBezTo>
                    <a:pt x="3414" y="2178"/>
                    <a:pt x="3414" y="2178"/>
                    <a:pt x="3414" y="2178"/>
                  </a:cubicBezTo>
                  <a:cubicBezTo>
                    <a:pt x="3414" y="2176"/>
                    <a:pt x="3413" y="2173"/>
                    <a:pt x="3413" y="2170"/>
                  </a:cubicBezTo>
                  <a:close/>
                </a:path>
              </a:pathLst>
            </a:custGeom>
            <a:solidFill>
              <a:schemeClr val="tx1">
                <a:lumMod val="75000"/>
                <a:lumOff val="2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 name="Freeform 6">
              <a:extLst>
                <a:ext uri="{FF2B5EF4-FFF2-40B4-BE49-F238E27FC236}">
                  <a16:creationId xmlns:a16="http://schemas.microsoft.com/office/drawing/2014/main" id="{C2D8DE13-18BB-E8C7-6C67-598772098658}"/>
                </a:ext>
              </a:extLst>
            </p:cNvPr>
            <p:cNvSpPr>
              <a:spLocks/>
            </p:cNvSpPr>
            <p:nvPr/>
          </p:nvSpPr>
          <p:spPr bwMode="auto">
            <a:xfrm>
              <a:off x="0" y="1452563"/>
              <a:ext cx="8556625" cy="5446713"/>
            </a:xfrm>
            <a:custGeom>
              <a:avLst/>
              <a:gdLst>
                <a:gd name="T0" fmla="*/ 3261 w 3373"/>
                <a:gd name="T1" fmla="*/ 1875 h 2146"/>
                <a:gd name="T2" fmla="*/ 3165 w 3373"/>
                <a:gd name="T3" fmla="*/ 1736 h 2146"/>
                <a:gd name="T4" fmla="*/ 3059 w 3373"/>
                <a:gd name="T5" fmla="*/ 1619 h 2146"/>
                <a:gd name="T6" fmla="*/ 2870 w 3373"/>
                <a:gd name="T7" fmla="*/ 1463 h 2146"/>
                <a:gd name="T8" fmla="*/ 2702 w 3373"/>
                <a:gd name="T9" fmla="*/ 1359 h 2146"/>
                <a:gd name="T10" fmla="*/ 2492 w 3373"/>
                <a:gd name="T11" fmla="*/ 1263 h 2146"/>
                <a:gd name="T12" fmla="*/ 2259 w 3373"/>
                <a:gd name="T13" fmla="*/ 1189 h 2146"/>
                <a:gd name="T14" fmla="*/ 2044 w 3373"/>
                <a:gd name="T15" fmla="*/ 1145 h 2146"/>
                <a:gd name="T16" fmla="*/ 1824 w 3373"/>
                <a:gd name="T17" fmla="*/ 1123 h 2146"/>
                <a:gd name="T18" fmla="*/ 1631 w 3373"/>
                <a:gd name="T19" fmla="*/ 1121 h 2146"/>
                <a:gd name="T20" fmla="*/ 1404 w 3373"/>
                <a:gd name="T21" fmla="*/ 1125 h 2146"/>
                <a:gd name="T22" fmla="*/ 1340 w 3373"/>
                <a:gd name="T23" fmla="*/ 1126 h 2146"/>
                <a:gd name="T24" fmla="*/ 1141 w 3373"/>
                <a:gd name="T25" fmla="*/ 1126 h 2146"/>
                <a:gd name="T26" fmla="*/ 924 w 3373"/>
                <a:gd name="T27" fmla="*/ 1113 h 2146"/>
                <a:gd name="T28" fmla="*/ 743 w 3373"/>
                <a:gd name="T29" fmla="*/ 1060 h 2146"/>
                <a:gd name="T30" fmla="*/ 709 w 3373"/>
                <a:gd name="T31" fmla="*/ 1036 h 2146"/>
                <a:gd name="T32" fmla="*/ 675 w 3373"/>
                <a:gd name="T33" fmla="*/ 884 h 2146"/>
                <a:gd name="T34" fmla="*/ 779 w 3373"/>
                <a:gd name="T35" fmla="*/ 792 h 2146"/>
                <a:gd name="T36" fmla="*/ 990 w 3373"/>
                <a:gd name="T37" fmla="*/ 718 h 2146"/>
                <a:gd name="T38" fmla="*/ 1196 w 3373"/>
                <a:gd name="T39" fmla="*/ 666 h 2146"/>
                <a:gd name="T40" fmla="*/ 1397 w 3373"/>
                <a:gd name="T41" fmla="*/ 576 h 2146"/>
                <a:gd name="T42" fmla="*/ 1482 w 3373"/>
                <a:gd name="T43" fmla="*/ 469 h 2146"/>
                <a:gd name="T44" fmla="*/ 1420 w 3373"/>
                <a:gd name="T45" fmla="*/ 262 h 2146"/>
                <a:gd name="T46" fmla="*/ 1275 w 3373"/>
                <a:gd name="T47" fmla="*/ 173 h 2146"/>
                <a:gd name="T48" fmla="*/ 1094 w 3373"/>
                <a:gd name="T49" fmla="*/ 119 h 2146"/>
                <a:gd name="T50" fmla="*/ 1008 w 3373"/>
                <a:gd name="T51" fmla="*/ 98 h 2146"/>
                <a:gd name="T52" fmla="*/ 848 w 3373"/>
                <a:gd name="T53" fmla="*/ 72 h 2146"/>
                <a:gd name="T54" fmla="*/ 629 w 3373"/>
                <a:gd name="T55" fmla="*/ 45 h 2146"/>
                <a:gd name="T56" fmla="*/ 409 w 3373"/>
                <a:gd name="T57" fmla="*/ 20 h 2146"/>
                <a:gd name="T58" fmla="*/ 188 w 3373"/>
                <a:gd name="T59" fmla="*/ 3 h 2146"/>
                <a:gd name="T60" fmla="*/ 45 w 3373"/>
                <a:gd name="T61" fmla="*/ 0 h 2146"/>
                <a:gd name="T62" fmla="*/ 62 w 3373"/>
                <a:gd name="T63" fmla="*/ 9 h 2146"/>
                <a:gd name="T64" fmla="*/ 222 w 3373"/>
                <a:gd name="T65" fmla="*/ 14 h 2146"/>
                <a:gd name="T66" fmla="*/ 443 w 3373"/>
                <a:gd name="T67" fmla="*/ 33 h 2146"/>
                <a:gd name="T68" fmla="*/ 663 w 3373"/>
                <a:gd name="T69" fmla="*/ 58 h 2146"/>
                <a:gd name="T70" fmla="*/ 881 w 3373"/>
                <a:gd name="T71" fmla="*/ 87 h 2146"/>
                <a:gd name="T72" fmla="*/ 1024 w 3373"/>
                <a:gd name="T73" fmla="*/ 111 h 2146"/>
                <a:gd name="T74" fmla="*/ 1127 w 3373"/>
                <a:gd name="T75" fmla="*/ 138 h 2146"/>
                <a:gd name="T76" fmla="*/ 1306 w 3373"/>
                <a:gd name="T77" fmla="*/ 198 h 2146"/>
                <a:gd name="T78" fmla="*/ 1462 w 3373"/>
                <a:gd name="T79" fmla="*/ 335 h 2146"/>
                <a:gd name="T80" fmla="*/ 1456 w 3373"/>
                <a:gd name="T81" fmla="*/ 492 h 2146"/>
                <a:gd name="T82" fmla="*/ 1264 w 3373"/>
                <a:gd name="T83" fmla="*/ 629 h 2146"/>
                <a:gd name="T84" fmla="*/ 1072 w 3373"/>
                <a:gd name="T85" fmla="*/ 683 h 2146"/>
                <a:gd name="T86" fmla="*/ 850 w 3373"/>
                <a:gd name="T87" fmla="*/ 745 h 2146"/>
                <a:gd name="T88" fmla="*/ 691 w 3373"/>
                <a:gd name="T89" fmla="*/ 832 h 2146"/>
                <a:gd name="T90" fmla="*/ 686 w 3373"/>
                <a:gd name="T91" fmla="*/ 1029 h 2146"/>
                <a:gd name="T92" fmla="*/ 717 w 3373"/>
                <a:gd name="T93" fmla="*/ 1057 h 2146"/>
                <a:gd name="T94" fmla="*/ 805 w 3373"/>
                <a:gd name="T95" fmla="*/ 1102 h 2146"/>
                <a:gd name="T96" fmla="*/ 1008 w 3373"/>
                <a:gd name="T97" fmla="*/ 1136 h 2146"/>
                <a:gd name="T98" fmla="*/ 1212 w 3373"/>
                <a:gd name="T99" fmla="*/ 1142 h 2146"/>
                <a:gd name="T100" fmla="*/ 1360 w 3373"/>
                <a:gd name="T101" fmla="*/ 1143 h 2146"/>
                <a:gd name="T102" fmla="*/ 1470 w 3373"/>
                <a:gd name="T103" fmla="*/ 1141 h 2146"/>
                <a:gd name="T104" fmla="*/ 1696 w 3373"/>
                <a:gd name="T105" fmla="*/ 1137 h 2146"/>
                <a:gd name="T106" fmla="*/ 1919 w 3373"/>
                <a:gd name="T107" fmla="*/ 1147 h 2146"/>
                <a:gd name="T108" fmla="*/ 2137 w 3373"/>
                <a:gd name="T109" fmla="*/ 1179 h 2146"/>
                <a:gd name="T110" fmla="*/ 2350 w 3373"/>
                <a:gd name="T111" fmla="*/ 1233 h 2146"/>
                <a:gd name="T112" fmla="*/ 2557 w 3373"/>
                <a:gd name="T113" fmla="*/ 1309 h 2146"/>
                <a:gd name="T114" fmla="*/ 2759 w 3373"/>
                <a:gd name="T115" fmla="*/ 1411 h 2146"/>
                <a:gd name="T116" fmla="*/ 2952 w 3373"/>
                <a:gd name="T117" fmla="*/ 1546 h 2146"/>
                <a:gd name="T118" fmla="*/ 3131 w 3373"/>
                <a:gd name="T119" fmla="*/ 1722 h 2146"/>
                <a:gd name="T120" fmla="*/ 3225 w 3373"/>
                <a:gd name="T121" fmla="*/ 1851 h 2146"/>
                <a:gd name="T122" fmla="*/ 3338 w 3373"/>
                <a:gd name="T123" fmla="*/ 2097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3" h="2146">
                  <a:moveTo>
                    <a:pt x="3365" y="2116"/>
                  </a:moveTo>
                  <a:cubicBezTo>
                    <a:pt x="3363" y="2109"/>
                    <a:pt x="3361" y="2102"/>
                    <a:pt x="3359" y="2095"/>
                  </a:cubicBezTo>
                  <a:cubicBezTo>
                    <a:pt x="3355" y="2083"/>
                    <a:pt x="3351" y="2070"/>
                    <a:pt x="3347" y="2058"/>
                  </a:cubicBezTo>
                  <a:cubicBezTo>
                    <a:pt x="3340" y="2041"/>
                    <a:pt x="3334" y="2023"/>
                    <a:pt x="3327" y="2006"/>
                  </a:cubicBezTo>
                  <a:cubicBezTo>
                    <a:pt x="3321" y="1993"/>
                    <a:pt x="3315" y="1980"/>
                    <a:pt x="3309" y="1967"/>
                  </a:cubicBezTo>
                  <a:cubicBezTo>
                    <a:pt x="3308" y="1964"/>
                    <a:pt x="3307" y="1961"/>
                    <a:pt x="3306" y="1959"/>
                  </a:cubicBezTo>
                  <a:cubicBezTo>
                    <a:pt x="3299" y="1944"/>
                    <a:pt x="3291" y="1930"/>
                    <a:pt x="3284" y="1915"/>
                  </a:cubicBezTo>
                  <a:cubicBezTo>
                    <a:pt x="3276" y="1902"/>
                    <a:pt x="3269" y="1888"/>
                    <a:pt x="3261" y="1875"/>
                  </a:cubicBezTo>
                  <a:cubicBezTo>
                    <a:pt x="3255" y="1865"/>
                    <a:pt x="3250" y="1855"/>
                    <a:pt x="3244" y="1846"/>
                  </a:cubicBezTo>
                  <a:cubicBezTo>
                    <a:pt x="3242" y="1843"/>
                    <a:pt x="3240" y="1840"/>
                    <a:pt x="3238" y="1837"/>
                  </a:cubicBezTo>
                  <a:cubicBezTo>
                    <a:pt x="3234" y="1830"/>
                    <a:pt x="3229" y="1824"/>
                    <a:pt x="3225" y="1817"/>
                  </a:cubicBezTo>
                  <a:cubicBezTo>
                    <a:pt x="3221" y="1812"/>
                    <a:pt x="3218" y="1807"/>
                    <a:pt x="3214" y="1801"/>
                  </a:cubicBezTo>
                  <a:cubicBezTo>
                    <a:pt x="3211" y="1797"/>
                    <a:pt x="3208" y="1793"/>
                    <a:pt x="3205" y="1789"/>
                  </a:cubicBezTo>
                  <a:cubicBezTo>
                    <a:pt x="3200" y="1782"/>
                    <a:pt x="3195" y="1775"/>
                    <a:pt x="3190" y="1768"/>
                  </a:cubicBezTo>
                  <a:cubicBezTo>
                    <a:pt x="3188" y="1766"/>
                    <a:pt x="3186" y="1763"/>
                    <a:pt x="3185" y="1761"/>
                  </a:cubicBezTo>
                  <a:cubicBezTo>
                    <a:pt x="3178" y="1753"/>
                    <a:pt x="3172" y="1744"/>
                    <a:pt x="3165" y="1736"/>
                  </a:cubicBezTo>
                  <a:cubicBezTo>
                    <a:pt x="3165" y="1735"/>
                    <a:pt x="3164" y="1735"/>
                    <a:pt x="3164" y="1734"/>
                  </a:cubicBezTo>
                  <a:cubicBezTo>
                    <a:pt x="3156" y="1724"/>
                    <a:pt x="3148" y="1715"/>
                    <a:pt x="3140" y="1706"/>
                  </a:cubicBezTo>
                  <a:cubicBezTo>
                    <a:pt x="3132" y="1696"/>
                    <a:pt x="3123" y="1686"/>
                    <a:pt x="3115" y="1677"/>
                  </a:cubicBezTo>
                  <a:cubicBezTo>
                    <a:pt x="3106" y="1667"/>
                    <a:pt x="3098" y="1658"/>
                    <a:pt x="3089" y="1649"/>
                  </a:cubicBezTo>
                  <a:cubicBezTo>
                    <a:pt x="3083" y="1643"/>
                    <a:pt x="3078" y="1638"/>
                    <a:pt x="3072" y="1632"/>
                  </a:cubicBezTo>
                  <a:cubicBezTo>
                    <a:pt x="3071" y="1631"/>
                    <a:pt x="3070" y="1630"/>
                    <a:pt x="3070" y="1630"/>
                  </a:cubicBezTo>
                  <a:cubicBezTo>
                    <a:pt x="3069" y="1629"/>
                    <a:pt x="3068" y="1628"/>
                    <a:pt x="3068" y="1628"/>
                  </a:cubicBezTo>
                  <a:cubicBezTo>
                    <a:pt x="3065" y="1625"/>
                    <a:pt x="3062" y="1622"/>
                    <a:pt x="3059" y="1619"/>
                  </a:cubicBezTo>
                  <a:cubicBezTo>
                    <a:pt x="3050" y="1610"/>
                    <a:pt x="3041" y="1602"/>
                    <a:pt x="3033" y="1594"/>
                  </a:cubicBezTo>
                  <a:cubicBezTo>
                    <a:pt x="3024" y="1586"/>
                    <a:pt x="3015" y="1578"/>
                    <a:pt x="3006" y="1570"/>
                  </a:cubicBezTo>
                  <a:cubicBezTo>
                    <a:pt x="2997" y="1562"/>
                    <a:pt x="2988" y="1554"/>
                    <a:pt x="2979" y="1547"/>
                  </a:cubicBezTo>
                  <a:cubicBezTo>
                    <a:pt x="2975" y="1543"/>
                    <a:pt x="2971" y="1539"/>
                    <a:pt x="2966" y="1535"/>
                  </a:cubicBezTo>
                  <a:cubicBezTo>
                    <a:pt x="2962" y="1532"/>
                    <a:pt x="2957" y="1528"/>
                    <a:pt x="2952" y="1524"/>
                  </a:cubicBezTo>
                  <a:cubicBezTo>
                    <a:pt x="2943" y="1517"/>
                    <a:pt x="2934" y="1510"/>
                    <a:pt x="2925" y="1503"/>
                  </a:cubicBezTo>
                  <a:cubicBezTo>
                    <a:pt x="2916" y="1496"/>
                    <a:pt x="2907" y="1489"/>
                    <a:pt x="2898" y="1483"/>
                  </a:cubicBezTo>
                  <a:cubicBezTo>
                    <a:pt x="2889" y="1476"/>
                    <a:pt x="2880" y="1469"/>
                    <a:pt x="2870" y="1463"/>
                  </a:cubicBezTo>
                  <a:cubicBezTo>
                    <a:pt x="2866" y="1460"/>
                    <a:pt x="2861" y="1456"/>
                    <a:pt x="2856" y="1453"/>
                  </a:cubicBezTo>
                  <a:cubicBezTo>
                    <a:pt x="2852" y="1450"/>
                    <a:pt x="2847" y="1447"/>
                    <a:pt x="2843" y="1444"/>
                  </a:cubicBezTo>
                  <a:cubicBezTo>
                    <a:pt x="2833" y="1438"/>
                    <a:pt x="2824" y="1432"/>
                    <a:pt x="2815" y="1426"/>
                  </a:cubicBezTo>
                  <a:cubicBezTo>
                    <a:pt x="2805" y="1420"/>
                    <a:pt x="2796" y="1414"/>
                    <a:pt x="2787" y="1408"/>
                  </a:cubicBezTo>
                  <a:cubicBezTo>
                    <a:pt x="2777" y="1402"/>
                    <a:pt x="2768" y="1397"/>
                    <a:pt x="2758" y="1391"/>
                  </a:cubicBezTo>
                  <a:cubicBezTo>
                    <a:pt x="2752" y="1388"/>
                    <a:pt x="2746" y="1384"/>
                    <a:pt x="2740" y="1380"/>
                  </a:cubicBezTo>
                  <a:cubicBezTo>
                    <a:pt x="2737" y="1378"/>
                    <a:pt x="2733" y="1377"/>
                    <a:pt x="2730" y="1375"/>
                  </a:cubicBezTo>
                  <a:cubicBezTo>
                    <a:pt x="2721" y="1370"/>
                    <a:pt x="2711" y="1364"/>
                    <a:pt x="2702" y="1359"/>
                  </a:cubicBezTo>
                  <a:cubicBezTo>
                    <a:pt x="2692" y="1354"/>
                    <a:pt x="2682" y="1349"/>
                    <a:pt x="2673" y="1344"/>
                  </a:cubicBezTo>
                  <a:cubicBezTo>
                    <a:pt x="2663" y="1339"/>
                    <a:pt x="2654" y="1334"/>
                    <a:pt x="2644" y="1330"/>
                  </a:cubicBezTo>
                  <a:cubicBezTo>
                    <a:pt x="2635" y="1325"/>
                    <a:pt x="2625" y="1320"/>
                    <a:pt x="2615" y="1316"/>
                  </a:cubicBezTo>
                  <a:cubicBezTo>
                    <a:pt x="2606" y="1311"/>
                    <a:pt x="2596" y="1307"/>
                    <a:pt x="2586" y="1302"/>
                  </a:cubicBezTo>
                  <a:cubicBezTo>
                    <a:pt x="2576" y="1298"/>
                    <a:pt x="2567" y="1294"/>
                    <a:pt x="2557" y="1290"/>
                  </a:cubicBezTo>
                  <a:cubicBezTo>
                    <a:pt x="2547" y="1285"/>
                    <a:pt x="2537" y="1281"/>
                    <a:pt x="2528" y="1277"/>
                  </a:cubicBezTo>
                  <a:cubicBezTo>
                    <a:pt x="2518" y="1273"/>
                    <a:pt x="2508" y="1269"/>
                    <a:pt x="2498" y="1266"/>
                  </a:cubicBezTo>
                  <a:cubicBezTo>
                    <a:pt x="2496" y="1265"/>
                    <a:pt x="2494" y="1264"/>
                    <a:pt x="2492" y="1263"/>
                  </a:cubicBezTo>
                  <a:cubicBezTo>
                    <a:pt x="2484" y="1260"/>
                    <a:pt x="2476" y="1257"/>
                    <a:pt x="2469" y="1254"/>
                  </a:cubicBezTo>
                  <a:cubicBezTo>
                    <a:pt x="2459" y="1251"/>
                    <a:pt x="2449" y="1247"/>
                    <a:pt x="2439" y="1244"/>
                  </a:cubicBezTo>
                  <a:cubicBezTo>
                    <a:pt x="2429" y="1240"/>
                    <a:pt x="2419" y="1237"/>
                    <a:pt x="2409" y="1233"/>
                  </a:cubicBezTo>
                  <a:cubicBezTo>
                    <a:pt x="2399" y="1230"/>
                    <a:pt x="2389" y="1227"/>
                    <a:pt x="2379" y="1223"/>
                  </a:cubicBezTo>
                  <a:cubicBezTo>
                    <a:pt x="2369" y="1220"/>
                    <a:pt x="2359" y="1217"/>
                    <a:pt x="2349" y="1214"/>
                  </a:cubicBezTo>
                  <a:cubicBezTo>
                    <a:pt x="2339" y="1211"/>
                    <a:pt x="2329" y="1208"/>
                    <a:pt x="2319" y="1205"/>
                  </a:cubicBezTo>
                  <a:cubicBezTo>
                    <a:pt x="2309" y="1202"/>
                    <a:pt x="2299" y="1200"/>
                    <a:pt x="2289" y="1197"/>
                  </a:cubicBezTo>
                  <a:cubicBezTo>
                    <a:pt x="2279" y="1194"/>
                    <a:pt x="2269" y="1191"/>
                    <a:pt x="2259" y="1189"/>
                  </a:cubicBezTo>
                  <a:cubicBezTo>
                    <a:pt x="2249" y="1186"/>
                    <a:pt x="2240" y="1184"/>
                    <a:pt x="2230" y="1182"/>
                  </a:cubicBezTo>
                  <a:cubicBezTo>
                    <a:pt x="2230" y="1182"/>
                    <a:pt x="2229" y="1181"/>
                    <a:pt x="2228" y="1181"/>
                  </a:cubicBezTo>
                  <a:cubicBezTo>
                    <a:pt x="2218" y="1179"/>
                    <a:pt x="2208" y="1176"/>
                    <a:pt x="2198" y="1174"/>
                  </a:cubicBezTo>
                  <a:cubicBezTo>
                    <a:pt x="2188" y="1172"/>
                    <a:pt x="2177" y="1170"/>
                    <a:pt x="2167" y="1168"/>
                  </a:cubicBezTo>
                  <a:cubicBezTo>
                    <a:pt x="2157" y="1165"/>
                    <a:pt x="2147" y="1163"/>
                    <a:pt x="2136" y="1161"/>
                  </a:cubicBezTo>
                  <a:cubicBezTo>
                    <a:pt x="2126" y="1159"/>
                    <a:pt x="2116" y="1157"/>
                    <a:pt x="2106" y="1156"/>
                  </a:cubicBezTo>
                  <a:cubicBezTo>
                    <a:pt x="2095" y="1154"/>
                    <a:pt x="2085" y="1152"/>
                    <a:pt x="2075" y="1150"/>
                  </a:cubicBezTo>
                  <a:cubicBezTo>
                    <a:pt x="2064" y="1149"/>
                    <a:pt x="2054" y="1147"/>
                    <a:pt x="2044" y="1145"/>
                  </a:cubicBezTo>
                  <a:cubicBezTo>
                    <a:pt x="2033" y="1144"/>
                    <a:pt x="2023" y="1142"/>
                    <a:pt x="2012" y="1141"/>
                  </a:cubicBezTo>
                  <a:cubicBezTo>
                    <a:pt x="2002" y="1139"/>
                    <a:pt x="1992" y="1138"/>
                    <a:pt x="1981" y="1137"/>
                  </a:cubicBezTo>
                  <a:cubicBezTo>
                    <a:pt x="1974" y="1136"/>
                    <a:pt x="1968" y="1135"/>
                    <a:pt x="1961" y="1134"/>
                  </a:cubicBezTo>
                  <a:cubicBezTo>
                    <a:pt x="1957" y="1134"/>
                    <a:pt x="1953" y="1134"/>
                    <a:pt x="1950" y="1133"/>
                  </a:cubicBezTo>
                  <a:cubicBezTo>
                    <a:pt x="1939" y="1132"/>
                    <a:pt x="1929" y="1131"/>
                    <a:pt x="1918" y="1130"/>
                  </a:cubicBezTo>
                  <a:cubicBezTo>
                    <a:pt x="1908" y="1129"/>
                    <a:pt x="1897" y="1128"/>
                    <a:pt x="1887" y="1127"/>
                  </a:cubicBezTo>
                  <a:cubicBezTo>
                    <a:pt x="1876" y="1126"/>
                    <a:pt x="1866" y="1125"/>
                    <a:pt x="1855" y="1125"/>
                  </a:cubicBezTo>
                  <a:cubicBezTo>
                    <a:pt x="1845" y="1124"/>
                    <a:pt x="1835" y="1123"/>
                    <a:pt x="1824" y="1123"/>
                  </a:cubicBezTo>
                  <a:cubicBezTo>
                    <a:pt x="1824" y="1123"/>
                    <a:pt x="1824" y="1123"/>
                    <a:pt x="1823" y="1123"/>
                  </a:cubicBezTo>
                  <a:cubicBezTo>
                    <a:pt x="1813" y="1122"/>
                    <a:pt x="1802" y="1122"/>
                    <a:pt x="1792" y="1121"/>
                  </a:cubicBezTo>
                  <a:cubicBezTo>
                    <a:pt x="1781" y="1121"/>
                    <a:pt x="1770" y="1121"/>
                    <a:pt x="1760" y="1120"/>
                  </a:cubicBezTo>
                  <a:cubicBezTo>
                    <a:pt x="1749" y="1120"/>
                    <a:pt x="1738" y="1120"/>
                    <a:pt x="1727" y="1120"/>
                  </a:cubicBezTo>
                  <a:cubicBezTo>
                    <a:pt x="1717" y="1120"/>
                    <a:pt x="1706" y="1120"/>
                    <a:pt x="1695" y="1120"/>
                  </a:cubicBezTo>
                  <a:cubicBezTo>
                    <a:pt x="1693" y="1120"/>
                    <a:pt x="1690" y="1120"/>
                    <a:pt x="1687" y="1120"/>
                  </a:cubicBezTo>
                  <a:cubicBezTo>
                    <a:pt x="1663" y="1120"/>
                    <a:pt x="1663" y="1120"/>
                    <a:pt x="1663" y="1120"/>
                  </a:cubicBezTo>
                  <a:cubicBezTo>
                    <a:pt x="1631" y="1121"/>
                    <a:pt x="1631" y="1121"/>
                    <a:pt x="1631" y="1121"/>
                  </a:cubicBezTo>
                  <a:cubicBezTo>
                    <a:pt x="1598" y="1121"/>
                    <a:pt x="1598" y="1121"/>
                    <a:pt x="1598" y="1121"/>
                  </a:cubicBezTo>
                  <a:cubicBezTo>
                    <a:pt x="1566" y="1122"/>
                    <a:pt x="1566" y="1122"/>
                    <a:pt x="1566" y="1122"/>
                  </a:cubicBezTo>
                  <a:cubicBezTo>
                    <a:pt x="1534" y="1123"/>
                    <a:pt x="1534" y="1123"/>
                    <a:pt x="1534" y="1123"/>
                  </a:cubicBezTo>
                  <a:cubicBezTo>
                    <a:pt x="1501" y="1123"/>
                    <a:pt x="1501" y="1123"/>
                    <a:pt x="1501" y="1123"/>
                  </a:cubicBezTo>
                  <a:cubicBezTo>
                    <a:pt x="1469" y="1124"/>
                    <a:pt x="1469" y="1124"/>
                    <a:pt x="1469" y="1124"/>
                  </a:cubicBezTo>
                  <a:cubicBezTo>
                    <a:pt x="1437" y="1125"/>
                    <a:pt x="1437" y="1125"/>
                    <a:pt x="1437" y="1125"/>
                  </a:cubicBezTo>
                  <a:cubicBezTo>
                    <a:pt x="1414" y="1125"/>
                    <a:pt x="1414" y="1125"/>
                    <a:pt x="1414" y="1125"/>
                  </a:cubicBezTo>
                  <a:cubicBezTo>
                    <a:pt x="1404" y="1125"/>
                    <a:pt x="1404" y="1125"/>
                    <a:pt x="1404" y="1125"/>
                  </a:cubicBezTo>
                  <a:cubicBezTo>
                    <a:pt x="1380" y="1126"/>
                    <a:pt x="1380" y="1126"/>
                    <a:pt x="1380" y="1126"/>
                  </a:cubicBezTo>
                  <a:cubicBezTo>
                    <a:pt x="1372" y="1126"/>
                    <a:pt x="1372" y="1126"/>
                    <a:pt x="1372" y="1126"/>
                  </a:cubicBezTo>
                  <a:cubicBezTo>
                    <a:pt x="1363" y="1126"/>
                    <a:pt x="1363" y="1126"/>
                    <a:pt x="1363" y="1126"/>
                  </a:cubicBezTo>
                  <a:cubicBezTo>
                    <a:pt x="1359" y="1126"/>
                    <a:pt x="1359" y="1126"/>
                    <a:pt x="1359" y="1126"/>
                  </a:cubicBezTo>
                  <a:cubicBezTo>
                    <a:pt x="1357" y="1126"/>
                    <a:pt x="1357" y="1126"/>
                    <a:pt x="1357" y="1126"/>
                  </a:cubicBezTo>
                  <a:cubicBezTo>
                    <a:pt x="1354" y="1126"/>
                    <a:pt x="1354" y="1126"/>
                    <a:pt x="1354" y="1126"/>
                  </a:cubicBezTo>
                  <a:cubicBezTo>
                    <a:pt x="1346" y="1126"/>
                    <a:pt x="1346" y="1126"/>
                    <a:pt x="1346" y="1126"/>
                  </a:cubicBezTo>
                  <a:cubicBezTo>
                    <a:pt x="1344" y="1126"/>
                    <a:pt x="1342" y="1126"/>
                    <a:pt x="1340" y="1126"/>
                  </a:cubicBezTo>
                  <a:cubicBezTo>
                    <a:pt x="1329" y="1126"/>
                    <a:pt x="1318" y="1126"/>
                    <a:pt x="1307" y="1126"/>
                  </a:cubicBezTo>
                  <a:cubicBezTo>
                    <a:pt x="1297" y="1126"/>
                    <a:pt x="1287" y="1126"/>
                    <a:pt x="1277" y="1126"/>
                  </a:cubicBezTo>
                  <a:cubicBezTo>
                    <a:pt x="1277" y="1126"/>
                    <a:pt x="1276" y="1126"/>
                    <a:pt x="1275" y="1126"/>
                  </a:cubicBezTo>
                  <a:cubicBezTo>
                    <a:pt x="1264" y="1126"/>
                    <a:pt x="1254" y="1126"/>
                    <a:pt x="1243" y="1126"/>
                  </a:cubicBezTo>
                  <a:cubicBezTo>
                    <a:pt x="1232" y="1126"/>
                    <a:pt x="1221" y="1126"/>
                    <a:pt x="1211" y="1126"/>
                  </a:cubicBezTo>
                  <a:cubicBezTo>
                    <a:pt x="1200" y="1126"/>
                    <a:pt x="1189" y="1126"/>
                    <a:pt x="1178" y="1126"/>
                  </a:cubicBezTo>
                  <a:cubicBezTo>
                    <a:pt x="1168" y="1126"/>
                    <a:pt x="1157" y="1126"/>
                    <a:pt x="1146" y="1126"/>
                  </a:cubicBezTo>
                  <a:cubicBezTo>
                    <a:pt x="1145" y="1126"/>
                    <a:pt x="1143" y="1126"/>
                    <a:pt x="1141" y="1126"/>
                  </a:cubicBezTo>
                  <a:cubicBezTo>
                    <a:pt x="1132" y="1126"/>
                    <a:pt x="1123" y="1126"/>
                    <a:pt x="1114" y="1125"/>
                  </a:cubicBezTo>
                  <a:cubicBezTo>
                    <a:pt x="1104" y="1125"/>
                    <a:pt x="1093" y="1125"/>
                    <a:pt x="1082" y="1125"/>
                  </a:cubicBezTo>
                  <a:cubicBezTo>
                    <a:pt x="1072" y="1124"/>
                    <a:pt x="1061" y="1124"/>
                    <a:pt x="1050" y="1123"/>
                  </a:cubicBezTo>
                  <a:cubicBezTo>
                    <a:pt x="1040" y="1123"/>
                    <a:pt x="1029" y="1122"/>
                    <a:pt x="1019" y="1122"/>
                  </a:cubicBezTo>
                  <a:cubicBezTo>
                    <a:pt x="1014" y="1121"/>
                    <a:pt x="1009" y="1121"/>
                    <a:pt x="1005" y="1121"/>
                  </a:cubicBezTo>
                  <a:cubicBezTo>
                    <a:pt x="999" y="1120"/>
                    <a:pt x="993" y="1120"/>
                    <a:pt x="987" y="1119"/>
                  </a:cubicBezTo>
                  <a:cubicBezTo>
                    <a:pt x="976" y="1118"/>
                    <a:pt x="966" y="1117"/>
                    <a:pt x="955" y="1116"/>
                  </a:cubicBezTo>
                  <a:cubicBezTo>
                    <a:pt x="945" y="1115"/>
                    <a:pt x="934" y="1114"/>
                    <a:pt x="924" y="1113"/>
                  </a:cubicBezTo>
                  <a:cubicBezTo>
                    <a:pt x="914" y="1111"/>
                    <a:pt x="903" y="1110"/>
                    <a:pt x="893" y="1108"/>
                  </a:cubicBezTo>
                  <a:cubicBezTo>
                    <a:pt x="885" y="1107"/>
                    <a:pt x="878" y="1105"/>
                    <a:pt x="870" y="1104"/>
                  </a:cubicBezTo>
                  <a:cubicBezTo>
                    <a:pt x="867" y="1103"/>
                    <a:pt x="865" y="1103"/>
                    <a:pt x="862" y="1102"/>
                  </a:cubicBezTo>
                  <a:cubicBezTo>
                    <a:pt x="852" y="1100"/>
                    <a:pt x="842" y="1097"/>
                    <a:pt x="832" y="1095"/>
                  </a:cubicBezTo>
                  <a:cubicBezTo>
                    <a:pt x="823" y="1092"/>
                    <a:pt x="814" y="1090"/>
                    <a:pt x="805" y="1087"/>
                  </a:cubicBezTo>
                  <a:cubicBezTo>
                    <a:pt x="804" y="1087"/>
                    <a:pt x="803" y="1086"/>
                    <a:pt x="802" y="1086"/>
                  </a:cubicBezTo>
                  <a:cubicBezTo>
                    <a:pt x="792" y="1082"/>
                    <a:pt x="782" y="1079"/>
                    <a:pt x="772" y="1075"/>
                  </a:cubicBezTo>
                  <a:cubicBezTo>
                    <a:pt x="762" y="1070"/>
                    <a:pt x="752" y="1066"/>
                    <a:pt x="743" y="1060"/>
                  </a:cubicBezTo>
                  <a:cubicBezTo>
                    <a:pt x="743" y="1060"/>
                    <a:pt x="743" y="1060"/>
                    <a:pt x="743" y="1060"/>
                  </a:cubicBezTo>
                  <a:cubicBezTo>
                    <a:pt x="741" y="1059"/>
                    <a:pt x="738" y="1058"/>
                    <a:pt x="736" y="1056"/>
                  </a:cubicBezTo>
                  <a:cubicBezTo>
                    <a:pt x="734" y="1055"/>
                    <a:pt x="731" y="1053"/>
                    <a:pt x="729" y="1052"/>
                  </a:cubicBezTo>
                  <a:cubicBezTo>
                    <a:pt x="722" y="1047"/>
                    <a:pt x="722" y="1047"/>
                    <a:pt x="722" y="1047"/>
                  </a:cubicBezTo>
                  <a:cubicBezTo>
                    <a:pt x="720" y="1045"/>
                    <a:pt x="718" y="1043"/>
                    <a:pt x="715" y="1042"/>
                  </a:cubicBezTo>
                  <a:cubicBezTo>
                    <a:pt x="715" y="1042"/>
                    <a:pt x="715" y="1042"/>
                    <a:pt x="715" y="1042"/>
                  </a:cubicBezTo>
                  <a:cubicBezTo>
                    <a:pt x="712" y="1039"/>
                    <a:pt x="712" y="1039"/>
                    <a:pt x="712" y="1039"/>
                  </a:cubicBezTo>
                  <a:cubicBezTo>
                    <a:pt x="709" y="1036"/>
                    <a:pt x="709" y="1036"/>
                    <a:pt x="709" y="1036"/>
                  </a:cubicBezTo>
                  <a:cubicBezTo>
                    <a:pt x="704" y="1032"/>
                    <a:pt x="704" y="1032"/>
                    <a:pt x="704" y="1032"/>
                  </a:cubicBezTo>
                  <a:cubicBezTo>
                    <a:pt x="703" y="1031"/>
                    <a:pt x="702" y="1030"/>
                    <a:pt x="701" y="1029"/>
                  </a:cubicBezTo>
                  <a:cubicBezTo>
                    <a:pt x="700" y="1027"/>
                    <a:pt x="698" y="1025"/>
                    <a:pt x="696" y="1023"/>
                  </a:cubicBezTo>
                  <a:cubicBezTo>
                    <a:pt x="695" y="1022"/>
                    <a:pt x="694" y="1020"/>
                    <a:pt x="693" y="1019"/>
                  </a:cubicBezTo>
                  <a:cubicBezTo>
                    <a:pt x="684" y="1007"/>
                    <a:pt x="676" y="993"/>
                    <a:pt x="671" y="978"/>
                  </a:cubicBezTo>
                  <a:cubicBezTo>
                    <a:pt x="670" y="973"/>
                    <a:pt x="668" y="969"/>
                    <a:pt x="667" y="964"/>
                  </a:cubicBezTo>
                  <a:cubicBezTo>
                    <a:pt x="662" y="943"/>
                    <a:pt x="663" y="920"/>
                    <a:pt x="669" y="899"/>
                  </a:cubicBezTo>
                  <a:cubicBezTo>
                    <a:pt x="671" y="894"/>
                    <a:pt x="673" y="889"/>
                    <a:pt x="675" y="884"/>
                  </a:cubicBezTo>
                  <a:cubicBezTo>
                    <a:pt x="676" y="882"/>
                    <a:pt x="677" y="879"/>
                    <a:pt x="678" y="877"/>
                  </a:cubicBezTo>
                  <a:cubicBezTo>
                    <a:pt x="683" y="869"/>
                    <a:pt x="683" y="869"/>
                    <a:pt x="683" y="869"/>
                  </a:cubicBezTo>
                  <a:cubicBezTo>
                    <a:pt x="688" y="860"/>
                    <a:pt x="695" y="852"/>
                    <a:pt x="703" y="844"/>
                  </a:cubicBezTo>
                  <a:cubicBezTo>
                    <a:pt x="703" y="844"/>
                    <a:pt x="703" y="844"/>
                    <a:pt x="703" y="844"/>
                  </a:cubicBezTo>
                  <a:cubicBezTo>
                    <a:pt x="711" y="836"/>
                    <a:pt x="719" y="829"/>
                    <a:pt x="728" y="822"/>
                  </a:cubicBezTo>
                  <a:cubicBezTo>
                    <a:pt x="733" y="819"/>
                    <a:pt x="737" y="816"/>
                    <a:pt x="742" y="813"/>
                  </a:cubicBezTo>
                  <a:cubicBezTo>
                    <a:pt x="747" y="810"/>
                    <a:pt x="752" y="807"/>
                    <a:pt x="756" y="804"/>
                  </a:cubicBezTo>
                  <a:cubicBezTo>
                    <a:pt x="764" y="800"/>
                    <a:pt x="772" y="796"/>
                    <a:pt x="779" y="792"/>
                  </a:cubicBezTo>
                  <a:cubicBezTo>
                    <a:pt x="791" y="786"/>
                    <a:pt x="803" y="780"/>
                    <a:pt x="815" y="775"/>
                  </a:cubicBezTo>
                  <a:cubicBezTo>
                    <a:pt x="816" y="775"/>
                    <a:pt x="817" y="775"/>
                    <a:pt x="817" y="774"/>
                  </a:cubicBezTo>
                  <a:cubicBezTo>
                    <a:pt x="828" y="770"/>
                    <a:pt x="840" y="765"/>
                    <a:pt x="851" y="761"/>
                  </a:cubicBezTo>
                  <a:cubicBezTo>
                    <a:pt x="863" y="757"/>
                    <a:pt x="874" y="753"/>
                    <a:pt x="886" y="749"/>
                  </a:cubicBezTo>
                  <a:cubicBezTo>
                    <a:pt x="898" y="745"/>
                    <a:pt x="909" y="741"/>
                    <a:pt x="921" y="738"/>
                  </a:cubicBezTo>
                  <a:cubicBezTo>
                    <a:pt x="929" y="735"/>
                    <a:pt x="938" y="733"/>
                    <a:pt x="946" y="730"/>
                  </a:cubicBezTo>
                  <a:cubicBezTo>
                    <a:pt x="949" y="730"/>
                    <a:pt x="952" y="729"/>
                    <a:pt x="955" y="728"/>
                  </a:cubicBezTo>
                  <a:cubicBezTo>
                    <a:pt x="967" y="725"/>
                    <a:pt x="978" y="721"/>
                    <a:pt x="990" y="718"/>
                  </a:cubicBezTo>
                  <a:cubicBezTo>
                    <a:pt x="1001" y="715"/>
                    <a:pt x="1013" y="712"/>
                    <a:pt x="1024" y="710"/>
                  </a:cubicBezTo>
                  <a:cubicBezTo>
                    <a:pt x="1036" y="707"/>
                    <a:pt x="1047" y="704"/>
                    <a:pt x="1058" y="701"/>
                  </a:cubicBezTo>
                  <a:cubicBezTo>
                    <a:pt x="1065" y="699"/>
                    <a:pt x="1071" y="698"/>
                    <a:pt x="1078" y="696"/>
                  </a:cubicBezTo>
                  <a:cubicBezTo>
                    <a:pt x="1083" y="695"/>
                    <a:pt x="1088" y="694"/>
                    <a:pt x="1093" y="693"/>
                  </a:cubicBezTo>
                  <a:cubicBezTo>
                    <a:pt x="1104" y="690"/>
                    <a:pt x="1115" y="687"/>
                    <a:pt x="1127" y="684"/>
                  </a:cubicBezTo>
                  <a:cubicBezTo>
                    <a:pt x="1133" y="683"/>
                    <a:pt x="1138" y="682"/>
                    <a:pt x="1144" y="680"/>
                  </a:cubicBezTo>
                  <a:cubicBezTo>
                    <a:pt x="1150" y="679"/>
                    <a:pt x="1155" y="677"/>
                    <a:pt x="1161" y="676"/>
                  </a:cubicBezTo>
                  <a:cubicBezTo>
                    <a:pt x="1173" y="673"/>
                    <a:pt x="1184" y="669"/>
                    <a:pt x="1196" y="666"/>
                  </a:cubicBezTo>
                  <a:cubicBezTo>
                    <a:pt x="1200" y="665"/>
                    <a:pt x="1205" y="663"/>
                    <a:pt x="1210" y="662"/>
                  </a:cubicBezTo>
                  <a:cubicBezTo>
                    <a:pt x="1217" y="660"/>
                    <a:pt x="1224" y="658"/>
                    <a:pt x="1230" y="655"/>
                  </a:cubicBezTo>
                  <a:cubicBezTo>
                    <a:pt x="1242" y="652"/>
                    <a:pt x="1254" y="648"/>
                    <a:pt x="1265" y="643"/>
                  </a:cubicBezTo>
                  <a:cubicBezTo>
                    <a:pt x="1277" y="639"/>
                    <a:pt x="1289" y="634"/>
                    <a:pt x="1301" y="629"/>
                  </a:cubicBezTo>
                  <a:cubicBezTo>
                    <a:pt x="1313" y="624"/>
                    <a:pt x="1325" y="619"/>
                    <a:pt x="1337" y="613"/>
                  </a:cubicBezTo>
                  <a:cubicBezTo>
                    <a:pt x="1337" y="612"/>
                    <a:pt x="1338" y="612"/>
                    <a:pt x="1338" y="612"/>
                  </a:cubicBezTo>
                  <a:cubicBezTo>
                    <a:pt x="1350" y="606"/>
                    <a:pt x="1362" y="599"/>
                    <a:pt x="1374" y="592"/>
                  </a:cubicBezTo>
                  <a:cubicBezTo>
                    <a:pt x="1382" y="587"/>
                    <a:pt x="1390" y="582"/>
                    <a:pt x="1397" y="576"/>
                  </a:cubicBezTo>
                  <a:cubicBezTo>
                    <a:pt x="1403" y="572"/>
                    <a:pt x="1408" y="568"/>
                    <a:pt x="1413" y="564"/>
                  </a:cubicBezTo>
                  <a:cubicBezTo>
                    <a:pt x="1426" y="554"/>
                    <a:pt x="1437" y="542"/>
                    <a:pt x="1448" y="529"/>
                  </a:cubicBezTo>
                  <a:cubicBezTo>
                    <a:pt x="1451" y="526"/>
                    <a:pt x="1453" y="523"/>
                    <a:pt x="1456" y="519"/>
                  </a:cubicBezTo>
                  <a:cubicBezTo>
                    <a:pt x="1460" y="513"/>
                    <a:pt x="1464" y="507"/>
                    <a:pt x="1468" y="501"/>
                  </a:cubicBezTo>
                  <a:cubicBezTo>
                    <a:pt x="1469" y="498"/>
                    <a:pt x="1471" y="496"/>
                    <a:pt x="1472" y="493"/>
                  </a:cubicBezTo>
                  <a:cubicBezTo>
                    <a:pt x="1473" y="490"/>
                    <a:pt x="1475" y="488"/>
                    <a:pt x="1476" y="485"/>
                  </a:cubicBezTo>
                  <a:cubicBezTo>
                    <a:pt x="1479" y="477"/>
                    <a:pt x="1479" y="477"/>
                    <a:pt x="1479" y="477"/>
                  </a:cubicBezTo>
                  <a:cubicBezTo>
                    <a:pt x="1480" y="474"/>
                    <a:pt x="1481" y="472"/>
                    <a:pt x="1482" y="469"/>
                  </a:cubicBezTo>
                  <a:cubicBezTo>
                    <a:pt x="1490" y="447"/>
                    <a:pt x="1495" y="424"/>
                    <a:pt x="1494" y="401"/>
                  </a:cubicBezTo>
                  <a:cubicBezTo>
                    <a:pt x="1494" y="400"/>
                    <a:pt x="1494" y="400"/>
                    <a:pt x="1494" y="400"/>
                  </a:cubicBezTo>
                  <a:cubicBezTo>
                    <a:pt x="1494" y="400"/>
                    <a:pt x="1494" y="400"/>
                    <a:pt x="1494" y="400"/>
                  </a:cubicBezTo>
                  <a:cubicBezTo>
                    <a:pt x="1493" y="392"/>
                    <a:pt x="1496" y="396"/>
                    <a:pt x="1491" y="376"/>
                  </a:cubicBezTo>
                  <a:cubicBezTo>
                    <a:pt x="1487" y="358"/>
                    <a:pt x="1477" y="343"/>
                    <a:pt x="1469" y="327"/>
                  </a:cubicBezTo>
                  <a:cubicBezTo>
                    <a:pt x="1463" y="316"/>
                    <a:pt x="1456" y="305"/>
                    <a:pt x="1448" y="295"/>
                  </a:cubicBezTo>
                  <a:cubicBezTo>
                    <a:pt x="1447" y="293"/>
                    <a:pt x="1446" y="292"/>
                    <a:pt x="1445" y="291"/>
                  </a:cubicBezTo>
                  <a:cubicBezTo>
                    <a:pt x="1437" y="281"/>
                    <a:pt x="1429" y="271"/>
                    <a:pt x="1420" y="262"/>
                  </a:cubicBezTo>
                  <a:cubicBezTo>
                    <a:pt x="1420" y="262"/>
                    <a:pt x="1419" y="262"/>
                    <a:pt x="1419" y="262"/>
                  </a:cubicBezTo>
                  <a:cubicBezTo>
                    <a:pt x="1418" y="261"/>
                    <a:pt x="1417" y="260"/>
                    <a:pt x="1416" y="258"/>
                  </a:cubicBezTo>
                  <a:cubicBezTo>
                    <a:pt x="1407" y="250"/>
                    <a:pt x="1398" y="243"/>
                    <a:pt x="1389" y="236"/>
                  </a:cubicBezTo>
                  <a:cubicBezTo>
                    <a:pt x="1380" y="229"/>
                    <a:pt x="1371" y="222"/>
                    <a:pt x="1361" y="217"/>
                  </a:cubicBezTo>
                  <a:cubicBezTo>
                    <a:pt x="1360" y="216"/>
                    <a:pt x="1359" y="215"/>
                    <a:pt x="1358" y="215"/>
                  </a:cubicBezTo>
                  <a:cubicBezTo>
                    <a:pt x="1350" y="210"/>
                    <a:pt x="1341" y="205"/>
                    <a:pt x="1333" y="200"/>
                  </a:cubicBezTo>
                  <a:cubicBezTo>
                    <a:pt x="1323" y="195"/>
                    <a:pt x="1314" y="190"/>
                    <a:pt x="1304" y="186"/>
                  </a:cubicBezTo>
                  <a:cubicBezTo>
                    <a:pt x="1294" y="182"/>
                    <a:pt x="1285" y="177"/>
                    <a:pt x="1275" y="173"/>
                  </a:cubicBezTo>
                  <a:cubicBezTo>
                    <a:pt x="1268" y="171"/>
                    <a:pt x="1262" y="168"/>
                    <a:pt x="1255" y="166"/>
                  </a:cubicBezTo>
                  <a:cubicBezTo>
                    <a:pt x="1252" y="165"/>
                    <a:pt x="1248" y="163"/>
                    <a:pt x="1245" y="162"/>
                  </a:cubicBezTo>
                  <a:cubicBezTo>
                    <a:pt x="1235" y="159"/>
                    <a:pt x="1225" y="155"/>
                    <a:pt x="1215" y="152"/>
                  </a:cubicBezTo>
                  <a:cubicBezTo>
                    <a:pt x="1205" y="149"/>
                    <a:pt x="1195" y="146"/>
                    <a:pt x="1185" y="143"/>
                  </a:cubicBezTo>
                  <a:cubicBezTo>
                    <a:pt x="1175" y="140"/>
                    <a:pt x="1165" y="137"/>
                    <a:pt x="1155" y="135"/>
                  </a:cubicBezTo>
                  <a:cubicBezTo>
                    <a:pt x="1152" y="134"/>
                    <a:pt x="1149" y="133"/>
                    <a:pt x="1146" y="132"/>
                  </a:cubicBezTo>
                  <a:cubicBezTo>
                    <a:pt x="1139" y="130"/>
                    <a:pt x="1132" y="128"/>
                    <a:pt x="1125" y="127"/>
                  </a:cubicBezTo>
                  <a:cubicBezTo>
                    <a:pt x="1115" y="124"/>
                    <a:pt x="1104" y="121"/>
                    <a:pt x="1094" y="119"/>
                  </a:cubicBezTo>
                  <a:cubicBezTo>
                    <a:pt x="1093" y="118"/>
                    <a:pt x="1092" y="118"/>
                    <a:pt x="1091" y="118"/>
                  </a:cubicBezTo>
                  <a:cubicBezTo>
                    <a:pt x="1064" y="111"/>
                    <a:pt x="1064" y="111"/>
                    <a:pt x="1064" y="111"/>
                  </a:cubicBezTo>
                  <a:cubicBezTo>
                    <a:pt x="1036" y="104"/>
                    <a:pt x="1036" y="104"/>
                    <a:pt x="1036" y="104"/>
                  </a:cubicBezTo>
                  <a:cubicBezTo>
                    <a:pt x="1034" y="103"/>
                    <a:pt x="1034" y="103"/>
                    <a:pt x="1034" y="103"/>
                  </a:cubicBezTo>
                  <a:cubicBezTo>
                    <a:pt x="1029" y="102"/>
                    <a:pt x="1029" y="102"/>
                    <a:pt x="1029" y="102"/>
                  </a:cubicBezTo>
                  <a:cubicBezTo>
                    <a:pt x="1025" y="101"/>
                    <a:pt x="1025" y="101"/>
                    <a:pt x="1025" y="101"/>
                  </a:cubicBezTo>
                  <a:cubicBezTo>
                    <a:pt x="1024" y="101"/>
                    <a:pt x="1023" y="100"/>
                    <a:pt x="1022" y="100"/>
                  </a:cubicBezTo>
                  <a:cubicBezTo>
                    <a:pt x="1008" y="98"/>
                    <a:pt x="1008" y="98"/>
                    <a:pt x="1008" y="98"/>
                  </a:cubicBezTo>
                  <a:cubicBezTo>
                    <a:pt x="1006" y="97"/>
                    <a:pt x="1005" y="97"/>
                    <a:pt x="1003" y="97"/>
                  </a:cubicBezTo>
                  <a:cubicBezTo>
                    <a:pt x="995" y="95"/>
                    <a:pt x="987" y="94"/>
                    <a:pt x="980" y="92"/>
                  </a:cubicBezTo>
                  <a:cubicBezTo>
                    <a:pt x="977" y="92"/>
                    <a:pt x="975" y="91"/>
                    <a:pt x="972" y="91"/>
                  </a:cubicBezTo>
                  <a:cubicBezTo>
                    <a:pt x="962" y="89"/>
                    <a:pt x="951" y="87"/>
                    <a:pt x="941" y="86"/>
                  </a:cubicBezTo>
                  <a:cubicBezTo>
                    <a:pt x="935" y="85"/>
                    <a:pt x="929" y="84"/>
                    <a:pt x="923" y="83"/>
                  </a:cubicBezTo>
                  <a:cubicBezTo>
                    <a:pt x="919" y="82"/>
                    <a:pt x="915" y="81"/>
                    <a:pt x="910" y="81"/>
                  </a:cubicBezTo>
                  <a:cubicBezTo>
                    <a:pt x="900" y="79"/>
                    <a:pt x="889" y="78"/>
                    <a:pt x="879" y="76"/>
                  </a:cubicBezTo>
                  <a:cubicBezTo>
                    <a:pt x="869" y="75"/>
                    <a:pt x="858" y="73"/>
                    <a:pt x="848" y="72"/>
                  </a:cubicBezTo>
                  <a:cubicBezTo>
                    <a:pt x="837" y="70"/>
                    <a:pt x="827" y="69"/>
                    <a:pt x="817" y="67"/>
                  </a:cubicBezTo>
                  <a:cubicBezTo>
                    <a:pt x="806" y="66"/>
                    <a:pt x="796" y="65"/>
                    <a:pt x="785" y="63"/>
                  </a:cubicBezTo>
                  <a:cubicBezTo>
                    <a:pt x="775" y="62"/>
                    <a:pt x="765" y="61"/>
                    <a:pt x="754" y="59"/>
                  </a:cubicBezTo>
                  <a:cubicBezTo>
                    <a:pt x="744" y="58"/>
                    <a:pt x="733" y="57"/>
                    <a:pt x="723" y="56"/>
                  </a:cubicBezTo>
                  <a:cubicBezTo>
                    <a:pt x="714" y="55"/>
                    <a:pt x="706" y="54"/>
                    <a:pt x="698" y="53"/>
                  </a:cubicBezTo>
                  <a:cubicBezTo>
                    <a:pt x="691" y="52"/>
                    <a:pt x="691" y="52"/>
                    <a:pt x="691" y="52"/>
                  </a:cubicBezTo>
                  <a:cubicBezTo>
                    <a:pt x="660" y="48"/>
                    <a:pt x="660" y="48"/>
                    <a:pt x="660" y="48"/>
                  </a:cubicBezTo>
                  <a:cubicBezTo>
                    <a:pt x="629" y="45"/>
                    <a:pt x="629" y="45"/>
                    <a:pt x="629" y="45"/>
                  </a:cubicBezTo>
                  <a:cubicBezTo>
                    <a:pt x="597" y="41"/>
                    <a:pt x="597" y="41"/>
                    <a:pt x="597" y="41"/>
                  </a:cubicBezTo>
                  <a:cubicBezTo>
                    <a:pt x="566" y="37"/>
                    <a:pt x="566" y="37"/>
                    <a:pt x="566" y="37"/>
                  </a:cubicBezTo>
                  <a:cubicBezTo>
                    <a:pt x="535" y="34"/>
                    <a:pt x="535" y="34"/>
                    <a:pt x="535" y="34"/>
                  </a:cubicBezTo>
                  <a:cubicBezTo>
                    <a:pt x="503" y="30"/>
                    <a:pt x="503" y="30"/>
                    <a:pt x="503" y="30"/>
                  </a:cubicBezTo>
                  <a:cubicBezTo>
                    <a:pt x="472" y="27"/>
                    <a:pt x="472" y="27"/>
                    <a:pt x="472" y="27"/>
                  </a:cubicBezTo>
                  <a:cubicBezTo>
                    <a:pt x="471" y="26"/>
                    <a:pt x="471" y="26"/>
                    <a:pt x="471" y="26"/>
                  </a:cubicBezTo>
                  <a:cubicBezTo>
                    <a:pt x="461" y="25"/>
                    <a:pt x="451" y="24"/>
                    <a:pt x="441" y="23"/>
                  </a:cubicBezTo>
                  <a:cubicBezTo>
                    <a:pt x="430" y="22"/>
                    <a:pt x="420" y="21"/>
                    <a:pt x="409" y="20"/>
                  </a:cubicBezTo>
                  <a:cubicBezTo>
                    <a:pt x="399" y="19"/>
                    <a:pt x="388" y="18"/>
                    <a:pt x="378" y="17"/>
                  </a:cubicBezTo>
                  <a:cubicBezTo>
                    <a:pt x="367" y="16"/>
                    <a:pt x="357" y="15"/>
                    <a:pt x="346" y="14"/>
                  </a:cubicBezTo>
                  <a:cubicBezTo>
                    <a:pt x="336" y="13"/>
                    <a:pt x="325" y="12"/>
                    <a:pt x="315" y="11"/>
                  </a:cubicBezTo>
                  <a:cubicBezTo>
                    <a:pt x="304" y="10"/>
                    <a:pt x="294" y="9"/>
                    <a:pt x="283" y="9"/>
                  </a:cubicBezTo>
                  <a:cubicBezTo>
                    <a:pt x="272" y="8"/>
                    <a:pt x="262" y="7"/>
                    <a:pt x="251" y="6"/>
                  </a:cubicBezTo>
                  <a:cubicBezTo>
                    <a:pt x="249" y="6"/>
                    <a:pt x="247" y="6"/>
                    <a:pt x="244" y="6"/>
                  </a:cubicBezTo>
                  <a:cubicBezTo>
                    <a:pt x="236" y="5"/>
                    <a:pt x="228" y="5"/>
                    <a:pt x="220" y="4"/>
                  </a:cubicBezTo>
                  <a:cubicBezTo>
                    <a:pt x="209" y="4"/>
                    <a:pt x="198" y="3"/>
                    <a:pt x="188" y="3"/>
                  </a:cubicBezTo>
                  <a:cubicBezTo>
                    <a:pt x="177" y="2"/>
                    <a:pt x="167" y="2"/>
                    <a:pt x="156" y="1"/>
                  </a:cubicBezTo>
                  <a:cubicBezTo>
                    <a:pt x="147" y="1"/>
                    <a:pt x="139" y="1"/>
                    <a:pt x="131" y="1"/>
                  </a:cubicBezTo>
                  <a:cubicBezTo>
                    <a:pt x="128" y="1"/>
                    <a:pt x="126" y="0"/>
                    <a:pt x="124" y="0"/>
                  </a:cubicBezTo>
                  <a:cubicBezTo>
                    <a:pt x="117" y="0"/>
                    <a:pt x="109" y="0"/>
                    <a:pt x="102" y="0"/>
                  </a:cubicBezTo>
                  <a:cubicBezTo>
                    <a:pt x="92" y="0"/>
                    <a:pt x="92" y="0"/>
                    <a:pt x="92" y="0"/>
                  </a:cubicBezTo>
                  <a:cubicBezTo>
                    <a:pt x="74" y="0"/>
                    <a:pt x="74" y="0"/>
                    <a:pt x="74" y="0"/>
                  </a:cubicBezTo>
                  <a:cubicBezTo>
                    <a:pt x="60" y="0"/>
                    <a:pt x="60" y="0"/>
                    <a:pt x="60" y="0"/>
                  </a:cubicBezTo>
                  <a:cubicBezTo>
                    <a:pt x="45" y="0"/>
                    <a:pt x="45" y="0"/>
                    <a:pt x="45" y="0"/>
                  </a:cubicBezTo>
                  <a:cubicBezTo>
                    <a:pt x="39" y="0"/>
                    <a:pt x="33" y="0"/>
                    <a:pt x="27" y="0"/>
                  </a:cubicBezTo>
                  <a:cubicBezTo>
                    <a:pt x="24" y="1"/>
                    <a:pt x="20" y="1"/>
                    <a:pt x="17" y="1"/>
                  </a:cubicBezTo>
                  <a:cubicBezTo>
                    <a:pt x="11" y="1"/>
                    <a:pt x="6" y="1"/>
                    <a:pt x="0" y="2"/>
                  </a:cubicBezTo>
                  <a:cubicBezTo>
                    <a:pt x="0" y="10"/>
                    <a:pt x="0" y="10"/>
                    <a:pt x="0" y="10"/>
                  </a:cubicBezTo>
                  <a:cubicBezTo>
                    <a:pt x="7" y="10"/>
                    <a:pt x="14" y="10"/>
                    <a:pt x="21" y="10"/>
                  </a:cubicBezTo>
                  <a:cubicBezTo>
                    <a:pt x="24" y="9"/>
                    <a:pt x="27" y="9"/>
                    <a:pt x="30" y="9"/>
                  </a:cubicBezTo>
                  <a:cubicBezTo>
                    <a:pt x="36" y="9"/>
                    <a:pt x="43" y="9"/>
                    <a:pt x="49" y="9"/>
                  </a:cubicBezTo>
                  <a:cubicBezTo>
                    <a:pt x="62" y="9"/>
                    <a:pt x="62" y="9"/>
                    <a:pt x="62" y="9"/>
                  </a:cubicBezTo>
                  <a:cubicBezTo>
                    <a:pt x="78" y="9"/>
                    <a:pt x="78" y="9"/>
                    <a:pt x="78" y="9"/>
                  </a:cubicBezTo>
                  <a:cubicBezTo>
                    <a:pt x="95" y="9"/>
                    <a:pt x="95" y="9"/>
                    <a:pt x="95" y="9"/>
                  </a:cubicBezTo>
                  <a:cubicBezTo>
                    <a:pt x="106" y="9"/>
                    <a:pt x="106" y="9"/>
                    <a:pt x="106" y="9"/>
                  </a:cubicBezTo>
                  <a:cubicBezTo>
                    <a:pt x="113" y="9"/>
                    <a:pt x="120" y="9"/>
                    <a:pt x="127" y="9"/>
                  </a:cubicBezTo>
                  <a:cubicBezTo>
                    <a:pt x="129" y="9"/>
                    <a:pt x="132" y="9"/>
                    <a:pt x="134" y="10"/>
                  </a:cubicBezTo>
                  <a:cubicBezTo>
                    <a:pt x="143" y="10"/>
                    <a:pt x="151" y="10"/>
                    <a:pt x="159" y="10"/>
                  </a:cubicBezTo>
                  <a:cubicBezTo>
                    <a:pt x="169" y="11"/>
                    <a:pt x="180" y="11"/>
                    <a:pt x="191" y="12"/>
                  </a:cubicBezTo>
                  <a:cubicBezTo>
                    <a:pt x="201" y="12"/>
                    <a:pt x="212" y="13"/>
                    <a:pt x="222" y="14"/>
                  </a:cubicBezTo>
                  <a:cubicBezTo>
                    <a:pt x="231" y="14"/>
                    <a:pt x="240" y="15"/>
                    <a:pt x="248" y="15"/>
                  </a:cubicBezTo>
                  <a:cubicBezTo>
                    <a:pt x="250" y="15"/>
                    <a:pt x="252" y="15"/>
                    <a:pt x="254" y="16"/>
                  </a:cubicBezTo>
                  <a:cubicBezTo>
                    <a:pt x="265" y="16"/>
                    <a:pt x="275" y="17"/>
                    <a:pt x="286" y="18"/>
                  </a:cubicBezTo>
                  <a:cubicBezTo>
                    <a:pt x="296" y="19"/>
                    <a:pt x="307" y="20"/>
                    <a:pt x="317" y="20"/>
                  </a:cubicBezTo>
                  <a:cubicBezTo>
                    <a:pt x="328" y="21"/>
                    <a:pt x="338" y="22"/>
                    <a:pt x="349" y="23"/>
                  </a:cubicBezTo>
                  <a:cubicBezTo>
                    <a:pt x="359" y="24"/>
                    <a:pt x="370" y="25"/>
                    <a:pt x="380" y="26"/>
                  </a:cubicBezTo>
                  <a:cubicBezTo>
                    <a:pt x="391" y="27"/>
                    <a:pt x="401" y="28"/>
                    <a:pt x="412" y="29"/>
                  </a:cubicBezTo>
                  <a:cubicBezTo>
                    <a:pt x="422" y="30"/>
                    <a:pt x="433" y="32"/>
                    <a:pt x="443" y="33"/>
                  </a:cubicBezTo>
                  <a:cubicBezTo>
                    <a:pt x="454" y="34"/>
                    <a:pt x="464" y="35"/>
                    <a:pt x="475" y="36"/>
                  </a:cubicBezTo>
                  <a:cubicBezTo>
                    <a:pt x="475" y="36"/>
                    <a:pt x="475" y="36"/>
                    <a:pt x="475" y="36"/>
                  </a:cubicBezTo>
                  <a:cubicBezTo>
                    <a:pt x="506" y="40"/>
                    <a:pt x="506" y="40"/>
                    <a:pt x="506" y="40"/>
                  </a:cubicBezTo>
                  <a:cubicBezTo>
                    <a:pt x="537" y="44"/>
                    <a:pt x="537" y="44"/>
                    <a:pt x="537" y="44"/>
                  </a:cubicBezTo>
                  <a:cubicBezTo>
                    <a:pt x="569" y="47"/>
                    <a:pt x="569" y="47"/>
                    <a:pt x="569" y="47"/>
                  </a:cubicBezTo>
                  <a:cubicBezTo>
                    <a:pt x="600" y="51"/>
                    <a:pt x="600" y="51"/>
                    <a:pt x="600" y="51"/>
                  </a:cubicBezTo>
                  <a:cubicBezTo>
                    <a:pt x="631" y="55"/>
                    <a:pt x="631" y="55"/>
                    <a:pt x="631" y="55"/>
                  </a:cubicBezTo>
                  <a:cubicBezTo>
                    <a:pt x="663" y="58"/>
                    <a:pt x="663" y="58"/>
                    <a:pt x="663" y="58"/>
                  </a:cubicBezTo>
                  <a:cubicBezTo>
                    <a:pt x="694" y="62"/>
                    <a:pt x="694" y="62"/>
                    <a:pt x="694" y="62"/>
                  </a:cubicBezTo>
                  <a:cubicBezTo>
                    <a:pt x="701" y="63"/>
                    <a:pt x="701" y="63"/>
                    <a:pt x="701" y="63"/>
                  </a:cubicBezTo>
                  <a:cubicBezTo>
                    <a:pt x="709" y="64"/>
                    <a:pt x="717" y="65"/>
                    <a:pt x="725" y="66"/>
                  </a:cubicBezTo>
                  <a:cubicBezTo>
                    <a:pt x="736" y="67"/>
                    <a:pt x="746" y="68"/>
                    <a:pt x="757" y="70"/>
                  </a:cubicBezTo>
                  <a:cubicBezTo>
                    <a:pt x="767" y="71"/>
                    <a:pt x="777" y="72"/>
                    <a:pt x="788" y="74"/>
                  </a:cubicBezTo>
                  <a:cubicBezTo>
                    <a:pt x="798" y="75"/>
                    <a:pt x="809" y="76"/>
                    <a:pt x="819" y="78"/>
                  </a:cubicBezTo>
                  <a:cubicBezTo>
                    <a:pt x="830" y="79"/>
                    <a:pt x="840" y="81"/>
                    <a:pt x="850" y="82"/>
                  </a:cubicBezTo>
                  <a:cubicBezTo>
                    <a:pt x="861" y="84"/>
                    <a:pt x="871" y="85"/>
                    <a:pt x="881" y="87"/>
                  </a:cubicBezTo>
                  <a:cubicBezTo>
                    <a:pt x="892" y="88"/>
                    <a:pt x="902" y="90"/>
                    <a:pt x="913" y="91"/>
                  </a:cubicBezTo>
                  <a:cubicBezTo>
                    <a:pt x="917" y="92"/>
                    <a:pt x="922" y="93"/>
                    <a:pt x="926" y="94"/>
                  </a:cubicBezTo>
                  <a:cubicBezTo>
                    <a:pt x="932" y="94"/>
                    <a:pt x="938" y="95"/>
                    <a:pt x="944" y="96"/>
                  </a:cubicBezTo>
                  <a:cubicBezTo>
                    <a:pt x="954" y="98"/>
                    <a:pt x="964" y="100"/>
                    <a:pt x="974" y="102"/>
                  </a:cubicBezTo>
                  <a:cubicBezTo>
                    <a:pt x="977" y="102"/>
                    <a:pt x="980" y="103"/>
                    <a:pt x="982" y="103"/>
                  </a:cubicBezTo>
                  <a:cubicBezTo>
                    <a:pt x="990" y="105"/>
                    <a:pt x="998" y="106"/>
                    <a:pt x="1005" y="107"/>
                  </a:cubicBezTo>
                  <a:cubicBezTo>
                    <a:pt x="1007" y="108"/>
                    <a:pt x="1009" y="108"/>
                    <a:pt x="1010" y="108"/>
                  </a:cubicBezTo>
                  <a:cubicBezTo>
                    <a:pt x="1024" y="111"/>
                    <a:pt x="1024" y="111"/>
                    <a:pt x="1024" y="111"/>
                  </a:cubicBezTo>
                  <a:cubicBezTo>
                    <a:pt x="1025" y="111"/>
                    <a:pt x="1027" y="112"/>
                    <a:pt x="1028" y="112"/>
                  </a:cubicBezTo>
                  <a:cubicBezTo>
                    <a:pt x="1031" y="113"/>
                    <a:pt x="1031" y="113"/>
                    <a:pt x="1031" y="113"/>
                  </a:cubicBezTo>
                  <a:cubicBezTo>
                    <a:pt x="1036" y="114"/>
                    <a:pt x="1036" y="114"/>
                    <a:pt x="1036" y="114"/>
                  </a:cubicBezTo>
                  <a:cubicBezTo>
                    <a:pt x="1038" y="114"/>
                    <a:pt x="1038" y="114"/>
                    <a:pt x="1038" y="114"/>
                  </a:cubicBezTo>
                  <a:cubicBezTo>
                    <a:pt x="1066" y="122"/>
                    <a:pt x="1066" y="122"/>
                    <a:pt x="1066" y="122"/>
                  </a:cubicBezTo>
                  <a:cubicBezTo>
                    <a:pt x="1093" y="129"/>
                    <a:pt x="1093" y="129"/>
                    <a:pt x="1093" y="129"/>
                  </a:cubicBezTo>
                  <a:cubicBezTo>
                    <a:pt x="1094" y="129"/>
                    <a:pt x="1095" y="129"/>
                    <a:pt x="1097" y="130"/>
                  </a:cubicBezTo>
                  <a:cubicBezTo>
                    <a:pt x="1107" y="132"/>
                    <a:pt x="1117" y="135"/>
                    <a:pt x="1127" y="138"/>
                  </a:cubicBezTo>
                  <a:cubicBezTo>
                    <a:pt x="1134" y="139"/>
                    <a:pt x="1141" y="141"/>
                    <a:pt x="1148" y="143"/>
                  </a:cubicBezTo>
                  <a:cubicBezTo>
                    <a:pt x="1151" y="144"/>
                    <a:pt x="1154" y="145"/>
                    <a:pt x="1157" y="146"/>
                  </a:cubicBezTo>
                  <a:cubicBezTo>
                    <a:pt x="1167" y="148"/>
                    <a:pt x="1177" y="151"/>
                    <a:pt x="1188" y="154"/>
                  </a:cubicBezTo>
                  <a:cubicBezTo>
                    <a:pt x="1198" y="157"/>
                    <a:pt x="1208" y="160"/>
                    <a:pt x="1218" y="164"/>
                  </a:cubicBezTo>
                  <a:cubicBezTo>
                    <a:pt x="1228" y="167"/>
                    <a:pt x="1237" y="170"/>
                    <a:pt x="1247" y="174"/>
                  </a:cubicBezTo>
                  <a:cubicBezTo>
                    <a:pt x="1250" y="175"/>
                    <a:pt x="1253" y="176"/>
                    <a:pt x="1256" y="177"/>
                  </a:cubicBezTo>
                  <a:cubicBezTo>
                    <a:pt x="1263" y="179"/>
                    <a:pt x="1270" y="182"/>
                    <a:pt x="1277" y="185"/>
                  </a:cubicBezTo>
                  <a:cubicBezTo>
                    <a:pt x="1287" y="189"/>
                    <a:pt x="1297" y="193"/>
                    <a:pt x="1306" y="198"/>
                  </a:cubicBezTo>
                  <a:cubicBezTo>
                    <a:pt x="1316" y="202"/>
                    <a:pt x="1326" y="207"/>
                    <a:pt x="1335" y="212"/>
                  </a:cubicBezTo>
                  <a:cubicBezTo>
                    <a:pt x="1343" y="216"/>
                    <a:pt x="1351" y="221"/>
                    <a:pt x="1358" y="225"/>
                  </a:cubicBezTo>
                  <a:cubicBezTo>
                    <a:pt x="1360" y="226"/>
                    <a:pt x="1362" y="228"/>
                    <a:pt x="1363" y="229"/>
                  </a:cubicBezTo>
                  <a:cubicBezTo>
                    <a:pt x="1373" y="235"/>
                    <a:pt x="1382" y="241"/>
                    <a:pt x="1391" y="248"/>
                  </a:cubicBezTo>
                  <a:cubicBezTo>
                    <a:pt x="1399" y="254"/>
                    <a:pt x="1406" y="261"/>
                    <a:pt x="1414" y="268"/>
                  </a:cubicBezTo>
                  <a:cubicBezTo>
                    <a:pt x="1422" y="276"/>
                    <a:pt x="1431" y="286"/>
                    <a:pt x="1438" y="296"/>
                  </a:cubicBezTo>
                  <a:cubicBezTo>
                    <a:pt x="1438" y="296"/>
                    <a:pt x="1439" y="296"/>
                    <a:pt x="1439" y="297"/>
                  </a:cubicBezTo>
                  <a:cubicBezTo>
                    <a:pt x="1448" y="309"/>
                    <a:pt x="1455" y="322"/>
                    <a:pt x="1462" y="335"/>
                  </a:cubicBezTo>
                  <a:cubicBezTo>
                    <a:pt x="1470" y="353"/>
                    <a:pt x="1477" y="372"/>
                    <a:pt x="1481" y="391"/>
                  </a:cubicBezTo>
                  <a:cubicBezTo>
                    <a:pt x="1481" y="393"/>
                    <a:pt x="1482" y="398"/>
                    <a:pt x="1482" y="399"/>
                  </a:cubicBezTo>
                  <a:cubicBezTo>
                    <a:pt x="1482" y="422"/>
                    <a:pt x="1478" y="441"/>
                    <a:pt x="1470" y="462"/>
                  </a:cubicBezTo>
                  <a:cubicBezTo>
                    <a:pt x="1469" y="465"/>
                    <a:pt x="1468" y="467"/>
                    <a:pt x="1467" y="470"/>
                  </a:cubicBezTo>
                  <a:cubicBezTo>
                    <a:pt x="1464" y="478"/>
                    <a:pt x="1464" y="478"/>
                    <a:pt x="1464" y="478"/>
                  </a:cubicBezTo>
                  <a:cubicBezTo>
                    <a:pt x="1463" y="480"/>
                    <a:pt x="1462" y="483"/>
                    <a:pt x="1460" y="485"/>
                  </a:cubicBezTo>
                  <a:cubicBezTo>
                    <a:pt x="1459" y="487"/>
                    <a:pt x="1458" y="489"/>
                    <a:pt x="1457" y="490"/>
                  </a:cubicBezTo>
                  <a:cubicBezTo>
                    <a:pt x="1457" y="491"/>
                    <a:pt x="1457" y="492"/>
                    <a:pt x="1456" y="492"/>
                  </a:cubicBezTo>
                  <a:cubicBezTo>
                    <a:pt x="1451" y="502"/>
                    <a:pt x="1444" y="511"/>
                    <a:pt x="1437" y="520"/>
                  </a:cubicBezTo>
                  <a:cubicBezTo>
                    <a:pt x="1430" y="529"/>
                    <a:pt x="1421" y="538"/>
                    <a:pt x="1412" y="546"/>
                  </a:cubicBezTo>
                  <a:cubicBezTo>
                    <a:pt x="1405" y="553"/>
                    <a:pt x="1396" y="559"/>
                    <a:pt x="1388" y="565"/>
                  </a:cubicBezTo>
                  <a:cubicBezTo>
                    <a:pt x="1383" y="569"/>
                    <a:pt x="1378" y="572"/>
                    <a:pt x="1373" y="575"/>
                  </a:cubicBezTo>
                  <a:cubicBezTo>
                    <a:pt x="1361" y="583"/>
                    <a:pt x="1348" y="590"/>
                    <a:pt x="1336" y="597"/>
                  </a:cubicBezTo>
                  <a:cubicBezTo>
                    <a:pt x="1334" y="598"/>
                    <a:pt x="1332" y="599"/>
                    <a:pt x="1330" y="600"/>
                  </a:cubicBezTo>
                  <a:cubicBezTo>
                    <a:pt x="1320" y="605"/>
                    <a:pt x="1310" y="610"/>
                    <a:pt x="1299" y="614"/>
                  </a:cubicBezTo>
                  <a:cubicBezTo>
                    <a:pt x="1288" y="619"/>
                    <a:pt x="1276" y="624"/>
                    <a:pt x="1264" y="629"/>
                  </a:cubicBezTo>
                  <a:cubicBezTo>
                    <a:pt x="1252" y="633"/>
                    <a:pt x="1240" y="637"/>
                    <a:pt x="1229" y="641"/>
                  </a:cubicBezTo>
                  <a:cubicBezTo>
                    <a:pt x="1220" y="644"/>
                    <a:pt x="1212" y="646"/>
                    <a:pt x="1204" y="649"/>
                  </a:cubicBezTo>
                  <a:cubicBezTo>
                    <a:pt x="1200" y="650"/>
                    <a:pt x="1197" y="651"/>
                    <a:pt x="1194" y="652"/>
                  </a:cubicBezTo>
                  <a:cubicBezTo>
                    <a:pt x="1182" y="655"/>
                    <a:pt x="1171" y="658"/>
                    <a:pt x="1159" y="661"/>
                  </a:cubicBezTo>
                  <a:cubicBezTo>
                    <a:pt x="1152" y="663"/>
                    <a:pt x="1145" y="665"/>
                    <a:pt x="1138" y="667"/>
                  </a:cubicBezTo>
                  <a:cubicBezTo>
                    <a:pt x="1134" y="668"/>
                    <a:pt x="1129" y="669"/>
                    <a:pt x="1125" y="670"/>
                  </a:cubicBezTo>
                  <a:cubicBezTo>
                    <a:pt x="1114" y="673"/>
                    <a:pt x="1102" y="676"/>
                    <a:pt x="1091" y="678"/>
                  </a:cubicBezTo>
                  <a:cubicBezTo>
                    <a:pt x="1085" y="680"/>
                    <a:pt x="1078" y="681"/>
                    <a:pt x="1072" y="683"/>
                  </a:cubicBezTo>
                  <a:cubicBezTo>
                    <a:pt x="1067" y="684"/>
                    <a:pt x="1062" y="685"/>
                    <a:pt x="1057" y="687"/>
                  </a:cubicBezTo>
                  <a:cubicBezTo>
                    <a:pt x="1045" y="689"/>
                    <a:pt x="1034" y="692"/>
                    <a:pt x="1023" y="695"/>
                  </a:cubicBezTo>
                  <a:cubicBezTo>
                    <a:pt x="1011" y="698"/>
                    <a:pt x="1000" y="701"/>
                    <a:pt x="988" y="704"/>
                  </a:cubicBezTo>
                  <a:cubicBezTo>
                    <a:pt x="977" y="707"/>
                    <a:pt x="965" y="710"/>
                    <a:pt x="954" y="713"/>
                  </a:cubicBezTo>
                  <a:cubicBezTo>
                    <a:pt x="949" y="714"/>
                    <a:pt x="944" y="716"/>
                    <a:pt x="939" y="717"/>
                  </a:cubicBezTo>
                  <a:cubicBezTo>
                    <a:pt x="933" y="719"/>
                    <a:pt x="926" y="721"/>
                    <a:pt x="920" y="723"/>
                  </a:cubicBezTo>
                  <a:cubicBezTo>
                    <a:pt x="908" y="726"/>
                    <a:pt x="896" y="730"/>
                    <a:pt x="885" y="733"/>
                  </a:cubicBezTo>
                  <a:cubicBezTo>
                    <a:pt x="873" y="737"/>
                    <a:pt x="861" y="741"/>
                    <a:pt x="850" y="745"/>
                  </a:cubicBezTo>
                  <a:cubicBezTo>
                    <a:pt x="838" y="750"/>
                    <a:pt x="826" y="754"/>
                    <a:pt x="814" y="759"/>
                  </a:cubicBezTo>
                  <a:cubicBezTo>
                    <a:pt x="813" y="760"/>
                    <a:pt x="811" y="760"/>
                    <a:pt x="809" y="761"/>
                  </a:cubicBezTo>
                  <a:cubicBezTo>
                    <a:pt x="799" y="765"/>
                    <a:pt x="789" y="770"/>
                    <a:pt x="778" y="775"/>
                  </a:cubicBezTo>
                  <a:cubicBezTo>
                    <a:pt x="768" y="780"/>
                    <a:pt x="757" y="785"/>
                    <a:pt x="747" y="791"/>
                  </a:cubicBezTo>
                  <a:cubicBezTo>
                    <a:pt x="745" y="792"/>
                    <a:pt x="743" y="793"/>
                    <a:pt x="742" y="794"/>
                  </a:cubicBezTo>
                  <a:cubicBezTo>
                    <a:pt x="734" y="799"/>
                    <a:pt x="726" y="804"/>
                    <a:pt x="718" y="810"/>
                  </a:cubicBezTo>
                  <a:cubicBezTo>
                    <a:pt x="713" y="814"/>
                    <a:pt x="708" y="818"/>
                    <a:pt x="703" y="822"/>
                  </a:cubicBezTo>
                  <a:cubicBezTo>
                    <a:pt x="699" y="825"/>
                    <a:pt x="695" y="829"/>
                    <a:pt x="691" y="832"/>
                  </a:cubicBezTo>
                  <a:cubicBezTo>
                    <a:pt x="683" y="841"/>
                    <a:pt x="676" y="850"/>
                    <a:pt x="670" y="860"/>
                  </a:cubicBezTo>
                  <a:cubicBezTo>
                    <a:pt x="665" y="868"/>
                    <a:pt x="665" y="868"/>
                    <a:pt x="665" y="868"/>
                  </a:cubicBezTo>
                  <a:cubicBezTo>
                    <a:pt x="664" y="870"/>
                    <a:pt x="663" y="873"/>
                    <a:pt x="661" y="876"/>
                  </a:cubicBezTo>
                  <a:cubicBezTo>
                    <a:pt x="659" y="881"/>
                    <a:pt x="657" y="887"/>
                    <a:pt x="655" y="892"/>
                  </a:cubicBezTo>
                  <a:cubicBezTo>
                    <a:pt x="649" y="915"/>
                    <a:pt x="647" y="940"/>
                    <a:pt x="653" y="963"/>
                  </a:cubicBezTo>
                  <a:cubicBezTo>
                    <a:pt x="655" y="973"/>
                    <a:pt x="658" y="983"/>
                    <a:pt x="663" y="992"/>
                  </a:cubicBezTo>
                  <a:cubicBezTo>
                    <a:pt x="668" y="1004"/>
                    <a:pt x="675" y="1015"/>
                    <a:pt x="684" y="1026"/>
                  </a:cubicBezTo>
                  <a:cubicBezTo>
                    <a:pt x="684" y="1027"/>
                    <a:pt x="685" y="1028"/>
                    <a:pt x="686" y="1029"/>
                  </a:cubicBezTo>
                  <a:cubicBezTo>
                    <a:pt x="687" y="1030"/>
                    <a:pt x="688" y="1031"/>
                    <a:pt x="689" y="1032"/>
                  </a:cubicBezTo>
                  <a:cubicBezTo>
                    <a:pt x="691" y="1034"/>
                    <a:pt x="693" y="1037"/>
                    <a:pt x="695" y="1039"/>
                  </a:cubicBezTo>
                  <a:cubicBezTo>
                    <a:pt x="697" y="1040"/>
                    <a:pt x="697" y="1040"/>
                    <a:pt x="697" y="1040"/>
                  </a:cubicBezTo>
                  <a:cubicBezTo>
                    <a:pt x="697" y="1041"/>
                    <a:pt x="698" y="1042"/>
                    <a:pt x="699" y="1043"/>
                  </a:cubicBezTo>
                  <a:cubicBezTo>
                    <a:pt x="706" y="1049"/>
                    <a:pt x="706" y="1049"/>
                    <a:pt x="706" y="1049"/>
                  </a:cubicBezTo>
                  <a:cubicBezTo>
                    <a:pt x="709" y="1052"/>
                    <a:pt x="709" y="1052"/>
                    <a:pt x="709" y="1052"/>
                  </a:cubicBezTo>
                  <a:cubicBezTo>
                    <a:pt x="713" y="1054"/>
                    <a:pt x="713" y="1054"/>
                    <a:pt x="713" y="1054"/>
                  </a:cubicBezTo>
                  <a:cubicBezTo>
                    <a:pt x="714" y="1055"/>
                    <a:pt x="715" y="1056"/>
                    <a:pt x="717" y="1057"/>
                  </a:cubicBezTo>
                  <a:cubicBezTo>
                    <a:pt x="717" y="1058"/>
                    <a:pt x="718" y="1059"/>
                    <a:pt x="719" y="1060"/>
                  </a:cubicBezTo>
                  <a:cubicBezTo>
                    <a:pt x="727" y="1065"/>
                    <a:pt x="727" y="1065"/>
                    <a:pt x="727" y="1065"/>
                  </a:cubicBezTo>
                  <a:cubicBezTo>
                    <a:pt x="729" y="1067"/>
                    <a:pt x="732" y="1068"/>
                    <a:pt x="734" y="1070"/>
                  </a:cubicBezTo>
                  <a:cubicBezTo>
                    <a:pt x="737" y="1071"/>
                    <a:pt x="739" y="1073"/>
                    <a:pt x="742" y="1074"/>
                  </a:cubicBezTo>
                  <a:cubicBezTo>
                    <a:pt x="743" y="1075"/>
                    <a:pt x="744" y="1075"/>
                    <a:pt x="744" y="1076"/>
                  </a:cubicBezTo>
                  <a:cubicBezTo>
                    <a:pt x="754" y="1081"/>
                    <a:pt x="764" y="1086"/>
                    <a:pt x="773" y="1090"/>
                  </a:cubicBezTo>
                  <a:cubicBezTo>
                    <a:pt x="783" y="1094"/>
                    <a:pt x="793" y="1098"/>
                    <a:pt x="803" y="1101"/>
                  </a:cubicBezTo>
                  <a:cubicBezTo>
                    <a:pt x="804" y="1101"/>
                    <a:pt x="804" y="1101"/>
                    <a:pt x="805" y="1102"/>
                  </a:cubicBezTo>
                  <a:cubicBezTo>
                    <a:pt x="814" y="1105"/>
                    <a:pt x="824" y="1107"/>
                    <a:pt x="833" y="1110"/>
                  </a:cubicBezTo>
                  <a:cubicBezTo>
                    <a:pt x="843" y="1113"/>
                    <a:pt x="853" y="1115"/>
                    <a:pt x="863" y="1117"/>
                  </a:cubicBezTo>
                  <a:cubicBezTo>
                    <a:pt x="866" y="1118"/>
                    <a:pt x="869" y="1118"/>
                    <a:pt x="872" y="1119"/>
                  </a:cubicBezTo>
                  <a:cubicBezTo>
                    <a:pt x="879" y="1120"/>
                    <a:pt x="887" y="1122"/>
                    <a:pt x="894" y="1123"/>
                  </a:cubicBezTo>
                  <a:cubicBezTo>
                    <a:pt x="905" y="1125"/>
                    <a:pt x="915" y="1126"/>
                    <a:pt x="925" y="1128"/>
                  </a:cubicBezTo>
                  <a:cubicBezTo>
                    <a:pt x="936" y="1129"/>
                    <a:pt x="946" y="1131"/>
                    <a:pt x="957" y="1132"/>
                  </a:cubicBezTo>
                  <a:cubicBezTo>
                    <a:pt x="967" y="1133"/>
                    <a:pt x="978" y="1134"/>
                    <a:pt x="988" y="1135"/>
                  </a:cubicBezTo>
                  <a:cubicBezTo>
                    <a:pt x="995" y="1135"/>
                    <a:pt x="1001" y="1136"/>
                    <a:pt x="1008" y="1136"/>
                  </a:cubicBezTo>
                  <a:cubicBezTo>
                    <a:pt x="1012" y="1137"/>
                    <a:pt x="1016" y="1137"/>
                    <a:pt x="1020" y="1137"/>
                  </a:cubicBezTo>
                  <a:cubicBezTo>
                    <a:pt x="1030" y="1138"/>
                    <a:pt x="1041" y="1139"/>
                    <a:pt x="1052" y="1139"/>
                  </a:cubicBezTo>
                  <a:cubicBezTo>
                    <a:pt x="1062" y="1140"/>
                    <a:pt x="1073" y="1140"/>
                    <a:pt x="1083" y="1140"/>
                  </a:cubicBezTo>
                  <a:cubicBezTo>
                    <a:pt x="1094" y="1141"/>
                    <a:pt x="1105" y="1141"/>
                    <a:pt x="1115" y="1141"/>
                  </a:cubicBezTo>
                  <a:cubicBezTo>
                    <a:pt x="1125" y="1142"/>
                    <a:pt x="1135" y="1142"/>
                    <a:pt x="1145" y="1142"/>
                  </a:cubicBezTo>
                  <a:cubicBezTo>
                    <a:pt x="1146" y="1142"/>
                    <a:pt x="1147" y="1142"/>
                    <a:pt x="1147" y="1142"/>
                  </a:cubicBezTo>
                  <a:cubicBezTo>
                    <a:pt x="1158" y="1142"/>
                    <a:pt x="1169" y="1142"/>
                    <a:pt x="1180" y="1142"/>
                  </a:cubicBezTo>
                  <a:cubicBezTo>
                    <a:pt x="1190" y="1142"/>
                    <a:pt x="1201" y="1142"/>
                    <a:pt x="1212" y="1142"/>
                  </a:cubicBezTo>
                  <a:cubicBezTo>
                    <a:pt x="1223" y="1142"/>
                    <a:pt x="1233" y="1142"/>
                    <a:pt x="1244" y="1142"/>
                  </a:cubicBezTo>
                  <a:cubicBezTo>
                    <a:pt x="1255" y="1142"/>
                    <a:pt x="1265" y="1142"/>
                    <a:pt x="1276" y="1142"/>
                  </a:cubicBezTo>
                  <a:cubicBezTo>
                    <a:pt x="1278" y="1142"/>
                    <a:pt x="1280" y="1142"/>
                    <a:pt x="1282" y="1142"/>
                  </a:cubicBezTo>
                  <a:cubicBezTo>
                    <a:pt x="1291" y="1142"/>
                    <a:pt x="1299" y="1142"/>
                    <a:pt x="1308" y="1142"/>
                  </a:cubicBezTo>
                  <a:cubicBezTo>
                    <a:pt x="1319" y="1142"/>
                    <a:pt x="1330" y="1142"/>
                    <a:pt x="1341" y="1142"/>
                  </a:cubicBezTo>
                  <a:cubicBezTo>
                    <a:pt x="1344" y="1143"/>
                    <a:pt x="1347" y="1143"/>
                    <a:pt x="1350" y="1143"/>
                  </a:cubicBezTo>
                  <a:cubicBezTo>
                    <a:pt x="1358" y="1143"/>
                    <a:pt x="1358" y="1143"/>
                    <a:pt x="1358" y="1143"/>
                  </a:cubicBezTo>
                  <a:cubicBezTo>
                    <a:pt x="1360" y="1143"/>
                    <a:pt x="1360" y="1143"/>
                    <a:pt x="1360" y="1143"/>
                  </a:cubicBezTo>
                  <a:cubicBezTo>
                    <a:pt x="1363" y="1143"/>
                    <a:pt x="1363" y="1143"/>
                    <a:pt x="1363" y="1143"/>
                  </a:cubicBezTo>
                  <a:cubicBezTo>
                    <a:pt x="1367" y="1143"/>
                    <a:pt x="1367" y="1143"/>
                    <a:pt x="1367" y="1143"/>
                  </a:cubicBezTo>
                  <a:cubicBezTo>
                    <a:pt x="1373" y="1142"/>
                    <a:pt x="1373" y="1142"/>
                    <a:pt x="1373" y="1142"/>
                  </a:cubicBezTo>
                  <a:cubicBezTo>
                    <a:pt x="1384" y="1142"/>
                    <a:pt x="1384" y="1142"/>
                    <a:pt x="1384" y="1142"/>
                  </a:cubicBezTo>
                  <a:cubicBezTo>
                    <a:pt x="1405" y="1142"/>
                    <a:pt x="1405" y="1142"/>
                    <a:pt x="1405" y="1142"/>
                  </a:cubicBezTo>
                  <a:cubicBezTo>
                    <a:pt x="1418" y="1142"/>
                    <a:pt x="1418" y="1142"/>
                    <a:pt x="1418" y="1142"/>
                  </a:cubicBezTo>
                  <a:cubicBezTo>
                    <a:pt x="1437" y="1141"/>
                    <a:pt x="1437" y="1141"/>
                    <a:pt x="1437" y="1141"/>
                  </a:cubicBezTo>
                  <a:cubicBezTo>
                    <a:pt x="1470" y="1141"/>
                    <a:pt x="1470" y="1141"/>
                    <a:pt x="1470" y="1141"/>
                  </a:cubicBezTo>
                  <a:cubicBezTo>
                    <a:pt x="1502" y="1140"/>
                    <a:pt x="1502" y="1140"/>
                    <a:pt x="1502" y="1140"/>
                  </a:cubicBezTo>
                  <a:cubicBezTo>
                    <a:pt x="1534" y="1140"/>
                    <a:pt x="1534" y="1140"/>
                    <a:pt x="1534" y="1140"/>
                  </a:cubicBezTo>
                  <a:cubicBezTo>
                    <a:pt x="1567" y="1139"/>
                    <a:pt x="1567" y="1139"/>
                    <a:pt x="1567" y="1139"/>
                  </a:cubicBezTo>
                  <a:cubicBezTo>
                    <a:pt x="1599" y="1139"/>
                    <a:pt x="1599" y="1139"/>
                    <a:pt x="1599" y="1139"/>
                  </a:cubicBezTo>
                  <a:cubicBezTo>
                    <a:pt x="1631" y="1138"/>
                    <a:pt x="1631" y="1138"/>
                    <a:pt x="1631" y="1138"/>
                  </a:cubicBezTo>
                  <a:cubicBezTo>
                    <a:pt x="1664" y="1138"/>
                    <a:pt x="1664" y="1138"/>
                    <a:pt x="1664" y="1138"/>
                  </a:cubicBezTo>
                  <a:cubicBezTo>
                    <a:pt x="1691" y="1137"/>
                    <a:pt x="1691" y="1137"/>
                    <a:pt x="1691" y="1137"/>
                  </a:cubicBezTo>
                  <a:cubicBezTo>
                    <a:pt x="1693" y="1137"/>
                    <a:pt x="1695" y="1137"/>
                    <a:pt x="1696" y="1137"/>
                  </a:cubicBezTo>
                  <a:cubicBezTo>
                    <a:pt x="1707" y="1137"/>
                    <a:pt x="1718" y="1137"/>
                    <a:pt x="1728" y="1137"/>
                  </a:cubicBezTo>
                  <a:cubicBezTo>
                    <a:pt x="1739" y="1137"/>
                    <a:pt x="1750" y="1137"/>
                    <a:pt x="1760" y="1138"/>
                  </a:cubicBezTo>
                  <a:cubicBezTo>
                    <a:pt x="1771" y="1138"/>
                    <a:pt x="1782" y="1138"/>
                    <a:pt x="1792" y="1139"/>
                  </a:cubicBezTo>
                  <a:cubicBezTo>
                    <a:pt x="1803" y="1139"/>
                    <a:pt x="1814" y="1140"/>
                    <a:pt x="1824" y="1140"/>
                  </a:cubicBezTo>
                  <a:cubicBezTo>
                    <a:pt x="1825" y="1140"/>
                    <a:pt x="1826" y="1140"/>
                    <a:pt x="1827" y="1140"/>
                  </a:cubicBezTo>
                  <a:cubicBezTo>
                    <a:pt x="1837" y="1141"/>
                    <a:pt x="1846" y="1142"/>
                    <a:pt x="1856" y="1142"/>
                  </a:cubicBezTo>
                  <a:cubicBezTo>
                    <a:pt x="1867" y="1143"/>
                    <a:pt x="1877" y="1144"/>
                    <a:pt x="1888" y="1145"/>
                  </a:cubicBezTo>
                  <a:cubicBezTo>
                    <a:pt x="1898" y="1146"/>
                    <a:pt x="1909" y="1146"/>
                    <a:pt x="1919" y="1147"/>
                  </a:cubicBezTo>
                  <a:cubicBezTo>
                    <a:pt x="1930" y="1148"/>
                    <a:pt x="1940" y="1150"/>
                    <a:pt x="1951" y="1151"/>
                  </a:cubicBezTo>
                  <a:cubicBezTo>
                    <a:pt x="1955" y="1151"/>
                    <a:pt x="1959" y="1152"/>
                    <a:pt x="1963" y="1152"/>
                  </a:cubicBezTo>
                  <a:cubicBezTo>
                    <a:pt x="1969" y="1153"/>
                    <a:pt x="1976" y="1154"/>
                    <a:pt x="1982" y="1154"/>
                  </a:cubicBezTo>
                  <a:cubicBezTo>
                    <a:pt x="1992" y="1156"/>
                    <a:pt x="2003" y="1157"/>
                    <a:pt x="2013" y="1159"/>
                  </a:cubicBezTo>
                  <a:cubicBezTo>
                    <a:pt x="2024" y="1160"/>
                    <a:pt x="2034" y="1162"/>
                    <a:pt x="2044" y="1163"/>
                  </a:cubicBezTo>
                  <a:cubicBezTo>
                    <a:pt x="2055" y="1165"/>
                    <a:pt x="2065" y="1166"/>
                    <a:pt x="2075" y="1168"/>
                  </a:cubicBezTo>
                  <a:cubicBezTo>
                    <a:pt x="2086" y="1170"/>
                    <a:pt x="2096" y="1172"/>
                    <a:pt x="2106" y="1173"/>
                  </a:cubicBezTo>
                  <a:cubicBezTo>
                    <a:pt x="2117" y="1175"/>
                    <a:pt x="2127" y="1177"/>
                    <a:pt x="2137" y="1179"/>
                  </a:cubicBezTo>
                  <a:cubicBezTo>
                    <a:pt x="2147" y="1181"/>
                    <a:pt x="2158" y="1183"/>
                    <a:pt x="2168" y="1186"/>
                  </a:cubicBezTo>
                  <a:cubicBezTo>
                    <a:pt x="2178" y="1188"/>
                    <a:pt x="2188" y="1190"/>
                    <a:pt x="2198" y="1192"/>
                  </a:cubicBezTo>
                  <a:cubicBezTo>
                    <a:pt x="2209" y="1195"/>
                    <a:pt x="2219" y="1197"/>
                    <a:pt x="2229" y="1199"/>
                  </a:cubicBezTo>
                  <a:cubicBezTo>
                    <a:pt x="2230" y="1200"/>
                    <a:pt x="2230" y="1200"/>
                    <a:pt x="2231" y="1200"/>
                  </a:cubicBezTo>
                  <a:cubicBezTo>
                    <a:pt x="2241" y="1202"/>
                    <a:pt x="2250" y="1205"/>
                    <a:pt x="2259" y="1207"/>
                  </a:cubicBezTo>
                  <a:cubicBezTo>
                    <a:pt x="2269" y="1210"/>
                    <a:pt x="2280" y="1212"/>
                    <a:pt x="2290" y="1215"/>
                  </a:cubicBezTo>
                  <a:cubicBezTo>
                    <a:pt x="2300" y="1218"/>
                    <a:pt x="2310" y="1221"/>
                    <a:pt x="2320" y="1224"/>
                  </a:cubicBezTo>
                  <a:cubicBezTo>
                    <a:pt x="2330" y="1227"/>
                    <a:pt x="2340" y="1230"/>
                    <a:pt x="2350" y="1233"/>
                  </a:cubicBezTo>
                  <a:cubicBezTo>
                    <a:pt x="2360" y="1236"/>
                    <a:pt x="2370" y="1239"/>
                    <a:pt x="2380" y="1242"/>
                  </a:cubicBezTo>
                  <a:cubicBezTo>
                    <a:pt x="2390" y="1245"/>
                    <a:pt x="2400" y="1249"/>
                    <a:pt x="2410" y="1252"/>
                  </a:cubicBezTo>
                  <a:cubicBezTo>
                    <a:pt x="2420" y="1255"/>
                    <a:pt x="2430" y="1259"/>
                    <a:pt x="2440" y="1262"/>
                  </a:cubicBezTo>
                  <a:cubicBezTo>
                    <a:pt x="2449" y="1266"/>
                    <a:pt x="2459" y="1269"/>
                    <a:pt x="2469" y="1273"/>
                  </a:cubicBezTo>
                  <a:cubicBezTo>
                    <a:pt x="2476" y="1276"/>
                    <a:pt x="2484" y="1279"/>
                    <a:pt x="2491" y="1281"/>
                  </a:cubicBezTo>
                  <a:cubicBezTo>
                    <a:pt x="2493" y="1282"/>
                    <a:pt x="2496" y="1283"/>
                    <a:pt x="2499" y="1285"/>
                  </a:cubicBezTo>
                  <a:cubicBezTo>
                    <a:pt x="2509" y="1288"/>
                    <a:pt x="2518" y="1292"/>
                    <a:pt x="2528" y="1296"/>
                  </a:cubicBezTo>
                  <a:cubicBezTo>
                    <a:pt x="2538" y="1300"/>
                    <a:pt x="2548" y="1305"/>
                    <a:pt x="2557" y="1309"/>
                  </a:cubicBezTo>
                  <a:cubicBezTo>
                    <a:pt x="2567" y="1313"/>
                    <a:pt x="2577" y="1317"/>
                    <a:pt x="2587" y="1322"/>
                  </a:cubicBezTo>
                  <a:cubicBezTo>
                    <a:pt x="2596" y="1326"/>
                    <a:pt x="2606" y="1331"/>
                    <a:pt x="2616" y="1335"/>
                  </a:cubicBezTo>
                  <a:cubicBezTo>
                    <a:pt x="2625" y="1340"/>
                    <a:pt x="2635" y="1344"/>
                    <a:pt x="2644" y="1349"/>
                  </a:cubicBezTo>
                  <a:cubicBezTo>
                    <a:pt x="2654" y="1354"/>
                    <a:pt x="2664" y="1359"/>
                    <a:pt x="2673" y="1364"/>
                  </a:cubicBezTo>
                  <a:cubicBezTo>
                    <a:pt x="2683" y="1369"/>
                    <a:pt x="2692" y="1374"/>
                    <a:pt x="2702" y="1379"/>
                  </a:cubicBezTo>
                  <a:cubicBezTo>
                    <a:pt x="2711" y="1384"/>
                    <a:pt x="2721" y="1389"/>
                    <a:pt x="2730" y="1395"/>
                  </a:cubicBezTo>
                  <a:cubicBezTo>
                    <a:pt x="2732" y="1396"/>
                    <a:pt x="2734" y="1397"/>
                    <a:pt x="2736" y="1398"/>
                  </a:cubicBezTo>
                  <a:cubicBezTo>
                    <a:pt x="2744" y="1402"/>
                    <a:pt x="2751" y="1407"/>
                    <a:pt x="2759" y="1411"/>
                  </a:cubicBezTo>
                  <a:cubicBezTo>
                    <a:pt x="2768" y="1417"/>
                    <a:pt x="2777" y="1423"/>
                    <a:pt x="2787" y="1428"/>
                  </a:cubicBezTo>
                  <a:cubicBezTo>
                    <a:pt x="2796" y="1434"/>
                    <a:pt x="2806" y="1440"/>
                    <a:pt x="2815" y="1446"/>
                  </a:cubicBezTo>
                  <a:cubicBezTo>
                    <a:pt x="2824" y="1452"/>
                    <a:pt x="2833" y="1458"/>
                    <a:pt x="2843" y="1465"/>
                  </a:cubicBezTo>
                  <a:cubicBezTo>
                    <a:pt x="2846" y="1466"/>
                    <a:pt x="2848" y="1468"/>
                    <a:pt x="2851" y="1470"/>
                  </a:cubicBezTo>
                  <a:cubicBezTo>
                    <a:pt x="2858" y="1475"/>
                    <a:pt x="2864" y="1479"/>
                    <a:pt x="2870" y="1484"/>
                  </a:cubicBezTo>
                  <a:cubicBezTo>
                    <a:pt x="2880" y="1490"/>
                    <a:pt x="2889" y="1497"/>
                    <a:pt x="2898" y="1504"/>
                  </a:cubicBezTo>
                  <a:cubicBezTo>
                    <a:pt x="2907" y="1510"/>
                    <a:pt x="2916" y="1517"/>
                    <a:pt x="2925" y="1524"/>
                  </a:cubicBezTo>
                  <a:cubicBezTo>
                    <a:pt x="2934" y="1532"/>
                    <a:pt x="2943" y="1539"/>
                    <a:pt x="2952" y="1546"/>
                  </a:cubicBezTo>
                  <a:cubicBezTo>
                    <a:pt x="2955" y="1548"/>
                    <a:pt x="2957" y="1550"/>
                    <a:pt x="2960" y="1552"/>
                  </a:cubicBezTo>
                  <a:cubicBezTo>
                    <a:pt x="2966" y="1558"/>
                    <a:pt x="2973" y="1563"/>
                    <a:pt x="2979" y="1569"/>
                  </a:cubicBezTo>
                  <a:cubicBezTo>
                    <a:pt x="2988" y="1576"/>
                    <a:pt x="2997" y="1584"/>
                    <a:pt x="3006" y="1592"/>
                  </a:cubicBezTo>
                  <a:cubicBezTo>
                    <a:pt x="3015" y="1600"/>
                    <a:pt x="3023" y="1608"/>
                    <a:pt x="3032" y="1616"/>
                  </a:cubicBezTo>
                  <a:cubicBezTo>
                    <a:pt x="3041" y="1625"/>
                    <a:pt x="3049" y="1633"/>
                    <a:pt x="3057" y="1641"/>
                  </a:cubicBezTo>
                  <a:cubicBezTo>
                    <a:pt x="3065" y="1649"/>
                    <a:pt x="3073" y="1657"/>
                    <a:pt x="3080" y="1665"/>
                  </a:cubicBezTo>
                  <a:cubicBezTo>
                    <a:pt x="3089" y="1674"/>
                    <a:pt x="3097" y="1683"/>
                    <a:pt x="3106" y="1693"/>
                  </a:cubicBezTo>
                  <a:cubicBezTo>
                    <a:pt x="3114" y="1702"/>
                    <a:pt x="3123" y="1712"/>
                    <a:pt x="3131" y="1722"/>
                  </a:cubicBezTo>
                  <a:cubicBezTo>
                    <a:pt x="3136" y="1728"/>
                    <a:pt x="3141" y="1734"/>
                    <a:pt x="3146" y="1741"/>
                  </a:cubicBezTo>
                  <a:cubicBezTo>
                    <a:pt x="3150" y="1745"/>
                    <a:pt x="3153" y="1749"/>
                    <a:pt x="3156" y="1753"/>
                  </a:cubicBezTo>
                  <a:cubicBezTo>
                    <a:pt x="3160" y="1758"/>
                    <a:pt x="3164" y="1763"/>
                    <a:pt x="3167" y="1767"/>
                  </a:cubicBezTo>
                  <a:cubicBezTo>
                    <a:pt x="3172" y="1773"/>
                    <a:pt x="3176" y="1779"/>
                    <a:pt x="3181" y="1786"/>
                  </a:cubicBezTo>
                  <a:cubicBezTo>
                    <a:pt x="3183" y="1789"/>
                    <a:pt x="3185" y="1792"/>
                    <a:pt x="3187" y="1795"/>
                  </a:cubicBezTo>
                  <a:cubicBezTo>
                    <a:pt x="3193" y="1803"/>
                    <a:pt x="3199" y="1812"/>
                    <a:pt x="3205" y="1820"/>
                  </a:cubicBezTo>
                  <a:cubicBezTo>
                    <a:pt x="3205" y="1821"/>
                    <a:pt x="3206" y="1822"/>
                    <a:pt x="3206" y="1823"/>
                  </a:cubicBezTo>
                  <a:cubicBezTo>
                    <a:pt x="3213" y="1832"/>
                    <a:pt x="3219" y="1842"/>
                    <a:pt x="3225" y="1851"/>
                  </a:cubicBezTo>
                  <a:cubicBezTo>
                    <a:pt x="3226" y="1853"/>
                    <a:pt x="3227" y="1855"/>
                    <a:pt x="3228" y="1857"/>
                  </a:cubicBezTo>
                  <a:cubicBezTo>
                    <a:pt x="3236" y="1869"/>
                    <a:pt x="3244" y="1882"/>
                    <a:pt x="3251" y="1895"/>
                  </a:cubicBezTo>
                  <a:cubicBezTo>
                    <a:pt x="3259" y="1909"/>
                    <a:pt x="3266" y="1923"/>
                    <a:pt x="3273" y="1937"/>
                  </a:cubicBezTo>
                  <a:cubicBezTo>
                    <a:pt x="3279" y="1948"/>
                    <a:pt x="3284" y="1959"/>
                    <a:pt x="3289" y="1970"/>
                  </a:cubicBezTo>
                  <a:cubicBezTo>
                    <a:pt x="3291" y="1974"/>
                    <a:pt x="3293" y="1979"/>
                    <a:pt x="3295" y="1983"/>
                  </a:cubicBezTo>
                  <a:cubicBezTo>
                    <a:pt x="3302" y="1999"/>
                    <a:pt x="3309" y="2015"/>
                    <a:pt x="3316" y="2032"/>
                  </a:cubicBezTo>
                  <a:cubicBezTo>
                    <a:pt x="3322" y="2050"/>
                    <a:pt x="3329" y="2069"/>
                    <a:pt x="3335" y="2087"/>
                  </a:cubicBezTo>
                  <a:cubicBezTo>
                    <a:pt x="3336" y="2090"/>
                    <a:pt x="3337" y="2093"/>
                    <a:pt x="3338" y="2097"/>
                  </a:cubicBezTo>
                  <a:cubicBezTo>
                    <a:pt x="3343" y="2113"/>
                    <a:pt x="3347" y="2130"/>
                    <a:pt x="3352" y="2146"/>
                  </a:cubicBezTo>
                  <a:cubicBezTo>
                    <a:pt x="3373" y="2146"/>
                    <a:pt x="3373" y="2146"/>
                    <a:pt x="3373" y="2146"/>
                  </a:cubicBezTo>
                  <a:cubicBezTo>
                    <a:pt x="3371" y="2136"/>
                    <a:pt x="3368" y="2126"/>
                    <a:pt x="3365" y="211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 name="Freeform 7">
              <a:extLst>
                <a:ext uri="{FF2B5EF4-FFF2-40B4-BE49-F238E27FC236}">
                  <a16:creationId xmlns:a16="http://schemas.microsoft.com/office/drawing/2014/main" id="{7A789055-1095-362F-4257-37BD713A8954}"/>
                </a:ext>
              </a:extLst>
            </p:cNvPr>
            <p:cNvSpPr>
              <a:spLocks/>
            </p:cNvSpPr>
            <p:nvPr/>
          </p:nvSpPr>
          <p:spPr bwMode="auto">
            <a:xfrm>
              <a:off x="0" y="1825625"/>
              <a:ext cx="5667375" cy="5073650"/>
            </a:xfrm>
            <a:custGeom>
              <a:avLst/>
              <a:gdLst>
                <a:gd name="T0" fmla="*/ 2234 w 2234"/>
                <a:gd name="T1" fmla="*/ 1809 h 1999"/>
                <a:gd name="T2" fmla="*/ 2223 w 2234"/>
                <a:gd name="T3" fmla="*/ 1712 h 1999"/>
                <a:gd name="T4" fmla="*/ 2172 w 2234"/>
                <a:gd name="T5" fmla="*/ 1596 h 1999"/>
                <a:gd name="T6" fmla="*/ 2110 w 2234"/>
                <a:gd name="T7" fmla="*/ 1522 h 1999"/>
                <a:gd name="T8" fmla="*/ 2042 w 2234"/>
                <a:gd name="T9" fmla="*/ 1465 h 1999"/>
                <a:gd name="T10" fmla="*/ 1962 w 2234"/>
                <a:gd name="T11" fmla="*/ 1413 h 1999"/>
                <a:gd name="T12" fmla="*/ 1897 w 2234"/>
                <a:gd name="T13" fmla="*/ 1382 h 1999"/>
                <a:gd name="T14" fmla="*/ 1698 w 2234"/>
                <a:gd name="T15" fmla="*/ 1328 h 1999"/>
                <a:gd name="T16" fmla="*/ 1491 w 2234"/>
                <a:gd name="T17" fmla="*/ 1304 h 1999"/>
                <a:gd name="T18" fmla="*/ 1282 w 2234"/>
                <a:gd name="T19" fmla="*/ 1291 h 1999"/>
                <a:gd name="T20" fmla="*/ 1049 w 2234"/>
                <a:gd name="T21" fmla="*/ 1279 h 1999"/>
                <a:gd name="T22" fmla="*/ 842 w 2234"/>
                <a:gd name="T23" fmla="*/ 1260 h 1999"/>
                <a:gd name="T24" fmla="*/ 640 w 2234"/>
                <a:gd name="T25" fmla="*/ 1230 h 1999"/>
                <a:gd name="T26" fmla="*/ 453 w 2234"/>
                <a:gd name="T27" fmla="*/ 1187 h 1999"/>
                <a:gd name="T28" fmla="*/ 272 w 2234"/>
                <a:gd name="T29" fmla="*/ 1119 h 1999"/>
                <a:gd name="T30" fmla="*/ 130 w 2234"/>
                <a:gd name="T31" fmla="*/ 1012 h 1999"/>
                <a:gd name="T32" fmla="*/ 93 w 2234"/>
                <a:gd name="T33" fmla="*/ 950 h 1999"/>
                <a:gd name="T34" fmla="*/ 107 w 2234"/>
                <a:gd name="T35" fmla="*/ 760 h 1999"/>
                <a:gd name="T36" fmla="*/ 159 w 2234"/>
                <a:gd name="T37" fmla="*/ 689 h 1999"/>
                <a:gd name="T38" fmla="*/ 299 w 2234"/>
                <a:gd name="T39" fmla="*/ 582 h 1999"/>
                <a:gd name="T40" fmla="*/ 511 w 2234"/>
                <a:gd name="T41" fmla="*/ 494 h 1999"/>
                <a:gd name="T42" fmla="*/ 711 w 2234"/>
                <a:gd name="T43" fmla="*/ 441 h 1999"/>
                <a:gd name="T44" fmla="*/ 940 w 2234"/>
                <a:gd name="T45" fmla="*/ 369 h 1999"/>
                <a:gd name="T46" fmla="*/ 1051 w 2234"/>
                <a:gd name="T47" fmla="*/ 208 h 1999"/>
                <a:gd name="T48" fmla="*/ 992 w 2234"/>
                <a:gd name="T49" fmla="*/ 125 h 1999"/>
                <a:gd name="T50" fmla="*/ 843 w 2234"/>
                <a:gd name="T51" fmla="*/ 58 h 1999"/>
                <a:gd name="T52" fmla="*/ 637 w 2234"/>
                <a:gd name="T53" fmla="*/ 32 h 1999"/>
                <a:gd name="T54" fmla="*/ 443 w 2234"/>
                <a:gd name="T55" fmla="*/ 19 h 1999"/>
                <a:gd name="T56" fmla="*/ 218 w 2234"/>
                <a:gd name="T57" fmla="*/ 9 h 1999"/>
                <a:gd name="T58" fmla="*/ 8 w 2234"/>
                <a:gd name="T59" fmla="*/ 0 h 1999"/>
                <a:gd name="T60" fmla="*/ 153 w 2234"/>
                <a:gd name="T61" fmla="*/ 15 h 1999"/>
                <a:gd name="T62" fmla="*/ 386 w 2234"/>
                <a:gd name="T63" fmla="*/ 26 h 1999"/>
                <a:gd name="T64" fmla="*/ 595 w 2234"/>
                <a:gd name="T65" fmla="*/ 38 h 1999"/>
                <a:gd name="T66" fmla="*/ 801 w 2234"/>
                <a:gd name="T67" fmla="*/ 59 h 1999"/>
                <a:gd name="T68" fmla="*/ 954 w 2234"/>
                <a:gd name="T69" fmla="*/ 109 h 1999"/>
                <a:gd name="T70" fmla="*/ 1036 w 2234"/>
                <a:gd name="T71" fmla="*/ 195 h 1999"/>
                <a:gd name="T72" fmla="*/ 965 w 2234"/>
                <a:gd name="T73" fmla="*/ 340 h 1999"/>
                <a:gd name="T74" fmla="*/ 733 w 2234"/>
                <a:gd name="T75" fmla="*/ 423 h 1999"/>
                <a:gd name="T76" fmla="*/ 516 w 2234"/>
                <a:gd name="T77" fmla="*/ 478 h 1999"/>
                <a:gd name="T78" fmla="*/ 299 w 2234"/>
                <a:gd name="T79" fmla="*/ 565 h 1999"/>
                <a:gd name="T80" fmla="*/ 171 w 2234"/>
                <a:gd name="T81" fmla="*/ 655 h 1999"/>
                <a:gd name="T82" fmla="*/ 101 w 2234"/>
                <a:gd name="T83" fmla="*/ 741 h 1999"/>
                <a:gd name="T84" fmla="*/ 72 w 2234"/>
                <a:gd name="T85" fmla="*/ 927 h 1999"/>
                <a:gd name="T86" fmla="*/ 103 w 2234"/>
                <a:gd name="T87" fmla="*/ 995 h 1999"/>
                <a:gd name="T88" fmla="*/ 225 w 2234"/>
                <a:gd name="T89" fmla="*/ 1107 h 1999"/>
                <a:gd name="T90" fmla="*/ 395 w 2234"/>
                <a:gd name="T91" fmla="*/ 1184 h 1999"/>
                <a:gd name="T92" fmla="*/ 594 w 2234"/>
                <a:gd name="T93" fmla="*/ 1236 h 1999"/>
                <a:gd name="T94" fmla="*/ 798 w 2234"/>
                <a:gd name="T95" fmla="*/ 1270 h 1999"/>
                <a:gd name="T96" fmla="*/ 1004 w 2234"/>
                <a:gd name="T97" fmla="*/ 1292 h 1999"/>
                <a:gd name="T98" fmla="*/ 1213 w 2234"/>
                <a:gd name="T99" fmla="*/ 1305 h 1999"/>
                <a:gd name="T100" fmla="*/ 1422 w 2234"/>
                <a:gd name="T101" fmla="*/ 1316 h 1999"/>
                <a:gd name="T102" fmla="*/ 1629 w 2234"/>
                <a:gd name="T103" fmla="*/ 1336 h 1999"/>
                <a:gd name="T104" fmla="*/ 1809 w 2234"/>
                <a:gd name="T105" fmla="*/ 1370 h 1999"/>
                <a:gd name="T106" fmla="*/ 1950 w 2234"/>
                <a:gd name="T107" fmla="*/ 1425 h 1999"/>
                <a:gd name="T108" fmla="*/ 2001 w 2234"/>
                <a:gd name="T109" fmla="*/ 1456 h 1999"/>
                <a:gd name="T110" fmla="*/ 2081 w 2234"/>
                <a:gd name="T111" fmla="*/ 1516 h 1999"/>
                <a:gd name="T112" fmla="*/ 2152 w 2234"/>
                <a:gd name="T113" fmla="*/ 1598 h 1999"/>
                <a:gd name="T114" fmla="*/ 2200 w 2234"/>
                <a:gd name="T115" fmla="*/ 1699 h 1999"/>
                <a:gd name="T116" fmla="*/ 2214 w 2234"/>
                <a:gd name="T117" fmla="*/ 1805 h 1999"/>
                <a:gd name="T118" fmla="*/ 2184 w 2234"/>
                <a:gd name="T119" fmla="*/ 1971 h 1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34" h="1999">
                  <a:moveTo>
                    <a:pt x="2204" y="1980"/>
                  </a:moveTo>
                  <a:cubicBezTo>
                    <a:pt x="2206" y="1971"/>
                    <a:pt x="2206" y="1971"/>
                    <a:pt x="2206" y="1971"/>
                  </a:cubicBezTo>
                  <a:cubicBezTo>
                    <a:pt x="2208" y="1965"/>
                    <a:pt x="2210" y="1959"/>
                    <a:pt x="2212" y="1953"/>
                  </a:cubicBezTo>
                  <a:cubicBezTo>
                    <a:pt x="2214" y="1947"/>
                    <a:pt x="2215" y="1940"/>
                    <a:pt x="2217" y="1934"/>
                  </a:cubicBezTo>
                  <a:cubicBezTo>
                    <a:pt x="2218" y="1928"/>
                    <a:pt x="2220" y="1922"/>
                    <a:pt x="2221" y="1915"/>
                  </a:cubicBezTo>
                  <a:cubicBezTo>
                    <a:pt x="2223" y="1909"/>
                    <a:pt x="2224" y="1903"/>
                    <a:pt x="2225" y="1897"/>
                  </a:cubicBezTo>
                  <a:cubicBezTo>
                    <a:pt x="2227" y="1890"/>
                    <a:pt x="2228" y="1884"/>
                    <a:pt x="2229" y="1877"/>
                  </a:cubicBezTo>
                  <a:cubicBezTo>
                    <a:pt x="2231" y="1864"/>
                    <a:pt x="2232" y="1851"/>
                    <a:pt x="2233" y="1838"/>
                  </a:cubicBezTo>
                  <a:cubicBezTo>
                    <a:pt x="2234" y="1832"/>
                    <a:pt x="2234" y="1825"/>
                    <a:pt x="2234" y="1819"/>
                  </a:cubicBezTo>
                  <a:cubicBezTo>
                    <a:pt x="2234" y="1809"/>
                    <a:pt x="2234" y="1809"/>
                    <a:pt x="2234" y="1809"/>
                  </a:cubicBezTo>
                  <a:cubicBezTo>
                    <a:pt x="2234" y="1799"/>
                    <a:pt x="2234" y="1799"/>
                    <a:pt x="2234" y="1799"/>
                  </a:cubicBezTo>
                  <a:cubicBezTo>
                    <a:pt x="2234" y="1792"/>
                    <a:pt x="2234" y="1785"/>
                    <a:pt x="2233" y="1779"/>
                  </a:cubicBezTo>
                  <a:cubicBezTo>
                    <a:pt x="2233" y="1776"/>
                    <a:pt x="2233" y="1773"/>
                    <a:pt x="2232" y="1770"/>
                  </a:cubicBezTo>
                  <a:cubicBezTo>
                    <a:pt x="2232" y="1766"/>
                    <a:pt x="2232" y="1762"/>
                    <a:pt x="2231" y="1759"/>
                  </a:cubicBezTo>
                  <a:cubicBezTo>
                    <a:pt x="2231" y="1754"/>
                    <a:pt x="2231" y="1754"/>
                    <a:pt x="2231" y="1754"/>
                  </a:cubicBezTo>
                  <a:cubicBezTo>
                    <a:pt x="2230" y="1749"/>
                    <a:pt x="2230" y="1749"/>
                    <a:pt x="2230" y="1749"/>
                  </a:cubicBezTo>
                  <a:cubicBezTo>
                    <a:pt x="2228" y="1739"/>
                    <a:pt x="2228" y="1739"/>
                    <a:pt x="2228" y="1739"/>
                  </a:cubicBezTo>
                  <a:cubicBezTo>
                    <a:pt x="2227" y="1729"/>
                    <a:pt x="2227" y="1729"/>
                    <a:pt x="2227" y="1729"/>
                  </a:cubicBezTo>
                  <a:cubicBezTo>
                    <a:pt x="2226" y="1725"/>
                    <a:pt x="2225" y="1722"/>
                    <a:pt x="2224" y="1719"/>
                  </a:cubicBezTo>
                  <a:cubicBezTo>
                    <a:pt x="2224" y="1716"/>
                    <a:pt x="2223" y="1714"/>
                    <a:pt x="2223" y="1712"/>
                  </a:cubicBezTo>
                  <a:cubicBezTo>
                    <a:pt x="2222" y="1708"/>
                    <a:pt x="2221" y="1703"/>
                    <a:pt x="2219" y="1699"/>
                  </a:cubicBezTo>
                  <a:cubicBezTo>
                    <a:pt x="2217" y="1693"/>
                    <a:pt x="2215" y="1686"/>
                    <a:pt x="2213" y="1680"/>
                  </a:cubicBezTo>
                  <a:cubicBezTo>
                    <a:pt x="2212" y="1676"/>
                    <a:pt x="2211" y="1673"/>
                    <a:pt x="2209" y="1669"/>
                  </a:cubicBezTo>
                  <a:cubicBezTo>
                    <a:pt x="2208" y="1666"/>
                    <a:pt x="2207" y="1663"/>
                    <a:pt x="2206" y="1660"/>
                  </a:cubicBezTo>
                  <a:cubicBezTo>
                    <a:pt x="2203" y="1654"/>
                    <a:pt x="2201" y="1648"/>
                    <a:pt x="2197" y="1642"/>
                  </a:cubicBezTo>
                  <a:cubicBezTo>
                    <a:pt x="2196" y="1639"/>
                    <a:pt x="2195" y="1637"/>
                    <a:pt x="2194" y="1635"/>
                  </a:cubicBezTo>
                  <a:cubicBezTo>
                    <a:pt x="2192" y="1631"/>
                    <a:pt x="2190" y="1627"/>
                    <a:pt x="2188" y="1623"/>
                  </a:cubicBezTo>
                  <a:cubicBezTo>
                    <a:pt x="2184" y="1617"/>
                    <a:pt x="2181" y="1611"/>
                    <a:pt x="2177" y="1605"/>
                  </a:cubicBezTo>
                  <a:cubicBezTo>
                    <a:pt x="2177" y="1605"/>
                    <a:pt x="2177" y="1605"/>
                    <a:pt x="2177" y="1605"/>
                  </a:cubicBezTo>
                  <a:cubicBezTo>
                    <a:pt x="2175" y="1602"/>
                    <a:pt x="2174" y="1599"/>
                    <a:pt x="2172" y="1596"/>
                  </a:cubicBezTo>
                  <a:cubicBezTo>
                    <a:pt x="2166" y="1588"/>
                    <a:pt x="2166" y="1588"/>
                    <a:pt x="2166" y="1588"/>
                  </a:cubicBezTo>
                  <a:cubicBezTo>
                    <a:pt x="2164" y="1585"/>
                    <a:pt x="2162" y="1582"/>
                    <a:pt x="2160" y="1579"/>
                  </a:cubicBezTo>
                  <a:cubicBezTo>
                    <a:pt x="2158" y="1577"/>
                    <a:pt x="2156" y="1574"/>
                    <a:pt x="2154" y="1571"/>
                  </a:cubicBezTo>
                  <a:cubicBezTo>
                    <a:pt x="2150" y="1566"/>
                    <a:pt x="2146" y="1561"/>
                    <a:pt x="2142" y="1557"/>
                  </a:cubicBezTo>
                  <a:cubicBezTo>
                    <a:pt x="2141" y="1556"/>
                    <a:pt x="2141" y="1555"/>
                    <a:pt x="2140" y="1555"/>
                  </a:cubicBezTo>
                  <a:cubicBezTo>
                    <a:pt x="2138" y="1552"/>
                    <a:pt x="2136" y="1549"/>
                    <a:pt x="2134" y="1547"/>
                  </a:cubicBezTo>
                  <a:cubicBezTo>
                    <a:pt x="2126" y="1539"/>
                    <a:pt x="2126" y="1539"/>
                    <a:pt x="2126" y="1539"/>
                  </a:cubicBezTo>
                  <a:cubicBezTo>
                    <a:pt x="2125" y="1538"/>
                    <a:pt x="2124" y="1537"/>
                    <a:pt x="2123" y="1536"/>
                  </a:cubicBezTo>
                  <a:cubicBezTo>
                    <a:pt x="2119" y="1532"/>
                    <a:pt x="2116" y="1528"/>
                    <a:pt x="2112" y="1524"/>
                  </a:cubicBezTo>
                  <a:cubicBezTo>
                    <a:pt x="2111" y="1523"/>
                    <a:pt x="2111" y="1523"/>
                    <a:pt x="2110" y="1522"/>
                  </a:cubicBezTo>
                  <a:cubicBezTo>
                    <a:pt x="2109" y="1522"/>
                    <a:pt x="2109" y="1521"/>
                    <a:pt x="2108" y="1520"/>
                  </a:cubicBezTo>
                  <a:cubicBezTo>
                    <a:pt x="2106" y="1518"/>
                    <a:pt x="2104" y="1516"/>
                    <a:pt x="2101" y="1514"/>
                  </a:cubicBezTo>
                  <a:cubicBezTo>
                    <a:pt x="2098" y="1511"/>
                    <a:pt x="2095" y="1508"/>
                    <a:pt x="2092" y="1506"/>
                  </a:cubicBezTo>
                  <a:cubicBezTo>
                    <a:pt x="2085" y="1498"/>
                    <a:pt x="2085" y="1498"/>
                    <a:pt x="2085" y="1498"/>
                  </a:cubicBezTo>
                  <a:cubicBezTo>
                    <a:pt x="2084" y="1498"/>
                    <a:pt x="2083" y="1497"/>
                    <a:pt x="2082" y="1496"/>
                  </a:cubicBezTo>
                  <a:cubicBezTo>
                    <a:pt x="2080" y="1495"/>
                    <a:pt x="2078" y="1493"/>
                    <a:pt x="2077" y="1492"/>
                  </a:cubicBezTo>
                  <a:cubicBezTo>
                    <a:pt x="2072" y="1488"/>
                    <a:pt x="2067" y="1484"/>
                    <a:pt x="2062" y="1480"/>
                  </a:cubicBezTo>
                  <a:cubicBezTo>
                    <a:pt x="2062" y="1479"/>
                    <a:pt x="2061" y="1479"/>
                    <a:pt x="2060" y="1478"/>
                  </a:cubicBezTo>
                  <a:cubicBezTo>
                    <a:pt x="2055" y="1473"/>
                    <a:pt x="2049" y="1470"/>
                    <a:pt x="2043" y="1465"/>
                  </a:cubicBezTo>
                  <a:cubicBezTo>
                    <a:pt x="2043" y="1465"/>
                    <a:pt x="2043" y="1465"/>
                    <a:pt x="2042" y="1465"/>
                  </a:cubicBezTo>
                  <a:cubicBezTo>
                    <a:pt x="2037" y="1461"/>
                    <a:pt x="2032" y="1457"/>
                    <a:pt x="2026" y="1453"/>
                  </a:cubicBezTo>
                  <a:cubicBezTo>
                    <a:pt x="2025" y="1452"/>
                    <a:pt x="2023" y="1451"/>
                    <a:pt x="2022" y="1450"/>
                  </a:cubicBezTo>
                  <a:cubicBezTo>
                    <a:pt x="2018" y="1447"/>
                    <a:pt x="2013" y="1444"/>
                    <a:pt x="2008" y="1441"/>
                  </a:cubicBezTo>
                  <a:cubicBezTo>
                    <a:pt x="2002" y="1437"/>
                    <a:pt x="2002" y="1437"/>
                    <a:pt x="2002" y="1437"/>
                  </a:cubicBezTo>
                  <a:cubicBezTo>
                    <a:pt x="1999" y="1435"/>
                    <a:pt x="1999" y="1435"/>
                    <a:pt x="1999" y="1435"/>
                  </a:cubicBezTo>
                  <a:cubicBezTo>
                    <a:pt x="1995" y="1432"/>
                    <a:pt x="1995" y="1432"/>
                    <a:pt x="1995" y="1432"/>
                  </a:cubicBezTo>
                  <a:cubicBezTo>
                    <a:pt x="1990" y="1429"/>
                    <a:pt x="1990" y="1429"/>
                    <a:pt x="1990" y="1429"/>
                  </a:cubicBezTo>
                  <a:cubicBezTo>
                    <a:pt x="1987" y="1428"/>
                    <a:pt x="1984" y="1426"/>
                    <a:pt x="1981" y="1424"/>
                  </a:cubicBezTo>
                  <a:cubicBezTo>
                    <a:pt x="1978" y="1422"/>
                    <a:pt x="1975" y="1420"/>
                    <a:pt x="1972" y="1419"/>
                  </a:cubicBezTo>
                  <a:cubicBezTo>
                    <a:pt x="1962" y="1413"/>
                    <a:pt x="1962" y="1413"/>
                    <a:pt x="1962" y="1413"/>
                  </a:cubicBezTo>
                  <a:cubicBezTo>
                    <a:pt x="1961" y="1412"/>
                    <a:pt x="1961" y="1412"/>
                    <a:pt x="1961" y="1412"/>
                  </a:cubicBezTo>
                  <a:cubicBezTo>
                    <a:pt x="1960" y="1412"/>
                    <a:pt x="1960" y="1412"/>
                    <a:pt x="1960" y="1412"/>
                  </a:cubicBezTo>
                  <a:cubicBezTo>
                    <a:pt x="1958" y="1410"/>
                    <a:pt x="1958" y="1410"/>
                    <a:pt x="1958" y="1410"/>
                  </a:cubicBezTo>
                  <a:cubicBezTo>
                    <a:pt x="1953" y="1408"/>
                    <a:pt x="1953" y="1408"/>
                    <a:pt x="1953" y="1408"/>
                  </a:cubicBezTo>
                  <a:cubicBezTo>
                    <a:pt x="1943" y="1403"/>
                    <a:pt x="1943" y="1403"/>
                    <a:pt x="1943" y="1403"/>
                  </a:cubicBezTo>
                  <a:cubicBezTo>
                    <a:pt x="1940" y="1401"/>
                    <a:pt x="1940" y="1401"/>
                    <a:pt x="1940" y="1401"/>
                  </a:cubicBezTo>
                  <a:cubicBezTo>
                    <a:pt x="1934" y="1398"/>
                    <a:pt x="1934" y="1398"/>
                    <a:pt x="1934" y="1398"/>
                  </a:cubicBezTo>
                  <a:cubicBezTo>
                    <a:pt x="1929" y="1395"/>
                    <a:pt x="1923" y="1393"/>
                    <a:pt x="1918" y="1391"/>
                  </a:cubicBezTo>
                  <a:cubicBezTo>
                    <a:pt x="1917" y="1390"/>
                    <a:pt x="1915" y="1389"/>
                    <a:pt x="1914" y="1389"/>
                  </a:cubicBezTo>
                  <a:cubicBezTo>
                    <a:pt x="1908" y="1386"/>
                    <a:pt x="1903" y="1384"/>
                    <a:pt x="1897" y="1382"/>
                  </a:cubicBezTo>
                  <a:cubicBezTo>
                    <a:pt x="1890" y="1379"/>
                    <a:pt x="1883" y="1376"/>
                    <a:pt x="1875" y="1373"/>
                  </a:cubicBezTo>
                  <a:cubicBezTo>
                    <a:pt x="1868" y="1371"/>
                    <a:pt x="1861" y="1368"/>
                    <a:pt x="1854" y="1366"/>
                  </a:cubicBezTo>
                  <a:cubicBezTo>
                    <a:pt x="1846" y="1363"/>
                    <a:pt x="1839" y="1361"/>
                    <a:pt x="1832" y="1358"/>
                  </a:cubicBezTo>
                  <a:cubicBezTo>
                    <a:pt x="1824" y="1356"/>
                    <a:pt x="1817" y="1354"/>
                    <a:pt x="1810" y="1352"/>
                  </a:cubicBezTo>
                  <a:cubicBezTo>
                    <a:pt x="1802" y="1350"/>
                    <a:pt x="1795" y="1348"/>
                    <a:pt x="1787" y="1346"/>
                  </a:cubicBezTo>
                  <a:cubicBezTo>
                    <a:pt x="1780" y="1345"/>
                    <a:pt x="1773" y="1343"/>
                    <a:pt x="1765" y="1341"/>
                  </a:cubicBezTo>
                  <a:cubicBezTo>
                    <a:pt x="1759" y="1340"/>
                    <a:pt x="1753" y="1338"/>
                    <a:pt x="1746" y="1337"/>
                  </a:cubicBezTo>
                  <a:cubicBezTo>
                    <a:pt x="1745" y="1337"/>
                    <a:pt x="1744" y="1336"/>
                    <a:pt x="1743" y="1336"/>
                  </a:cubicBezTo>
                  <a:cubicBezTo>
                    <a:pt x="1735" y="1335"/>
                    <a:pt x="1728" y="1333"/>
                    <a:pt x="1720" y="1332"/>
                  </a:cubicBezTo>
                  <a:cubicBezTo>
                    <a:pt x="1713" y="1330"/>
                    <a:pt x="1705" y="1329"/>
                    <a:pt x="1698" y="1328"/>
                  </a:cubicBezTo>
                  <a:cubicBezTo>
                    <a:pt x="1690" y="1327"/>
                    <a:pt x="1682" y="1325"/>
                    <a:pt x="1675" y="1324"/>
                  </a:cubicBezTo>
                  <a:cubicBezTo>
                    <a:pt x="1667" y="1323"/>
                    <a:pt x="1660" y="1322"/>
                    <a:pt x="1652" y="1321"/>
                  </a:cubicBezTo>
                  <a:cubicBezTo>
                    <a:pt x="1645" y="1320"/>
                    <a:pt x="1637" y="1319"/>
                    <a:pt x="1629" y="1318"/>
                  </a:cubicBezTo>
                  <a:cubicBezTo>
                    <a:pt x="1622" y="1317"/>
                    <a:pt x="1614" y="1316"/>
                    <a:pt x="1606" y="1315"/>
                  </a:cubicBezTo>
                  <a:cubicBezTo>
                    <a:pt x="1599" y="1314"/>
                    <a:pt x="1591" y="1313"/>
                    <a:pt x="1583" y="1312"/>
                  </a:cubicBezTo>
                  <a:cubicBezTo>
                    <a:pt x="1579" y="1312"/>
                    <a:pt x="1574" y="1311"/>
                    <a:pt x="1569" y="1311"/>
                  </a:cubicBezTo>
                  <a:cubicBezTo>
                    <a:pt x="1566" y="1311"/>
                    <a:pt x="1563" y="1310"/>
                    <a:pt x="1560" y="1310"/>
                  </a:cubicBezTo>
                  <a:cubicBezTo>
                    <a:pt x="1553" y="1309"/>
                    <a:pt x="1545" y="1309"/>
                    <a:pt x="1537" y="1308"/>
                  </a:cubicBezTo>
                  <a:cubicBezTo>
                    <a:pt x="1530" y="1307"/>
                    <a:pt x="1522" y="1307"/>
                    <a:pt x="1514" y="1306"/>
                  </a:cubicBezTo>
                  <a:cubicBezTo>
                    <a:pt x="1507" y="1305"/>
                    <a:pt x="1499" y="1305"/>
                    <a:pt x="1491" y="1304"/>
                  </a:cubicBezTo>
                  <a:cubicBezTo>
                    <a:pt x="1483" y="1303"/>
                    <a:pt x="1476" y="1303"/>
                    <a:pt x="1468" y="1302"/>
                  </a:cubicBezTo>
                  <a:cubicBezTo>
                    <a:pt x="1460" y="1302"/>
                    <a:pt x="1453" y="1301"/>
                    <a:pt x="1445" y="1300"/>
                  </a:cubicBezTo>
                  <a:cubicBezTo>
                    <a:pt x="1437" y="1300"/>
                    <a:pt x="1429" y="1299"/>
                    <a:pt x="1422" y="1299"/>
                  </a:cubicBezTo>
                  <a:cubicBezTo>
                    <a:pt x="1414" y="1298"/>
                    <a:pt x="1406" y="1298"/>
                    <a:pt x="1398" y="1297"/>
                  </a:cubicBezTo>
                  <a:cubicBezTo>
                    <a:pt x="1395" y="1297"/>
                    <a:pt x="1392" y="1297"/>
                    <a:pt x="1388" y="1297"/>
                  </a:cubicBezTo>
                  <a:cubicBezTo>
                    <a:pt x="1384" y="1297"/>
                    <a:pt x="1379" y="1296"/>
                    <a:pt x="1375" y="1296"/>
                  </a:cubicBezTo>
                  <a:cubicBezTo>
                    <a:pt x="1367" y="1296"/>
                    <a:pt x="1360" y="1295"/>
                    <a:pt x="1352" y="1295"/>
                  </a:cubicBezTo>
                  <a:cubicBezTo>
                    <a:pt x="1344" y="1294"/>
                    <a:pt x="1336" y="1294"/>
                    <a:pt x="1329" y="1293"/>
                  </a:cubicBezTo>
                  <a:cubicBezTo>
                    <a:pt x="1321" y="1293"/>
                    <a:pt x="1313" y="1293"/>
                    <a:pt x="1305" y="1292"/>
                  </a:cubicBezTo>
                  <a:cubicBezTo>
                    <a:pt x="1298" y="1292"/>
                    <a:pt x="1290" y="1291"/>
                    <a:pt x="1282" y="1291"/>
                  </a:cubicBezTo>
                  <a:cubicBezTo>
                    <a:pt x="1274" y="1291"/>
                    <a:pt x="1267" y="1290"/>
                    <a:pt x="1259" y="1290"/>
                  </a:cubicBezTo>
                  <a:cubicBezTo>
                    <a:pt x="1251" y="1289"/>
                    <a:pt x="1243" y="1289"/>
                    <a:pt x="1235" y="1289"/>
                  </a:cubicBezTo>
                  <a:cubicBezTo>
                    <a:pt x="1228" y="1288"/>
                    <a:pt x="1220" y="1288"/>
                    <a:pt x="1212" y="1288"/>
                  </a:cubicBezTo>
                  <a:cubicBezTo>
                    <a:pt x="1204" y="1287"/>
                    <a:pt x="1197" y="1287"/>
                    <a:pt x="1189" y="1286"/>
                  </a:cubicBezTo>
                  <a:cubicBezTo>
                    <a:pt x="1181" y="1286"/>
                    <a:pt x="1173" y="1286"/>
                    <a:pt x="1166" y="1285"/>
                  </a:cubicBezTo>
                  <a:cubicBezTo>
                    <a:pt x="1158" y="1285"/>
                    <a:pt x="1150" y="1284"/>
                    <a:pt x="1142" y="1284"/>
                  </a:cubicBezTo>
                  <a:cubicBezTo>
                    <a:pt x="1135" y="1284"/>
                    <a:pt x="1127" y="1283"/>
                    <a:pt x="1119" y="1283"/>
                  </a:cubicBezTo>
                  <a:cubicBezTo>
                    <a:pt x="1111" y="1282"/>
                    <a:pt x="1104" y="1282"/>
                    <a:pt x="1096" y="1281"/>
                  </a:cubicBezTo>
                  <a:cubicBezTo>
                    <a:pt x="1088" y="1281"/>
                    <a:pt x="1080" y="1281"/>
                    <a:pt x="1073" y="1280"/>
                  </a:cubicBezTo>
                  <a:cubicBezTo>
                    <a:pt x="1065" y="1280"/>
                    <a:pt x="1057" y="1279"/>
                    <a:pt x="1049" y="1279"/>
                  </a:cubicBezTo>
                  <a:cubicBezTo>
                    <a:pt x="1042" y="1278"/>
                    <a:pt x="1034" y="1278"/>
                    <a:pt x="1026" y="1277"/>
                  </a:cubicBezTo>
                  <a:cubicBezTo>
                    <a:pt x="1023" y="1277"/>
                    <a:pt x="1020" y="1277"/>
                    <a:pt x="1017" y="1276"/>
                  </a:cubicBezTo>
                  <a:cubicBezTo>
                    <a:pt x="1012" y="1276"/>
                    <a:pt x="1008" y="1276"/>
                    <a:pt x="1003" y="1275"/>
                  </a:cubicBezTo>
                  <a:cubicBezTo>
                    <a:pt x="995" y="1275"/>
                    <a:pt x="988" y="1274"/>
                    <a:pt x="980" y="1274"/>
                  </a:cubicBezTo>
                  <a:cubicBezTo>
                    <a:pt x="972" y="1273"/>
                    <a:pt x="964" y="1272"/>
                    <a:pt x="957" y="1272"/>
                  </a:cubicBezTo>
                  <a:cubicBezTo>
                    <a:pt x="949" y="1271"/>
                    <a:pt x="941" y="1270"/>
                    <a:pt x="934" y="1270"/>
                  </a:cubicBezTo>
                  <a:cubicBezTo>
                    <a:pt x="926" y="1269"/>
                    <a:pt x="918" y="1268"/>
                    <a:pt x="911" y="1267"/>
                  </a:cubicBezTo>
                  <a:cubicBezTo>
                    <a:pt x="903" y="1267"/>
                    <a:pt x="895" y="1266"/>
                    <a:pt x="888" y="1265"/>
                  </a:cubicBezTo>
                  <a:cubicBezTo>
                    <a:pt x="880" y="1264"/>
                    <a:pt x="872" y="1263"/>
                    <a:pt x="865" y="1263"/>
                  </a:cubicBezTo>
                  <a:cubicBezTo>
                    <a:pt x="857" y="1262"/>
                    <a:pt x="849" y="1261"/>
                    <a:pt x="842" y="1260"/>
                  </a:cubicBezTo>
                  <a:cubicBezTo>
                    <a:pt x="837" y="1259"/>
                    <a:pt x="833" y="1259"/>
                    <a:pt x="829" y="1258"/>
                  </a:cubicBezTo>
                  <a:cubicBezTo>
                    <a:pt x="826" y="1258"/>
                    <a:pt x="822" y="1257"/>
                    <a:pt x="819" y="1257"/>
                  </a:cubicBezTo>
                  <a:cubicBezTo>
                    <a:pt x="811" y="1256"/>
                    <a:pt x="803" y="1255"/>
                    <a:pt x="796" y="1254"/>
                  </a:cubicBezTo>
                  <a:cubicBezTo>
                    <a:pt x="788" y="1253"/>
                    <a:pt x="781" y="1252"/>
                    <a:pt x="773" y="1251"/>
                  </a:cubicBezTo>
                  <a:cubicBezTo>
                    <a:pt x="765" y="1250"/>
                    <a:pt x="758" y="1249"/>
                    <a:pt x="750" y="1248"/>
                  </a:cubicBezTo>
                  <a:cubicBezTo>
                    <a:pt x="743" y="1247"/>
                    <a:pt x="735" y="1246"/>
                    <a:pt x="727" y="1244"/>
                  </a:cubicBezTo>
                  <a:cubicBezTo>
                    <a:pt x="720" y="1243"/>
                    <a:pt x="712" y="1242"/>
                    <a:pt x="705" y="1241"/>
                  </a:cubicBezTo>
                  <a:cubicBezTo>
                    <a:pt x="697" y="1240"/>
                    <a:pt x="690" y="1238"/>
                    <a:pt x="682" y="1237"/>
                  </a:cubicBezTo>
                  <a:cubicBezTo>
                    <a:pt x="674" y="1236"/>
                    <a:pt x="667" y="1235"/>
                    <a:pt x="659" y="1233"/>
                  </a:cubicBezTo>
                  <a:cubicBezTo>
                    <a:pt x="653" y="1232"/>
                    <a:pt x="646" y="1231"/>
                    <a:pt x="640" y="1230"/>
                  </a:cubicBezTo>
                  <a:cubicBezTo>
                    <a:pt x="639" y="1230"/>
                    <a:pt x="638" y="1230"/>
                    <a:pt x="637" y="1229"/>
                  </a:cubicBezTo>
                  <a:cubicBezTo>
                    <a:pt x="629" y="1228"/>
                    <a:pt x="622" y="1227"/>
                    <a:pt x="614" y="1225"/>
                  </a:cubicBezTo>
                  <a:cubicBezTo>
                    <a:pt x="607" y="1224"/>
                    <a:pt x="599" y="1222"/>
                    <a:pt x="592" y="1221"/>
                  </a:cubicBezTo>
                  <a:cubicBezTo>
                    <a:pt x="584" y="1219"/>
                    <a:pt x="577" y="1218"/>
                    <a:pt x="569" y="1216"/>
                  </a:cubicBezTo>
                  <a:cubicBezTo>
                    <a:pt x="562" y="1214"/>
                    <a:pt x="554" y="1213"/>
                    <a:pt x="547" y="1211"/>
                  </a:cubicBezTo>
                  <a:cubicBezTo>
                    <a:pt x="539" y="1209"/>
                    <a:pt x="532" y="1208"/>
                    <a:pt x="524" y="1206"/>
                  </a:cubicBezTo>
                  <a:cubicBezTo>
                    <a:pt x="517" y="1204"/>
                    <a:pt x="510" y="1202"/>
                    <a:pt x="502" y="1201"/>
                  </a:cubicBezTo>
                  <a:cubicBezTo>
                    <a:pt x="495" y="1199"/>
                    <a:pt x="487" y="1197"/>
                    <a:pt x="480" y="1195"/>
                  </a:cubicBezTo>
                  <a:cubicBezTo>
                    <a:pt x="473" y="1193"/>
                    <a:pt x="465" y="1191"/>
                    <a:pt x="458" y="1189"/>
                  </a:cubicBezTo>
                  <a:cubicBezTo>
                    <a:pt x="456" y="1188"/>
                    <a:pt x="454" y="1188"/>
                    <a:pt x="453" y="1187"/>
                  </a:cubicBezTo>
                  <a:cubicBezTo>
                    <a:pt x="447" y="1186"/>
                    <a:pt x="441" y="1184"/>
                    <a:pt x="436" y="1182"/>
                  </a:cubicBezTo>
                  <a:cubicBezTo>
                    <a:pt x="428" y="1180"/>
                    <a:pt x="421" y="1178"/>
                    <a:pt x="414" y="1176"/>
                  </a:cubicBezTo>
                  <a:cubicBezTo>
                    <a:pt x="406" y="1173"/>
                    <a:pt x="399" y="1171"/>
                    <a:pt x="392" y="1169"/>
                  </a:cubicBezTo>
                  <a:cubicBezTo>
                    <a:pt x="385" y="1166"/>
                    <a:pt x="377" y="1164"/>
                    <a:pt x="370" y="1161"/>
                  </a:cubicBezTo>
                  <a:cubicBezTo>
                    <a:pt x="367" y="1160"/>
                    <a:pt x="364" y="1159"/>
                    <a:pt x="361" y="1158"/>
                  </a:cubicBezTo>
                  <a:cubicBezTo>
                    <a:pt x="357" y="1156"/>
                    <a:pt x="353" y="1154"/>
                    <a:pt x="348" y="1153"/>
                  </a:cubicBezTo>
                  <a:cubicBezTo>
                    <a:pt x="341" y="1150"/>
                    <a:pt x="334" y="1147"/>
                    <a:pt x="327" y="1144"/>
                  </a:cubicBezTo>
                  <a:cubicBezTo>
                    <a:pt x="320" y="1141"/>
                    <a:pt x="313" y="1138"/>
                    <a:pt x="305" y="1135"/>
                  </a:cubicBezTo>
                  <a:cubicBezTo>
                    <a:pt x="298" y="1132"/>
                    <a:pt x="291" y="1129"/>
                    <a:pt x="284" y="1125"/>
                  </a:cubicBezTo>
                  <a:cubicBezTo>
                    <a:pt x="280" y="1123"/>
                    <a:pt x="276" y="1121"/>
                    <a:pt x="272" y="1119"/>
                  </a:cubicBezTo>
                  <a:cubicBezTo>
                    <a:pt x="269" y="1118"/>
                    <a:pt x="266" y="1116"/>
                    <a:pt x="263" y="1115"/>
                  </a:cubicBezTo>
                  <a:cubicBezTo>
                    <a:pt x="256" y="1111"/>
                    <a:pt x="249" y="1107"/>
                    <a:pt x="242" y="1103"/>
                  </a:cubicBezTo>
                  <a:cubicBezTo>
                    <a:pt x="235" y="1099"/>
                    <a:pt x="228" y="1095"/>
                    <a:pt x="222" y="1091"/>
                  </a:cubicBezTo>
                  <a:cubicBezTo>
                    <a:pt x="215" y="1087"/>
                    <a:pt x="208" y="1082"/>
                    <a:pt x="201" y="1077"/>
                  </a:cubicBezTo>
                  <a:cubicBezTo>
                    <a:pt x="197" y="1075"/>
                    <a:pt x="194" y="1072"/>
                    <a:pt x="190" y="1069"/>
                  </a:cubicBezTo>
                  <a:cubicBezTo>
                    <a:pt x="187" y="1067"/>
                    <a:pt x="184" y="1065"/>
                    <a:pt x="181" y="1063"/>
                  </a:cubicBezTo>
                  <a:cubicBezTo>
                    <a:pt x="174" y="1057"/>
                    <a:pt x="168" y="1052"/>
                    <a:pt x="162" y="1046"/>
                  </a:cubicBezTo>
                  <a:cubicBezTo>
                    <a:pt x="157" y="1042"/>
                    <a:pt x="153" y="1038"/>
                    <a:pt x="149" y="1034"/>
                  </a:cubicBezTo>
                  <a:cubicBezTo>
                    <a:pt x="148" y="1033"/>
                    <a:pt x="148" y="1033"/>
                    <a:pt x="148" y="1033"/>
                  </a:cubicBezTo>
                  <a:cubicBezTo>
                    <a:pt x="142" y="1026"/>
                    <a:pt x="135" y="1019"/>
                    <a:pt x="130" y="1012"/>
                  </a:cubicBezTo>
                  <a:cubicBezTo>
                    <a:pt x="128" y="1010"/>
                    <a:pt x="127" y="1008"/>
                    <a:pt x="125" y="1007"/>
                  </a:cubicBezTo>
                  <a:cubicBezTo>
                    <a:pt x="119" y="997"/>
                    <a:pt x="119" y="997"/>
                    <a:pt x="119" y="997"/>
                  </a:cubicBezTo>
                  <a:cubicBezTo>
                    <a:pt x="116" y="994"/>
                    <a:pt x="114" y="990"/>
                    <a:pt x="112" y="987"/>
                  </a:cubicBezTo>
                  <a:cubicBezTo>
                    <a:pt x="112" y="987"/>
                    <a:pt x="112" y="987"/>
                    <a:pt x="112" y="987"/>
                  </a:cubicBezTo>
                  <a:cubicBezTo>
                    <a:pt x="106" y="977"/>
                    <a:pt x="106" y="977"/>
                    <a:pt x="106" y="977"/>
                  </a:cubicBezTo>
                  <a:cubicBezTo>
                    <a:pt x="105" y="975"/>
                    <a:pt x="104" y="973"/>
                    <a:pt x="103" y="971"/>
                  </a:cubicBezTo>
                  <a:cubicBezTo>
                    <a:pt x="100" y="966"/>
                    <a:pt x="100" y="966"/>
                    <a:pt x="100" y="966"/>
                  </a:cubicBezTo>
                  <a:cubicBezTo>
                    <a:pt x="96" y="956"/>
                    <a:pt x="96" y="956"/>
                    <a:pt x="96" y="956"/>
                  </a:cubicBezTo>
                  <a:cubicBezTo>
                    <a:pt x="95" y="955"/>
                    <a:pt x="95" y="955"/>
                    <a:pt x="95" y="955"/>
                  </a:cubicBezTo>
                  <a:cubicBezTo>
                    <a:pt x="94" y="953"/>
                    <a:pt x="94" y="952"/>
                    <a:pt x="93" y="950"/>
                  </a:cubicBezTo>
                  <a:cubicBezTo>
                    <a:pt x="91" y="944"/>
                    <a:pt x="91" y="944"/>
                    <a:pt x="91" y="944"/>
                  </a:cubicBezTo>
                  <a:cubicBezTo>
                    <a:pt x="87" y="933"/>
                    <a:pt x="87" y="933"/>
                    <a:pt x="87" y="933"/>
                  </a:cubicBezTo>
                  <a:cubicBezTo>
                    <a:pt x="86" y="929"/>
                    <a:pt x="85" y="925"/>
                    <a:pt x="84" y="921"/>
                  </a:cubicBezTo>
                  <a:cubicBezTo>
                    <a:pt x="83" y="919"/>
                    <a:pt x="83" y="917"/>
                    <a:pt x="82" y="914"/>
                  </a:cubicBezTo>
                  <a:cubicBezTo>
                    <a:pt x="76" y="886"/>
                    <a:pt x="75" y="856"/>
                    <a:pt x="82" y="827"/>
                  </a:cubicBezTo>
                  <a:cubicBezTo>
                    <a:pt x="83" y="824"/>
                    <a:pt x="84" y="819"/>
                    <a:pt x="85" y="816"/>
                  </a:cubicBezTo>
                  <a:cubicBezTo>
                    <a:pt x="86" y="812"/>
                    <a:pt x="87" y="808"/>
                    <a:pt x="88" y="804"/>
                  </a:cubicBezTo>
                  <a:cubicBezTo>
                    <a:pt x="92" y="793"/>
                    <a:pt x="92" y="793"/>
                    <a:pt x="92" y="793"/>
                  </a:cubicBezTo>
                  <a:cubicBezTo>
                    <a:pt x="94" y="789"/>
                    <a:pt x="95" y="785"/>
                    <a:pt x="97" y="782"/>
                  </a:cubicBezTo>
                  <a:cubicBezTo>
                    <a:pt x="100" y="774"/>
                    <a:pt x="104" y="767"/>
                    <a:pt x="107" y="760"/>
                  </a:cubicBezTo>
                  <a:cubicBezTo>
                    <a:pt x="109" y="757"/>
                    <a:pt x="111" y="753"/>
                    <a:pt x="113" y="750"/>
                  </a:cubicBezTo>
                  <a:cubicBezTo>
                    <a:pt x="116" y="744"/>
                    <a:pt x="116" y="744"/>
                    <a:pt x="116" y="744"/>
                  </a:cubicBezTo>
                  <a:cubicBezTo>
                    <a:pt x="117" y="743"/>
                    <a:pt x="118" y="741"/>
                    <a:pt x="119" y="739"/>
                  </a:cubicBezTo>
                  <a:cubicBezTo>
                    <a:pt x="126" y="730"/>
                    <a:pt x="126" y="730"/>
                    <a:pt x="126" y="730"/>
                  </a:cubicBezTo>
                  <a:cubicBezTo>
                    <a:pt x="126" y="729"/>
                    <a:pt x="126" y="729"/>
                    <a:pt x="126" y="729"/>
                  </a:cubicBezTo>
                  <a:cubicBezTo>
                    <a:pt x="133" y="720"/>
                    <a:pt x="133" y="720"/>
                    <a:pt x="133" y="720"/>
                  </a:cubicBezTo>
                  <a:cubicBezTo>
                    <a:pt x="137" y="715"/>
                    <a:pt x="137" y="715"/>
                    <a:pt x="137" y="715"/>
                  </a:cubicBezTo>
                  <a:cubicBezTo>
                    <a:pt x="140" y="710"/>
                    <a:pt x="140" y="710"/>
                    <a:pt x="140" y="710"/>
                  </a:cubicBezTo>
                  <a:cubicBezTo>
                    <a:pt x="148" y="701"/>
                    <a:pt x="148" y="701"/>
                    <a:pt x="148" y="701"/>
                  </a:cubicBezTo>
                  <a:cubicBezTo>
                    <a:pt x="152" y="697"/>
                    <a:pt x="155" y="693"/>
                    <a:pt x="159" y="689"/>
                  </a:cubicBezTo>
                  <a:cubicBezTo>
                    <a:pt x="166" y="681"/>
                    <a:pt x="174" y="673"/>
                    <a:pt x="181" y="666"/>
                  </a:cubicBezTo>
                  <a:cubicBezTo>
                    <a:pt x="184" y="663"/>
                    <a:pt x="187" y="661"/>
                    <a:pt x="189" y="659"/>
                  </a:cubicBezTo>
                  <a:cubicBezTo>
                    <a:pt x="193" y="656"/>
                    <a:pt x="196" y="653"/>
                    <a:pt x="199" y="650"/>
                  </a:cubicBezTo>
                  <a:cubicBezTo>
                    <a:pt x="206" y="645"/>
                    <a:pt x="212" y="640"/>
                    <a:pt x="218" y="635"/>
                  </a:cubicBezTo>
                  <a:cubicBezTo>
                    <a:pt x="218" y="635"/>
                    <a:pt x="219" y="635"/>
                    <a:pt x="219" y="634"/>
                  </a:cubicBezTo>
                  <a:cubicBezTo>
                    <a:pt x="228" y="627"/>
                    <a:pt x="237" y="620"/>
                    <a:pt x="247" y="614"/>
                  </a:cubicBezTo>
                  <a:cubicBezTo>
                    <a:pt x="251" y="611"/>
                    <a:pt x="254" y="609"/>
                    <a:pt x="258" y="607"/>
                  </a:cubicBezTo>
                  <a:cubicBezTo>
                    <a:pt x="275" y="596"/>
                    <a:pt x="275" y="596"/>
                    <a:pt x="275" y="596"/>
                  </a:cubicBezTo>
                  <a:cubicBezTo>
                    <a:pt x="278" y="594"/>
                    <a:pt x="278" y="594"/>
                    <a:pt x="278" y="594"/>
                  </a:cubicBezTo>
                  <a:cubicBezTo>
                    <a:pt x="299" y="582"/>
                    <a:pt x="299" y="582"/>
                    <a:pt x="299" y="582"/>
                  </a:cubicBezTo>
                  <a:cubicBezTo>
                    <a:pt x="300" y="581"/>
                    <a:pt x="301" y="580"/>
                    <a:pt x="302" y="580"/>
                  </a:cubicBezTo>
                  <a:cubicBezTo>
                    <a:pt x="311" y="575"/>
                    <a:pt x="320" y="570"/>
                    <a:pt x="329" y="566"/>
                  </a:cubicBezTo>
                  <a:cubicBezTo>
                    <a:pt x="333" y="563"/>
                    <a:pt x="338" y="561"/>
                    <a:pt x="342" y="559"/>
                  </a:cubicBezTo>
                  <a:cubicBezTo>
                    <a:pt x="346" y="557"/>
                    <a:pt x="351" y="555"/>
                    <a:pt x="356" y="553"/>
                  </a:cubicBezTo>
                  <a:cubicBezTo>
                    <a:pt x="364" y="549"/>
                    <a:pt x="373" y="545"/>
                    <a:pt x="382" y="541"/>
                  </a:cubicBezTo>
                  <a:cubicBezTo>
                    <a:pt x="391" y="537"/>
                    <a:pt x="399" y="533"/>
                    <a:pt x="408" y="530"/>
                  </a:cubicBezTo>
                  <a:cubicBezTo>
                    <a:pt x="417" y="526"/>
                    <a:pt x="425" y="523"/>
                    <a:pt x="434" y="520"/>
                  </a:cubicBezTo>
                  <a:cubicBezTo>
                    <a:pt x="442" y="517"/>
                    <a:pt x="451" y="513"/>
                    <a:pt x="460" y="510"/>
                  </a:cubicBezTo>
                  <a:cubicBezTo>
                    <a:pt x="468" y="507"/>
                    <a:pt x="477" y="505"/>
                    <a:pt x="485" y="502"/>
                  </a:cubicBezTo>
                  <a:cubicBezTo>
                    <a:pt x="494" y="499"/>
                    <a:pt x="502" y="496"/>
                    <a:pt x="511" y="494"/>
                  </a:cubicBezTo>
                  <a:cubicBezTo>
                    <a:pt x="515" y="492"/>
                    <a:pt x="518" y="491"/>
                    <a:pt x="522" y="490"/>
                  </a:cubicBezTo>
                  <a:cubicBezTo>
                    <a:pt x="527" y="489"/>
                    <a:pt x="531" y="487"/>
                    <a:pt x="536" y="486"/>
                  </a:cubicBezTo>
                  <a:cubicBezTo>
                    <a:pt x="544" y="483"/>
                    <a:pt x="553" y="481"/>
                    <a:pt x="561" y="479"/>
                  </a:cubicBezTo>
                  <a:cubicBezTo>
                    <a:pt x="570" y="476"/>
                    <a:pt x="578" y="474"/>
                    <a:pt x="586" y="472"/>
                  </a:cubicBezTo>
                  <a:cubicBezTo>
                    <a:pt x="595" y="469"/>
                    <a:pt x="603" y="467"/>
                    <a:pt x="612" y="465"/>
                  </a:cubicBezTo>
                  <a:cubicBezTo>
                    <a:pt x="620" y="463"/>
                    <a:pt x="628" y="461"/>
                    <a:pt x="637" y="458"/>
                  </a:cubicBezTo>
                  <a:cubicBezTo>
                    <a:pt x="645" y="456"/>
                    <a:pt x="653" y="454"/>
                    <a:pt x="662" y="452"/>
                  </a:cubicBezTo>
                  <a:cubicBezTo>
                    <a:pt x="670" y="450"/>
                    <a:pt x="678" y="448"/>
                    <a:pt x="687" y="446"/>
                  </a:cubicBezTo>
                  <a:cubicBezTo>
                    <a:pt x="694" y="445"/>
                    <a:pt x="701" y="443"/>
                    <a:pt x="708" y="441"/>
                  </a:cubicBezTo>
                  <a:cubicBezTo>
                    <a:pt x="709" y="441"/>
                    <a:pt x="710" y="441"/>
                    <a:pt x="711" y="441"/>
                  </a:cubicBezTo>
                  <a:cubicBezTo>
                    <a:pt x="720" y="439"/>
                    <a:pt x="728" y="437"/>
                    <a:pt x="736" y="435"/>
                  </a:cubicBezTo>
                  <a:cubicBezTo>
                    <a:pt x="745" y="433"/>
                    <a:pt x="753" y="431"/>
                    <a:pt x="761" y="429"/>
                  </a:cubicBezTo>
                  <a:cubicBezTo>
                    <a:pt x="769" y="427"/>
                    <a:pt x="778" y="425"/>
                    <a:pt x="786" y="423"/>
                  </a:cubicBezTo>
                  <a:cubicBezTo>
                    <a:pt x="794" y="421"/>
                    <a:pt x="803" y="419"/>
                    <a:pt x="811" y="417"/>
                  </a:cubicBezTo>
                  <a:cubicBezTo>
                    <a:pt x="820" y="415"/>
                    <a:pt x="828" y="412"/>
                    <a:pt x="836" y="410"/>
                  </a:cubicBezTo>
                  <a:cubicBezTo>
                    <a:pt x="845" y="407"/>
                    <a:pt x="853" y="405"/>
                    <a:pt x="862" y="402"/>
                  </a:cubicBezTo>
                  <a:cubicBezTo>
                    <a:pt x="870" y="399"/>
                    <a:pt x="879" y="396"/>
                    <a:pt x="887" y="393"/>
                  </a:cubicBezTo>
                  <a:cubicBezTo>
                    <a:pt x="889" y="392"/>
                    <a:pt x="891" y="391"/>
                    <a:pt x="893" y="391"/>
                  </a:cubicBezTo>
                  <a:cubicBezTo>
                    <a:pt x="900" y="388"/>
                    <a:pt x="907" y="385"/>
                    <a:pt x="913" y="382"/>
                  </a:cubicBezTo>
                  <a:cubicBezTo>
                    <a:pt x="922" y="378"/>
                    <a:pt x="931" y="374"/>
                    <a:pt x="940" y="369"/>
                  </a:cubicBezTo>
                  <a:cubicBezTo>
                    <a:pt x="949" y="365"/>
                    <a:pt x="958" y="359"/>
                    <a:pt x="967" y="354"/>
                  </a:cubicBezTo>
                  <a:cubicBezTo>
                    <a:pt x="971" y="351"/>
                    <a:pt x="975" y="349"/>
                    <a:pt x="978" y="347"/>
                  </a:cubicBezTo>
                  <a:cubicBezTo>
                    <a:pt x="988" y="340"/>
                    <a:pt x="988" y="340"/>
                    <a:pt x="988" y="340"/>
                  </a:cubicBezTo>
                  <a:cubicBezTo>
                    <a:pt x="990" y="338"/>
                    <a:pt x="993" y="336"/>
                    <a:pt x="995" y="334"/>
                  </a:cubicBezTo>
                  <a:cubicBezTo>
                    <a:pt x="996" y="334"/>
                    <a:pt x="997" y="333"/>
                    <a:pt x="998" y="332"/>
                  </a:cubicBezTo>
                  <a:cubicBezTo>
                    <a:pt x="1004" y="327"/>
                    <a:pt x="1010" y="323"/>
                    <a:pt x="1016" y="317"/>
                  </a:cubicBezTo>
                  <a:cubicBezTo>
                    <a:pt x="1019" y="314"/>
                    <a:pt x="1022" y="311"/>
                    <a:pt x="1025" y="308"/>
                  </a:cubicBezTo>
                  <a:cubicBezTo>
                    <a:pt x="1033" y="299"/>
                    <a:pt x="1040" y="290"/>
                    <a:pt x="1046" y="279"/>
                  </a:cubicBezTo>
                  <a:cubicBezTo>
                    <a:pt x="1053" y="265"/>
                    <a:pt x="1057" y="248"/>
                    <a:pt x="1056" y="232"/>
                  </a:cubicBezTo>
                  <a:cubicBezTo>
                    <a:pt x="1055" y="224"/>
                    <a:pt x="1054" y="216"/>
                    <a:pt x="1051" y="208"/>
                  </a:cubicBezTo>
                  <a:cubicBezTo>
                    <a:pt x="1050" y="205"/>
                    <a:pt x="1050" y="205"/>
                    <a:pt x="1050" y="205"/>
                  </a:cubicBezTo>
                  <a:cubicBezTo>
                    <a:pt x="1050" y="205"/>
                    <a:pt x="1050" y="204"/>
                    <a:pt x="1050" y="204"/>
                  </a:cubicBezTo>
                  <a:cubicBezTo>
                    <a:pt x="1050" y="203"/>
                    <a:pt x="1049" y="203"/>
                    <a:pt x="1049" y="202"/>
                  </a:cubicBezTo>
                  <a:cubicBezTo>
                    <a:pt x="1047" y="197"/>
                    <a:pt x="1047" y="197"/>
                    <a:pt x="1047" y="197"/>
                  </a:cubicBezTo>
                  <a:cubicBezTo>
                    <a:pt x="1045" y="191"/>
                    <a:pt x="1045" y="191"/>
                    <a:pt x="1045" y="191"/>
                  </a:cubicBezTo>
                  <a:cubicBezTo>
                    <a:pt x="1044" y="190"/>
                    <a:pt x="1043" y="188"/>
                    <a:pt x="1042" y="186"/>
                  </a:cubicBezTo>
                  <a:cubicBezTo>
                    <a:pt x="1039" y="181"/>
                    <a:pt x="1037" y="176"/>
                    <a:pt x="1034" y="172"/>
                  </a:cubicBezTo>
                  <a:cubicBezTo>
                    <a:pt x="1028" y="163"/>
                    <a:pt x="1022" y="155"/>
                    <a:pt x="1016" y="148"/>
                  </a:cubicBezTo>
                  <a:cubicBezTo>
                    <a:pt x="1013" y="145"/>
                    <a:pt x="1009" y="141"/>
                    <a:pt x="1006" y="138"/>
                  </a:cubicBezTo>
                  <a:cubicBezTo>
                    <a:pt x="1001" y="134"/>
                    <a:pt x="997" y="129"/>
                    <a:pt x="992" y="125"/>
                  </a:cubicBezTo>
                  <a:cubicBezTo>
                    <a:pt x="986" y="121"/>
                    <a:pt x="981" y="116"/>
                    <a:pt x="975" y="112"/>
                  </a:cubicBezTo>
                  <a:cubicBezTo>
                    <a:pt x="974" y="112"/>
                    <a:pt x="973" y="111"/>
                    <a:pt x="972" y="110"/>
                  </a:cubicBezTo>
                  <a:cubicBezTo>
                    <a:pt x="965" y="106"/>
                    <a:pt x="958" y="102"/>
                    <a:pt x="951" y="98"/>
                  </a:cubicBezTo>
                  <a:cubicBezTo>
                    <a:pt x="945" y="95"/>
                    <a:pt x="940" y="92"/>
                    <a:pt x="934" y="89"/>
                  </a:cubicBezTo>
                  <a:cubicBezTo>
                    <a:pt x="933" y="89"/>
                    <a:pt x="931" y="88"/>
                    <a:pt x="930" y="87"/>
                  </a:cubicBezTo>
                  <a:cubicBezTo>
                    <a:pt x="923" y="84"/>
                    <a:pt x="916" y="81"/>
                    <a:pt x="909" y="78"/>
                  </a:cubicBezTo>
                  <a:cubicBezTo>
                    <a:pt x="903" y="76"/>
                    <a:pt x="897" y="74"/>
                    <a:pt x="891" y="72"/>
                  </a:cubicBezTo>
                  <a:cubicBezTo>
                    <a:pt x="889" y="71"/>
                    <a:pt x="888" y="71"/>
                    <a:pt x="887" y="71"/>
                  </a:cubicBezTo>
                  <a:cubicBezTo>
                    <a:pt x="880" y="68"/>
                    <a:pt x="872" y="66"/>
                    <a:pt x="865" y="64"/>
                  </a:cubicBezTo>
                  <a:cubicBezTo>
                    <a:pt x="857" y="62"/>
                    <a:pt x="850" y="60"/>
                    <a:pt x="843" y="58"/>
                  </a:cubicBezTo>
                  <a:cubicBezTo>
                    <a:pt x="835" y="57"/>
                    <a:pt x="828" y="55"/>
                    <a:pt x="820" y="53"/>
                  </a:cubicBezTo>
                  <a:cubicBezTo>
                    <a:pt x="814" y="52"/>
                    <a:pt x="808" y="51"/>
                    <a:pt x="801" y="50"/>
                  </a:cubicBezTo>
                  <a:cubicBezTo>
                    <a:pt x="800" y="49"/>
                    <a:pt x="799" y="49"/>
                    <a:pt x="798" y="49"/>
                  </a:cubicBezTo>
                  <a:cubicBezTo>
                    <a:pt x="790" y="48"/>
                    <a:pt x="783" y="47"/>
                    <a:pt x="775" y="45"/>
                  </a:cubicBezTo>
                  <a:cubicBezTo>
                    <a:pt x="767" y="44"/>
                    <a:pt x="760" y="43"/>
                    <a:pt x="752" y="42"/>
                  </a:cubicBezTo>
                  <a:cubicBezTo>
                    <a:pt x="744" y="41"/>
                    <a:pt x="737" y="40"/>
                    <a:pt x="729" y="40"/>
                  </a:cubicBezTo>
                  <a:cubicBezTo>
                    <a:pt x="722" y="39"/>
                    <a:pt x="714" y="38"/>
                    <a:pt x="706" y="37"/>
                  </a:cubicBezTo>
                  <a:cubicBezTo>
                    <a:pt x="698" y="36"/>
                    <a:pt x="691" y="36"/>
                    <a:pt x="683" y="35"/>
                  </a:cubicBezTo>
                  <a:cubicBezTo>
                    <a:pt x="675" y="34"/>
                    <a:pt x="668" y="34"/>
                    <a:pt x="660" y="33"/>
                  </a:cubicBezTo>
                  <a:cubicBezTo>
                    <a:pt x="652" y="33"/>
                    <a:pt x="645" y="32"/>
                    <a:pt x="637" y="32"/>
                  </a:cubicBezTo>
                  <a:cubicBezTo>
                    <a:pt x="631" y="31"/>
                    <a:pt x="626" y="31"/>
                    <a:pt x="621" y="30"/>
                  </a:cubicBezTo>
                  <a:cubicBezTo>
                    <a:pt x="618" y="30"/>
                    <a:pt x="616" y="30"/>
                    <a:pt x="614" y="30"/>
                  </a:cubicBezTo>
                  <a:cubicBezTo>
                    <a:pt x="606" y="29"/>
                    <a:pt x="598" y="29"/>
                    <a:pt x="591" y="28"/>
                  </a:cubicBezTo>
                  <a:cubicBezTo>
                    <a:pt x="583" y="27"/>
                    <a:pt x="575" y="27"/>
                    <a:pt x="567" y="26"/>
                  </a:cubicBezTo>
                  <a:cubicBezTo>
                    <a:pt x="560" y="26"/>
                    <a:pt x="552" y="25"/>
                    <a:pt x="544" y="25"/>
                  </a:cubicBezTo>
                  <a:cubicBezTo>
                    <a:pt x="536" y="24"/>
                    <a:pt x="529" y="24"/>
                    <a:pt x="521" y="23"/>
                  </a:cubicBezTo>
                  <a:cubicBezTo>
                    <a:pt x="513" y="23"/>
                    <a:pt x="505" y="22"/>
                    <a:pt x="498" y="22"/>
                  </a:cubicBezTo>
                  <a:cubicBezTo>
                    <a:pt x="490" y="22"/>
                    <a:pt x="482" y="21"/>
                    <a:pt x="474" y="21"/>
                  </a:cubicBezTo>
                  <a:cubicBezTo>
                    <a:pt x="467" y="20"/>
                    <a:pt x="459" y="20"/>
                    <a:pt x="451" y="20"/>
                  </a:cubicBezTo>
                  <a:cubicBezTo>
                    <a:pt x="448" y="19"/>
                    <a:pt x="446" y="19"/>
                    <a:pt x="443" y="19"/>
                  </a:cubicBezTo>
                  <a:cubicBezTo>
                    <a:pt x="438" y="19"/>
                    <a:pt x="433" y="19"/>
                    <a:pt x="428" y="19"/>
                  </a:cubicBezTo>
                  <a:cubicBezTo>
                    <a:pt x="420" y="18"/>
                    <a:pt x="412" y="18"/>
                    <a:pt x="404" y="17"/>
                  </a:cubicBezTo>
                  <a:cubicBezTo>
                    <a:pt x="397" y="17"/>
                    <a:pt x="389" y="17"/>
                    <a:pt x="381" y="16"/>
                  </a:cubicBezTo>
                  <a:cubicBezTo>
                    <a:pt x="373" y="16"/>
                    <a:pt x="366" y="16"/>
                    <a:pt x="358" y="15"/>
                  </a:cubicBezTo>
                  <a:cubicBezTo>
                    <a:pt x="350" y="15"/>
                    <a:pt x="342" y="15"/>
                    <a:pt x="335" y="14"/>
                  </a:cubicBezTo>
                  <a:cubicBezTo>
                    <a:pt x="327" y="14"/>
                    <a:pt x="319" y="14"/>
                    <a:pt x="311" y="13"/>
                  </a:cubicBezTo>
                  <a:cubicBezTo>
                    <a:pt x="303" y="13"/>
                    <a:pt x="296" y="13"/>
                    <a:pt x="288" y="12"/>
                  </a:cubicBezTo>
                  <a:cubicBezTo>
                    <a:pt x="280" y="12"/>
                    <a:pt x="272" y="11"/>
                    <a:pt x="265" y="11"/>
                  </a:cubicBezTo>
                  <a:cubicBezTo>
                    <a:pt x="257" y="11"/>
                    <a:pt x="249" y="10"/>
                    <a:pt x="241" y="10"/>
                  </a:cubicBezTo>
                  <a:cubicBezTo>
                    <a:pt x="233" y="10"/>
                    <a:pt x="226" y="9"/>
                    <a:pt x="218" y="9"/>
                  </a:cubicBezTo>
                  <a:cubicBezTo>
                    <a:pt x="210" y="9"/>
                    <a:pt x="202" y="8"/>
                    <a:pt x="195" y="8"/>
                  </a:cubicBezTo>
                  <a:cubicBezTo>
                    <a:pt x="187" y="8"/>
                    <a:pt x="179" y="7"/>
                    <a:pt x="171" y="7"/>
                  </a:cubicBezTo>
                  <a:cubicBezTo>
                    <a:pt x="163" y="7"/>
                    <a:pt x="156" y="6"/>
                    <a:pt x="148" y="6"/>
                  </a:cubicBezTo>
                  <a:cubicBezTo>
                    <a:pt x="140" y="6"/>
                    <a:pt x="132" y="5"/>
                    <a:pt x="125" y="5"/>
                  </a:cubicBezTo>
                  <a:cubicBezTo>
                    <a:pt x="117" y="4"/>
                    <a:pt x="109" y="4"/>
                    <a:pt x="101" y="4"/>
                  </a:cubicBezTo>
                  <a:cubicBezTo>
                    <a:pt x="101" y="4"/>
                    <a:pt x="100" y="4"/>
                    <a:pt x="99" y="4"/>
                  </a:cubicBezTo>
                  <a:cubicBezTo>
                    <a:pt x="92" y="3"/>
                    <a:pt x="85" y="3"/>
                    <a:pt x="78" y="3"/>
                  </a:cubicBezTo>
                  <a:cubicBezTo>
                    <a:pt x="70" y="2"/>
                    <a:pt x="62" y="2"/>
                    <a:pt x="55" y="2"/>
                  </a:cubicBezTo>
                  <a:cubicBezTo>
                    <a:pt x="47" y="1"/>
                    <a:pt x="39" y="1"/>
                    <a:pt x="31" y="1"/>
                  </a:cubicBezTo>
                  <a:cubicBezTo>
                    <a:pt x="24" y="1"/>
                    <a:pt x="16" y="0"/>
                    <a:pt x="8" y="0"/>
                  </a:cubicBezTo>
                  <a:cubicBezTo>
                    <a:pt x="5" y="0"/>
                    <a:pt x="3" y="0"/>
                    <a:pt x="0" y="0"/>
                  </a:cubicBezTo>
                  <a:cubicBezTo>
                    <a:pt x="0" y="8"/>
                    <a:pt x="0" y="8"/>
                    <a:pt x="0" y="8"/>
                  </a:cubicBezTo>
                  <a:cubicBezTo>
                    <a:pt x="5" y="8"/>
                    <a:pt x="9" y="8"/>
                    <a:pt x="14" y="8"/>
                  </a:cubicBezTo>
                  <a:cubicBezTo>
                    <a:pt x="21" y="9"/>
                    <a:pt x="29" y="9"/>
                    <a:pt x="37" y="9"/>
                  </a:cubicBezTo>
                  <a:cubicBezTo>
                    <a:pt x="45" y="10"/>
                    <a:pt x="52" y="10"/>
                    <a:pt x="60" y="10"/>
                  </a:cubicBezTo>
                  <a:cubicBezTo>
                    <a:pt x="68" y="11"/>
                    <a:pt x="76" y="11"/>
                    <a:pt x="83" y="11"/>
                  </a:cubicBezTo>
                  <a:cubicBezTo>
                    <a:pt x="90" y="12"/>
                    <a:pt x="96" y="12"/>
                    <a:pt x="103" y="12"/>
                  </a:cubicBezTo>
                  <a:cubicBezTo>
                    <a:pt x="104" y="12"/>
                    <a:pt x="105" y="12"/>
                    <a:pt x="107" y="13"/>
                  </a:cubicBezTo>
                  <a:cubicBezTo>
                    <a:pt x="115" y="13"/>
                    <a:pt x="122" y="13"/>
                    <a:pt x="130" y="14"/>
                  </a:cubicBezTo>
                  <a:cubicBezTo>
                    <a:pt x="138" y="14"/>
                    <a:pt x="146" y="14"/>
                    <a:pt x="153" y="15"/>
                  </a:cubicBezTo>
                  <a:cubicBezTo>
                    <a:pt x="161" y="15"/>
                    <a:pt x="169" y="15"/>
                    <a:pt x="177" y="16"/>
                  </a:cubicBezTo>
                  <a:cubicBezTo>
                    <a:pt x="184" y="16"/>
                    <a:pt x="192" y="17"/>
                    <a:pt x="200" y="17"/>
                  </a:cubicBezTo>
                  <a:cubicBezTo>
                    <a:pt x="208" y="17"/>
                    <a:pt x="215" y="18"/>
                    <a:pt x="223" y="18"/>
                  </a:cubicBezTo>
                  <a:cubicBezTo>
                    <a:pt x="231" y="18"/>
                    <a:pt x="239" y="19"/>
                    <a:pt x="246" y="19"/>
                  </a:cubicBezTo>
                  <a:cubicBezTo>
                    <a:pt x="254" y="20"/>
                    <a:pt x="262" y="20"/>
                    <a:pt x="270" y="20"/>
                  </a:cubicBezTo>
                  <a:cubicBezTo>
                    <a:pt x="277" y="21"/>
                    <a:pt x="285" y="21"/>
                    <a:pt x="293" y="21"/>
                  </a:cubicBezTo>
                  <a:cubicBezTo>
                    <a:pt x="301" y="22"/>
                    <a:pt x="308" y="22"/>
                    <a:pt x="316" y="22"/>
                  </a:cubicBezTo>
                  <a:cubicBezTo>
                    <a:pt x="324" y="23"/>
                    <a:pt x="332" y="23"/>
                    <a:pt x="339" y="24"/>
                  </a:cubicBezTo>
                  <a:cubicBezTo>
                    <a:pt x="347" y="24"/>
                    <a:pt x="355" y="24"/>
                    <a:pt x="363" y="25"/>
                  </a:cubicBezTo>
                  <a:cubicBezTo>
                    <a:pt x="370" y="25"/>
                    <a:pt x="378" y="25"/>
                    <a:pt x="386" y="26"/>
                  </a:cubicBezTo>
                  <a:cubicBezTo>
                    <a:pt x="394" y="26"/>
                    <a:pt x="401" y="26"/>
                    <a:pt x="409" y="27"/>
                  </a:cubicBezTo>
                  <a:cubicBezTo>
                    <a:pt x="417" y="27"/>
                    <a:pt x="425" y="28"/>
                    <a:pt x="432" y="28"/>
                  </a:cubicBezTo>
                  <a:cubicBezTo>
                    <a:pt x="437" y="28"/>
                    <a:pt x="442" y="28"/>
                    <a:pt x="447" y="29"/>
                  </a:cubicBezTo>
                  <a:cubicBezTo>
                    <a:pt x="450" y="29"/>
                    <a:pt x="453" y="29"/>
                    <a:pt x="456" y="29"/>
                  </a:cubicBezTo>
                  <a:cubicBezTo>
                    <a:pt x="463" y="29"/>
                    <a:pt x="471" y="30"/>
                    <a:pt x="479" y="30"/>
                  </a:cubicBezTo>
                  <a:cubicBezTo>
                    <a:pt x="487" y="31"/>
                    <a:pt x="494" y="31"/>
                    <a:pt x="502" y="32"/>
                  </a:cubicBezTo>
                  <a:cubicBezTo>
                    <a:pt x="510" y="32"/>
                    <a:pt x="518" y="32"/>
                    <a:pt x="525" y="33"/>
                  </a:cubicBezTo>
                  <a:cubicBezTo>
                    <a:pt x="533" y="33"/>
                    <a:pt x="541" y="34"/>
                    <a:pt x="549" y="34"/>
                  </a:cubicBezTo>
                  <a:cubicBezTo>
                    <a:pt x="556" y="35"/>
                    <a:pt x="564" y="36"/>
                    <a:pt x="572" y="36"/>
                  </a:cubicBezTo>
                  <a:cubicBezTo>
                    <a:pt x="579" y="37"/>
                    <a:pt x="587" y="37"/>
                    <a:pt x="595" y="38"/>
                  </a:cubicBezTo>
                  <a:cubicBezTo>
                    <a:pt x="603" y="38"/>
                    <a:pt x="610" y="39"/>
                    <a:pt x="618" y="40"/>
                  </a:cubicBezTo>
                  <a:cubicBezTo>
                    <a:pt x="620" y="40"/>
                    <a:pt x="622" y="40"/>
                    <a:pt x="624" y="40"/>
                  </a:cubicBezTo>
                  <a:cubicBezTo>
                    <a:pt x="630" y="41"/>
                    <a:pt x="635" y="41"/>
                    <a:pt x="641" y="41"/>
                  </a:cubicBezTo>
                  <a:cubicBezTo>
                    <a:pt x="649" y="42"/>
                    <a:pt x="656" y="43"/>
                    <a:pt x="664" y="43"/>
                  </a:cubicBezTo>
                  <a:cubicBezTo>
                    <a:pt x="672" y="44"/>
                    <a:pt x="679" y="45"/>
                    <a:pt x="687" y="45"/>
                  </a:cubicBezTo>
                  <a:cubicBezTo>
                    <a:pt x="695" y="46"/>
                    <a:pt x="703" y="47"/>
                    <a:pt x="710" y="47"/>
                  </a:cubicBezTo>
                  <a:cubicBezTo>
                    <a:pt x="718" y="48"/>
                    <a:pt x="726" y="49"/>
                    <a:pt x="733" y="50"/>
                  </a:cubicBezTo>
                  <a:cubicBezTo>
                    <a:pt x="741" y="51"/>
                    <a:pt x="748" y="52"/>
                    <a:pt x="756" y="53"/>
                  </a:cubicBezTo>
                  <a:cubicBezTo>
                    <a:pt x="764" y="54"/>
                    <a:pt x="771" y="55"/>
                    <a:pt x="779" y="56"/>
                  </a:cubicBezTo>
                  <a:cubicBezTo>
                    <a:pt x="786" y="57"/>
                    <a:pt x="794" y="58"/>
                    <a:pt x="801" y="59"/>
                  </a:cubicBezTo>
                  <a:cubicBezTo>
                    <a:pt x="802" y="60"/>
                    <a:pt x="803" y="60"/>
                    <a:pt x="804" y="60"/>
                  </a:cubicBezTo>
                  <a:cubicBezTo>
                    <a:pt x="811" y="61"/>
                    <a:pt x="817" y="62"/>
                    <a:pt x="824" y="64"/>
                  </a:cubicBezTo>
                  <a:cubicBezTo>
                    <a:pt x="831" y="65"/>
                    <a:pt x="839" y="67"/>
                    <a:pt x="846" y="69"/>
                  </a:cubicBezTo>
                  <a:cubicBezTo>
                    <a:pt x="854" y="71"/>
                    <a:pt x="861" y="73"/>
                    <a:pt x="868" y="75"/>
                  </a:cubicBezTo>
                  <a:cubicBezTo>
                    <a:pt x="876" y="77"/>
                    <a:pt x="883" y="79"/>
                    <a:pt x="890" y="81"/>
                  </a:cubicBezTo>
                  <a:cubicBezTo>
                    <a:pt x="891" y="82"/>
                    <a:pt x="892" y="82"/>
                    <a:pt x="893" y="82"/>
                  </a:cubicBezTo>
                  <a:cubicBezTo>
                    <a:pt x="899" y="84"/>
                    <a:pt x="906" y="87"/>
                    <a:pt x="912" y="89"/>
                  </a:cubicBezTo>
                  <a:cubicBezTo>
                    <a:pt x="919" y="92"/>
                    <a:pt x="926" y="95"/>
                    <a:pt x="933" y="98"/>
                  </a:cubicBezTo>
                  <a:cubicBezTo>
                    <a:pt x="934" y="99"/>
                    <a:pt x="935" y="99"/>
                    <a:pt x="935" y="99"/>
                  </a:cubicBezTo>
                  <a:cubicBezTo>
                    <a:pt x="942" y="102"/>
                    <a:pt x="948" y="106"/>
                    <a:pt x="954" y="109"/>
                  </a:cubicBezTo>
                  <a:cubicBezTo>
                    <a:pt x="961" y="113"/>
                    <a:pt x="968" y="117"/>
                    <a:pt x="975" y="122"/>
                  </a:cubicBezTo>
                  <a:cubicBezTo>
                    <a:pt x="975" y="122"/>
                    <a:pt x="975" y="122"/>
                    <a:pt x="975" y="122"/>
                  </a:cubicBezTo>
                  <a:cubicBezTo>
                    <a:pt x="982" y="127"/>
                    <a:pt x="988" y="132"/>
                    <a:pt x="995" y="137"/>
                  </a:cubicBezTo>
                  <a:cubicBezTo>
                    <a:pt x="997" y="139"/>
                    <a:pt x="999" y="141"/>
                    <a:pt x="1001" y="143"/>
                  </a:cubicBezTo>
                  <a:cubicBezTo>
                    <a:pt x="1003" y="145"/>
                    <a:pt x="1004" y="146"/>
                    <a:pt x="1006" y="148"/>
                  </a:cubicBezTo>
                  <a:cubicBezTo>
                    <a:pt x="1007" y="149"/>
                    <a:pt x="1008" y="150"/>
                    <a:pt x="1009" y="152"/>
                  </a:cubicBezTo>
                  <a:cubicBezTo>
                    <a:pt x="1016" y="159"/>
                    <a:pt x="1022" y="168"/>
                    <a:pt x="1027" y="176"/>
                  </a:cubicBezTo>
                  <a:cubicBezTo>
                    <a:pt x="1028" y="179"/>
                    <a:pt x="1030" y="182"/>
                    <a:pt x="1032" y="185"/>
                  </a:cubicBezTo>
                  <a:cubicBezTo>
                    <a:pt x="1032" y="187"/>
                    <a:pt x="1033" y="188"/>
                    <a:pt x="1034" y="190"/>
                  </a:cubicBezTo>
                  <a:cubicBezTo>
                    <a:pt x="1036" y="195"/>
                    <a:pt x="1036" y="195"/>
                    <a:pt x="1036" y="195"/>
                  </a:cubicBezTo>
                  <a:cubicBezTo>
                    <a:pt x="1039" y="201"/>
                    <a:pt x="1039" y="201"/>
                    <a:pt x="1039" y="201"/>
                  </a:cubicBezTo>
                  <a:cubicBezTo>
                    <a:pt x="1039" y="202"/>
                    <a:pt x="1039" y="203"/>
                    <a:pt x="1040" y="203"/>
                  </a:cubicBezTo>
                  <a:cubicBezTo>
                    <a:pt x="1041" y="206"/>
                    <a:pt x="1041" y="206"/>
                    <a:pt x="1041" y="206"/>
                  </a:cubicBezTo>
                  <a:cubicBezTo>
                    <a:pt x="1041" y="208"/>
                    <a:pt x="1042" y="210"/>
                    <a:pt x="1042" y="212"/>
                  </a:cubicBezTo>
                  <a:cubicBezTo>
                    <a:pt x="1043" y="217"/>
                    <a:pt x="1044" y="223"/>
                    <a:pt x="1045" y="228"/>
                  </a:cubicBezTo>
                  <a:cubicBezTo>
                    <a:pt x="1045" y="243"/>
                    <a:pt x="1042" y="258"/>
                    <a:pt x="1035" y="272"/>
                  </a:cubicBezTo>
                  <a:cubicBezTo>
                    <a:pt x="1032" y="278"/>
                    <a:pt x="1028" y="284"/>
                    <a:pt x="1024" y="290"/>
                  </a:cubicBezTo>
                  <a:cubicBezTo>
                    <a:pt x="1015" y="301"/>
                    <a:pt x="1004" y="311"/>
                    <a:pt x="993" y="320"/>
                  </a:cubicBezTo>
                  <a:cubicBezTo>
                    <a:pt x="986" y="325"/>
                    <a:pt x="978" y="331"/>
                    <a:pt x="970" y="336"/>
                  </a:cubicBezTo>
                  <a:cubicBezTo>
                    <a:pt x="968" y="338"/>
                    <a:pt x="966" y="339"/>
                    <a:pt x="965" y="340"/>
                  </a:cubicBezTo>
                  <a:cubicBezTo>
                    <a:pt x="956" y="346"/>
                    <a:pt x="947" y="351"/>
                    <a:pt x="937" y="356"/>
                  </a:cubicBezTo>
                  <a:cubicBezTo>
                    <a:pt x="929" y="361"/>
                    <a:pt x="920" y="365"/>
                    <a:pt x="911" y="369"/>
                  </a:cubicBezTo>
                  <a:cubicBezTo>
                    <a:pt x="903" y="373"/>
                    <a:pt x="895" y="376"/>
                    <a:pt x="887" y="379"/>
                  </a:cubicBezTo>
                  <a:cubicBezTo>
                    <a:pt x="886" y="380"/>
                    <a:pt x="885" y="380"/>
                    <a:pt x="884" y="380"/>
                  </a:cubicBezTo>
                  <a:cubicBezTo>
                    <a:pt x="876" y="383"/>
                    <a:pt x="867" y="387"/>
                    <a:pt x="859" y="389"/>
                  </a:cubicBezTo>
                  <a:cubicBezTo>
                    <a:pt x="850" y="392"/>
                    <a:pt x="842" y="395"/>
                    <a:pt x="833" y="397"/>
                  </a:cubicBezTo>
                  <a:cubicBezTo>
                    <a:pt x="825" y="400"/>
                    <a:pt x="816" y="402"/>
                    <a:pt x="808" y="405"/>
                  </a:cubicBezTo>
                  <a:cubicBezTo>
                    <a:pt x="800" y="407"/>
                    <a:pt x="791" y="409"/>
                    <a:pt x="783" y="411"/>
                  </a:cubicBezTo>
                  <a:cubicBezTo>
                    <a:pt x="775" y="413"/>
                    <a:pt x="766" y="415"/>
                    <a:pt x="758" y="417"/>
                  </a:cubicBezTo>
                  <a:cubicBezTo>
                    <a:pt x="750" y="419"/>
                    <a:pt x="741" y="421"/>
                    <a:pt x="733" y="423"/>
                  </a:cubicBezTo>
                  <a:cubicBezTo>
                    <a:pt x="725" y="424"/>
                    <a:pt x="716" y="426"/>
                    <a:pt x="708" y="428"/>
                  </a:cubicBezTo>
                  <a:cubicBezTo>
                    <a:pt x="706" y="429"/>
                    <a:pt x="704" y="429"/>
                    <a:pt x="703" y="429"/>
                  </a:cubicBezTo>
                  <a:cubicBezTo>
                    <a:pt x="696" y="431"/>
                    <a:pt x="690" y="432"/>
                    <a:pt x="683" y="434"/>
                  </a:cubicBezTo>
                  <a:cubicBezTo>
                    <a:pt x="675" y="436"/>
                    <a:pt x="667" y="438"/>
                    <a:pt x="658" y="440"/>
                  </a:cubicBezTo>
                  <a:cubicBezTo>
                    <a:pt x="650" y="442"/>
                    <a:pt x="642" y="444"/>
                    <a:pt x="633" y="446"/>
                  </a:cubicBezTo>
                  <a:cubicBezTo>
                    <a:pt x="625" y="448"/>
                    <a:pt x="617" y="450"/>
                    <a:pt x="608" y="452"/>
                  </a:cubicBezTo>
                  <a:cubicBezTo>
                    <a:pt x="600" y="454"/>
                    <a:pt x="591" y="456"/>
                    <a:pt x="583" y="459"/>
                  </a:cubicBezTo>
                  <a:cubicBezTo>
                    <a:pt x="575" y="461"/>
                    <a:pt x="566" y="463"/>
                    <a:pt x="558" y="466"/>
                  </a:cubicBezTo>
                  <a:cubicBezTo>
                    <a:pt x="549" y="468"/>
                    <a:pt x="541" y="470"/>
                    <a:pt x="533" y="473"/>
                  </a:cubicBezTo>
                  <a:cubicBezTo>
                    <a:pt x="527" y="474"/>
                    <a:pt x="521" y="476"/>
                    <a:pt x="516" y="478"/>
                  </a:cubicBezTo>
                  <a:cubicBezTo>
                    <a:pt x="513" y="479"/>
                    <a:pt x="510" y="479"/>
                    <a:pt x="507" y="480"/>
                  </a:cubicBezTo>
                  <a:cubicBezTo>
                    <a:pt x="499" y="483"/>
                    <a:pt x="490" y="486"/>
                    <a:pt x="482" y="488"/>
                  </a:cubicBezTo>
                  <a:cubicBezTo>
                    <a:pt x="473" y="491"/>
                    <a:pt x="465" y="494"/>
                    <a:pt x="456" y="497"/>
                  </a:cubicBezTo>
                  <a:cubicBezTo>
                    <a:pt x="448" y="500"/>
                    <a:pt x="439" y="503"/>
                    <a:pt x="430" y="506"/>
                  </a:cubicBezTo>
                  <a:cubicBezTo>
                    <a:pt x="422" y="509"/>
                    <a:pt x="413" y="513"/>
                    <a:pt x="405" y="516"/>
                  </a:cubicBezTo>
                  <a:cubicBezTo>
                    <a:pt x="396" y="520"/>
                    <a:pt x="387" y="523"/>
                    <a:pt x="378" y="527"/>
                  </a:cubicBezTo>
                  <a:cubicBezTo>
                    <a:pt x="370" y="531"/>
                    <a:pt x="361" y="534"/>
                    <a:pt x="352" y="538"/>
                  </a:cubicBezTo>
                  <a:cubicBezTo>
                    <a:pt x="346" y="541"/>
                    <a:pt x="340" y="544"/>
                    <a:pt x="334" y="547"/>
                  </a:cubicBezTo>
                  <a:cubicBezTo>
                    <a:pt x="331" y="548"/>
                    <a:pt x="328" y="550"/>
                    <a:pt x="326" y="551"/>
                  </a:cubicBezTo>
                  <a:cubicBezTo>
                    <a:pt x="317" y="556"/>
                    <a:pt x="308" y="560"/>
                    <a:pt x="299" y="565"/>
                  </a:cubicBezTo>
                  <a:cubicBezTo>
                    <a:pt x="296" y="567"/>
                    <a:pt x="293" y="568"/>
                    <a:pt x="290" y="570"/>
                  </a:cubicBezTo>
                  <a:cubicBezTo>
                    <a:pt x="271" y="581"/>
                    <a:pt x="271" y="581"/>
                    <a:pt x="271" y="581"/>
                  </a:cubicBezTo>
                  <a:cubicBezTo>
                    <a:pt x="269" y="582"/>
                    <a:pt x="269" y="582"/>
                    <a:pt x="269" y="582"/>
                  </a:cubicBezTo>
                  <a:cubicBezTo>
                    <a:pt x="249" y="595"/>
                    <a:pt x="249" y="595"/>
                    <a:pt x="249" y="595"/>
                  </a:cubicBezTo>
                  <a:cubicBezTo>
                    <a:pt x="247" y="596"/>
                    <a:pt x="245" y="597"/>
                    <a:pt x="244" y="598"/>
                  </a:cubicBezTo>
                  <a:cubicBezTo>
                    <a:pt x="234" y="605"/>
                    <a:pt x="225" y="611"/>
                    <a:pt x="215" y="618"/>
                  </a:cubicBezTo>
                  <a:cubicBezTo>
                    <a:pt x="213" y="620"/>
                    <a:pt x="211" y="621"/>
                    <a:pt x="209" y="623"/>
                  </a:cubicBezTo>
                  <a:cubicBezTo>
                    <a:pt x="202" y="628"/>
                    <a:pt x="196" y="634"/>
                    <a:pt x="189" y="639"/>
                  </a:cubicBezTo>
                  <a:cubicBezTo>
                    <a:pt x="188" y="639"/>
                    <a:pt x="187" y="640"/>
                    <a:pt x="186" y="641"/>
                  </a:cubicBezTo>
                  <a:cubicBezTo>
                    <a:pt x="181" y="646"/>
                    <a:pt x="176" y="650"/>
                    <a:pt x="171" y="655"/>
                  </a:cubicBezTo>
                  <a:cubicBezTo>
                    <a:pt x="166" y="660"/>
                    <a:pt x="161" y="664"/>
                    <a:pt x="156" y="669"/>
                  </a:cubicBezTo>
                  <a:cubicBezTo>
                    <a:pt x="150" y="676"/>
                    <a:pt x="143" y="683"/>
                    <a:pt x="137" y="690"/>
                  </a:cubicBezTo>
                  <a:cubicBezTo>
                    <a:pt x="129" y="700"/>
                    <a:pt x="129" y="700"/>
                    <a:pt x="129" y="700"/>
                  </a:cubicBezTo>
                  <a:cubicBezTo>
                    <a:pt x="125" y="705"/>
                    <a:pt x="125" y="705"/>
                    <a:pt x="125" y="705"/>
                  </a:cubicBezTo>
                  <a:cubicBezTo>
                    <a:pt x="124" y="706"/>
                    <a:pt x="124" y="706"/>
                    <a:pt x="124" y="706"/>
                  </a:cubicBezTo>
                  <a:cubicBezTo>
                    <a:pt x="121" y="710"/>
                    <a:pt x="121" y="710"/>
                    <a:pt x="121" y="710"/>
                  </a:cubicBezTo>
                  <a:cubicBezTo>
                    <a:pt x="114" y="720"/>
                    <a:pt x="114" y="720"/>
                    <a:pt x="114" y="720"/>
                  </a:cubicBezTo>
                  <a:cubicBezTo>
                    <a:pt x="107" y="730"/>
                    <a:pt x="107" y="730"/>
                    <a:pt x="107" y="730"/>
                  </a:cubicBezTo>
                  <a:cubicBezTo>
                    <a:pt x="106" y="732"/>
                    <a:pt x="105" y="734"/>
                    <a:pt x="104" y="735"/>
                  </a:cubicBezTo>
                  <a:cubicBezTo>
                    <a:pt x="101" y="741"/>
                    <a:pt x="101" y="741"/>
                    <a:pt x="101" y="741"/>
                  </a:cubicBezTo>
                  <a:cubicBezTo>
                    <a:pt x="99" y="744"/>
                    <a:pt x="97" y="748"/>
                    <a:pt x="95" y="751"/>
                  </a:cubicBezTo>
                  <a:cubicBezTo>
                    <a:pt x="91" y="758"/>
                    <a:pt x="88" y="764"/>
                    <a:pt x="85" y="771"/>
                  </a:cubicBezTo>
                  <a:cubicBezTo>
                    <a:pt x="85" y="772"/>
                    <a:pt x="84" y="773"/>
                    <a:pt x="84" y="774"/>
                  </a:cubicBezTo>
                  <a:cubicBezTo>
                    <a:pt x="82" y="778"/>
                    <a:pt x="80" y="781"/>
                    <a:pt x="79" y="785"/>
                  </a:cubicBezTo>
                  <a:cubicBezTo>
                    <a:pt x="75" y="797"/>
                    <a:pt x="75" y="797"/>
                    <a:pt x="75" y="797"/>
                  </a:cubicBezTo>
                  <a:cubicBezTo>
                    <a:pt x="73" y="801"/>
                    <a:pt x="72" y="805"/>
                    <a:pt x="71" y="809"/>
                  </a:cubicBezTo>
                  <a:cubicBezTo>
                    <a:pt x="70" y="813"/>
                    <a:pt x="69" y="816"/>
                    <a:pt x="68" y="821"/>
                  </a:cubicBezTo>
                  <a:cubicBezTo>
                    <a:pt x="65" y="835"/>
                    <a:pt x="63" y="850"/>
                    <a:pt x="63" y="864"/>
                  </a:cubicBezTo>
                  <a:cubicBezTo>
                    <a:pt x="63" y="883"/>
                    <a:pt x="65" y="902"/>
                    <a:pt x="70" y="920"/>
                  </a:cubicBezTo>
                  <a:cubicBezTo>
                    <a:pt x="70" y="922"/>
                    <a:pt x="71" y="925"/>
                    <a:pt x="72" y="927"/>
                  </a:cubicBezTo>
                  <a:cubicBezTo>
                    <a:pt x="72" y="929"/>
                    <a:pt x="73" y="930"/>
                    <a:pt x="73" y="932"/>
                  </a:cubicBezTo>
                  <a:cubicBezTo>
                    <a:pt x="77" y="944"/>
                    <a:pt x="77" y="944"/>
                    <a:pt x="77" y="944"/>
                  </a:cubicBezTo>
                  <a:cubicBezTo>
                    <a:pt x="79" y="950"/>
                    <a:pt x="79" y="950"/>
                    <a:pt x="79" y="950"/>
                  </a:cubicBezTo>
                  <a:cubicBezTo>
                    <a:pt x="80" y="951"/>
                    <a:pt x="81" y="953"/>
                    <a:pt x="82" y="955"/>
                  </a:cubicBezTo>
                  <a:cubicBezTo>
                    <a:pt x="86" y="965"/>
                    <a:pt x="86" y="965"/>
                    <a:pt x="86" y="965"/>
                  </a:cubicBezTo>
                  <a:cubicBezTo>
                    <a:pt x="87" y="967"/>
                    <a:pt x="87" y="967"/>
                    <a:pt x="87" y="967"/>
                  </a:cubicBezTo>
                  <a:cubicBezTo>
                    <a:pt x="90" y="972"/>
                    <a:pt x="90" y="972"/>
                    <a:pt x="90" y="972"/>
                  </a:cubicBezTo>
                  <a:cubicBezTo>
                    <a:pt x="91" y="974"/>
                    <a:pt x="92" y="976"/>
                    <a:pt x="93" y="978"/>
                  </a:cubicBezTo>
                  <a:cubicBezTo>
                    <a:pt x="99" y="988"/>
                    <a:pt x="99" y="988"/>
                    <a:pt x="99" y="988"/>
                  </a:cubicBezTo>
                  <a:cubicBezTo>
                    <a:pt x="100" y="990"/>
                    <a:pt x="102" y="993"/>
                    <a:pt x="103" y="995"/>
                  </a:cubicBezTo>
                  <a:cubicBezTo>
                    <a:pt x="104" y="996"/>
                    <a:pt x="105" y="997"/>
                    <a:pt x="106" y="999"/>
                  </a:cubicBezTo>
                  <a:cubicBezTo>
                    <a:pt x="113" y="1009"/>
                    <a:pt x="113" y="1009"/>
                    <a:pt x="113" y="1009"/>
                  </a:cubicBezTo>
                  <a:cubicBezTo>
                    <a:pt x="116" y="1012"/>
                    <a:pt x="118" y="1016"/>
                    <a:pt x="121" y="1019"/>
                  </a:cubicBezTo>
                  <a:cubicBezTo>
                    <a:pt x="127" y="1026"/>
                    <a:pt x="133" y="1033"/>
                    <a:pt x="140" y="1039"/>
                  </a:cubicBezTo>
                  <a:cubicBezTo>
                    <a:pt x="142" y="1042"/>
                    <a:pt x="144" y="1044"/>
                    <a:pt x="146" y="1046"/>
                  </a:cubicBezTo>
                  <a:cubicBezTo>
                    <a:pt x="152" y="1052"/>
                    <a:pt x="158" y="1058"/>
                    <a:pt x="164" y="1063"/>
                  </a:cubicBezTo>
                  <a:cubicBezTo>
                    <a:pt x="171" y="1069"/>
                    <a:pt x="177" y="1074"/>
                    <a:pt x="184" y="1079"/>
                  </a:cubicBezTo>
                  <a:cubicBezTo>
                    <a:pt x="185" y="1080"/>
                    <a:pt x="186" y="1081"/>
                    <a:pt x="188" y="1082"/>
                  </a:cubicBezTo>
                  <a:cubicBezTo>
                    <a:pt x="193" y="1086"/>
                    <a:pt x="199" y="1090"/>
                    <a:pt x="204" y="1094"/>
                  </a:cubicBezTo>
                  <a:cubicBezTo>
                    <a:pt x="211" y="1098"/>
                    <a:pt x="218" y="1103"/>
                    <a:pt x="225" y="1107"/>
                  </a:cubicBezTo>
                  <a:cubicBezTo>
                    <a:pt x="231" y="1111"/>
                    <a:pt x="238" y="1115"/>
                    <a:pt x="245" y="1119"/>
                  </a:cubicBezTo>
                  <a:cubicBezTo>
                    <a:pt x="252" y="1123"/>
                    <a:pt x="259" y="1127"/>
                    <a:pt x="266" y="1131"/>
                  </a:cubicBezTo>
                  <a:cubicBezTo>
                    <a:pt x="268" y="1131"/>
                    <a:pt x="270" y="1132"/>
                    <a:pt x="271" y="1133"/>
                  </a:cubicBezTo>
                  <a:cubicBezTo>
                    <a:pt x="277" y="1136"/>
                    <a:pt x="282" y="1138"/>
                    <a:pt x="287" y="1141"/>
                  </a:cubicBezTo>
                  <a:cubicBezTo>
                    <a:pt x="294" y="1144"/>
                    <a:pt x="301" y="1148"/>
                    <a:pt x="308" y="1151"/>
                  </a:cubicBezTo>
                  <a:cubicBezTo>
                    <a:pt x="316" y="1154"/>
                    <a:pt x="323" y="1157"/>
                    <a:pt x="330" y="1160"/>
                  </a:cubicBezTo>
                  <a:cubicBezTo>
                    <a:pt x="337" y="1163"/>
                    <a:pt x="344" y="1166"/>
                    <a:pt x="351" y="1168"/>
                  </a:cubicBezTo>
                  <a:cubicBezTo>
                    <a:pt x="355" y="1170"/>
                    <a:pt x="358" y="1171"/>
                    <a:pt x="361" y="1172"/>
                  </a:cubicBezTo>
                  <a:cubicBezTo>
                    <a:pt x="365" y="1174"/>
                    <a:pt x="369" y="1175"/>
                    <a:pt x="373" y="1176"/>
                  </a:cubicBezTo>
                  <a:cubicBezTo>
                    <a:pt x="380" y="1179"/>
                    <a:pt x="387" y="1182"/>
                    <a:pt x="395" y="1184"/>
                  </a:cubicBezTo>
                  <a:cubicBezTo>
                    <a:pt x="402" y="1186"/>
                    <a:pt x="409" y="1189"/>
                    <a:pt x="417" y="1191"/>
                  </a:cubicBezTo>
                  <a:cubicBezTo>
                    <a:pt x="424" y="1193"/>
                    <a:pt x="431" y="1196"/>
                    <a:pt x="438" y="1198"/>
                  </a:cubicBezTo>
                  <a:cubicBezTo>
                    <a:pt x="443" y="1199"/>
                    <a:pt x="448" y="1201"/>
                    <a:pt x="453" y="1202"/>
                  </a:cubicBezTo>
                  <a:cubicBezTo>
                    <a:pt x="456" y="1203"/>
                    <a:pt x="458" y="1204"/>
                    <a:pt x="460" y="1204"/>
                  </a:cubicBezTo>
                  <a:cubicBezTo>
                    <a:pt x="468" y="1206"/>
                    <a:pt x="475" y="1208"/>
                    <a:pt x="483" y="1210"/>
                  </a:cubicBezTo>
                  <a:cubicBezTo>
                    <a:pt x="490" y="1212"/>
                    <a:pt x="497" y="1214"/>
                    <a:pt x="505" y="1216"/>
                  </a:cubicBezTo>
                  <a:cubicBezTo>
                    <a:pt x="512" y="1218"/>
                    <a:pt x="520" y="1220"/>
                    <a:pt x="527" y="1222"/>
                  </a:cubicBezTo>
                  <a:cubicBezTo>
                    <a:pt x="534" y="1223"/>
                    <a:pt x="542" y="1225"/>
                    <a:pt x="549" y="1227"/>
                  </a:cubicBezTo>
                  <a:cubicBezTo>
                    <a:pt x="557" y="1228"/>
                    <a:pt x="564" y="1230"/>
                    <a:pt x="572" y="1232"/>
                  </a:cubicBezTo>
                  <a:cubicBezTo>
                    <a:pt x="579" y="1233"/>
                    <a:pt x="587" y="1235"/>
                    <a:pt x="594" y="1236"/>
                  </a:cubicBezTo>
                  <a:cubicBezTo>
                    <a:pt x="602" y="1238"/>
                    <a:pt x="609" y="1239"/>
                    <a:pt x="617" y="1241"/>
                  </a:cubicBezTo>
                  <a:cubicBezTo>
                    <a:pt x="624" y="1242"/>
                    <a:pt x="632" y="1244"/>
                    <a:pt x="639" y="1245"/>
                  </a:cubicBezTo>
                  <a:cubicBezTo>
                    <a:pt x="640" y="1245"/>
                    <a:pt x="641" y="1246"/>
                    <a:pt x="642" y="1246"/>
                  </a:cubicBezTo>
                  <a:cubicBezTo>
                    <a:pt x="648" y="1247"/>
                    <a:pt x="655" y="1248"/>
                    <a:pt x="662" y="1249"/>
                  </a:cubicBezTo>
                  <a:cubicBezTo>
                    <a:pt x="669" y="1250"/>
                    <a:pt x="677" y="1252"/>
                    <a:pt x="684" y="1253"/>
                  </a:cubicBezTo>
                  <a:cubicBezTo>
                    <a:pt x="692" y="1254"/>
                    <a:pt x="699" y="1256"/>
                    <a:pt x="707" y="1257"/>
                  </a:cubicBezTo>
                  <a:cubicBezTo>
                    <a:pt x="714" y="1258"/>
                    <a:pt x="722" y="1259"/>
                    <a:pt x="730" y="1260"/>
                  </a:cubicBezTo>
                  <a:cubicBezTo>
                    <a:pt x="737" y="1262"/>
                    <a:pt x="745" y="1263"/>
                    <a:pt x="752" y="1264"/>
                  </a:cubicBezTo>
                  <a:cubicBezTo>
                    <a:pt x="760" y="1265"/>
                    <a:pt x="767" y="1266"/>
                    <a:pt x="775" y="1267"/>
                  </a:cubicBezTo>
                  <a:cubicBezTo>
                    <a:pt x="783" y="1268"/>
                    <a:pt x="790" y="1269"/>
                    <a:pt x="798" y="1270"/>
                  </a:cubicBezTo>
                  <a:cubicBezTo>
                    <a:pt x="805" y="1271"/>
                    <a:pt x="813" y="1272"/>
                    <a:pt x="821" y="1273"/>
                  </a:cubicBezTo>
                  <a:cubicBezTo>
                    <a:pt x="824" y="1274"/>
                    <a:pt x="828" y="1274"/>
                    <a:pt x="831" y="1275"/>
                  </a:cubicBezTo>
                  <a:cubicBezTo>
                    <a:pt x="835" y="1275"/>
                    <a:pt x="839" y="1276"/>
                    <a:pt x="843" y="1276"/>
                  </a:cubicBezTo>
                  <a:cubicBezTo>
                    <a:pt x="851" y="1277"/>
                    <a:pt x="859" y="1278"/>
                    <a:pt x="866" y="1279"/>
                  </a:cubicBezTo>
                  <a:cubicBezTo>
                    <a:pt x="874" y="1280"/>
                    <a:pt x="882" y="1281"/>
                    <a:pt x="889" y="1281"/>
                  </a:cubicBezTo>
                  <a:cubicBezTo>
                    <a:pt x="897" y="1282"/>
                    <a:pt x="905" y="1283"/>
                    <a:pt x="912" y="1284"/>
                  </a:cubicBezTo>
                  <a:cubicBezTo>
                    <a:pt x="920" y="1285"/>
                    <a:pt x="928" y="1285"/>
                    <a:pt x="935" y="1286"/>
                  </a:cubicBezTo>
                  <a:cubicBezTo>
                    <a:pt x="943" y="1287"/>
                    <a:pt x="951" y="1287"/>
                    <a:pt x="958" y="1288"/>
                  </a:cubicBezTo>
                  <a:cubicBezTo>
                    <a:pt x="966" y="1289"/>
                    <a:pt x="974" y="1290"/>
                    <a:pt x="981" y="1290"/>
                  </a:cubicBezTo>
                  <a:cubicBezTo>
                    <a:pt x="989" y="1291"/>
                    <a:pt x="997" y="1291"/>
                    <a:pt x="1004" y="1292"/>
                  </a:cubicBezTo>
                  <a:cubicBezTo>
                    <a:pt x="1010" y="1292"/>
                    <a:pt x="1015" y="1293"/>
                    <a:pt x="1020" y="1293"/>
                  </a:cubicBezTo>
                  <a:cubicBezTo>
                    <a:pt x="1023" y="1293"/>
                    <a:pt x="1025" y="1294"/>
                    <a:pt x="1027" y="1294"/>
                  </a:cubicBezTo>
                  <a:cubicBezTo>
                    <a:pt x="1035" y="1294"/>
                    <a:pt x="1043" y="1295"/>
                    <a:pt x="1051" y="1295"/>
                  </a:cubicBezTo>
                  <a:cubicBezTo>
                    <a:pt x="1058" y="1296"/>
                    <a:pt x="1066" y="1296"/>
                    <a:pt x="1074" y="1297"/>
                  </a:cubicBezTo>
                  <a:cubicBezTo>
                    <a:pt x="1082" y="1297"/>
                    <a:pt x="1089" y="1298"/>
                    <a:pt x="1097" y="1298"/>
                  </a:cubicBezTo>
                  <a:cubicBezTo>
                    <a:pt x="1105" y="1299"/>
                    <a:pt x="1112" y="1299"/>
                    <a:pt x="1120" y="1300"/>
                  </a:cubicBezTo>
                  <a:cubicBezTo>
                    <a:pt x="1128" y="1300"/>
                    <a:pt x="1136" y="1301"/>
                    <a:pt x="1143" y="1301"/>
                  </a:cubicBezTo>
                  <a:cubicBezTo>
                    <a:pt x="1151" y="1301"/>
                    <a:pt x="1159" y="1302"/>
                    <a:pt x="1167" y="1302"/>
                  </a:cubicBezTo>
                  <a:cubicBezTo>
                    <a:pt x="1174" y="1303"/>
                    <a:pt x="1182" y="1303"/>
                    <a:pt x="1190" y="1303"/>
                  </a:cubicBezTo>
                  <a:cubicBezTo>
                    <a:pt x="1198" y="1304"/>
                    <a:pt x="1205" y="1304"/>
                    <a:pt x="1213" y="1305"/>
                  </a:cubicBezTo>
                  <a:cubicBezTo>
                    <a:pt x="1221" y="1305"/>
                    <a:pt x="1229" y="1305"/>
                    <a:pt x="1236" y="1306"/>
                  </a:cubicBezTo>
                  <a:cubicBezTo>
                    <a:pt x="1244" y="1306"/>
                    <a:pt x="1252" y="1307"/>
                    <a:pt x="1260" y="1307"/>
                  </a:cubicBezTo>
                  <a:cubicBezTo>
                    <a:pt x="1267" y="1307"/>
                    <a:pt x="1275" y="1308"/>
                    <a:pt x="1283" y="1308"/>
                  </a:cubicBezTo>
                  <a:cubicBezTo>
                    <a:pt x="1291" y="1309"/>
                    <a:pt x="1298" y="1309"/>
                    <a:pt x="1306" y="1310"/>
                  </a:cubicBezTo>
                  <a:cubicBezTo>
                    <a:pt x="1314" y="1310"/>
                    <a:pt x="1322" y="1310"/>
                    <a:pt x="1329" y="1311"/>
                  </a:cubicBezTo>
                  <a:cubicBezTo>
                    <a:pt x="1337" y="1311"/>
                    <a:pt x="1345" y="1312"/>
                    <a:pt x="1353" y="1312"/>
                  </a:cubicBezTo>
                  <a:cubicBezTo>
                    <a:pt x="1360" y="1313"/>
                    <a:pt x="1368" y="1313"/>
                    <a:pt x="1376" y="1313"/>
                  </a:cubicBezTo>
                  <a:cubicBezTo>
                    <a:pt x="1381" y="1314"/>
                    <a:pt x="1386" y="1314"/>
                    <a:pt x="1391" y="1314"/>
                  </a:cubicBezTo>
                  <a:cubicBezTo>
                    <a:pt x="1394" y="1315"/>
                    <a:pt x="1396" y="1315"/>
                    <a:pt x="1399" y="1315"/>
                  </a:cubicBezTo>
                  <a:cubicBezTo>
                    <a:pt x="1407" y="1315"/>
                    <a:pt x="1414" y="1316"/>
                    <a:pt x="1422" y="1316"/>
                  </a:cubicBezTo>
                  <a:cubicBezTo>
                    <a:pt x="1430" y="1317"/>
                    <a:pt x="1437" y="1318"/>
                    <a:pt x="1445" y="1318"/>
                  </a:cubicBezTo>
                  <a:cubicBezTo>
                    <a:pt x="1453" y="1319"/>
                    <a:pt x="1461" y="1319"/>
                    <a:pt x="1468" y="1320"/>
                  </a:cubicBezTo>
                  <a:cubicBezTo>
                    <a:pt x="1476" y="1320"/>
                    <a:pt x="1484" y="1321"/>
                    <a:pt x="1491" y="1322"/>
                  </a:cubicBezTo>
                  <a:cubicBezTo>
                    <a:pt x="1499" y="1322"/>
                    <a:pt x="1507" y="1323"/>
                    <a:pt x="1514" y="1324"/>
                  </a:cubicBezTo>
                  <a:cubicBezTo>
                    <a:pt x="1522" y="1324"/>
                    <a:pt x="1530" y="1325"/>
                    <a:pt x="1538" y="1326"/>
                  </a:cubicBezTo>
                  <a:cubicBezTo>
                    <a:pt x="1545" y="1326"/>
                    <a:pt x="1553" y="1327"/>
                    <a:pt x="1561" y="1328"/>
                  </a:cubicBezTo>
                  <a:cubicBezTo>
                    <a:pt x="1564" y="1328"/>
                    <a:pt x="1568" y="1329"/>
                    <a:pt x="1572" y="1329"/>
                  </a:cubicBezTo>
                  <a:cubicBezTo>
                    <a:pt x="1576" y="1329"/>
                    <a:pt x="1580" y="1330"/>
                    <a:pt x="1583" y="1330"/>
                  </a:cubicBezTo>
                  <a:cubicBezTo>
                    <a:pt x="1591" y="1331"/>
                    <a:pt x="1599" y="1332"/>
                    <a:pt x="1606" y="1333"/>
                  </a:cubicBezTo>
                  <a:cubicBezTo>
                    <a:pt x="1614" y="1334"/>
                    <a:pt x="1622" y="1335"/>
                    <a:pt x="1629" y="1336"/>
                  </a:cubicBezTo>
                  <a:cubicBezTo>
                    <a:pt x="1637" y="1337"/>
                    <a:pt x="1644" y="1338"/>
                    <a:pt x="1652" y="1339"/>
                  </a:cubicBezTo>
                  <a:cubicBezTo>
                    <a:pt x="1655" y="1339"/>
                    <a:pt x="1658" y="1339"/>
                    <a:pt x="1660" y="1340"/>
                  </a:cubicBezTo>
                  <a:cubicBezTo>
                    <a:pt x="1665" y="1341"/>
                    <a:pt x="1670" y="1341"/>
                    <a:pt x="1675" y="1342"/>
                  </a:cubicBezTo>
                  <a:cubicBezTo>
                    <a:pt x="1682" y="1343"/>
                    <a:pt x="1690" y="1344"/>
                    <a:pt x="1697" y="1346"/>
                  </a:cubicBezTo>
                  <a:cubicBezTo>
                    <a:pt x="1705" y="1347"/>
                    <a:pt x="1713" y="1348"/>
                    <a:pt x="1720" y="1350"/>
                  </a:cubicBezTo>
                  <a:cubicBezTo>
                    <a:pt x="1728" y="1351"/>
                    <a:pt x="1735" y="1353"/>
                    <a:pt x="1742" y="1354"/>
                  </a:cubicBezTo>
                  <a:cubicBezTo>
                    <a:pt x="1744" y="1355"/>
                    <a:pt x="1746" y="1355"/>
                    <a:pt x="1747" y="1355"/>
                  </a:cubicBezTo>
                  <a:cubicBezTo>
                    <a:pt x="1753" y="1356"/>
                    <a:pt x="1759" y="1358"/>
                    <a:pt x="1765" y="1359"/>
                  </a:cubicBezTo>
                  <a:cubicBezTo>
                    <a:pt x="1772" y="1361"/>
                    <a:pt x="1780" y="1363"/>
                    <a:pt x="1787" y="1364"/>
                  </a:cubicBezTo>
                  <a:cubicBezTo>
                    <a:pt x="1795" y="1366"/>
                    <a:pt x="1802" y="1368"/>
                    <a:pt x="1809" y="1370"/>
                  </a:cubicBezTo>
                  <a:cubicBezTo>
                    <a:pt x="1817" y="1372"/>
                    <a:pt x="1824" y="1374"/>
                    <a:pt x="1831" y="1377"/>
                  </a:cubicBezTo>
                  <a:cubicBezTo>
                    <a:pt x="1839" y="1379"/>
                    <a:pt x="1846" y="1381"/>
                    <a:pt x="1853" y="1384"/>
                  </a:cubicBezTo>
                  <a:cubicBezTo>
                    <a:pt x="1860" y="1386"/>
                    <a:pt x="1868" y="1389"/>
                    <a:pt x="1875" y="1391"/>
                  </a:cubicBezTo>
                  <a:cubicBezTo>
                    <a:pt x="1882" y="1394"/>
                    <a:pt x="1889" y="1397"/>
                    <a:pt x="1896" y="1400"/>
                  </a:cubicBezTo>
                  <a:cubicBezTo>
                    <a:pt x="1902" y="1402"/>
                    <a:pt x="1907" y="1404"/>
                    <a:pt x="1912" y="1406"/>
                  </a:cubicBezTo>
                  <a:cubicBezTo>
                    <a:pt x="1914" y="1407"/>
                    <a:pt x="1916" y="1408"/>
                    <a:pt x="1918" y="1409"/>
                  </a:cubicBezTo>
                  <a:cubicBezTo>
                    <a:pt x="1922" y="1411"/>
                    <a:pt x="1927" y="1413"/>
                    <a:pt x="1931" y="1415"/>
                  </a:cubicBezTo>
                  <a:cubicBezTo>
                    <a:pt x="1939" y="1419"/>
                    <a:pt x="1939" y="1419"/>
                    <a:pt x="1939" y="1419"/>
                  </a:cubicBezTo>
                  <a:cubicBezTo>
                    <a:pt x="1940" y="1420"/>
                    <a:pt x="1940" y="1420"/>
                    <a:pt x="1940" y="1420"/>
                  </a:cubicBezTo>
                  <a:cubicBezTo>
                    <a:pt x="1950" y="1425"/>
                    <a:pt x="1950" y="1425"/>
                    <a:pt x="1950" y="1425"/>
                  </a:cubicBezTo>
                  <a:cubicBezTo>
                    <a:pt x="1954" y="1428"/>
                    <a:pt x="1954" y="1428"/>
                    <a:pt x="1954" y="1428"/>
                  </a:cubicBezTo>
                  <a:cubicBezTo>
                    <a:pt x="1957" y="1429"/>
                    <a:pt x="1957" y="1429"/>
                    <a:pt x="1957" y="1429"/>
                  </a:cubicBezTo>
                  <a:cubicBezTo>
                    <a:pt x="1959" y="1430"/>
                    <a:pt x="1959" y="1430"/>
                    <a:pt x="1959" y="1430"/>
                  </a:cubicBezTo>
                  <a:cubicBezTo>
                    <a:pt x="1960" y="1431"/>
                    <a:pt x="1960" y="1431"/>
                    <a:pt x="1960" y="1431"/>
                  </a:cubicBezTo>
                  <a:cubicBezTo>
                    <a:pt x="1968" y="1436"/>
                    <a:pt x="1968" y="1436"/>
                    <a:pt x="1968" y="1436"/>
                  </a:cubicBezTo>
                  <a:cubicBezTo>
                    <a:pt x="1972" y="1438"/>
                    <a:pt x="1976" y="1440"/>
                    <a:pt x="1980" y="1443"/>
                  </a:cubicBezTo>
                  <a:cubicBezTo>
                    <a:pt x="1982" y="1444"/>
                    <a:pt x="1984" y="1445"/>
                    <a:pt x="1986" y="1446"/>
                  </a:cubicBezTo>
                  <a:cubicBezTo>
                    <a:pt x="1991" y="1449"/>
                    <a:pt x="1991" y="1449"/>
                    <a:pt x="1991" y="1449"/>
                  </a:cubicBezTo>
                  <a:cubicBezTo>
                    <a:pt x="1995" y="1452"/>
                    <a:pt x="1995" y="1452"/>
                    <a:pt x="1995" y="1452"/>
                  </a:cubicBezTo>
                  <a:cubicBezTo>
                    <a:pt x="2001" y="1456"/>
                    <a:pt x="2001" y="1456"/>
                    <a:pt x="2001" y="1456"/>
                  </a:cubicBezTo>
                  <a:cubicBezTo>
                    <a:pt x="2004" y="1458"/>
                    <a:pt x="2004" y="1458"/>
                    <a:pt x="2004" y="1458"/>
                  </a:cubicBezTo>
                  <a:cubicBezTo>
                    <a:pt x="2010" y="1462"/>
                    <a:pt x="2015" y="1465"/>
                    <a:pt x="2021" y="1469"/>
                  </a:cubicBezTo>
                  <a:cubicBezTo>
                    <a:pt x="2021" y="1469"/>
                    <a:pt x="2021" y="1469"/>
                    <a:pt x="2021" y="1469"/>
                  </a:cubicBezTo>
                  <a:cubicBezTo>
                    <a:pt x="2027" y="1473"/>
                    <a:pt x="2033" y="1477"/>
                    <a:pt x="2038" y="1482"/>
                  </a:cubicBezTo>
                  <a:cubicBezTo>
                    <a:pt x="2039" y="1482"/>
                    <a:pt x="2040" y="1483"/>
                    <a:pt x="2041" y="1484"/>
                  </a:cubicBezTo>
                  <a:cubicBezTo>
                    <a:pt x="2046" y="1487"/>
                    <a:pt x="2050" y="1490"/>
                    <a:pt x="2055" y="1494"/>
                  </a:cubicBezTo>
                  <a:cubicBezTo>
                    <a:pt x="2057" y="1496"/>
                    <a:pt x="2059" y="1498"/>
                    <a:pt x="2061" y="1499"/>
                  </a:cubicBezTo>
                  <a:cubicBezTo>
                    <a:pt x="2064" y="1502"/>
                    <a:pt x="2067" y="1505"/>
                    <a:pt x="2071" y="1507"/>
                  </a:cubicBezTo>
                  <a:cubicBezTo>
                    <a:pt x="2073" y="1509"/>
                    <a:pt x="2076" y="1512"/>
                    <a:pt x="2078" y="1514"/>
                  </a:cubicBezTo>
                  <a:cubicBezTo>
                    <a:pt x="2081" y="1516"/>
                    <a:pt x="2081" y="1516"/>
                    <a:pt x="2081" y="1516"/>
                  </a:cubicBezTo>
                  <a:cubicBezTo>
                    <a:pt x="2086" y="1521"/>
                    <a:pt x="2086" y="1521"/>
                    <a:pt x="2086" y="1521"/>
                  </a:cubicBezTo>
                  <a:cubicBezTo>
                    <a:pt x="2090" y="1525"/>
                    <a:pt x="2095" y="1529"/>
                    <a:pt x="2099" y="1533"/>
                  </a:cubicBezTo>
                  <a:cubicBezTo>
                    <a:pt x="2103" y="1537"/>
                    <a:pt x="2107" y="1542"/>
                    <a:pt x="2111" y="1546"/>
                  </a:cubicBezTo>
                  <a:cubicBezTo>
                    <a:pt x="2116" y="1551"/>
                    <a:pt x="2116" y="1551"/>
                    <a:pt x="2116" y="1551"/>
                  </a:cubicBezTo>
                  <a:cubicBezTo>
                    <a:pt x="2118" y="1553"/>
                    <a:pt x="2118" y="1553"/>
                    <a:pt x="2118" y="1553"/>
                  </a:cubicBezTo>
                  <a:cubicBezTo>
                    <a:pt x="2120" y="1556"/>
                    <a:pt x="2122" y="1558"/>
                    <a:pt x="2124" y="1561"/>
                  </a:cubicBezTo>
                  <a:cubicBezTo>
                    <a:pt x="2128" y="1565"/>
                    <a:pt x="2131" y="1569"/>
                    <a:pt x="2135" y="1573"/>
                  </a:cubicBezTo>
                  <a:cubicBezTo>
                    <a:pt x="2135" y="1574"/>
                    <a:pt x="2136" y="1575"/>
                    <a:pt x="2137" y="1577"/>
                  </a:cubicBezTo>
                  <a:cubicBezTo>
                    <a:pt x="2141" y="1582"/>
                    <a:pt x="2145" y="1587"/>
                    <a:pt x="2149" y="1593"/>
                  </a:cubicBezTo>
                  <a:cubicBezTo>
                    <a:pt x="2152" y="1598"/>
                    <a:pt x="2152" y="1598"/>
                    <a:pt x="2152" y="1598"/>
                  </a:cubicBezTo>
                  <a:cubicBezTo>
                    <a:pt x="2155" y="1601"/>
                    <a:pt x="2155" y="1601"/>
                    <a:pt x="2155" y="1601"/>
                  </a:cubicBezTo>
                  <a:cubicBezTo>
                    <a:pt x="2156" y="1604"/>
                    <a:pt x="2158" y="1607"/>
                    <a:pt x="2160" y="1610"/>
                  </a:cubicBezTo>
                  <a:cubicBezTo>
                    <a:pt x="2163" y="1615"/>
                    <a:pt x="2166" y="1620"/>
                    <a:pt x="2169" y="1626"/>
                  </a:cubicBezTo>
                  <a:cubicBezTo>
                    <a:pt x="2170" y="1626"/>
                    <a:pt x="2170" y="1626"/>
                    <a:pt x="2170" y="1627"/>
                  </a:cubicBezTo>
                  <a:cubicBezTo>
                    <a:pt x="2173" y="1633"/>
                    <a:pt x="2176" y="1639"/>
                    <a:pt x="2179" y="1644"/>
                  </a:cubicBezTo>
                  <a:cubicBezTo>
                    <a:pt x="2181" y="1649"/>
                    <a:pt x="2183" y="1654"/>
                    <a:pt x="2185" y="1658"/>
                  </a:cubicBezTo>
                  <a:cubicBezTo>
                    <a:pt x="2186" y="1660"/>
                    <a:pt x="2186" y="1661"/>
                    <a:pt x="2187" y="1662"/>
                  </a:cubicBezTo>
                  <a:cubicBezTo>
                    <a:pt x="2189" y="1669"/>
                    <a:pt x="2192" y="1675"/>
                    <a:pt x="2194" y="1681"/>
                  </a:cubicBezTo>
                  <a:cubicBezTo>
                    <a:pt x="2196" y="1686"/>
                    <a:pt x="2198" y="1692"/>
                    <a:pt x="2199" y="1698"/>
                  </a:cubicBezTo>
                  <a:cubicBezTo>
                    <a:pt x="2200" y="1698"/>
                    <a:pt x="2200" y="1699"/>
                    <a:pt x="2200" y="1699"/>
                  </a:cubicBezTo>
                  <a:cubicBezTo>
                    <a:pt x="2202" y="1706"/>
                    <a:pt x="2203" y="1712"/>
                    <a:pt x="2205" y="1718"/>
                  </a:cubicBezTo>
                  <a:cubicBezTo>
                    <a:pt x="2205" y="1722"/>
                    <a:pt x="2206" y="1725"/>
                    <a:pt x="2207" y="1728"/>
                  </a:cubicBezTo>
                  <a:cubicBezTo>
                    <a:pt x="2208" y="1737"/>
                    <a:pt x="2208" y="1737"/>
                    <a:pt x="2208" y="1737"/>
                  </a:cubicBezTo>
                  <a:cubicBezTo>
                    <a:pt x="2210" y="1747"/>
                    <a:pt x="2210" y="1747"/>
                    <a:pt x="2210" y="1747"/>
                  </a:cubicBezTo>
                  <a:cubicBezTo>
                    <a:pt x="2211" y="1750"/>
                    <a:pt x="2211" y="1750"/>
                    <a:pt x="2211" y="1750"/>
                  </a:cubicBezTo>
                  <a:cubicBezTo>
                    <a:pt x="2211" y="1752"/>
                    <a:pt x="2211" y="1752"/>
                    <a:pt x="2211" y="1752"/>
                  </a:cubicBezTo>
                  <a:cubicBezTo>
                    <a:pt x="2211" y="1757"/>
                    <a:pt x="2211" y="1757"/>
                    <a:pt x="2211" y="1757"/>
                  </a:cubicBezTo>
                  <a:cubicBezTo>
                    <a:pt x="2212" y="1763"/>
                    <a:pt x="2212" y="1769"/>
                    <a:pt x="2213" y="1776"/>
                  </a:cubicBezTo>
                  <a:cubicBezTo>
                    <a:pt x="2214" y="1782"/>
                    <a:pt x="2213" y="1789"/>
                    <a:pt x="2214" y="1795"/>
                  </a:cubicBezTo>
                  <a:cubicBezTo>
                    <a:pt x="2214" y="1805"/>
                    <a:pt x="2214" y="1805"/>
                    <a:pt x="2214" y="1805"/>
                  </a:cubicBezTo>
                  <a:cubicBezTo>
                    <a:pt x="2214" y="1814"/>
                    <a:pt x="2214" y="1814"/>
                    <a:pt x="2214" y="1814"/>
                  </a:cubicBezTo>
                  <a:cubicBezTo>
                    <a:pt x="2213" y="1820"/>
                    <a:pt x="2213" y="1827"/>
                    <a:pt x="2213" y="1833"/>
                  </a:cubicBezTo>
                  <a:cubicBezTo>
                    <a:pt x="2212" y="1837"/>
                    <a:pt x="2212" y="1842"/>
                    <a:pt x="2211" y="1846"/>
                  </a:cubicBezTo>
                  <a:cubicBezTo>
                    <a:pt x="2211" y="1854"/>
                    <a:pt x="2210" y="1863"/>
                    <a:pt x="2208" y="1871"/>
                  </a:cubicBezTo>
                  <a:cubicBezTo>
                    <a:pt x="2207" y="1877"/>
                    <a:pt x="2207" y="1883"/>
                    <a:pt x="2205" y="1889"/>
                  </a:cubicBezTo>
                  <a:cubicBezTo>
                    <a:pt x="2204" y="1896"/>
                    <a:pt x="2203" y="1902"/>
                    <a:pt x="2201" y="1908"/>
                  </a:cubicBezTo>
                  <a:cubicBezTo>
                    <a:pt x="2200" y="1914"/>
                    <a:pt x="2198" y="1920"/>
                    <a:pt x="2197" y="1926"/>
                  </a:cubicBezTo>
                  <a:cubicBezTo>
                    <a:pt x="2195" y="1932"/>
                    <a:pt x="2194" y="1938"/>
                    <a:pt x="2192" y="1944"/>
                  </a:cubicBezTo>
                  <a:cubicBezTo>
                    <a:pt x="2190" y="1950"/>
                    <a:pt x="2188" y="1956"/>
                    <a:pt x="2186" y="1962"/>
                  </a:cubicBezTo>
                  <a:cubicBezTo>
                    <a:pt x="2184" y="1971"/>
                    <a:pt x="2184" y="1971"/>
                    <a:pt x="2184" y="1971"/>
                  </a:cubicBezTo>
                  <a:cubicBezTo>
                    <a:pt x="2181" y="1979"/>
                    <a:pt x="2181" y="1979"/>
                    <a:pt x="2181" y="1979"/>
                  </a:cubicBezTo>
                  <a:cubicBezTo>
                    <a:pt x="2180" y="1981"/>
                    <a:pt x="2180" y="1982"/>
                    <a:pt x="2179" y="1984"/>
                  </a:cubicBezTo>
                  <a:cubicBezTo>
                    <a:pt x="2177" y="1988"/>
                    <a:pt x="2176" y="1992"/>
                    <a:pt x="2174" y="1997"/>
                  </a:cubicBezTo>
                  <a:cubicBezTo>
                    <a:pt x="2174" y="1998"/>
                    <a:pt x="2174" y="1998"/>
                    <a:pt x="2173" y="1999"/>
                  </a:cubicBezTo>
                  <a:cubicBezTo>
                    <a:pt x="2197" y="1999"/>
                    <a:pt x="2197" y="1999"/>
                    <a:pt x="2197" y="1999"/>
                  </a:cubicBezTo>
                  <a:cubicBezTo>
                    <a:pt x="2198" y="1996"/>
                    <a:pt x="2199" y="1992"/>
                    <a:pt x="2200" y="1989"/>
                  </a:cubicBezTo>
                  <a:lnTo>
                    <a:pt x="2204" y="198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 name="Freeform 8">
              <a:extLst>
                <a:ext uri="{FF2B5EF4-FFF2-40B4-BE49-F238E27FC236}">
                  <a16:creationId xmlns:a16="http://schemas.microsoft.com/office/drawing/2014/main" id="{C07BD5E1-8029-59A7-D8C5-DE863A2EF420}"/>
                </a:ext>
              </a:extLst>
            </p:cNvPr>
            <p:cNvSpPr>
              <a:spLocks/>
            </p:cNvSpPr>
            <p:nvPr/>
          </p:nvSpPr>
          <p:spPr bwMode="auto">
            <a:xfrm>
              <a:off x="968375" y="3740150"/>
              <a:ext cx="146050" cy="474663"/>
            </a:xfrm>
            <a:custGeom>
              <a:avLst/>
              <a:gdLst>
                <a:gd name="T0" fmla="*/ 50 w 57"/>
                <a:gd name="T1" fmla="*/ 170 h 187"/>
                <a:gd name="T2" fmla="*/ 43 w 57"/>
                <a:gd name="T3" fmla="*/ 160 h 187"/>
                <a:gd name="T4" fmla="*/ 37 w 57"/>
                <a:gd name="T5" fmla="*/ 149 h 187"/>
                <a:gd name="T6" fmla="*/ 36 w 57"/>
                <a:gd name="T7" fmla="*/ 147 h 187"/>
                <a:gd name="T8" fmla="*/ 36 w 57"/>
                <a:gd name="T9" fmla="*/ 146 h 187"/>
                <a:gd name="T10" fmla="*/ 31 w 57"/>
                <a:gd name="T11" fmla="*/ 136 h 187"/>
                <a:gd name="T12" fmla="*/ 27 w 57"/>
                <a:gd name="T13" fmla="*/ 125 h 187"/>
                <a:gd name="T14" fmla="*/ 26 w 57"/>
                <a:gd name="T15" fmla="*/ 121 h 187"/>
                <a:gd name="T16" fmla="*/ 23 w 57"/>
                <a:gd name="T17" fmla="*/ 113 h 187"/>
                <a:gd name="T18" fmla="*/ 22 w 57"/>
                <a:gd name="T19" fmla="*/ 108 h 187"/>
                <a:gd name="T20" fmla="*/ 21 w 57"/>
                <a:gd name="T21" fmla="*/ 102 h 187"/>
                <a:gd name="T22" fmla="*/ 21 w 57"/>
                <a:gd name="T23" fmla="*/ 101 h 187"/>
                <a:gd name="T24" fmla="*/ 18 w 57"/>
                <a:gd name="T25" fmla="*/ 78 h 187"/>
                <a:gd name="T26" fmla="*/ 18 w 57"/>
                <a:gd name="T27" fmla="*/ 51 h 187"/>
                <a:gd name="T28" fmla="*/ 33 w 57"/>
                <a:gd name="T29" fmla="*/ 0 h 187"/>
                <a:gd name="T30" fmla="*/ 27 w 57"/>
                <a:gd name="T31" fmla="*/ 0 h 187"/>
                <a:gd name="T32" fmla="*/ 25 w 57"/>
                <a:gd name="T33" fmla="*/ 0 h 187"/>
                <a:gd name="T34" fmla="*/ 18 w 57"/>
                <a:gd name="T35" fmla="*/ 0 h 187"/>
                <a:gd name="T36" fmla="*/ 14 w 57"/>
                <a:gd name="T37" fmla="*/ 0 h 187"/>
                <a:gd name="T38" fmla="*/ 2 w 57"/>
                <a:gd name="T39" fmla="*/ 49 h 187"/>
                <a:gd name="T40" fmla="*/ 1 w 57"/>
                <a:gd name="T41" fmla="*/ 73 h 187"/>
                <a:gd name="T42" fmla="*/ 3 w 57"/>
                <a:gd name="T43" fmla="*/ 95 h 187"/>
                <a:gd name="T44" fmla="*/ 3 w 57"/>
                <a:gd name="T45" fmla="*/ 100 h 187"/>
                <a:gd name="T46" fmla="*/ 4 w 57"/>
                <a:gd name="T47" fmla="*/ 104 h 187"/>
                <a:gd name="T48" fmla="*/ 7 w 57"/>
                <a:gd name="T49" fmla="*/ 117 h 187"/>
                <a:gd name="T50" fmla="*/ 8 w 57"/>
                <a:gd name="T51" fmla="*/ 119 h 187"/>
                <a:gd name="T52" fmla="*/ 11 w 57"/>
                <a:gd name="T53" fmla="*/ 130 h 187"/>
                <a:gd name="T54" fmla="*/ 13 w 57"/>
                <a:gd name="T55" fmla="*/ 136 h 187"/>
                <a:gd name="T56" fmla="*/ 15 w 57"/>
                <a:gd name="T57" fmla="*/ 140 h 187"/>
                <a:gd name="T58" fmla="*/ 19 w 57"/>
                <a:gd name="T59" fmla="*/ 150 h 187"/>
                <a:gd name="T60" fmla="*/ 21 w 57"/>
                <a:gd name="T61" fmla="*/ 154 h 187"/>
                <a:gd name="T62" fmla="*/ 25 w 57"/>
                <a:gd name="T63" fmla="*/ 162 h 187"/>
                <a:gd name="T64" fmla="*/ 30 w 57"/>
                <a:gd name="T65" fmla="*/ 171 h 187"/>
                <a:gd name="T66" fmla="*/ 31 w 57"/>
                <a:gd name="T67" fmla="*/ 172 h 187"/>
                <a:gd name="T68" fmla="*/ 38 w 57"/>
                <a:gd name="T69" fmla="*/ 182 h 187"/>
                <a:gd name="T70" fmla="*/ 42 w 57"/>
                <a:gd name="T71" fmla="*/ 187 h 187"/>
                <a:gd name="T72" fmla="*/ 47 w 57"/>
                <a:gd name="T73" fmla="*/ 184 h 187"/>
                <a:gd name="T74" fmla="*/ 50 w 57"/>
                <a:gd name="T75" fmla="*/ 182 h 187"/>
                <a:gd name="T76" fmla="*/ 57 w 57"/>
                <a:gd name="T77" fmla="*/ 179 h 187"/>
                <a:gd name="T78" fmla="*/ 52 w 57"/>
                <a:gd name="T79" fmla="*/ 173 h 187"/>
                <a:gd name="T80" fmla="*/ 50 w 57"/>
                <a:gd name="T81" fmla="*/ 1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187">
                  <a:moveTo>
                    <a:pt x="50" y="170"/>
                  </a:moveTo>
                  <a:cubicBezTo>
                    <a:pt x="48" y="167"/>
                    <a:pt x="45" y="163"/>
                    <a:pt x="43" y="160"/>
                  </a:cubicBezTo>
                  <a:cubicBezTo>
                    <a:pt x="41" y="156"/>
                    <a:pt x="39" y="153"/>
                    <a:pt x="37" y="149"/>
                  </a:cubicBezTo>
                  <a:cubicBezTo>
                    <a:pt x="37" y="148"/>
                    <a:pt x="36" y="148"/>
                    <a:pt x="36" y="147"/>
                  </a:cubicBezTo>
                  <a:cubicBezTo>
                    <a:pt x="36" y="147"/>
                    <a:pt x="36" y="147"/>
                    <a:pt x="36" y="146"/>
                  </a:cubicBezTo>
                  <a:cubicBezTo>
                    <a:pt x="34" y="143"/>
                    <a:pt x="32" y="140"/>
                    <a:pt x="31" y="136"/>
                  </a:cubicBezTo>
                  <a:cubicBezTo>
                    <a:pt x="29" y="132"/>
                    <a:pt x="28" y="129"/>
                    <a:pt x="27" y="125"/>
                  </a:cubicBezTo>
                  <a:cubicBezTo>
                    <a:pt x="26" y="123"/>
                    <a:pt x="26" y="122"/>
                    <a:pt x="26" y="121"/>
                  </a:cubicBezTo>
                  <a:cubicBezTo>
                    <a:pt x="25" y="118"/>
                    <a:pt x="24" y="116"/>
                    <a:pt x="23" y="113"/>
                  </a:cubicBezTo>
                  <a:cubicBezTo>
                    <a:pt x="23" y="111"/>
                    <a:pt x="23" y="110"/>
                    <a:pt x="22" y="108"/>
                  </a:cubicBezTo>
                  <a:cubicBezTo>
                    <a:pt x="22" y="106"/>
                    <a:pt x="21" y="104"/>
                    <a:pt x="21" y="102"/>
                  </a:cubicBezTo>
                  <a:cubicBezTo>
                    <a:pt x="21" y="102"/>
                    <a:pt x="21" y="101"/>
                    <a:pt x="21" y="101"/>
                  </a:cubicBezTo>
                  <a:cubicBezTo>
                    <a:pt x="19" y="93"/>
                    <a:pt x="18" y="85"/>
                    <a:pt x="18" y="78"/>
                  </a:cubicBezTo>
                  <a:cubicBezTo>
                    <a:pt x="17" y="69"/>
                    <a:pt x="17" y="60"/>
                    <a:pt x="18" y="51"/>
                  </a:cubicBezTo>
                  <a:cubicBezTo>
                    <a:pt x="20" y="34"/>
                    <a:pt x="25" y="17"/>
                    <a:pt x="33" y="0"/>
                  </a:cubicBezTo>
                  <a:cubicBezTo>
                    <a:pt x="27" y="0"/>
                    <a:pt x="27" y="0"/>
                    <a:pt x="27" y="0"/>
                  </a:cubicBezTo>
                  <a:cubicBezTo>
                    <a:pt x="25" y="0"/>
                    <a:pt x="25" y="0"/>
                    <a:pt x="25" y="0"/>
                  </a:cubicBezTo>
                  <a:cubicBezTo>
                    <a:pt x="18" y="0"/>
                    <a:pt x="18" y="0"/>
                    <a:pt x="18" y="0"/>
                  </a:cubicBezTo>
                  <a:cubicBezTo>
                    <a:pt x="14" y="0"/>
                    <a:pt x="14" y="0"/>
                    <a:pt x="14" y="0"/>
                  </a:cubicBezTo>
                  <a:cubicBezTo>
                    <a:pt x="8" y="16"/>
                    <a:pt x="3" y="32"/>
                    <a:pt x="2" y="49"/>
                  </a:cubicBezTo>
                  <a:cubicBezTo>
                    <a:pt x="1" y="57"/>
                    <a:pt x="0" y="65"/>
                    <a:pt x="1" y="73"/>
                  </a:cubicBezTo>
                  <a:cubicBezTo>
                    <a:pt x="1" y="80"/>
                    <a:pt x="2" y="88"/>
                    <a:pt x="3" y="95"/>
                  </a:cubicBezTo>
                  <a:cubicBezTo>
                    <a:pt x="3" y="97"/>
                    <a:pt x="3" y="98"/>
                    <a:pt x="3" y="100"/>
                  </a:cubicBezTo>
                  <a:cubicBezTo>
                    <a:pt x="4" y="101"/>
                    <a:pt x="4" y="103"/>
                    <a:pt x="4" y="104"/>
                  </a:cubicBezTo>
                  <a:cubicBezTo>
                    <a:pt x="5" y="108"/>
                    <a:pt x="6" y="113"/>
                    <a:pt x="7" y="117"/>
                  </a:cubicBezTo>
                  <a:cubicBezTo>
                    <a:pt x="7" y="118"/>
                    <a:pt x="8" y="118"/>
                    <a:pt x="8" y="119"/>
                  </a:cubicBezTo>
                  <a:cubicBezTo>
                    <a:pt x="9" y="123"/>
                    <a:pt x="10" y="127"/>
                    <a:pt x="11" y="130"/>
                  </a:cubicBezTo>
                  <a:cubicBezTo>
                    <a:pt x="12" y="132"/>
                    <a:pt x="12" y="134"/>
                    <a:pt x="13" y="136"/>
                  </a:cubicBezTo>
                  <a:cubicBezTo>
                    <a:pt x="14" y="137"/>
                    <a:pt x="14" y="139"/>
                    <a:pt x="15" y="140"/>
                  </a:cubicBezTo>
                  <a:cubicBezTo>
                    <a:pt x="16" y="143"/>
                    <a:pt x="17" y="147"/>
                    <a:pt x="19" y="150"/>
                  </a:cubicBezTo>
                  <a:cubicBezTo>
                    <a:pt x="19" y="151"/>
                    <a:pt x="20" y="152"/>
                    <a:pt x="21" y="154"/>
                  </a:cubicBezTo>
                  <a:cubicBezTo>
                    <a:pt x="22" y="156"/>
                    <a:pt x="23" y="159"/>
                    <a:pt x="25" y="162"/>
                  </a:cubicBezTo>
                  <a:cubicBezTo>
                    <a:pt x="27" y="165"/>
                    <a:pt x="28" y="168"/>
                    <a:pt x="30" y="171"/>
                  </a:cubicBezTo>
                  <a:cubicBezTo>
                    <a:pt x="31" y="171"/>
                    <a:pt x="31" y="172"/>
                    <a:pt x="31" y="172"/>
                  </a:cubicBezTo>
                  <a:cubicBezTo>
                    <a:pt x="34" y="176"/>
                    <a:pt x="36" y="179"/>
                    <a:pt x="38" y="182"/>
                  </a:cubicBezTo>
                  <a:cubicBezTo>
                    <a:pt x="39" y="183"/>
                    <a:pt x="41" y="185"/>
                    <a:pt x="42" y="187"/>
                  </a:cubicBezTo>
                  <a:cubicBezTo>
                    <a:pt x="44" y="186"/>
                    <a:pt x="45" y="185"/>
                    <a:pt x="47" y="184"/>
                  </a:cubicBezTo>
                  <a:cubicBezTo>
                    <a:pt x="48" y="184"/>
                    <a:pt x="49" y="183"/>
                    <a:pt x="50" y="182"/>
                  </a:cubicBezTo>
                  <a:cubicBezTo>
                    <a:pt x="52" y="181"/>
                    <a:pt x="55" y="180"/>
                    <a:pt x="57" y="179"/>
                  </a:cubicBezTo>
                  <a:cubicBezTo>
                    <a:pt x="55" y="177"/>
                    <a:pt x="54" y="175"/>
                    <a:pt x="52" y="173"/>
                  </a:cubicBezTo>
                  <a:cubicBezTo>
                    <a:pt x="52" y="172"/>
                    <a:pt x="51" y="171"/>
                    <a:pt x="50" y="17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Freeform 9">
              <a:extLst>
                <a:ext uri="{FF2B5EF4-FFF2-40B4-BE49-F238E27FC236}">
                  <a16:creationId xmlns:a16="http://schemas.microsoft.com/office/drawing/2014/main" id="{7B6E2039-9698-AAC7-C064-FC4BC43EA30B}"/>
                </a:ext>
              </a:extLst>
            </p:cNvPr>
            <p:cNvSpPr>
              <a:spLocks/>
            </p:cNvSpPr>
            <p:nvPr/>
          </p:nvSpPr>
          <p:spPr bwMode="auto">
            <a:xfrm>
              <a:off x="1119188" y="3303588"/>
              <a:ext cx="454025" cy="268288"/>
            </a:xfrm>
            <a:custGeom>
              <a:avLst/>
              <a:gdLst>
                <a:gd name="T0" fmla="*/ 74 w 179"/>
                <a:gd name="T1" fmla="*/ 66 h 106"/>
                <a:gd name="T2" fmla="*/ 83 w 179"/>
                <a:gd name="T3" fmla="*/ 60 h 106"/>
                <a:gd name="T4" fmla="*/ 85 w 179"/>
                <a:gd name="T5" fmla="*/ 59 h 106"/>
                <a:gd name="T6" fmla="*/ 95 w 179"/>
                <a:gd name="T7" fmla="*/ 53 h 106"/>
                <a:gd name="T8" fmla="*/ 106 w 179"/>
                <a:gd name="T9" fmla="*/ 47 h 106"/>
                <a:gd name="T10" fmla="*/ 110 w 179"/>
                <a:gd name="T11" fmla="*/ 45 h 106"/>
                <a:gd name="T12" fmla="*/ 116 w 179"/>
                <a:gd name="T13" fmla="*/ 41 h 106"/>
                <a:gd name="T14" fmla="*/ 127 w 179"/>
                <a:gd name="T15" fmla="*/ 35 h 106"/>
                <a:gd name="T16" fmla="*/ 135 w 179"/>
                <a:gd name="T17" fmla="*/ 31 h 106"/>
                <a:gd name="T18" fmla="*/ 137 w 179"/>
                <a:gd name="T19" fmla="*/ 30 h 106"/>
                <a:gd name="T20" fmla="*/ 147 w 179"/>
                <a:gd name="T21" fmla="*/ 25 h 106"/>
                <a:gd name="T22" fmla="*/ 153 w 179"/>
                <a:gd name="T23" fmla="*/ 22 h 106"/>
                <a:gd name="T24" fmla="*/ 157 w 179"/>
                <a:gd name="T25" fmla="*/ 20 h 106"/>
                <a:gd name="T26" fmla="*/ 161 w 179"/>
                <a:gd name="T27" fmla="*/ 18 h 106"/>
                <a:gd name="T28" fmla="*/ 168 w 179"/>
                <a:gd name="T29" fmla="*/ 15 h 106"/>
                <a:gd name="T30" fmla="*/ 178 w 179"/>
                <a:gd name="T31" fmla="*/ 11 h 106"/>
                <a:gd name="T32" fmla="*/ 179 w 179"/>
                <a:gd name="T33" fmla="*/ 10 h 106"/>
                <a:gd name="T34" fmla="*/ 178 w 179"/>
                <a:gd name="T35" fmla="*/ 9 h 106"/>
                <a:gd name="T36" fmla="*/ 173 w 179"/>
                <a:gd name="T37" fmla="*/ 5 h 106"/>
                <a:gd name="T38" fmla="*/ 170 w 179"/>
                <a:gd name="T39" fmla="*/ 4 h 106"/>
                <a:gd name="T40" fmla="*/ 165 w 179"/>
                <a:gd name="T41" fmla="*/ 1 h 106"/>
                <a:gd name="T42" fmla="*/ 162 w 179"/>
                <a:gd name="T43" fmla="*/ 0 h 106"/>
                <a:gd name="T44" fmla="*/ 161 w 179"/>
                <a:gd name="T45" fmla="*/ 0 h 106"/>
                <a:gd name="T46" fmla="*/ 152 w 179"/>
                <a:gd name="T47" fmla="*/ 3 h 106"/>
                <a:gd name="T48" fmla="*/ 146 w 179"/>
                <a:gd name="T49" fmla="*/ 6 h 106"/>
                <a:gd name="T50" fmla="*/ 142 w 179"/>
                <a:gd name="T51" fmla="*/ 8 h 106"/>
                <a:gd name="T52" fmla="*/ 141 w 179"/>
                <a:gd name="T53" fmla="*/ 9 h 106"/>
                <a:gd name="T54" fmla="*/ 132 w 179"/>
                <a:gd name="T55" fmla="*/ 13 h 106"/>
                <a:gd name="T56" fmla="*/ 122 w 179"/>
                <a:gd name="T57" fmla="*/ 18 h 106"/>
                <a:gd name="T58" fmla="*/ 115 w 179"/>
                <a:gd name="T59" fmla="*/ 22 h 106"/>
                <a:gd name="T60" fmla="*/ 111 w 179"/>
                <a:gd name="T61" fmla="*/ 24 h 106"/>
                <a:gd name="T62" fmla="*/ 101 w 179"/>
                <a:gd name="T63" fmla="*/ 30 h 106"/>
                <a:gd name="T64" fmla="*/ 90 w 179"/>
                <a:gd name="T65" fmla="*/ 36 h 106"/>
                <a:gd name="T66" fmla="*/ 89 w 179"/>
                <a:gd name="T67" fmla="*/ 37 h 106"/>
                <a:gd name="T68" fmla="*/ 80 w 179"/>
                <a:gd name="T69" fmla="*/ 42 h 106"/>
                <a:gd name="T70" fmla="*/ 69 w 179"/>
                <a:gd name="T71" fmla="*/ 49 h 106"/>
                <a:gd name="T72" fmla="*/ 62 w 179"/>
                <a:gd name="T73" fmla="*/ 54 h 106"/>
                <a:gd name="T74" fmla="*/ 59 w 179"/>
                <a:gd name="T75" fmla="*/ 56 h 106"/>
                <a:gd name="T76" fmla="*/ 48 w 179"/>
                <a:gd name="T77" fmla="*/ 64 h 106"/>
                <a:gd name="T78" fmla="*/ 37 w 179"/>
                <a:gd name="T79" fmla="*/ 72 h 106"/>
                <a:gd name="T80" fmla="*/ 36 w 179"/>
                <a:gd name="T81" fmla="*/ 72 h 106"/>
                <a:gd name="T82" fmla="*/ 35 w 179"/>
                <a:gd name="T83" fmla="*/ 74 h 106"/>
                <a:gd name="T84" fmla="*/ 25 w 179"/>
                <a:gd name="T85" fmla="*/ 82 h 106"/>
                <a:gd name="T86" fmla="*/ 14 w 179"/>
                <a:gd name="T87" fmla="*/ 92 h 106"/>
                <a:gd name="T88" fmla="*/ 6 w 179"/>
                <a:gd name="T89" fmla="*/ 99 h 106"/>
                <a:gd name="T90" fmla="*/ 2 w 179"/>
                <a:gd name="T91" fmla="*/ 103 h 106"/>
                <a:gd name="T92" fmla="*/ 0 w 179"/>
                <a:gd name="T93" fmla="*/ 105 h 106"/>
                <a:gd name="T94" fmla="*/ 2 w 179"/>
                <a:gd name="T95" fmla="*/ 105 h 106"/>
                <a:gd name="T96" fmla="*/ 5 w 179"/>
                <a:gd name="T97" fmla="*/ 106 h 106"/>
                <a:gd name="T98" fmla="*/ 8 w 179"/>
                <a:gd name="T99" fmla="*/ 106 h 106"/>
                <a:gd name="T100" fmla="*/ 11 w 179"/>
                <a:gd name="T101" fmla="*/ 105 h 106"/>
                <a:gd name="T102" fmla="*/ 20 w 179"/>
                <a:gd name="T103" fmla="*/ 103 h 106"/>
                <a:gd name="T104" fmla="*/ 22 w 179"/>
                <a:gd name="T105" fmla="*/ 103 h 106"/>
                <a:gd name="T106" fmla="*/ 28 w 179"/>
                <a:gd name="T107" fmla="*/ 102 h 106"/>
                <a:gd name="T108" fmla="*/ 28 w 179"/>
                <a:gd name="T109" fmla="*/ 102 h 106"/>
                <a:gd name="T110" fmla="*/ 30 w 179"/>
                <a:gd name="T111" fmla="*/ 100 h 106"/>
                <a:gd name="T112" fmla="*/ 41 w 179"/>
                <a:gd name="T113" fmla="*/ 90 h 106"/>
                <a:gd name="T114" fmla="*/ 47 w 179"/>
                <a:gd name="T115" fmla="*/ 86 h 106"/>
                <a:gd name="T116" fmla="*/ 53 w 179"/>
                <a:gd name="T117" fmla="*/ 82 h 106"/>
                <a:gd name="T118" fmla="*/ 56 w 179"/>
                <a:gd name="T119" fmla="*/ 79 h 106"/>
                <a:gd name="T120" fmla="*/ 63 w 179"/>
                <a:gd name="T121" fmla="*/ 74 h 106"/>
                <a:gd name="T122" fmla="*/ 74 w 179"/>
                <a:gd name="T123"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 h="106">
                  <a:moveTo>
                    <a:pt x="74" y="66"/>
                  </a:moveTo>
                  <a:cubicBezTo>
                    <a:pt x="77" y="64"/>
                    <a:pt x="80" y="62"/>
                    <a:pt x="83" y="60"/>
                  </a:cubicBezTo>
                  <a:cubicBezTo>
                    <a:pt x="84" y="60"/>
                    <a:pt x="84" y="60"/>
                    <a:pt x="85" y="59"/>
                  </a:cubicBezTo>
                  <a:cubicBezTo>
                    <a:pt x="88" y="57"/>
                    <a:pt x="92" y="55"/>
                    <a:pt x="95" y="53"/>
                  </a:cubicBezTo>
                  <a:cubicBezTo>
                    <a:pt x="99" y="51"/>
                    <a:pt x="102" y="49"/>
                    <a:pt x="106" y="47"/>
                  </a:cubicBezTo>
                  <a:cubicBezTo>
                    <a:pt x="107" y="46"/>
                    <a:pt x="108" y="45"/>
                    <a:pt x="110" y="45"/>
                  </a:cubicBezTo>
                  <a:cubicBezTo>
                    <a:pt x="112" y="43"/>
                    <a:pt x="114" y="42"/>
                    <a:pt x="116" y="41"/>
                  </a:cubicBezTo>
                  <a:cubicBezTo>
                    <a:pt x="120" y="39"/>
                    <a:pt x="123" y="37"/>
                    <a:pt x="127" y="35"/>
                  </a:cubicBezTo>
                  <a:cubicBezTo>
                    <a:pt x="130" y="34"/>
                    <a:pt x="133" y="32"/>
                    <a:pt x="135" y="31"/>
                  </a:cubicBezTo>
                  <a:cubicBezTo>
                    <a:pt x="136" y="31"/>
                    <a:pt x="136" y="30"/>
                    <a:pt x="137" y="30"/>
                  </a:cubicBezTo>
                  <a:cubicBezTo>
                    <a:pt x="140" y="28"/>
                    <a:pt x="144" y="27"/>
                    <a:pt x="147" y="25"/>
                  </a:cubicBezTo>
                  <a:cubicBezTo>
                    <a:pt x="149" y="24"/>
                    <a:pt x="151" y="23"/>
                    <a:pt x="153" y="22"/>
                  </a:cubicBezTo>
                  <a:cubicBezTo>
                    <a:pt x="155" y="21"/>
                    <a:pt x="156" y="21"/>
                    <a:pt x="157" y="20"/>
                  </a:cubicBezTo>
                  <a:cubicBezTo>
                    <a:pt x="159" y="20"/>
                    <a:pt x="160" y="19"/>
                    <a:pt x="161" y="18"/>
                  </a:cubicBezTo>
                  <a:cubicBezTo>
                    <a:pt x="163" y="17"/>
                    <a:pt x="165" y="16"/>
                    <a:pt x="168" y="15"/>
                  </a:cubicBezTo>
                  <a:cubicBezTo>
                    <a:pt x="171" y="14"/>
                    <a:pt x="174" y="12"/>
                    <a:pt x="178" y="11"/>
                  </a:cubicBezTo>
                  <a:cubicBezTo>
                    <a:pt x="178" y="11"/>
                    <a:pt x="179" y="10"/>
                    <a:pt x="179" y="10"/>
                  </a:cubicBezTo>
                  <a:cubicBezTo>
                    <a:pt x="179" y="10"/>
                    <a:pt x="178" y="9"/>
                    <a:pt x="178" y="9"/>
                  </a:cubicBezTo>
                  <a:cubicBezTo>
                    <a:pt x="176" y="7"/>
                    <a:pt x="177" y="8"/>
                    <a:pt x="173" y="5"/>
                  </a:cubicBezTo>
                  <a:cubicBezTo>
                    <a:pt x="172" y="5"/>
                    <a:pt x="171" y="4"/>
                    <a:pt x="170" y="4"/>
                  </a:cubicBezTo>
                  <a:cubicBezTo>
                    <a:pt x="169" y="3"/>
                    <a:pt x="167" y="2"/>
                    <a:pt x="165" y="1"/>
                  </a:cubicBezTo>
                  <a:cubicBezTo>
                    <a:pt x="164" y="1"/>
                    <a:pt x="163" y="1"/>
                    <a:pt x="162" y="0"/>
                  </a:cubicBezTo>
                  <a:cubicBezTo>
                    <a:pt x="162" y="0"/>
                    <a:pt x="161" y="0"/>
                    <a:pt x="161" y="0"/>
                  </a:cubicBezTo>
                  <a:cubicBezTo>
                    <a:pt x="158" y="1"/>
                    <a:pt x="155" y="2"/>
                    <a:pt x="152" y="3"/>
                  </a:cubicBezTo>
                  <a:cubicBezTo>
                    <a:pt x="150" y="4"/>
                    <a:pt x="148" y="5"/>
                    <a:pt x="146" y="6"/>
                  </a:cubicBezTo>
                  <a:cubicBezTo>
                    <a:pt x="145" y="7"/>
                    <a:pt x="143" y="8"/>
                    <a:pt x="142" y="8"/>
                  </a:cubicBezTo>
                  <a:cubicBezTo>
                    <a:pt x="142" y="8"/>
                    <a:pt x="141" y="9"/>
                    <a:pt x="141" y="9"/>
                  </a:cubicBezTo>
                  <a:cubicBezTo>
                    <a:pt x="138" y="10"/>
                    <a:pt x="135" y="12"/>
                    <a:pt x="132" y="13"/>
                  </a:cubicBezTo>
                  <a:cubicBezTo>
                    <a:pt x="128" y="15"/>
                    <a:pt x="125" y="17"/>
                    <a:pt x="122" y="18"/>
                  </a:cubicBezTo>
                  <a:cubicBezTo>
                    <a:pt x="119" y="20"/>
                    <a:pt x="117" y="21"/>
                    <a:pt x="115" y="22"/>
                  </a:cubicBezTo>
                  <a:cubicBezTo>
                    <a:pt x="114" y="23"/>
                    <a:pt x="113" y="23"/>
                    <a:pt x="111" y="24"/>
                  </a:cubicBezTo>
                  <a:cubicBezTo>
                    <a:pt x="108" y="26"/>
                    <a:pt x="104" y="28"/>
                    <a:pt x="101" y="30"/>
                  </a:cubicBezTo>
                  <a:cubicBezTo>
                    <a:pt x="97" y="32"/>
                    <a:pt x="94" y="34"/>
                    <a:pt x="90" y="36"/>
                  </a:cubicBezTo>
                  <a:cubicBezTo>
                    <a:pt x="90" y="36"/>
                    <a:pt x="89" y="36"/>
                    <a:pt x="89" y="37"/>
                  </a:cubicBezTo>
                  <a:cubicBezTo>
                    <a:pt x="86" y="39"/>
                    <a:pt x="83" y="40"/>
                    <a:pt x="80" y="42"/>
                  </a:cubicBezTo>
                  <a:cubicBezTo>
                    <a:pt x="76" y="44"/>
                    <a:pt x="73" y="47"/>
                    <a:pt x="69" y="49"/>
                  </a:cubicBezTo>
                  <a:cubicBezTo>
                    <a:pt x="67" y="51"/>
                    <a:pt x="64" y="52"/>
                    <a:pt x="62" y="54"/>
                  </a:cubicBezTo>
                  <a:cubicBezTo>
                    <a:pt x="61" y="55"/>
                    <a:pt x="60" y="55"/>
                    <a:pt x="59" y="56"/>
                  </a:cubicBezTo>
                  <a:cubicBezTo>
                    <a:pt x="55" y="59"/>
                    <a:pt x="51" y="61"/>
                    <a:pt x="48" y="64"/>
                  </a:cubicBezTo>
                  <a:cubicBezTo>
                    <a:pt x="44" y="67"/>
                    <a:pt x="40" y="69"/>
                    <a:pt x="37" y="72"/>
                  </a:cubicBezTo>
                  <a:cubicBezTo>
                    <a:pt x="37" y="72"/>
                    <a:pt x="37" y="72"/>
                    <a:pt x="36" y="72"/>
                  </a:cubicBezTo>
                  <a:cubicBezTo>
                    <a:pt x="36" y="73"/>
                    <a:pt x="35" y="73"/>
                    <a:pt x="35" y="74"/>
                  </a:cubicBezTo>
                  <a:cubicBezTo>
                    <a:pt x="32" y="76"/>
                    <a:pt x="28" y="79"/>
                    <a:pt x="25" y="82"/>
                  </a:cubicBezTo>
                  <a:cubicBezTo>
                    <a:pt x="22" y="85"/>
                    <a:pt x="18" y="88"/>
                    <a:pt x="14" y="92"/>
                  </a:cubicBezTo>
                  <a:cubicBezTo>
                    <a:pt x="11" y="94"/>
                    <a:pt x="9" y="97"/>
                    <a:pt x="6" y="99"/>
                  </a:cubicBezTo>
                  <a:cubicBezTo>
                    <a:pt x="5" y="101"/>
                    <a:pt x="3" y="102"/>
                    <a:pt x="2" y="103"/>
                  </a:cubicBezTo>
                  <a:cubicBezTo>
                    <a:pt x="2" y="104"/>
                    <a:pt x="1" y="105"/>
                    <a:pt x="0" y="105"/>
                  </a:cubicBezTo>
                  <a:cubicBezTo>
                    <a:pt x="1" y="105"/>
                    <a:pt x="1" y="105"/>
                    <a:pt x="2" y="105"/>
                  </a:cubicBezTo>
                  <a:cubicBezTo>
                    <a:pt x="3" y="106"/>
                    <a:pt x="4" y="106"/>
                    <a:pt x="5" y="106"/>
                  </a:cubicBezTo>
                  <a:cubicBezTo>
                    <a:pt x="6" y="106"/>
                    <a:pt x="7" y="106"/>
                    <a:pt x="8" y="106"/>
                  </a:cubicBezTo>
                  <a:cubicBezTo>
                    <a:pt x="9" y="106"/>
                    <a:pt x="10" y="105"/>
                    <a:pt x="11" y="105"/>
                  </a:cubicBezTo>
                  <a:cubicBezTo>
                    <a:pt x="14" y="105"/>
                    <a:pt x="17" y="104"/>
                    <a:pt x="20" y="103"/>
                  </a:cubicBezTo>
                  <a:cubicBezTo>
                    <a:pt x="21" y="103"/>
                    <a:pt x="21" y="103"/>
                    <a:pt x="22" y="103"/>
                  </a:cubicBezTo>
                  <a:cubicBezTo>
                    <a:pt x="24" y="102"/>
                    <a:pt x="26" y="102"/>
                    <a:pt x="28" y="102"/>
                  </a:cubicBezTo>
                  <a:cubicBezTo>
                    <a:pt x="28" y="102"/>
                    <a:pt x="28" y="102"/>
                    <a:pt x="28" y="102"/>
                  </a:cubicBezTo>
                  <a:cubicBezTo>
                    <a:pt x="29" y="101"/>
                    <a:pt x="29" y="101"/>
                    <a:pt x="30" y="100"/>
                  </a:cubicBezTo>
                  <a:cubicBezTo>
                    <a:pt x="34" y="97"/>
                    <a:pt x="38" y="94"/>
                    <a:pt x="41" y="90"/>
                  </a:cubicBezTo>
                  <a:cubicBezTo>
                    <a:pt x="43" y="89"/>
                    <a:pt x="45" y="87"/>
                    <a:pt x="47" y="86"/>
                  </a:cubicBezTo>
                  <a:cubicBezTo>
                    <a:pt x="49" y="84"/>
                    <a:pt x="51" y="83"/>
                    <a:pt x="53" y="82"/>
                  </a:cubicBezTo>
                  <a:cubicBezTo>
                    <a:pt x="54" y="81"/>
                    <a:pt x="55" y="80"/>
                    <a:pt x="56" y="79"/>
                  </a:cubicBezTo>
                  <a:cubicBezTo>
                    <a:pt x="59" y="77"/>
                    <a:pt x="61" y="75"/>
                    <a:pt x="63" y="74"/>
                  </a:cubicBezTo>
                  <a:cubicBezTo>
                    <a:pt x="67" y="71"/>
                    <a:pt x="71" y="69"/>
                    <a:pt x="74" y="6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3" name="Freeform 10">
              <a:extLst>
                <a:ext uri="{FF2B5EF4-FFF2-40B4-BE49-F238E27FC236}">
                  <a16:creationId xmlns:a16="http://schemas.microsoft.com/office/drawing/2014/main" id="{9737BF8F-609C-7A06-AF33-EAAE78835B6B}"/>
                </a:ext>
              </a:extLst>
            </p:cNvPr>
            <p:cNvSpPr>
              <a:spLocks/>
            </p:cNvSpPr>
            <p:nvPr/>
          </p:nvSpPr>
          <p:spPr bwMode="auto">
            <a:xfrm>
              <a:off x="438150" y="1652588"/>
              <a:ext cx="257175" cy="38100"/>
            </a:xfrm>
            <a:custGeom>
              <a:avLst/>
              <a:gdLst>
                <a:gd name="T0" fmla="*/ 88 w 101"/>
                <a:gd name="T1" fmla="*/ 2 h 15"/>
                <a:gd name="T2" fmla="*/ 86 w 101"/>
                <a:gd name="T3" fmla="*/ 2 h 15"/>
                <a:gd name="T4" fmla="*/ 77 w 101"/>
                <a:gd name="T5" fmla="*/ 1 h 15"/>
                <a:gd name="T6" fmla="*/ 68 w 101"/>
                <a:gd name="T7" fmla="*/ 1 h 15"/>
                <a:gd name="T8" fmla="*/ 66 w 101"/>
                <a:gd name="T9" fmla="*/ 1 h 15"/>
                <a:gd name="T10" fmla="*/ 59 w 101"/>
                <a:gd name="T11" fmla="*/ 1 h 15"/>
                <a:gd name="T12" fmla="*/ 50 w 101"/>
                <a:gd name="T13" fmla="*/ 1 h 15"/>
                <a:gd name="T14" fmla="*/ 43 w 101"/>
                <a:gd name="T15" fmla="*/ 1 h 15"/>
                <a:gd name="T16" fmla="*/ 41 w 101"/>
                <a:gd name="T17" fmla="*/ 1 h 15"/>
                <a:gd name="T18" fmla="*/ 32 w 101"/>
                <a:gd name="T19" fmla="*/ 0 h 15"/>
                <a:gd name="T20" fmla="*/ 31 w 101"/>
                <a:gd name="T21" fmla="*/ 0 h 15"/>
                <a:gd name="T22" fmla="*/ 23 w 101"/>
                <a:gd name="T23" fmla="*/ 0 h 15"/>
                <a:gd name="T24" fmla="*/ 21 w 101"/>
                <a:gd name="T25" fmla="*/ 0 h 15"/>
                <a:gd name="T26" fmla="*/ 14 w 101"/>
                <a:gd name="T27" fmla="*/ 0 h 15"/>
                <a:gd name="T28" fmla="*/ 5 w 101"/>
                <a:gd name="T29" fmla="*/ 0 h 15"/>
                <a:gd name="T30" fmla="*/ 3 w 101"/>
                <a:gd name="T31" fmla="*/ 0 h 15"/>
                <a:gd name="T32" fmla="*/ 0 w 101"/>
                <a:gd name="T33" fmla="*/ 12 h 15"/>
                <a:gd name="T34" fmla="*/ 3 w 101"/>
                <a:gd name="T35" fmla="*/ 12 h 15"/>
                <a:gd name="T36" fmla="*/ 12 w 101"/>
                <a:gd name="T37" fmla="*/ 12 h 15"/>
                <a:gd name="T38" fmla="*/ 18 w 101"/>
                <a:gd name="T39" fmla="*/ 12 h 15"/>
                <a:gd name="T40" fmla="*/ 21 w 101"/>
                <a:gd name="T41" fmla="*/ 12 h 15"/>
                <a:gd name="T42" fmla="*/ 30 w 101"/>
                <a:gd name="T43" fmla="*/ 12 h 15"/>
                <a:gd name="T44" fmla="*/ 31 w 101"/>
                <a:gd name="T45" fmla="*/ 13 h 15"/>
                <a:gd name="T46" fmla="*/ 38 w 101"/>
                <a:gd name="T47" fmla="*/ 13 h 15"/>
                <a:gd name="T48" fmla="*/ 41 w 101"/>
                <a:gd name="T49" fmla="*/ 13 h 15"/>
                <a:gd name="T50" fmla="*/ 47 w 101"/>
                <a:gd name="T51" fmla="*/ 13 h 15"/>
                <a:gd name="T52" fmla="*/ 56 w 101"/>
                <a:gd name="T53" fmla="*/ 13 h 15"/>
                <a:gd name="T54" fmla="*/ 63 w 101"/>
                <a:gd name="T55" fmla="*/ 13 h 15"/>
                <a:gd name="T56" fmla="*/ 65 w 101"/>
                <a:gd name="T57" fmla="*/ 14 h 15"/>
                <a:gd name="T58" fmla="*/ 74 w 101"/>
                <a:gd name="T59" fmla="*/ 14 h 15"/>
                <a:gd name="T60" fmla="*/ 83 w 101"/>
                <a:gd name="T61" fmla="*/ 14 h 15"/>
                <a:gd name="T62" fmla="*/ 86 w 101"/>
                <a:gd name="T63" fmla="*/ 14 h 15"/>
                <a:gd name="T64" fmla="*/ 92 w 101"/>
                <a:gd name="T65" fmla="*/ 14 h 15"/>
                <a:gd name="T66" fmla="*/ 100 w 101"/>
                <a:gd name="T67" fmla="*/ 15 h 15"/>
                <a:gd name="T68" fmla="*/ 101 w 101"/>
                <a:gd name="T69" fmla="*/ 2 h 15"/>
                <a:gd name="T70" fmla="*/ 95 w 101"/>
                <a:gd name="T71" fmla="*/ 2 h 15"/>
                <a:gd name="T72" fmla="*/ 88 w 101"/>
                <a:gd name="T7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15">
                  <a:moveTo>
                    <a:pt x="88" y="2"/>
                  </a:moveTo>
                  <a:cubicBezTo>
                    <a:pt x="88" y="2"/>
                    <a:pt x="87" y="2"/>
                    <a:pt x="86" y="2"/>
                  </a:cubicBezTo>
                  <a:cubicBezTo>
                    <a:pt x="83" y="2"/>
                    <a:pt x="80" y="2"/>
                    <a:pt x="77" y="1"/>
                  </a:cubicBezTo>
                  <a:cubicBezTo>
                    <a:pt x="74" y="1"/>
                    <a:pt x="71" y="1"/>
                    <a:pt x="68" y="1"/>
                  </a:cubicBezTo>
                  <a:cubicBezTo>
                    <a:pt x="68" y="1"/>
                    <a:pt x="67" y="1"/>
                    <a:pt x="66" y="1"/>
                  </a:cubicBezTo>
                  <a:cubicBezTo>
                    <a:pt x="64" y="1"/>
                    <a:pt x="62" y="1"/>
                    <a:pt x="59" y="1"/>
                  </a:cubicBezTo>
                  <a:cubicBezTo>
                    <a:pt x="56" y="1"/>
                    <a:pt x="53" y="1"/>
                    <a:pt x="50" y="1"/>
                  </a:cubicBezTo>
                  <a:cubicBezTo>
                    <a:pt x="48" y="1"/>
                    <a:pt x="46" y="1"/>
                    <a:pt x="43" y="1"/>
                  </a:cubicBezTo>
                  <a:cubicBezTo>
                    <a:pt x="43" y="1"/>
                    <a:pt x="42" y="1"/>
                    <a:pt x="41" y="1"/>
                  </a:cubicBezTo>
                  <a:cubicBezTo>
                    <a:pt x="38" y="0"/>
                    <a:pt x="35" y="0"/>
                    <a:pt x="32" y="0"/>
                  </a:cubicBezTo>
                  <a:cubicBezTo>
                    <a:pt x="32" y="0"/>
                    <a:pt x="31" y="0"/>
                    <a:pt x="31" y="0"/>
                  </a:cubicBezTo>
                  <a:cubicBezTo>
                    <a:pt x="28" y="0"/>
                    <a:pt x="26" y="0"/>
                    <a:pt x="23" y="0"/>
                  </a:cubicBezTo>
                  <a:cubicBezTo>
                    <a:pt x="23" y="0"/>
                    <a:pt x="22" y="0"/>
                    <a:pt x="21" y="0"/>
                  </a:cubicBezTo>
                  <a:cubicBezTo>
                    <a:pt x="19" y="0"/>
                    <a:pt x="17" y="0"/>
                    <a:pt x="14" y="0"/>
                  </a:cubicBezTo>
                  <a:cubicBezTo>
                    <a:pt x="11" y="0"/>
                    <a:pt x="8" y="0"/>
                    <a:pt x="5" y="0"/>
                  </a:cubicBezTo>
                  <a:cubicBezTo>
                    <a:pt x="5" y="0"/>
                    <a:pt x="4" y="0"/>
                    <a:pt x="3" y="0"/>
                  </a:cubicBezTo>
                  <a:cubicBezTo>
                    <a:pt x="2" y="4"/>
                    <a:pt x="1" y="8"/>
                    <a:pt x="0" y="12"/>
                  </a:cubicBezTo>
                  <a:cubicBezTo>
                    <a:pt x="1" y="12"/>
                    <a:pt x="2" y="12"/>
                    <a:pt x="3" y="12"/>
                  </a:cubicBezTo>
                  <a:cubicBezTo>
                    <a:pt x="6" y="12"/>
                    <a:pt x="9" y="12"/>
                    <a:pt x="12" y="12"/>
                  </a:cubicBezTo>
                  <a:cubicBezTo>
                    <a:pt x="14" y="12"/>
                    <a:pt x="16" y="12"/>
                    <a:pt x="18" y="12"/>
                  </a:cubicBezTo>
                  <a:cubicBezTo>
                    <a:pt x="19" y="12"/>
                    <a:pt x="20" y="12"/>
                    <a:pt x="21" y="12"/>
                  </a:cubicBezTo>
                  <a:cubicBezTo>
                    <a:pt x="24" y="12"/>
                    <a:pt x="26" y="12"/>
                    <a:pt x="30" y="12"/>
                  </a:cubicBezTo>
                  <a:cubicBezTo>
                    <a:pt x="30" y="12"/>
                    <a:pt x="30" y="12"/>
                    <a:pt x="31" y="13"/>
                  </a:cubicBezTo>
                  <a:cubicBezTo>
                    <a:pt x="33" y="13"/>
                    <a:pt x="36" y="13"/>
                    <a:pt x="38" y="13"/>
                  </a:cubicBezTo>
                  <a:cubicBezTo>
                    <a:pt x="39" y="13"/>
                    <a:pt x="40" y="13"/>
                    <a:pt x="41" y="13"/>
                  </a:cubicBezTo>
                  <a:cubicBezTo>
                    <a:pt x="43" y="13"/>
                    <a:pt x="45" y="13"/>
                    <a:pt x="47" y="13"/>
                  </a:cubicBezTo>
                  <a:cubicBezTo>
                    <a:pt x="50" y="13"/>
                    <a:pt x="53" y="13"/>
                    <a:pt x="56" y="13"/>
                  </a:cubicBezTo>
                  <a:cubicBezTo>
                    <a:pt x="59" y="13"/>
                    <a:pt x="61" y="13"/>
                    <a:pt x="63" y="13"/>
                  </a:cubicBezTo>
                  <a:cubicBezTo>
                    <a:pt x="64" y="13"/>
                    <a:pt x="65" y="13"/>
                    <a:pt x="65" y="14"/>
                  </a:cubicBezTo>
                  <a:cubicBezTo>
                    <a:pt x="68" y="14"/>
                    <a:pt x="71" y="14"/>
                    <a:pt x="74" y="14"/>
                  </a:cubicBezTo>
                  <a:cubicBezTo>
                    <a:pt x="77" y="14"/>
                    <a:pt x="80" y="14"/>
                    <a:pt x="83" y="14"/>
                  </a:cubicBezTo>
                  <a:cubicBezTo>
                    <a:pt x="84" y="14"/>
                    <a:pt x="85" y="14"/>
                    <a:pt x="86" y="14"/>
                  </a:cubicBezTo>
                  <a:cubicBezTo>
                    <a:pt x="88" y="14"/>
                    <a:pt x="90" y="14"/>
                    <a:pt x="92" y="14"/>
                  </a:cubicBezTo>
                  <a:cubicBezTo>
                    <a:pt x="95" y="14"/>
                    <a:pt x="98" y="15"/>
                    <a:pt x="100" y="15"/>
                  </a:cubicBezTo>
                  <a:cubicBezTo>
                    <a:pt x="100" y="10"/>
                    <a:pt x="101" y="6"/>
                    <a:pt x="101" y="2"/>
                  </a:cubicBezTo>
                  <a:cubicBezTo>
                    <a:pt x="99" y="2"/>
                    <a:pt x="97" y="2"/>
                    <a:pt x="95" y="2"/>
                  </a:cubicBezTo>
                  <a:cubicBezTo>
                    <a:pt x="93" y="2"/>
                    <a:pt x="91" y="2"/>
                    <a:pt x="88" y="2"/>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4" name="Freeform 11">
              <a:extLst>
                <a:ext uri="{FF2B5EF4-FFF2-40B4-BE49-F238E27FC236}">
                  <a16:creationId xmlns:a16="http://schemas.microsoft.com/office/drawing/2014/main" id="{308EAE75-1F65-78E7-5B9C-121F0650B0EC}"/>
                </a:ext>
              </a:extLst>
            </p:cNvPr>
            <p:cNvSpPr>
              <a:spLocks/>
            </p:cNvSpPr>
            <p:nvPr/>
          </p:nvSpPr>
          <p:spPr bwMode="auto">
            <a:xfrm>
              <a:off x="809625" y="1663700"/>
              <a:ext cx="280988" cy="50800"/>
            </a:xfrm>
            <a:custGeom>
              <a:avLst/>
              <a:gdLst>
                <a:gd name="T0" fmla="*/ 101 w 111"/>
                <a:gd name="T1" fmla="*/ 6 h 20"/>
                <a:gd name="T2" fmla="*/ 99 w 111"/>
                <a:gd name="T3" fmla="*/ 6 h 20"/>
                <a:gd name="T4" fmla="*/ 92 w 111"/>
                <a:gd name="T5" fmla="*/ 6 h 20"/>
                <a:gd name="T6" fmla="*/ 83 w 111"/>
                <a:gd name="T7" fmla="*/ 5 h 20"/>
                <a:gd name="T8" fmla="*/ 77 w 111"/>
                <a:gd name="T9" fmla="*/ 5 h 20"/>
                <a:gd name="T10" fmla="*/ 74 w 111"/>
                <a:gd name="T11" fmla="*/ 5 h 20"/>
                <a:gd name="T12" fmla="*/ 65 w 111"/>
                <a:gd name="T13" fmla="*/ 4 h 20"/>
                <a:gd name="T14" fmla="*/ 56 w 111"/>
                <a:gd name="T15" fmla="*/ 4 h 20"/>
                <a:gd name="T16" fmla="*/ 54 w 111"/>
                <a:gd name="T17" fmla="*/ 3 h 20"/>
                <a:gd name="T18" fmla="*/ 47 w 111"/>
                <a:gd name="T19" fmla="*/ 3 h 20"/>
                <a:gd name="T20" fmla="*/ 39 w 111"/>
                <a:gd name="T21" fmla="*/ 2 h 20"/>
                <a:gd name="T22" fmla="*/ 32 w 111"/>
                <a:gd name="T23" fmla="*/ 2 h 20"/>
                <a:gd name="T24" fmla="*/ 30 w 111"/>
                <a:gd name="T25" fmla="*/ 2 h 20"/>
                <a:gd name="T26" fmla="*/ 21 w 111"/>
                <a:gd name="T27" fmla="*/ 1 h 20"/>
                <a:gd name="T28" fmla="*/ 12 w 111"/>
                <a:gd name="T29" fmla="*/ 1 h 20"/>
                <a:gd name="T30" fmla="*/ 10 w 111"/>
                <a:gd name="T31" fmla="*/ 0 h 20"/>
                <a:gd name="T32" fmla="*/ 3 w 111"/>
                <a:gd name="T33" fmla="*/ 0 h 20"/>
                <a:gd name="T34" fmla="*/ 3 w 111"/>
                <a:gd name="T35" fmla="*/ 0 h 20"/>
                <a:gd name="T36" fmla="*/ 1 w 111"/>
                <a:gd name="T37" fmla="*/ 0 h 20"/>
                <a:gd name="T38" fmla="*/ 0 w 111"/>
                <a:gd name="T39" fmla="*/ 13 h 20"/>
                <a:gd name="T40" fmla="*/ 0 w 111"/>
                <a:gd name="T41" fmla="*/ 13 h 20"/>
                <a:gd name="T42" fmla="*/ 2 w 111"/>
                <a:gd name="T43" fmla="*/ 13 h 20"/>
                <a:gd name="T44" fmla="*/ 7 w 111"/>
                <a:gd name="T45" fmla="*/ 13 h 20"/>
                <a:gd name="T46" fmla="*/ 9 w 111"/>
                <a:gd name="T47" fmla="*/ 13 h 20"/>
                <a:gd name="T48" fmla="*/ 18 w 111"/>
                <a:gd name="T49" fmla="*/ 14 h 20"/>
                <a:gd name="T50" fmla="*/ 27 w 111"/>
                <a:gd name="T51" fmla="*/ 14 h 20"/>
                <a:gd name="T52" fmla="*/ 29 w 111"/>
                <a:gd name="T53" fmla="*/ 15 h 20"/>
                <a:gd name="T54" fmla="*/ 36 w 111"/>
                <a:gd name="T55" fmla="*/ 15 h 20"/>
                <a:gd name="T56" fmla="*/ 44 w 111"/>
                <a:gd name="T57" fmla="*/ 16 h 20"/>
                <a:gd name="T58" fmla="*/ 51 w 111"/>
                <a:gd name="T59" fmla="*/ 16 h 20"/>
                <a:gd name="T60" fmla="*/ 53 w 111"/>
                <a:gd name="T61" fmla="*/ 16 h 20"/>
                <a:gd name="T62" fmla="*/ 62 w 111"/>
                <a:gd name="T63" fmla="*/ 17 h 20"/>
                <a:gd name="T64" fmla="*/ 71 w 111"/>
                <a:gd name="T65" fmla="*/ 17 h 20"/>
                <a:gd name="T66" fmla="*/ 74 w 111"/>
                <a:gd name="T67" fmla="*/ 18 h 20"/>
                <a:gd name="T68" fmla="*/ 80 w 111"/>
                <a:gd name="T69" fmla="*/ 18 h 20"/>
                <a:gd name="T70" fmla="*/ 89 w 111"/>
                <a:gd name="T71" fmla="*/ 19 h 20"/>
                <a:gd name="T72" fmla="*/ 96 w 111"/>
                <a:gd name="T73" fmla="*/ 19 h 20"/>
                <a:gd name="T74" fmla="*/ 98 w 111"/>
                <a:gd name="T75" fmla="*/ 19 h 20"/>
                <a:gd name="T76" fmla="*/ 107 w 111"/>
                <a:gd name="T77" fmla="*/ 20 h 20"/>
                <a:gd name="T78" fmla="*/ 111 w 111"/>
                <a:gd name="T79" fmla="*/ 20 h 20"/>
                <a:gd name="T80" fmla="*/ 111 w 111"/>
                <a:gd name="T81" fmla="*/ 7 h 20"/>
                <a:gd name="T82" fmla="*/ 110 w 111"/>
                <a:gd name="T83" fmla="*/ 7 h 20"/>
                <a:gd name="T84" fmla="*/ 101 w 111"/>
                <a:gd name="T8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20">
                  <a:moveTo>
                    <a:pt x="101" y="6"/>
                  </a:moveTo>
                  <a:cubicBezTo>
                    <a:pt x="100" y="6"/>
                    <a:pt x="100" y="6"/>
                    <a:pt x="99" y="6"/>
                  </a:cubicBezTo>
                  <a:cubicBezTo>
                    <a:pt x="97" y="6"/>
                    <a:pt x="94" y="6"/>
                    <a:pt x="92" y="6"/>
                  </a:cubicBezTo>
                  <a:cubicBezTo>
                    <a:pt x="89" y="6"/>
                    <a:pt x="86" y="5"/>
                    <a:pt x="83" y="5"/>
                  </a:cubicBezTo>
                  <a:cubicBezTo>
                    <a:pt x="81" y="5"/>
                    <a:pt x="79" y="5"/>
                    <a:pt x="77" y="5"/>
                  </a:cubicBezTo>
                  <a:cubicBezTo>
                    <a:pt x="76" y="5"/>
                    <a:pt x="75" y="5"/>
                    <a:pt x="74" y="5"/>
                  </a:cubicBezTo>
                  <a:cubicBezTo>
                    <a:pt x="71" y="5"/>
                    <a:pt x="68" y="4"/>
                    <a:pt x="65" y="4"/>
                  </a:cubicBezTo>
                  <a:cubicBezTo>
                    <a:pt x="62" y="4"/>
                    <a:pt x="59" y="4"/>
                    <a:pt x="56" y="4"/>
                  </a:cubicBezTo>
                  <a:cubicBezTo>
                    <a:pt x="56" y="4"/>
                    <a:pt x="55" y="4"/>
                    <a:pt x="54" y="3"/>
                  </a:cubicBezTo>
                  <a:cubicBezTo>
                    <a:pt x="52" y="3"/>
                    <a:pt x="50" y="3"/>
                    <a:pt x="47" y="3"/>
                  </a:cubicBezTo>
                  <a:cubicBezTo>
                    <a:pt x="44" y="3"/>
                    <a:pt x="42" y="3"/>
                    <a:pt x="39" y="2"/>
                  </a:cubicBezTo>
                  <a:cubicBezTo>
                    <a:pt x="36" y="2"/>
                    <a:pt x="34" y="2"/>
                    <a:pt x="32" y="2"/>
                  </a:cubicBezTo>
                  <a:cubicBezTo>
                    <a:pt x="31" y="2"/>
                    <a:pt x="30" y="2"/>
                    <a:pt x="30" y="2"/>
                  </a:cubicBezTo>
                  <a:cubicBezTo>
                    <a:pt x="27" y="2"/>
                    <a:pt x="24" y="1"/>
                    <a:pt x="21" y="1"/>
                  </a:cubicBezTo>
                  <a:cubicBezTo>
                    <a:pt x="18" y="1"/>
                    <a:pt x="15" y="1"/>
                    <a:pt x="12" y="1"/>
                  </a:cubicBezTo>
                  <a:cubicBezTo>
                    <a:pt x="11" y="1"/>
                    <a:pt x="10" y="1"/>
                    <a:pt x="10" y="0"/>
                  </a:cubicBezTo>
                  <a:cubicBezTo>
                    <a:pt x="8" y="0"/>
                    <a:pt x="5" y="0"/>
                    <a:pt x="3" y="0"/>
                  </a:cubicBezTo>
                  <a:cubicBezTo>
                    <a:pt x="3" y="0"/>
                    <a:pt x="3" y="0"/>
                    <a:pt x="3" y="0"/>
                  </a:cubicBezTo>
                  <a:cubicBezTo>
                    <a:pt x="2" y="0"/>
                    <a:pt x="2" y="0"/>
                    <a:pt x="1" y="0"/>
                  </a:cubicBezTo>
                  <a:cubicBezTo>
                    <a:pt x="1" y="4"/>
                    <a:pt x="0" y="8"/>
                    <a:pt x="0" y="13"/>
                  </a:cubicBezTo>
                  <a:cubicBezTo>
                    <a:pt x="0" y="13"/>
                    <a:pt x="0" y="13"/>
                    <a:pt x="0" y="13"/>
                  </a:cubicBezTo>
                  <a:cubicBezTo>
                    <a:pt x="1" y="13"/>
                    <a:pt x="2" y="13"/>
                    <a:pt x="2" y="13"/>
                  </a:cubicBezTo>
                  <a:cubicBezTo>
                    <a:pt x="4" y="13"/>
                    <a:pt x="5" y="13"/>
                    <a:pt x="7" y="13"/>
                  </a:cubicBezTo>
                  <a:cubicBezTo>
                    <a:pt x="7" y="13"/>
                    <a:pt x="8" y="13"/>
                    <a:pt x="9" y="13"/>
                  </a:cubicBezTo>
                  <a:cubicBezTo>
                    <a:pt x="12" y="13"/>
                    <a:pt x="15" y="14"/>
                    <a:pt x="18" y="14"/>
                  </a:cubicBezTo>
                  <a:cubicBezTo>
                    <a:pt x="21" y="14"/>
                    <a:pt x="24" y="14"/>
                    <a:pt x="27" y="14"/>
                  </a:cubicBezTo>
                  <a:cubicBezTo>
                    <a:pt x="27" y="15"/>
                    <a:pt x="28" y="15"/>
                    <a:pt x="29" y="15"/>
                  </a:cubicBezTo>
                  <a:cubicBezTo>
                    <a:pt x="31" y="15"/>
                    <a:pt x="33" y="15"/>
                    <a:pt x="36" y="15"/>
                  </a:cubicBezTo>
                  <a:cubicBezTo>
                    <a:pt x="39" y="15"/>
                    <a:pt x="42" y="16"/>
                    <a:pt x="44" y="16"/>
                  </a:cubicBezTo>
                  <a:cubicBezTo>
                    <a:pt x="47" y="16"/>
                    <a:pt x="49" y="16"/>
                    <a:pt x="51" y="16"/>
                  </a:cubicBezTo>
                  <a:cubicBezTo>
                    <a:pt x="52" y="16"/>
                    <a:pt x="53" y="16"/>
                    <a:pt x="53" y="16"/>
                  </a:cubicBezTo>
                  <a:cubicBezTo>
                    <a:pt x="56" y="17"/>
                    <a:pt x="59" y="17"/>
                    <a:pt x="62" y="17"/>
                  </a:cubicBezTo>
                  <a:cubicBezTo>
                    <a:pt x="65" y="17"/>
                    <a:pt x="68" y="17"/>
                    <a:pt x="71" y="17"/>
                  </a:cubicBezTo>
                  <a:cubicBezTo>
                    <a:pt x="72" y="18"/>
                    <a:pt x="73" y="18"/>
                    <a:pt x="74" y="18"/>
                  </a:cubicBezTo>
                  <a:cubicBezTo>
                    <a:pt x="76" y="18"/>
                    <a:pt x="78" y="18"/>
                    <a:pt x="80" y="18"/>
                  </a:cubicBezTo>
                  <a:cubicBezTo>
                    <a:pt x="83" y="18"/>
                    <a:pt x="86" y="18"/>
                    <a:pt x="89" y="19"/>
                  </a:cubicBezTo>
                  <a:cubicBezTo>
                    <a:pt x="91" y="19"/>
                    <a:pt x="94" y="19"/>
                    <a:pt x="96" y="19"/>
                  </a:cubicBezTo>
                  <a:cubicBezTo>
                    <a:pt x="97" y="19"/>
                    <a:pt x="97" y="19"/>
                    <a:pt x="98" y="19"/>
                  </a:cubicBezTo>
                  <a:cubicBezTo>
                    <a:pt x="101" y="19"/>
                    <a:pt x="104" y="20"/>
                    <a:pt x="107" y="20"/>
                  </a:cubicBezTo>
                  <a:cubicBezTo>
                    <a:pt x="108" y="20"/>
                    <a:pt x="109" y="20"/>
                    <a:pt x="111" y="20"/>
                  </a:cubicBezTo>
                  <a:cubicBezTo>
                    <a:pt x="111" y="16"/>
                    <a:pt x="111" y="11"/>
                    <a:pt x="111" y="7"/>
                  </a:cubicBezTo>
                  <a:cubicBezTo>
                    <a:pt x="110" y="7"/>
                    <a:pt x="110" y="7"/>
                    <a:pt x="110" y="7"/>
                  </a:cubicBezTo>
                  <a:cubicBezTo>
                    <a:pt x="107" y="7"/>
                    <a:pt x="104" y="6"/>
                    <a:pt x="101" y="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5" name="Freeform 12">
              <a:extLst>
                <a:ext uri="{FF2B5EF4-FFF2-40B4-BE49-F238E27FC236}">
                  <a16:creationId xmlns:a16="http://schemas.microsoft.com/office/drawing/2014/main" id="{BCFA6451-5ADA-35AB-AEB0-B7AC2B081DB3}"/>
                </a:ext>
              </a:extLst>
            </p:cNvPr>
            <p:cNvSpPr>
              <a:spLocks/>
            </p:cNvSpPr>
            <p:nvPr/>
          </p:nvSpPr>
          <p:spPr bwMode="auto">
            <a:xfrm>
              <a:off x="1827213" y="3049588"/>
              <a:ext cx="449263" cy="177800"/>
            </a:xfrm>
            <a:custGeom>
              <a:avLst/>
              <a:gdLst>
                <a:gd name="T0" fmla="*/ 5 w 177"/>
                <a:gd name="T1" fmla="*/ 70 h 70"/>
                <a:gd name="T2" fmla="*/ 7 w 177"/>
                <a:gd name="T3" fmla="*/ 69 h 70"/>
                <a:gd name="T4" fmla="*/ 8 w 177"/>
                <a:gd name="T5" fmla="*/ 69 h 70"/>
                <a:gd name="T6" fmla="*/ 18 w 177"/>
                <a:gd name="T7" fmla="*/ 66 h 70"/>
                <a:gd name="T8" fmla="*/ 28 w 177"/>
                <a:gd name="T9" fmla="*/ 63 h 70"/>
                <a:gd name="T10" fmla="*/ 31 w 177"/>
                <a:gd name="T11" fmla="*/ 61 h 70"/>
                <a:gd name="T12" fmla="*/ 37 w 177"/>
                <a:gd name="T13" fmla="*/ 59 h 70"/>
                <a:gd name="T14" fmla="*/ 47 w 177"/>
                <a:gd name="T15" fmla="*/ 56 h 70"/>
                <a:gd name="T16" fmla="*/ 56 w 177"/>
                <a:gd name="T17" fmla="*/ 53 h 70"/>
                <a:gd name="T18" fmla="*/ 57 w 177"/>
                <a:gd name="T19" fmla="*/ 53 h 70"/>
                <a:gd name="T20" fmla="*/ 67 w 177"/>
                <a:gd name="T21" fmla="*/ 50 h 70"/>
                <a:gd name="T22" fmla="*/ 76 w 177"/>
                <a:gd name="T23" fmla="*/ 47 h 70"/>
                <a:gd name="T24" fmla="*/ 80 w 177"/>
                <a:gd name="T25" fmla="*/ 46 h 70"/>
                <a:gd name="T26" fmla="*/ 86 w 177"/>
                <a:gd name="T27" fmla="*/ 44 h 70"/>
                <a:gd name="T28" fmla="*/ 96 w 177"/>
                <a:gd name="T29" fmla="*/ 41 h 70"/>
                <a:gd name="T30" fmla="*/ 105 w 177"/>
                <a:gd name="T31" fmla="*/ 38 h 70"/>
                <a:gd name="T32" fmla="*/ 106 w 177"/>
                <a:gd name="T33" fmla="*/ 38 h 70"/>
                <a:gd name="T34" fmla="*/ 116 w 177"/>
                <a:gd name="T35" fmla="*/ 35 h 70"/>
                <a:gd name="T36" fmla="*/ 125 w 177"/>
                <a:gd name="T37" fmla="*/ 32 h 70"/>
                <a:gd name="T38" fmla="*/ 129 w 177"/>
                <a:gd name="T39" fmla="*/ 30 h 70"/>
                <a:gd name="T40" fmla="*/ 130 w 177"/>
                <a:gd name="T41" fmla="*/ 30 h 70"/>
                <a:gd name="T42" fmla="*/ 135 w 177"/>
                <a:gd name="T43" fmla="*/ 29 h 70"/>
                <a:gd name="T44" fmla="*/ 145 w 177"/>
                <a:gd name="T45" fmla="*/ 25 h 70"/>
                <a:gd name="T46" fmla="*/ 154 w 177"/>
                <a:gd name="T47" fmla="*/ 23 h 70"/>
                <a:gd name="T48" fmla="*/ 155 w 177"/>
                <a:gd name="T49" fmla="*/ 22 h 70"/>
                <a:gd name="T50" fmla="*/ 164 w 177"/>
                <a:gd name="T51" fmla="*/ 19 h 70"/>
                <a:gd name="T52" fmla="*/ 174 w 177"/>
                <a:gd name="T53" fmla="*/ 16 h 70"/>
                <a:gd name="T54" fmla="*/ 177 w 177"/>
                <a:gd name="T55" fmla="*/ 15 h 70"/>
                <a:gd name="T56" fmla="*/ 175 w 177"/>
                <a:gd name="T57" fmla="*/ 11 h 70"/>
                <a:gd name="T58" fmla="*/ 170 w 177"/>
                <a:gd name="T59" fmla="*/ 0 h 70"/>
                <a:gd name="T60" fmla="*/ 169 w 177"/>
                <a:gd name="T61" fmla="*/ 0 h 70"/>
                <a:gd name="T62" fmla="*/ 159 w 177"/>
                <a:gd name="T63" fmla="*/ 3 h 70"/>
                <a:gd name="T64" fmla="*/ 158 w 177"/>
                <a:gd name="T65" fmla="*/ 3 h 70"/>
                <a:gd name="T66" fmla="*/ 149 w 177"/>
                <a:gd name="T67" fmla="*/ 6 h 70"/>
                <a:gd name="T68" fmla="*/ 140 w 177"/>
                <a:gd name="T69" fmla="*/ 9 h 70"/>
                <a:gd name="T70" fmla="*/ 134 w 177"/>
                <a:gd name="T71" fmla="*/ 11 h 70"/>
                <a:gd name="T72" fmla="*/ 130 w 177"/>
                <a:gd name="T73" fmla="*/ 12 h 70"/>
                <a:gd name="T74" fmla="*/ 125 w 177"/>
                <a:gd name="T75" fmla="*/ 14 h 70"/>
                <a:gd name="T76" fmla="*/ 120 w 177"/>
                <a:gd name="T77" fmla="*/ 15 h 70"/>
                <a:gd name="T78" fmla="*/ 110 w 177"/>
                <a:gd name="T79" fmla="*/ 18 h 70"/>
                <a:gd name="T80" fmla="*/ 109 w 177"/>
                <a:gd name="T81" fmla="*/ 19 h 70"/>
                <a:gd name="T82" fmla="*/ 101 w 177"/>
                <a:gd name="T83" fmla="*/ 21 h 70"/>
                <a:gd name="T84" fmla="*/ 91 w 177"/>
                <a:gd name="T85" fmla="*/ 24 h 70"/>
                <a:gd name="T86" fmla="*/ 85 w 177"/>
                <a:gd name="T87" fmla="*/ 26 h 70"/>
                <a:gd name="T88" fmla="*/ 81 w 177"/>
                <a:gd name="T89" fmla="*/ 28 h 70"/>
                <a:gd name="T90" fmla="*/ 71 w 177"/>
                <a:gd name="T91" fmla="*/ 31 h 70"/>
                <a:gd name="T92" fmla="*/ 62 w 177"/>
                <a:gd name="T93" fmla="*/ 34 h 70"/>
                <a:gd name="T94" fmla="*/ 60 w 177"/>
                <a:gd name="T95" fmla="*/ 34 h 70"/>
                <a:gd name="T96" fmla="*/ 52 w 177"/>
                <a:gd name="T97" fmla="*/ 37 h 70"/>
                <a:gd name="T98" fmla="*/ 42 w 177"/>
                <a:gd name="T99" fmla="*/ 40 h 70"/>
                <a:gd name="T100" fmla="*/ 36 w 177"/>
                <a:gd name="T101" fmla="*/ 42 h 70"/>
                <a:gd name="T102" fmla="*/ 32 w 177"/>
                <a:gd name="T103" fmla="*/ 43 h 70"/>
                <a:gd name="T104" fmla="*/ 22 w 177"/>
                <a:gd name="T105" fmla="*/ 46 h 70"/>
                <a:gd name="T106" fmla="*/ 13 w 177"/>
                <a:gd name="T107" fmla="*/ 50 h 70"/>
                <a:gd name="T108" fmla="*/ 11 w 177"/>
                <a:gd name="T109" fmla="*/ 50 h 70"/>
                <a:gd name="T110" fmla="*/ 3 w 177"/>
                <a:gd name="T111" fmla="*/ 53 h 70"/>
                <a:gd name="T112" fmla="*/ 0 w 177"/>
                <a:gd name="T113" fmla="*/ 54 h 70"/>
                <a:gd name="T114" fmla="*/ 2 w 177"/>
                <a:gd name="T115" fmla="*/ 58 h 70"/>
                <a:gd name="T116" fmla="*/ 5 w 177"/>
                <a:gd name="T1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7" h="70">
                  <a:moveTo>
                    <a:pt x="5" y="70"/>
                  </a:moveTo>
                  <a:cubicBezTo>
                    <a:pt x="6" y="70"/>
                    <a:pt x="6" y="70"/>
                    <a:pt x="7" y="69"/>
                  </a:cubicBezTo>
                  <a:cubicBezTo>
                    <a:pt x="7" y="69"/>
                    <a:pt x="8" y="69"/>
                    <a:pt x="8" y="69"/>
                  </a:cubicBezTo>
                  <a:cubicBezTo>
                    <a:pt x="11" y="68"/>
                    <a:pt x="15" y="67"/>
                    <a:pt x="18" y="66"/>
                  </a:cubicBezTo>
                  <a:cubicBezTo>
                    <a:pt x="21" y="65"/>
                    <a:pt x="24" y="64"/>
                    <a:pt x="28" y="63"/>
                  </a:cubicBezTo>
                  <a:cubicBezTo>
                    <a:pt x="29" y="62"/>
                    <a:pt x="30" y="62"/>
                    <a:pt x="31" y="61"/>
                  </a:cubicBezTo>
                  <a:cubicBezTo>
                    <a:pt x="33" y="61"/>
                    <a:pt x="35" y="60"/>
                    <a:pt x="37" y="59"/>
                  </a:cubicBezTo>
                  <a:cubicBezTo>
                    <a:pt x="41" y="58"/>
                    <a:pt x="44" y="57"/>
                    <a:pt x="47" y="56"/>
                  </a:cubicBezTo>
                  <a:cubicBezTo>
                    <a:pt x="50" y="55"/>
                    <a:pt x="53" y="54"/>
                    <a:pt x="56" y="53"/>
                  </a:cubicBezTo>
                  <a:cubicBezTo>
                    <a:pt x="56" y="53"/>
                    <a:pt x="57" y="53"/>
                    <a:pt x="57" y="53"/>
                  </a:cubicBezTo>
                  <a:cubicBezTo>
                    <a:pt x="60" y="52"/>
                    <a:pt x="63" y="51"/>
                    <a:pt x="67" y="50"/>
                  </a:cubicBezTo>
                  <a:cubicBezTo>
                    <a:pt x="70" y="49"/>
                    <a:pt x="73" y="48"/>
                    <a:pt x="76" y="47"/>
                  </a:cubicBezTo>
                  <a:cubicBezTo>
                    <a:pt x="78" y="46"/>
                    <a:pt x="79" y="46"/>
                    <a:pt x="80" y="46"/>
                  </a:cubicBezTo>
                  <a:cubicBezTo>
                    <a:pt x="82" y="45"/>
                    <a:pt x="84" y="44"/>
                    <a:pt x="86" y="44"/>
                  </a:cubicBezTo>
                  <a:cubicBezTo>
                    <a:pt x="89" y="43"/>
                    <a:pt x="93" y="42"/>
                    <a:pt x="96" y="41"/>
                  </a:cubicBezTo>
                  <a:cubicBezTo>
                    <a:pt x="99" y="40"/>
                    <a:pt x="102" y="39"/>
                    <a:pt x="105" y="38"/>
                  </a:cubicBezTo>
                  <a:cubicBezTo>
                    <a:pt x="105" y="38"/>
                    <a:pt x="105" y="38"/>
                    <a:pt x="106" y="38"/>
                  </a:cubicBezTo>
                  <a:cubicBezTo>
                    <a:pt x="109" y="37"/>
                    <a:pt x="112" y="36"/>
                    <a:pt x="116" y="35"/>
                  </a:cubicBezTo>
                  <a:cubicBezTo>
                    <a:pt x="119" y="34"/>
                    <a:pt x="122" y="33"/>
                    <a:pt x="125" y="32"/>
                  </a:cubicBezTo>
                  <a:cubicBezTo>
                    <a:pt x="127" y="31"/>
                    <a:pt x="128" y="31"/>
                    <a:pt x="129" y="30"/>
                  </a:cubicBezTo>
                  <a:cubicBezTo>
                    <a:pt x="129" y="30"/>
                    <a:pt x="130" y="30"/>
                    <a:pt x="130" y="30"/>
                  </a:cubicBezTo>
                  <a:cubicBezTo>
                    <a:pt x="131" y="30"/>
                    <a:pt x="133" y="29"/>
                    <a:pt x="135" y="29"/>
                  </a:cubicBezTo>
                  <a:cubicBezTo>
                    <a:pt x="138" y="28"/>
                    <a:pt x="142" y="26"/>
                    <a:pt x="145" y="25"/>
                  </a:cubicBezTo>
                  <a:cubicBezTo>
                    <a:pt x="148" y="25"/>
                    <a:pt x="151" y="24"/>
                    <a:pt x="154" y="23"/>
                  </a:cubicBezTo>
                  <a:cubicBezTo>
                    <a:pt x="154" y="23"/>
                    <a:pt x="154" y="22"/>
                    <a:pt x="155" y="22"/>
                  </a:cubicBezTo>
                  <a:cubicBezTo>
                    <a:pt x="158" y="21"/>
                    <a:pt x="161" y="20"/>
                    <a:pt x="164" y="19"/>
                  </a:cubicBezTo>
                  <a:cubicBezTo>
                    <a:pt x="168" y="18"/>
                    <a:pt x="171" y="17"/>
                    <a:pt x="174" y="16"/>
                  </a:cubicBezTo>
                  <a:cubicBezTo>
                    <a:pt x="175" y="16"/>
                    <a:pt x="176" y="15"/>
                    <a:pt x="177" y="15"/>
                  </a:cubicBezTo>
                  <a:cubicBezTo>
                    <a:pt x="177" y="14"/>
                    <a:pt x="176" y="12"/>
                    <a:pt x="175" y="11"/>
                  </a:cubicBezTo>
                  <a:cubicBezTo>
                    <a:pt x="174" y="7"/>
                    <a:pt x="172" y="3"/>
                    <a:pt x="170" y="0"/>
                  </a:cubicBezTo>
                  <a:cubicBezTo>
                    <a:pt x="170" y="0"/>
                    <a:pt x="169" y="0"/>
                    <a:pt x="169" y="0"/>
                  </a:cubicBezTo>
                  <a:cubicBezTo>
                    <a:pt x="166" y="1"/>
                    <a:pt x="162" y="2"/>
                    <a:pt x="159" y="3"/>
                  </a:cubicBezTo>
                  <a:cubicBezTo>
                    <a:pt x="159" y="3"/>
                    <a:pt x="158" y="3"/>
                    <a:pt x="158" y="3"/>
                  </a:cubicBezTo>
                  <a:cubicBezTo>
                    <a:pt x="155" y="4"/>
                    <a:pt x="152" y="5"/>
                    <a:pt x="149" y="6"/>
                  </a:cubicBezTo>
                  <a:cubicBezTo>
                    <a:pt x="146" y="7"/>
                    <a:pt x="143" y="8"/>
                    <a:pt x="140" y="9"/>
                  </a:cubicBezTo>
                  <a:cubicBezTo>
                    <a:pt x="138" y="10"/>
                    <a:pt x="136" y="11"/>
                    <a:pt x="134" y="11"/>
                  </a:cubicBezTo>
                  <a:cubicBezTo>
                    <a:pt x="132" y="12"/>
                    <a:pt x="131" y="12"/>
                    <a:pt x="130" y="12"/>
                  </a:cubicBezTo>
                  <a:cubicBezTo>
                    <a:pt x="128" y="13"/>
                    <a:pt x="126" y="13"/>
                    <a:pt x="125" y="14"/>
                  </a:cubicBezTo>
                  <a:cubicBezTo>
                    <a:pt x="123" y="14"/>
                    <a:pt x="122" y="15"/>
                    <a:pt x="120" y="15"/>
                  </a:cubicBezTo>
                  <a:cubicBezTo>
                    <a:pt x="117" y="16"/>
                    <a:pt x="114" y="17"/>
                    <a:pt x="110" y="18"/>
                  </a:cubicBezTo>
                  <a:cubicBezTo>
                    <a:pt x="110" y="19"/>
                    <a:pt x="110" y="19"/>
                    <a:pt x="109" y="19"/>
                  </a:cubicBezTo>
                  <a:cubicBezTo>
                    <a:pt x="106" y="20"/>
                    <a:pt x="103" y="21"/>
                    <a:pt x="101" y="21"/>
                  </a:cubicBezTo>
                  <a:cubicBezTo>
                    <a:pt x="97" y="22"/>
                    <a:pt x="94" y="23"/>
                    <a:pt x="91" y="24"/>
                  </a:cubicBezTo>
                  <a:cubicBezTo>
                    <a:pt x="89" y="25"/>
                    <a:pt x="87" y="26"/>
                    <a:pt x="85" y="26"/>
                  </a:cubicBezTo>
                  <a:cubicBezTo>
                    <a:pt x="84" y="27"/>
                    <a:pt x="82" y="27"/>
                    <a:pt x="81" y="28"/>
                  </a:cubicBezTo>
                  <a:cubicBezTo>
                    <a:pt x="78" y="29"/>
                    <a:pt x="75" y="30"/>
                    <a:pt x="71" y="31"/>
                  </a:cubicBezTo>
                  <a:cubicBezTo>
                    <a:pt x="68" y="32"/>
                    <a:pt x="65" y="33"/>
                    <a:pt x="62" y="34"/>
                  </a:cubicBezTo>
                  <a:cubicBezTo>
                    <a:pt x="61" y="34"/>
                    <a:pt x="61" y="34"/>
                    <a:pt x="60" y="34"/>
                  </a:cubicBezTo>
                  <a:cubicBezTo>
                    <a:pt x="58" y="35"/>
                    <a:pt x="55" y="36"/>
                    <a:pt x="52" y="37"/>
                  </a:cubicBezTo>
                  <a:cubicBezTo>
                    <a:pt x="48" y="38"/>
                    <a:pt x="45" y="39"/>
                    <a:pt x="42" y="40"/>
                  </a:cubicBezTo>
                  <a:cubicBezTo>
                    <a:pt x="40" y="41"/>
                    <a:pt x="38" y="41"/>
                    <a:pt x="36" y="42"/>
                  </a:cubicBezTo>
                  <a:cubicBezTo>
                    <a:pt x="35" y="42"/>
                    <a:pt x="33" y="43"/>
                    <a:pt x="32" y="43"/>
                  </a:cubicBezTo>
                  <a:cubicBezTo>
                    <a:pt x="29" y="44"/>
                    <a:pt x="26" y="45"/>
                    <a:pt x="22" y="46"/>
                  </a:cubicBezTo>
                  <a:cubicBezTo>
                    <a:pt x="19" y="47"/>
                    <a:pt x="16" y="48"/>
                    <a:pt x="13" y="50"/>
                  </a:cubicBezTo>
                  <a:cubicBezTo>
                    <a:pt x="12" y="50"/>
                    <a:pt x="12" y="50"/>
                    <a:pt x="11" y="50"/>
                  </a:cubicBezTo>
                  <a:cubicBezTo>
                    <a:pt x="9" y="51"/>
                    <a:pt x="6" y="52"/>
                    <a:pt x="3" y="53"/>
                  </a:cubicBezTo>
                  <a:cubicBezTo>
                    <a:pt x="2" y="53"/>
                    <a:pt x="1" y="53"/>
                    <a:pt x="0" y="54"/>
                  </a:cubicBezTo>
                  <a:cubicBezTo>
                    <a:pt x="0" y="55"/>
                    <a:pt x="1" y="57"/>
                    <a:pt x="2" y="58"/>
                  </a:cubicBezTo>
                  <a:cubicBezTo>
                    <a:pt x="3" y="62"/>
                    <a:pt x="4" y="66"/>
                    <a:pt x="5" y="70"/>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6" name="Freeform 13">
              <a:extLst>
                <a:ext uri="{FF2B5EF4-FFF2-40B4-BE49-F238E27FC236}">
                  <a16:creationId xmlns:a16="http://schemas.microsoft.com/office/drawing/2014/main" id="{37591FED-0A98-F7F9-861F-BDB57C84BE6E}"/>
                </a:ext>
              </a:extLst>
            </p:cNvPr>
            <p:cNvSpPr>
              <a:spLocks/>
            </p:cNvSpPr>
            <p:nvPr/>
          </p:nvSpPr>
          <p:spPr bwMode="auto">
            <a:xfrm>
              <a:off x="1277938" y="4346575"/>
              <a:ext cx="503238" cy="238125"/>
            </a:xfrm>
            <a:custGeom>
              <a:avLst/>
              <a:gdLst>
                <a:gd name="T0" fmla="*/ 189 w 198"/>
                <a:gd name="T1" fmla="*/ 75 h 94"/>
                <a:gd name="T2" fmla="*/ 175 w 198"/>
                <a:gd name="T3" fmla="*/ 70 h 94"/>
                <a:gd name="T4" fmla="*/ 167 w 198"/>
                <a:gd name="T5" fmla="*/ 67 h 94"/>
                <a:gd name="T6" fmla="*/ 159 w 198"/>
                <a:gd name="T7" fmla="*/ 64 h 94"/>
                <a:gd name="T8" fmla="*/ 149 w 198"/>
                <a:gd name="T9" fmla="*/ 61 h 94"/>
                <a:gd name="T10" fmla="*/ 134 w 198"/>
                <a:gd name="T11" fmla="*/ 55 h 94"/>
                <a:gd name="T12" fmla="*/ 125 w 198"/>
                <a:gd name="T13" fmla="*/ 52 h 94"/>
                <a:gd name="T14" fmla="*/ 109 w 198"/>
                <a:gd name="T15" fmla="*/ 45 h 94"/>
                <a:gd name="T16" fmla="*/ 101 w 198"/>
                <a:gd name="T17" fmla="*/ 42 h 94"/>
                <a:gd name="T18" fmla="*/ 87 w 198"/>
                <a:gd name="T19" fmla="*/ 37 h 94"/>
                <a:gd name="T20" fmla="*/ 76 w 198"/>
                <a:gd name="T21" fmla="*/ 32 h 94"/>
                <a:gd name="T22" fmla="*/ 68 w 198"/>
                <a:gd name="T23" fmla="*/ 29 h 94"/>
                <a:gd name="T24" fmla="*/ 59 w 198"/>
                <a:gd name="T25" fmla="*/ 25 h 94"/>
                <a:gd name="T26" fmla="*/ 46 w 198"/>
                <a:gd name="T27" fmla="*/ 19 h 94"/>
                <a:gd name="T28" fmla="*/ 35 w 198"/>
                <a:gd name="T29" fmla="*/ 13 h 94"/>
                <a:gd name="T30" fmla="*/ 26 w 198"/>
                <a:gd name="T31" fmla="*/ 9 h 94"/>
                <a:gd name="T32" fmla="*/ 11 w 198"/>
                <a:gd name="T33" fmla="*/ 1 h 94"/>
                <a:gd name="T34" fmla="*/ 3 w 198"/>
                <a:gd name="T35" fmla="*/ 10 h 94"/>
                <a:gd name="T36" fmla="*/ 2 w 198"/>
                <a:gd name="T37" fmla="*/ 14 h 94"/>
                <a:gd name="T38" fmla="*/ 15 w 198"/>
                <a:gd name="T39" fmla="*/ 21 h 94"/>
                <a:gd name="T40" fmla="*/ 23 w 198"/>
                <a:gd name="T41" fmla="*/ 26 h 94"/>
                <a:gd name="T42" fmla="*/ 39 w 198"/>
                <a:gd name="T43" fmla="*/ 34 h 94"/>
                <a:gd name="T44" fmla="*/ 47 w 198"/>
                <a:gd name="T45" fmla="*/ 37 h 94"/>
                <a:gd name="T46" fmla="*/ 62 w 198"/>
                <a:gd name="T47" fmla="*/ 44 h 94"/>
                <a:gd name="T48" fmla="*/ 64 w 198"/>
                <a:gd name="T49" fmla="*/ 45 h 94"/>
                <a:gd name="T50" fmla="*/ 80 w 198"/>
                <a:gd name="T51" fmla="*/ 51 h 94"/>
                <a:gd name="T52" fmla="*/ 89 w 198"/>
                <a:gd name="T53" fmla="*/ 55 h 94"/>
                <a:gd name="T54" fmla="*/ 104 w 198"/>
                <a:gd name="T55" fmla="*/ 61 h 94"/>
                <a:gd name="T56" fmla="*/ 113 w 198"/>
                <a:gd name="T57" fmla="*/ 64 h 94"/>
                <a:gd name="T58" fmla="*/ 125 w 198"/>
                <a:gd name="T59" fmla="*/ 69 h 94"/>
                <a:gd name="T60" fmla="*/ 138 w 198"/>
                <a:gd name="T61" fmla="*/ 74 h 94"/>
                <a:gd name="T62" fmla="*/ 147 w 198"/>
                <a:gd name="T63" fmla="*/ 77 h 94"/>
                <a:gd name="T64" fmla="*/ 158 w 198"/>
                <a:gd name="T65" fmla="*/ 81 h 94"/>
                <a:gd name="T66" fmla="*/ 167 w 198"/>
                <a:gd name="T67" fmla="*/ 84 h 94"/>
                <a:gd name="T68" fmla="*/ 180 w 198"/>
                <a:gd name="T69" fmla="*/ 89 h 94"/>
                <a:gd name="T70" fmla="*/ 187 w 198"/>
                <a:gd name="T71" fmla="*/ 92 h 94"/>
                <a:gd name="T72" fmla="*/ 192 w 198"/>
                <a:gd name="T73" fmla="*/ 94 h 94"/>
                <a:gd name="T74" fmla="*/ 192 w 198"/>
                <a:gd name="T75" fmla="*/ 7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94">
                  <a:moveTo>
                    <a:pt x="191" y="76"/>
                  </a:moveTo>
                  <a:cubicBezTo>
                    <a:pt x="190" y="76"/>
                    <a:pt x="190" y="76"/>
                    <a:pt x="189" y="75"/>
                  </a:cubicBezTo>
                  <a:cubicBezTo>
                    <a:pt x="188" y="75"/>
                    <a:pt x="186" y="74"/>
                    <a:pt x="184" y="73"/>
                  </a:cubicBezTo>
                  <a:cubicBezTo>
                    <a:pt x="181" y="72"/>
                    <a:pt x="178" y="71"/>
                    <a:pt x="175" y="70"/>
                  </a:cubicBezTo>
                  <a:cubicBezTo>
                    <a:pt x="174" y="70"/>
                    <a:pt x="172" y="69"/>
                    <a:pt x="170" y="68"/>
                  </a:cubicBezTo>
                  <a:cubicBezTo>
                    <a:pt x="169" y="68"/>
                    <a:pt x="168" y="67"/>
                    <a:pt x="167" y="67"/>
                  </a:cubicBezTo>
                  <a:cubicBezTo>
                    <a:pt x="166" y="67"/>
                    <a:pt x="165" y="66"/>
                    <a:pt x="164" y="66"/>
                  </a:cubicBezTo>
                  <a:cubicBezTo>
                    <a:pt x="162" y="65"/>
                    <a:pt x="160" y="65"/>
                    <a:pt x="159" y="64"/>
                  </a:cubicBezTo>
                  <a:cubicBezTo>
                    <a:pt x="156" y="63"/>
                    <a:pt x="153" y="62"/>
                    <a:pt x="150" y="61"/>
                  </a:cubicBezTo>
                  <a:cubicBezTo>
                    <a:pt x="150" y="61"/>
                    <a:pt x="150" y="61"/>
                    <a:pt x="149" y="61"/>
                  </a:cubicBezTo>
                  <a:cubicBezTo>
                    <a:pt x="147" y="60"/>
                    <a:pt x="145" y="59"/>
                    <a:pt x="142" y="58"/>
                  </a:cubicBezTo>
                  <a:cubicBezTo>
                    <a:pt x="139" y="57"/>
                    <a:pt x="137" y="56"/>
                    <a:pt x="134" y="55"/>
                  </a:cubicBezTo>
                  <a:cubicBezTo>
                    <a:pt x="132" y="54"/>
                    <a:pt x="130" y="53"/>
                    <a:pt x="129" y="53"/>
                  </a:cubicBezTo>
                  <a:cubicBezTo>
                    <a:pt x="128" y="52"/>
                    <a:pt x="127" y="52"/>
                    <a:pt x="125" y="52"/>
                  </a:cubicBezTo>
                  <a:cubicBezTo>
                    <a:pt x="123" y="51"/>
                    <a:pt x="120" y="50"/>
                    <a:pt x="117" y="49"/>
                  </a:cubicBezTo>
                  <a:cubicBezTo>
                    <a:pt x="114" y="47"/>
                    <a:pt x="112" y="46"/>
                    <a:pt x="109" y="45"/>
                  </a:cubicBezTo>
                  <a:cubicBezTo>
                    <a:pt x="109" y="45"/>
                    <a:pt x="108" y="45"/>
                    <a:pt x="108" y="45"/>
                  </a:cubicBezTo>
                  <a:cubicBezTo>
                    <a:pt x="105" y="44"/>
                    <a:pt x="103" y="43"/>
                    <a:pt x="101" y="42"/>
                  </a:cubicBezTo>
                  <a:cubicBezTo>
                    <a:pt x="98" y="41"/>
                    <a:pt x="95" y="40"/>
                    <a:pt x="92" y="39"/>
                  </a:cubicBezTo>
                  <a:cubicBezTo>
                    <a:pt x="91" y="38"/>
                    <a:pt x="89" y="37"/>
                    <a:pt x="87" y="37"/>
                  </a:cubicBezTo>
                  <a:cubicBezTo>
                    <a:pt x="86" y="36"/>
                    <a:pt x="85" y="36"/>
                    <a:pt x="84" y="35"/>
                  </a:cubicBezTo>
                  <a:cubicBezTo>
                    <a:pt x="81" y="34"/>
                    <a:pt x="79" y="33"/>
                    <a:pt x="76" y="32"/>
                  </a:cubicBezTo>
                  <a:cubicBezTo>
                    <a:pt x="73" y="31"/>
                    <a:pt x="71" y="30"/>
                    <a:pt x="69" y="29"/>
                  </a:cubicBezTo>
                  <a:cubicBezTo>
                    <a:pt x="68" y="29"/>
                    <a:pt x="68" y="29"/>
                    <a:pt x="68" y="29"/>
                  </a:cubicBezTo>
                  <a:cubicBezTo>
                    <a:pt x="67" y="28"/>
                    <a:pt x="67" y="28"/>
                    <a:pt x="67" y="28"/>
                  </a:cubicBezTo>
                  <a:cubicBezTo>
                    <a:pt x="64" y="27"/>
                    <a:pt x="62" y="26"/>
                    <a:pt x="59" y="25"/>
                  </a:cubicBezTo>
                  <a:cubicBezTo>
                    <a:pt x="57" y="24"/>
                    <a:pt x="54" y="22"/>
                    <a:pt x="51" y="21"/>
                  </a:cubicBezTo>
                  <a:cubicBezTo>
                    <a:pt x="50" y="20"/>
                    <a:pt x="48" y="20"/>
                    <a:pt x="46" y="19"/>
                  </a:cubicBezTo>
                  <a:cubicBezTo>
                    <a:pt x="45" y="18"/>
                    <a:pt x="44" y="18"/>
                    <a:pt x="43" y="17"/>
                  </a:cubicBezTo>
                  <a:cubicBezTo>
                    <a:pt x="41" y="16"/>
                    <a:pt x="38" y="15"/>
                    <a:pt x="35" y="13"/>
                  </a:cubicBezTo>
                  <a:cubicBezTo>
                    <a:pt x="32" y="12"/>
                    <a:pt x="30" y="11"/>
                    <a:pt x="27" y="9"/>
                  </a:cubicBezTo>
                  <a:cubicBezTo>
                    <a:pt x="27" y="9"/>
                    <a:pt x="26" y="9"/>
                    <a:pt x="26" y="9"/>
                  </a:cubicBezTo>
                  <a:cubicBezTo>
                    <a:pt x="24" y="8"/>
                    <a:pt x="21" y="6"/>
                    <a:pt x="19" y="5"/>
                  </a:cubicBezTo>
                  <a:cubicBezTo>
                    <a:pt x="16" y="4"/>
                    <a:pt x="14" y="2"/>
                    <a:pt x="11" y="1"/>
                  </a:cubicBezTo>
                  <a:cubicBezTo>
                    <a:pt x="11" y="0"/>
                    <a:pt x="10" y="0"/>
                    <a:pt x="10" y="0"/>
                  </a:cubicBezTo>
                  <a:cubicBezTo>
                    <a:pt x="8" y="3"/>
                    <a:pt x="5" y="6"/>
                    <a:pt x="3" y="10"/>
                  </a:cubicBezTo>
                  <a:cubicBezTo>
                    <a:pt x="2" y="11"/>
                    <a:pt x="1" y="12"/>
                    <a:pt x="0" y="13"/>
                  </a:cubicBezTo>
                  <a:cubicBezTo>
                    <a:pt x="1" y="14"/>
                    <a:pt x="1" y="14"/>
                    <a:pt x="2" y="14"/>
                  </a:cubicBezTo>
                  <a:cubicBezTo>
                    <a:pt x="4" y="15"/>
                    <a:pt x="5" y="16"/>
                    <a:pt x="7" y="17"/>
                  </a:cubicBezTo>
                  <a:cubicBezTo>
                    <a:pt x="10" y="19"/>
                    <a:pt x="12" y="20"/>
                    <a:pt x="15" y="21"/>
                  </a:cubicBezTo>
                  <a:cubicBezTo>
                    <a:pt x="17" y="23"/>
                    <a:pt x="20" y="24"/>
                    <a:pt x="22" y="25"/>
                  </a:cubicBezTo>
                  <a:cubicBezTo>
                    <a:pt x="22" y="25"/>
                    <a:pt x="23" y="25"/>
                    <a:pt x="23" y="26"/>
                  </a:cubicBezTo>
                  <a:cubicBezTo>
                    <a:pt x="26" y="27"/>
                    <a:pt x="29" y="28"/>
                    <a:pt x="31" y="30"/>
                  </a:cubicBezTo>
                  <a:cubicBezTo>
                    <a:pt x="34" y="31"/>
                    <a:pt x="37" y="32"/>
                    <a:pt x="39" y="34"/>
                  </a:cubicBezTo>
                  <a:cubicBezTo>
                    <a:pt x="40" y="34"/>
                    <a:pt x="41" y="35"/>
                    <a:pt x="42" y="35"/>
                  </a:cubicBezTo>
                  <a:cubicBezTo>
                    <a:pt x="44" y="36"/>
                    <a:pt x="46" y="37"/>
                    <a:pt x="47" y="37"/>
                  </a:cubicBezTo>
                  <a:cubicBezTo>
                    <a:pt x="50" y="39"/>
                    <a:pt x="53" y="40"/>
                    <a:pt x="56" y="41"/>
                  </a:cubicBezTo>
                  <a:cubicBezTo>
                    <a:pt x="58" y="42"/>
                    <a:pt x="60" y="43"/>
                    <a:pt x="62" y="44"/>
                  </a:cubicBezTo>
                  <a:cubicBezTo>
                    <a:pt x="62" y="44"/>
                    <a:pt x="63" y="44"/>
                    <a:pt x="63" y="44"/>
                  </a:cubicBezTo>
                  <a:cubicBezTo>
                    <a:pt x="63" y="44"/>
                    <a:pt x="63" y="44"/>
                    <a:pt x="64" y="45"/>
                  </a:cubicBezTo>
                  <a:cubicBezTo>
                    <a:pt x="67" y="46"/>
                    <a:pt x="69" y="47"/>
                    <a:pt x="72" y="48"/>
                  </a:cubicBezTo>
                  <a:cubicBezTo>
                    <a:pt x="75" y="49"/>
                    <a:pt x="78" y="50"/>
                    <a:pt x="80" y="51"/>
                  </a:cubicBezTo>
                  <a:cubicBezTo>
                    <a:pt x="81" y="52"/>
                    <a:pt x="82" y="52"/>
                    <a:pt x="83" y="53"/>
                  </a:cubicBezTo>
                  <a:cubicBezTo>
                    <a:pt x="85" y="53"/>
                    <a:pt x="87" y="54"/>
                    <a:pt x="89" y="55"/>
                  </a:cubicBezTo>
                  <a:cubicBezTo>
                    <a:pt x="91" y="56"/>
                    <a:pt x="94" y="57"/>
                    <a:pt x="97" y="58"/>
                  </a:cubicBezTo>
                  <a:cubicBezTo>
                    <a:pt x="99" y="59"/>
                    <a:pt x="102" y="60"/>
                    <a:pt x="104" y="61"/>
                  </a:cubicBezTo>
                  <a:cubicBezTo>
                    <a:pt x="104" y="61"/>
                    <a:pt x="105" y="61"/>
                    <a:pt x="105" y="61"/>
                  </a:cubicBezTo>
                  <a:cubicBezTo>
                    <a:pt x="108" y="62"/>
                    <a:pt x="111" y="63"/>
                    <a:pt x="113" y="64"/>
                  </a:cubicBezTo>
                  <a:cubicBezTo>
                    <a:pt x="116" y="65"/>
                    <a:pt x="119" y="66"/>
                    <a:pt x="122" y="67"/>
                  </a:cubicBezTo>
                  <a:cubicBezTo>
                    <a:pt x="123" y="68"/>
                    <a:pt x="124" y="68"/>
                    <a:pt x="125" y="69"/>
                  </a:cubicBezTo>
                  <a:cubicBezTo>
                    <a:pt x="127" y="69"/>
                    <a:pt x="128" y="70"/>
                    <a:pt x="130" y="71"/>
                  </a:cubicBezTo>
                  <a:cubicBezTo>
                    <a:pt x="133" y="72"/>
                    <a:pt x="136" y="73"/>
                    <a:pt x="138" y="74"/>
                  </a:cubicBezTo>
                  <a:cubicBezTo>
                    <a:pt x="141" y="75"/>
                    <a:pt x="143" y="75"/>
                    <a:pt x="146" y="76"/>
                  </a:cubicBezTo>
                  <a:cubicBezTo>
                    <a:pt x="146" y="76"/>
                    <a:pt x="146" y="77"/>
                    <a:pt x="147" y="77"/>
                  </a:cubicBezTo>
                  <a:cubicBezTo>
                    <a:pt x="150" y="78"/>
                    <a:pt x="152" y="79"/>
                    <a:pt x="155" y="80"/>
                  </a:cubicBezTo>
                  <a:cubicBezTo>
                    <a:pt x="156" y="80"/>
                    <a:pt x="157" y="80"/>
                    <a:pt x="158" y="81"/>
                  </a:cubicBezTo>
                  <a:cubicBezTo>
                    <a:pt x="160" y="82"/>
                    <a:pt x="162" y="82"/>
                    <a:pt x="163" y="83"/>
                  </a:cubicBezTo>
                  <a:cubicBezTo>
                    <a:pt x="164" y="83"/>
                    <a:pt x="165" y="84"/>
                    <a:pt x="167" y="84"/>
                  </a:cubicBezTo>
                  <a:cubicBezTo>
                    <a:pt x="168" y="85"/>
                    <a:pt x="170" y="85"/>
                    <a:pt x="172" y="86"/>
                  </a:cubicBezTo>
                  <a:cubicBezTo>
                    <a:pt x="175" y="87"/>
                    <a:pt x="177" y="88"/>
                    <a:pt x="180" y="89"/>
                  </a:cubicBezTo>
                  <a:cubicBezTo>
                    <a:pt x="181" y="89"/>
                    <a:pt x="182" y="90"/>
                    <a:pt x="183" y="90"/>
                  </a:cubicBezTo>
                  <a:cubicBezTo>
                    <a:pt x="185" y="91"/>
                    <a:pt x="186" y="91"/>
                    <a:pt x="187" y="92"/>
                  </a:cubicBezTo>
                  <a:cubicBezTo>
                    <a:pt x="188" y="92"/>
                    <a:pt x="188" y="92"/>
                    <a:pt x="188" y="92"/>
                  </a:cubicBezTo>
                  <a:cubicBezTo>
                    <a:pt x="191" y="93"/>
                    <a:pt x="192" y="94"/>
                    <a:pt x="192" y="94"/>
                  </a:cubicBezTo>
                  <a:cubicBezTo>
                    <a:pt x="198" y="79"/>
                    <a:pt x="198" y="79"/>
                    <a:pt x="198" y="79"/>
                  </a:cubicBezTo>
                  <a:cubicBezTo>
                    <a:pt x="198" y="79"/>
                    <a:pt x="196" y="78"/>
                    <a:pt x="192" y="76"/>
                  </a:cubicBezTo>
                  <a:cubicBezTo>
                    <a:pt x="192" y="76"/>
                    <a:pt x="191" y="76"/>
                    <a:pt x="191" y="7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7" name="Freeform 14">
              <a:extLst>
                <a:ext uri="{FF2B5EF4-FFF2-40B4-BE49-F238E27FC236}">
                  <a16:creationId xmlns:a16="http://schemas.microsoft.com/office/drawing/2014/main" id="{5599DF50-4FD1-8FB5-7C83-D14BC673E98B}"/>
                </a:ext>
              </a:extLst>
            </p:cNvPr>
            <p:cNvSpPr>
              <a:spLocks/>
            </p:cNvSpPr>
            <p:nvPr/>
          </p:nvSpPr>
          <p:spPr bwMode="auto">
            <a:xfrm>
              <a:off x="1735138" y="1722438"/>
              <a:ext cx="373063" cy="80963"/>
            </a:xfrm>
            <a:custGeom>
              <a:avLst/>
              <a:gdLst>
                <a:gd name="T0" fmla="*/ 135 w 147"/>
                <a:gd name="T1" fmla="*/ 16 h 32"/>
                <a:gd name="T2" fmla="*/ 134 w 147"/>
                <a:gd name="T3" fmla="*/ 15 h 32"/>
                <a:gd name="T4" fmla="*/ 126 w 147"/>
                <a:gd name="T5" fmla="*/ 14 h 32"/>
                <a:gd name="T6" fmla="*/ 117 w 147"/>
                <a:gd name="T7" fmla="*/ 13 h 32"/>
                <a:gd name="T8" fmla="*/ 112 w 147"/>
                <a:gd name="T9" fmla="*/ 12 h 32"/>
                <a:gd name="T10" fmla="*/ 109 w 147"/>
                <a:gd name="T11" fmla="*/ 12 h 32"/>
                <a:gd name="T12" fmla="*/ 100 w 147"/>
                <a:gd name="T13" fmla="*/ 11 h 32"/>
                <a:gd name="T14" fmla="*/ 91 w 147"/>
                <a:gd name="T15" fmla="*/ 10 h 32"/>
                <a:gd name="T16" fmla="*/ 90 w 147"/>
                <a:gd name="T17" fmla="*/ 9 h 32"/>
                <a:gd name="T18" fmla="*/ 82 w 147"/>
                <a:gd name="T19" fmla="*/ 9 h 32"/>
                <a:gd name="T20" fmla="*/ 74 w 147"/>
                <a:gd name="T21" fmla="*/ 8 h 32"/>
                <a:gd name="T22" fmla="*/ 68 w 147"/>
                <a:gd name="T23" fmla="*/ 7 h 32"/>
                <a:gd name="T24" fmla="*/ 65 w 147"/>
                <a:gd name="T25" fmla="*/ 6 h 32"/>
                <a:gd name="T26" fmla="*/ 56 w 147"/>
                <a:gd name="T27" fmla="*/ 6 h 32"/>
                <a:gd name="T28" fmla="*/ 47 w 147"/>
                <a:gd name="T29" fmla="*/ 5 h 32"/>
                <a:gd name="T30" fmla="*/ 46 w 147"/>
                <a:gd name="T31" fmla="*/ 4 h 32"/>
                <a:gd name="T32" fmla="*/ 38 w 147"/>
                <a:gd name="T33" fmla="*/ 4 h 32"/>
                <a:gd name="T34" fmla="*/ 37 w 147"/>
                <a:gd name="T35" fmla="*/ 3 h 32"/>
                <a:gd name="T36" fmla="*/ 30 w 147"/>
                <a:gd name="T37" fmla="*/ 3 h 32"/>
                <a:gd name="T38" fmla="*/ 24 w 147"/>
                <a:gd name="T39" fmla="*/ 2 h 32"/>
                <a:gd name="T40" fmla="*/ 21 w 147"/>
                <a:gd name="T41" fmla="*/ 2 h 32"/>
                <a:gd name="T42" fmla="*/ 12 w 147"/>
                <a:gd name="T43" fmla="*/ 1 h 32"/>
                <a:gd name="T44" fmla="*/ 3 w 147"/>
                <a:gd name="T45" fmla="*/ 0 h 32"/>
                <a:gd name="T46" fmla="*/ 2 w 147"/>
                <a:gd name="T47" fmla="*/ 0 h 32"/>
                <a:gd name="T48" fmla="*/ 0 w 147"/>
                <a:gd name="T49" fmla="*/ 0 h 32"/>
                <a:gd name="T50" fmla="*/ 0 w 147"/>
                <a:gd name="T51" fmla="*/ 8 h 32"/>
                <a:gd name="T52" fmla="*/ 0 w 147"/>
                <a:gd name="T53" fmla="*/ 14 h 32"/>
                <a:gd name="T54" fmla="*/ 0 w 147"/>
                <a:gd name="T55" fmla="*/ 14 h 32"/>
                <a:gd name="T56" fmla="*/ 9 w 147"/>
                <a:gd name="T57" fmla="*/ 15 h 32"/>
                <a:gd name="T58" fmla="*/ 17 w 147"/>
                <a:gd name="T59" fmla="*/ 16 h 32"/>
                <a:gd name="T60" fmla="*/ 20 w 147"/>
                <a:gd name="T61" fmla="*/ 16 h 32"/>
                <a:gd name="T62" fmla="*/ 26 w 147"/>
                <a:gd name="T63" fmla="*/ 17 h 32"/>
                <a:gd name="T64" fmla="*/ 35 w 147"/>
                <a:gd name="T65" fmla="*/ 18 h 32"/>
                <a:gd name="T66" fmla="*/ 35 w 147"/>
                <a:gd name="T67" fmla="*/ 18 h 32"/>
                <a:gd name="T68" fmla="*/ 43 w 147"/>
                <a:gd name="T69" fmla="*/ 18 h 32"/>
                <a:gd name="T70" fmla="*/ 44 w 147"/>
                <a:gd name="T71" fmla="*/ 18 h 32"/>
                <a:gd name="T72" fmla="*/ 53 w 147"/>
                <a:gd name="T73" fmla="*/ 19 h 32"/>
                <a:gd name="T74" fmla="*/ 61 w 147"/>
                <a:gd name="T75" fmla="*/ 20 h 32"/>
                <a:gd name="T76" fmla="*/ 65 w 147"/>
                <a:gd name="T77" fmla="*/ 21 h 32"/>
                <a:gd name="T78" fmla="*/ 70 w 147"/>
                <a:gd name="T79" fmla="*/ 21 h 32"/>
                <a:gd name="T80" fmla="*/ 79 w 147"/>
                <a:gd name="T81" fmla="*/ 23 h 32"/>
                <a:gd name="T82" fmla="*/ 87 w 147"/>
                <a:gd name="T83" fmla="*/ 24 h 32"/>
                <a:gd name="T84" fmla="*/ 88 w 147"/>
                <a:gd name="T85" fmla="*/ 24 h 32"/>
                <a:gd name="T86" fmla="*/ 97 w 147"/>
                <a:gd name="T87" fmla="*/ 25 h 32"/>
                <a:gd name="T88" fmla="*/ 105 w 147"/>
                <a:gd name="T89" fmla="*/ 26 h 32"/>
                <a:gd name="T90" fmla="*/ 109 w 147"/>
                <a:gd name="T91" fmla="*/ 26 h 32"/>
                <a:gd name="T92" fmla="*/ 114 w 147"/>
                <a:gd name="T93" fmla="*/ 27 h 32"/>
                <a:gd name="T94" fmla="*/ 123 w 147"/>
                <a:gd name="T95" fmla="*/ 28 h 32"/>
                <a:gd name="T96" fmla="*/ 130 w 147"/>
                <a:gd name="T97" fmla="*/ 30 h 32"/>
                <a:gd name="T98" fmla="*/ 132 w 147"/>
                <a:gd name="T99" fmla="*/ 30 h 32"/>
                <a:gd name="T100" fmla="*/ 140 w 147"/>
                <a:gd name="T101" fmla="*/ 31 h 32"/>
                <a:gd name="T102" fmla="*/ 144 w 147"/>
                <a:gd name="T103" fmla="*/ 32 h 32"/>
                <a:gd name="T104" fmla="*/ 147 w 147"/>
                <a:gd name="T105" fmla="*/ 17 h 32"/>
                <a:gd name="T106" fmla="*/ 144 w 147"/>
                <a:gd name="T107" fmla="*/ 17 h 32"/>
                <a:gd name="T108" fmla="*/ 135 w 147"/>
                <a:gd name="T10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 h="32">
                  <a:moveTo>
                    <a:pt x="135" y="16"/>
                  </a:moveTo>
                  <a:cubicBezTo>
                    <a:pt x="135" y="16"/>
                    <a:pt x="134" y="15"/>
                    <a:pt x="134" y="15"/>
                  </a:cubicBezTo>
                  <a:cubicBezTo>
                    <a:pt x="131" y="15"/>
                    <a:pt x="129" y="15"/>
                    <a:pt x="126" y="14"/>
                  </a:cubicBezTo>
                  <a:cubicBezTo>
                    <a:pt x="123" y="14"/>
                    <a:pt x="120" y="13"/>
                    <a:pt x="117" y="13"/>
                  </a:cubicBezTo>
                  <a:cubicBezTo>
                    <a:pt x="116" y="13"/>
                    <a:pt x="114" y="13"/>
                    <a:pt x="112" y="12"/>
                  </a:cubicBezTo>
                  <a:cubicBezTo>
                    <a:pt x="111" y="12"/>
                    <a:pt x="110" y="12"/>
                    <a:pt x="109" y="12"/>
                  </a:cubicBezTo>
                  <a:cubicBezTo>
                    <a:pt x="106" y="12"/>
                    <a:pt x="103" y="11"/>
                    <a:pt x="100" y="11"/>
                  </a:cubicBezTo>
                  <a:cubicBezTo>
                    <a:pt x="97" y="10"/>
                    <a:pt x="94" y="10"/>
                    <a:pt x="91" y="10"/>
                  </a:cubicBezTo>
                  <a:cubicBezTo>
                    <a:pt x="91" y="10"/>
                    <a:pt x="90" y="10"/>
                    <a:pt x="90" y="9"/>
                  </a:cubicBezTo>
                  <a:cubicBezTo>
                    <a:pt x="87" y="9"/>
                    <a:pt x="85" y="9"/>
                    <a:pt x="82" y="9"/>
                  </a:cubicBezTo>
                  <a:cubicBezTo>
                    <a:pt x="79" y="8"/>
                    <a:pt x="77" y="8"/>
                    <a:pt x="74" y="8"/>
                  </a:cubicBezTo>
                  <a:cubicBezTo>
                    <a:pt x="72" y="7"/>
                    <a:pt x="70" y="7"/>
                    <a:pt x="68" y="7"/>
                  </a:cubicBezTo>
                  <a:cubicBezTo>
                    <a:pt x="67" y="7"/>
                    <a:pt x="66" y="7"/>
                    <a:pt x="65" y="6"/>
                  </a:cubicBezTo>
                  <a:cubicBezTo>
                    <a:pt x="62" y="6"/>
                    <a:pt x="59" y="6"/>
                    <a:pt x="56" y="6"/>
                  </a:cubicBezTo>
                  <a:cubicBezTo>
                    <a:pt x="53" y="5"/>
                    <a:pt x="50" y="5"/>
                    <a:pt x="47" y="5"/>
                  </a:cubicBezTo>
                  <a:cubicBezTo>
                    <a:pt x="47" y="5"/>
                    <a:pt x="46" y="4"/>
                    <a:pt x="46" y="4"/>
                  </a:cubicBezTo>
                  <a:cubicBezTo>
                    <a:pt x="43" y="4"/>
                    <a:pt x="41" y="4"/>
                    <a:pt x="38" y="4"/>
                  </a:cubicBezTo>
                  <a:cubicBezTo>
                    <a:pt x="38" y="4"/>
                    <a:pt x="37" y="3"/>
                    <a:pt x="37" y="3"/>
                  </a:cubicBezTo>
                  <a:cubicBezTo>
                    <a:pt x="34" y="3"/>
                    <a:pt x="32" y="3"/>
                    <a:pt x="30" y="3"/>
                  </a:cubicBezTo>
                  <a:cubicBezTo>
                    <a:pt x="28" y="3"/>
                    <a:pt x="26" y="2"/>
                    <a:pt x="24" y="2"/>
                  </a:cubicBezTo>
                  <a:cubicBezTo>
                    <a:pt x="23" y="2"/>
                    <a:pt x="22" y="2"/>
                    <a:pt x="21" y="2"/>
                  </a:cubicBezTo>
                  <a:cubicBezTo>
                    <a:pt x="18" y="2"/>
                    <a:pt x="15" y="1"/>
                    <a:pt x="12" y="1"/>
                  </a:cubicBezTo>
                  <a:cubicBezTo>
                    <a:pt x="9" y="1"/>
                    <a:pt x="6" y="1"/>
                    <a:pt x="3" y="0"/>
                  </a:cubicBezTo>
                  <a:cubicBezTo>
                    <a:pt x="3" y="0"/>
                    <a:pt x="2" y="0"/>
                    <a:pt x="2" y="0"/>
                  </a:cubicBezTo>
                  <a:cubicBezTo>
                    <a:pt x="1" y="0"/>
                    <a:pt x="0" y="0"/>
                    <a:pt x="0" y="0"/>
                  </a:cubicBezTo>
                  <a:cubicBezTo>
                    <a:pt x="0" y="3"/>
                    <a:pt x="0" y="5"/>
                    <a:pt x="0" y="8"/>
                  </a:cubicBezTo>
                  <a:cubicBezTo>
                    <a:pt x="0" y="10"/>
                    <a:pt x="0" y="12"/>
                    <a:pt x="0" y="14"/>
                  </a:cubicBezTo>
                  <a:cubicBezTo>
                    <a:pt x="0" y="14"/>
                    <a:pt x="0" y="14"/>
                    <a:pt x="0" y="14"/>
                  </a:cubicBezTo>
                  <a:cubicBezTo>
                    <a:pt x="3" y="14"/>
                    <a:pt x="6" y="15"/>
                    <a:pt x="9" y="15"/>
                  </a:cubicBezTo>
                  <a:cubicBezTo>
                    <a:pt x="12" y="15"/>
                    <a:pt x="14" y="16"/>
                    <a:pt x="17" y="16"/>
                  </a:cubicBezTo>
                  <a:cubicBezTo>
                    <a:pt x="18" y="16"/>
                    <a:pt x="19" y="16"/>
                    <a:pt x="20" y="16"/>
                  </a:cubicBezTo>
                  <a:cubicBezTo>
                    <a:pt x="22" y="16"/>
                    <a:pt x="24" y="16"/>
                    <a:pt x="26" y="17"/>
                  </a:cubicBezTo>
                  <a:cubicBezTo>
                    <a:pt x="29" y="17"/>
                    <a:pt x="32" y="17"/>
                    <a:pt x="35" y="18"/>
                  </a:cubicBezTo>
                  <a:cubicBezTo>
                    <a:pt x="35" y="18"/>
                    <a:pt x="35" y="18"/>
                    <a:pt x="35" y="18"/>
                  </a:cubicBezTo>
                  <a:cubicBezTo>
                    <a:pt x="38" y="18"/>
                    <a:pt x="40" y="18"/>
                    <a:pt x="43" y="18"/>
                  </a:cubicBezTo>
                  <a:cubicBezTo>
                    <a:pt x="43" y="18"/>
                    <a:pt x="43" y="18"/>
                    <a:pt x="44" y="18"/>
                  </a:cubicBezTo>
                  <a:cubicBezTo>
                    <a:pt x="47" y="19"/>
                    <a:pt x="50" y="19"/>
                    <a:pt x="53" y="19"/>
                  </a:cubicBezTo>
                  <a:cubicBezTo>
                    <a:pt x="56" y="20"/>
                    <a:pt x="59" y="20"/>
                    <a:pt x="61" y="20"/>
                  </a:cubicBezTo>
                  <a:cubicBezTo>
                    <a:pt x="63" y="21"/>
                    <a:pt x="64" y="21"/>
                    <a:pt x="65" y="21"/>
                  </a:cubicBezTo>
                  <a:cubicBezTo>
                    <a:pt x="66" y="21"/>
                    <a:pt x="68" y="21"/>
                    <a:pt x="70" y="21"/>
                  </a:cubicBezTo>
                  <a:cubicBezTo>
                    <a:pt x="73" y="22"/>
                    <a:pt x="76" y="22"/>
                    <a:pt x="79" y="23"/>
                  </a:cubicBezTo>
                  <a:cubicBezTo>
                    <a:pt x="82" y="23"/>
                    <a:pt x="84" y="23"/>
                    <a:pt x="87" y="24"/>
                  </a:cubicBezTo>
                  <a:cubicBezTo>
                    <a:pt x="87" y="24"/>
                    <a:pt x="87" y="24"/>
                    <a:pt x="88" y="24"/>
                  </a:cubicBezTo>
                  <a:cubicBezTo>
                    <a:pt x="91" y="24"/>
                    <a:pt x="94" y="24"/>
                    <a:pt x="97" y="25"/>
                  </a:cubicBezTo>
                  <a:cubicBezTo>
                    <a:pt x="100" y="25"/>
                    <a:pt x="102" y="26"/>
                    <a:pt x="105" y="26"/>
                  </a:cubicBezTo>
                  <a:cubicBezTo>
                    <a:pt x="106" y="26"/>
                    <a:pt x="107" y="26"/>
                    <a:pt x="109" y="26"/>
                  </a:cubicBezTo>
                  <a:cubicBezTo>
                    <a:pt x="110" y="27"/>
                    <a:pt x="112" y="27"/>
                    <a:pt x="114" y="27"/>
                  </a:cubicBezTo>
                  <a:cubicBezTo>
                    <a:pt x="117" y="28"/>
                    <a:pt x="120" y="28"/>
                    <a:pt x="123" y="28"/>
                  </a:cubicBezTo>
                  <a:cubicBezTo>
                    <a:pt x="125" y="29"/>
                    <a:pt x="128" y="29"/>
                    <a:pt x="130" y="30"/>
                  </a:cubicBezTo>
                  <a:cubicBezTo>
                    <a:pt x="131" y="30"/>
                    <a:pt x="131" y="30"/>
                    <a:pt x="132" y="30"/>
                  </a:cubicBezTo>
                  <a:cubicBezTo>
                    <a:pt x="134" y="30"/>
                    <a:pt x="137" y="31"/>
                    <a:pt x="140" y="31"/>
                  </a:cubicBezTo>
                  <a:cubicBezTo>
                    <a:pt x="142" y="31"/>
                    <a:pt x="143" y="31"/>
                    <a:pt x="144" y="32"/>
                  </a:cubicBezTo>
                  <a:cubicBezTo>
                    <a:pt x="145" y="27"/>
                    <a:pt x="146" y="22"/>
                    <a:pt x="147" y="17"/>
                  </a:cubicBezTo>
                  <a:cubicBezTo>
                    <a:pt x="146" y="17"/>
                    <a:pt x="145" y="17"/>
                    <a:pt x="144" y="17"/>
                  </a:cubicBezTo>
                  <a:cubicBezTo>
                    <a:pt x="141" y="16"/>
                    <a:pt x="138" y="16"/>
                    <a:pt x="135" y="1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8" name="Freeform 15">
              <a:extLst>
                <a:ext uri="{FF2B5EF4-FFF2-40B4-BE49-F238E27FC236}">
                  <a16:creationId xmlns:a16="http://schemas.microsoft.com/office/drawing/2014/main" id="{CABF7E08-5AA5-E013-27A0-70B601D188AF}"/>
                </a:ext>
              </a:extLst>
            </p:cNvPr>
            <p:cNvSpPr>
              <a:spLocks/>
            </p:cNvSpPr>
            <p:nvPr/>
          </p:nvSpPr>
          <p:spPr bwMode="auto">
            <a:xfrm>
              <a:off x="1208088" y="1685925"/>
              <a:ext cx="411163" cy="61913"/>
            </a:xfrm>
            <a:custGeom>
              <a:avLst/>
              <a:gdLst>
                <a:gd name="T0" fmla="*/ 149 w 162"/>
                <a:gd name="T1" fmla="*/ 9 h 24"/>
                <a:gd name="T2" fmla="*/ 143 w 162"/>
                <a:gd name="T3" fmla="*/ 9 h 24"/>
                <a:gd name="T4" fmla="*/ 140 w 162"/>
                <a:gd name="T5" fmla="*/ 9 h 24"/>
                <a:gd name="T6" fmla="*/ 131 w 162"/>
                <a:gd name="T7" fmla="*/ 8 h 24"/>
                <a:gd name="T8" fmla="*/ 122 w 162"/>
                <a:gd name="T9" fmla="*/ 8 h 24"/>
                <a:gd name="T10" fmla="*/ 121 w 162"/>
                <a:gd name="T11" fmla="*/ 7 h 24"/>
                <a:gd name="T12" fmla="*/ 113 w 162"/>
                <a:gd name="T13" fmla="*/ 7 h 24"/>
                <a:gd name="T14" fmla="*/ 104 w 162"/>
                <a:gd name="T15" fmla="*/ 6 h 24"/>
                <a:gd name="T16" fmla="*/ 98 w 162"/>
                <a:gd name="T17" fmla="*/ 6 h 24"/>
                <a:gd name="T18" fmla="*/ 96 w 162"/>
                <a:gd name="T19" fmla="*/ 6 h 24"/>
                <a:gd name="T20" fmla="*/ 87 w 162"/>
                <a:gd name="T21" fmla="*/ 5 h 24"/>
                <a:gd name="T22" fmla="*/ 78 w 162"/>
                <a:gd name="T23" fmla="*/ 5 h 24"/>
                <a:gd name="T24" fmla="*/ 76 w 162"/>
                <a:gd name="T25" fmla="*/ 5 h 24"/>
                <a:gd name="T26" fmla="*/ 69 w 162"/>
                <a:gd name="T27" fmla="*/ 4 h 24"/>
                <a:gd name="T28" fmla="*/ 60 w 162"/>
                <a:gd name="T29" fmla="*/ 4 h 24"/>
                <a:gd name="T30" fmla="*/ 54 w 162"/>
                <a:gd name="T31" fmla="*/ 3 h 24"/>
                <a:gd name="T32" fmla="*/ 51 w 162"/>
                <a:gd name="T33" fmla="*/ 3 h 24"/>
                <a:gd name="T34" fmla="*/ 42 w 162"/>
                <a:gd name="T35" fmla="*/ 3 h 24"/>
                <a:gd name="T36" fmla="*/ 33 w 162"/>
                <a:gd name="T37" fmla="*/ 2 h 24"/>
                <a:gd name="T38" fmla="*/ 31 w 162"/>
                <a:gd name="T39" fmla="*/ 2 h 24"/>
                <a:gd name="T40" fmla="*/ 24 w 162"/>
                <a:gd name="T41" fmla="*/ 2 h 24"/>
                <a:gd name="T42" fmla="*/ 15 w 162"/>
                <a:gd name="T43" fmla="*/ 1 h 24"/>
                <a:gd name="T44" fmla="*/ 9 w 162"/>
                <a:gd name="T45" fmla="*/ 1 h 24"/>
                <a:gd name="T46" fmla="*/ 6 w 162"/>
                <a:gd name="T47" fmla="*/ 1 h 24"/>
                <a:gd name="T48" fmla="*/ 0 w 162"/>
                <a:gd name="T49" fmla="*/ 0 h 24"/>
                <a:gd name="T50" fmla="*/ 0 w 162"/>
                <a:gd name="T51" fmla="*/ 14 h 24"/>
                <a:gd name="T52" fmla="*/ 3 w 162"/>
                <a:gd name="T53" fmla="*/ 14 h 24"/>
                <a:gd name="T54" fmla="*/ 6 w 162"/>
                <a:gd name="T55" fmla="*/ 14 h 24"/>
                <a:gd name="T56" fmla="*/ 12 w 162"/>
                <a:gd name="T57" fmla="*/ 14 h 24"/>
                <a:gd name="T58" fmla="*/ 21 w 162"/>
                <a:gd name="T59" fmla="*/ 15 h 24"/>
                <a:gd name="T60" fmla="*/ 28 w 162"/>
                <a:gd name="T61" fmla="*/ 15 h 24"/>
                <a:gd name="T62" fmla="*/ 30 w 162"/>
                <a:gd name="T63" fmla="*/ 15 h 24"/>
                <a:gd name="T64" fmla="*/ 39 w 162"/>
                <a:gd name="T65" fmla="*/ 16 h 24"/>
                <a:gd name="T66" fmla="*/ 48 w 162"/>
                <a:gd name="T67" fmla="*/ 17 h 24"/>
                <a:gd name="T68" fmla="*/ 51 w 162"/>
                <a:gd name="T69" fmla="*/ 17 h 24"/>
                <a:gd name="T70" fmla="*/ 57 w 162"/>
                <a:gd name="T71" fmla="*/ 17 h 24"/>
                <a:gd name="T72" fmla="*/ 66 w 162"/>
                <a:gd name="T73" fmla="*/ 18 h 24"/>
                <a:gd name="T74" fmla="*/ 73 w 162"/>
                <a:gd name="T75" fmla="*/ 18 h 24"/>
                <a:gd name="T76" fmla="*/ 75 w 162"/>
                <a:gd name="T77" fmla="*/ 18 h 24"/>
                <a:gd name="T78" fmla="*/ 83 w 162"/>
                <a:gd name="T79" fmla="*/ 19 h 24"/>
                <a:gd name="T80" fmla="*/ 92 w 162"/>
                <a:gd name="T81" fmla="*/ 19 h 24"/>
                <a:gd name="T82" fmla="*/ 95 w 162"/>
                <a:gd name="T83" fmla="*/ 19 h 24"/>
                <a:gd name="T84" fmla="*/ 101 w 162"/>
                <a:gd name="T85" fmla="*/ 20 h 24"/>
                <a:gd name="T86" fmla="*/ 110 w 162"/>
                <a:gd name="T87" fmla="*/ 20 h 24"/>
                <a:gd name="T88" fmla="*/ 117 w 162"/>
                <a:gd name="T89" fmla="*/ 21 h 24"/>
                <a:gd name="T90" fmla="*/ 119 w 162"/>
                <a:gd name="T91" fmla="*/ 21 h 24"/>
                <a:gd name="T92" fmla="*/ 128 w 162"/>
                <a:gd name="T93" fmla="*/ 22 h 24"/>
                <a:gd name="T94" fmla="*/ 137 w 162"/>
                <a:gd name="T95" fmla="*/ 22 h 24"/>
                <a:gd name="T96" fmla="*/ 140 w 162"/>
                <a:gd name="T97" fmla="*/ 23 h 24"/>
                <a:gd name="T98" fmla="*/ 146 w 162"/>
                <a:gd name="T99" fmla="*/ 23 h 24"/>
                <a:gd name="T100" fmla="*/ 155 w 162"/>
                <a:gd name="T101" fmla="*/ 24 h 24"/>
                <a:gd name="T102" fmla="*/ 162 w 162"/>
                <a:gd name="T103" fmla="*/ 24 h 24"/>
                <a:gd name="T104" fmla="*/ 162 w 162"/>
                <a:gd name="T105" fmla="*/ 10 h 24"/>
                <a:gd name="T106" fmla="*/ 158 w 162"/>
                <a:gd name="T107" fmla="*/ 10 h 24"/>
                <a:gd name="T108" fmla="*/ 149 w 162"/>
                <a:gd name="T10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24">
                  <a:moveTo>
                    <a:pt x="149" y="9"/>
                  </a:moveTo>
                  <a:cubicBezTo>
                    <a:pt x="147" y="9"/>
                    <a:pt x="145" y="9"/>
                    <a:pt x="143" y="9"/>
                  </a:cubicBezTo>
                  <a:cubicBezTo>
                    <a:pt x="142" y="9"/>
                    <a:pt x="141" y="9"/>
                    <a:pt x="140" y="9"/>
                  </a:cubicBezTo>
                  <a:cubicBezTo>
                    <a:pt x="137" y="9"/>
                    <a:pt x="134" y="8"/>
                    <a:pt x="131" y="8"/>
                  </a:cubicBezTo>
                  <a:cubicBezTo>
                    <a:pt x="128" y="8"/>
                    <a:pt x="125" y="8"/>
                    <a:pt x="122" y="8"/>
                  </a:cubicBezTo>
                  <a:cubicBezTo>
                    <a:pt x="122" y="8"/>
                    <a:pt x="121" y="7"/>
                    <a:pt x="121" y="7"/>
                  </a:cubicBezTo>
                  <a:cubicBezTo>
                    <a:pt x="118" y="7"/>
                    <a:pt x="116" y="7"/>
                    <a:pt x="113" y="7"/>
                  </a:cubicBezTo>
                  <a:cubicBezTo>
                    <a:pt x="110" y="7"/>
                    <a:pt x="107" y="7"/>
                    <a:pt x="104" y="6"/>
                  </a:cubicBezTo>
                  <a:cubicBezTo>
                    <a:pt x="102" y="6"/>
                    <a:pt x="100" y="6"/>
                    <a:pt x="98" y="6"/>
                  </a:cubicBezTo>
                  <a:cubicBezTo>
                    <a:pt x="97" y="6"/>
                    <a:pt x="96" y="6"/>
                    <a:pt x="96" y="6"/>
                  </a:cubicBezTo>
                  <a:cubicBezTo>
                    <a:pt x="93" y="6"/>
                    <a:pt x="90" y="5"/>
                    <a:pt x="87" y="5"/>
                  </a:cubicBezTo>
                  <a:cubicBezTo>
                    <a:pt x="84" y="5"/>
                    <a:pt x="81" y="5"/>
                    <a:pt x="78" y="5"/>
                  </a:cubicBezTo>
                  <a:cubicBezTo>
                    <a:pt x="77" y="5"/>
                    <a:pt x="77" y="5"/>
                    <a:pt x="76" y="5"/>
                  </a:cubicBezTo>
                  <a:cubicBezTo>
                    <a:pt x="74" y="5"/>
                    <a:pt x="71" y="4"/>
                    <a:pt x="69" y="4"/>
                  </a:cubicBezTo>
                  <a:cubicBezTo>
                    <a:pt x="66" y="4"/>
                    <a:pt x="63" y="4"/>
                    <a:pt x="60" y="4"/>
                  </a:cubicBezTo>
                  <a:cubicBezTo>
                    <a:pt x="58" y="4"/>
                    <a:pt x="56" y="4"/>
                    <a:pt x="54" y="3"/>
                  </a:cubicBezTo>
                  <a:cubicBezTo>
                    <a:pt x="53" y="3"/>
                    <a:pt x="52" y="3"/>
                    <a:pt x="51" y="3"/>
                  </a:cubicBezTo>
                  <a:cubicBezTo>
                    <a:pt x="48" y="3"/>
                    <a:pt x="45" y="3"/>
                    <a:pt x="42" y="3"/>
                  </a:cubicBezTo>
                  <a:cubicBezTo>
                    <a:pt x="39" y="3"/>
                    <a:pt x="36" y="2"/>
                    <a:pt x="33" y="2"/>
                  </a:cubicBezTo>
                  <a:cubicBezTo>
                    <a:pt x="33" y="2"/>
                    <a:pt x="32" y="2"/>
                    <a:pt x="31" y="2"/>
                  </a:cubicBezTo>
                  <a:cubicBezTo>
                    <a:pt x="29" y="2"/>
                    <a:pt x="27" y="2"/>
                    <a:pt x="24" y="2"/>
                  </a:cubicBezTo>
                  <a:cubicBezTo>
                    <a:pt x="21" y="2"/>
                    <a:pt x="18" y="1"/>
                    <a:pt x="15" y="1"/>
                  </a:cubicBezTo>
                  <a:cubicBezTo>
                    <a:pt x="13" y="1"/>
                    <a:pt x="11" y="1"/>
                    <a:pt x="9" y="1"/>
                  </a:cubicBezTo>
                  <a:cubicBezTo>
                    <a:pt x="8" y="1"/>
                    <a:pt x="7" y="1"/>
                    <a:pt x="6" y="1"/>
                  </a:cubicBezTo>
                  <a:cubicBezTo>
                    <a:pt x="4" y="1"/>
                    <a:pt x="2" y="1"/>
                    <a:pt x="0" y="0"/>
                  </a:cubicBezTo>
                  <a:cubicBezTo>
                    <a:pt x="0" y="5"/>
                    <a:pt x="0" y="9"/>
                    <a:pt x="0" y="14"/>
                  </a:cubicBezTo>
                  <a:cubicBezTo>
                    <a:pt x="1" y="14"/>
                    <a:pt x="2" y="14"/>
                    <a:pt x="3" y="14"/>
                  </a:cubicBezTo>
                  <a:cubicBezTo>
                    <a:pt x="4" y="14"/>
                    <a:pt x="5" y="14"/>
                    <a:pt x="6" y="14"/>
                  </a:cubicBezTo>
                  <a:cubicBezTo>
                    <a:pt x="8" y="14"/>
                    <a:pt x="10" y="14"/>
                    <a:pt x="12" y="14"/>
                  </a:cubicBezTo>
                  <a:cubicBezTo>
                    <a:pt x="15" y="15"/>
                    <a:pt x="18" y="15"/>
                    <a:pt x="21" y="15"/>
                  </a:cubicBezTo>
                  <a:cubicBezTo>
                    <a:pt x="23" y="15"/>
                    <a:pt x="26" y="15"/>
                    <a:pt x="28" y="15"/>
                  </a:cubicBezTo>
                  <a:cubicBezTo>
                    <a:pt x="29" y="15"/>
                    <a:pt x="29" y="15"/>
                    <a:pt x="30" y="15"/>
                  </a:cubicBezTo>
                  <a:cubicBezTo>
                    <a:pt x="33" y="16"/>
                    <a:pt x="36" y="16"/>
                    <a:pt x="39" y="16"/>
                  </a:cubicBezTo>
                  <a:cubicBezTo>
                    <a:pt x="42" y="16"/>
                    <a:pt x="45" y="16"/>
                    <a:pt x="48" y="17"/>
                  </a:cubicBezTo>
                  <a:cubicBezTo>
                    <a:pt x="49" y="17"/>
                    <a:pt x="50" y="17"/>
                    <a:pt x="51" y="17"/>
                  </a:cubicBezTo>
                  <a:cubicBezTo>
                    <a:pt x="53" y="17"/>
                    <a:pt x="55" y="17"/>
                    <a:pt x="57" y="17"/>
                  </a:cubicBezTo>
                  <a:cubicBezTo>
                    <a:pt x="60" y="17"/>
                    <a:pt x="63" y="17"/>
                    <a:pt x="66" y="18"/>
                  </a:cubicBezTo>
                  <a:cubicBezTo>
                    <a:pt x="68" y="18"/>
                    <a:pt x="70" y="18"/>
                    <a:pt x="73" y="18"/>
                  </a:cubicBezTo>
                  <a:cubicBezTo>
                    <a:pt x="73" y="18"/>
                    <a:pt x="74" y="18"/>
                    <a:pt x="75" y="18"/>
                  </a:cubicBezTo>
                  <a:cubicBezTo>
                    <a:pt x="78" y="18"/>
                    <a:pt x="80" y="19"/>
                    <a:pt x="83" y="19"/>
                  </a:cubicBezTo>
                  <a:cubicBezTo>
                    <a:pt x="86" y="19"/>
                    <a:pt x="89" y="19"/>
                    <a:pt x="92" y="19"/>
                  </a:cubicBezTo>
                  <a:cubicBezTo>
                    <a:pt x="93" y="19"/>
                    <a:pt x="94" y="19"/>
                    <a:pt x="95" y="19"/>
                  </a:cubicBezTo>
                  <a:cubicBezTo>
                    <a:pt x="97" y="20"/>
                    <a:pt x="99" y="20"/>
                    <a:pt x="101" y="20"/>
                  </a:cubicBezTo>
                  <a:cubicBezTo>
                    <a:pt x="104" y="20"/>
                    <a:pt x="107" y="20"/>
                    <a:pt x="110" y="20"/>
                  </a:cubicBezTo>
                  <a:cubicBezTo>
                    <a:pt x="113" y="21"/>
                    <a:pt x="115" y="21"/>
                    <a:pt x="117" y="21"/>
                  </a:cubicBezTo>
                  <a:cubicBezTo>
                    <a:pt x="118" y="21"/>
                    <a:pt x="118" y="21"/>
                    <a:pt x="119" y="21"/>
                  </a:cubicBezTo>
                  <a:cubicBezTo>
                    <a:pt x="122" y="21"/>
                    <a:pt x="125" y="21"/>
                    <a:pt x="128" y="22"/>
                  </a:cubicBezTo>
                  <a:cubicBezTo>
                    <a:pt x="131" y="22"/>
                    <a:pt x="134" y="22"/>
                    <a:pt x="137" y="22"/>
                  </a:cubicBezTo>
                  <a:cubicBezTo>
                    <a:pt x="138" y="22"/>
                    <a:pt x="139" y="22"/>
                    <a:pt x="140" y="23"/>
                  </a:cubicBezTo>
                  <a:cubicBezTo>
                    <a:pt x="142" y="23"/>
                    <a:pt x="144" y="23"/>
                    <a:pt x="146" y="23"/>
                  </a:cubicBezTo>
                  <a:cubicBezTo>
                    <a:pt x="149" y="23"/>
                    <a:pt x="152" y="23"/>
                    <a:pt x="155" y="24"/>
                  </a:cubicBezTo>
                  <a:cubicBezTo>
                    <a:pt x="157" y="24"/>
                    <a:pt x="159" y="24"/>
                    <a:pt x="162" y="24"/>
                  </a:cubicBezTo>
                  <a:cubicBezTo>
                    <a:pt x="162" y="20"/>
                    <a:pt x="162" y="15"/>
                    <a:pt x="162" y="10"/>
                  </a:cubicBezTo>
                  <a:cubicBezTo>
                    <a:pt x="160" y="10"/>
                    <a:pt x="159" y="10"/>
                    <a:pt x="158" y="10"/>
                  </a:cubicBezTo>
                  <a:cubicBezTo>
                    <a:pt x="155" y="10"/>
                    <a:pt x="152" y="10"/>
                    <a:pt x="149" y="9"/>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9" name="Freeform 16">
              <a:extLst>
                <a:ext uri="{FF2B5EF4-FFF2-40B4-BE49-F238E27FC236}">
                  <a16:creationId xmlns:a16="http://schemas.microsoft.com/office/drawing/2014/main" id="{FD2F955F-61B9-384C-E8A3-1C3041759B85}"/>
                </a:ext>
              </a:extLst>
            </p:cNvPr>
            <p:cNvSpPr>
              <a:spLocks/>
            </p:cNvSpPr>
            <p:nvPr/>
          </p:nvSpPr>
          <p:spPr bwMode="auto">
            <a:xfrm>
              <a:off x="2217738" y="1785938"/>
              <a:ext cx="438150" cy="136525"/>
            </a:xfrm>
            <a:custGeom>
              <a:avLst/>
              <a:gdLst>
                <a:gd name="T0" fmla="*/ 160 w 173"/>
                <a:gd name="T1" fmla="*/ 35 h 54"/>
                <a:gd name="T2" fmla="*/ 160 w 173"/>
                <a:gd name="T3" fmla="*/ 35 h 54"/>
                <a:gd name="T4" fmla="*/ 152 w 173"/>
                <a:gd name="T5" fmla="*/ 33 h 54"/>
                <a:gd name="T6" fmla="*/ 143 w 173"/>
                <a:gd name="T7" fmla="*/ 31 h 54"/>
                <a:gd name="T8" fmla="*/ 138 w 173"/>
                <a:gd name="T9" fmla="*/ 29 h 54"/>
                <a:gd name="T10" fmla="*/ 135 w 173"/>
                <a:gd name="T11" fmla="*/ 28 h 54"/>
                <a:gd name="T12" fmla="*/ 135 w 173"/>
                <a:gd name="T13" fmla="*/ 28 h 54"/>
                <a:gd name="T14" fmla="*/ 126 w 173"/>
                <a:gd name="T15" fmla="*/ 26 h 54"/>
                <a:gd name="T16" fmla="*/ 118 w 173"/>
                <a:gd name="T17" fmla="*/ 24 h 54"/>
                <a:gd name="T18" fmla="*/ 117 w 173"/>
                <a:gd name="T19" fmla="*/ 24 h 54"/>
                <a:gd name="T20" fmla="*/ 109 w 173"/>
                <a:gd name="T21" fmla="*/ 22 h 54"/>
                <a:gd name="T22" fmla="*/ 101 w 173"/>
                <a:gd name="T23" fmla="*/ 20 h 54"/>
                <a:gd name="T24" fmla="*/ 96 w 173"/>
                <a:gd name="T25" fmla="*/ 18 h 54"/>
                <a:gd name="T26" fmla="*/ 92 w 173"/>
                <a:gd name="T27" fmla="*/ 18 h 54"/>
                <a:gd name="T28" fmla="*/ 84 w 173"/>
                <a:gd name="T29" fmla="*/ 16 h 54"/>
                <a:gd name="T30" fmla="*/ 75 w 173"/>
                <a:gd name="T31" fmla="*/ 14 h 54"/>
                <a:gd name="T32" fmla="*/ 74 w 173"/>
                <a:gd name="T33" fmla="*/ 14 h 54"/>
                <a:gd name="T34" fmla="*/ 66 w 173"/>
                <a:gd name="T35" fmla="*/ 12 h 54"/>
                <a:gd name="T36" fmla="*/ 58 w 173"/>
                <a:gd name="T37" fmla="*/ 10 h 54"/>
                <a:gd name="T38" fmla="*/ 53 w 173"/>
                <a:gd name="T39" fmla="*/ 9 h 54"/>
                <a:gd name="T40" fmla="*/ 49 w 173"/>
                <a:gd name="T41" fmla="*/ 8 h 54"/>
                <a:gd name="T42" fmla="*/ 41 w 173"/>
                <a:gd name="T43" fmla="*/ 7 h 54"/>
                <a:gd name="T44" fmla="*/ 32 w 173"/>
                <a:gd name="T45" fmla="*/ 5 h 54"/>
                <a:gd name="T46" fmla="*/ 31 w 173"/>
                <a:gd name="T47" fmla="*/ 5 h 54"/>
                <a:gd name="T48" fmla="*/ 23 w 173"/>
                <a:gd name="T49" fmla="*/ 3 h 54"/>
                <a:gd name="T50" fmla="*/ 15 w 173"/>
                <a:gd name="T51" fmla="*/ 2 h 54"/>
                <a:gd name="T52" fmla="*/ 9 w 173"/>
                <a:gd name="T53" fmla="*/ 1 h 54"/>
                <a:gd name="T54" fmla="*/ 6 w 173"/>
                <a:gd name="T55" fmla="*/ 0 h 54"/>
                <a:gd name="T56" fmla="*/ 2 w 173"/>
                <a:gd name="T57" fmla="*/ 0 h 54"/>
                <a:gd name="T58" fmla="*/ 0 w 173"/>
                <a:gd name="T59" fmla="*/ 14 h 54"/>
                <a:gd name="T60" fmla="*/ 3 w 173"/>
                <a:gd name="T61" fmla="*/ 15 h 54"/>
                <a:gd name="T62" fmla="*/ 6 w 173"/>
                <a:gd name="T63" fmla="*/ 15 h 54"/>
                <a:gd name="T64" fmla="*/ 11 w 173"/>
                <a:gd name="T65" fmla="*/ 16 h 54"/>
                <a:gd name="T66" fmla="*/ 20 w 173"/>
                <a:gd name="T67" fmla="*/ 18 h 54"/>
                <a:gd name="T68" fmla="*/ 27 w 173"/>
                <a:gd name="T69" fmla="*/ 19 h 54"/>
                <a:gd name="T70" fmla="*/ 28 w 173"/>
                <a:gd name="T71" fmla="*/ 19 h 54"/>
                <a:gd name="T72" fmla="*/ 37 w 173"/>
                <a:gd name="T73" fmla="*/ 21 h 54"/>
                <a:gd name="T74" fmla="*/ 46 w 173"/>
                <a:gd name="T75" fmla="*/ 23 h 54"/>
                <a:gd name="T76" fmla="*/ 49 w 173"/>
                <a:gd name="T77" fmla="*/ 24 h 54"/>
                <a:gd name="T78" fmla="*/ 54 w 173"/>
                <a:gd name="T79" fmla="*/ 25 h 54"/>
                <a:gd name="T80" fmla="*/ 63 w 173"/>
                <a:gd name="T81" fmla="*/ 26 h 54"/>
                <a:gd name="T82" fmla="*/ 71 w 173"/>
                <a:gd name="T83" fmla="*/ 28 h 54"/>
                <a:gd name="T84" fmla="*/ 72 w 173"/>
                <a:gd name="T85" fmla="*/ 28 h 54"/>
                <a:gd name="T86" fmla="*/ 80 w 173"/>
                <a:gd name="T87" fmla="*/ 30 h 54"/>
                <a:gd name="T88" fmla="*/ 89 w 173"/>
                <a:gd name="T89" fmla="*/ 32 h 54"/>
                <a:gd name="T90" fmla="*/ 92 w 173"/>
                <a:gd name="T91" fmla="*/ 33 h 54"/>
                <a:gd name="T92" fmla="*/ 97 w 173"/>
                <a:gd name="T93" fmla="*/ 34 h 54"/>
                <a:gd name="T94" fmla="*/ 106 w 173"/>
                <a:gd name="T95" fmla="*/ 36 h 54"/>
                <a:gd name="T96" fmla="*/ 114 w 173"/>
                <a:gd name="T97" fmla="*/ 38 h 54"/>
                <a:gd name="T98" fmla="*/ 114 w 173"/>
                <a:gd name="T99" fmla="*/ 39 h 54"/>
                <a:gd name="T100" fmla="*/ 123 w 173"/>
                <a:gd name="T101" fmla="*/ 41 h 54"/>
                <a:gd name="T102" fmla="*/ 131 w 173"/>
                <a:gd name="T103" fmla="*/ 43 h 54"/>
                <a:gd name="T104" fmla="*/ 131 w 173"/>
                <a:gd name="T105" fmla="*/ 43 h 54"/>
                <a:gd name="T106" fmla="*/ 135 w 173"/>
                <a:gd name="T107" fmla="*/ 44 h 54"/>
                <a:gd name="T108" fmla="*/ 140 w 173"/>
                <a:gd name="T109" fmla="*/ 45 h 54"/>
                <a:gd name="T110" fmla="*/ 148 w 173"/>
                <a:gd name="T111" fmla="*/ 48 h 54"/>
                <a:gd name="T112" fmla="*/ 156 w 173"/>
                <a:gd name="T113" fmla="*/ 50 h 54"/>
                <a:gd name="T114" fmla="*/ 157 w 173"/>
                <a:gd name="T115" fmla="*/ 50 h 54"/>
                <a:gd name="T116" fmla="*/ 165 w 173"/>
                <a:gd name="T117" fmla="*/ 53 h 54"/>
                <a:gd name="T118" fmla="*/ 170 w 173"/>
                <a:gd name="T119" fmla="*/ 54 h 54"/>
                <a:gd name="T120" fmla="*/ 173 w 173"/>
                <a:gd name="T121" fmla="*/ 39 h 54"/>
                <a:gd name="T122" fmla="*/ 169 w 173"/>
                <a:gd name="T123" fmla="*/ 38 h 54"/>
                <a:gd name="T124" fmla="*/ 160 w 173"/>
                <a:gd name="T125"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54">
                  <a:moveTo>
                    <a:pt x="160" y="35"/>
                  </a:moveTo>
                  <a:cubicBezTo>
                    <a:pt x="160" y="35"/>
                    <a:pt x="160" y="35"/>
                    <a:pt x="160" y="35"/>
                  </a:cubicBezTo>
                  <a:cubicBezTo>
                    <a:pt x="157" y="34"/>
                    <a:pt x="154" y="34"/>
                    <a:pt x="152" y="33"/>
                  </a:cubicBezTo>
                  <a:cubicBezTo>
                    <a:pt x="149" y="32"/>
                    <a:pt x="146" y="31"/>
                    <a:pt x="143" y="31"/>
                  </a:cubicBezTo>
                  <a:cubicBezTo>
                    <a:pt x="142" y="30"/>
                    <a:pt x="140" y="30"/>
                    <a:pt x="138" y="29"/>
                  </a:cubicBezTo>
                  <a:cubicBezTo>
                    <a:pt x="137" y="29"/>
                    <a:pt x="136" y="28"/>
                    <a:pt x="135" y="28"/>
                  </a:cubicBezTo>
                  <a:cubicBezTo>
                    <a:pt x="135" y="28"/>
                    <a:pt x="135" y="28"/>
                    <a:pt x="135" y="28"/>
                  </a:cubicBezTo>
                  <a:cubicBezTo>
                    <a:pt x="132" y="27"/>
                    <a:pt x="129" y="27"/>
                    <a:pt x="126" y="26"/>
                  </a:cubicBezTo>
                  <a:cubicBezTo>
                    <a:pt x="124" y="25"/>
                    <a:pt x="121" y="24"/>
                    <a:pt x="118" y="24"/>
                  </a:cubicBezTo>
                  <a:cubicBezTo>
                    <a:pt x="118" y="24"/>
                    <a:pt x="117" y="24"/>
                    <a:pt x="117" y="24"/>
                  </a:cubicBezTo>
                  <a:cubicBezTo>
                    <a:pt x="114" y="23"/>
                    <a:pt x="112" y="22"/>
                    <a:pt x="109" y="22"/>
                  </a:cubicBezTo>
                  <a:cubicBezTo>
                    <a:pt x="106" y="21"/>
                    <a:pt x="104" y="20"/>
                    <a:pt x="101" y="20"/>
                  </a:cubicBezTo>
                  <a:cubicBezTo>
                    <a:pt x="99" y="19"/>
                    <a:pt x="97" y="19"/>
                    <a:pt x="96" y="18"/>
                  </a:cubicBezTo>
                  <a:cubicBezTo>
                    <a:pt x="94" y="18"/>
                    <a:pt x="93" y="18"/>
                    <a:pt x="92" y="18"/>
                  </a:cubicBezTo>
                  <a:cubicBezTo>
                    <a:pt x="89" y="17"/>
                    <a:pt x="86" y="16"/>
                    <a:pt x="84" y="16"/>
                  </a:cubicBezTo>
                  <a:cubicBezTo>
                    <a:pt x="81" y="15"/>
                    <a:pt x="78" y="14"/>
                    <a:pt x="75" y="14"/>
                  </a:cubicBezTo>
                  <a:cubicBezTo>
                    <a:pt x="75" y="14"/>
                    <a:pt x="74" y="14"/>
                    <a:pt x="74" y="14"/>
                  </a:cubicBezTo>
                  <a:cubicBezTo>
                    <a:pt x="72" y="13"/>
                    <a:pt x="69" y="12"/>
                    <a:pt x="66" y="12"/>
                  </a:cubicBezTo>
                  <a:cubicBezTo>
                    <a:pt x="64" y="11"/>
                    <a:pt x="61" y="11"/>
                    <a:pt x="58" y="10"/>
                  </a:cubicBezTo>
                  <a:cubicBezTo>
                    <a:pt x="56" y="10"/>
                    <a:pt x="54" y="9"/>
                    <a:pt x="53" y="9"/>
                  </a:cubicBezTo>
                  <a:cubicBezTo>
                    <a:pt x="51" y="9"/>
                    <a:pt x="50" y="9"/>
                    <a:pt x="49" y="8"/>
                  </a:cubicBezTo>
                  <a:cubicBezTo>
                    <a:pt x="46" y="8"/>
                    <a:pt x="43" y="7"/>
                    <a:pt x="41" y="7"/>
                  </a:cubicBezTo>
                  <a:cubicBezTo>
                    <a:pt x="38" y="6"/>
                    <a:pt x="35" y="6"/>
                    <a:pt x="32" y="5"/>
                  </a:cubicBezTo>
                  <a:cubicBezTo>
                    <a:pt x="32" y="5"/>
                    <a:pt x="31" y="5"/>
                    <a:pt x="31" y="5"/>
                  </a:cubicBezTo>
                  <a:cubicBezTo>
                    <a:pt x="28" y="4"/>
                    <a:pt x="26" y="4"/>
                    <a:pt x="23" y="3"/>
                  </a:cubicBezTo>
                  <a:cubicBezTo>
                    <a:pt x="20" y="3"/>
                    <a:pt x="17" y="2"/>
                    <a:pt x="15" y="2"/>
                  </a:cubicBezTo>
                  <a:cubicBezTo>
                    <a:pt x="13" y="1"/>
                    <a:pt x="11" y="1"/>
                    <a:pt x="9" y="1"/>
                  </a:cubicBezTo>
                  <a:cubicBezTo>
                    <a:pt x="8" y="1"/>
                    <a:pt x="7" y="0"/>
                    <a:pt x="6" y="0"/>
                  </a:cubicBezTo>
                  <a:cubicBezTo>
                    <a:pt x="5" y="0"/>
                    <a:pt x="4" y="0"/>
                    <a:pt x="2" y="0"/>
                  </a:cubicBezTo>
                  <a:cubicBezTo>
                    <a:pt x="2" y="4"/>
                    <a:pt x="1" y="9"/>
                    <a:pt x="0" y="14"/>
                  </a:cubicBezTo>
                  <a:cubicBezTo>
                    <a:pt x="1" y="14"/>
                    <a:pt x="2" y="14"/>
                    <a:pt x="3" y="15"/>
                  </a:cubicBezTo>
                  <a:cubicBezTo>
                    <a:pt x="4" y="15"/>
                    <a:pt x="5" y="15"/>
                    <a:pt x="6" y="15"/>
                  </a:cubicBezTo>
                  <a:cubicBezTo>
                    <a:pt x="8" y="16"/>
                    <a:pt x="9" y="16"/>
                    <a:pt x="11" y="16"/>
                  </a:cubicBezTo>
                  <a:cubicBezTo>
                    <a:pt x="14" y="17"/>
                    <a:pt x="17" y="17"/>
                    <a:pt x="20" y="18"/>
                  </a:cubicBezTo>
                  <a:cubicBezTo>
                    <a:pt x="22" y="18"/>
                    <a:pt x="25" y="19"/>
                    <a:pt x="27" y="19"/>
                  </a:cubicBezTo>
                  <a:cubicBezTo>
                    <a:pt x="28" y="19"/>
                    <a:pt x="28" y="19"/>
                    <a:pt x="28" y="19"/>
                  </a:cubicBezTo>
                  <a:cubicBezTo>
                    <a:pt x="31" y="20"/>
                    <a:pt x="34" y="21"/>
                    <a:pt x="37" y="21"/>
                  </a:cubicBezTo>
                  <a:cubicBezTo>
                    <a:pt x="40" y="22"/>
                    <a:pt x="43" y="22"/>
                    <a:pt x="46" y="23"/>
                  </a:cubicBezTo>
                  <a:cubicBezTo>
                    <a:pt x="47" y="23"/>
                    <a:pt x="48" y="23"/>
                    <a:pt x="49" y="24"/>
                  </a:cubicBezTo>
                  <a:cubicBezTo>
                    <a:pt x="51" y="24"/>
                    <a:pt x="53" y="24"/>
                    <a:pt x="54" y="25"/>
                  </a:cubicBezTo>
                  <a:cubicBezTo>
                    <a:pt x="57" y="25"/>
                    <a:pt x="60" y="26"/>
                    <a:pt x="63" y="26"/>
                  </a:cubicBezTo>
                  <a:cubicBezTo>
                    <a:pt x="66" y="27"/>
                    <a:pt x="68" y="28"/>
                    <a:pt x="71" y="28"/>
                  </a:cubicBezTo>
                  <a:cubicBezTo>
                    <a:pt x="71" y="28"/>
                    <a:pt x="71" y="28"/>
                    <a:pt x="72" y="28"/>
                  </a:cubicBezTo>
                  <a:cubicBezTo>
                    <a:pt x="74" y="29"/>
                    <a:pt x="77" y="30"/>
                    <a:pt x="80" y="30"/>
                  </a:cubicBezTo>
                  <a:cubicBezTo>
                    <a:pt x="83" y="31"/>
                    <a:pt x="86" y="32"/>
                    <a:pt x="89" y="32"/>
                  </a:cubicBezTo>
                  <a:cubicBezTo>
                    <a:pt x="90" y="33"/>
                    <a:pt x="91" y="33"/>
                    <a:pt x="92" y="33"/>
                  </a:cubicBezTo>
                  <a:cubicBezTo>
                    <a:pt x="94" y="33"/>
                    <a:pt x="96" y="34"/>
                    <a:pt x="97" y="34"/>
                  </a:cubicBezTo>
                  <a:cubicBezTo>
                    <a:pt x="100" y="35"/>
                    <a:pt x="103" y="36"/>
                    <a:pt x="106" y="36"/>
                  </a:cubicBezTo>
                  <a:cubicBezTo>
                    <a:pt x="108" y="37"/>
                    <a:pt x="111" y="38"/>
                    <a:pt x="114" y="38"/>
                  </a:cubicBezTo>
                  <a:cubicBezTo>
                    <a:pt x="114" y="38"/>
                    <a:pt x="114" y="38"/>
                    <a:pt x="114" y="39"/>
                  </a:cubicBezTo>
                  <a:cubicBezTo>
                    <a:pt x="117" y="39"/>
                    <a:pt x="120" y="40"/>
                    <a:pt x="123" y="41"/>
                  </a:cubicBezTo>
                  <a:cubicBezTo>
                    <a:pt x="126" y="41"/>
                    <a:pt x="128" y="42"/>
                    <a:pt x="131" y="43"/>
                  </a:cubicBezTo>
                  <a:cubicBezTo>
                    <a:pt x="131" y="43"/>
                    <a:pt x="131" y="43"/>
                    <a:pt x="131" y="43"/>
                  </a:cubicBezTo>
                  <a:cubicBezTo>
                    <a:pt x="133" y="43"/>
                    <a:pt x="134" y="44"/>
                    <a:pt x="135" y="44"/>
                  </a:cubicBezTo>
                  <a:cubicBezTo>
                    <a:pt x="137" y="44"/>
                    <a:pt x="138" y="45"/>
                    <a:pt x="140" y="45"/>
                  </a:cubicBezTo>
                  <a:cubicBezTo>
                    <a:pt x="143" y="46"/>
                    <a:pt x="145" y="47"/>
                    <a:pt x="148" y="48"/>
                  </a:cubicBezTo>
                  <a:cubicBezTo>
                    <a:pt x="151" y="49"/>
                    <a:pt x="153" y="49"/>
                    <a:pt x="156" y="50"/>
                  </a:cubicBezTo>
                  <a:cubicBezTo>
                    <a:pt x="156" y="50"/>
                    <a:pt x="157" y="50"/>
                    <a:pt x="157" y="50"/>
                  </a:cubicBezTo>
                  <a:cubicBezTo>
                    <a:pt x="160" y="51"/>
                    <a:pt x="162" y="52"/>
                    <a:pt x="165" y="53"/>
                  </a:cubicBezTo>
                  <a:cubicBezTo>
                    <a:pt x="167" y="53"/>
                    <a:pt x="168" y="54"/>
                    <a:pt x="170" y="54"/>
                  </a:cubicBezTo>
                  <a:cubicBezTo>
                    <a:pt x="171" y="49"/>
                    <a:pt x="172" y="44"/>
                    <a:pt x="173" y="39"/>
                  </a:cubicBezTo>
                  <a:cubicBezTo>
                    <a:pt x="172" y="39"/>
                    <a:pt x="170" y="38"/>
                    <a:pt x="169" y="38"/>
                  </a:cubicBezTo>
                  <a:cubicBezTo>
                    <a:pt x="166" y="37"/>
                    <a:pt x="163" y="36"/>
                    <a:pt x="160" y="35"/>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 name="Freeform 17">
              <a:extLst>
                <a:ext uri="{FF2B5EF4-FFF2-40B4-BE49-F238E27FC236}">
                  <a16:creationId xmlns:a16="http://schemas.microsoft.com/office/drawing/2014/main" id="{5700F949-C471-7B8C-99C2-61FE2D7B4A62}"/>
                </a:ext>
              </a:extLst>
            </p:cNvPr>
            <p:cNvSpPr>
              <a:spLocks/>
            </p:cNvSpPr>
            <p:nvPr/>
          </p:nvSpPr>
          <p:spPr bwMode="auto">
            <a:xfrm>
              <a:off x="2473325" y="2813050"/>
              <a:ext cx="403225" cy="200025"/>
            </a:xfrm>
            <a:custGeom>
              <a:avLst/>
              <a:gdLst>
                <a:gd name="T0" fmla="*/ 2 w 159"/>
                <a:gd name="T1" fmla="*/ 66 h 79"/>
                <a:gd name="T2" fmla="*/ 8 w 159"/>
                <a:gd name="T3" fmla="*/ 78 h 79"/>
                <a:gd name="T4" fmla="*/ 8 w 159"/>
                <a:gd name="T5" fmla="*/ 79 h 79"/>
                <a:gd name="T6" fmla="*/ 12 w 159"/>
                <a:gd name="T7" fmla="*/ 77 h 79"/>
                <a:gd name="T8" fmla="*/ 17 w 159"/>
                <a:gd name="T9" fmla="*/ 75 h 79"/>
                <a:gd name="T10" fmla="*/ 22 w 159"/>
                <a:gd name="T11" fmla="*/ 74 h 79"/>
                <a:gd name="T12" fmla="*/ 27 w 159"/>
                <a:gd name="T13" fmla="*/ 71 h 79"/>
                <a:gd name="T14" fmla="*/ 37 w 159"/>
                <a:gd name="T15" fmla="*/ 67 h 79"/>
                <a:gd name="T16" fmla="*/ 47 w 159"/>
                <a:gd name="T17" fmla="*/ 64 h 79"/>
                <a:gd name="T18" fmla="*/ 47 w 159"/>
                <a:gd name="T19" fmla="*/ 63 h 79"/>
                <a:gd name="T20" fmla="*/ 57 w 159"/>
                <a:gd name="T21" fmla="*/ 59 h 79"/>
                <a:gd name="T22" fmla="*/ 67 w 159"/>
                <a:gd name="T23" fmla="*/ 55 h 79"/>
                <a:gd name="T24" fmla="*/ 72 w 159"/>
                <a:gd name="T25" fmla="*/ 53 h 79"/>
                <a:gd name="T26" fmla="*/ 78 w 159"/>
                <a:gd name="T27" fmla="*/ 50 h 79"/>
                <a:gd name="T28" fmla="*/ 88 w 159"/>
                <a:gd name="T29" fmla="*/ 46 h 79"/>
                <a:gd name="T30" fmla="*/ 97 w 159"/>
                <a:gd name="T31" fmla="*/ 41 h 79"/>
                <a:gd name="T32" fmla="*/ 98 w 159"/>
                <a:gd name="T33" fmla="*/ 41 h 79"/>
                <a:gd name="T34" fmla="*/ 108 w 159"/>
                <a:gd name="T35" fmla="*/ 36 h 79"/>
                <a:gd name="T36" fmla="*/ 118 w 159"/>
                <a:gd name="T37" fmla="*/ 31 h 79"/>
                <a:gd name="T38" fmla="*/ 123 w 159"/>
                <a:gd name="T39" fmla="*/ 29 h 79"/>
                <a:gd name="T40" fmla="*/ 129 w 159"/>
                <a:gd name="T41" fmla="*/ 26 h 79"/>
                <a:gd name="T42" fmla="*/ 139 w 159"/>
                <a:gd name="T43" fmla="*/ 20 h 79"/>
                <a:gd name="T44" fmla="*/ 147 w 159"/>
                <a:gd name="T45" fmla="*/ 16 h 79"/>
                <a:gd name="T46" fmla="*/ 149 w 159"/>
                <a:gd name="T47" fmla="*/ 15 h 79"/>
                <a:gd name="T48" fmla="*/ 149 w 159"/>
                <a:gd name="T49" fmla="*/ 14 h 79"/>
                <a:gd name="T50" fmla="*/ 159 w 159"/>
                <a:gd name="T51" fmla="*/ 9 h 79"/>
                <a:gd name="T52" fmla="*/ 152 w 159"/>
                <a:gd name="T53" fmla="*/ 5 h 79"/>
                <a:gd name="T54" fmla="*/ 151 w 159"/>
                <a:gd name="T55" fmla="*/ 5 h 79"/>
                <a:gd name="T56" fmla="*/ 144 w 159"/>
                <a:gd name="T57" fmla="*/ 1 h 79"/>
                <a:gd name="T58" fmla="*/ 142 w 159"/>
                <a:gd name="T59" fmla="*/ 0 h 79"/>
                <a:gd name="T60" fmla="*/ 139 w 159"/>
                <a:gd name="T61" fmla="*/ 1 h 79"/>
                <a:gd name="T62" fmla="*/ 134 w 159"/>
                <a:gd name="T63" fmla="*/ 4 h 79"/>
                <a:gd name="T64" fmla="*/ 128 w 159"/>
                <a:gd name="T65" fmla="*/ 7 h 79"/>
                <a:gd name="T66" fmla="*/ 123 w 159"/>
                <a:gd name="T67" fmla="*/ 10 h 79"/>
                <a:gd name="T68" fmla="*/ 113 w 159"/>
                <a:gd name="T69" fmla="*/ 15 h 79"/>
                <a:gd name="T70" fmla="*/ 103 w 159"/>
                <a:gd name="T71" fmla="*/ 20 h 79"/>
                <a:gd name="T72" fmla="*/ 102 w 159"/>
                <a:gd name="T73" fmla="*/ 20 h 79"/>
                <a:gd name="T74" fmla="*/ 93 w 159"/>
                <a:gd name="T75" fmla="*/ 25 h 79"/>
                <a:gd name="T76" fmla="*/ 82 w 159"/>
                <a:gd name="T77" fmla="*/ 30 h 79"/>
                <a:gd name="T78" fmla="*/ 77 w 159"/>
                <a:gd name="T79" fmla="*/ 32 h 79"/>
                <a:gd name="T80" fmla="*/ 72 w 159"/>
                <a:gd name="T81" fmla="*/ 34 h 79"/>
                <a:gd name="T82" fmla="*/ 62 w 159"/>
                <a:gd name="T83" fmla="*/ 39 h 79"/>
                <a:gd name="T84" fmla="*/ 52 w 159"/>
                <a:gd name="T85" fmla="*/ 43 h 79"/>
                <a:gd name="T86" fmla="*/ 51 w 159"/>
                <a:gd name="T87" fmla="*/ 43 h 79"/>
                <a:gd name="T88" fmla="*/ 42 w 159"/>
                <a:gd name="T89" fmla="*/ 47 h 79"/>
                <a:gd name="T90" fmla="*/ 32 w 159"/>
                <a:gd name="T91" fmla="*/ 51 h 79"/>
                <a:gd name="T92" fmla="*/ 26 w 159"/>
                <a:gd name="T93" fmla="*/ 54 h 79"/>
                <a:gd name="T94" fmla="*/ 22 w 159"/>
                <a:gd name="T95" fmla="*/ 55 h 79"/>
                <a:gd name="T96" fmla="*/ 12 w 159"/>
                <a:gd name="T97" fmla="*/ 59 h 79"/>
                <a:gd name="T98" fmla="*/ 6 w 159"/>
                <a:gd name="T99" fmla="*/ 62 h 79"/>
                <a:gd name="T100" fmla="*/ 2 w 159"/>
                <a:gd name="T101" fmla="*/ 63 h 79"/>
                <a:gd name="T102" fmla="*/ 2 w 159"/>
                <a:gd name="T103" fmla="*/ 63 h 79"/>
                <a:gd name="T104" fmla="*/ 0 w 159"/>
                <a:gd name="T105" fmla="*/ 64 h 79"/>
                <a:gd name="T106" fmla="*/ 1 w 159"/>
                <a:gd name="T107" fmla="*/ 65 h 79"/>
                <a:gd name="T108" fmla="*/ 2 w 159"/>
                <a:gd name="T109" fmla="*/ 6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79">
                  <a:moveTo>
                    <a:pt x="2" y="66"/>
                  </a:moveTo>
                  <a:cubicBezTo>
                    <a:pt x="4" y="70"/>
                    <a:pt x="6" y="74"/>
                    <a:pt x="8" y="78"/>
                  </a:cubicBezTo>
                  <a:cubicBezTo>
                    <a:pt x="8" y="78"/>
                    <a:pt x="8" y="78"/>
                    <a:pt x="8" y="79"/>
                  </a:cubicBezTo>
                  <a:cubicBezTo>
                    <a:pt x="10" y="78"/>
                    <a:pt x="11" y="78"/>
                    <a:pt x="12" y="77"/>
                  </a:cubicBezTo>
                  <a:cubicBezTo>
                    <a:pt x="14" y="77"/>
                    <a:pt x="16" y="76"/>
                    <a:pt x="17" y="75"/>
                  </a:cubicBezTo>
                  <a:cubicBezTo>
                    <a:pt x="19" y="75"/>
                    <a:pt x="20" y="74"/>
                    <a:pt x="22" y="74"/>
                  </a:cubicBezTo>
                  <a:cubicBezTo>
                    <a:pt x="24" y="73"/>
                    <a:pt x="26" y="72"/>
                    <a:pt x="27" y="71"/>
                  </a:cubicBezTo>
                  <a:cubicBezTo>
                    <a:pt x="31" y="70"/>
                    <a:pt x="34" y="69"/>
                    <a:pt x="37" y="67"/>
                  </a:cubicBezTo>
                  <a:cubicBezTo>
                    <a:pt x="41" y="66"/>
                    <a:pt x="44" y="65"/>
                    <a:pt x="47" y="64"/>
                  </a:cubicBezTo>
                  <a:cubicBezTo>
                    <a:pt x="47" y="64"/>
                    <a:pt x="47" y="63"/>
                    <a:pt x="47" y="63"/>
                  </a:cubicBezTo>
                  <a:cubicBezTo>
                    <a:pt x="51" y="62"/>
                    <a:pt x="54" y="61"/>
                    <a:pt x="57" y="59"/>
                  </a:cubicBezTo>
                  <a:cubicBezTo>
                    <a:pt x="61" y="58"/>
                    <a:pt x="64" y="56"/>
                    <a:pt x="67" y="55"/>
                  </a:cubicBezTo>
                  <a:cubicBezTo>
                    <a:pt x="69" y="54"/>
                    <a:pt x="70" y="53"/>
                    <a:pt x="72" y="53"/>
                  </a:cubicBezTo>
                  <a:cubicBezTo>
                    <a:pt x="74" y="52"/>
                    <a:pt x="76" y="51"/>
                    <a:pt x="78" y="50"/>
                  </a:cubicBezTo>
                  <a:cubicBezTo>
                    <a:pt x="81" y="49"/>
                    <a:pt x="84" y="47"/>
                    <a:pt x="88" y="46"/>
                  </a:cubicBezTo>
                  <a:cubicBezTo>
                    <a:pt x="91" y="44"/>
                    <a:pt x="94" y="43"/>
                    <a:pt x="97" y="41"/>
                  </a:cubicBezTo>
                  <a:cubicBezTo>
                    <a:pt x="97" y="41"/>
                    <a:pt x="98" y="41"/>
                    <a:pt x="98" y="41"/>
                  </a:cubicBezTo>
                  <a:cubicBezTo>
                    <a:pt x="101" y="39"/>
                    <a:pt x="105" y="38"/>
                    <a:pt x="108" y="36"/>
                  </a:cubicBezTo>
                  <a:cubicBezTo>
                    <a:pt x="111" y="34"/>
                    <a:pt x="115" y="33"/>
                    <a:pt x="118" y="31"/>
                  </a:cubicBezTo>
                  <a:cubicBezTo>
                    <a:pt x="120" y="30"/>
                    <a:pt x="121" y="29"/>
                    <a:pt x="123" y="29"/>
                  </a:cubicBezTo>
                  <a:cubicBezTo>
                    <a:pt x="125" y="28"/>
                    <a:pt x="127" y="27"/>
                    <a:pt x="129" y="26"/>
                  </a:cubicBezTo>
                  <a:cubicBezTo>
                    <a:pt x="132" y="24"/>
                    <a:pt x="135" y="22"/>
                    <a:pt x="139" y="20"/>
                  </a:cubicBezTo>
                  <a:cubicBezTo>
                    <a:pt x="142" y="19"/>
                    <a:pt x="144" y="17"/>
                    <a:pt x="147" y="16"/>
                  </a:cubicBezTo>
                  <a:cubicBezTo>
                    <a:pt x="148" y="15"/>
                    <a:pt x="148" y="15"/>
                    <a:pt x="149" y="15"/>
                  </a:cubicBezTo>
                  <a:cubicBezTo>
                    <a:pt x="149" y="15"/>
                    <a:pt x="149" y="14"/>
                    <a:pt x="149" y="14"/>
                  </a:cubicBezTo>
                  <a:cubicBezTo>
                    <a:pt x="152" y="13"/>
                    <a:pt x="156" y="11"/>
                    <a:pt x="159" y="9"/>
                  </a:cubicBezTo>
                  <a:cubicBezTo>
                    <a:pt x="156" y="8"/>
                    <a:pt x="154" y="6"/>
                    <a:pt x="152" y="5"/>
                  </a:cubicBezTo>
                  <a:cubicBezTo>
                    <a:pt x="151" y="5"/>
                    <a:pt x="151" y="5"/>
                    <a:pt x="151" y="5"/>
                  </a:cubicBezTo>
                  <a:cubicBezTo>
                    <a:pt x="149" y="4"/>
                    <a:pt x="146" y="2"/>
                    <a:pt x="144" y="1"/>
                  </a:cubicBezTo>
                  <a:cubicBezTo>
                    <a:pt x="143" y="0"/>
                    <a:pt x="142" y="0"/>
                    <a:pt x="142" y="0"/>
                  </a:cubicBezTo>
                  <a:cubicBezTo>
                    <a:pt x="141" y="0"/>
                    <a:pt x="140" y="1"/>
                    <a:pt x="139" y="1"/>
                  </a:cubicBezTo>
                  <a:cubicBezTo>
                    <a:pt x="137" y="2"/>
                    <a:pt x="135" y="3"/>
                    <a:pt x="134" y="4"/>
                  </a:cubicBezTo>
                  <a:cubicBezTo>
                    <a:pt x="132" y="5"/>
                    <a:pt x="130" y="6"/>
                    <a:pt x="128" y="7"/>
                  </a:cubicBezTo>
                  <a:cubicBezTo>
                    <a:pt x="126" y="8"/>
                    <a:pt x="125" y="9"/>
                    <a:pt x="123" y="10"/>
                  </a:cubicBezTo>
                  <a:cubicBezTo>
                    <a:pt x="120" y="11"/>
                    <a:pt x="116" y="13"/>
                    <a:pt x="113" y="15"/>
                  </a:cubicBezTo>
                  <a:cubicBezTo>
                    <a:pt x="110" y="17"/>
                    <a:pt x="106" y="18"/>
                    <a:pt x="103" y="20"/>
                  </a:cubicBezTo>
                  <a:cubicBezTo>
                    <a:pt x="103" y="20"/>
                    <a:pt x="102" y="20"/>
                    <a:pt x="102" y="20"/>
                  </a:cubicBezTo>
                  <a:cubicBezTo>
                    <a:pt x="99" y="22"/>
                    <a:pt x="96" y="24"/>
                    <a:pt x="93" y="25"/>
                  </a:cubicBezTo>
                  <a:cubicBezTo>
                    <a:pt x="89" y="27"/>
                    <a:pt x="86" y="28"/>
                    <a:pt x="82" y="30"/>
                  </a:cubicBezTo>
                  <a:cubicBezTo>
                    <a:pt x="81" y="31"/>
                    <a:pt x="79" y="32"/>
                    <a:pt x="77" y="32"/>
                  </a:cubicBezTo>
                  <a:cubicBezTo>
                    <a:pt x="75" y="33"/>
                    <a:pt x="74" y="34"/>
                    <a:pt x="72" y="34"/>
                  </a:cubicBezTo>
                  <a:cubicBezTo>
                    <a:pt x="69" y="36"/>
                    <a:pt x="66" y="37"/>
                    <a:pt x="62" y="39"/>
                  </a:cubicBezTo>
                  <a:cubicBezTo>
                    <a:pt x="59" y="40"/>
                    <a:pt x="55" y="42"/>
                    <a:pt x="52" y="43"/>
                  </a:cubicBezTo>
                  <a:cubicBezTo>
                    <a:pt x="52" y="43"/>
                    <a:pt x="52" y="43"/>
                    <a:pt x="51" y="43"/>
                  </a:cubicBezTo>
                  <a:cubicBezTo>
                    <a:pt x="48" y="45"/>
                    <a:pt x="45" y="46"/>
                    <a:pt x="42" y="47"/>
                  </a:cubicBezTo>
                  <a:cubicBezTo>
                    <a:pt x="39" y="49"/>
                    <a:pt x="35" y="50"/>
                    <a:pt x="32" y="51"/>
                  </a:cubicBezTo>
                  <a:cubicBezTo>
                    <a:pt x="30" y="52"/>
                    <a:pt x="28" y="53"/>
                    <a:pt x="26" y="54"/>
                  </a:cubicBezTo>
                  <a:cubicBezTo>
                    <a:pt x="25" y="54"/>
                    <a:pt x="24" y="55"/>
                    <a:pt x="22" y="55"/>
                  </a:cubicBezTo>
                  <a:cubicBezTo>
                    <a:pt x="19" y="57"/>
                    <a:pt x="16" y="58"/>
                    <a:pt x="12" y="59"/>
                  </a:cubicBezTo>
                  <a:cubicBezTo>
                    <a:pt x="10" y="60"/>
                    <a:pt x="8" y="61"/>
                    <a:pt x="6" y="62"/>
                  </a:cubicBezTo>
                  <a:cubicBezTo>
                    <a:pt x="5" y="62"/>
                    <a:pt x="4" y="63"/>
                    <a:pt x="2" y="63"/>
                  </a:cubicBezTo>
                  <a:cubicBezTo>
                    <a:pt x="2" y="63"/>
                    <a:pt x="2" y="63"/>
                    <a:pt x="2" y="63"/>
                  </a:cubicBezTo>
                  <a:cubicBezTo>
                    <a:pt x="1" y="63"/>
                    <a:pt x="1" y="64"/>
                    <a:pt x="0" y="64"/>
                  </a:cubicBezTo>
                  <a:cubicBezTo>
                    <a:pt x="0" y="64"/>
                    <a:pt x="1" y="65"/>
                    <a:pt x="1" y="65"/>
                  </a:cubicBezTo>
                  <a:cubicBezTo>
                    <a:pt x="1" y="66"/>
                    <a:pt x="1" y="66"/>
                    <a:pt x="2" y="66"/>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1" name="Freeform 18">
              <a:extLst>
                <a:ext uri="{FF2B5EF4-FFF2-40B4-BE49-F238E27FC236}">
                  <a16:creationId xmlns:a16="http://schemas.microsoft.com/office/drawing/2014/main" id="{8F6C18FE-E12B-EB23-AE83-C64E3FE8D2DB}"/>
                </a:ext>
              </a:extLst>
            </p:cNvPr>
            <p:cNvSpPr>
              <a:spLocks/>
            </p:cNvSpPr>
            <p:nvPr/>
          </p:nvSpPr>
          <p:spPr bwMode="auto">
            <a:xfrm>
              <a:off x="2989263" y="2419350"/>
              <a:ext cx="255588" cy="315913"/>
            </a:xfrm>
            <a:custGeom>
              <a:avLst/>
              <a:gdLst>
                <a:gd name="T0" fmla="*/ 65 w 101"/>
                <a:gd name="T1" fmla="*/ 51 h 124"/>
                <a:gd name="T2" fmla="*/ 64 w 101"/>
                <a:gd name="T3" fmla="*/ 52 h 124"/>
                <a:gd name="T4" fmla="*/ 53 w 101"/>
                <a:gd name="T5" fmla="*/ 69 h 124"/>
                <a:gd name="T6" fmla="*/ 51 w 101"/>
                <a:gd name="T7" fmla="*/ 71 h 124"/>
                <a:gd name="T8" fmla="*/ 39 w 101"/>
                <a:gd name="T9" fmla="*/ 84 h 124"/>
                <a:gd name="T10" fmla="*/ 32 w 101"/>
                <a:gd name="T11" fmla="*/ 90 h 124"/>
                <a:gd name="T12" fmla="*/ 27 w 101"/>
                <a:gd name="T13" fmla="*/ 95 h 124"/>
                <a:gd name="T14" fmla="*/ 16 w 101"/>
                <a:gd name="T15" fmla="*/ 105 h 124"/>
                <a:gd name="T16" fmla="*/ 5 w 101"/>
                <a:gd name="T17" fmla="*/ 113 h 124"/>
                <a:gd name="T18" fmla="*/ 4 w 101"/>
                <a:gd name="T19" fmla="*/ 113 h 124"/>
                <a:gd name="T20" fmla="*/ 0 w 101"/>
                <a:gd name="T21" fmla="*/ 117 h 124"/>
                <a:gd name="T22" fmla="*/ 3 w 101"/>
                <a:gd name="T23" fmla="*/ 118 h 124"/>
                <a:gd name="T24" fmla="*/ 4 w 101"/>
                <a:gd name="T25" fmla="*/ 118 h 124"/>
                <a:gd name="T26" fmla="*/ 12 w 101"/>
                <a:gd name="T27" fmla="*/ 121 h 124"/>
                <a:gd name="T28" fmla="*/ 17 w 101"/>
                <a:gd name="T29" fmla="*/ 123 h 124"/>
                <a:gd name="T30" fmla="*/ 18 w 101"/>
                <a:gd name="T31" fmla="*/ 124 h 124"/>
                <a:gd name="T32" fmla="*/ 21 w 101"/>
                <a:gd name="T33" fmla="*/ 122 h 124"/>
                <a:gd name="T34" fmla="*/ 26 w 101"/>
                <a:gd name="T35" fmla="*/ 118 h 124"/>
                <a:gd name="T36" fmla="*/ 32 w 101"/>
                <a:gd name="T37" fmla="*/ 113 h 124"/>
                <a:gd name="T38" fmla="*/ 43 w 101"/>
                <a:gd name="T39" fmla="*/ 103 h 124"/>
                <a:gd name="T40" fmla="*/ 55 w 101"/>
                <a:gd name="T41" fmla="*/ 91 h 124"/>
                <a:gd name="T42" fmla="*/ 55 w 101"/>
                <a:gd name="T43" fmla="*/ 91 h 124"/>
                <a:gd name="T44" fmla="*/ 66 w 101"/>
                <a:gd name="T45" fmla="*/ 79 h 124"/>
                <a:gd name="T46" fmla="*/ 68 w 101"/>
                <a:gd name="T47" fmla="*/ 76 h 124"/>
                <a:gd name="T48" fmla="*/ 82 w 101"/>
                <a:gd name="T49" fmla="*/ 53 h 124"/>
                <a:gd name="T50" fmla="*/ 86 w 101"/>
                <a:gd name="T51" fmla="*/ 45 h 124"/>
                <a:gd name="T52" fmla="*/ 91 w 101"/>
                <a:gd name="T53" fmla="*/ 35 h 124"/>
                <a:gd name="T54" fmla="*/ 99 w 101"/>
                <a:gd name="T55" fmla="*/ 8 h 124"/>
                <a:gd name="T56" fmla="*/ 101 w 101"/>
                <a:gd name="T57" fmla="*/ 0 h 124"/>
                <a:gd name="T58" fmla="*/ 99 w 101"/>
                <a:gd name="T59" fmla="*/ 0 h 124"/>
                <a:gd name="T60" fmla="*/ 99 w 101"/>
                <a:gd name="T61" fmla="*/ 0 h 124"/>
                <a:gd name="T62" fmla="*/ 95 w 101"/>
                <a:gd name="T63" fmla="*/ 0 h 124"/>
                <a:gd name="T64" fmla="*/ 86 w 101"/>
                <a:gd name="T65" fmla="*/ 0 h 124"/>
                <a:gd name="T66" fmla="*/ 84 w 101"/>
                <a:gd name="T67" fmla="*/ 0 h 124"/>
                <a:gd name="T68" fmla="*/ 84 w 101"/>
                <a:gd name="T69" fmla="*/ 4 h 124"/>
                <a:gd name="T70" fmla="*/ 72 w 101"/>
                <a:gd name="T71" fmla="*/ 38 h 124"/>
                <a:gd name="T72" fmla="*/ 65 w 101"/>
                <a:gd name="T73" fmla="*/ 5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124">
                  <a:moveTo>
                    <a:pt x="65" y="51"/>
                  </a:moveTo>
                  <a:cubicBezTo>
                    <a:pt x="64" y="51"/>
                    <a:pt x="64" y="52"/>
                    <a:pt x="64" y="52"/>
                  </a:cubicBezTo>
                  <a:cubicBezTo>
                    <a:pt x="61" y="58"/>
                    <a:pt x="57" y="63"/>
                    <a:pt x="53" y="69"/>
                  </a:cubicBezTo>
                  <a:cubicBezTo>
                    <a:pt x="52" y="69"/>
                    <a:pt x="52" y="70"/>
                    <a:pt x="51" y="71"/>
                  </a:cubicBezTo>
                  <a:cubicBezTo>
                    <a:pt x="47" y="75"/>
                    <a:pt x="43" y="80"/>
                    <a:pt x="39" y="84"/>
                  </a:cubicBezTo>
                  <a:cubicBezTo>
                    <a:pt x="37" y="86"/>
                    <a:pt x="35" y="88"/>
                    <a:pt x="32" y="90"/>
                  </a:cubicBezTo>
                  <a:cubicBezTo>
                    <a:pt x="31" y="92"/>
                    <a:pt x="29" y="94"/>
                    <a:pt x="27" y="95"/>
                  </a:cubicBezTo>
                  <a:cubicBezTo>
                    <a:pt x="23" y="98"/>
                    <a:pt x="20" y="102"/>
                    <a:pt x="16" y="105"/>
                  </a:cubicBezTo>
                  <a:cubicBezTo>
                    <a:pt x="12" y="107"/>
                    <a:pt x="9" y="110"/>
                    <a:pt x="5" y="113"/>
                  </a:cubicBezTo>
                  <a:cubicBezTo>
                    <a:pt x="5" y="113"/>
                    <a:pt x="5" y="113"/>
                    <a:pt x="4" y="113"/>
                  </a:cubicBezTo>
                  <a:cubicBezTo>
                    <a:pt x="3" y="114"/>
                    <a:pt x="1" y="116"/>
                    <a:pt x="0" y="117"/>
                  </a:cubicBezTo>
                  <a:cubicBezTo>
                    <a:pt x="1" y="117"/>
                    <a:pt x="2" y="118"/>
                    <a:pt x="3" y="118"/>
                  </a:cubicBezTo>
                  <a:cubicBezTo>
                    <a:pt x="3" y="118"/>
                    <a:pt x="4" y="118"/>
                    <a:pt x="4" y="118"/>
                  </a:cubicBezTo>
                  <a:cubicBezTo>
                    <a:pt x="6" y="119"/>
                    <a:pt x="9" y="120"/>
                    <a:pt x="12" y="121"/>
                  </a:cubicBezTo>
                  <a:cubicBezTo>
                    <a:pt x="14" y="122"/>
                    <a:pt x="15" y="122"/>
                    <a:pt x="17" y="123"/>
                  </a:cubicBezTo>
                  <a:cubicBezTo>
                    <a:pt x="17" y="123"/>
                    <a:pt x="18" y="123"/>
                    <a:pt x="18" y="124"/>
                  </a:cubicBezTo>
                  <a:cubicBezTo>
                    <a:pt x="19" y="123"/>
                    <a:pt x="20" y="122"/>
                    <a:pt x="21" y="122"/>
                  </a:cubicBezTo>
                  <a:cubicBezTo>
                    <a:pt x="23" y="120"/>
                    <a:pt x="24" y="119"/>
                    <a:pt x="26" y="118"/>
                  </a:cubicBezTo>
                  <a:cubicBezTo>
                    <a:pt x="28" y="116"/>
                    <a:pt x="30" y="114"/>
                    <a:pt x="32" y="113"/>
                  </a:cubicBezTo>
                  <a:cubicBezTo>
                    <a:pt x="36" y="109"/>
                    <a:pt x="40" y="106"/>
                    <a:pt x="43" y="103"/>
                  </a:cubicBezTo>
                  <a:cubicBezTo>
                    <a:pt x="47" y="99"/>
                    <a:pt x="51" y="95"/>
                    <a:pt x="55" y="91"/>
                  </a:cubicBezTo>
                  <a:cubicBezTo>
                    <a:pt x="55" y="91"/>
                    <a:pt x="55" y="91"/>
                    <a:pt x="55" y="91"/>
                  </a:cubicBezTo>
                  <a:cubicBezTo>
                    <a:pt x="59" y="87"/>
                    <a:pt x="62" y="83"/>
                    <a:pt x="66" y="79"/>
                  </a:cubicBezTo>
                  <a:cubicBezTo>
                    <a:pt x="66" y="78"/>
                    <a:pt x="67" y="77"/>
                    <a:pt x="68" y="76"/>
                  </a:cubicBezTo>
                  <a:cubicBezTo>
                    <a:pt x="73" y="69"/>
                    <a:pt x="78" y="61"/>
                    <a:pt x="82" y="53"/>
                  </a:cubicBezTo>
                  <a:cubicBezTo>
                    <a:pt x="84" y="51"/>
                    <a:pt x="85" y="48"/>
                    <a:pt x="86" y="45"/>
                  </a:cubicBezTo>
                  <a:cubicBezTo>
                    <a:pt x="88" y="42"/>
                    <a:pt x="89" y="39"/>
                    <a:pt x="91" y="35"/>
                  </a:cubicBezTo>
                  <a:cubicBezTo>
                    <a:pt x="94" y="27"/>
                    <a:pt x="97" y="17"/>
                    <a:pt x="99" y="8"/>
                  </a:cubicBezTo>
                  <a:cubicBezTo>
                    <a:pt x="100" y="5"/>
                    <a:pt x="101" y="3"/>
                    <a:pt x="101" y="0"/>
                  </a:cubicBezTo>
                  <a:cubicBezTo>
                    <a:pt x="100" y="0"/>
                    <a:pt x="100" y="0"/>
                    <a:pt x="99" y="0"/>
                  </a:cubicBezTo>
                  <a:cubicBezTo>
                    <a:pt x="99" y="0"/>
                    <a:pt x="99" y="0"/>
                    <a:pt x="99" y="0"/>
                  </a:cubicBezTo>
                  <a:cubicBezTo>
                    <a:pt x="97" y="0"/>
                    <a:pt x="96" y="0"/>
                    <a:pt x="95" y="0"/>
                  </a:cubicBezTo>
                  <a:cubicBezTo>
                    <a:pt x="92" y="0"/>
                    <a:pt x="89" y="0"/>
                    <a:pt x="86" y="0"/>
                  </a:cubicBezTo>
                  <a:cubicBezTo>
                    <a:pt x="85" y="0"/>
                    <a:pt x="85" y="0"/>
                    <a:pt x="84" y="0"/>
                  </a:cubicBezTo>
                  <a:cubicBezTo>
                    <a:pt x="84" y="2"/>
                    <a:pt x="84" y="3"/>
                    <a:pt x="84" y="4"/>
                  </a:cubicBezTo>
                  <a:cubicBezTo>
                    <a:pt x="81" y="16"/>
                    <a:pt x="77" y="27"/>
                    <a:pt x="72" y="38"/>
                  </a:cubicBezTo>
                  <a:cubicBezTo>
                    <a:pt x="69" y="43"/>
                    <a:pt x="67" y="47"/>
                    <a:pt x="65" y="5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2" name="Freeform 19">
              <a:extLst>
                <a:ext uri="{FF2B5EF4-FFF2-40B4-BE49-F238E27FC236}">
                  <a16:creationId xmlns:a16="http://schemas.microsoft.com/office/drawing/2014/main" id="{50B5227D-1414-C1C7-1E2F-AE7114579F6D}"/>
                </a:ext>
              </a:extLst>
            </p:cNvPr>
            <p:cNvSpPr>
              <a:spLocks/>
            </p:cNvSpPr>
            <p:nvPr/>
          </p:nvSpPr>
          <p:spPr bwMode="auto">
            <a:xfrm>
              <a:off x="2819400" y="1943100"/>
              <a:ext cx="374650" cy="260350"/>
            </a:xfrm>
            <a:custGeom>
              <a:avLst/>
              <a:gdLst>
                <a:gd name="T0" fmla="*/ 3 w 148"/>
                <a:gd name="T1" fmla="*/ 18 h 103"/>
                <a:gd name="T2" fmla="*/ 11 w 148"/>
                <a:gd name="T3" fmla="*/ 21 h 103"/>
                <a:gd name="T4" fmla="*/ 20 w 148"/>
                <a:gd name="T5" fmla="*/ 25 h 103"/>
                <a:gd name="T6" fmla="*/ 23 w 148"/>
                <a:gd name="T7" fmla="*/ 26 h 103"/>
                <a:gd name="T8" fmla="*/ 28 w 148"/>
                <a:gd name="T9" fmla="*/ 28 h 103"/>
                <a:gd name="T10" fmla="*/ 34 w 148"/>
                <a:gd name="T11" fmla="*/ 31 h 103"/>
                <a:gd name="T12" fmla="*/ 36 w 148"/>
                <a:gd name="T13" fmla="*/ 32 h 103"/>
                <a:gd name="T14" fmla="*/ 43 w 148"/>
                <a:gd name="T15" fmla="*/ 36 h 103"/>
                <a:gd name="T16" fmla="*/ 44 w 148"/>
                <a:gd name="T17" fmla="*/ 36 h 103"/>
                <a:gd name="T18" fmla="*/ 52 w 148"/>
                <a:gd name="T19" fmla="*/ 41 h 103"/>
                <a:gd name="T20" fmla="*/ 60 w 148"/>
                <a:gd name="T21" fmla="*/ 45 h 103"/>
                <a:gd name="T22" fmla="*/ 63 w 148"/>
                <a:gd name="T23" fmla="*/ 47 h 103"/>
                <a:gd name="T24" fmla="*/ 68 w 148"/>
                <a:gd name="T25" fmla="*/ 50 h 103"/>
                <a:gd name="T26" fmla="*/ 76 w 148"/>
                <a:gd name="T27" fmla="*/ 55 h 103"/>
                <a:gd name="T28" fmla="*/ 83 w 148"/>
                <a:gd name="T29" fmla="*/ 60 h 103"/>
                <a:gd name="T30" fmla="*/ 83 w 148"/>
                <a:gd name="T31" fmla="*/ 60 h 103"/>
                <a:gd name="T32" fmla="*/ 91 w 148"/>
                <a:gd name="T33" fmla="*/ 66 h 103"/>
                <a:gd name="T34" fmla="*/ 96 w 148"/>
                <a:gd name="T35" fmla="*/ 70 h 103"/>
                <a:gd name="T36" fmla="*/ 99 w 148"/>
                <a:gd name="T37" fmla="*/ 72 h 103"/>
                <a:gd name="T38" fmla="*/ 102 w 148"/>
                <a:gd name="T39" fmla="*/ 75 h 103"/>
                <a:gd name="T40" fmla="*/ 106 w 148"/>
                <a:gd name="T41" fmla="*/ 78 h 103"/>
                <a:gd name="T42" fmla="*/ 114 w 148"/>
                <a:gd name="T43" fmla="*/ 85 h 103"/>
                <a:gd name="T44" fmla="*/ 121 w 148"/>
                <a:gd name="T45" fmla="*/ 92 h 103"/>
                <a:gd name="T46" fmla="*/ 121 w 148"/>
                <a:gd name="T47" fmla="*/ 93 h 103"/>
                <a:gd name="T48" fmla="*/ 128 w 148"/>
                <a:gd name="T49" fmla="*/ 101 h 103"/>
                <a:gd name="T50" fmla="*/ 129 w 148"/>
                <a:gd name="T51" fmla="*/ 103 h 103"/>
                <a:gd name="T52" fmla="*/ 137 w 148"/>
                <a:gd name="T53" fmla="*/ 102 h 103"/>
                <a:gd name="T54" fmla="*/ 141 w 148"/>
                <a:gd name="T55" fmla="*/ 102 h 103"/>
                <a:gd name="T56" fmla="*/ 146 w 148"/>
                <a:gd name="T57" fmla="*/ 101 h 103"/>
                <a:gd name="T58" fmla="*/ 148 w 148"/>
                <a:gd name="T59" fmla="*/ 101 h 103"/>
                <a:gd name="T60" fmla="*/ 147 w 148"/>
                <a:gd name="T61" fmla="*/ 99 h 103"/>
                <a:gd name="T62" fmla="*/ 143 w 148"/>
                <a:gd name="T63" fmla="*/ 94 h 103"/>
                <a:gd name="T64" fmla="*/ 140 w 148"/>
                <a:gd name="T65" fmla="*/ 90 h 103"/>
                <a:gd name="T66" fmla="*/ 133 w 148"/>
                <a:gd name="T67" fmla="*/ 81 h 103"/>
                <a:gd name="T68" fmla="*/ 125 w 148"/>
                <a:gd name="T69" fmla="*/ 74 h 103"/>
                <a:gd name="T70" fmla="*/ 125 w 148"/>
                <a:gd name="T71" fmla="*/ 74 h 103"/>
                <a:gd name="T72" fmla="*/ 118 w 148"/>
                <a:gd name="T73" fmla="*/ 67 h 103"/>
                <a:gd name="T74" fmla="*/ 111 w 148"/>
                <a:gd name="T75" fmla="*/ 61 h 103"/>
                <a:gd name="T76" fmla="*/ 106 w 148"/>
                <a:gd name="T77" fmla="*/ 57 h 103"/>
                <a:gd name="T78" fmla="*/ 106 w 148"/>
                <a:gd name="T79" fmla="*/ 57 h 103"/>
                <a:gd name="T80" fmla="*/ 103 w 148"/>
                <a:gd name="T81" fmla="*/ 55 h 103"/>
                <a:gd name="T82" fmla="*/ 95 w 148"/>
                <a:gd name="T83" fmla="*/ 49 h 103"/>
                <a:gd name="T84" fmla="*/ 87 w 148"/>
                <a:gd name="T85" fmla="*/ 44 h 103"/>
                <a:gd name="T86" fmla="*/ 87 w 148"/>
                <a:gd name="T87" fmla="*/ 43 h 103"/>
                <a:gd name="T88" fmla="*/ 80 w 148"/>
                <a:gd name="T89" fmla="*/ 38 h 103"/>
                <a:gd name="T90" fmla="*/ 72 w 148"/>
                <a:gd name="T91" fmla="*/ 34 h 103"/>
                <a:gd name="T92" fmla="*/ 67 w 148"/>
                <a:gd name="T93" fmla="*/ 31 h 103"/>
                <a:gd name="T94" fmla="*/ 64 w 148"/>
                <a:gd name="T95" fmla="*/ 29 h 103"/>
                <a:gd name="T96" fmla="*/ 56 w 148"/>
                <a:gd name="T97" fmla="*/ 25 h 103"/>
                <a:gd name="T98" fmla="*/ 48 w 148"/>
                <a:gd name="T99" fmla="*/ 21 h 103"/>
                <a:gd name="T100" fmla="*/ 47 w 148"/>
                <a:gd name="T101" fmla="*/ 20 h 103"/>
                <a:gd name="T102" fmla="*/ 40 w 148"/>
                <a:gd name="T103" fmla="*/ 17 h 103"/>
                <a:gd name="T104" fmla="*/ 40 w 148"/>
                <a:gd name="T105" fmla="*/ 17 h 103"/>
                <a:gd name="T106" fmla="*/ 31 w 148"/>
                <a:gd name="T107" fmla="*/ 13 h 103"/>
                <a:gd name="T108" fmla="*/ 27 w 148"/>
                <a:gd name="T109" fmla="*/ 11 h 103"/>
                <a:gd name="T110" fmla="*/ 23 w 148"/>
                <a:gd name="T111" fmla="*/ 9 h 103"/>
                <a:gd name="T112" fmla="*/ 15 w 148"/>
                <a:gd name="T113" fmla="*/ 6 h 103"/>
                <a:gd name="T114" fmla="*/ 7 w 148"/>
                <a:gd name="T115" fmla="*/ 2 h 103"/>
                <a:gd name="T116" fmla="*/ 6 w 148"/>
                <a:gd name="T117" fmla="*/ 2 h 103"/>
                <a:gd name="T118" fmla="*/ 2 w 148"/>
                <a:gd name="T119" fmla="*/ 0 h 103"/>
                <a:gd name="T120" fmla="*/ 0 w 148"/>
                <a:gd name="T121" fmla="*/ 16 h 103"/>
                <a:gd name="T122" fmla="*/ 3 w 148"/>
                <a:gd name="T123" fmla="*/ 17 h 103"/>
                <a:gd name="T124" fmla="*/ 3 w 148"/>
                <a:gd name="T12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 h="103">
                  <a:moveTo>
                    <a:pt x="3" y="18"/>
                  </a:moveTo>
                  <a:cubicBezTo>
                    <a:pt x="6" y="19"/>
                    <a:pt x="9" y="20"/>
                    <a:pt x="11" y="21"/>
                  </a:cubicBezTo>
                  <a:cubicBezTo>
                    <a:pt x="14" y="22"/>
                    <a:pt x="17" y="23"/>
                    <a:pt x="20" y="25"/>
                  </a:cubicBezTo>
                  <a:cubicBezTo>
                    <a:pt x="21" y="25"/>
                    <a:pt x="22" y="26"/>
                    <a:pt x="23" y="26"/>
                  </a:cubicBezTo>
                  <a:cubicBezTo>
                    <a:pt x="25" y="27"/>
                    <a:pt x="26" y="28"/>
                    <a:pt x="28" y="28"/>
                  </a:cubicBezTo>
                  <a:cubicBezTo>
                    <a:pt x="30" y="29"/>
                    <a:pt x="32" y="30"/>
                    <a:pt x="34" y="31"/>
                  </a:cubicBezTo>
                  <a:cubicBezTo>
                    <a:pt x="34" y="32"/>
                    <a:pt x="35" y="32"/>
                    <a:pt x="36" y="32"/>
                  </a:cubicBezTo>
                  <a:cubicBezTo>
                    <a:pt x="38" y="34"/>
                    <a:pt x="41" y="35"/>
                    <a:pt x="43" y="36"/>
                  </a:cubicBezTo>
                  <a:cubicBezTo>
                    <a:pt x="44" y="36"/>
                    <a:pt x="44" y="36"/>
                    <a:pt x="44" y="36"/>
                  </a:cubicBezTo>
                  <a:cubicBezTo>
                    <a:pt x="47" y="38"/>
                    <a:pt x="49" y="39"/>
                    <a:pt x="52" y="41"/>
                  </a:cubicBezTo>
                  <a:cubicBezTo>
                    <a:pt x="55" y="42"/>
                    <a:pt x="57" y="44"/>
                    <a:pt x="60" y="45"/>
                  </a:cubicBezTo>
                  <a:cubicBezTo>
                    <a:pt x="61" y="46"/>
                    <a:pt x="62" y="47"/>
                    <a:pt x="63" y="47"/>
                  </a:cubicBezTo>
                  <a:cubicBezTo>
                    <a:pt x="65" y="48"/>
                    <a:pt x="66" y="49"/>
                    <a:pt x="68" y="50"/>
                  </a:cubicBezTo>
                  <a:cubicBezTo>
                    <a:pt x="70" y="52"/>
                    <a:pt x="73" y="53"/>
                    <a:pt x="76" y="55"/>
                  </a:cubicBezTo>
                  <a:cubicBezTo>
                    <a:pt x="78" y="57"/>
                    <a:pt x="81" y="58"/>
                    <a:pt x="83" y="60"/>
                  </a:cubicBezTo>
                  <a:cubicBezTo>
                    <a:pt x="83" y="60"/>
                    <a:pt x="83" y="60"/>
                    <a:pt x="83" y="60"/>
                  </a:cubicBezTo>
                  <a:cubicBezTo>
                    <a:pt x="86" y="62"/>
                    <a:pt x="89" y="64"/>
                    <a:pt x="91" y="66"/>
                  </a:cubicBezTo>
                  <a:cubicBezTo>
                    <a:pt x="93" y="67"/>
                    <a:pt x="95" y="68"/>
                    <a:pt x="96" y="70"/>
                  </a:cubicBezTo>
                  <a:cubicBezTo>
                    <a:pt x="97" y="70"/>
                    <a:pt x="98" y="71"/>
                    <a:pt x="99" y="72"/>
                  </a:cubicBezTo>
                  <a:cubicBezTo>
                    <a:pt x="100" y="73"/>
                    <a:pt x="101" y="74"/>
                    <a:pt x="102" y="75"/>
                  </a:cubicBezTo>
                  <a:cubicBezTo>
                    <a:pt x="104" y="76"/>
                    <a:pt x="105" y="77"/>
                    <a:pt x="106" y="78"/>
                  </a:cubicBezTo>
                  <a:cubicBezTo>
                    <a:pt x="109" y="80"/>
                    <a:pt x="111" y="83"/>
                    <a:pt x="114" y="85"/>
                  </a:cubicBezTo>
                  <a:cubicBezTo>
                    <a:pt x="116" y="87"/>
                    <a:pt x="119" y="90"/>
                    <a:pt x="121" y="92"/>
                  </a:cubicBezTo>
                  <a:cubicBezTo>
                    <a:pt x="121" y="92"/>
                    <a:pt x="121" y="92"/>
                    <a:pt x="121" y="93"/>
                  </a:cubicBezTo>
                  <a:cubicBezTo>
                    <a:pt x="123" y="95"/>
                    <a:pt x="126" y="98"/>
                    <a:pt x="128" y="101"/>
                  </a:cubicBezTo>
                  <a:cubicBezTo>
                    <a:pt x="129" y="102"/>
                    <a:pt x="129" y="102"/>
                    <a:pt x="129" y="103"/>
                  </a:cubicBezTo>
                  <a:cubicBezTo>
                    <a:pt x="132" y="102"/>
                    <a:pt x="134" y="102"/>
                    <a:pt x="137" y="102"/>
                  </a:cubicBezTo>
                  <a:cubicBezTo>
                    <a:pt x="138" y="102"/>
                    <a:pt x="140" y="102"/>
                    <a:pt x="141" y="102"/>
                  </a:cubicBezTo>
                  <a:cubicBezTo>
                    <a:pt x="143" y="101"/>
                    <a:pt x="145" y="101"/>
                    <a:pt x="146" y="101"/>
                  </a:cubicBezTo>
                  <a:cubicBezTo>
                    <a:pt x="147" y="101"/>
                    <a:pt x="147" y="101"/>
                    <a:pt x="148" y="101"/>
                  </a:cubicBezTo>
                  <a:cubicBezTo>
                    <a:pt x="148" y="100"/>
                    <a:pt x="147" y="99"/>
                    <a:pt x="147" y="99"/>
                  </a:cubicBezTo>
                  <a:cubicBezTo>
                    <a:pt x="145" y="97"/>
                    <a:pt x="144" y="95"/>
                    <a:pt x="143" y="94"/>
                  </a:cubicBezTo>
                  <a:cubicBezTo>
                    <a:pt x="142" y="92"/>
                    <a:pt x="141" y="91"/>
                    <a:pt x="140" y="90"/>
                  </a:cubicBezTo>
                  <a:cubicBezTo>
                    <a:pt x="138" y="87"/>
                    <a:pt x="135" y="84"/>
                    <a:pt x="133" y="81"/>
                  </a:cubicBezTo>
                  <a:cubicBezTo>
                    <a:pt x="130" y="79"/>
                    <a:pt x="128" y="76"/>
                    <a:pt x="125" y="74"/>
                  </a:cubicBezTo>
                  <a:cubicBezTo>
                    <a:pt x="125" y="74"/>
                    <a:pt x="125" y="74"/>
                    <a:pt x="125" y="74"/>
                  </a:cubicBezTo>
                  <a:cubicBezTo>
                    <a:pt x="123" y="71"/>
                    <a:pt x="120" y="69"/>
                    <a:pt x="118" y="67"/>
                  </a:cubicBezTo>
                  <a:cubicBezTo>
                    <a:pt x="116" y="65"/>
                    <a:pt x="113" y="63"/>
                    <a:pt x="111" y="61"/>
                  </a:cubicBezTo>
                  <a:cubicBezTo>
                    <a:pt x="109" y="59"/>
                    <a:pt x="108" y="58"/>
                    <a:pt x="106" y="57"/>
                  </a:cubicBezTo>
                  <a:cubicBezTo>
                    <a:pt x="106" y="57"/>
                    <a:pt x="106" y="57"/>
                    <a:pt x="106" y="57"/>
                  </a:cubicBezTo>
                  <a:cubicBezTo>
                    <a:pt x="105" y="56"/>
                    <a:pt x="104" y="55"/>
                    <a:pt x="103" y="55"/>
                  </a:cubicBezTo>
                  <a:cubicBezTo>
                    <a:pt x="100" y="53"/>
                    <a:pt x="98" y="51"/>
                    <a:pt x="95" y="49"/>
                  </a:cubicBezTo>
                  <a:cubicBezTo>
                    <a:pt x="93" y="47"/>
                    <a:pt x="90" y="45"/>
                    <a:pt x="87" y="44"/>
                  </a:cubicBezTo>
                  <a:cubicBezTo>
                    <a:pt x="87" y="43"/>
                    <a:pt x="87" y="43"/>
                    <a:pt x="87" y="43"/>
                  </a:cubicBezTo>
                  <a:cubicBezTo>
                    <a:pt x="85" y="42"/>
                    <a:pt x="82" y="40"/>
                    <a:pt x="80" y="38"/>
                  </a:cubicBezTo>
                  <a:cubicBezTo>
                    <a:pt x="77" y="37"/>
                    <a:pt x="74" y="35"/>
                    <a:pt x="72" y="34"/>
                  </a:cubicBezTo>
                  <a:cubicBezTo>
                    <a:pt x="70" y="33"/>
                    <a:pt x="69" y="32"/>
                    <a:pt x="67" y="31"/>
                  </a:cubicBezTo>
                  <a:cubicBezTo>
                    <a:pt x="66" y="30"/>
                    <a:pt x="65" y="30"/>
                    <a:pt x="64" y="29"/>
                  </a:cubicBezTo>
                  <a:cubicBezTo>
                    <a:pt x="61" y="28"/>
                    <a:pt x="58" y="26"/>
                    <a:pt x="56" y="25"/>
                  </a:cubicBezTo>
                  <a:cubicBezTo>
                    <a:pt x="53" y="23"/>
                    <a:pt x="50" y="22"/>
                    <a:pt x="48" y="21"/>
                  </a:cubicBezTo>
                  <a:cubicBezTo>
                    <a:pt x="48" y="21"/>
                    <a:pt x="47" y="20"/>
                    <a:pt x="47" y="20"/>
                  </a:cubicBezTo>
                  <a:cubicBezTo>
                    <a:pt x="45" y="19"/>
                    <a:pt x="43" y="18"/>
                    <a:pt x="40" y="17"/>
                  </a:cubicBezTo>
                  <a:cubicBezTo>
                    <a:pt x="40" y="17"/>
                    <a:pt x="40" y="17"/>
                    <a:pt x="40" y="17"/>
                  </a:cubicBezTo>
                  <a:cubicBezTo>
                    <a:pt x="37" y="15"/>
                    <a:pt x="34" y="14"/>
                    <a:pt x="31" y="13"/>
                  </a:cubicBezTo>
                  <a:cubicBezTo>
                    <a:pt x="30" y="12"/>
                    <a:pt x="28" y="11"/>
                    <a:pt x="27" y="11"/>
                  </a:cubicBezTo>
                  <a:cubicBezTo>
                    <a:pt x="26" y="10"/>
                    <a:pt x="24" y="10"/>
                    <a:pt x="23" y="9"/>
                  </a:cubicBezTo>
                  <a:cubicBezTo>
                    <a:pt x="21" y="8"/>
                    <a:pt x="18" y="7"/>
                    <a:pt x="15" y="6"/>
                  </a:cubicBezTo>
                  <a:cubicBezTo>
                    <a:pt x="12" y="4"/>
                    <a:pt x="10" y="3"/>
                    <a:pt x="7" y="2"/>
                  </a:cubicBezTo>
                  <a:cubicBezTo>
                    <a:pt x="7" y="2"/>
                    <a:pt x="6" y="2"/>
                    <a:pt x="6" y="2"/>
                  </a:cubicBezTo>
                  <a:cubicBezTo>
                    <a:pt x="5" y="1"/>
                    <a:pt x="4" y="1"/>
                    <a:pt x="2" y="0"/>
                  </a:cubicBezTo>
                  <a:cubicBezTo>
                    <a:pt x="2" y="6"/>
                    <a:pt x="1" y="11"/>
                    <a:pt x="0" y="16"/>
                  </a:cubicBezTo>
                  <a:cubicBezTo>
                    <a:pt x="1" y="17"/>
                    <a:pt x="2" y="17"/>
                    <a:pt x="3" y="17"/>
                  </a:cubicBezTo>
                  <a:cubicBezTo>
                    <a:pt x="3" y="17"/>
                    <a:pt x="3" y="17"/>
                    <a:pt x="3" y="18"/>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3" name="Freeform 20">
              <a:extLst>
                <a:ext uri="{FF2B5EF4-FFF2-40B4-BE49-F238E27FC236}">
                  <a16:creationId xmlns:a16="http://schemas.microsoft.com/office/drawing/2014/main" id="{1E4021C9-DBC1-BC2E-AFAA-32E4FD2E15E2}"/>
                </a:ext>
              </a:extLst>
            </p:cNvPr>
            <p:cNvSpPr>
              <a:spLocks/>
            </p:cNvSpPr>
            <p:nvPr/>
          </p:nvSpPr>
          <p:spPr bwMode="auto">
            <a:xfrm>
              <a:off x="6872288" y="5983288"/>
              <a:ext cx="258763" cy="508000"/>
            </a:xfrm>
            <a:custGeom>
              <a:avLst/>
              <a:gdLst>
                <a:gd name="T0" fmla="*/ 93 w 102"/>
                <a:gd name="T1" fmla="*/ 161 h 200"/>
                <a:gd name="T2" fmla="*/ 89 w 102"/>
                <a:gd name="T3" fmla="*/ 146 h 200"/>
                <a:gd name="T4" fmla="*/ 87 w 102"/>
                <a:gd name="T5" fmla="*/ 138 h 200"/>
                <a:gd name="T6" fmla="*/ 84 w 102"/>
                <a:gd name="T7" fmla="*/ 131 h 200"/>
                <a:gd name="T8" fmla="*/ 84 w 102"/>
                <a:gd name="T9" fmla="*/ 129 h 200"/>
                <a:gd name="T10" fmla="*/ 71 w 102"/>
                <a:gd name="T11" fmla="*/ 93 h 200"/>
                <a:gd name="T12" fmla="*/ 71 w 102"/>
                <a:gd name="T13" fmla="*/ 93 h 200"/>
                <a:gd name="T14" fmla="*/ 56 w 102"/>
                <a:gd name="T15" fmla="*/ 59 h 200"/>
                <a:gd name="T16" fmla="*/ 41 w 102"/>
                <a:gd name="T17" fmla="*/ 28 h 200"/>
                <a:gd name="T18" fmla="*/ 41 w 102"/>
                <a:gd name="T19" fmla="*/ 27 h 200"/>
                <a:gd name="T20" fmla="*/ 30 w 102"/>
                <a:gd name="T21" fmla="*/ 7 h 200"/>
                <a:gd name="T22" fmla="*/ 26 w 102"/>
                <a:gd name="T23" fmla="*/ 0 h 200"/>
                <a:gd name="T24" fmla="*/ 25 w 102"/>
                <a:gd name="T25" fmla="*/ 0 h 200"/>
                <a:gd name="T26" fmla="*/ 0 w 102"/>
                <a:gd name="T27" fmla="*/ 15 h 200"/>
                <a:gd name="T28" fmla="*/ 4 w 102"/>
                <a:gd name="T29" fmla="*/ 22 h 200"/>
                <a:gd name="T30" fmla="*/ 15 w 102"/>
                <a:gd name="T31" fmla="*/ 42 h 200"/>
                <a:gd name="T32" fmla="*/ 15 w 102"/>
                <a:gd name="T33" fmla="*/ 42 h 200"/>
                <a:gd name="T34" fmla="*/ 30 w 102"/>
                <a:gd name="T35" fmla="*/ 74 h 200"/>
                <a:gd name="T36" fmla="*/ 43 w 102"/>
                <a:gd name="T37" fmla="*/ 104 h 200"/>
                <a:gd name="T38" fmla="*/ 44 w 102"/>
                <a:gd name="T39" fmla="*/ 109 h 200"/>
                <a:gd name="T40" fmla="*/ 55 w 102"/>
                <a:gd name="T41" fmla="*/ 139 h 200"/>
                <a:gd name="T42" fmla="*/ 57 w 102"/>
                <a:gd name="T43" fmla="*/ 147 h 200"/>
                <a:gd name="T44" fmla="*/ 58 w 102"/>
                <a:gd name="T45" fmla="*/ 148 h 200"/>
                <a:gd name="T46" fmla="*/ 60 w 102"/>
                <a:gd name="T47" fmla="*/ 155 h 200"/>
                <a:gd name="T48" fmla="*/ 64 w 102"/>
                <a:gd name="T49" fmla="*/ 170 h 200"/>
                <a:gd name="T50" fmla="*/ 70 w 102"/>
                <a:gd name="T51" fmla="*/ 191 h 200"/>
                <a:gd name="T52" fmla="*/ 73 w 102"/>
                <a:gd name="T53" fmla="*/ 200 h 200"/>
                <a:gd name="T54" fmla="*/ 92 w 102"/>
                <a:gd name="T55" fmla="*/ 195 h 200"/>
                <a:gd name="T56" fmla="*/ 102 w 102"/>
                <a:gd name="T57" fmla="*/ 192 h 200"/>
                <a:gd name="T58" fmla="*/ 97 w 102"/>
                <a:gd name="T59" fmla="*/ 173 h 200"/>
                <a:gd name="T60" fmla="*/ 93 w 102"/>
                <a:gd name="T61" fmla="*/ 16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 h="200">
                  <a:moveTo>
                    <a:pt x="93" y="161"/>
                  </a:moveTo>
                  <a:cubicBezTo>
                    <a:pt x="92" y="157"/>
                    <a:pt x="91" y="152"/>
                    <a:pt x="89" y="146"/>
                  </a:cubicBezTo>
                  <a:cubicBezTo>
                    <a:pt x="88" y="144"/>
                    <a:pt x="88" y="141"/>
                    <a:pt x="87" y="138"/>
                  </a:cubicBezTo>
                  <a:cubicBezTo>
                    <a:pt x="86" y="136"/>
                    <a:pt x="85" y="133"/>
                    <a:pt x="84" y="131"/>
                  </a:cubicBezTo>
                  <a:cubicBezTo>
                    <a:pt x="84" y="130"/>
                    <a:pt x="84" y="130"/>
                    <a:pt x="84" y="129"/>
                  </a:cubicBezTo>
                  <a:cubicBezTo>
                    <a:pt x="80" y="118"/>
                    <a:pt x="76" y="105"/>
                    <a:pt x="71" y="93"/>
                  </a:cubicBezTo>
                  <a:cubicBezTo>
                    <a:pt x="71" y="93"/>
                    <a:pt x="71" y="93"/>
                    <a:pt x="71" y="93"/>
                  </a:cubicBezTo>
                  <a:cubicBezTo>
                    <a:pt x="66" y="81"/>
                    <a:pt x="61" y="69"/>
                    <a:pt x="56" y="59"/>
                  </a:cubicBezTo>
                  <a:cubicBezTo>
                    <a:pt x="51" y="47"/>
                    <a:pt x="46" y="37"/>
                    <a:pt x="41" y="28"/>
                  </a:cubicBezTo>
                  <a:cubicBezTo>
                    <a:pt x="41" y="28"/>
                    <a:pt x="41" y="28"/>
                    <a:pt x="41" y="27"/>
                  </a:cubicBezTo>
                  <a:cubicBezTo>
                    <a:pt x="37" y="19"/>
                    <a:pt x="33" y="12"/>
                    <a:pt x="30" y="7"/>
                  </a:cubicBezTo>
                  <a:cubicBezTo>
                    <a:pt x="27" y="2"/>
                    <a:pt x="26" y="0"/>
                    <a:pt x="26" y="0"/>
                  </a:cubicBezTo>
                  <a:cubicBezTo>
                    <a:pt x="25" y="0"/>
                    <a:pt x="25" y="0"/>
                    <a:pt x="25" y="0"/>
                  </a:cubicBezTo>
                  <a:cubicBezTo>
                    <a:pt x="0" y="15"/>
                    <a:pt x="0" y="15"/>
                    <a:pt x="0" y="15"/>
                  </a:cubicBezTo>
                  <a:cubicBezTo>
                    <a:pt x="0" y="15"/>
                    <a:pt x="1" y="17"/>
                    <a:pt x="4" y="22"/>
                  </a:cubicBezTo>
                  <a:cubicBezTo>
                    <a:pt x="7" y="27"/>
                    <a:pt x="10" y="34"/>
                    <a:pt x="15" y="42"/>
                  </a:cubicBezTo>
                  <a:cubicBezTo>
                    <a:pt x="15" y="42"/>
                    <a:pt x="15" y="42"/>
                    <a:pt x="15" y="42"/>
                  </a:cubicBezTo>
                  <a:cubicBezTo>
                    <a:pt x="19" y="51"/>
                    <a:pt x="25" y="62"/>
                    <a:pt x="30" y="74"/>
                  </a:cubicBezTo>
                  <a:cubicBezTo>
                    <a:pt x="34" y="84"/>
                    <a:pt x="39" y="94"/>
                    <a:pt x="43" y="104"/>
                  </a:cubicBezTo>
                  <a:cubicBezTo>
                    <a:pt x="43" y="106"/>
                    <a:pt x="44" y="107"/>
                    <a:pt x="44" y="109"/>
                  </a:cubicBezTo>
                  <a:cubicBezTo>
                    <a:pt x="48" y="119"/>
                    <a:pt x="52" y="129"/>
                    <a:pt x="55" y="139"/>
                  </a:cubicBezTo>
                  <a:cubicBezTo>
                    <a:pt x="56" y="142"/>
                    <a:pt x="56" y="144"/>
                    <a:pt x="57" y="147"/>
                  </a:cubicBezTo>
                  <a:cubicBezTo>
                    <a:pt x="57" y="147"/>
                    <a:pt x="58" y="148"/>
                    <a:pt x="58" y="148"/>
                  </a:cubicBezTo>
                  <a:cubicBezTo>
                    <a:pt x="58" y="150"/>
                    <a:pt x="59" y="153"/>
                    <a:pt x="60" y="155"/>
                  </a:cubicBezTo>
                  <a:cubicBezTo>
                    <a:pt x="61" y="160"/>
                    <a:pt x="63" y="165"/>
                    <a:pt x="64" y="170"/>
                  </a:cubicBezTo>
                  <a:cubicBezTo>
                    <a:pt x="66" y="179"/>
                    <a:pt x="69" y="186"/>
                    <a:pt x="70" y="191"/>
                  </a:cubicBezTo>
                  <a:cubicBezTo>
                    <a:pt x="72" y="197"/>
                    <a:pt x="73" y="200"/>
                    <a:pt x="73" y="200"/>
                  </a:cubicBezTo>
                  <a:cubicBezTo>
                    <a:pt x="92" y="195"/>
                    <a:pt x="92" y="195"/>
                    <a:pt x="92" y="195"/>
                  </a:cubicBezTo>
                  <a:cubicBezTo>
                    <a:pt x="102" y="192"/>
                    <a:pt x="102" y="192"/>
                    <a:pt x="102" y="192"/>
                  </a:cubicBezTo>
                  <a:cubicBezTo>
                    <a:pt x="102" y="192"/>
                    <a:pt x="100" y="185"/>
                    <a:pt x="97" y="173"/>
                  </a:cubicBezTo>
                  <a:cubicBezTo>
                    <a:pt x="96" y="170"/>
                    <a:pt x="95" y="166"/>
                    <a:pt x="93" y="16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4" name="Freeform 21">
              <a:extLst>
                <a:ext uri="{FF2B5EF4-FFF2-40B4-BE49-F238E27FC236}">
                  <a16:creationId xmlns:a16="http://schemas.microsoft.com/office/drawing/2014/main" id="{6AA1265D-8012-B228-1F0B-219F565FFD1D}"/>
                </a:ext>
              </a:extLst>
            </p:cNvPr>
            <p:cNvSpPr>
              <a:spLocks/>
            </p:cNvSpPr>
            <p:nvPr/>
          </p:nvSpPr>
          <p:spPr bwMode="auto">
            <a:xfrm>
              <a:off x="6129338" y="5287963"/>
              <a:ext cx="469900" cy="344488"/>
            </a:xfrm>
            <a:custGeom>
              <a:avLst/>
              <a:gdLst>
                <a:gd name="T0" fmla="*/ 176 w 185"/>
                <a:gd name="T1" fmla="*/ 107 h 136"/>
                <a:gd name="T2" fmla="*/ 160 w 185"/>
                <a:gd name="T3" fmla="*/ 94 h 136"/>
                <a:gd name="T4" fmla="*/ 157 w 185"/>
                <a:gd name="T5" fmla="*/ 91 h 136"/>
                <a:gd name="T6" fmla="*/ 138 w 185"/>
                <a:gd name="T7" fmla="*/ 77 h 136"/>
                <a:gd name="T8" fmla="*/ 119 w 185"/>
                <a:gd name="T9" fmla="*/ 63 h 136"/>
                <a:gd name="T10" fmla="*/ 102 w 185"/>
                <a:gd name="T11" fmla="*/ 52 h 136"/>
                <a:gd name="T12" fmla="*/ 99 w 185"/>
                <a:gd name="T13" fmla="*/ 50 h 136"/>
                <a:gd name="T14" fmla="*/ 79 w 185"/>
                <a:gd name="T15" fmla="*/ 37 h 136"/>
                <a:gd name="T16" fmla="*/ 60 w 185"/>
                <a:gd name="T17" fmla="*/ 25 h 136"/>
                <a:gd name="T18" fmla="*/ 41 w 185"/>
                <a:gd name="T19" fmla="*/ 15 h 136"/>
                <a:gd name="T20" fmla="*/ 40 w 185"/>
                <a:gd name="T21" fmla="*/ 14 h 136"/>
                <a:gd name="T22" fmla="*/ 21 w 185"/>
                <a:gd name="T23" fmla="*/ 4 h 136"/>
                <a:gd name="T24" fmla="*/ 20 w 185"/>
                <a:gd name="T25" fmla="*/ 3 h 136"/>
                <a:gd name="T26" fmla="*/ 13 w 185"/>
                <a:gd name="T27" fmla="*/ 0 h 136"/>
                <a:gd name="T28" fmla="*/ 0 w 185"/>
                <a:gd name="T29" fmla="*/ 25 h 136"/>
                <a:gd name="T30" fmla="*/ 8 w 185"/>
                <a:gd name="T31" fmla="*/ 29 h 136"/>
                <a:gd name="T32" fmla="*/ 13 w 185"/>
                <a:gd name="T33" fmla="*/ 31 h 136"/>
                <a:gd name="T34" fmla="*/ 28 w 185"/>
                <a:gd name="T35" fmla="*/ 40 h 136"/>
                <a:gd name="T36" fmla="*/ 33 w 185"/>
                <a:gd name="T37" fmla="*/ 43 h 136"/>
                <a:gd name="T38" fmla="*/ 53 w 185"/>
                <a:gd name="T39" fmla="*/ 54 h 136"/>
                <a:gd name="T40" fmla="*/ 72 w 185"/>
                <a:gd name="T41" fmla="*/ 66 h 136"/>
                <a:gd name="T42" fmla="*/ 87 w 185"/>
                <a:gd name="T43" fmla="*/ 76 h 136"/>
                <a:gd name="T44" fmla="*/ 92 w 185"/>
                <a:gd name="T45" fmla="*/ 79 h 136"/>
                <a:gd name="T46" fmla="*/ 112 w 185"/>
                <a:gd name="T47" fmla="*/ 93 h 136"/>
                <a:gd name="T48" fmla="*/ 131 w 185"/>
                <a:gd name="T49" fmla="*/ 107 h 136"/>
                <a:gd name="T50" fmla="*/ 142 w 185"/>
                <a:gd name="T51" fmla="*/ 116 h 136"/>
                <a:gd name="T52" fmla="*/ 150 w 185"/>
                <a:gd name="T53" fmla="*/ 122 h 136"/>
                <a:gd name="T54" fmla="*/ 160 w 185"/>
                <a:gd name="T55" fmla="*/ 131 h 136"/>
                <a:gd name="T56" fmla="*/ 166 w 185"/>
                <a:gd name="T57" fmla="*/ 136 h 136"/>
                <a:gd name="T58" fmla="*/ 170 w 185"/>
                <a:gd name="T59" fmla="*/ 131 h 136"/>
                <a:gd name="T60" fmla="*/ 185 w 185"/>
                <a:gd name="T61" fmla="*/ 114 h 136"/>
                <a:gd name="T62" fmla="*/ 178 w 185"/>
                <a:gd name="T63" fmla="*/ 109 h 136"/>
                <a:gd name="T64" fmla="*/ 176 w 185"/>
                <a:gd name="T65" fmla="*/ 10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36">
                  <a:moveTo>
                    <a:pt x="176" y="107"/>
                  </a:moveTo>
                  <a:cubicBezTo>
                    <a:pt x="172" y="103"/>
                    <a:pt x="167" y="99"/>
                    <a:pt x="160" y="94"/>
                  </a:cubicBezTo>
                  <a:cubicBezTo>
                    <a:pt x="159" y="93"/>
                    <a:pt x="158" y="92"/>
                    <a:pt x="157" y="91"/>
                  </a:cubicBezTo>
                  <a:cubicBezTo>
                    <a:pt x="151" y="87"/>
                    <a:pt x="145" y="82"/>
                    <a:pt x="138" y="77"/>
                  </a:cubicBezTo>
                  <a:cubicBezTo>
                    <a:pt x="132" y="72"/>
                    <a:pt x="125" y="67"/>
                    <a:pt x="119" y="63"/>
                  </a:cubicBezTo>
                  <a:cubicBezTo>
                    <a:pt x="113" y="59"/>
                    <a:pt x="108" y="55"/>
                    <a:pt x="102" y="52"/>
                  </a:cubicBezTo>
                  <a:cubicBezTo>
                    <a:pt x="101" y="51"/>
                    <a:pt x="100" y="50"/>
                    <a:pt x="99" y="50"/>
                  </a:cubicBezTo>
                  <a:cubicBezTo>
                    <a:pt x="92" y="45"/>
                    <a:pt x="86" y="41"/>
                    <a:pt x="79" y="37"/>
                  </a:cubicBezTo>
                  <a:cubicBezTo>
                    <a:pt x="73" y="33"/>
                    <a:pt x="66" y="29"/>
                    <a:pt x="60" y="25"/>
                  </a:cubicBezTo>
                  <a:cubicBezTo>
                    <a:pt x="53" y="21"/>
                    <a:pt x="47" y="18"/>
                    <a:pt x="41" y="15"/>
                  </a:cubicBezTo>
                  <a:cubicBezTo>
                    <a:pt x="41" y="15"/>
                    <a:pt x="40" y="14"/>
                    <a:pt x="40" y="14"/>
                  </a:cubicBezTo>
                  <a:cubicBezTo>
                    <a:pt x="32" y="10"/>
                    <a:pt x="25" y="6"/>
                    <a:pt x="21" y="4"/>
                  </a:cubicBezTo>
                  <a:cubicBezTo>
                    <a:pt x="20" y="4"/>
                    <a:pt x="20" y="3"/>
                    <a:pt x="20" y="3"/>
                  </a:cubicBezTo>
                  <a:cubicBezTo>
                    <a:pt x="15" y="1"/>
                    <a:pt x="13" y="0"/>
                    <a:pt x="13" y="0"/>
                  </a:cubicBezTo>
                  <a:cubicBezTo>
                    <a:pt x="0" y="25"/>
                    <a:pt x="0" y="25"/>
                    <a:pt x="0" y="25"/>
                  </a:cubicBezTo>
                  <a:cubicBezTo>
                    <a:pt x="0" y="25"/>
                    <a:pt x="3" y="26"/>
                    <a:pt x="8" y="29"/>
                  </a:cubicBezTo>
                  <a:cubicBezTo>
                    <a:pt x="9" y="29"/>
                    <a:pt x="11" y="30"/>
                    <a:pt x="13" y="31"/>
                  </a:cubicBezTo>
                  <a:cubicBezTo>
                    <a:pt x="17" y="34"/>
                    <a:pt x="22" y="36"/>
                    <a:pt x="28" y="40"/>
                  </a:cubicBezTo>
                  <a:cubicBezTo>
                    <a:pt x="29" y="41"/>
                    <a:pt x="31" y="42"/>
                    <a:pt x="33" y="43"/>
                  </a:cubicBezTo>
                  <a:cubicBezTo>
                    <a:pt x="39" y="46"/>
                    <a:pt x="46" y="50"/>
                    <a:pt x="53" y="54"/>
                  </a:cubicBezTo>
                  <a:cubicBezTo>
                    <a:pt x="59" y="58"/>
                    <a:pt x="66" y="62"/>
                    <a:pt x="72" y="66"/>
                  </a:cubicBezTo>
                  <a:cubicBezTo>
                    <a:pt x="77" y="69"/>
                    <a:pt x="82" y="72"/>
                    <a:pt x="87" y="76"/>
                  </a:cubicBezTo>
                  <a:cubicBezTo>
                    <a:pt x="88" y="77"/>
                    <a:pt x="90" y="78"/>
                    <a:pt x="92" y="79"/>
                  </a:cubicBezTo>
                  <a:cubicBezTo>
                    <a:pt x="99" y="84"/>
                    <a:pt x="105" y="88"/>
                    <a:pt x="112" y="93"/>
                  </a:cubicBezTo>
                  <a:cubicBezTo>
                    <a:pt x="118" y="98"/>
                    <a:pt x="125" y="103"/>
                    <a:pt x="131" y="107"/>
                  </a:cubicBezTo>
                  <a:cubicBezTo>
                    <a:pt x="135" y="110"/>
                    <a:pt x="139" y="113"/>
                    <a:pt x="142" y="116"/>
                  </a:cubicBezTo>
                  <a:cubicBezTo>
                    <a:pt x="145" y="118"/>
                    <a:pt x="147" y="120"/>
                    <a:pt x="150" y="122"/>
                  </a:cubicBezTo>
                  <a:cubicBezTo>
                    <a:pt x="154" y="126"/>
                    <a:pt x="157" y="128"/>
                    <a:pt x="160" y="131"/>
                  </a:cubicBezTo>
                  <a:cubicBezTo>
                    <a:pt x="164" y="134"/>
                    <a:pt x="166" y="136"/>
                    <a:pt x="166" y="136"/>
                  </a:cubicBezTo>
                  <a:cubicBezTo>
                    <a:pt x="170" y="131"/>
                    <a:pt x="170" y="131"/>
                    <a:pt x="170" y="131"/>
                  </a:cubicBezTo>
                  <a:cubicBezTo>
                    <a:pt x="185" y="114"/>
                    <a:pt x="185" y="114"/>
                    <a:pt x="185" y="114"/>
                  </a:cubicBezTo>
                  <a:cubicBezTo>
                    <a:pt x="185" y="114"/>
                    <a:pt x="183" y="112"/>
                    <a:pt x="178" y="109"/>
                  </a:cubicBezTo>
                  <a:cubicBezTo>
                    <a:pt x="178" y="108"/>
                    <a:pt x="177" y="107"/>
                    <a:pt x="176" y="107"/>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5" name="Freeform 22">
              <a:extLst>
                <a:ext uri="{FF2B5EF4-FFF2-40B4-BE49-F238E27FC236}">
                  <a16:creationId xmlns:a16="http://schemas.microsoft.com/office/drawing/2014/main" id="{0FCB0FB1-C41F-6340-87D6-4ED25684360B}"/>
                </a:ext>
              </a:extLst>
            </p:cNvPr>
            <p:cNvSpPr>
              <a:spLocks/>
            </p:cNvSpPr>
            <p:nvPr/>
          </p:nvSpPr>
          <p:spPr bwMode="auto">
            <a:xfrm>
              <a:off x="5167313" y="4927600"/>
              <a:ext cx="515938" cy="220663"/>
            </a:xfrm>
            <a:custGeom>
              <a:avLst/>
              <a:gdLst>
                <a:gd name="T0" fmla="*/ 173 w 203"/>
                <a:gd name="T1" fmla="*/ 51 h 87"/>
                <a:gd name="T2" fmla="*/ 172 w 203"/>
                <a:gd name="T3" fmla="*/ 51 h 87"/>
                <a:gd name="T4" fmla="*/ 151 w 203"/>
                <a:gd name="T5" fmla="*/ 44 h 87"/>
                <a:gd name="T6" fmla="*/ 130 w 203"/>
                <a:gd name="T7" fmla="*/ 37 h 87"/>
                <a:gd name="T8" fmla="*/ 109 w 203"/>
                <a:gd name="T9" fmla="*/ 30 h 87"/>
                <a:gd name="T10" fmla="*/ 106 w 203"/>
                <a:gd name="T11" fmla="*/ 29 h 87"/>
                <a:gd name="T12" fmla="*/ 88 w 203"/>
                <a:gd name="T13" fmla="*/ 24 h 87"/>
                <a:gd name="T14" fmla="*/ 70 w 203"/>
                <a:gd name="T15" fmla="*/ 18 h 87"/>
                <a:gd name="T16" fmla="*/ 67 w 203"/>
                <a:gd name="T17" fmla="*/ 17 h 87"/>
                <a:gd name="T18" fmla="*/ 53 w 203"/>
                <a:gd name="T19" fmla="*/ 13 h 87"/>
                <a:gd name="T20" fmla="*/ 45 w 203"/>
                <a:gd name="T21" fmla="*/ 11 h 87"/>
                <a:gd name="T22" fmla="*/ 38 w 203"/>
                <a:gd name="T23" fmla="*/ 9 h 87"/>
                <a:gd name="T24" fmla="*/ 24 w 203"/>
                <a:gd name="T25" fmla="*/ 5 h 87"/>
                <a:gd name="T26" fmla="*/ 8 w 203"/>
                <a:gd name="T27" fmla="*/ 0 h 87"/>
                <a:gd name="T28" fmla="*/ 0 w 203"/>
                <a:gd name="T29" fmla="*/ 25 h 87"/>
                <a:gd name="T30" fmla="*/ 18 w 203"/>
                <a:gd name="T31" fmla="*/ 30 h 87"/>
                <a:gd name="T32" fmla="*/ 31 w 203"/>
                <a:gd name="T33" fmla="*/ 34 h 87"/>
                <a:gd name="T34" fmla="*/ 39 w 203"/>
                <a:gd name="T35" fmla="*/ 37 h 87"/>
                <a:gd name="T36" fmla="*/ 46 w 203"/>
                <a:gd name="T37" fmla="*/ 38 h 87"/>
                <a:gd name="T38" fmla="*/ 60 w 203"/>
                <a:gd name="T39" fmla="*/ 43 h 87"/>
                <a:gd name="T40" fmla="*/ 62 w 203"/>
                <a:gd name="T41" fmla="*/ 43 h 87"/>
                <a:gd name="T42" fmla="*/ 82 w 203"/>
                <a:gd name="T43" fmla="*/ 50 h 87"/>
                <a:gd name="T44" fmla="*/ 98 w 203"/>
                <a:gd name="T45" fmla="*/ 55 h 87"/>
                <a:gd name="T46" fmla="*/ 103 w 203"/>
                <a:gd name="T47" fmla="*/ 56 h 87"/>
                <a:gd name="T48" fmla="*/ 124 w 203"/>
                <a:gd name="T49" fmla="*/ 63 h 87"/>
                <a:gd name="T50" fmla="*/ 145 w 203"/>
                <a:gd name="T51" fmla="*/ 70 h 87"/>
                <a:gd name="T52" fmla="*/ 164 w 203"/>
                <a:gd name="T53" fmla="*/ 76 h 87"/>
                <a:gd name="T54" fmla="*/ 166 w 203"/>
                <a:gd name="T55" fmla="*/ 77 h 87"/>
                <a:gd name="T56" fmla="*/ 187 w 203"/>
                <a:gd name="T57" fmla="*/ 84 h 87"/>
                <a:gd name="T58" fmla="*/ 194 w 203"/>
                <a:gd name="T59" fmla="*/ 87 h 87"/>
                <a:gd name="T60" fmla="*/ 203 w 203"/>
                <a:gd name="T61" fmla="*/ 61 h 87"/>
                <a:gd name="T62" fmla="*/ 193 w 203"/>
                <a:gd name="T63" fmla="*/ 58 h 87"/>
                <a:gd name="T64" fmla="*/ 173 w 203"/>
                <a:gd name="T65"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 h="87">
                  <a:moveTo>
                    <a:pt x="173" y="51"/>
                  </a:moveTo>
                  <a:cubicBezTo>
                    <a:pt x="172" y="51"/>
                    <a:pt x="172" y="51"/>
                    <a:pt x="172" y="51"/>
                  </a:cubicBezTo>
                  <a:cubicBezTo>
                    <a:pt x="166" y="48"/>
                    <a:pt x="158" y="46"/>
                    <a:pt x="151" y="44"/>
                  </a:cubicBezTo>
                  <a:cubicBezTo>
                    <a:pt x="144" y="41"/>
                    <a:pt x="137" y="39"/>
                    <a:pt x="130" y="37"/>
                  </a:cubicBezTo>
                  <a:cubicBezTo>
                    <a:pt x="123" y="35"/>
                    <a:pt x="116" y="32"/>
                    <a:pt x="109" y="30"/>
                  </a:cubicBezTo>
                  <a:cubicBezTo>
                    <a:pt x="108" y="30"/>
                    <a:pt x="107" y="29"/>
                    <a:pt x="106" y="29"/>
                  </a:cubicBezTo>
                  <a:cubicBezTo>
                    <a:pt x="100" y="27"/>
                    <a:pt x="94" y="25"/>
                    <a:pt x="88" y="24"/>
                  </a:cubicBezTo>
                  <a:cubicBezTo>
                    <a:pt x="82" y="22"/>
                    <a:pt x="76" y="20"/>
                    <a:pt x="70" y="18"/>
                  </a:cubicBezTo>
                  <a:cubicBezTo>
                    <a:pt x="69" y="18"/>
                    <a:pt x="68" y="17"/>
                    <a:pt x="67" y="17"/>
                  </a:cubicBezTo>
                  <a:cubicBezTo>
                    <a:pt x="62" y="16"/>
                    <a:pt x="57" y="14"/>
                    <a:pt x="53" y="13"/>
                  </a:cubicBezTo>
                  <a:cubicBezTo>
                    <a:pt x="50" y="12"/>
                    <a:pt x="48" y="12"/>
                    <a:pt x="45" y="11"/>
                  </a:cubicBezTo>
                  <a:cubicBezTo>
                    <a:pt x="43" y="10"/>
                    <a:pt x="40" y="9"/>
                    <a:pt x="38" y="9"/>
                  </a:cubicBezTo>
                  <a:cubicBezTo>
                    <a:pt x="33" y="7"/>
                    <a:pt x="28" y="6"/>
                    <a:pt x="24" y="5"/>
                  </a:cubicBezTo>
                  <a:cubicBezTo>
                    <a:pt x="14" y="2"/>
                    <a:pt x="8" y="0"/>
                    <a:pt x="8" y="0"/>
                  </a:cubicBezTo>
                  <a:cubicBezTo>
                    <a:pt x="0" y="25"/>
                    <a:pt x="0" y="25"/>
                    <a:pt x="0" y="25"/>
                  </a:cubicBezTo>
                  <a:cubicBezTo>
                    <a:pt x="0" y="25"/>
                    <a:pt x="7" y="27"/>
                    <a:pt x="18" y="30"/>
                  </a:cubicBezTo>
                  <a:cubicBezTo>
                    <a:pt x="22" y="32"/>
                    <a:pt x="26" y="33"/>
                    <a:pt x="31" y="34"/>
                  </a:cubicBezTo>
                  <a:cubicBezTo>
                    <a:pt x="34" y="35"/>
                    <a:pt x="36" y="36"/>
                    <a:pt x="39" y="37"/>
                  </a:cubicBezTo>
                  <a:cubicBezTo>
                    <a:pt x="41" y="37"/>
                    <a:pt x="44" y="38"/>
                    <a:pt x="46" y="38"/>
                  </a:cubicBezTo>
                  <a:cubicBezTo>
                    <a:pt x="50" y="40"/>
                    <a:pt x="55" y="41"/>
                    <a:pt x="60" y="43"/>
                  </a:cubicBezTo>
                  <a:cubicBezTo>
                    <a:pt x="61" y="43"/>
                    <a:pt x="61" y="43"/>
                    <a:pt x="62" y="43"/>
                  </a:cubicBezTo>
                  <a:cubicBezTo>
                    <a:pt x="68" y="45"/>
                    <a:pt x="75" y="47"/>
                    <a:pt x="82" y="50"/>
                  </a:cubicBezTo>
                  <a:cubicBezTo>
                    <a:pt x="87" y="51"/>
                    <a:pt x="92" y="53"/>
                    <a:pt x="98" y="55"/>
                  </a:cubicBezTo>
                  <a:cubicBezTo>
                    <a:pt x="99" y="55"/>
                    <a:pt x="101" y="56"/>
                    <a:pt x="103" y="56"/>
                  </a:cubicBezTo>
                  <a:cubicBezTo>
                    <a:pt x="110" y="58"/>
                    <a:pt x="117" y="61"/>
                    <a:pt x="124" y="63"/>
                  </a:cubicBezTo>
                  <a:cubicBezTo>
                    <a:pt x="131" y="65"/>
                    <a:pt x="138" y="68"/>
                    <a:pt x="145" y="70"/>
                  </a:cubicBezTo>
                  <a:cubicBezTo>
                    <a:pt x="152" y="72"/>
                    <a:pt x="158" y="74"/>
                    <a:pt x="164" y="76"/>
                  </a:cubicBezTo>
                  <a:cubicBezTo>
                    <a:pt x="164" y="77"/>
                    <a:pt x="165" y="77"/>
                    <a:pt x="166" y="77"/>
                  </a:cubicBezTo>
                  <a:cubicBezTo>
                    <a:pt x="174" y="80"/>
                    <a:pt x="182" y="83"/>
                    <a:pt x="187" y="84"/>
                  </a:cubicBezTo>
                  <a:cubicBezTo>
                    <a:pt x="191" y="86"/>
                    <a:pt x="194" y="87"/>
                    <a:pt x="194" y="87"/>
                  </a:cubicBezTo>
                  <a:cubicBezTo>
                    <a:pt x="203" y="61"/>
                    <a:pt x="203" y="61"/>
                    <a:pt x="203" y="61"/>
                  </a:cubicBezTo>
                  <a:cubicBezTo>
                    <a:pt x="203" y="61"/>
                    <a:pt x="199" y="60"/>
                    <a:pt x="193" y="58"/>
                  </a:cubicBezTo>
                  <a:cubicBezTo>
                    <a:pt x="188" y="56"/>
                    <a:pt x="181" y="54"/>
                    <a:pt x="173" y="5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6" name="Freeform 23">
              <a:extLst>
                <a:ext uri="{FF2B5EF4-FFF2-40B4-BE49-F238E27FC236}">
                  <a16:creationId xmlns:a16="http://schemas.microsoft.com/office/drawing/2014/main" id="{311AF2F6-70C6-47E1-3F8A-28D6C2C8B92E}"/>
                </a:ext>
              </a:extLst>
            </p:cNvPr>
            <p:cNvSpPr>
              <a:spLocks/>
            </p:cNvSpPr>
            <p:nvPr/>
          </p:nvSpPr>
          <p:spPr bwMode="auto">
            <a:xfrm>
              <a:off x="4157663" y="4740275"/>
              <a:ext cx="520700" cy="136525"/>
            </a:xfrm>
            <a:custGeom>
              <a:avLst/>
              <a:gdLst>
                <a:gd name="T0" fmla="*/ 174 w 205"/>
                <a:gd name="T1" fmla="*/ 24 h 54"/>
                <a:gd name="T2" fmla="*/ 164 w 205"/>
                <a:gd name="T3" fmla="*/ 22 h 54"/>
                <a:gd name="T4" fmla="*/ 142 w 205"/>
                <a:gd name="T5" fmla="*/ 19 h 54"/>
                <a:gd name="T6" fmla="*/ 120 w 205"/>
                <a:gd name="T7" fmla="*/ 16 h 54"/>
                <a:gd name="T8" fmla="*/ 104 w 205"/>
                <a:gd name="T9" fmla="*/ 13 h 54"/>
                <a:gd name="T10" fmla="*/ 98 w 205"/>
                <a:gd name="T11" fmla="*/ 12 h 54"/>
                <a:gd name="T12" fmla="*/ 76 w 205"/>
                <a:gd name="T13" fmla="*/ 9 h 54"/>
                <a:gd name="T14" fmla="*/ 54 w 205"/>
                <a:gd name="T15" fmla="*/ 6 h 54"/>
                <a:gd name="T16" fmla="*/ 35 w 205"/>
                <a:gd name="T17" fmla="*/ 4 h 54"/>
                <a:gd name="T18" fmla="*/ 33 w 205"/>
                <a:gd name="T19" fmla="*/ 4 h 54"/>
                <a:gd name="T20" fmla="*/ 10 w 205"/>
                <a:gd name="T21" fmla="*/ 1 h 54"/>
                <a:gd name="T22" fmla="*/ 3 w 205"/>
                <a:gd name="T23" fmla="*/ 0 h 54"/>
                <a:gd name="T24" fmla="*/ 0 w 205"/>
                <a:gd name="T25" fmla="*/ 24 h 54"/>
                <a:gd name="T26" fmla="*/ 5 w 205"/>
                <a:gd name="T27" fmla="*/ 25 h 54"/>
                <a:gd name="T28" fmla="*/ 27 w 205"/>
                <a:gd name="T29" fmla="*/ 28 h 54"/>
                <a:gd name="T30" fmla="*/ 32 w 205"/>
                <a:gd name="T31" fmla="*/ 28 h 54"/>
                <a:gd name="T32" fmla="*/ 49 w 205"/>
                <a:gd name="T33" fmla="*/ 30 h 54"/>
                <a:gd name="T34" fmla="*/ 71 w 205"/>
                <a:gd name="T35" fmla="*/ 33 h 54"/>
                <a:gd name="T36" fmla="*/ 93 w 205"/>
                <a:gd name="T37" fmla="*/ 37 h 54"/>
                <a:gd name="T38" fmla="*/ 101 w 205"/>
                <a:gd name="T39" fmla="*/ 38 h 54"/>
                <a:gd name="T40" fmla="*/ 115 w 205"/>
                <a:gd name="T41" fmla="*/ 40 h 54"/>
                <a:gd name="T42" fmla="*/ 136 w 205"/>
                <a:gd name="T43" fmla="*/ 43 h 54"/>
                <a:gd name="T44" fmla="*/ 158 w 205"/>
                <a:gd name="T45" fmla="*/ 47 h 54"/>
                <a:gd name="T46" fmla="*/ 170 w 205"/>
                <a:gd name="T47" fmla="*/ 49 h 54"/>
                <a:gd name="T48" fmla="*/ 180 w 205"/>
                <a:gd name="T49" fmla="*/ 51 h 54"/>
                <a:gd name="T50" fmla="*/ 201 w 205"/>
                <a:gd name="T51" fmla="*/ 54 h 54"/>
                <a:gd name="T52" fmla="*/ 205 w 205"/>
                <a:gd name="T53" fmla="*/ 29 h 54"/>
                <a:gd name="T54" fmla="*/ 186 w 205"/>
                <a:gd name="T55" fmla="*/ 26 h 54"/>
                <a:gd name="T56" fmla="*/ 174 w 205"/>
                <a:gd name="T57"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5" h="54">
                  <a:moveTo>
                    <a:pt x="174" y="24"/>
                  </a:moveTo>
                  <a:cubicBezTo>
                    <a:pt x="171" y="23"/>
                    <a:pt x="167" y="23"/>
                    <a:pt x="164" y="22"/>
                  </a:cubicBezTo>
                  <a:cubicBezTo>
                    <a:pt x="157" y="21"/>
                    <a:pt x="150" y="20"/>
                    <a:pt x="142" y="19"/>
                  </a:cubicBezTo>
                  <a:cubicBezTo>
                    <a:pt x="135" y="18"/>
                    <a:pt x="128" y="17"/>
                    <a:pt x="120" y="16"/>
                  </a:cubicBezTo>
                  <a:cubicBezTo>
                    <a:pt x="115" y="15"/>
                    <a:pt x="110" y="14"/>
                    <a:pt x="104" y="13"/>
                  </a:cubicBezTo>
                  <a:cubicBezTo>
                    <a:pt x="102" y="13"/>
                    <a:pt x="100" y="13"/>
                    <a:pt x="98" y="12"/>
                  </a:cubicBezTo>
                  <a:cubicBezTo>
                    <a:pt x="91" y="11"/>
                    <a:pt x="84" y="10"/>
                    <a:pt x="76" y="9"/>
                  </a:cubicBezTo>
                  <a:cubicBezTo>
                    <a:pt x="69" y="8"/>
                    <a:pt x="61" y="7"/>
                    <a:pt x="54" y="6"/>
                  </a:cubicBezTo>
                  <a:cubicBezTo>
                    <a:pt x="47" y="6"/>
                    <a:pt x="41" y="5"/>
                    <a:pt x="35" y="4"/>
                  </a:cubicBezTo>
                  <a:cubicBezTo>
                    <a:pt x="34" y="4"/>
                    <a:pt x="33" y="4"/>
                    <a:pt x="33" y="4"/>
                  </a:cubicBezTo>
                  <a:cubicBezTo>
                    <a:pt x="23" y="3"/>
                    <a:pt x="16" y="2"/>
                    <a:pt x="10" y="1"/>
                  </a:cubicBezTo>
                  <a:cubicBezTo>
                    <a:pt x="6" y="0"/>
                    <a:pt x="3" y="0"/>
                    <a:pt x="3" y="0"/>
                  </a:cubicBezTo>
                  <a:cubicBezTo>
                    <a:pt x="0" y="24"/>
                    <a:pt x="0" y="24"/>
                    <a:pt x="0" y="24"/>
                  </a:cubicBezTo>
                  <a:cubicBezTo>
                    <a:pt x="0" y="24"/>
                    <a:pt x="2" y="25"/>
                    <a:pt x="5" y="25"/>
                  </a:cubicBezTo>
                  <a:cubicBezTo>
                    <a:pt x="9" y="25"/>
                    <a:pt x="17" y="26"/>
                    <a:pt x="27" y="28"/>
                  </a:cubicBezTo>
                  <a:cubicBezTo>
                    <a:pt x="28" y="28"/>
                    <a:pt x="30" y="28"/>
                    <a:pt x="32" y="28"/>
                  </a:cubicBezTo>
                  <a:cubicBezTo>
                    <a:pt x="37" y="29"/>
                    <a:pt x="43" y="30"/>
                    <a:pt x="49" y="30"/>
                  </a:cubicBezTo>
                  <a:cubicBezTo>
                    <a:pt x="56" y="31"/>
                    <a:pt x="63" y="32"/>
                    <a:pt x="71" y="33"/>
                  </a:cubicBezTo>
                  <a:cubicBezTo>
                    <a:pt x="78" y="34"/>
                    <a:pt x="85" y="35"/>
                    <a:pt x="93" y="37"/>
                  </a:cubicBezTo>
                  <a:cubicBezTo>
                    <a:pt x="95" y="37"/>
                    <a:pt x="98" y="37"/>
                    <a:pt x="101" y="38"/>
                  </a:cubicBezTo>
                  <a:cubicBezTo>
                    <a:pt x="105" y="38"/>
                    <a:pt x="110" y="39"/>
                    <a:pt x="115" y="40"/>
                  </a:cubicBezTo>
                  <a:cubicBezTo>
                    <a:pt x="122" y="41"/>
                    <a:pt x="129" y="42"/>
                    <a:pt x="136" y="43"/>
                  </a:cubicBezTo>
                  <a:cubicBezTo>
                    <a:pt x="144" y="44"/>
                    <a:pt x="151" y="46"/>
                    <a:pt x="158" y="47"/>
                  </a:cubicBezTo>
                  <a:cubicBezTo>
                    <a:pt x="162" y="47"/>
                    <a:pt x="166" y="48"/>
                    <a:pt x="170" y="49"/>
                  </a:cubicBezTo>
                  <a:cubicBezTo>
                    <a:pt x="173" y="49"/>
                    <a:pt x="177" y="50"/>
                    <a:pt x="180" y="51"/>
                  </a:cubicBezTo>
                  <a:cubicBezTo>
                    <a:pt x="193" y="53"/>
                    <a:pt x="201" y="54"/>
                    <a:pt x="201" y="54"/>
                  </a:cubicBezTo>
                  <a:cubicBezTo>
                    <a:pt x="205" y="29"/>
                    <a:pt x="205" y="29"/>
                    <a:pt x="205" y="29"/>
                  </a:cubicBezTo>
                  <a:cubicBezTo>
                    <a:pt x="205" y="29"/>
                    <a:pt x="198" y="28"/>
                    <a:pt x="186" y="26"/>
                  </a:cubicBezTo>
                  <a:cubicBezTo>
                    <a:pt x="182" y="25"/>
                    <a:pt x="178" y="25"/>
                    <a:pt x="174" y="24"/>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7" name="Freeform 24">
              <a:extLst>
                <a:ext uri="{FF2B5EF4-FFF2-40B4-BE49-F238E27FC236}">
                  <a16:creationId xmlns:a16="http://schemas.microsoft.com/office/drawing/2014/main" id="{364C61D4-F280-FEBC-7E08-2F30FB5C515D}"/>
                </a:ext>
              </a:extLst>
            </p:cNvPr>
            <p:cNvSpPr>
              <a:spLocks/>
            </p:cNvSpPr>
            <p:nvPr/>
          </p:nvSpPr>
          <p:spPr bwMode="auto">
            <a:xfrm>
              <a:off x="3127375" y="4656138"/>
              <a:ext cx="520700" cy="93663"/>
            </a:xfrm>
            <a:custGeom>
              <a:avLst/>
              <a:gdLst>
                <a:gd name="T0" fmla="*/ 277 w 328"/>
                <a:gd name="T1" fmla="*/ 19 h 59"/>
                <a:gd name="T2" fmla="*/ 240 w 328"/>
                <a:gd name="T3" fmla="*/ 16 h 59"/>
                <a:gd name="T4" fmla="*/ 205 w 328"/>
                <a:gd name="T5" fmla="*/ 14 h 59"/>
                <a:gd name="T6" fmla="*/ 170 w 328"/>
                <a:gd name="T7" fmla="*/ 11 h 59"/>
                <a:gd name="T8" fmla="*/ 135 w 328"/>
                <a:gd name="T9" fmla="*/ 9 h 59"/>
                <a:gd name="T10" fmla="*/ 98 w 328"/>
                <a:gd name="T11" fmla="*/ 6 h 59"/>
                <a:gd name="T12" fmla="*/ 63 w 328"/>
                <a:gd name="T13" fmla="*/ 5 h 59"/>
                <a:gd name="T14" fmla="*/ 28 w 328"/>
                <a:gd name="T15" fmla="*/ 1 h 59"/>
                <a:gd name="T16" fmla="*/ 4 w 328"/>
                <a:gd name="T17" fmla="*/ 0 h 59"/>
                <a:gd name="T18" fmla="*/ 0 w 328"/>
                <a:gd name="T19" fmla="*/ 37 h 59"/>
                <a:gd name="T20" fmla="*/ 20 w 328"/>
                <a:gd name="T21" fmla="*/ 38 h 59"/>
                <a:gd name="T22" fmla="*/ 55 w 328"/>
                <a:gd name="T23" fmla="*/ 40 h 59"/>
                <a:gd name="T24" fmla="*/ 90 w 328"/>
                <a:gd name="T25" fmla="*/ 43 h 59"/>
                <a:gd name="T26" fmla="*/ 125 w 328"/>
                <a:gd name="T27" fmla="*/ 45 h 59"/>
                <a:gd name="T28" fmla="*/ 162 w 328"/>
                <a:gd name="T29" fmla="*/ 48 h 59"/>
                <a:gd name="T30" fmla="*/ 197 w 328"/>
                <a:gd name="T31" fmla="*/ 51 h 59"/>
                <a:gd name="T32" fmla="*/ 232 w 328"/>
                <a:gd name="T33" fmla="*/ 53 h 59"/>
                <a:gd name="T34" fmla="*/ 267 w 328"/>
                <a:gd name="T35" fmla="*/ 56 h 59"/>
                <a:gd name="T36" fmla="*/ 304 w 328"/>
                <a:gd name="T37" fmla="*/ 57 h 59"/>
                <a:gd name="T38" fmla="*/ 326 w 328"/>
                <a:gd name="T39" fmla="*/ 59 h 59"/>
                <a:gd name="T40" fmla="*/ 328 w 328"/>
                <a:gd name="T41" fmla="*/ 22 h 59"/>
                <a:gd name="T42" fmla="*/ 312 w 328"/>
                <a:gd name="T43" fmla="*/ 21 h 59"/>
                <a:gd name="T44" fmla="*/ 277 w 328"/>
                <a:gd name="T45"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59">
                  <a:moveTo>
                    <a:pt x="277" y="19"/>
                  </a:moveTo>
                  <a:lnTo>
                    <a:pt x="240" y="16"/>
                  </a:lnTo>
                  <a:lnTo>
                    <a:pt x="205" y="14"/>
                  </a:lnTo>
                  <a:lnTo>
                    <a:pt x="170" y="11"/>
                  </a:lnTo>
                  <a:lnTo>
                    <a:pt x="135" y="9"/>
                  </a:lnTo>
                  <a:lnTo>
                    <a:pt x="98" y="6"/>
                  </a:lnTo>
                  <a:lnTo>
                    <a:pt x="63" y="5"/>
                  </a:lnTo>
                  <a:lnTo>
                    <a:pt x="28" y="1"/>
                  </a:lnTo>
                  <a:lnTo>
                    <a:pt x="4" y="0"/>
                  </a:lnTo>
                  <a:lnTo>
                    <a:pt x="0" y="37"/>
                  </a:lnTo>
                  <a:lnTo>
                    <a:pt x="20" y="38"/>
                  </a:lnTo>
                  <a:lnTo>
                    <a:pt x="55" y="40"/>
                  </a:lnTo>
                  <a:lnTo>
                    <a:pt x="90" y="43"/>
                  </a:lnTo>
                  <a:lnTo>
                    <a:pt x="125" y="45"/>
                  </a:lnTo>
                  <a:lnTo>
                    <a:pt x="162" y="48"/>
                  </a:lnTo>
                  <a:lnTo>
                    <a:pt x="197" y="51"/>
                  </a:lnTo>
                  <a:lnTo>
                    <a:pt x="232" y="53"/>
                  </a:lnTo>
                  <a:lnTo>
                    <a:pt x="267" y="56"/>
                  </a:lnTo>
                  <a:lnTo>
                    <a:pt x="304" y="57"/>
                  </a:lnTo>
                  <a:lnTo>
                    <a:pt x="326" y="59"/>
                  </a:lnTo>
                  <a:lnTo>
                    <a:pt x="328" y="22"/>
                  </a:lnTo>
                  <a:lnTo>
                    <a:pt x="312" y="21"/>
                  </a:lnTo>
                  <a:lnTo>
                    <a:pt x="277" y="19"/>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8" name="Freeform 25">
              <a:extLst>
                <a:ext uri="{FF2B5EF4-FFF2-40B4-BE49-F238E27FC236}">
                  <a16:creationId xmlns:a16="http://schemas.microsoft.com/office/drawing/2014/main" id="{F19DDA6E-47CC-8CE9-D9F3-2EF9DDD001BE}"/>
                </a:ext>
              </a:extLst>
            </p:cNvPr>
            <p:cNvSpPr>
              <a:spLocks/>
            </p:cNvSpPr>
            <p:nvPr/>
          </p:nvSpPr>
          <p:spPr bwMode="auto">
            <a:xfrm>
              <a:off x="2098675" y="4594225"/>
              <a:ext cx="519113" cy="82550"/>
            </a:xfrm>
            <a:custGeom>
              <a:avLst/>
              <a:gdLst>
                <a:gd name="T0" fmla="*/ 196 w 205"/>
                <a:gd name="T1" fmla="*/ 10 h 32"/>
                <a:gd name="T2" fmla="*/ 187 w 205"/>
                <a:gd name="T3" fmla="*/ 10 h 32"/>
                <a:gd name="T4" fmla="*/ 178 w 205"/>
                <a:gd name="T5" fmla="*/ 9 h 32"/>
                <a:gd name="T6" fmla="*/ 169 w 205"/>
                <a:gd name="T7" fmla="*/ 9 h 32"/>
                <a:gd name="T8" fmla="*/ 155 w 205"/>
                <a:gd name="T9" fmla="*/ 8 h 32"/>
                <a:gd name="T10" fmla="*/ 142 w 205"/>
                <a:gd name="T11" fmla="*/ 7 h 32"/>
                <a:gd name="T12" fmla="*/ 133 w 205"/>
                <a:gd name="T13" fmla="*/ 7 h 32"/>
                <a:gd name="T14" fmla="*/ 115 w 205"/>
                <a:gd name="T15" fmla="*/ 6 h 32"/>
                <a:gd name="T16" fmla="*/ 106 w 205"/>
                <a:gd name="T17" fmla="*/ 5 h 32"/>
                <a:gd name="T18" fmla="*/ 98 w 205"/>
                <a:gd name="T19" fmla="*/ 5 h 32"/>
                <a:gd name="T20" fmla="*/ 88 w 205"/>
                <a:gd name="T21" fmla="*/ 5 h 32"/>
                <a:gd name="T22" fmla="*/ 71 w 205"/>
                <a:gd name="T23" fmla="*/ 4 h 32"/>
                <a:gd name="T24" fmla="*/ 62 w 205"/>
                <a:gd name="T25" fmla="*/ 4 h 32"/>
                <a:gd name="T26" fmla="*/ 44 w 205"/>
                <a:gd name="T27" fmla="*/ 3 h 32"/>
                <a:gd name="T28" fmla="*/ 35 w 205"/>
                <a:gd name="T29" fmla="*/ 2 h 32"/>
                <a:gd name="T30" fmla="*/ 26 w 205"/>
                <a:gd name="T31" fmla="*/ 2 h 32"/>
                <a:gd name="T32" fmla="*/ 17 w 205"/>
                <a:gd name="T33" fmla="*/ 1 h 32"/>
                <a:gd name="T34" fmla="*/ 1 w 205"/>
                <a:gd name="T35" fmla="*/ 0 h 32"/>
                <a:gd name="T36" fmla="*/ 3 w 205"/>
                <a:gd name="T37" fmla="*/ 21 h 32"/>
                <a:gd name="T38" fmla="*/ 16 w 205"/>
                <a:gd name="T39" fmla="*/ 22 h 32"/>
                <a:gd name="T40" fmla="*/ 30 w 205"/>
                <a:gd name="T41" fmla="*/ 23 h 32"/>
                <a:gd name="T42" fmla="*/ 38 w 205"/>
                <a:gd name="T43" fmla="*/ 23 h 32"/>
                <a:gd name="T44" fmla="*/ 48 w 205"/>
                <a:gd name="T45" fmla="*/ 24 h 32"/>
                <a:gd name="T46" fmla="*/ 61 w 205"/>
                <a:gd name="T47" fmla="*/ 24 h 32"/>
                <a:gd name="T48" fmla="*/ 75 w 205"/>
                <a:gd name="T49" fmla="*/ 25 h 32"/>
                <a:gd name="T50" fmla="*/ 84 w 205"/>
                <a:gd name="T51" fmla="*/ 26 h 32"/>
                <a:gd name="T52" fmla="*/ 102 w 205"/>
                <a:gd name="T53" fmla="*/ 26 h 32"/>
                <a:gd name="T54" fmla="*/ 106 w 205"/>
                <a:gd name="T55" fmla="*/ 27 h 32"/>
                <a:gd name="T56" fmla="*/ 119 w 205"/>
                <a:gd name="T57" fmla="*/ 27 h 32"/>
                <a:gd name="T58" fmla="*/ 128 w 205"/>
                <a:gd name="T59" fmla="*/ 28 h 32"/>
                <a:gd name="T60" fmla="*/ 146 w 205"/>
                <a:gd name="T61" fmla="*/ 29 h 32"/>
                <a:gd name="T62" fmla="*/ 155 w 205"/>
                <a:gd name="T63" fmla="*/ 29 h 32"/>
                <a:gd name="T64" fmla="*/ 171 w 205"/>
                <a:gd name="T65" fmla="*/ 30 h 32"/>
                <a:gd name="T66" fmla="*/ 173 w 205"/>
                <a:gd name="T67" fmla="*/ 30 h 32"/>
                <a:gd name="T68" fmla="*/ 191 w 205"/>
                <a:gd name="T69" fmla="*/ 31 h 32"/>
                <a:gd name="T70" fmla="*/ 195 w 205"/>
                <a:gd name="T71" fmla="*/ 32 h 32"/>
                <a:gd name="T72" fmla="*/ 203 w 205"/>
                <a:gd name="T73" fmla="*/ 32 h 32"/>
                <a:gd name="T74" fmla="*/ 205 w 205"/>
                <a:gd name="T75"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5" h="32">
                  <a:moveTo>
                    <a:pt x="200" y="11"/>
                  </a:moveTo>
                  <a:cubicBezTo>
                    <a:pt x="199" y="11"/>
                    <a:pt x="197" y="10"/>
                    <a:pt x="196" y="10"/>
                  </a:cubicBezTo>
                  <a:cubicBezTo>
                    <a:pt x="196" y="10"/>
                    <a:pt x="196" y="10"/>
                    <a:pt x="196" y="10"/>
                  </a:cubicBezTo>
                  <a:cubicBezTo>
                    <a:pt x="193" y="10"/>
                    <a:pt x="190" y="10"/>
                    <a:pt x="187" y="10"/>
                  </a:cubicBezTo>
                  <a:cubicBezTo>
                    <a:pt x="184" y="10"/>
                    <a:pt x="181" y="9"/>
                    <a:pt x="178" y="9"/>
                  </a:cubicBezTo>
                  <a:cubicBezTo>
                    <a:pt x="178" y="9"/>
                    <a:pt x="178" y="9"/>
                    <a:pt x="178" y="9"/>
                  </a:cubicBezTo>
                  <a:cubicBezTo>
                    <a:pt x="176" y="9"/>
                    <a:pt x="174" y="9"/>
                    <a:pt x="173" y="9"/>
                  </a:cubicBezTo>
                  <a:cubicBezTo>
                    <a:pt x="172" y="9"/>
                    <a:pt x="170" y="9"/>
                    <a:pt x="169" y="9"/>
                  </a:cubicBezTo>
                  <a:cubicBezTo>
                    <a:pt x="166" y="8"/>
                    <a:pt x="163" y="8"/>
                    <a:pt x="160" y="8"/>
                  </a:cubicBezTo>
                  <a:cubicBezTo>
                    <a:pt x="159" y="8"/>
                    <a:pt x="157" y="8"/>
                    <a:pt x="155" y="8"/>
                  </a:cubicBezTo>
                  <a:cubicBezTo>
                    <a:pt x="154" y="8"/>
                    <a:pt x="153" y="8"/>
                    <a:pt x="151" y="8"/>
                  </a:cubicBezTo>
                  <a:cubicBezTo>
                    <a:pt x="148" y="7"/>
                    <a:pt x="145" y="7"/>
                    <a:pt x="142" y="7"/>
                  </a:cubicBezTo>
                  <a:cubicBezTo>
                    <a:pt x="139" y="7"/>
                    <a:pt x="136" y="7"/>
                    <a:pt x="133" y="7"/>
                  </a:cubicBezTo>
                  <a:cubicBezTo>
                    <a:pt x="133" y="7"/>
                    <a:pt x="133" y="7"/>
                    <a:pt x="133" y="7"/>
                  </a:cubicBezTo>
                  <a:cubicBezTo>
                    <a:pt x="130" y="7"/>
                    <a:pt x="127" y="6"/>
                    <a:pt x="124" y="6"/>
                  </a:cubicBezTo>
                  <a:cubicBezTo>
                    <a:pt x="121" y="6"/>
                    <a:pt x="118" y="6"/>
                    <a:pt x="115" y="6"/>
                  </a:cubicBezTo>
                  <a:cubicBezTo>
                    <a:pt x="114" y="6"/>
                    <a:pt x="112" y="6"/>
                    <a:pt x="111" y="6"/>
                  </a:cubicBezTo>
                  <a:cubicBezTo>
                    <a:pt x="109" y="6"/>
                    <a:pt x="108" y="6"/>
                    <a:pt x="106" y="5"/>
                  </a:cubicBezTo>
                  <a:cubicBezTo>
                    <a:pt x="105" y="5"/>
                    <a:pt x="104" y="5"/>
                    <a:pt x="103" y="5"/>
                  </a:cubicBezTo>
                  <a:cubicBezTo>
                    <a:pt x="101" y="5"/>
                    <a:pt x="99" y="5"/>
                    <a:pt x="98" y="5"/>
                  </a:cubicBezTo>
                  <a:cubicBezTo>
                    <a:pt x="95" y="5"/>
                    <a:pt x="92" y="5"/>
                    <a:pt x="89" y="5"/>
                  </a:cubicBezTo>
                  <a:cubicBezTo>
                    <a:pt x="88" y="5"/>
                    <a:pt x="88" y="5"/>
                    <a:pt x="88" y="5"/>
                  </a:cubicBezTo>
                  <a:cubicBezTo>
                    <a:pt x="85" y="5"/>
                    <a:pt x="82" y="4"/>
                    <a:pt x="80" y="4"/>
                  </a:cubicBezTo>
                  <a:cubicBezTo>
                    <a:pt x="77" y="4"/>
                    <a:pt x="74" y="4"/>
                    <a:pt x="71" y="4"/>
                  </a:cubicBezTo>
                  <a:cubicBezTo>
                    <a:pt x="69" y="4"/>
                    <a:pt x="67" y="4"/>
                    <a:pt x="66" y="4"/>
                  </a:cubicBezTo>
                  <a:cubicBezTo>
                    <a:pt x="64" y="4"/>
                    <a:pt x="63" y="4"/>
                    <a:pt x="62" y="4"/>
                  </a:cubicBezTo>
                  <a:cubicBezTo>
                    <a:pt x="59" y="3"/>
                    <a:pt x="56" y="3"/>
                    <a:pt x="53" y="3"/>
                  </a:cubicBezTo>
                  <a:cubicBezTo>
                    <a:pt x="50" y="3"/>
                    <a:pt x="47" y="3"/>
                    <a:pt x="44" y="3"/>
                  </a:cubicBezTo>
                  <a:cubicBezTo>
                    <a:pt x="44" y="3"/>
                    <a:pt x="43" y="3"/>
                    <a:pt x="43" y="3"/>
                  </a:cubicBezTo>
                  <a:cubicBezTo>
                    <a:pt x="40" y="3"/>
                    <a:pt x="38" y="2"/>
                    <a:pt x="35" y="2"/>
                  </a:cubicBezTo>
                  <a:cubicBezTo>
                    <a:pt x="34" y="2"/>
                    <a:pt x="33" y="2"/>
                    <a:pt x="33" y="2"/>
                  </a:cubicBezTo>
                  <a:cubicBezTo>
                    <a:pt x="30" y="2"/>
                    <a:pt x="28" y="2"/>
                    <a:pt x="26" y="2"/>
                  </a:cubicBezTo>
                  <a:cubicBezTo>
                    <a:pt x="24" y="2"/>
                    <a:pt x="23" y="2"/>
                    <a:pt x="21" y="2"/>
                  </a:cubicBezTo>
                  <a:cubicBezTo>
                    <a:pt x="20" y="1"/>
                    <a:pt x="18" y="1"/>
                    <a:pt x="17" y="1"/>
                  </a:cubicBezTo>
                  <a:cubicBezTo>
                    <a:pt x="14" y="1"/>
                    <a:pt x="11" y="1"/>
                    <a:pt x="8" y="1"/>
                  </a:cubicBezTo>
                  <a:cubicBezTo>
                    <a:pt x="4" y="1"/>
                    <a:pt x="1" y="0"/>
                    <a:pt x="1" y="0"/>
                  </a:cubicBezTo>
                  <a:cubicBezTo>
                    <a:pt x="0" y="21"/>
                    <a:pt x="0" y="21"/>
                    <a:pt x="0" y="21"/>
                  </a:cubicBezTo>
                  <a:cubicBezTo>
                    <a:pt x="0" y="21"/>
                    <a:pt x="1" y="21"/>
                    <a:pt x="3" y="21"/>
                  </a:cubicBezTo>
                  <a:cubicBezTo>
                    <a:pt x="6" y="21"/>
                    <a:pt x="9" y="22"/>
                    <a:pt x="12" y="22"/>
                  </a:cubicBezTo>
                  <a:cubicBezTo>
                    <a:pt x="13" y="22"/>
                    <a:pt x="15" y="22"/>
                    <a:pt x="16" y="22"/>
                  </a:cubicBezTo>
                  <a:cubicBezTo>
                    <a:pt x="18" y="22"/>
                    <a:pt x="19" y="22"/>
                    <a:pt x="21" y="22"/>
                  </a:cubicBezTo>
                  <a:cubicBezTo>
                    <a:pt x="24" y="22"/>
                    <a:pt x="27" y="23"/>
                    <a:pt x="30" y="23"/>
                  </a:cubicBezTo>
                  <a:cubicBezTo>
                    <a:pt x="31" y="23"/>
                    <a:pt x="31" y="23"/>
                    <a:pt x="32" y="23"/>
                  </a:cubicBezTo>
                  <a:cubicBezTo>
                    <a:pt x="34" y="23"/>
                    <a:pt x="36" y="23"/>
                    <a:pt x="38" y="23"/>
                  </a:cubicBezTo>
                  <a:cubicBezTo>
                    <a:pt x="39" y="23"/>
                    <a:pt x="39" y="23"/>
                    <a:pt x="39" y="23"/>
                  </a:cubicBezTo>
                  <a:cubicBezTo>
                    <a:pt x="42" y="23"/>
                    <a:pt x="45" y="24"/>
                    <a:pt x="48" y="24"/>
                  </a:cubicBezTo>
                  <a:cubicBezTo>
                    <a:pt x="51" y="24"/>
                    <a:pt x="54" y="24"/>
                    <a:pt x="57" y="24"/>
                  </a:cubicBezTo>
                  <a:cubicBezTo>
                    <a:pt x="58" y="24"/>
                    <a:pt x="60" y="24"/>
                    <a:pt x="61" y="24"/>
                  </a:cubicBezTo>
                  <a:cubicBezTo>
                    <a:pt x="62" y="25"/>
                    <a:pt x="64" y="25"/>
                    <a:pt x="66" y="25"/>
                  </a:cubicBezTo>
                  <a:cubicBezTo>
                    <a:pt x="69" y="25"/>
                    <a:pt x="72" y="25"/>
                    <a:pt x="75" y="25"/>
                  </a:cubicBezTo>
                  <a:cubicBezTo>
                    <a:pt x="78" y="25"/>
                    <a:pt x="80" y="25"/>
                    <a:pt x="83" y="26"/>
                  </a:cubicBezTo>
                  <a:cubicBezTo>
                    <a:pt x="83" y="26"/>
                    <a:pt x="84" y="26"/>
                    <a:pt x="84" y="26"/>
                  </a:cubicBezTo>
                  <a:cubicBezTo>
                    <a:pt x="87" y="26"/>
                    <a:pt x="90" y="26"/>
                    <a:pt x="93" y="26"/>
                  </a:cubicBezTo>
                  <a:cubicBezTo>
                    <a:pt x="96" y="26"/>
                    <a:pt x="99" y="26"/>
                    <a:pt x="102" y="26"/>
                  </a:cubicBezTo>
                  <a:cubicBezTo>
                    <a:pt x="102" y="26"/>
                    <a:pt x="102" y="26"/>
                    <a:pt x="102" y="26"/>
                  </a:cubicBezTo>
                  <a:cubicBezTo>
                    <a:pt x="103" y="26"/>
                    <a:pt x="104" y="26"/>
                    <a:pt x="106" y="27"/>
                  </a:cubicBezTo>
                  <a:cubicBezTo>
                    <a:pt x="107" y="27"/>
                    <a:pt x="109" y="27"/>
                    <a:pt x="111" y="27"/>
                  </a:cubicBezTo>
                  <a:cubicBezTo>
                    <a:pt x="113" y="27"/>
                    <a:pt x="116" y="27"/>
                    <a:pt x="119" y="27"/>
                  </a:cubicBezTo>
                  <a:cubicBezTo>
                    <a:pt x="122" y="27"/>
                    <a:pt x="125" y="27"/>
                    <a:pt x="128" y="28"/>
                  </a:cubicBezTo>
                  <a:cubicBezTo>
                    <a:pt x="128" y="28"/>
                    <a:pt x="128" y="28"/>
                    <a:pt x="128" y="28"/>
                  </a:cubicBezTo>
                  <a:cubicBezTo>
                    <a:pt x="131" y="28"/>
                    <a:pt x="134" y="28"/>
                    <a:pt x="137" y="28"/>
                  </a:cubicBezTo>
                  <a:cubicBezTo>
                    <a:pt x="140" y="28"/>
                    <a:pt x="143" y="28"/>
                    <a:pt x="146" y="29"/>
                  </a:cubicBezTo>
                  <a:cubicBezTo>
                    <a:pt x="148" y="29"/>
                    <a:pt x="149" y="29"/>
                    <a:pt x="150" y="29"/>
                  </a:cubicBezTo>
                  <a:cubicBezTo>
                    <a:pt x="152" y="29"/>
                    <a:pt x="154" y="29"/>
                    <a:pt x="155" y="29"/>
                  </a:cubicBezTo>
                  <a:cubicBezTo>
                    <a:pt x="158" y="29"/>
                    <a:pt x="161" y="29"/>
                    <a:pt x="164" y="30"/>
                  </a:cubicBezTo>
                  <a:cubicBezTo>
                    <a:pt x="167" y="30"/>
                    <a:pt x="169" y="30"/>
                    <a:pt x="171" y="30"/>
                  </a:cubicBezTo>
                  <a:cubicBezTo>
                    <a:pt x="172" y="30"/>
                    <a:pt x="172" y="30"/>
                    <a:pt x="173" y="30"/>
                  </a:cubicBezTo>
                  <a:cubicBezTo>
                    <a:pt x="173" y="30"/>
                    <a:pt x="173" y="30"/>
                    <a:pt x="173" y="30"/>
                  </a:cubicBezTo>
                  <a:cubicBezTo>
                    <a:pt x="176" y="30"/>
                    <a:pt x="179" y="31"/>
                    <a:pt x="182" y="31"/>
                  </a:cubicBezTo>
                  <a:cubicBezTo>
                    <a:pt x="185" y="31"/>
                    <a:pt x="188" y="31"/>
                    <a:pt x="191" y="31"/>
                  </a:cubicBezTo>
                  <a:cubicBezTo>
                    <a:pt x="192" y="32"/>
                    <a:pt x="193" y="32"/>
                    <a:pt x="194" y="32"/>
                  </a:cubicBezTo>
                  <a:cubicBezTo>
                    <a:pt x="194" y="32"/>
                    <a:pt x="195" y="32"/>
                    <a:pt x="195" y="32"/>
                  </a:cubicBezTo>
                  <a:cubicBezTo>
                    <a:pt x="197" y="32"/>
                    <a:pt x="198" y="32"/>
                    <a:pt x="200" y="32"/>
                  </a:cubicBezTo>
                  <a:cubicBezTo>
                    <a:pt x="202" y="32"/>
                    <a:pt x="203" y="32"/>
                    <a:pt x="203" y="32"/>
                  </a:cubicBezTo>
                  <a:cubicBezTo>
                    <a:pt x="205" y="11"/>
                    <a:pt x="205" y="11"/>
                    <a:pt x="205" y="11"/>
                  </a:cubicBezTo>
                  <a:cubicBezTo>
                    <a:pt x="205" y="11"/>
                    <a:pt x="205" y="11"/>
                    <a:pt x="205" y="11"/>
                  </a:cubicBezTo>
                  <a:cubicBezTo>
                    <a:pt x="205" y="11"/>
                    <a:pt x="203" y="11"/>
                    <a:pt x="200" y="11"/>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 name="Freeform 26">
              <a:extLst>
                <a:ext uri="{FF2B5EF4-FFF2-40B4-BE49-F238E27FC236}">
                  <a16:creationId xmlns:a16="http://schemas.microsoft.com/office/drawing/2014/main" id="{84D3AC93-4457-1FE0-5CC5-EA172BCDD1A1}"/>
                </a:ext>
              </a:extLst>
            </p:cNvPr>
            <p:cNvSpPr>
              <a:spLocks/>
            </p:cNvSpPr>
            <p:nvPr/>
          </p:nvSpPr>
          <p:spPr bwMode="auto">
            <a:xfrm>
              <a:off x="84138" y="1643063"/>
              <a:ext cx="165100" cy="34925"/>
            </a:xfrm>
            <a:custGeom>
              <a:avLst/>
              <a:gdLst>
                <a:gd name="T0" fmla="*/ 65 w 65"/>
                <a:gd name="T1" fmla="*/ 2 h 14"/>
                <a:gd name="T2" fmla="*/ 56 w 65"/>
                <a:gd name="T3" fmla="*/ 2 h 14"/>
                <a:gd name="T4" fmla="*/ 48 w 65"/>
                <a:gd name="T5" fmla="*/ 2 h 14"/>
                <a:gd name="T6" fmla="*/ 47 w 65"/>
                <a:gd name="T7" fmla="*/ 1 h 14"/>
                <a:gd name="T8" fmla="*/ 38 w 65"/>
                <a:gd name="T9" fmla="*/ 1 h 14"/>
                <a:gd name="T10" fmla="*/ 29 w 65"/>
                <a:gd name="T11" fmla="*/ 1 h 14"/>
                <a:gd name="T12" fmla="*/ 26 w 65"/>
                <a:gd name="T13" fmla="*/ 1 h 14"/>
                <a:gd name="T14" fmla="*/ 20 w 65"/>
                <a:gd name="T15" fmla="*/ 1 h 14"/>
                <a:gd name="T16" fmla="*/ 11 w 65"/>
                <a:gd name="T17" fmla="*/ 1 h 14"/>
                <a:gd name="T18" fmla="*/ 3 w 65"/>
                <a:gd name="T19" fmla="*/ 1 h 14"/>
                <a:gd name="T20" fmla="*/ 2 w 65"/>
                <a:gd name="T21" fmla="*/ 0 h 14"/>
                <a:gd name="T22" fmla="*/ 0 w 65"/>
                <a:gd name="T23" fmla="*/ 0 h 14"/>
                <a:gd name="T24" fmla="*/ 1 w 65"/>
                <a:gd name="T25" fmla="*/ 4 h 14"/>
                <a:gd name="T26" fmla="*/ 1 w 65"/>
                <a:gd name="T27" fmla="*/ 9 h 14"/>
                <a:gd name="T28" fmla="*/ 2 w 65"/>
                <a:gd name="T29" fmla="*/ 12 h 14"/>
                <a:gd name="T30" fmla="*/ 8 w 65"/>
                <a:gd name="T31" fmla="*/ 12 h 14"/>
                <a:gd name="T32" fmla="*/ 17 w 65"/>
                <a:gd name="T33" fmla="*/ 13 h 14"/>
                <a:gd name="T34" fmla="*/ 23 w 65"/>
                <a:gd name="T35" fmla="*/ 13 h 14"/>
                <a:gd name="T36" fmla="*/ 26 w 65"/>
                <a:gd name="T37" fmla="*/ 13 h 14"/>
                <a:gd name="T38" fmla="*/ 35 w 65"/>
                <a:gd name="T39" fmla="*/ 13 h 14"/>
                <a:gd name="T40" fmla="*/ 44 w 65"/>
                <a:gd name="T41" fmla="*/ 13 h 14"/>
                <a:gd name="T42" fmla="*/ 46 w 65"/>
                <a:gd name="T43" fmla="*/ 13 h 14"/>
                <a:gd name="T44" fmla="*/ 53 w 65"/>
                <a:gd name="T45" fmla="*/ 13 h 14"/>
                <a:gd name="T46" fmla="*/ 62 w 65"/>
                <a:gd name="T47" fmla="*/ 14 h 14"/>
                <a:gd name="T48" fmla="*/ 65 w 65"/>
                <a:gd name="T49" fmla="*/ 14 h 14"/>
                <a:gd name="T50" fmla="*/ 65 w 65"/>
                <a:gd name="T51" fmla="*/ 2 h 14"/>
                <a:gd name="T52" fmla="*/ 65 w 65"/>
                <a:gd name="T5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14">
                  <a:moveTo>
                    <a:pt x="65" y="2"/>
                  </a:moveTo>
                  <a:cubicBezTo>
                    <a:pt x="62" y="2"/>
                    <a:pt x="59" y="2"/>
                    <a:pt x="56" y="2"/>
                  </a:cubicBezTo>
                  <a:cubicBezTo>
                    <a:pt x="53" y="2"/>
                    <a:pt x="51" y="2"/>
                    <a:pt x="48" y="2"/>
                  </a:cubicBezTo>
                  <a:cubicBezTo>
                    <a:pt x="48" y="1"/>
                    <a:pt x="47" y="1"/>
                    <a:pt x="47" y="1"/>
                  </a:cubicBezTo>
                  <a:cubicBezTo>
                    <a:pt x="44" y="1"/>
                    <a:pt x="41" y="1"/>
                    <a:pt x="38" y="1"/>
                  </a:cubicBezTo>
                  <a:cubicBezTo>
                    <a:pt x="35" y="1"/>
                    <a:pt x="32" y="1"/>
                    <a:pt x="29" y="1"/>
                  </a:cubicBezTo>
                  <a:cubicBezTo>
                    <a:pt x="28" y="1"/>
                    <a:pt x="27" y="1"/>
                    <a:pt x="26" y="1"/>
                  </a:cubicBezTo>
                  <a:cubicBezTo>
                    <a:pt x="24" y="1"/>
                    <a:pt x="22" y="1"/>
                    <a:pt x="20" y="1"/>
                  </a:cubicBezTo>
                  <a:cubicBezTo>
                    <a:pt x="17" y="1"/>
                    <a:pt x="14" y="1"/>
                    <a:pt x="11" y="1"/>
                  </a:cubicBezTo>
                  <a:cubicBezTo>
                    <a:pt x="8" y="1"/>
                    <a:pt x="6" y="1"/>
                    <a:pt x="3" y="1"/>
                  </a:cubicBezTo>
                  <a:cubicBezTo>
                    <a:pt x="3" y="0"/>
                    <a:pt x="2" y="0"/>
                    <a:pt x="2" y="0"/>
                  </a:cubicBezTo>
                  <a:cubicBezTo>
                    <a:pt x="1" y="0"/>
                    <a:pt x="1" y="0"/>
                    <a:pt x="0" y="0"/>
                  </a:cubicBezTo>
                  <a:cubicBezTo>
                    <a:pt x="1" y="2"/>
                    <a:pt x="1" y="3"/>
                    <a:pt x="1" y="4"/>
                  </a:cubicBezTo>
                  <a:cubicBezTo>
                    <a:pt x="1" y="6"/>
                    <a:pt x="1" y="7"/>
                    <a:pt x="1" y="9"/>
                  </a:cubicBezTo>
                  <a:cubicBezTo>
                    <a:pt x="1" y="10"/>
                    <a:pt x="1" y="11"/>
                    <a:pt x="2" y="12"/>
                  </a:cubicBezTo>
                  <a:cubicBezTo>
                    <a:pt x="4" y="12"/>
                    <a:pt x="6" y="12"/>
                    <a:pt x="8" y="12"/>
                  </a:cubicBezTo>
                  <a:cubicBezTo>
                    <a:pt x="11" y="12"/>
                    <a:pt x="14" y="12"/>
                    <a:pt x="17" y="13"/>
                  </a:cubicBezTo>
                  <a:cubicBezTo>
                    <a:pt x="19" y="13"/>
                    <a:pt x="21" y="13"/>
                    <a:pt x="23" y="13"/>
                  </a:cubicBezTo>
                  <a:cubicBezTo>
                    <a:pt x="24" y="13"/>
                    <a:pt x="25" y="13"/>
                    <a:pt x="26" y="13"/>
                  </a:cubicBezTo>
                  <a:cubicBezTo>
                    <a:pt x="29" y="13"/>
                    <a:pt x="32" y="13"/>
                    <a:pt x="35" y="13"/>
                  </a:cubicBezTo>
                  <a:cubicBezTo>
                    <a:pt x="38" y="13"/>
                    <a:pt x="41" y="13"/>
                    <a:pt x="44" y="13"/>
                  </a:cubicBezTo>
                  <a:cubicBezTo>
                    <a:pt x="44" y="13"/>
                    <a:pt x="45" y="13"/>
                    <a:pt x="46" y="13"/>
                  </a:cubicBezTo>
                  <a:cubicBezTo>
                    <a:pt x="48" y="13"/>
                    <a:pt x="50" y="13"/>
                    <a:pt x="53" y="13"/>
                  </a:cubicBezTo>
                  <a:cubicBezTo>
                    <a:pt x="56" y="14"/>
                    <a:pt x="59" y="14"/>
                    <a:pt x="62" y="14"/>
                  </a:cubicBezTo>
                  <a:cubicBezTo>
                    <a:pt x="63" y="14"/>
                    <a:pt x="64" y="14"/>
                    <a:pt x="65" y="14"/>
                  </a:cubicBezTo>
                  <a:cubicBezTo>
                    <a:pt x="65" y="2"/>
                    <a:pt x="65" y="2"/>
                    <a:pt x="65" y="2"/>
                  </a:cubicBezTo>
                  <a:cubicBezTo>
                    <a:pt x="65" y="2"/>
                    <a:pt x="65" y="2"/>
                    <a:pt x="65" y="2"/>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 name="Freeform 27">
              <a:extLst>
                <a:ext uri="{FF2B5EF4-FFF2-40B4-BE49-F238E27FC236}">
                  <a16:creationId xmlns:a16="http://schemas.microsoft.com/office/drawing/2014/main" id="{C4EC9905-669B-4CD1-1AC2-892E9F24CF88}"/>
                </a:ext>
              </a:extLst>
            </p:cNvPr>
            <p:cNvSpPr>
              <a:spLocks/>
            </p:cNvSpPr>
            <p:nvPr/>
          </p:nvSpPr>
          <p:spPr bwMode="auto">
            <a:xfrm>
              <a:off x="3673475" y="2201863"/>
              <a:ext cx="109538" cy="204788"/>
            </a:xfrm>
            <a:custGeom>
              <a:avLst/>
              <a:gdLst>
                <a:gd name="T0" fmla="*/ 43 w 43"/>
                <a:gd name="T1" fmla="*/ 81 h 81"/>
                <a:gd name="T2" fmla="*/ 24 w 43"/>
                <a:gd name="T3" fmla="*/ 31 h 81"/>
                <a:gd name="T4" fmla="*/ 0 w 43"/>
                <a:gd name="T5" fmla="*/ 0 h 81"/>
              </a:gdLst>
              <a:ahLst/>
              <a:cxnLst>
                <a:cxn ang="0">
                  <a:pos x="T0" y="T1"/>
                </a:cxn>
                <a:cxn ang="0">
                  <a:pos x="T2" y="T3"/>
                </a:cxn>
                <a:cxn ang="0">
                  <a:pos x="T4" y="T5"/>
                </a:cxn>
              </a:cxnLst>
              <a:rect l="0" t="0" r="r" b="b"/>
              <a:pathLst>
                <a:path w="43" h="81">
                  <a:moveTo>
                    <a:pt x="43" y="81"/>
                  </a:moveTo>
                  <a:cubicBezTo>
                    <a:pt x="39" y="63"/>
                    <a:pt x="32" y="47"/>
                    <a:pt x="24" y="31"/>
                  </a:cubicBezTo>
                  <a:cubicBezTo>
                    <a:pt x="18" y="20"/>
                    <a:pt x="8" y="10"/>
                    <a:pt x="0" y="0"/>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41" name="Group 40">
            <a:extLst>
              <a:ext uri="{FF2B5EF4-FFF2-40B4-BE49-F238E27FC236}">
                <a16:creationId xmlns:a16="http://schemas.microsoft.com/office/drawing/2014/main" id="{9F283C92-21E2-7549-6F7C-A4947A41A34E}"/>
              </a:ext>
            </a:extLst>
          </p:cNvPr>
          <p:cNvGrpSpPr/>
          <p:nvPr/>
        </p:nvGrpSpPr>
        <p:grpSpPr>
          <a:xfrm>
            <a:off x="1956982" y="3677188"/>
            <a:ext cx="3021608" cy="2530074"/>
            <a:chOff x="1956982" y="3677188"/>
            <a:chExt cx="3021608" cy="2530074"/>
          </a:xfrm>
        </p:grpSpPr>
        <p:grpSp>
          <p:nvGrpSpPr>
            <p:cNvPr id="89" name="Group 88">
              <a:extLst>
                <a:ext uri="{FF2B5EF4-FFF2-40B4-BE49-F238E27FC236}">
                  <a16:creationId xmlns:a16="http://schemas.microsoft.com/office/drawing/2014/main" id="{3F189BEC-B194-B15A-F3B8-9412D5DA649E}"/>
                </a:ext>
              </a:extLst>
            </p:cNvPr>
            <p:cNvGrpSpPr/>
            <p:nvPr/>
          </p:nvGrpSpPr>
          <p:grpSpPr>
            <a:xfrm>
              <a:off x="2148833" y="3677188"/>
              <a:ext cx="1235663" cy="1771710"/>
              <a:chOff x="6285507" y="4056652"/>
              <a:chExt cx="1361612" cy="1952296"/>
            </a:xfrm>
          </p:grpSpPr>
          <p:grpSp>
            <p:nvGrpSpPr>
              <p:cNvPr id="90" name="Group 89">
                <a:extLst>
                  <a:ext uri="{FF2B5EF4-FFF2-40B4-BE49-F238E27FC236}">
                    <a16:creationId xmlns:a16="http://schemas.microsoft.com/office/drawing/2014/main" id="{9F6CF614-BD60-DDAF-D65D-A72CC46E1247}"/>
                  </a:ext>
                </a:extLst>
              </p:cNvPr>
              <p:cNvGrpSpPr/>
              <p:nvPr/>
            </p:nvGrpSpPr>
            <p:grpSpPr>
              <a:xfrm>
                <a:off x="6285507" y="4056652"/>
                <a:ext cx="1361612" cy="1952296"/>
                <a:chOff x="5808789" y="2272281"/>
                <a:chExt cx="1993536" cy="2858355"/>
              </a:xfrm>
            </p:grpSpPr>
            <p:sp>
              <p:nvSpPr>
                <p:cNvPr id="92" name="Rectangle 91">
                  <a:extLst>
                    <a:ext uri="{FF2B5EF4-FFF2-40B4-BE49-F238E27FC236}">
                      <a16:creationId xmlns:a16="http://schemas.microsoft.com/office/drawing/2014/main" id="{9C65AB24-22E9-4E13-DEAC-0BE109DC8A6B}"/>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93" name="Group 92">
                  <a:extLst>
                    <a:ext uri="{FF2B5EF4-FFF2-40B4-BE49-F238E27FC236}">
                      <a16:creationId xmlns:a16="http://schemas.microsoft.com/office/drawing/2014/main" id="{C4D3DFC2-4E58-4418-7150-BE13E9463CF4}"/>
                    </a:ext>
                  </a:extLst>
                </p:cNvPr>
                <p:cNvGrpSpPr/>
                <p:nvPr/>
              </p:nvGrpSpPr>
              <p:grpSpPr>
                <a:xfrm>
                  <a:off x="5808789" y="2272281"/>
                  <a:ext cx="1993536" cy="1989348"/>
                  <a:chOff x="8140701" y="1890712"/>
                  <a:chExt cx="1511300" cy="1508125"/>
                </a:xfrm>
              </p:grpSpPr>
              <p:sp>
                <p:nvSpPr>
                  <p:cNvPr id="94" name="Freeform 25">
                    <a:extLst>
                      <a:ext uri="{FF2B5EF4-FFF2-40B4-BE49-F238E27FC236}">
                        <a16:creationId xmlns:a16="http://schemas.microsoft.com/office/drawing/2014/main" id="{6BA32AAA-C52E-A41B-2561-C6E7FC979672}"/>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95" name="Freeform 26">
                    <a:extLst>
                      <a:ext uri="{FF2B5EF4-FFF2-40B4-BE49-F238E27FC236}">
                        <a16:creationId xmlns:a16="http://schemas.microsoft.com/office/drawing/2014/main" id="{879595F4-D7A7-1152-D9B3-6B9353BD3B87}"/>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grpSp>
          </p:grpSp>
          <p:sp>
            <p:nvSpPr>
              <p:cNvPr id="91" name="TextBox 90">
                <a:extLst>
                  <a:ext uri="{FF2B5EF4-FFF2-40B4-BE49-F238E27FC236}">
                    <a16:creationId xmlns:a16="http://schemas.microsoft.com/office/drawing/2014/main" id="{411173EE-E2A6-CCF6-4F1E-340DD60738D4}"/>
                  </a:ext>
                </a:extLst>
              </p:cNvPr>
              <p:cNvSpPr txBox="1"/>
              <p:nvPr/>
            </p:nvSpPr>
            <p:spPr>
              <a:xfrm>
                <a:off x="6371735" y="4617374"/>
                <a:ext cx="1189156" cy="305233"/>
              </a:xfrm>
              <a:prstGeom prst="rect">
                <a:avLst/>
              </a:prstGeom>
              <a:noFill/>
            </p:spPr>
            <p:txBody>
              <a:bodyPr wrap="square" rtlCol="0" anchor="ctr">
                <a:spAutoFit/>
              </a:bodyPr>
              <a:lstStyle/>
              <a:p>
                <a:pPr algn="ctr"/>
                <a:r>
                  <a:rPr lang="en-US" sz="1200" kern="0" dirty="0">
                    <a:latin typeface="Arial" panose="020B0604020202020204" pitchFamily="34" charset="0"/>
                    <a:cs typeface="Arial" panose="020B0604020202020204" pitchFamily="34" charset="0"/>
                  </a:rPr>
                  <a:t>Evaluation</a:t>
                </a:r>
                <a:endParaRPr lang="en-US" sz="1200" dirty="0"/>
              </a:p>
            </p:txBody>
          </p:sp>
        </p:grpSp>
        <p:sp>
          <p:nvSpPr>
            <p:cNvPr id="58" name="TextBox 57">
              <a:extLst>
                <a:ext uri="{FF2B5EF4-FFF2-40B4-BE49-F238E27FC236}">
                  <a16:creationId xmlns:a16="http://schemas.microsoft.com/office/drawing/2014/main" id="{5050E95C-1817-A488-F297-E06E270ACB2D}"/>
                </a:ext>
              </a:extLst>
            </p:cNvPr>
            <p:cNvSpPr txBox="1"/>
            <p:nvPr/>
          </p:nvSpPr>
          <p:spPr>
            <a:xfrm>
              <a:off x="1968472" y="5208190"/>
              <a:ext cx="3010118" cy="323165"/>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2025</a:t>
              </a:r>
            </a:p>
          </p:txBody>
        </p:sp>
        <p:sp>
          <p:nvSpPr>
            <p:cNvPr id="60" name="TextBox 59">
              <a:extLst>
                <a:ext uri="{FF2B5EF4-FFF2-40B4-BE49-F238E27FC236}">
                  <a16:creationId xmlns:a16="http://schemas.microsoft.com/office/drawing/2014/main" id="{4BA51A22-C5D4-ED3B-B1DB-1C03B34B8CB7}"/>
                </a:ext>
              </a:extLst>
            </p:cNvPr>
            <p:cNvSpPr txBox="1"/>
            <p:nvPr/>
          </p:nvSpPr>
          <p:spPr>
            <a:xfrm>
              <a:off x="1956982" y="5560931"/>
              <a:ext cx="2559778" cy="646331"/>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Developed the </a:t>
              </a:r>
              <a:r>
                <a:rPr lang="en-US" sz="1200" b="1" kern="0" dirty="0">
                  <a:solidFill>
                    <a:schemeClr val="tx1">
                      <a:lumMod val="75000"/>
                      <a:lumOff val="25000"/>
                    </a:schemeClr>
                  </a:solidFill>
                  <a:latin typeface="Arial" panose="020B0604020202020204" pitchFamily="34" charset="0"/>
                  <a:cs typeface="Arial" panose="020B0604020202020204" pitchFamily="34" charset="0"/>
                </a:rPr>
                <a:t>Framework</a:t>
              </a:r>
              <a:r>
                <a:rPr lang="en-US" sz="1200" kern="0" dirty="0">
                  <a:solidFill>
                    <a:schemeClr val="tx1">
                      <a:lumMod val="75000"/>
                      <a:lumOff val="25000"/>
                    </a:schemeClr>
                  </a:solidFill>
                  <a:latin typeface="Arial" panose="020B0604020202020204" pitchFamily="34" charset="0"/>
                  <a:cs typeface="Arial" panose="020B0604020202020204" pitchFamily="34" charset="0"/>
                </a:rPr>
                <a:t> that cross-walked Expectations, Resources, and Evaluations</a:t>
              </a:r>
              <a:endParaRPr 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id="{04F1E664-E7E3-58EC-18F3-FC7BAF1997BD}"/>
              </a:ext>
            </a:extLst>
          </p:cNvPr>
          <p:cNvGrpSpPr/>
          <p:nvPr/>
        </p:nvGrpSpPr>
        <p:grpSpPr>
          <a:xfrm>
            <a:off x="4017002" y="2817182"/>
            <a:ext cx="4198509" cy="1505819"/>
            <a:chOff x="4017002" y="2817182"/>
            <a:chExt cx="4198509" cy="1505819"/>
          </a:xfrm>
        </p:grpSpPr>
        <p:grpSp>
          <p:nvGrpSpPr>
            <p:cNvPr id="82" name="Group 81">
              <a:extLst>
                <a:ext uri="{FF2B5EF4-FFF2-40B4-BE49-F238E27FC236}">
                  <a16:creationId xmlns:a16="http://schemas.microsoft.com/office/drawing/2014/main" id="{B2716D9B-A30D-F4FF-59B2-E0831E0AE922}"/>
                </a:ext>
              </a:extLst>
            </p:cNvPr>
            <p:cNvGrpSpPr/>
            <p:nvPr/>
          </p:nvGrpSpPr>
          <p:grpSpPr>
            <a:xfrm>
              <a:off x="4017002" y="2858778"/>
              <a:ext cx="1021209" cy="1464223"/>
              <a:chOff x="6285507" y="4056652"/>
              <a:chExt cx="1361612" cy="1952296"/>
            </a:xfrm>
          </p:grpSpPr>
          <p:grpSp>
            <p:nvGrpSpPr>
              <p:cNvPr id="83" name="Group 82">
                <a:extLst>
                  <a:ext uri="{FF2B5EF4-FFF2-40B4-BE49-F238E27FC236}">
                    <a16:creationId xmlns:a16="http://schemas.microsoft.com/office/drawing/2014/main" id="{582D2F4A-97F3-0B8E-F21D-622457E16C9C}"/>
                  </a:ext>
                </a:extLst>
              </p:cNvPr>
              <p:cNvGrpSpPr/>
              <p:nvPr/>
            </p:nvGrpSpPr>
            <p:grpSpPr>
              <a:xfrm>
                <a:off x="6285507" y="4056652"/>
                <a:ext cx="1361612" cy="1952296"/>
                <a:chOff x="5808789" y="2272281"/>
                <a:chExt cx="1993536" cy="2858355"/>
              </a:xfrm>
            </p:grpSpPr>
            <p:sp>
              <p:nvSpPr>
                <p:cNvPr id="85" name="Rectangle 84">
                  <a:extLst>
                    <a:ext uri="{FF2B5EF4-FFF2-40B4-BE49-F238E27FC236}">
                      <a16:creationId xmlns:a16="http://schemas.microsoft.com/office/drawing/2014/main" id="{8EE741E8-383F-5249-E08F-E653A3993C60}"/>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86" name="Group 85">
                  <a:extLst>
                    <a:ext uri="{FF2B5EF4-FFF2-40B4-BE49-F238E27FC236}">
                      <a16:creationId xmlns:a16="http://schemas.microsoft.com/office/drawing/2014/main" id="{AEF60647-8E7C-8E8C-431E-746DB909E705}"/>
                    </a:ext>
                  </a:extLst>
                </p:cNvPr>
                <p:cNvGrpSpPr/>
                <p:nvPr/>
              </p:nvGrpSpPr>
              <p:grpSpPr>
                <a:xfrm>
                  <a:off x="5808789" y="2272281"/>
                  <a:ext cx="1993536" cy="1989348"/>
                  <a:chOff x="8140701" y="1890712"/>
                  <a:chExt cx="1511300" cy="1508125"/>
                </a:xfrm>
              </p:grpSpPr>
              <p:sp>
                <p:nvSpPr>
                  <p:cNvPr id="87" name="Freeform 25">
                    <a:extLst>
                      <a:ext uri="{FF2B5EF4-FFF2-40B4-BE49-F238E27FC236}">
                        <a16:creationId xmlns:a16="http://schemas.microsoft.com/office/drawing/2014/main" id="{10861405-2E76-EB68-1468-1A5EF8A3DBC6}"/>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88" name="Freeform 26">
                    <a:extLst>
                      <a:ext uri="{FF2B5EF4-FFF2-40B4-BE49-F238E27FC236}">
                        <a16:creationId xmlns:a16="http://schemas.microsoft.com/office/drawing/2014/main" id="{A6C5CA70-5EC2-32C4-0CD6-D62260B8A79D}"/>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grpSp>
          </p:grpSp>
          <p:sp>
            <p:nvSpPr>
              <p:cNvPr id="84" name="TextBox 83">
                <a:extLst>
                  <a:ext uri="{FF2B5EF4-FFF2-40B4-BE49-F238E27FC236}">
                    <a16:creationId xmlns:a16="http://schemas.microsoft.com/office/drawing/2014/main" id="{96634B27-BD3D-B005-B92B-628693D685DD}"/>
                  </a:ext>
                </a:extLst>
              </p:cNvPr>
              <p:cNvSpPr txBox="1"/>
              <p:nvPr/>
            </p:nvSpPr>
            <p:spPr>
              <a:xfrm>
                <a:off x="6371734" y="4570878"/>
                <a:ext cx="1189156" cy="338554"/>
              </a:xfrm>
              <a:prstGeom prst="rect">
                <a:avLst/>
              </a:prstGeom>
              <a:noFill/>
            </p:spPr>
            <p:txBody>
              <a:bodyPr wrap="square" rtlCol="0" anchor="ctr">
                <a:spAutoFit/>
              </a:bodyPr>
              <a:lstStyle/>
              <a:p>
                <a:pPr algn="ctr"/>
                <a:r>
                  <a:rPr lang="en-US" sz="1050" kern="0" dirty="0">
                    <a:latin typeface="Arial" panose="020B0604020202020204" pitchFamily="34" charset="0"/>
                    <a:cs typeface="Arial" panose="020B0604020202020204" pitchFamily="34" charset="0"/>
                  </a:rPr>
                  <a:t>Framework</a:t>
                </a:r>
                <a:endParaRPr lang="en-US" sz="1050" dirty="0"/>
              </a:p>
            </p:txBody>
          </p:sp>
        </p:grpSp>
        <p:sp>
          <p:nvSpPr>
            <p:cNvPr id="57" name="TextBox 56">
              <a:extLst>
                <a:ext uri="{FF2B5EF4-FFF2-40B4-BE49-F238E27FC236}">
                  <a16:creationId xmlns:a16="http://schemas.microsoft.com/office/drawing/2014/main" id="{7963FCF9-3115-5328-67CF-A1789E3A85CA}"/>
                </a:ext>
              </a:extLst>
            </p:cNvPr>
            <p:cNvSpPr txBox="1"/>
            <p:nvPr/>
          </p:nvSpPr>
          <p:spPr>
            <a:xfrm>
              <a:off x="5102881" y="3162822"/>
              <a:ext cx="2985768" cy="461665"/>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Added School Level Look-Fors to the </a:t>
              </a:r>
              <a:r>
                <a:rPr lang="en-US" sz="1200" b="1" i="1" kern="0" dirty="0">
                  <a:solidFill>
                    <a:schemeClr val="tx1">
                      <a:lumMod val="75000"/>
                      <a:lumOff val="25000"/>
                    </a:schemeClr>
                  </a:solidFill>
                  <a:latin typeface="Arial" panose="020B0604020202020204" pitchFamily="34" charset="0"/>
                  <a:cs typeface="Arial" panose="020B0604020202020204" pitchFamily="34" charset="0"/>
                </a:rPr>
                <a:t>NCEES Rubric</a:t>
              </a:r>
              <a:endParaRPr lang="en-US" sz="1200" b="1" i="1" dirty="0">
                <a:solidFill>
                  <a:schemeClr val="tx1">
                    <a:lumMod val="75000"/>
                    <a:lumOff val="25000"/>
                  </a:schemeClr>
                </a:solidFill>
              </a:endParaRPr>
            </a:p>
          </p:txBody>
        </p:sp>
        <p:sp>
          <p:nvSpPr>
            <p:cNvPr id="61" name="TextBox 60">
              <a:extLst>
                <a:ext uri="{FF2B5EF4-FFF2-40B4-BE49-F238E27FC236}">
                  <a16:creationId xmlns:a16="http://schemas.microsoft.com/office/drawing/2014/main" id="{5D6FE82F-C3AE-848C-FF41-52EF56EC3C3A}"/>
                </a:ext>
              </a:extLst>
            </p:cNvPr>
            <p:cNvSpPr txBox="1"/>
            <p:nvPr/>
          </p:nvSpPr>
          <p:spPr>
            <a:xfrm>
              <a:off x="5205393" y="2817182"/>
              <a:ext cx="3010118" cy="323165"/>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2024</a:t>
              </a:r>
            </a:p>
          </p:txBody>
        </p:sp>
      </p:grpSp>
      <p:grpSp>
        <p:nvGrpSpPr>
          <p:cNvPr id="42" name="Group 41">
            <a:extLst>
              <a:ext uri="{FF2B5EF4-FFF2-40B4-BE49-F238E27FC236}">
                <a16:creationId xmlns:a16="http://schemas.microsoft.com/office/drawing/2014/main" id="{CE6ADCF3-8B2F-5931-EB9E-E83CD7C73D3F}"/>
              </a:ext>
            </a:extLst>
          </p:cNvPr>
          <p:cNvGrpSpPr/>
          <p:nvPr/>
        </p:nvGrpSpPr>
        <p:grpSpPr>
          <a:xfrm>
            <a:off x="7095057" y="3444672"/>
            <a:ext cx="2207304" cy="2296355"/>
            <a:chOff x="7095057" y="3444672"/>
            <a:chExt cx="2207304" cy="2296355"/>
          </a:xfrm>
        </p:grpSpPr>
        <p:grpSp>
          <p:nvGrpSpPr>
            <p:cNvPr id="75" name="Group 74">
              <a:extLst>
                <a:ext uri="{FF2B5EF4-FFF2-40B4-BE49-F238E27FC236}">
                  <a16:creationId xmlns:a16="http://schemas.microsoft.com/office/drawing/2014/main" id="{ADD3C1E0-5F6F-6D50-81E7-F7546B7F30A5}"/>
                </a:ext>
              </a:extLst>
            </p:cNvPr>
            <p:cNvGrpSpPr/>
            <p:nvPr/>
          </p:nvGrpSpPr>
          <p:grpSpPr>
            <a:xfrm>
              <a:off x="7095057" y="3444672"/>
              <a:ext cx="1359229" cy="1948881"/>
              <a:chOff x="6285507" y="4056652"/>
              <a:chExt cx="1361612" cy="1952296"/>
            </a:xfrm>
          </p:grpSpPr>
          <p:grpSp>
            <p:nvGrpSpPr>
              <p:cNvPr id="76" name="Group 75">
                <a:extLst>
                  <a:ext uri="{FF2B5EF4-FFF2-40B4-BE49-F238E27FC236}">
                    <a16:creationId xmlns:a16="http://schemas.microsoft.com/office/drawing/2014/main" id="{97E58EBF-E853-7720-C85D-C1798D207CF7}"/>
                  </a:ext>
                </a:extLst>
              </p:cNvPr>
              <p:cNvGrpSpPr/>
              <p:nvPr/>
            </p:nvGrpSpPr>
            <p:grpSpPr>
              <a:xfrm>
                <a:off x="6285507" y="4056652"/>
                <a:ext cx="1361612" cy="1952296"/>
                <a:chOff x="5808789" y="2272281"/>
                <a:chExt cx="1993536" cy="2858355"/>
              </a:xfrm>
            </p:grpSpPr>
            <p:sp>
              <p:nvSpPr>
                <p:cNvPr id="78" name="Rectangle 77">
                  <a:extLst>
                    <a:ext uri="{FF2B5EF4-FFF2-40B4-BE49-F238E27FC236}">
                      <a16:creationId xmlns:a16="http://schemas.microsoft.com/office/drawing/2014/main" id="{9DADA494-E87A-D3FF-C4DC-A689B53D53D3}"/>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79" name="Group 78">
                  <a:extLst>
                    <a:ext uri="{FF2B5EF4-FFF2-40B4-BE49-F238E27FC236}">
                      <a16:creationId xmlns:a16="http://schemas.microsoft.com/office/drawing/2014/main" id="{F32DFF53-6F60-5713-4253-6E859F31BF0C}"/>
                    </a:ext>
                  </a:extLst>
                </p:cNvPr>
                <p:cNvGrpSpPr/>
                <p:nvPr/>
              </p:nvGrpSpPr>
              <p:grpSpPr>
                <a:xfrm>
                  <a:off x="5808789" y="2272281"/>
                  <a:ext cx="1993536" cy="1989348"/>
                  <a:chOff x="8140701" y="1890712"/>
                  <a:chExt cx="1511300" cy="1508125"/>
                </a:xfrm>
              </p:grpSpPr>
              <p:sp>
                <p:nvSpPr>
                  <p:cNvPr id="80" name="Freeform 25">
                    <a:extLst>
                      <a:ext uri="{FF2B5EF4-FFF2-40B4-BE49-F238E27FC236}">
                        <a16:creationId xmlns:a16="http://schemas.microsoft.com/office/drawing/2014/main" id="{0E6EB469-506C-5A0B-2068-6DF5D83B15D6}"/>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81" name="Freeform 26">
                    <a:extLst>
                      <a:ext uri="{FF2B5EF4-FFF2-40B4-BE49-F238E27FC236}">
                        <a16:creationId xmlns:a16="http://schemas.microsoft.com/office/drawing/2014/main" id="{25CFF8F9-D8B0-9071-55E2-0E91D738D238}"/>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grpSp>
          </p:grpSp>
          <p:sp>
            <p:nvSpPr>
              <p:cNvPr id="77" name="TextBox 76">
                <a:extLst>
                  <a:ext uri="{FF2B5EF4-FFF2-40B4-BE49-F238E27FC236}">
                    <a16:creationId xmlns:a16="http://schemas.microsoft.com/office/drawing/2014/main" id="{1AA7C969-0AEF-2F63-1176-5BA30F09EF3E}"/>
                  </a:ext>
                </a:extLst>
              </p:cNvPr>
              <p:cNvSpPr txBox="1"/>
              <p:nvPr/>
            </p:nvSpPr>
            <p:spPr>
              <a:xfrm>
                <a:off x="6371735" y="4619687"/>
                <a:ext cx="1189156" cy="300608"/>
              </a:xfrm>
              <a:prstGeom prst="rect">
                <a:avLst/>
              </a:prstGeom>
              <a:noFill/>
            </p:spPr>
            <p:txBody>
              <a:bodyPr wrap="square" rtlCol="0" anchor="ctr">
                <a:spAutoFit/>
              </a:bodyPr>
              <a:lstStyle/>
              <a:p>
                <a:pPr algn="ctr"/>
                <a:r>
                  <a:rPr lang="en-US" sz="1350" kern="0" dirty="0">
                    <a:latin typeface="Arial" panose="020B0604020202020204" pitchFamily="34" charset="0"/>
                    <a:cs typeface="Arial" panose="020B0604020202020204" pitchFamily="34" charset="0"/>
                  </a:rPr>
                  <a:t>Support</a:t>
                </a:r>
                <a:endParaRPr lang="en-US" sz="1350" dirty="0"/>
              </a:p>
            </p:txBody>
          </p:sp>
        </p:grpSp>
        <p:sp>
          <p:nvSpPr>
            <p:cNvPr id="63" name="TextBox 62">
              <a:extLst>
                <a:ext uri="{FF2B5EF4-FFF2-40B4-BE49-F238E27FC236}">
                  <a16:creationId xmlns:a16="http://schemas.microsoft.com/office/drawing/2014/main" id="{F3338C8B-D21F-5DDA-FCF7-EC49D62740ED}"/>
                </a:ext>
              </a:extLst>
            </p:cNvPr>
            <p:cNvSpPr txBox="1"/>
            <p:nvPr/>
          </p:nvSpPr>
          <p:spPr>
            <a:xfrm>
              <a:off x="8009474" y="4910030"/>
              <a:ext cx="1292887" cy="830997"/>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Began to examine the Framework in PLCs</a:t>
              </a:r>
            </a:p>
          </p:txBody>
        </p:sp>
        <p:sp>
          <p:nvSpPr>
            <p:cNvPr id="67" name="TextBox 66">
              <a:extLst>
                <a:ext uri="{FF2B5EF4-FFF2-40B4-BE49-F238E27FC236}">
                  <a16:creationId xmlns:a16="http://schemas.microsoft.com/office/drawing/2014/main" id="{1AA54FEB-0B30-D755-C641-89E69B3A620F}"/>
                </a:ext>
              </a:extLst>
            </p:cNvPr>
            <p:cNvSpPr txBox="1"/>
            <p:nvPr/>
          </p:nvSpPr>
          <p:spPr>
            <a:xfrm>
              <a:off x="8013535" y="4691147"/>
              <a:ext cx="1064211" cy="323165"/>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2025</a:t>
              </a:r>
            </a:p>
          </p:txBody>
        </p:sp>
      </p:grpSp>
      <p:grpSp>
        <p:nvGrpSpPr>
          <p:cNvPr id="39" name="Group 38">
            <a:extLst>
              <a:ext uri="{FF2B5EF4-FFF2-40B4-BE49-F238E27FC236}">
                <a16:creationId xmlns:a16="http://schemas.microsoft.com/office/drawing/2014/main" id="{D690E23F-FD24-54DF-DF32-0F6323790CEB}"/>
              </a:ext>
            </a:extLst>
          </p:cNvPr>
          <p:cNvGrpSpPr/>
          <p:nvPr/>
        </p:nvGrpSpPr>
        <p:grpSpPr>
          <a:xfrm>
            <a:off x="4257979" y="1171529"/>
            <a:ext cx="3981882" cy="1331111"/>
            <a:chOff x="4257979" y="1171529"/>
            <a:chExt cx="3981882" cy="1331111"/>
          </a:xfrm>
        </p:grpSpPr>
        <p:grpSp>
          <p:nvGrpSpPr>
            <p:cNvPr id="64" name="Group 63">
              <a:extLst>
                <a:ext uri="{FF2B5EF4-FFF2-40B4-BE49-F238E27FC236}">
                  <a16:creationId xmlns:a16="http://schemas.microsoft.com/office/drawing/2014/main" id="{A1DF9F69-2D74-FD0F-0036-B6F6B85EAD3C}"/>
                </a:ext>
              </a:extLst>
            </p:cNvPr>
            <p:cNvGrpSpPr/>
            <p:nvPr/>
          </p:nvGrpSpPr>
          <p:grpSpPr>
            <a:xfrm>
              <a:off x="4257979" y="1171529"/>
              <a:ext cx="928372" cy="1331111"/>
              <a:chOff x="6285507" y="4056652"/>
              <a:chExt cx="1361612" cy="1952296"/>
            </a:xfrm>
          </p:grpSpPr>
          <p:grpSp>
            <p:nvGrpSpPr>
              <p:cNvPr id="65" name="Group 64">
                <a:extLst>
                  <a:ext uri="{FF2B5EF4-FFF2-40B4-BE49-F238E27FC236}">
                    <a16:creationId xmlns:a16="http://schemas.microsoft.com/office/drawing/2014/main" id="{E0FD21C0-C1AE-CCDD-D793-90E239FD3D04}"/>
                  </a:ext>
                </a:extLst>
              </p:cNvPr>
              <p:cNvGrpSpPr/>
              <p:nvPr/>
            </p:nvGrpSpPr>
            <p:grpSpPr>
              <a:xfrm>
                <a:off x="6285507" y="4056652"/>
                <a:ext cx="1361612" cy="1952296"/>
                <a:chOff x="5808789" y="2272281"/>
                <a:chExt cx="1993536" cy="2858355"/>
              </a:xfrm>
            </p:grpSpPr>
            <p:sp>
              <p:nvSpPr>
                <p:cNvPr id="70" name="Rectangle 69">
                  <a:extLst>
                    <a:ext uri="{FF2B5EF4-FFF2-40B4-BE49-F238E27FC236}">
                      <a16:creationId xmlns:a16="http://schemas.microsoft.com/office/drawing/2014/main" id="{24BD8E2B-88B7-1B14-644D-C37C65A57F82}"/>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71" name="Group 70">
                  <a:extLst>
                    <a:ext uri="{FF2B5EF4-FFF2-40B4-BE49-F238E27FC236}">
                      <a16:creationId xmlns:a16="http://schemas.microsoft.com/office/drawing/2014/main" id="{306811DC-ADC5-E3EA-588B-392E5DA85F70}"/>
                    </a:ext>
                  </a:extLst>
                </p:cNvPr>
                <p:cNvGrpSpPr/>
                <p:nvPr/>
              </p:nvGrpSpPr>
              <p:grpSpPr>
                <a:xfrm>
                  <a:off x="5808789" y="2272281"/>
                  <a:ext cx="1993536" cy="1989348"/>
                  <a:chOff x="8140701" y="1890712"/>
                  <a:chExt cx="1511300" cy="1508125"/>
                </a:xfrm>
              </p:grpSpPr>
              <p:sp>
                <p:nvSpPr>
                  <p:cNvPr id="72" name="Freeform 25">
                    <a:extLst>
                      <a:ext uri="{FF2B5EF4-FFF2-40B4-BE49-F238E27FC236}">
                        <a16:creationId xmlns:a16="http://schemas.microsoft.com/office/drawing/2014/main" id="{1D99DC1D-84FC-F371-1BD7-AF501C8FC26B}"/>
                      </a:ext>
                    </a:extLst>
                  </p:cNvPr>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74" name="Freeform 26">
                    <a:extLst>
                      <a:ext uri="{FF2B5EF4-FFF2-40B4-BE49-F238E27FC236}">
                        <a16:creationId xmlns:a16="http://schemas.microsoft.com/office/drawing/2014/main" id="{79322A9A-9868-E05D-DF85-95C284EF622D}"/>
                      </a:ext>
                    </a:extLst>
                  </p:cNvPr>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grpSp>
          </p:grpSp>
          <p:sp>
            <p:nvSpPr>
              <p:cNvPr id="66" name="TextBox 65">
                <a:extLst>
                  <a:ext uri="{FF2B5EF4-FFF2-40B4-BE49-F238E27FC236}">
                    <a16:creationId xmlns:a16="http://schemas.microsoft.com/office/drawing/2014/main" id="{C177B7B6-BF8D-B894-740E-7760BE20E7DE}"/>
                  </a:ext>
                </a:extLst>
              </p:cNvPr>
              <p:cNvSpPr txBox="1"/>
              <p:nvPr/>
            </p:nvSpPr>
            <p:spPr>
              <a:xfrm>
                <a:off x="6350589" y="4578992"/>
                <a:ext cx="1189156" cy="338554"/>
              </a:xfrm>
              <a:prstGeom prst="rect">
                <a:avLst/>
              </a:prstGeom>
              <a:noFill/>
            </p:spPr>
            <p:txBody>
              <a:bodyPr wrap="square" rtlCol="0" anchor="ctr">
                <a:spAutoFit/>
              </a:bodyPr>
              <a:lstStyle/>
              <a:p>
                <a:pPr algn="ctr"/>
                <a:r>
                  <a:rPr lang="en-US" sz="900" kern="0" dirty="0">
                    <a:latin typeface="Arial" panose="020B0604020202020204" pitchFamily="34" charset="0"/>
                    <a:cs typeface="Arial" panose="020B0604020202020204" pitchFamily="34" charset="0"/>
                  </a:rPr>
                  <a:t>Resources</a:t>
                </a:r>
                <a:endParaRPr lang="en-US" sz="900" dirty="0"/>
              </a:p>
            </p:txBody>
          </p:sp>
        </p:grpSp>
        <p:grpSp>
          <p:nvGrpSpPr>
            <p:cNvPr id="68" name="Group 67">
              <a:extLst>
                <a:ext uri="{FF2B5EF4-FFF2-40B4-BE49-F238E27FC236}">
                  <a16:creationId xmlns:a16="http://schemas.microsoft.com/office/drawing/2014/main" id="{65AB8B20-94E8-DA33-5A5A-960B21017EA7}"/>
                </a:ext>
              </a:extLst>
            </p:cNvPr>
            <p:cNvGrpSpPr/>
            <p:nvPr/>
          </p:nvGrpSpPr>
          <p:grpSpPr>
            <a:xfrm>
              <a:off x="5229743" y="1222225"/>
              <a:ext cx="3010118" cy="936904"/>
              <a:chOff x="4027695" y="1669969"/>
              <a:chExt cx="1722603" cy="1249207"/>
            </a:xfrm>
          </p:grpSpPr>
          <p:sp>
            <p:nvSpPr>
              <p:cNvPr id="69" name="TextBox 68">
                <a:extLst>
                  <a:ext uri="{FF2B5EF4-FFF2-40B4-BE49-F238E27FC236}">
                    <a16:creationId xmlns:a16="http://schemas.microsoft.com/office/drawing/2014/main" id="{9B3CF671-2BD4-8A45-D096-CB4C11B6C19E}"/>
                  </a:ext>
                </a:extLst>
              </p:cNvPr>
              <p:cNvSpPr txBox="1"/>
              <p:nvPr/>
            </p:nvSpPr>
            <p:spPr>
              <a:xfrm>
                <a:off x="4027695" y="2057400"/>
                <a:ext cx="1708668" cy="861776"/>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Consolidated all digital resources from past PD into the printed </a:t>
                </a:r>
                <a:r>
                  <a:rPr lang="en-US" sz="1200" b="1" i="1" kern="0" dirty="0">
                    <a:solidFill>
                      <a:schemeClr val="tx1">
                        <a:lumMod val="75000"/>
                        <a:lumOff val="25000"/>
                      </a:schemeClr>
                    </a:solidFill>
                    <a:latin typeface="Arial" panose="020B0604020202020204" pitchFamily="34" charset="0"/>
                    <a:cs typeface="Arial" panose="020B0604020202020204" pitchFamily="34" charset="0"/>
                  </a:rPr>
                  <a:t>Great Big Book of Everything</a:t>
                </a:r>
                <a:endParaRPr lang="en-US" sz="1200" b="1" i="1" dirty="0">
                  <a:solidFill>
                    <a:schemeClr val="tx1">
                      <a:lumMod val="75000"/>
                      <a:lumOff val="25000"/>
                    </a:schemeClr>
                  </a:solidFill>
                </a:endParaRPr>
              </a:p>
            </p:txBody>
          </p:sp>
          <p:sp>
            <p:nvSpPr>
              <p:cNvPr id="73" name="TextBox 72">
                <a:extLst>
                  <a:ext uri="{FF2B5EF4-FFF2-40B4-BE49-F238E27FC236}">
                    <a16:creationId xmlns:a16="http://schemas.microsoft.com/office/drawing/2014/main" id="{C1C5AE6C-A232-AC5A-78E4-98E95CE0F86F}"/>
                  </a:ext>
                </a:extLst>
              </p:cNvPr>
              <p:cNvSpPr txBox="1"/>
              <p:nvPr/>
            </p:nvSpPr>
            <p:spPr>
              <a:xfrm>
                <a:off x="4027695" y="1669969"/>
                <a:ext cx="1722603" cy="430887"/>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2020</a:t>
                </a:r>
              </a:p>
            </p:txBody>
          </p:sp>
        </p:grpSp>
      </p:grpSp>
      <p:grpSp>
        <p:nvGrpSpPr>
          <p:cNvPr id="38" name="Group 37">
            <a:extLst>
              <a:ext uri="{FF2B5EF4-FFF2-40B4-BE49-F238E27FC236}">
                <a16:creationId xmlns:a16="http://schemas.microsoft.com/office/drawing/2014/main" id="{B4B0EFAF-437B-D828-1701-879F1AB06A32}"/>
              </a:ext>
            </a:extLst>
          </p:cNvPr>
          <p:cNvGrpSpPr/>
          <p:nvPr/>
        </p:nvGrpSpPr>
        <p:grpSpPr>
          <a:xfrm>
            <a:off x="1897809" y="603545"/>
            <a:ext cx="2580851" cy="1316605"/>
            <a:chOff x="1897809" y="603545"/>
            <a:chExt cx="2580851" cy="1316605"/>
          </a:xfrm>
        </p:grpSpPr>
        <p:grpSp>
          <p:nvGrpSpPr>
            <p:cNvPr id="2" name="Group 1">
              <a:extLst>
                <a:ext uri="{FF2B5EF4-FFF2-40B4-BE49-F238E27FC236}">
                  <a16:creationId xmlns:a16="http://schemas.microsoft.com/office/drawing/2014/main" id="{201ADE2A-D0ED-49AC-2B96-068F51545B4C}"/>
                </a:ext>
              </a:extLst>
            </p:cNvPr>
            <p:cNvGrpSpPr/>
            <p:nvPr/>
          </p:nvGrpSpPr>
          <p:grpSpPr>
            <a:xfrm>
              <a:off x="1897809" y="603545"/>
              <a:ext cx="874611" cy="1316605"/>
              <a:chOff x="6285507" y="4056651"/>
              <a:chExt cx="1361612" cy="1952296"/>
            </a:xfrm>
          </p:grpSpPr>
          <p:grpSp>
            <p:nvGrpSpPr>
              <p:cNvPr id="3" name="Group 2">
                <a:extLst>
                  <a:ext uri="{FF2B5EF4-FFF2-40B4-BE49-F238E27FC236}">
                    <a16:creationId xmlns:a16="http://schemas.microsoft.com/office/drawing/2014/main" id="{5CC0D1BC-8BB8-E6C2-D589-50ACB3E998D7}"/>
                  </a:ext>
                </a:extLst>
              </p:cNvPr>
              <p:cNvGrpSpPr/>
              <p:nvPr/>
            </p:nvGrpSpPr>
            <p:grpSpPr>
              <a:xfrm>
                <a:off x="6285507" y="4056651"/>
                <a:ext cx="1361612" cy="1952296"/>
                <a:chOff x="5808789" y="2272280"/>
                <a:chExt cx="1993536" cy="2858356"/>
              </a:xfrm>
            </p:grpSpPr>
            <p:sp>
              <p:nvSpPr>
                <p:cNvPr id="7" name="Rectangle 6">
                  <a:extLst>
                    <a:ext uri="{FF2B5EF4-FFF2-40B4-BE49-F238E27FC236}">
                      <a16:creationId xmlns:a16="http://schemas.microsoft.com/office/drawing/2014/main" id="{29AF8D6A-872E-C435-F4F7-916EEB9F854F}"/>
                    </a:ext>
                  </a:extLst>
                </p:cNvPr>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algn="ctr">
                    <a:defRPr/>
                  </a:pPr>
                  <a:endParaRPr lang="en-US" sz="1350" kern="0">
                    <a:solidFill>
                      <a:prstClr val="white"/>
                    </a:solidFill>
                    <a:latin typeface="Calibri"/>
                  </a:endParaRPr>
                </a:p>
              </p:txBody>
            </p:sp>
            <p:grpSp>
              <p:nvGrpSpPr>
                <p:cNvPr id="32" name="Group 31">
                  <a:extLst>
                    <a:ext uri="{FF2B5EF4-FFF2-40B4-BE49-F238E27FC236}">
                      <a16:creationId xmlns:a16="http://schemas.microsoft.com/office/drawing/2014/main" id="{A672E371-80F3-3DAE-D0F2-29EB3C77C795}"/>
                    </a:ext>
                  </a:extLst>
                </p:cNvPr>
                <p:cNvGrpSpPr/>
                <p:nvPr/>
              </p:nvGrpSpPr>
              <p:grpSpPr>
                <a:xfrm>
                  <a:off x="5808789" y="2272280"/>
                  <a:ext cx="1993536" cy="1989348"/>
                  <a:chOff x="8140701" y="1890711"/>
                  <a:chExt cx="1511300" cy="1508125"/>
                </a:xfrm>
              </p:grpSpPr>
              <p:sp>
                <p:nvSpPr>
                  <p:cNvPr id="33" name="Freeform 25">
                    <a:extLst>
                      <a:ext uri="{FF2B5EF4-FFF2-40B4-BE49-F238E27FC236}">
                        <a16:creationId xmlns:a16="http://schemas.microsoft.com/office/drawing/2014/main" id="{CD76CDDC-FD19-F318-4991-21CEA1B203F3}"/>
                      </a:ext>
                    </a:extLst>
                  </p:cNvPr>
                  <p:cNvSpPr>
                    <a:spLocks/>
                  </p:cNvSpPr>
                  <p:nvPr/>
                </p:nvSpPr>
                <p:spPr bwMode="auto">
                  <a:xfrm>
                    <a:off x="8140701" y="1890711"/>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68580" tIns="34290" rIns="68580" bIns="34290" numCol="1" anchor="t" anchorCtr="0" compatLnSpc="1">
                    <a:prstTxWarp prst="textNoShape">
                      <a:avLst/>
                    </a:prstTxWarp>
                  </a:bodyPr>
                  <a:lstStyle/>
                  <a:p>
                    <a:pPr>
                      <a:defRPr/>
                    </a:pPr>
                    <a:endParaRPr lang="en-US" sz="1350" kern="0">
                      <a:solidFill>
                        <a:prstClr val="black"/>
                      </a:solidFill>
                    </a:endParaRPr>
                  </a:p>
                </p:txBody>
              </p:sp>
              <p:sp>
                <p:nvSpPr>
                  <p:cNvPr id="34" name="Freeform 26">
                    <a:extLst>
                      <a:ext uri="{FF2B5EF4-FFF2-40B4-BE49-F238E27FC236}">
                        <a16:creationId xmlns:a16="http://schemas.microsoft.com/office/drawing/2014/main" id="{4B60D2AD-CC08-FC10-F62B-2B6267F08955}"/>
                      </a:ext>
                    </a:extLst>
                  </p:cNvPr>
                  <p:cNvSpPr>
                    <a:spLocks noEditPoints="1"/>
                  </p:cNvSpPr>
                  <p:nvPr/>
                </p:nvSpPr>
                <p:spPr bwMode="auto">
                  <a:xfrm>
                    <a:off x="8242950" y="1999990"/>
                    <a:ext cx="1316176" cy="1317882"/>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a:defRPr/>
                    </a:pPr>
                    <a:endParaRPr lang="en-US" sz="1350" kern="0" dirty="0">
                      <a:solidFill>
                        <a:prstClr val="black"/>
                      </a:solidFill>
                    </a:endParaRPr>
                  </a:p>
                </p:txBody>
              </p:sp>
            </p:grpSp>
          </p:grpSp>
          <p:sp>
            <p:nvSpPr>
              <p:cNvPr id="5" name="TextBox 4">
                <a:extLst>
                  <a:ext uri="{FF2B5EF4-FFF2-40B4-BE49-F238E27FC236}">
                    <a16:creationId xmlns:a16="http://schemas.microsoft.com/office/drawing/2014/main" id="{F18E1E3D-2CAC-63AC-B85B-BBEC9673820F}"/>
                  </a:ext>
                </a:extLst>
              </p:cNvPr>
              <p:cNvSpPr txBox="1"/>
              <p:nvPr/>
            </p:nvSpPr>
            <p:spPr>
              <a:xfrm>
                <a:off x="6332581" y="4575934"/>
                <a:ext cx="1246328" cy="319466"/>
              </a:xfrm>
              <a:prstGeom prst="rect">
                <a:avLst/>
              </a:prstGeom>
              <a:noFill/>
            </p:spPr>
            <p:txBody>
              <a:bodyPr wrap="square" rtlCol="0" anchor="ctr">
                <a:spAutoFit/>
              </a:bodyPr>
              <a:lstStyle/>
              <a:p>
                <a:pPr algn="ctr"/>
                <a:r>
                  <a:rPr lang="en-US" sz="800" kern="0" dirty="0">
                    <a:latin typeface="Arial" panose="020B0604020202020204" pitchFamily="34" charset="0"/>
                    <a:cs typeface="Arial" panose="020B0604020202020204" pitchFamily="34" charset="0"/>
                  </a:rPr>
                  <a:t>Expectations</a:t>
                </a:r>
                <a:endParaRPr lang="en-US" sz="800" dirty="0"/>
              </a:p>
            </p:txBody>
          </p:sp>
        </p:grpSp>
        <p:grpSp>
          <p:nvGrpSpPr>
            <p:cNvPr id="35" name="Group 34">
              <a:extLst>
                <a:ext uri="{FF2B5EF4-FFF2-40B4-BE49-F238E27FC236}">
                  <a16:creationId xmlns:a16="http://schemas.microsoft.com/office/drawing/2014/main" id="{5D097429-AAC1-9568-26F0-6CC9C765F132}"/>
                </a:ext>
              </a:extLst>
            </p:cNvPr>
            <p:cNvGrpSpPr/>
            <p:nvPr/>
          </p:nvGrpSpPr>
          <p:grpSpPr>
            <a:xfrm>
              <a:off x="2802657" y="722256"/>
              <a:ext cx="1676003" cy="752238"/>
              <a:chOff x="4027695" y="1669969"/>
              <a:chExt cx="1722603" cy="1002983"/>
            </a:xfrm>
          </p:grpSpPr>
          <p:sp>
            <p:nvSpPr>
              <p:cNvPr id="36" name="TextBox 35">
                <a:extLst>
                  <a:ext uri="{FF2B5EF4-FFF2-40B4-BE49-F238E27FC236}">
                    <a16:creationId xmlns:a16="http://schemas.microsoft.com/office/drawing/2014/main" id="{C85FCF60-1A85-ABBD-1467-41D68C839770}"/>
                  </a:ext>
                </a:extLst>
              </p:cNvPr>
              <p:cNvSpPr txBox="1"/>
              <p:nvPr/>
            </p:nvSpPr>
            <p:spPr>
              <a:xfrm>
                <a:off x="4027695" y="2057399"/>
                <a:ext cx="1722603" cy="615553"/>
              </a:xfrm>
              <a:prstGeom prst="rect">
                <a:avLst/>
              </a:prstGeom>
              <a:noFill/>
            </p:spPr>
            <p:txBody>
              <a:bodyPr wrap="square" rtlCol="0">
                <a:spAutoFit/>
              </a:bodyPr>
              <a:lstStyle/>
              <a:p>
                <a:r>
                  <a:rPr lang="en-US" sz="1200" kern="0" dirty="0">
                    <a:solidFill>
                      <a:schemeClr val="tx1">
                        <a:lumMod val="75000"/>
                        <a:lumOff val="25000"/>
                      </a:schemeClr>
                    </a:solidFill>
                    <a:latin typeface="Arial" panose="020B0604020202020204" pitchFamily="34" charset="0"/>
                    <a:cs typeface="Arial" panose="020B0604020202020204" pitchFamily="34" charset="0"/>
                  </a:rPr>
                  <a:t>Instructional Expectations from PD</a:t>
                </a:r>
                <a:endParaRPr lang="en-US" sz="1200" dirty="0">
                  <a:solidFill>
                    <a:schemeClr val="tx1">
                      <a:lumMod val="75000"/>
                      <a:lumOff val="25000"/>
                    </a:schemeClr>
                  </a:solidFill>
                </a:endParaRPr>
              </a:p>
            </p:txBody>
          </p:sp>
          <p:sp>
            <p:nvSpPr>
              <p:cNvPr id="37" name="TextBox 36">
                <a:extLst>
                  <a:ext uri="{FF2B5EF4-FFF2-40B4-BE49-F238E27FC236}">
                    <a16:creationId xmlns:a16="http://schemas.microsoft.com/office/drawing/2014/main" id="{CFE6112B-B2EE-8CAE-2B1A-BB0C00897F4A}"/>
                  </a:ext>
                </a:extLst>
              </p:cNvPr>
              <p:cNvSpPr txBox="1"/>
              <p:nvPr/>
            </p:nvSpPr>
            <p:spPr>
              <a:xfrm>
                <a:off x="4027695" y="1669969"/>
                <a:ext cx="1722603" cy="430886"/>
              </a:xfrm>
              <a:prstGeom prst="rect">
                <a:avLst/>
              </a:prstGeom>
              <a:noFill/>
            </p:spPr>
            <p:txBody>
              <a:bodyPr wrap="square" rtlCol="0">
                <a:spAutoFit/>
              </a:bodyPr>
              <a:lstStyle/>
              <a:p>
                <a:r>
                  <a:rPr lang="en-US" sz="1500" b="1" dirty="0">
                    <a:solidFill>
                      <a:schemeClr val="tx1">
                        <a:lumMod val="75000"/>
                        <a:lumOff val="25000"/>
                      </a:schemeClr>
                    </a:solidFill>
                    <a:latin typeface="Arial" panose="020B0604020202020204" pitchFamily="34" charset="0"/>
                    <a:cs typeface="Arial" panose="020B0604020202020204" pitchFamily="34" charset="0"/>
                  </a:rPr>
                  <a:t>2016</a:t>
                </a:r>
              </a:p>
            </p:txBody>
          </p:sp>
        </p:grpSp>
      </p:grpSp>
      <p:pic>
        <p:nvPicPr>
          <p:cNvPr id="6" name="Picture 5" descr="A person in a car&#10;&#10;AI-generated content may be incorrect.">
            <a:extLst>
              <a:ext uri="{FF2B5EF4-FFF2-40B4-BE49-F238E27FC236}">
                <a16:creationId xmlns:a16="http://schemas.microsoft.com/office/drawing/2014/main" id="{240CAE20-3495-B032-75D3-0DCF5C882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85014" y="1361164"/>
            <a:ext cx="1314038" cy="1149785"/>
          </a:xfrm>
          <a:prstGeom prst="rect">
            <a:avLst/>
          </a:prstGeom>
        </p:spPr>
      </p:pic>
    </p:spTree>
    <p:extLst>
      <p:ext uri="{BB962C8B-B14F-4D97-AF65-F5344CB8AC3E}">
        <p14:creationId xmlns:p14="http://schemas.microsoft.com/office/powerpoint/2010/main" val="2356666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233F5F"/>
          </a:solidFill>
        </p:spPr>
        <p:txBody>
          <a:bodyPr/>
          <a:lstStyle/>
          <a:p>
            <a:r>
              <a:rPr lang="en-US" dirty="0">
                <a:solidFill>
                  <a:schemeClr val="bg1"/>
                </a:solidFill>
              </a:rPr>
              <a:t>From Fragmentation to Framework</a:t>
            </a:r>
          </a:p>
        </p:txBody>
      </p:sp>
      <p:graphicFrame>
        <p:nvGraphicFramePr>
          <p:cNvPr id="5" name="Content Placeholder 2">
            <a:extLst>
              <a:ext uri="{FF2B5EF4-FFF2-40B4-BE49-F238E27FC236}">
                <a16:creationId xmlns:a16="http://schemas.microsoft.com/office/drawing/2014/main" id="{C5D14A51-6C65-5D4D-C671-87F52AB012BF}"/>
              </a:ext>
            </a:extLst>
          </p:cNvPr>
          <p:cNvGraphicFramePr>
            <a:graphicFrameLocks noGrp="1"/>
          </p:cNvGraphicFramePr>
          <p:nvPr>
            <p:ph idx="1"/>
            <p:extLst>
              <p:ext uri="{D42A27DB-BD31-4B8C-83A1-F6EECF244321}">
                <p14:modId xmlns:p14="http://schemas.microsoft.com/office/powerpoint/2010/main" val="2849942498"/>
              </p:ext>
            </p:extLst>
          </p:nvPr>
        </p:nvGraphicFramePr>
        <p:xfrm>
          <a:off x="457200" y="121713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Line Callout 2 3">
            <a:extLst>
              <a:ext uri="{FF2B5EF4-FFF2-40B4-BE49-F238E27FC236}">
                <a16:creationId xmlns:a16="http://schemas.microsoft.com/office/drawing/2014/main" id="{6A90E944-2887-E988-49FB-9CFF0494023D}"/>
              </a:ext>
            </a:extLst>
          </p:cNvPr>
          <p:cNvSpPr/>
          <p:nvPr/>
        </p:nvSpPr>
        <p:spPr>
          <a:xfrm>
            <a:off x="1054101" y="2161421"/>
            <a:ext cx="3035300" cy="711200"/>
          </a:xfrm>
          <a:prstGeom prst="borderCallout2">
            <a:avLst>
              <a:gd name="adj1" fmla="val 18750"/>
              <a:gd name="adj2" fmla="val -8333"/>
              <a:gd name="adj3" fmla="val 18750"/>
              <a:gd name="adj4" fmla="val -16667"/>
              <a:gd name="adj5" fmla="val 119270"/>
              <a:gd name="adj6" fmla="val -16418"/>
            </a:avLst>
          </a:prstGeom>
          <a:solidFill>
            <a:srgbClr val="233F5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What do you want instruction to look like?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A9E36A80-6826-AC53-36C1-AA86B73F61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CE7D2-BB65-2B93-B2C2-F7E87362B664}"/>
              </a:ext>
            </a:extLst>
          </p:cNvPr>
          <p:cNvSpPr>
            <a:spLocks noGrp="1"/>
          </p:cNvSpPr>
          <p:nvPr>
            <p:ph type="title"/>
          </p:nvPr>
        </p:nvSpPr>
        <p:spPr>
          <a:solidFill>
            <a:srgbClr val="233F5F"/>
          </a:solidFill>
        </p:spPr>
        <p:txBody>
          <a:bodyPr/>
          <a:lstStyle/>
          <a:p>
            <a:r>
              <a:rPr lang="en-US" b="1" dirty="0">
                <a:solidFill>
                  <a:schemeClr val="bg1"/>
                </a:solidFill>
              </a:rPr>
              <a:t>Instructional Expectations</a:t>
            </a:r>
          </a:p>
        </p:txBody>
      </p:sp>
      <p:graphicFrame>
        <p:nvGraphicFramePr>
          <p:cNvPr id="22" name="Content Placeholder 3">
            <a:extLst>
              <a:ext uri="{FF2B5EF4-FFF2-40B4-BE49-F238E27FC236}">
                <a16:creationId xmlns:a16="http://schemas.microsoft.com/office/drawing/2014/main" id="{8CB898EE-45B1-FCEB-E9CA-A3532BE06486}"/>
              </a:ext>
            </a:extLst>
          </p:cNvPr>
          <p:cNvGraphicFramePr>
            <a:graphicFrameLocks noGrp="1"/>
          </p:cNvGraphicFramePr>
          <p:nvPr>
            <p:ph idx="1"/>
            <p:extLst>
              <p:ext uri="{D42A27DB-BD31-4B8C-83A1-F6EECF244321}">
                <p14:modId xmlns:p14="http://schemas.microsoft.com/office/powerpoint/2010/main" val="168890172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849002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Custom 11">
      <a:dk1>
        <a:srgbClr val="000000"/>
      </a:dk1>
      <a:lt1>
        <a:srgbClr val="FFFFFF"/>
      </a:lt1>
      <a:dk2>
        <a:srgbClr val="000000"/>
      </a:dk2>
      <a:lt2>
        <a:srgbClr val="EEECE1"/>
      </a:lt2>
      <a:accent1>
        <a:srgbClr val="233F5F"/>
      </a:accent1>
      <a:accent2>
        <a:srgbClr val="233F6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11">
    <a:dk1>
      <a:srgbClr val="000000"/>
    </a:dk1>
    <a:lt1>
      <a:srgbClr val="FFFFFF"/>
    </a:lt1>
    <a:dk2>
      <a:srgbClr val="000000"/>
    </a:dk2>
    <a:lt2>
      <a:srgbClr val="EEECE1"/>
    </a:lt2>
    <a:accent1>
      <a:srgbClr val="233F5F"/>
    </a:accent1>
    <a:accent2>
      <a:srgbClr val="233F60"/>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Custom 11">
    <a:dk1>
      <a:srgbClr val="000000"/>
    </a:dk1>
    <a:lt1>
      <a:srgbClr val="FFFFFF"/>
    </a:lt1>
    <a:dk2>
      <a:srgbClr val="000000"/>
    </a:dk2>
    <a:lt2>
      <a:srgbClr val="EEECE1"/>
    </a:lt2>
    <a:accent1>
      <a:srgbClr val="233F5F"/>
    </a:accent1>
    <a:accent2>
      <a:srgbClr val="233F60"/>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Custom 11">
    <a:dk1>
      <a:srgbClr val="000000"/>
    </a:dk1>
    <a:lt1>
      <a:srgbClr val="FFFFFF"/>
    </a:lt1>
    <a:dk2>
      <a:srgbClr val="000000"/>
    </a:dk2>
    <a:lt2>
      <a:srgbClr val="EEECE1"/>
    </a:lt2>
    <a:accent1>
      <a:srgbClr val="233F5F"/>
    </a:accent1>
    <a:accent2>
      <a:srgbClr val="233F60"/>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25254</TotalTime>
  <Words>1717</Words>
  <Application>Microsoft Macintosh PowerPoint</Application>
  <PresentationFormat>On-screen Show (4:3)</PresentationFormat>
  <Paragraphs>290</Paragraphs>
  <Slides>30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Aptos</vt:lpstr>
      <vt:lpstr>Arial</vt:lpstr>
      <vt:lpstr>Arial Narrow</vt:lpstr>
      <vt:lpstr>Calibri</vt:lpstr>
      <vt:lpstr>Courier New</vt:lpstr>
      <vt:lpstr>Luckiest Guy</vt:lpstr>
      <vt:lpstr>Symbol</vt:lpstr>
      <vt:lpstr>Times New Roman</vt:lpstr>
      <vt:lpstr>Office Theme</vt:lpstr>
      <vt:lpstr>From Overload to Coherence</vt:lpstr>
      <vt:lpstr>Presenter</vt:lpstr>
      <vt:lpstr>The Reality of Leading Instruction</vt:lpstr>
      <vt:lpstr>The Leadership Challenge</vt:lpstr>
      <vt:lpstr>What Teachers Navigate</vt:lpstr>
      <vt:lpstr>The Cost of Misalignment</vt:lpstr>
      <vt:lpstr>Our Journey</vt:lpstr>
      <vt:lpstr>From Fragmentation to Framework</vt:lpstr>
      <vt:lpstr>Instructional Expectations</vt:lpstr>
      <vt:lpstr>Categories for Expectations</vt:lpstr>
      <vt:lpstr>Framework</vt:lpstr>
      <vt:lpstr>Our Journey</vt:lpstr>
      <vt:lpstr>Resources</vt:lpstr>
      <vt:lpstr>Our Journey</vt:lpstr>
      <vt:lpstr>From Fragmentation to Framework</vt:lpstr>
      <vt:lpstr>Evaluation – NCEES</vt:lpstr>
      <vt:lpstr>From Fragmentation to Framework</vt:lpstr>
      <vt:lpstr>Resources</vt:lpstr>
      <vt:lpstr>Our Journey</vt:lpstr>
      <vt:lpstr>From Fragmentation to Framework</vt:lpstr>
      <vt:lpstr>Framework</vt:lpstr>
      <vt:lpstr>From Fragmentation to Framework</vt:lpstr>
      <vt:lpstr>Our Journey</vt:lpstr>
      <vt:lpstr>From Fragmentation to Framework</vt:lpstr>
      <vt:lpstr>Driving Professional Development</vt:lpstr>
      <vt:lpstr>Continuous Improvement</vt:lpstr>
      <vt:lpstr>Framework</vt:lpstr>
      <vt:lpstr>Refine Expectation</vt:lpstr>
      <vt:lpstr>From Overload to Coherence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Vance Fishback</cp:lastModifiedBy>
  <cp:revision>12</cp:revision>
  <dcterms:created xsi:type="dcterms:W3CDTF">2013-01-27T09:14:16Z</dcterms:created>
  <dcterms:modified xsi:type="dcterms:W3CDTF">2026-06-08T23:33:12Z</dcterms:modified>
  <cp:category/>
</cp:coreProperties>
</file>