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9144000" cx="16256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8" roundtripDataSignature="AMtx7mgvRS8ItRDsrqDhlBUsnBiMxjzl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ab9d64e98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eab9d64e9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ab9d64e98_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ab9d64e9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ab9d64e98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ab9d64e9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title="ChatGPT Image Jun 10, 2026, 08_14_0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22493" cy="88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eab9d64e98_1_15" title="ChatGPT Image Jun 10, 2026, 08_29_5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05786" cy="88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eab9d64e98_1_11" title="ChatGPT Image Jun 10, 2026, 08_27_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05786" cy="88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eab9d64e98_1_11" title="Qq69h0vDyAUUlHm_Untitled 2026-06-09 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738" y="2175250"/>
            <a:ext cx="3520525" cy="35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eab9d64e98_1_5" title="ChatGPT Image Jun 10, 2026, 08_18_0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05786" cy="88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0" title="ChatGPT Image Jun 10, 2026, 08_23_2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05786" cy="88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 title="ChatGPT Image Jun 10, 2026, 08_12_0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25" y="-308025"/>
            <a:ext cx="15249550" cy="1016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