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ebas Neue Bold" panose="020B0606020202050201" pitchFamily="34" charset="0"/>
      <p:regular r:id="rId9"/>
      <p:bold r:id="rId10"/>
    </p:embeddedFont>
    <p:embeddedFont>
      <p:font typeface="Helvetica Bold" panose="020B0604020202020204" charset="0"/>
      <p:regular r:id="rId11"/>
    </p:embeddedFont>
    <p:embeddedFont>
      <p:font typeface="Montserrat" pitchFamily="2" charset="0"/>
      <p:regular r:id="rId12"/>
      <p:bold r:id="rId13"/>
      <p:italic r:id="rId14"/>
      <p:boldItalic r:id="rId15"/>
    </p:embeddedFont>
    <p:embeddedFont>
      <p:font typeface="Montserrat Bold" pitchFamily="2" charset="0"/>
      <p:regular r:id="rId16"/>
      <p:bold r:id="rId17"/>
    </p:embeddedFont>
    <p:embeddedFont>
      <p:font typeface="Montserrat Italics" panose="020B0604020202020204" charset="0"/>
      <p:regular r:id="rId18"/>
    </p:embeddedFont>
    <p:embeddedFont>
      <p:font typeface="Montserrat Medium Italics" panose="020B0604020202020204" charset="0"/>
      <p:regular r:id="rId19"/>
    </p:embeddedFont>
    <p:embeddedFont>
      <p:font typeface="Poppins" panose="00000500000000000000" pitchFamily="2" charset="0"/>
      <p:regular r:id="rId20"/>
    </p:embeddedFont>
    <p:embeddedFont>
      <p:font typeface="Poppins Semi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027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975509"/>
            <a:ext cx="18288000" cy="6956643"/>
            <a:chOff x="0" y="0"/>
            <a:chExt cx="4816593" cy="183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832202"/>
            </a:xfrm>
            <a:custGeom>
              <a:avLst/>
              <a:gdLst/>
              <a:ahLst/>
              <a:cxnLst/>
              <a:rect l="l" t="t" r="r" b="b"/>
              <a:pathLst>
                <a:path w="4816592" h="1832202">
                  <a:moveTo>
                    <a:pt x="33867" y="0"/>
                  </a:moveTo>
                  <a:lnTo>
                    <a:pt x="4782726" y="0"/>
                  </a:lnTo>
                  <a:cubicBezTo>
                    <a:pt x="4791708" y="0"/>
                    <a:pt x="4800322" y="3568"/>
                    <a:pt x="4806673" y="9919"/>
                  </a:cubicBezTo>
                  <a:cubicBezTo>
                    <a:pt x="4813024" y="16271"/>
                    <a:pt x="4816592" y="24885"/>
                    <a:pt x="4816592" y="33867"/>
                  </a:cubicBezTo>
                  <a:lnTo>
                    <a:pt x="4816592" y="1798335"/>
                  </a:lnTo>
                  <a:cubicBezTo>
                    <a:pt x="4816592" y="1817039"/>
                    <a:pt x="4801430" y="1832202"/>
                    <a:pt x="4782726" y="1832202"/>
                  </a:cubicBezTo>
                  <a:lnTo>
                    <a:pt x="33867" y="1832202"/>
                  </a:lnTo>
                  <a:cubicBezTo>
                    <a:pt x="15163" y="1832202"/>
                    <a:pt x="0" y="1817039"/>
                    <a:pt x="0" y="1798335"/>
                  </a:cubicBezTo>
                  <a:lnTo>
                    <a:pt x="0" y="33867"/>
                  </a:lnTo>
                  <a:cubicBezTo>
                    <a:pt x="0" y="15163"/>
                    <a:pt x="15163" y="0"/>
                    <a:pt x="33867" y="0"/>
                  </a:cubicBezTo>
                  <a:close/>
                </a:path>
              </a:pathLst>
            </a:custGeom>
            <a:solidFill>
              <a:srgbClr val="0401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870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349162" y="460002"/>
            <a:ext cx="8910138" cy="5276553"/>
          </a:xfrm>
          <a:custGeom>
            <a:avLst/>
            <a:gdLst/>
            <a:ahLst/>
            <a:cxnLst/>
            <a:rect l="l" t="t" r="r" b="b"/>
            <a:pathLst>
              <a:path w="8910138" h="5276553">
                <a:moveTo>
                  <a:pt x="0" y="0"/>
                </a:moveTo>
                <a:lnTo>
                  <a:pt x="8910138" y="0"/>
                </a:lnTo>
                <a:lnTo>
                  <a:pt x="8910138" y="5276552"/>
                </a:lnTo>
                <a:lnTo>
                  <a:pt x="0" y="5276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9331" y="8145541"/>
            <a:ext cx="5987332" cy="715235"/>
            <a:chOff x="0" y="0"/>
            <a:chExt cx="7983110" cy="95364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7983110" cy="953647"/>
              <a:chOff x="0" y="0"/>
              <a:chExt cx="1576911" cy="1883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76911" cy="188375"/>
              </a:xfrm>
              <a:custGeom>
                <a:avLst/>
                <a:gdLst/>
                <a:ahLst/>
                <a:cxnLst/>
                <a:rect l="l" t="t" r="r" b="b"/>
                <a:pathLst>
                  <a:path w="1576911" h="188375">
                    <a:moveTo>
                      <a:pt x="94187" y="0"/>
                    </a:moveTo>
                    <a:lnTo>
                      <a:pt x="1482723" y="0"/>
                    </a:lnTo>
                    <a:cubicBezTo>
                      <a:pt x="1507703" y="0"/>
                      <a:pt x="1531660" y="9923"/>
                      <a:pt x="1549324" y="27587"/>
                    </a:cubicBezTo>
                    <a:cubicBezTo>
                      <a:pt x="1566987" y="45250"/>
                      <a:pt x="1576911" y="69207"/>
                      <a:pt x="1576911" y="94187"/>
                    </a:cubicBezTo>
                    <a:lnTo>
                      <a:pt x="1576911" y="94187"/>
                    </a:lnTo>
                    <a:cubicBezTo>
                      <a:pt x="1576911" y="146206"/>
                      <a:pt x="1534741" y="188375"/>
                      <a:pt x="1482723" y="188375"/>
                    </a:cubicBezTo>
                    <a:lnTo>
                      <a:pt x="94187" y="188375"/>
                    </a:lnTo>
                    <a:cubicBezTo>
                      <a:pt x="69207" y="188375"/>
                      <a:pt x="45250" y="178451"/>
                      <a:pt x="27587" y="160788"/>
                    </a:cubicBezTo>
                    <a:cubicBezTo>
                      <a:pt x="9923" y="143124"/>
                      <a:pt x="0" y="119167"/>
                      <a:pt x="0" y="94187"/>
                    </a:cubicBezTo>
                    <a:lnTo>
                      <a:pt x="0" y="94187"/>
                    </a:lnTo>
                    <a:cubicBezTo>
                      <a:pt x="0" y="69207"/>
                      <a:pt x="9923" y="45250"/>
                      <a:pt x="27587" y="27587"/>
                    </a:cubicBezTo>
                    <a:cubicBezTo>
                      <a:pt x="45250" y="9923"/>
                      <a:pt x="69207" y="0"/>
                      <a:pt x="94187" y="0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576911" cy="226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7029463" y="0"/>
              <a:ext cx="953647" cy="953647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7352752" y="258269"/>
              <a:ext cx="307069" cy="459077"/>
            </a:xfrm>
            <a:custGeom>
              <a:avLst/>
              <a:gdLst/>
              <a:ahLst/>
              <a:cxnLst/>
              <a:rect l="l" t="t" r="r" b="b"/>
              <a:pathLst>
                <a:path w="307069" h="459077">
                  <a:moveTo>
                    <a:pt x="0" y="0"/>
                  </a:moveTo>
                  <a:lnTo>
                    <a:pt x="307069" y="0"/>
                  </a:lnTo>
                  <a:lnTo>
                    <a:pt x="307069" y="459078"/>
                  </a:lnTo>
                  <a:lnTo>
                    <a:pt x="0" y="459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789262" y="258172"/>
              <a:ext cx="6082695" cy="430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8" b="1" spc="557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SCAN TO SIGN UP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09125" y="1638402"/>
            <a:ext cx="5373422" cy="127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3"/>
              </a:lnSpc>
            </a:pPr>
            <a:r>
              <a:rPr lang="en-US" sz="9493" b="1">
                <a:solidFill>
                  <a:srgbClr val="04015C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WELCOME!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7461" y="3144419"/>
            <a:ext cx="6454893" cy="248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3"/>
              </a:lnSpc>
            </a:pPr>
            <a:r>
              <a:rPr lang="en-US" sz="9493" b="1">
                <a:solidFill>
                  <a:srgbClr val="FF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INDIANA CTO CLINIC 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1617" y="6609306"/>
            <a:ext cx="4742759" cy="983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47"/>
              </a:lnSpc>
            </a:pPr>
            <a:r>
              <a:rPr lang="en-US" sz="2698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Sign up to enter to win a door prize!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517" y="6292827"/>
            <a:ext cx="3705428" cy="37054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35765" y="3351640"/>
            <a:ext cx="14322978" cy="1432297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01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25801" y="-2962199"/>
            <a:ext cx="5924398" cy="592439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015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102411" y="724278"/>
            <a:ext cx="582021" cy="582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03709" y="1875414"/>
            <a:ext cx="4339529" cy="433952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17448" y="4240311"/>
            <a:ext cx="4339529" cy="433952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03709" y="1875414"/>
            <a:ext cx="4110006" cy="4110006"/>
            <a:chOff x="0" y="0"/>
            <a:chExt cx="13716000" cy="13716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2"/>
              <a:stretch>
                <a:fillRect l="-31218" t="-15134" r="-33872" b="-8684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8003432" y="4240311"/>
            <a:ext cx="4339529" cy="4339529"/>
            <a:chOff x="0" y="0"/>
            <a:chExt cx="13716000" cy="13716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3"/>
              <a:stretch>
                <a:fillRect l="-49926" t="-29103" r="-47483" b="-18773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3758712" y="4871118"/>
            <a:ext cx="3282906" cy="1482054"/>
            <a:chOff x="0" y="0"/>
            <a:chExt cx="864634" cy="39033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64634" cy="390335"/>
            </a:xfrm>
            <a:custGeom>
              <a:avLst/>
              <a:gdLst/>
              <a:ahLst/>
              <a:cxnLst/>
              <a:rect l="l" t="t" r="r" b="b"/>
              <a:pathLst>
                <a:path w="864634" h="390335">
                  <a:moveTo>
                    <a:pt x="61315" y="0"/>
                  </a:moveTo>
                  <a:lnTo>
                    <a:pt x="803319" y="0"/>
                  </a:lnTo>
                  <a:cubicBezTo>
                    <a:pt x="837182" y="0"/>
                    <a:pt x="864634" y="27451"/>
                    <a:pt x="864634" y="61315"/>
                  </a:cubicBezTo>
                  <a:lnTo>
                    <a:pt x="864634" y="329021"/>
                  </a:lnTo>
                  <a:cubicBezTo>
                    <a:pt x="864634" y="345282"/>
                    <a:pt x="858174" y="360878"/>
                    <a:pt x="846675" y="372377"/>
                  </a:cubicBezTo>
                  <a:cubicBezTo>
                    <a:pt x="835176" y="383875"/>
                    <a:pt x="819581" y="390335"/>
                    <a:pt x="803319" y="390335"/>
                  </a:cubicBezTo>
                  <a:lnTo>
                    <a:pt x="61315" y="390335"/>
                  </a:lnTo>
                  <a:cubicBezTo>
                    <a:pt x="27451" y="390335"/>
                    <a:pt x="0" y="362884"/>
                    <a:pt x="0" y="329021"/>
                  </a:cubicBezTo>
                  <a:lnTo>
                    <a:pt x="0" y="61315"/>
                  </a:lnTo>
                  <a:cubicBezTo>
                    <a:pt x="0" y="27451"/>
                    <a:pt x="27451" y="0"/>
                    <a:pt x="61315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64634" cy="428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987213" y="7374244"/>
            <a:ext cx="3207035" cy="1482054"/>
            <a:chOff x="0" y="0"/>
            <a:chExt cx="844651" cy="39033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44651" cy="390335"/>
            </a:xfrm>
            <a:custGeom>
              <a:avLst/>
              <a:gdLst/>
              <a:ahLst/>
              <a:cxnLst/>
              <a:rect l="l" t="t" r="r" b="b"/>
              <a:pathLst>
                <a:path w="844651" h="390335">
                  <a:moveTo>
                    <a:pt x="62765" y="0"/>
                  </a:moveTo>
                  <a:lnTo>
                    <a:pt x="781886" y="0"/>
                  </a:lnTo>
                  <a:cubicBezTo>
                    <a:pt x="798533" y="0"/>
                    <a:pt x="814497" y="6613"/>
                    <a:pt x="826268" y="18383"/>
                  </a:cubicBezTo>
                  <a:cubicBezTo>
                    <a:pt x="838039" y="30154"/>
                    <a:pt x="844651" y="46119"/>
                    <a:pt x="844651" y="62765"/>
                  </a:cubicBezTo>
                  <a:lnTo>
                    <a:pt x="844651" y="327570"/>
                  </a:lnTo>
                  <a:cubicBezTo>
                    <a:pt x="844651" y="344216"/>
                    <a:pt x="838039" y="360181"/>
                    <a:pt x="826268" y="371952"/>
                  </a:cubicBezTo>
                  <a:cubicBezTo>
                    <a:pt x="814497" y="383722"/>
                    <a:pt x="798533" y="390335"/>
                    <a:pt x="781886" y="390335"/>
                  </a:cubicBezTo>
                  <a:lnTo>
                    <a:pt x="62765" y="390335"/>
                  </a:lnTo>
                  <a:cubicBezTo>
                    <a:pt x="46119" y="390335"/>
                    <a:pt x="30154" y="383722"/>
                    <a:pt x="18383" y="371952"/>
                  </a:cubicBezTo>
                  <a:cubicBezTo>
                    <a:pt x="6613" y="360181"/>
                    <a:pt x="0" y="344216"/>
                    <a:pt x="0" y="327570"/>
                  </a:cubicBezTo>
                  <a:lnTo>
                    <a:pt x="0" y="62765"/>
                  </a:lnTo>
                  <a:cubicBezTo>
                    <a:pt x="0" y="46119"/>
                    <a:pt x="6613" y="30154"/>
                    <a:pt x="18383" y="18383"/>
                  </a:cubicBezTo>
                  <a:cubicBezTo>
                    <a:pt x="30154" y="6613"/>
                    <a:pt x="46119" y="0"/>
                    <a:pt x="62765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44651" cy="428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7235772" y="838578"/>
            <a:ext cx="3935059" cy="87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95"/>
              </a:lnSpc>
            </a:pPr>
            <a:r>
              <a:rPr lang="en-US" sz="6495" b="1">
                <a:solidFill>
                  <a:srgbClr val="04015C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MEET YOUR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35772" y="1822728"/>
            <a:ext cx="5502881" cy="87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95"/>
              </a:lnSpc>
            </a:pPr>
            <a:r>
              <a:rPr lang="en-US" sz="6495" b="1">
                <a:solidFill>
                  <a:srgbClr val="FF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PRESENTERS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2911200" y="2224954"/>
            <a:ext cx="4339529" cy="433952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911200" y="2224954"/>
            <a:ext cx="4110006" cy="4110006"/>
            <a:chOff x="0" y="0"/>
            <a:chExt cx="13716000" cy="13716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4"/>
              <a:stretch>
                <a:fillRect l="-20954" t="-582" r="-20372" b="-40745"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15080965" y="5358887"/>
            <a:ext cx="3207035" cy="1828153"/>
            <a:chOff x="0" y="0"/>
            <a:chExt cx="844651" cy="48148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44651" cy="481489"/>
            </a:xfrm>
            <a:custGeom>
              <a:avLst/>
              <a:gdLst/>
              <a:ahLst/>
              <a:cxnLst/>
              <a:rect l="l" t="t" r="r" b="b"/>
              <a:pathLst>
                <a:path w="844651" h="481489">
                  <a:moveTo>
                    <a:pt x="62765" y="0"/>
                  </a:moveTo>
                  <a:lnTo>
                    <a:pt x="781886" y="0"/>
                  </a:lnTo>
                  <a:cubicBezTo>
                    <a:pt x="798533" y="0"/>
                    <a:pt x="814497" y="6613"/>
                    <a:pt x="826268" y="18383"/>
                  </a:cubicBezTo>
                  <a:cubicBezTo>
                    <a:pt x="838039" y="30154"/>
                    <a:pt x="844651" y="46119"/>
                    <a:pt x="844651" y="62765"/>
                  </a:cubicBezTo>
                  <a:lnTo>
                    <a:pt x="844651" y="418724"/>
                  </a:lnTo>
                  <a:cubicBezTo>
                    <a:pt x="844651" y="435370"/>
                    <a:pt x="838039" y="451335"/>
                    <a:pt x="826268" y="463105"/>
                  </a:cubicBezTo>
                  <a:cubicBezTo>
                    <a:pt x="814497" y="474876"/>
                    <a:pt x="798533" y="481489"/>
                    <a:pt x="781886" y="481489"/>
                  </a:cubicBezTo>
                  <a:lnTo>
                    <a:pt x="62765" y="481489"/>
                  </a:lnTo>
                  <a:cubicBezTo>
                    <a:pt x="46119" y="481489"/>
                    <a:pt x="30154" y="474876"/>
                    <a:pt x="18383" y="463105"/>
                  </a:cubicBezTo>
                  <a:cubicBezTo>
                    <a:pt x="6613" y="451335"/>
                    <a:pt x="0" y="435370"/>
                    <a:pt x="0" y="418724"/>
                  </a:cubicBezTo>
                  <a:lnTo>
                    <a:pt x="0" y="62765"/>
                  </a:lnTo>
                  <a:cubicBezTo>
                    <a:pt x="0" y="46119"/>
                    <a:pt x="6613" y="30154"/>
                    <a:pt x="18383" y="18383"/>
                  </a:cubicBezTo>
                  <a:cubicBezTo>
                    <a:pt x="30154" y="6613"/>
                    <a:pt x="46119" y="0"/>
                    <a:pt x="62765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44651" cy="519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4028549" y="5218372"/>
            <a:ext cx="2743233" cy="4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7"/>
              </a:lnSpc>
              <a:spcBef>
                <a:spcPct val="0"/>
              </a:spcBef>
            </a:pPr>
            <a:r>
              <a:rPr lang="en-US" sz="249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Dave Hadley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457118" y="5628126"/>
            <a:ext cx="1886095" cy="53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9"/>
              </a:lnSpc>
            </a:pPr>
            <a:r>
              <a:rPr lang="en-US" sz="1506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President</a:t>
            </a:r>
          </a:p>
          <a:p>
            <a:pPr marL="0" lvl="0" indent="0" algn="ctr">
              <a:lnSpc>
                <a:spcPts val="2109"/>
              </a:lnSpc>
              <a:spcBef>
                <a:spcPct val="0"/>
              </a:spcBef>
            </a:pPr>
            <a:r>
              <a:rPr lang="en-US" sz="1506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WNS Security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219114" y="7721497"/>
            <a:ext cx="2743233" cy="4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7"/>
              </a:lnSpc>
              <a:spcBef>
                <a:spcPct val="0"/>
              </a:spcBef>
            </a:pPr>
            <a:r>
              <a:rPr lang="en-US" sz="249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Kyle McKinley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647683" y="8131252"/>
            <a:ext cx="1886095" cy="53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9"/>
              </a:lnSpc>
            </a:pPr>
            <a:r>
              <a:rPr lang="en-US" sz="1506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Project Manager</a:t>
            </a:r>
          </a:p>
          <a:p>
            <a:pPr marL="0" lvl="0" indent="0" algn="ctr">
              <a:lnSpc>
                <a:spcPts val="2109"/>
              </a:lnSpc>
              <a:spcBef>
                <a:spcPct val="0"/>
              </a:spcBef>
            </a:pPr>
            <a:r>
              <a:rPr lang="en-US" sz="1506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WNS Security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312866" y="5706141"/>
            <a:ext cx="2743233" cy="4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7"/>
              </a:lnSpc>
              <a:spcBef>
                <a:spcPct val="0"/>
              </a:spcBef>
            </a:pPr>
            <a:r>
              <a:rPr lang="en-US" sz="249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Jamie Ramos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533618" y="6080836"/>
            <a:ext cx="2301729" cy="799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9"/>
              </a:lnSpc>
            </a:pPr>
            <a:r>
              <a:rPr lang="en-US" sz="1506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Director of Technology</a:t>
            </a:r>
          </a:p>
          <a:p>
            <a:pPr marL="0" lvl="0" indent="0" algn="ctr">
              <a:lnSpc>
                <a:spcPts val="2109"/>
              </a:lnSpc>
              <a:spcBef>
                <a:spcPct val="0"/>
              </a:spcBef>
            </a:pPr>
            <a:r>
              <a:rPr lang="en-US" sz="1506" b="1" i="1">
                <a:solidFill>
                  <a:srgbClr val="FFFFFF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Carroll Consolidated School Corporation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2411" y="724278"/>
            <a:ext cx="582021" cy="58202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19127" y="2260854"/>
            <a:ext cx="2865617" cy="2961533"/>
            <a:chOff x="0" y="0"/>
            <a:chExt cx="6362700" cy="6575666"/>
          </a:xfrm>
        </p:grpSpPr>
        <p:sp>
          <p:nvSpPr>
            <p:cNvPr id="6" name="Freeform 6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blipFill>
              <a:blip r:embed="rId2"/>
              <a:stretch>
                <a:fillRect l="-27563" r="-27563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5575482" y="2260854"/>
            <a:ext cx="4915055" cy="2949033"/>
            <a:chOff x="0" y="0"/>
            <a:chExt cx="6350000" cy="381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3"/>
              <a:stretch>
                <a:fillRect l="-2631" r="-263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033009" y="4461927"/>
            <a:ext cx="3366297" cy="2796583"/>
            <a:chOff x="0" y="0"/>
            <a:chExt cx="886597" cy="7365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6597" cy="736549"/>
            </a:xfrm>
            <a:custGeom>
              <a:avLst/>
              <a:gdLst/>
              <a:ahLst/>
              <a:cxnLst/>
              <a:rect l="l" t="t" r="r" b="b"/>
              <a:pathLst>
                <a:path w="886597" h="736549">
                  <a:moveTo>
                    <a:pt x="114992" y="0"/>
                  </a:moveTo>
                  <a:lnTo>
                    <a:pt x="771605" y="0"/>
                  </a:lnTo>
                  <a:cubicBezTo>
                    <a:pt x="835113" y="0"/>
                    <a:pt x="886597" y="51484"/>
                    <a:pt x="886597" y="114992"/>
                  </a:cubicBezTo>
                  <a:lnTo>
                    <a:pt x="886597" y="621557"/>
                  </a:lnTo>
                  <a:cubicBezTo>
                    <a:pt x="886597" y="685065"/>
                    <a:pt x="835113" y="736549"/>
                    <a:pt x="771605" y="736549"/>
                  </a:cubicBezTo>
                  <a:lnTo>
                    <a:pt x="114992" y="736549"/>
                  </a:lnTo>
                  <a:cubicBezTo>
                    <a:pt x="51484" y="736549"/>
                    <a:pt x="0" y="685065"/>
                    <a:pt x="0" y="621557"/>
                  </a:cubicBezTo>
                  <a:lnTo>
                    <a:pt x="0" y="114992"/>
                  </a:lnTo>
                  <a:cubicBezTo>
                    <a:pt x="0" y="51484"/>
                    <a:pt x="51484" y="0"/>
                    <a:pt x="114992" y="0"/>
                  </a:cubicBezTo>
                  <a:close/>
                </a:path>
              </a:pathLst>
            </a:custGeom>
            <a:solidFill>
              <a:srgbClr val="FF0000">
                <a:alpha val="8980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86597" cy="774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69329" y="6172145"/>
            <a:ext cx="5224634" cy="87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95"/>
              </a:lnSpc>
            </a:pPr>
            <a:r>
              <a:rPr lang="en-US" sz="6495" b="1">
                <a:solidFill>
                  <a:srgbClr val="04015C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THE REALITY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69329" y="7156295"/>
            <a:ext cx="5224634" cy="87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95"/>
              </a:lnSpc>
            </a:pPr>
            <a:r>
              <a:rPr lang="en-US" sz="6495" b="1">
                <a:solidFill>
                  <a:srgbClr val="FF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SCHOOLS FACE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94606" y="2656220"/>
            <a:ext cx="3891618" cy="128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7"/>
              </a:lnSpc>
              <a:spcBef>
                <a:spcPct val="0"/>
              </a:spcBef>
            </a:pPr>
            <a:r>
              <a:rPr lang="en-US" sz="2498" b="1">
                <a:solidFill>
                  <a:srgbClr val="04015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School leaders are expected to do more with less.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52908" y="5323008"/>
            <a:ext cx="2326499" cy="100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Limited budgets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90636" y="4747616"/>
            <a:ext cx="582021" cy="58202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11458" y="6791363"/>
            <a:ext cx="3366297" cy="2796583"/>
            <a:chOff x="0" y="0"/>
            <a:chExt cx="886597" cy="7365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86597" cy="736549"/>
            </a:xfrm>
            <a:custGeom>
              <a:avLst/>
              <a:gdLst/>
              <a:ahLst/>
              <a:cxnLst/>
              <a:rect l="l" t="t" r="r" b="b"/>
              <a:pathLst>
                <a:path w="886597" h="736549">
                  <a:moveTo>
                    <a:pt x="114992" y="0"/>
                  </a:moveTo>
                  <a:lnTo>
                    <a:pt x="771605" y="0"/>
                  </a:lnTo>
                  <a:cubicBezTo>
                    <a:pt x="835113" y="0"/>
                    <a:pt x="886597" y="51484"/>
                    <a:pt x="886597" y="114992"/>
                  </a:cubicBezTo>
                  <a:lnTo>
                    <a:pt x="886597" y="621557"/>
                  </a:lnTo>
                  <a:cubicBezTo>
                    <a:pt x="886597" y="685065"/>
                    <a:pt x="835113" y="736549"/>
                    <a:pt x="771605" y="736549"/>
                  </a:cubicBezTo>
                  <a:lnTo>
                    <a:pt x="114992" y="736549"/>
                  </a:lnTo>
                  <a:cubicBezTo>
                    <a:pt x="51484" y="736549"/>
                    <a:pt x="0" y="685065"/>
                    <a:pt x="0" y="621557"/>
                  </a:cubicBezTo>
                  <a:lnTo>
                    <a:pt x="0" y="114992"/>
                  </a:lnTo>
                  <a:cubicBezTo>
                    <a:pt x="0" y="51484"/>
                    <a:pt x="51484" y="0"/>
                    <a:pt x="114992" y="0"/>
                  </a:cubicBezTo>
                  <a:close/>
                </a:path>
              </a:pathLst>
            </a:custGeom>
            <a:solidFill>
              <a:srgbClr val="04015C">
                <a:alpha val="89804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86597" cy="774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731357" y="7652444"/>
            <a:ext cx="2326499" cy="100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Failing systems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876696" y="4659554"/>
            <a:ext cx="3366297" cy="2796583"/>
            <a:chOff x="0" y="0"/>
            <a:chExt cx="886597" cy="73654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86597" cy="736549"/>
            </a:xfrm>
            <a:custGeom>
              <a:avLst/>
              <a:gdLst/>
              <a:ahLst/>
              <a:cxnLst/>
              <a:rect l="l" t="t" r="r" b="b"/>
              <a:pathLst>
                <a:path w="886597" h="736549">
                  <a:moveTo>
                    <a:pt x="114992" y="0"/>
                  </a:moveTo>
                  <a:lnTo>
                    <a:pt x="771605" y="0"/>
                  </a:lnTo>
                  <a:cubicBezTo>
                    <a:pt x="835113" y="0"/>
                    <a:pt x="886597" y="51484"/>
                    <a:pt x="886597" y="114992"/>
                  </a:cubicBezTo>
                  <a:lnTo>
                    <a:pt x="886597" y="621557"/>
                  </a:lnTo>
                  <a:cubicBezTo>
                    <a:pt x="886597" y="685065"/>
                    <a:pt x="835113" y="736549"/>
                    <a:pt x="771605" y="736549"/>
                  </a:cubicBezTo>
                  <a:lnTo>
                    <a:pt x="114992" y="736549"/>
                  </a:lnTo>
                  <a:cubicBezTo>
                    <a:pt x="51484" y="736549"/>
                    <a:pt x="0" y="685065"/>
                    <a:pt x="0" y="621557"/>
                  </a:cubicBezTo>
                  <a:lnTo>
                    <a:pt x="0" y="114992"/>
                  </a:lnTo>
                  <a:cubicBezTo>
                    <a:pt x="0" y="51484"/>
                    <a:pt x="51484" y="0"/>
                    <a:pt x="114992" y="0"/>
                  </a:cubicBezTo>
                  <a:close/>
                </a:path>
              </a:pathLst>
            </a:custGeom>
            <a:solidFill>
              <a:srgbClr val="FF0000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86597" cy="774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396595" y="5520635"/>
            <a:ext cx="2326499" cy="100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Aging equipment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45647" y="-4364694"/>
            <a:ext cx="11809370" cy="118093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01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71076" y="1796357"/>
            <a:ext cx="6769233" cy="676923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968290" y="737690"/>
            <a:ext cx="582021" cy="582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45647" y="1539991"/>
            <a:ext cx="6863224" cy="686322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64731" y="2968285"/>
            <a:ext cx="582021" cy="582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272072" y="7993109"/>
            <a:ext cx="582021" cy="5820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122219" y="3259295"/>
            <a:ext cx="5110080" cy="3026172"/>
          </a:xfrm>
          <a:custGeom>
            <a:avLst/>
            <a:gdLst/>
            <a:ahLst/>
            <a:cxnLst/>
            <a:rect l="l" t="t" r="r" b="b"/>
            <a:pathLst>
              <a:path w="5110080" h="3026172">
                <a:moveTo>
                  <a:pt x="0" y="0"/>
                </a:moveTo>
                <a:lnTo>
                  <a:pt x="5110080" y="0"/>
                </a:lnTo>
                <a:lnTo>
                  <a:pt x="5110080" y="3026172"/>
                </a:lnTo>
                <a:lnTo>
                  <a:pt x="0" y="3026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142672" y="2759003"/>
            <a:ext cx="5414311" cy="69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68"/>
              </a:lnSpc>
            </a:pPr>
            <a:r>
              <a:rPr lang="en-US" sz="5168" b="1">
                <a:solidFill>
                  <a:srgbClr val="04015C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 SOLUTION?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42672" y="3884308"/>
            <a:ext cx="4026750" cy="134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68"/>
              </a:lnSpc>
            </a:pPr>
            <a:r>
              <a:rPr lang="en-US" sz="5168" b="1">
                <a:solidFill>
                  <a:srgbClr val="FF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YOUR SECURITY GRAND PLAN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42672" y="5533489"/>
            <a:ext cx="4026750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4015C"/>
                </a:solidFill>
                <a:latin typeface="Montserrat"/>
                <a:ea typeface="Montserrat"/>
                <a:cs typeface="Montserrat"/>
                <a:sym typeface="Montserrat"/>
              </a:rPr>
              <a:t>A strategic roadmap for improving school security over time based on risk, budget, and priorities.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09152" y="2777529"/>
            <a:ext cx="12171611" cy="5595250"/>
          </a:xfrm>
          <a:custGeom>
            <a:avLst/>
            <a:gdLst/>
            <a:ahLst/>
            <a:cxnLst/>
            <a:rect l="l" t="t" r="r" b="b"/>
            <a:pathLst>
              <a:path w="12171611" h="5595250">
                <a:moveTo>
                  <a:pt x="0" y="0"/>
                </a:moveTo>
                <a:lnTo>
                  <a:pt x="12171611" y="0"/>
                </a:lnTo>
                <a:lnTo>
                  <a:pt x="12171611" y="5595249"/>
                </a:lnTo>
                <a:lnTo>
                  <a:pt x="0" y="55952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58360" y="2346917"/>
            <a:ext cx="5806491" cy="2796583"/>
            <a:chOff x="0" y="0"/>
            <a:chExt cx="1529282" cy="736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29282" cy="736549"/>
            </a:xfrm>
            <a:custGeom>
              <a:avLst/>
              <a:gdLst/>
              <a:ahLst/>
              <a:cxnLst/>
              <a:rect l="l" t="t" r="r" b="b"/>
              <a:pathLst>
                <a:path w="1529282" h="736549">
                  <a:moveTo>
                    <a:pt x="66666" y="0"/>
                  </a:moveTo>
                  <a:lnTo>
                    <a:pt x="1462616" y="0"/>
                  </a:lnTo>
                  <a:cubicBezTo>
                    <a:pt x="1480297" y="0"/>
                    <a:pt x="1497253" y="7024"/>
                    <a:pt x="1509756" y="19526"/>
                  </a:cubicBezTo>
                  <a:cubicBezTo>
                    <a:pt x="1522258" y="32028"/>
                    <a:pt x="1529282" y="48985"/>
                    <a:pt x="1529282" y="66666"/>
                  </a:cubicBezTo>
                  <a:lnTo>
                    <a:pt x="1529282" y="669882"/>
                  </a:lnTo>
                  <a:cubicBezTo>
                    <a:pt x="1529282" y="687563"/>
                    <a:pt x="1522258" y="704520"/>
                    <a:pt x="1509756" y="717022"/>
                  </a:cubicBezTo>
                  <a:cubicBezTo>
                    <a:pt x="1497253" y="729525"/>
                    <a:pt x="1480297" y="736549"/>
                    <a:pt x="1462616" y="736549"/>
                  </a:cubicBezTo>
                  <a:lnTo>
                    <a:pt x="66666" y="736549"/>
                  </a:lnTo>
                  <a:cubicBezTo>
                    <a:pt x="48985" y="736549"/>
                    <a:pt x="32028" y="729525"/>
                    <a:pt x="19526" y="717022"/>
                  </a:cubicBezTo>
                  <a:cubicBezTo>
                    <a:pt x="7024" y="704520"/>
                    <a:pt x="0" y="687563"/>
                    <a:pt x="0" y="669882"/>
                  </a:cubicBezTo>
                  <a:lnTo>
                    <a:pt x="0" y="66666"/>
                  </a:lnTo>
                  <a:cubicBezTo>
                    <a:pt x="0" y="48985"/>
                    <a:pt x="7024" y="32028"/>
                    <a:pt x="19526" y="19526"/>
                  </a:cubicBezTo>
                  <a:cubicBezTo>
                    <a:pt x="32028" y="7024"/>
                    <a:pt x="48985" y="0"/>
                    <a:pt x="66666" y="0"/>
                  </a:cubicBezTo>
                  <a:close/>
                </a:path>
              </a:pathLst>
            </a:custGeom>
            <a:solidFill>
              <a:srgbClr val="04015C">
                <a:alpha val="8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29282" cy="774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80458" y="2670759"/>
            <a:ext cx="962296" cy="1021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</a:pPr>
            <a:r>
              <a:rPr lang="en-US" sz="7200" b="1">
                <a:solidFill>
                  <a:srgbClr val="FBFBFB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21755" y="3939632"/>
            <a:ext cx="3879702" cy="95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en-US" sz="3293" b="1">
                <a:solidFill>
                  <a:srgbClr val="FFFFFF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Audit: Know what you have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57595" y="3190308"/>
            <a:ext cx="6237114" cy="2796583"/>
            <a:chOff x="0" y="0"/>
            <a:chExt cx="1642697" cy="7365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2697" cy="736549"/>
            </a:xfrm>
            <a:custGeom>
              <a:avLst/>
              <a:gdLst/>
              <a:ahLst/>
              <a:cxnLst/>
              <a:rect l="l" t="t" r="r" b="b"/>
              <a:pathLst>
                <a:path w="1642697" h="736549">
                  <a:moveTo>
                    <a:pt x="62063" y="0"/>
                  </a:moveTo>
                  <a:lnTo>
                    <a:pt x="1580633" y="0"/>
                  </a:lnTo>
                  <a:cubicBezTo>
                    <a:pt x="1597094" y="0"/>
                    <a:pt x="1612880" y="6539"/>
                    <a:pt x="1624519" y="18178"/>
                  </a:cubicBezTo>
                  <a:cubicBezTo>
                    <a:pt x="1636158" y="29817"/>
                    <a:pt x="1642697" y="45603"/>
                    <a:pt x="1642697" y="62063"/>
                  </a:cubicBezTo>
                  <a:lnTo>
                    <a:pt x="1642697" y="674485"/>
                  </a:lnTo>
                  <a:cubicBezTo>
                    <a:pt x="1642697" y="708762"/>
                    <a:pt x="1614910" y="736549"/>
                    <a:pt x="1580633" y="736549"/>
                  </a:cubicBezTo>
                  <a:lnTo>
                    <a:pt x="62063" y="736549"/>
                  </a:lnTo>
                  <a:cubicBezTo>
                    <a:pt x="27787" y="736549"/>
                    <a:pt x="0" y="708762"/>
                    <a:pt x="0" y="674485"/>
                  </a:cubicBezTo>
                  <a:lnTo>
                    <a:pt x="0" y="62063"/>
                  </a:lnTo>
                  <a:cubicBezTo>
                    <a:pt x="0" y="27787"/>
                    <a:pt x="27787" y="0"/>
                    <a:pt x="62063" y="0"/>
                  </a:cubicBezTo>
                  <a:close/>
                </a:path>
              </a:pathLst>
            </a:custGeom>
            <a:solidFill>
              <a:srgbClr val="FF0000">
                <a:alpha val="8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642697" cy="774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837258" y="4790794"/>
            <a:ext cx="4477789" cy="95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en-US" sz="3293" b="1">
                <a:solidFill>
                  <a:srgbClr val="FFFFFF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Build: Define where you want to go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84781" y="3525427"/>
            <a:ext cx="982741" cy="1025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53"/>
              </a:lnSpc>
            </a:pPr>
            <a:r>
              <a:rPr lang="en-US" sz="7353" b="1">
                <a:solidFill>
                  <a:srgbClr val="FFFFFF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841327" y="5986890"/>
            <a:ext cx="5806491" cy="2796583"/>
            <a:chOff x="0" y="0"/>
            <a:chExt cx="1529282" cy="7365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29282" cy="736549"/>
            </a:xfrm>
            <a:custGeom>
              <a:avLst/>
              <a:gdLst/>
              <a:ahLst/>
              <a:cxnLst/>
              <a:rect l="l" t="t" r="r" b="b"/>
              <a:pathLst>
                <a:path w="1529282" h="736549">
                  <a:moveTo>
                    <a:pt x="66666" y="0"/>
                  </a:moveTo>
                  <a:lnTo>
                    <a:pt x="1462616" y="0"/>
                  </a:lnTo>
                  <a:cubicBezTo>
                    <a:pt x="1480297" y="0"/>
                    <a:pt x="1497253" y="7024"/>
                    <a:pt x="1509756" y="19526"/>
                  </a:cubicBezTo>
                  <a:cubicBezTo>
                    <a:pt x="1522258" y="32028"/>
                    <a:pt x="1529282" y="48985"/>
                    <a:pt x="1529282" y="66666"/>
                  </a:cubicBezTo>
                  <a:lnTo>
                    <a:pt x="1529282" y="669882"/>
                  </a:lnTo>
                  <a:cubicBezTo>
                    <a:pt x="1529282" y="687563"/>
                    <a:pt x="1522258" y="704520"/>
                    <a:pt x="1509756" y="717022"/>
                  </a:cubicBezTo>
                  <a:cubicBezTo>
                    <a:pt x="1497253" y="729525"/>
                    <a:pt x="1480297" y="736549"/>
                    <a:pt x="1462616" y="736549"/>
                  </a:cubicBezTo>
                  <a:lnTo>
                    <a:pt x="66666" y="736549"/>
                  </a:lnTo>
                  <a:cubicBezTo>
                    <a:pt x="48985" y="736549"/>
                    <a:pt x="32028" y="729525"/>
                    <a:pt x="19526" y="717022"/>
                  </a:cubicBezTo>
                  <a:cubicBezTo>
                    <a:pt x="7024" y="704520"/>
                    <a:pt x="0" y="687563"/>
                    <a:pt x="0" y="669882"/>
                  </a:cubicBezTo>
                  <a:lnTo>
                    <a:pt x="0" y="66666"/>
                  </a:lnTo>
                  <a:cubicBezTo>
                    <a:pt x="0" y="48985"/>
                    <a:pt x="7024" y="32028"/>
                    <a:pt x="19526" y="19526"/>
                  </a:cubicBezTo>
                  <a:cubicBezTo>
                    <a:pt x="32028" y="7024"/>
                    <a:pt x="48985" y="0"/>
                    <a:pt x="66666" y="0"/>
                  </a:cubicBezTo>
                  <a:close/>
                </a:path>
              </a:pathLst>
            </a:custGeom>
            <a:solidFill>
              <a:srgbClr val="04015C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529282" cy="774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409984" y="7579709"/>
            <a:ext cx="4669176" cy="95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en-US" sz="3293" b="1">
                <a:solidFill>
                  <a:srgbClr val="FFFFFF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Plan: Prioritize investments over time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63286" y="6310627"/>
            <a:ext cx="962572" cy="102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3"/>
              </a:lnSpc>
            </a:pPr>
            <a:r>
              <a:rPr lang="en-US" sz="7203" b="1">
                <a:solidFill>
                  <a:srgbClr val="FBFBFB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3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440562" y="6830281"/>
            <a:ext cx="6237114" cy="2796583"/>
            <a:chOff x="0" y="0"/>
            <a:chExt cx="1642697" cy="73654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42697" cy="736549"/>
            </a:xfrm>
            <a:custGeom>
              <a:avLst/>
              <a:gdLst/>
              <a:ahLst/>
              <a:cxnLst/>
              <a:rect l="l" t="t" r="r" b="b"/>
              <a:pathLst>
                <a:path w="1642697" h="736549">
                  <a:moveTo>
                    <a:pt x="62063" y="0"/>
                  </a:moveTo>
                  <a:lnTo>
                    <a:pt x="1580633" y="0"/>
                  </a:lnTo>
                  <a:cubicBezTo>
                    <a:pt x="1597094" y="0"/>
                    <a:pt x="1612880" y="6539"/>
                    <a:pt x="1624519" y="18178"/>
                  </a:cubicBezTo>
                  <a:cubicBezTo>
                    <a:pt x="1636158" y="29817"/>
                    <a:pt x="1642697" y="45603"/>
                    <a:pt x="1642697" y="62063"/>
                  </a:cubicBezTo>
                  <a:lnTo>
                    <a:pt x="1642697" y="674485"/>
                  </a:lnTo>
                  <a:cubicBezTo>
                    <a:pt x="1642697" y="708762"/>
                    <a:pt x="1614910" y="736549"/>
                    <a:pt x="1580633" y="736549"/>
                  </a:cubicBezTo>
                  <a:lnTo>
                    <a:pt x="62063" y="736549"/>
                  </a:lnTo>
                  <a:cubicBezTo>
                    <a:pt x="27787" y="736549"/>
                    <a:pt x="0" y="708762"/>
                    <a:pt x="0" y="674485"/>
                  </a:cubicBezTo>
                  <a:lnTo>
                    <a:pt x="0" y="62063"/>
                  </a:lnTo>
                  <a:cubicBezTo>
                    <a:pt x="0" y="27787"/>
                    <a:pt x="27787" y="0"/>
                    <a:pt x="62063" y="0"/>
                  </a:cubicBezTo>
                  <a:close/>
                </a:path>
              </a:pathLst>
            </a:custGeom>
            <a:solidFill>
              <a:srgbClr val="FF0000">
                <a:alpha val="89804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642697" cy="774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428905" y="8423100"/>
            <a:ext cx="4260428" cy="95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en-US" sz="3293" b="1">
                <a:solidFill>
                  <a:srgbClr val="FFFFFF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Reassess: Review and adjust annually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077832" y="7154017"/>
            <a:ext cx="962572" cy="102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3"/>
              </a:lnSpc>
            </a:pPr>
            <a:r>
              <a:rPr lang="en-US" sz="7203" b="1">
                <a:solidFill>
                  <a:srgbClr val="FBFBFB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4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6968290" y="737690"/>
            <a:ext cx="582021" cy="58202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030535" y="490835"/>
            <a:ext cx="6226930" cy="164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199" b="1" spc="41">
                <a:solidFill>
                  <a:srgbClr val="04015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4-STEP GRAND </a:t>
            </a:r>
            <a:r>
              <a:rPr lang="en-US" sz="4199" b="1" spc="41">
                <a:solidFill>
                  <a:srgbClr val="E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 FRAMEWORK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2411" y="724278"/>
            <a:ext cx="582021" cy="58202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78149" y="6785337"/>
            <a:ext cx="4506282" cy="3165948"/>
            <a:chOff x="0" y="0"/>
            <a:chExt cx="1186840" cy="8338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86840" cy="833830"/>
            </a:xfrm>
            <a:custGeom>
              <a:avLst/>
              <a:gdLst/>
              <a:ahLst/>
              <a:cxnLst/>
              <a:rect l="l" t="t" r="r" b="b"/>
              <a:pathLst>
                <a:path w="1186840" h="833830">
                  <a:moveTo>
                    <a:pt x="85901" y="0"/>
                  </a:moveTo>
                  <a:lnTo>
                    <a:pt x="1100938" y="0"/>
                  </a:lnTo>
                  <a:cubicBezTo>
                    <a:pt x="1148380" y="0"/>
                    <a:pt x="1186840" y="38459"/>
                    <a:pt x="1186840" y="85901"/>
                  </a:cubicBezTo>
                  <a:lnTo>
                    <a:pt x="1186840" y="747929"/>
                  </a:lnTo>
                  <a:cubicBezTo>
                    <a:pt x="1186840" y="795371"/>
                    <a:pt x="1148380" y="833830"/>
                    <a:pt x="1100938" y="833830"/>
                  </a:cubicBezTo>
                  <a:lnTo>
                    <a:pt x="85901" y="833830"/>
                  </a:lnTo>
                  <a:cubicBezTo>
                    <a:pt x="38459" y="833830"/>
                    <a:pt x="0" y="795371"/>
                    <a:pt x="0" y="747929"/>
                  </a:cubicBezTo>
                  <a:lnTo>
                    <a:pt x="0" y="85901"/>
                  </a:lnTo>
                  <a:cubicBezTo>
                    <a:pt x="0" y="38459"/>
                    <a:pt x="38459" y="0"/>
                    <a:pt x="85901" y="0"/>
                  </a:cubicBezTo>
                  <a:close/>
                </a:path>
              </a:pathLst>
            </a:custGeom>
            <a:solidFill>
              <a:srgbClr val="04015C">
                <a:alpha val="8980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86840" cy="871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93642" y="4171592"/>
            <a:ext cx="582021" cy="5820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451205" y="6494326"/>
            <a:ext cx="582021" cy="5820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27627" y="2718235"/>
            <a:ext cx="5480081" cy="1074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38"/>
              </a:lnSpc>
            </a:pPr>
            <a:r>
              <a:rPr lang="en-US" sz="8038" b="1">
                <a:solidFill>
                  <a:srgbClr val="04015C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GRAND PLAN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7627" y="3936220"/>
            <a:ext cx="6428490" cy="1074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38"/>
              </a:lnSpc>
            </a:pPr>
            <a:r>
              <a:rPr lang="en-US" sz="8038" b="1">
                <a:solidFill>
                  <a:srgbClr val="FF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 PRACTICE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7627" y="5264962"/>
            <a:ext cx="5480081" cy="271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2400">
                <a:solidFill>
                  <a:srgbClr val="04015C"/>
                </a:solidFill>
                <a:latin typeface="Montserrat"/>
                <a:ea typeface="Montserrat"/>
                <a:cs typeface="Montserrat"/>
                <a:sym typeface="Montserrat"/>
              </a:rPr>
              <a:t>Let's look at how the GRAND PLAN has worked for Jamie Ramos at Carroll Consolidated School Corporation to address the school's unique needs, budget, and timeline.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85481" y="7880924"/>
            <a:ext cx="3891618" cy="14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7"/>
              </a:lnSpc>
            </a:pPr>
            <a:r>
              <a:rPr lang="en-US" sz="199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challenges are you facing with school security planning? How can we help you get started?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85481" y="7322173"/>
            <a:ext cx="3891618" cy="4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7"/>
              </a:lnSpc>
              <a:spcBef>
                <a:spcPct val="0"/>
              </a:spcBef>
            </a:pPr>
            <a:r>
              <a:rPr lang="en-US" sz="249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Let's Talk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974583" y="334289"/>
            <a:ext cx="7595278" cy="7594260"/>
            <a:chOff x="0" y="0"/>
            <a:chExt cx="10127037" cy="10125679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279256"/>
              <a:ext cx="9846424" cy="9846424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91534" y="0"/>
              <a:ext cx="9735503" cy="9735503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16747" b="-16747"/>
                </a:stretch>
              </a:blipFill>
            </p:spPr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75025" y="-7351240"/>
            <a:ext cx="15486560" cy="14322978"/>
            <a:chOff x="0" y="0"/>
            <a:chExt cx="87883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831" cy="812800"/>
            </a:xfrm>
            <a:custGeom>
              <a:avLst/>
              <a:gdLst/>
              <a:ahLst/>
              <a:cxnLst/>
              <a:rect l="l" t="t" r="r" b="b"/>
              <a:pathLst>
                <a:path w="878831" h="812800">
                  <a:moveTo>
                    <a:pt x="439415" y="0"/>
                  </a:moveTo>
                  <a:cubicBezTo>
                    <a:pt x="196733" y="0"/>
                    <a:pt x="0" y="181951"/>
                    <a:pt x="0" y="406400"/>
                  </a:cubicBezTo>
                  <a:cubicBezTo>
                    <a:pt x="0" y="630849"/>
                    <a:pt x="196733" y="812800"/>
                    <a:pt x="439415" y="812800"/>
                  </a:cubicBezTo>
                  <a:cubicBezTo>
                    <a:pt x="682098" y="812800"/>
                    <a:pt x="878831" y="630849"/>
                    <a:pt x="878831" y="406400"/>
                  </a:cubicBezTo>
                  <a:cubicBezTo>
                    <a:pt x="878831" y="181951"/>
                    <a:pt x="682098" y="0"/>
                    <a:pt x="439415" y="0"/>
                  </a:cubicBezTo>
                  <a:close/>
                </a:path>
              </a:pathLst>
            </a:custGeom>
            <a:solidFill>
              <a:srgbClr val="0401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2390" y="38100"/>
              <a:ext cx="71405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02411" y="724278"/>
            <a:ext cx="582021" cy="58202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06468" y="2309432"/>
            <a:ext cx="5891251" cy="589125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58397" y="2086317"/>
            <a:ext cx="5973051" cy="597305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22554" y="2309432"/>
            <a:ext cx="6261671" cy="3301514"/>
            <a:chOff x="0" y="0"/>
            <a:chExt cx="1649164" cy="8695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49164" cy="869535"/>
            </a:xfrm>
            <a:custGeom>
              <a:avLst/>
              <a:gdLst/>
              <a:ahLst/>
              <a:cxnLst/>
              <a:rect l="l" t="t" r="r" b="b"/>
              <a:pathLst>
                <a:path w="1649164" h="869535">
                  <a:moveTo>
                    <a:pt x="32146" y="0"/>
                  </a:moveTo>
                  <a:lnTo>
                    <a:pt x="1617018" y="0"/>
                  </a:lnTo>
                  <a:cubicBezTo>
                    <a:pt x="1634772" y="0"/>
                    <a:pt x="1649164" y="14392"/>
                    <a:pt x="1649164" y="32146"/>
                  </a:cubicBezTo>
                  <a:lnTo>
                    <a:pt x="1649164" y="837388"/>
                  </a:lnTo>
                  <a:cubicBezTo>
                    <a:pt x="1649164" y="855142"/>
                    <a:pt x="1634772" y="869535"/>
                    <a:pt x="1617018" y="869535"/>
                  </a:cubicBezTo>
                  <a:lnTo>
                    <a:pt x="32146" y="869535"/>
                  </a:lnTo>
                  <a:cubicBezTo>
                    <a:pt x="14392" y="869535"/>
                    <a:pt x="0" y="855142"/>
                    <a:pt x="0" y="837388"/>
                  </a:cubicBezTo>
                  <a:lnTo>
                    <a:pt x="0" y="32146"/>
                  </a:lnTo>
                  <a:cubicBezTo>
                    <a:pt x="0" y="14392"/>
                    <a:pt x="14392" y="0"/>
                    <a:pt x="32146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649164" cy="907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422554" y="6101887"/>
            <a:ext cx="6820439" cy="87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95"/>
              </a:lnSpc>
            </a:pPr>
            <a:r>
              <a:rPr lang="en-US" sz="6495" b="1" dirty="0">
                <a:solidFill>
                  <a:srgbClr val="04015C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THANK YOU!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22554" y="7086038"/>
            <a:ext cx="4366911" cy="170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495"/>
              </a:lnSpc>
            </a:pPr>
            <a:r>
              <a:rPr lang="en-US" sz="6495" b="1" dirty="0">
                <a:solidFill>
                  <a:srgbClr val="FF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The door prize winner is…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698328" y="2788686"/>
            <a:ext cx="5710123" cy="2343008"/>
            <a:chOff x="0" y="0"/>
            <a:chExt cx="7613497" cy="3124010"/>
          </a:xfrm>
        </p:grpSpPr>
        <p:sp>
          <p:nvSpPr>
            <p:cNvPr id="20" name="Freeform 20"/>
            <p:cNvSpPr/>
            <p:nvPr/>
          </p:nvSpPr>
          <p:spPr>
            <a:xfrm>
              <a:off x="0" y="1245154"/>
              <a:ext cx="632555" cy="632555"/>
            </a:xfrm>
            <a:custGeom>
              <a:avLst/>
              <a:gdLst/>
              <a:ahLst/>
              <a:cxnLst/>
              <a:rect l="l" t="t" r="r" b="b"/>
              <a:pathLst>
                <a:path w="632555" h="632555">
                  <a:moveTo>
                    <a:pt x="0" y="0"/>
                  </a:moveTo>
                  <a:lnTo>
                    <a:pt x="632555" y="0"/>
                  </a:lnTo>
                  <a:lnTo>
                    <a:pt x="632555" y="632554"/>
                  </a:lnTo>
                  <a:lnTo>
                    <a:pt x="0" y="632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632555" cy="632555"/>
            </a:xfrm>
            <a:custGeom>
              <a:avLst/>
              <a:gdLst/>
              <a:ahLst/>
              <a:cxnLst/>
              <a:rect l="l" t="t" r="r" b="b"/>
              <a:pathLst>
                <a:path w="632555" h="632555">
                  <a:moveTo>
                    <a:pt x="0" y="0"/>
                  </a:moveTo>
                  <a:lnTo>
                    <a:pt x="632555" y="0"/>
                  </a:lnTo>
                  <a:lnTo>
                    <a:pt x="632555" y="632555"/>
                  </a:lnTo>
                  <a:lnTo>
                    <a:pt x="0" y="632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0" y="2491455"/>
              <a:ext cx="632555" cy="632555"/>
            </a:xfrm>
            <a:custGeom>
              <a:avLst/>
              <a:gdLst/>
              <a:ahLst/>
              <a:cxnLst/>
              <a:rect l="l" t="t" r="r" b="b"/>
              <a:pathLst>
                <a:path w="632555" h="632555">
                  <a:moveTo>
                    <a:pt x="0" y="0"/>
                  </a:moveTo>
                  <a:lnTo>
                    <a:pt x="632555" y="0"/>
                  </a:lnTo>
                  <a:lnTo>
                    <a:pt x="632555" y="632555"/>
                  </a:lnTo>
                  <a:lnTo>
                    <a:pt x="0" y="632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332231" y="6088"/>
              <a:ext cx="4610983" cy="582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26"/>
                </a:lnSpc>
              </a:pPr>
              <a:r>
                <a:rPr lang="en-US" sz="2682" b="1" spc="-53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(765) 588-0119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32231" y="1251241"/>
              <a:ext cx="6281266" cy="582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26"/>
                </a:lnSpc>
              </a:pPr>
              <a:r>
                <a:rPr lang="en-US" sz="2682" spc="-53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Request your free evaluation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32231" y="2497543"/>
              <a:ext cx="6281266" cy="582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26"/>
                </a:lnSpc>
              </a:pPr>
              <a:r>
                <a:rPr lang="en-US" sz="2682" spc="-53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Scan QR code to get started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16791" y="6200041"/>
            <a:ext cx="961374" cy="96137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878165" y="3378961"/>
            <a:ext cx="4763755" cy="2821079"/>
          </a:xfrm>
          <a:custGeom>
            <a:avLst/>
            <a:gdLst/>
            <a:ahLst/>
            <a:cxnLst/>
            <a:rect l="l" t="t" r="r" b="b"/>
            <a:pathLst>
              <a:path w="4763755" h="2821079">
                <a:moveTo>
                  <a:pt x="0" y="0"/>
                </a:moveTo>
                <a:lnTo>
                  <a:pt x="4763755" y="0"/>
                </a:lnTo>
                <a:lnTo>
                  <a:pt x="4763755" y="2821080"/>
                </a:lnTo>
                <a:lnTo>
                  <a:pt x="0" y="2821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5736" y="6371942"/>
            <a:ext cx="3705428" cy="37054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199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Montserrat Medium Italics</vt:lpstr>
      <vt:lpstr>Helvetica Bold</vt:lpstr>
      <vt:lpstr>Montserrat</vt:lpstr>
      <vt:lpstr>Arial</vt:lpstr>
      <vt:lpstr>Bebas Neue Bold</vt:lpstr>
      <vt:lpstr>Montserrat Bold</vt:lpstr>
      <vt:lpstr>Montserrat Italics</vt:lpstr>
      <vt:lpstr>Poppins</vt:lpstr>
      <vt:lpstr>Calibri</vt:lpstr>
      <vt:lpstr>Poppins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PLAN</dc:title>
  <dc:creator>WNS-Marketing1</dc:creator>
  <cp:lastModifiedBy>WNS-Marketing1</cp:lastModifiedBy>
  <cp:revision>3</cp:revision>
  <dcterms:created xsi:type="dcterms:W3CDTF">2006-08-16T00:00:00Z</dcterms:created>
  <dcterms:modified xsi:type="dcterms:W3CDTF">2026-05-11T16:33:51Z</dcterms:modified>
  <dc:identifier>DAHIt9Jj5xw</dc:identifier>
</cp:coreProperties>
</file>