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6"/>
  </p:notesMasterIdLst>
  <p:handoutMasterIdLst>
    <p:handoutMasterId r:id="rId27"/>
  </p:handoutMasterIdLst>
  <p:sldIdLst>
    <p:sldId id="256" r:id="rId5"/>
    <p:sldId id="257" r:id="rId6"/>
    <p:sldId id="261" r:id="rId7"/>
    <p:sldId id="259" r:id="rId8"/>
    <p:sldId id="304" r:id="rId9"/>
    <p:sldId id="263" r:id="rId10"/>
    <p:sldId id="308" r:id="rId11"/>
    <p:sldId id="309" r:id="rId12"/>
    <p:sldId id="310" r:id="rId13"/>
    <p:sldId id="306" r:id="rId14"/>
    <p:sldId id="311" r:id="rId15"/>
    <p:sldId id="265" r:id="rId16"/>
    <p:sldId id="267" r:id="rId17"/>
    <p:sldId id="305" r:id="rId18"/>
    <p:sldId id="307" r:id="rId19"/>
    <p:sldId id="312" r:id="rId20"/>
    <p:sldId id="313" r:id="rId21"/>
    <p:sldId id="314" r:id="rId22"/>
    <p:sldId id="315" r:id="rId23"/>
    <p:sldId id="299" r:id="rId24"/>
    <p:sldId id="30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19"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505E3EF-67EA-436B-97B2-0124C06EBD2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40"/>
  </p:normalViewPr>
  <p:slideViewPr>
    <p:cSldViewPr snapToGrid="0">
      <p:cViewPr varScale="1">
        <p:scale>
          <a:sx n="58" d="100"/>
          <a:sy n="58" d="100"/>
        </p:scale>
        <p:origin x="988" y="5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2CAB1C-0AA1-4053-A726-215D175850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9F6F74-5F3D-4C2B-8AC5-73761B2FB2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6306CAD-01BF-4A36-89A1-76183660094C}" type="datetimeFigureOut">
              <a:rPr lang="en-US" smtClean="0"/>
              <a:t>8/13/2026</a:t>
            </a:fld>
            <a:endParaRPr lang="en-US" dirty="0"/>
          </a:p>
        </p:txBody>
      </p:sp>
      <p:sp>
        <p:nvSpPr>
          <p:cNvPr id="4" name="Footer Placeholder 3">
            <a:extLst>
              <a:ext uri="{FF2B5EF4-FFF2-40B4-BE49-F238E27FC236}">
                <a16:creationId xmlns:a16="http://schemas.microsoft.com/office/drawing/2014/main" id="{4D3774BE-A649-46E3-849C-B7115F8772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E0E8BA-5F10-4BE9-B74D-7AA6E4180C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BFECE9-3899-402D-9557-B34889DA2FFF}" type="slidenum">
              <a:rPr lang="en-US" smtClean="0"/>
              <a:t>‹#›</a:t>
            </a:fld>
            <a:endParaRPr lang="en-US" dirty="0"/>
          </a:p>
        </p:txBody>
      </p:sp>
    </p:spTree>
    <p:extLst>
      <p:ext uri="{BB962C8B-B14F-4D97-AF65-F5344CB8AC3E}">
        <p14:creationId xmlns:p14="http://schemas.microsoft.com/office/powerpoint/2010/main" val="39375944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B3ADA9-1F11-4760-8ADD-071EFA0A529A}" type="datetimeFigureOut">
              <a:rPr lang="en-US" smtClean="0"/>
              <a:t>8/13/2026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3784F3-2271-4F8D-A0BC-8F40E6849FE5}" type="slidenum">
              <a:rPr lang="en-US" smtClean="0"/>
              <a:t>‹#›</a:t>
            </a:fld>
            <a:endParaRPr lang="en-US" dirty="0"/>
          </a:p>
        </p:txBody>
      </p:sp>
    </p:spTree>
    <p:extLst>
      <p:ext uri="{BB962C8B-B14F-4D97-AF65-F5344CB8AC3E}">
        <p14:creationId xmlns:p14="http://schemas.microsoft.com/office/powerpoint/2010/main" val="1341245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PWN is perhaps the most important document of the IEP. It summarizes the entire meeting and is the first go-to for clarification. </a:t>
            </a:r>
          </a:p>
        </p:txBody>
      </p:sp>
      <p:sp>
        <p:nvSpPr>
          <p:cNvPr id="4" name="Slide Number Placeholder 3"/>
          <p:cNvSpPr>
            <a:spLocks noGrp="1"/>
          </p:cNvSpPr>
          <p:nvPr>
            <p:ph type="sldNum" sz="quarter" idx="5"/>
          </p:nvPr>
        </p:nvSpPr>
        <p:spPr/>
        <p:txBody>
          <a:bodyPr/>
          <a:lstStyle/>
          <a:p>
            <a:fld id="{8B3784F3-2271-4F8D-A0BC-8F40E6849FE5}" type="slidenum">
              <a:rPr lang="en-US" smtClean="0"/>
              <a:t>2</a:t>
            </a:fld>
            <a:endParaRPr lang="en-US" dirty="0"/>
          </a:p>
        </p:txBody>
      </p:sp>
    </p:spTree>
    <p:extLst>
      <p:ext uri="{BB962C8B-B14F-4D97-AF65-F5344CB8AC3E}">
        <p14:creationId xmlns:p14="http://schemas.microsoft.com/office/powerpoint/2010/main" val="4183248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12</a:t>
            </a:fld>
            <a:endParaRPr lang="en-US" dirty="0"/>
          </a:p>
        </p:txBody>
      </p:sp>
    </p:spTree>
    <p:extLst>
      <p:ext uri="{BB962C8B-B14F-4D97-AF65-F5344CB8AC3E}">
        <p14:creationId xmlns:p14="http://schemas.microsoft.com/office/powerpoint/2010/main" val="3946910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3784F3-2271-4F8D-A0BC-8F40E6849FE5}" type="slidenum">
              <a:rPr lang="en-US" smtClean="0"/>
              <a:t>14</a:t>
            </a:fld>
            <a:endParaRPr lang="en-US" dirty="0"/>
          </a:p>
        </p:txBody>
      </p:sp>
    </p:spTree>
    <p:extLst>
      <p:ext uri="{BB962C8B-B14F-4D97-AF65-F5344CB8AC3E}">
        <p14:creationId xmlns:p14="http://schemas.microsoft.com/office/powerpoint/2010/main" val="62543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28C741F-060F-4718-A57B-A1162A01F72C}"/>
              </a:ext>
            </a:extLst>
          </p:cNvPr>
          <p:cNvSpPr/>
          <p:nvPr userDrawn="1"/>
        </p:nvSpPr>
        <p:spPr>
          <a:xfrm>
            <a:off x="1709321" y="3425047"/>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32C19AED-A027-4017-B01A-E1E6583F81C6}"/>
              </a:ext>
            </a:extLst>
          </p:cNvPr>
          <p:cNvSpPr/>
          <p:nvPr userDrawn="1"/>
        </p:nvSpPr>
        <p:spPr>
          <a:xfrm>
            <a:off x="1709321" y="1713063"/>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E602CDF5-333B-4D96-98D8-CDFB79A8430E}"/>
              </a:ext>
            </a:extLst>
          </p:cNvPr>
          <p:cNvSpPr/>
          <p:nvPr userDrawn="1"/>
        </p:nvSpPr>
        <p:spPr>
          <a:xfrm>
            <a:off x="3431545" y="3425047"/>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667E4DE3-DDB5-444E-86D9-7B201F0BFC0F}"/>
              </a:ext>
            </a:extLst>
          </p:cNvPr>
          <p:cNvSpPr/>
          <p:nvPr userDrawn="1"/>
        </p:nvSpPr>
        <p:spPr>
          <a:xfrm>
            <a:off x="0" y="3425047"/>
            <a:ext cx="1719072" cy="17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p:ph type="ctrTitle"/>
          </p:nvPr>
        </p:nvSpPr>
        <p:spPr>
          <a:xfrm>
            <a:off x="5699577" y="640080"/>
            <a:ext cx="5724144" cy="3657600"/>
          </a:xfrm>
        </p:spPr>
        <p:txBody>
          <a:bodyPr lIns="0" anchor="b"/>
          <a:lstStyle>
            <a:lvl1pPr algn="l">
              <a:lnSpc>
                <a:spcPct val="80000"/>
              </a:lnSpc>
              <a:defRPr sz="5400" b="1">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43D32955-BB06-40DE-A14A-2170FD41AD52}"/>
              </a:ext>
            </a:extLst>
          </p:cNvPr>
          <p:cNvSpPr>
            <a:spLocks noGrp="1"/>
          </p:cNvSpPr>
          <p:nvPr>
            <p:ph type="subTitle" idx="1"/>
          </p:nvPr>
        </p:nvSpPr>
        <p:spPr>
          <a:xfrm>
            <a:off x="5699577" y="5577840"/>
            <a:ext cx="5724144" cy="472073"/>
          </a:xfrm>
        </p:spPr>
        <p:txBody>
          <a:bodyPr lIns="0">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4" name="Picture Placeholder 53">
            <a:extLst>
              <a:ext uri="{FF2B5EF4-FFF2-40B4-BE49-F238E27FC236}">
                <a16:creationId xmlns:a16="http://schemas.microsoft.com/office/drawing/2014/main" id="{71082593-1DC5-43B5-947C-7963DD90EBD9}"/>
              </a:ext>
            </a:extLst>
          </p:cNvPr>
          <p:cNvSpPr>
            <a:spLocks noGrp="1"/>
          </p:cNvSpPr>
          <p:nvPr>
            <p:ph type="pic" sz="quarter" idx="16"/>
          </p:nvPr>
        </p:nvSpPr>
        <p:spPr>
          <a:xfrm>
            <a:off x="0" y="1719072"/>
            <a:ext cx="1719072" cy="1719072"/>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txBody>
          <a:bodyPr wrap="square">
            <a:noAutofit/>
          </a:bodyPr>
          <a:lstStyle>
            <a:lvl1pPr marL="0" indent="0" algn="ctr">
              <a:buNone/>
              <a:defRPr sz="1600">
                <a:solidFill>
                  <a:schemeClr val="bg1"/>
                </a:solidFill>
              </a:defRPr>
            </a:lvl1pPr>
          </a:lstStyle>
          <a:p>
            <a:r>
              <a:rPr lang="en-US"/>
              <a:t>Click icon to add picture</a:t>
            </a:r>
            <a:endParaRPr lang="en-US" dirty="0"/>
          </a:p>
        </p:txBody>
      </p:sp>
      <p:sp>
        <p:nvSpPr>
          <p:cNvPr id="20" name="Rectangle 19">
            <a:extLst>
              <a:ext uri="{FF2B5EF4-FFF2-40B4-BE49-F238E27FC236}">
                <a16:creationId xmlns:a16="http://schemas.microsoft.com/office/drawing/2014/main" id="{0455E561-1242-4C3A-8D37-3138CA80547F}"/>
              </a:ext>
            </a:extLst>
          </p:cNvPr>
          <p:cNvSpPr/>
          <p:nvPr userDrawn="1"/>
        </p:nvSpPr>
        <p:spPr>
          <a:xfrm>
            <a:off x="3431545" y="1713063"/>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1AFF298D-0F6B-4888-9B03-1FDDFE28B82B}"/>
              </a:ext>
            </a:extLst>
          </p:cNvPr>
          <p:cNvSpPr/>
          <p:nvPr userDrawn="1"/>
        </p:nvSpPr>
        <p:spPr>
          <a:xfrm>
            <a:off x="1709321" y="0"/>
            <a:ext cx="1719072" cy="17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597D0707-6223-4E41-9E36-C3BF6C78CA4D}"/>
              </a:ext>
            </a:extLst>
          </p:cNvPr>
          <p:cNvSpPr/>
          <p:nvPr userDrawn="1"/>
        </p:nvSpPr>
        <p:spPr>
          <a:xfrm>
            <a:off x="1709321" y="5138928"/>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4BE2D702-5FB5-4F75-B96D-4F210F10EA62}"/>
              </a:ext>
            </a:extLst>
          </p:cNvPr>
          <p:cNvSpPr/>
          <p:nvPr userDrawn="1"/>
        </p:nvSpPr>
        <p:spPr>
          <a:xfrm>
            <a:off x="0" y="0"/>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447C29C-1D94-4217-A4D7-E0E0A8CACEBC}"/>
              </a:ext>
            </a:extLst>
          </p:cNvPr>
          <p:cNvSpPr/>
          <p:nvPr userDrawn="1"/>
        </p:nvSpPr>
        <p:spPr>
          <a:xfrm>
            <a:off x="0" y="5138928"/>
            <a:ext cx="1719072" cy="1719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F95796F3-1FF2-4CB3-9A21-2FA42B0F739C}"/>
              </a:ext>
            </a:extLst>
          </p:cNvPr>
          <p:cNvSpPr/>
          <p:nvPr userDrawn="1"/>
        </p:nvSpPr>
        <p:spPr>
          <a:xfrm>
            <a:off x="5699578" y="5142220"/>
            <a:ext cx="628650" cy="182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39CD7761-CC7A-FAFC-0198-8C666674D019}"/>
              </a:ext>
            </a:extLst>
          </p:cNvPr>
          <p:cNvSpPr/>
          <p:nvPr userDrawn="1"/>
        </p:nvSpPr>
        <p:spPr>
          <a:xfrm>
            <a:off x="3431545" y="0"/>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27366219-E379-6451-33E4-F55572D09C01}"/>
              </a:ext>
            </a:extLst>
          </p:cNvPr>
          <p:cNvSpPr/>
          <p:nvPr userDrawn="1"/>
        </p:nvSpPr>
        <p:spPr>
          <a:xfrm>
            <a:off x="3431545" y="5144119"/>
            <a:ext cx="1719072" cy="1719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9583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accent4"/>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3A0B6809-6EF5-4C1C-AE26-93D43D084EE4}"/>
              </a:ext>
            </a:extLst>
          </p:cNvPr>
          <p:cNvSpPr/>
          <p:nvPr userDrawn="1"/>
        </p:nvSpPr>
        <p:spPr>
          <a:xfrm>
            <a:off x="0" y="2560320"/>
            <a:ext cx="12192000" cy="4297680"/>
          </a:xfrm>
          <a:prstGeom prst="rect">
            <a:avLst/>
          </a:prstGeom>
          <a:solidFill>
            <a:schemeClr val="accent3"/>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9801717-EC04-4D9F-BE50-E726ECAC1136}"/>
              </a:ext>
            </a:extLst>
          </p:cNvPr>
          <p:cNvSpPr/>
          <p:nvPr userDrawn="1"/>
        </p:nvSpPr>
        <p:spPr>
          <a:xfrm>
            <a:off x="5017194"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F1841E8-8EE7-488E-B7DD-D1F23F79128D}"/>
              </a:ext>
            </a:extLst>
          </p:cNvPr>
          <p:cNvSpPr/>
          <p:nvPr userDrawn="1"/>
        </p:nvSpPr>
        <p:spPr>
          <a:xfrm>
            <a:off x="4300452"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AEF00F-18B6-43AC-BF54-3B4939890FE1}"/>
              </a:ext>
            </a:extLst>
          </p:cNvPr>
          <p:cNvSpPr/>
          <p:nvPr userDrawn="1"/>
        </p:nvSpPr>
        <p:spPr>
          <a:xfrm>
            <a:off x="5375565"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C54B6B-8A0E-422F-B2FF-A68441C16904}"/>
              </a:ext>
            </a:extLst>
          </p:cNvPr>
          <p:cNvSpPr/>
          <p:nvPr userDrawn="1"/>
        </p:nvSpPr>
        <p:spPr>
          <a:xfrm>
            <a:off x="358371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02B99D-D623-4FE2-BDFD-A23B43BEBBDD}"/>
              </a:ext>
            </a:extLst>
          </p:cNvPr>
          <p:cNvSpPr/>
          <p:nvPr userDrawn="1"/>
        </p:nvSpPr>
        <p:spPr>
          <a:xfrm>
            <a:off x="2866968"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4892CE3-43B8-4AF7-8E2E-1E5C2045F89A}"/>
              </a:ext>
            </a:extLst>
          </p:cNvPr>
          <p:cNvSpPr/>
          <p:nvPr userDrawn="1"/>
        </p:nvSpPr>
        <p:spPr>
          <a:xfrm>
            <a:off x="2150226"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3C5002F-39B4-49E5-B179-A5F9A322772D}"/>
              </a:ext>
            </a:extLst>
          </p:cNvPr>
          <p:cNvSpPr/>
          <p:nvPr userDrawn="1"/>
        </p:nvSpPr>
        <p:spPr>
          <a:xfrm>
            <a:off x="3225339"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847AC63-E8C8-47EF-BDEA-DF587155527B}"/>
              </a:ext>
            </a:extLst>
          </p:cNvPr>
          <p:cNvSpPr/>
          <p:nvPr userDrawn="1"/>
        </p:nvSpPr>
        <p:spPr>
          <a:xfrm>
            <a:off x="1791855"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EAD15DF-3882-4D15-8A5D-B08B7A32A9B0}"/>
              </a:ext>
            </a:extLst>
          </p:cNvPr>
          <p:cNvSpPr/>
          <p:nvPr userDrawn="1"/>
        </p:nvSpPr>
        <p:spPr>
          <a:xfrm>
            <a:off x="1433484"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3A3B466-F022-4299-8575-4347D62E5ADB}"/>
              </a:ext>
            </a:extLst>
          </p:cNvPr>
          <p:cNvSpPr/>
          <p:nvPr userDrawn="1"/>
        </p:nvSpPr>
        <p:spPr>
          <a:xfrm>
            <a:off x="6092307"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03BE58-6B70-49F5-8283-BF3B0B35E1D7}"/>
              </a:ext>
            </a:extLst>
          </p:cNvPr>
          <p:cNvSpPr/>
          <p:nvPr userDrawn="1"/>
        </p:nvSpPr>
        <p:spPr>
          <a:xfrm>
            <a:off x="358371"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65F4154-50AA-4593-A86B-2A7A582D30AA}"/>
              </a:ext>
            </a:extLst>
          </p:cNvPr>
          <p:cNvSpPr/>
          <p:nvPr userDrawn="1"/>
        </p:nvSpPr>
        <p:spPr>
          <a:xfrm>
            <a:off x="4658823"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35667C-FE54-4C6C-81D2-C117F6848A7C}"/>
              </a:ext>
            </a:extLst>
          </p:cNvPr>
          <p:cNvSpPr/>
          <p:nvPr userDrawn="1"/>
        </p:nvSpPr>
        <p:spPr>
          <a:xfrm>
            <a:off x="1075113"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B327EE7-DDE6-4725-9791-0909802594D4}"/>
              </a:ext>
            </a:extLst>
          </p:cNvPr>
          <p:cNvSpPr/>
          <p:nvPr userDrawn="1"/>
        </p:nvSpPr>
        <p:spPr>
          <a:xfrm>
            <a:off x="2508597"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880683C-A1F9-41B4-92B6-6690A542A9CA}"/>
              </a:ext>
            </a:extLst>
          </p:cNvPr>
          <p:cNvSpPr/>
          <p:nvPr userDrawn="1"/>
        </p:nvSpPr>
        <p:spPr>
          <a:xfrm>
            <a:off x="716742" y="2467783"/>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BF012F1-D588-4F57-88B5-6F5532BADA92}"/>
              </a:ext>
            </a:extLst>
          </p:cNvPr>
          <p:cNvSpPr/>
          <p:nvPr userDrawn="1"/>
        </p:nvSpPr>
        <p:spPr>
          <a:xfrm>
            <a:off x="0"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03FFB96-6B81-475C-995F-610FEC231FEE}"/>
              </a:ext>
            </a:extLst>
          </p:cNvPr>
          <p:cNvSpPr/>
          <p:nvPr userDrawn="1"/>
        </p:nvSpPr>
        <p:spPr>
          <a:xfrm>
            <a:off x="5733936" y="2467783"/>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3069B2B0-3E3B-4E71-8023-5CEF05BF4DF3}"/>
              </a:ext>
            </a:extLst>
          </p:cNvPr>
          <p:cNvSpPr/>
          <p:nvPr userDrawn="1"/>
        </p:nvSpPr>
        <p:spPr>
          <a:xfrm>
            <a:off x="3942081" y="2467783"/>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088EB2E-CD96-47B9-A63A-8D18CCA89512}"/>
              </a:ext>
            </a:extLst>
          </p:cNvPr>
          <p:cNvSpPr/>
          <p:nvPr userDrawn="1"/>
        </p:nvSpPr>
        <p:spPr>
          <a:xfrm>
            <a:off x="11467872"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338708E-067F-4FA9-BA12-1C4EA2B37A63}"/>
              </a:ext>
            </a:extLst>
          </p:cNvPr>
          <p:cNvSpPr/>
          <p:nvPr userDrawn="1"/>
        </p:nvSpPr>
        <p:spPr>
          <a:xfrm>
            <a:off x="10751130"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E35FFEA-E06D-408B-A778-0B32F03EFF9F}"/>
              </a:ext>
            </a:extLst>
          </p:cNvPr>
          <p:cNvSpPr/>
          <p:nvPr userDrawn="1"/>
        </p:nvSpPr>
        <p:spPr>
          <a:xfrm>
            <a:off x="1182624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A48561E-6688-489C-BA9B-9C5D3AD90706}"/>
              </a:ext>
            </a:extLst>
          </p:cNvPr>
          <p:cNvSpPr/>
          <p:nvPr userDrawn="1"/>
        </p:nvSpPr>
        <p:spPr>
          <a:xfrm>
            <a:off x="10034388"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D6BE74A-DCDC-4736-A000-7680D880DF04}"/>
              </a:ext>
            </a:extLst>
          </p:cNvPr>
          <p:cNvSpPr/>
          <p:nvPr userDrawn="1"/>
        </p:nvSpPr>
        <p:spPr>
          <a:xfrm>
            <a:off x="9317646"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5030A29-CB1B-4217-961C-E14F3593D004}"/>
              </a:ext>
            </a:extLst>
          </p:cNvPr>
          <p:cNvSpPr/>
          <p:nvPr userDrawn="1"/>
        </p:nvSpPr>
        <p:spPr>
          <a:xfrm>
            <a:off x="8600904"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D0C4995-9291-4EC8-9EE7-99138E697D86}"/>
              </a:ext>
            </a:extLst>
          </p:cNvPr>
          <p:cNvSpPr/>
          <p:nvPr userDrawn="1"/>
        </p:nvSpPr>
        <p:spPr>
          <a:xfrm>
            <a:off x="9676017"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3F7B342-9394-4E5F-BE39-DC03310AD81F}"/>
              </a:ext>
            </a:extLst>
          </p:cNvPr>
          <p:cNvSpPr/>
          <p:nvPr userDrawn="1"/>
        </p:nvSpPr>
        <p:spPr>
          <a:xfrm>
            <a:off x="8242533"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D4940C5-39A1-40E8-8A26-EDA81A5FF6E2}"/>
              </a:ext>
            </a:extLst>
          </p:cNvPr>
          <p:cNvSpPr/>
          <p:nvPr userDrawn="1"/>
        </p:nvSpPr>
        <p:spPr>
          <a:xfrm>
            <a:off x="7884162"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F268A38-2DB0-40ED-A3BD-7B0DBF3DC185}"/>
              </a:ext>
            </a:extLst>
          </p:cNvPr>
          <p:cNvSpPr/>
          <p:nvPr userDrawn="1"/>
        </p:nvSpPr>
        <p:spPr>
          <a:xfrm>
            <a:off x="6809049" y="2467783"/>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9222658B-4E93-40D4-8683-4BFDB7FD28AC}"/>
              </a:ext>
            </a:extLst>
          </p:cNvPr>
          <p:cNvSpPr/>
          <p:nvPr userDrawn="1"/>
        </p:nvSpPr>
        <p:spPr>
          <a:xfrm>
            <a:off x="11109501"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CE94E203-4D9D-4315-811B-6AEBDA949895}"/>
              </a:ext>
            </a:extLst>
          </p:cNvPr>
          <p:cNvSpPr/>
          <p:nvPr userDrawn="1"/>
        </p:nvSpPr>
        <p:spPr>
          <a:xfrm>
            <a:off x="7525791"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958DF5A4-693E-486D-BAB8-69D0BDAE74CE}"/>
              </a:ext>
            </a:extLst>
          </p:cNvPr>
          <p:cNvSpPr/>
          <p:nvPr userDrawn="1"/>
        </p:nvSpPr>
        <p:spPr>
          <a:xfrm>
            <a:off x="8959275"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2FBA4F83-ED0B-439D-983D-DBBFB23D2612}"/>
              </a:ext>
            </a:extLst>
          </p:cNvPr>
          <p:cNvSpPr/>
          <p:nvPr userDrawn="1"/>
        </p:nvSpPr>
        <p:spPr>
          <a:xfrm>
            <a:off x="716742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3EB3F76F-9FC5-454E-9B4F-C471289878CD}"/>
              </a:ext>
            </a:extLst>
          </p:cNvPr>
          <p:cNvSpPr/>
          <p:nvPr userDrawn="1"/>
        </p:nvSpPr>
        <p:spPr>
          <a:xfrm>
            <a:off x="6450678"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91B303D9-4182-4C78-A463-7ED50F26193B}"/>
              </a:ext>
            </a:extLst>
          </p:cNvPr>
          <p:cNvSpPr/>
          <p:nvPr userDrawn="1"/>
        </p:nvSpPr>
        <p:spPr>
          <a:xfrm>
            <a:off x="10392759"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841248" y="548640"/>
            <a:ext cx="10515600" cy="1463040"/>
          </a:xfrm>
        </p:spPr>
        <p:txBody>
          <a:bodyPr anchor="ctr">
            <a:normAutofit/>
          </a:bodyPr>
          <a:lstStyle>
            <a:lvl1pPr marL="0" algn="ctr" defTabSz="914400" rtl="0" eaLnBrk="1" latinLnBrk="0" hangingPunct="1">
              <a:lnSpc>
                <a:spcPct val="90000"/>
              </a:lnSpc>
              <a:spcBef>
                <a:spcPct val="0"/>
              </a:spcBef>
              <a:buNone/>
              <a:defRPr lang="en-US" sz="3600" b="1" kern="1200" dirty="0">
                <a:solidFill>
                  <a:schemeClr val="bg1"/>
                </a:solidFill>
                <a:latin typeface="+mj-lt"/>
                <a:ea typeface="+mj-ea"/>
                <a:cs typeface="+mj-cs"/>
              </a:defRPr>
            </a:lvl1pPr>
          </a:lstStyle>
          <a:p>
            <a:r>
              <a:rPr lang="en-US"/>
              <a:t>Click to edit Master title style</a:t>
            </a:r>
            <a:endParaRPr lang="en-US" dirty="0"/>
          </a:p>
        </p:txBody>
      </p:sp>
      <p:sp>
        <p:nvSpPr>
          <p:cNvPr id="8" name="Content Placeholder 4">
            <a:extLst>
              <a:ext uri="{FF2B5EF4-FFF2-40B4-BE49-F238E27FC236}">
                <a16:creationId xmlns:a16="http://schemas.microsoft.com/office/drawing/2014/main" id="{F8AE114F-BA87-536C-036A-0DB6E0BE7D3D}"/>
              </a:ext>
            </a:extLst>
          </p:cNvPr>
          <p:cNvSpPr>
            <a:spLocks noGrp="1"/>
          </p:cNvSpPr>
          <p:nvPr>
            <p:ph sz="quarter" idx="11"/>
          </p:nvPr>
        </p:nvSpPr>
        <p:spPr>
          <a:xfrm>
            <a:off x="841248" y="3429000"/>
            <a:ext cx="10515600" cy="2660904"/>
          </a:xfrm>
        </p:spPr>
        <p:txBody>
          <a:bodyPr anchor="t">
            <a:normAutofit/>
          </a:bodyPr>
          <a:lstStyle>
            <a:lvl1pPr marL="0" indent="0">
              <a:spcBef>
                <a:spcPts val="1600"/>
              </a:spcBef>
              <a:buNone/>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4" name="Date Placeholder 3">
            <a:extLst>
              <a:ext uri="{FF2B5EF4-FFF2-40B4-BE49-F238E27FC236}">
                <a16:creationId xmlns:a16="http://schemas.microsoft.com/office/drawing/2014/main" id="{403A449B-E2DB-41B6-A150-A5C66BE78D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1">
                    <a:lumMod val="20000"/>
                    <a:lumOff val="80000"/>
                  </a:schemeClr>
                </a:solidFill>
              </a:defRPr>
            </a:lvl1pPr>
          </a:lstStyle>
          <a:p>
            <a:r>
              <a:rPr lang="en-US" dirty="0"/>
              <a:t>7/13/20XX</a:t>
            </a:r>
          </a:p>
        </p:txBody>
      </p:sp>
      <p:sp>
        <p:nvSpPr>
          <p:cNvPr id="75" name="Footer Placeholder 4">
            <a:extLst>
              <a:ext uri="{FF2B5EF4-FFF2-40B4-BE49-F238E27FC236}">
                <a16:creationId xmlns:a16="http://schemas.microsoft.com/office/drawing/2014/main" id="{1D45A931-0FDA-46B3-A78A-EDB46C29F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4">
                    <a:lumMod val="20000"/>
                    <a:lumOff val="80000"/>
                  </a:schemeClr>
                </a:solidFill>
              </a:defRPr>
            </a:lvl1pPr>
          </a:lstStyle>
          <a:p>
            <a:endParaRPr lang="en-US" dirty="0"/>
          </a:p>
        </p:txBody>
      </p:sp>
      <p:sp>
        <p:nvSpPr>
          <p:cNvPr id="76" name="Slide Number Placeholder 5">
            <a:extLst>
              <a:ext uri="{FF2B5EF4-FFF2-40B4-BE49-F238E27FC236}">
                <a16:creationId xmlns:a16="http://schemas.microsoft.com/office/drawing/2014/main" id="{43592334-BF43-483B-9ED5-B96DF770B5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97788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framed picture right">
    <p:bg>
      <p:bgPr>
        <a:solidFill>
          <a:schemeClr val="accent3"/>
        </a:solidFill>
        <a:effectLst/>
      </p:bgPr>
    </p:bg>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7C6E89C2-2ED7-7FA0-F7A7-A1AA6CAFBEB1}"/>
              </a:ext>
            </a:extLst>
          </p:cNvPr>
          <p:cNvGrpSpPr/>
          <p:nvPr userDrawn="1"/>
        </p:nvGrpSpPr>
        <p:grpSpPr>
          <a:xfrm>
            <a:off x="6435408" y="0"/>
            <a:ext cx="5756592" cy="6858000"/>
            <a:chOff x="0" y="0"/>
            <a:chExt cx="5756592" cy="6858000"/>
          </a:xfrm>
        </p:grpSpPr>
        <p:sp>
          <p:nvSpPr>
            <p:cNvPr id="90" name="Rectangle 89">
              <a:extLst>
                <a:ext uri="{FF2B5EF4-FFF2-40B4-BE49-F238E27FC236}">
                  <a16:creationId xmlns:a16="http://schemas.microsoft.com/office/drawing/2014/main" id="{DF531A4F-5859-8280-283D-F2A36E01E1E4}"/>
                </a:ext>
              </a:extLst>
            </p:cNvPr>
            <p:cNvSpPr/>
            <p:nvPr userDrawn="1"/>
          </p:nvSpPr>
          <p:spPr>
            <a:xfrm>
              <a:off x="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Rectangle 91">
              <a:extLst>
                <a:ext uri="{FF2B5EF4-FFF2-40B4-BE49-F238E27FC236}">
                  <a16:creationId xmlns:a16="http://schemas.microsoft.com/office/drawing/2014/main" id="{9276A229-3B0B-4D61-4634-93B9ECBCAE53}"/>
                </a:ext>
              </a:extLst>
            </p:cNvPr>
            <p:cNvSpPr/>
            <p:nvPr userDrawn="1"/>
          </p:nvSpPr>
          <p:spPr>
            <a:xfrm>
              <a:off x="0" y="572886"/>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2B3A5571-40C8-C50E-BF04-C6E5D2092EBE}"/>
                </a:ext>
              </a:extLst>
            </p:cNvPr>
            <p:cNvSpPr/>
            <p:nvPr userDrawn="1"/>
          </p:nvSpPr>
          <p:spPr>
            <a:xfrm>
              <a:off x="0" y="1145772"/>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05DC640C-1596-C8D8-400C-EAEFC737F82F}"/>
                </a:ext>
              </a:extLst>
            </p:cNvPr>
            <p:cNvSpPr/>
            <p:nvPr userDrawn="1"/>
          </p:nvSpPr>
          <p:spPr>
            <a:xfrm>
              <a:off x="0" y="1718658"/>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Rectangle 97">
              <a:extLst>
                <a:ext uri="{FF2B5EF4-FFF2-40B4-BE49-F238E27FC236}">
                  <a16:creationId xmlns:a16="http://schemas.microsoft.com/office/drawing/2014/main" id="{42D8BCCF-9365-1247-2C73-827E5376E349}"/>
                </a:ext>
              </a:extLst>
            </p:cNvPr>
            <p:cNvSpPr/>
            <p:nvPr userDrawn="1"/>
          </p:nvSpPr>
          <p:spPr>
            <a:xfrm>
              <a:off x="0" y="2291544"/>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Rectangle 99">
              <a:extLst>
                <a:ext uri="{FF2B5EF4-FFF2-40B4-BE49-F238E27FC236}">
                  <a16:creationId xmlns:a16="http://schemas.microsoft.com/office/drawing/2014/main" id="{81C8F923-3F3C-E987-B8B3-F119CE985042}"/>
                </a:ext>
              </a:extLst>
            </p:cNvPr>
            <p:cNvSpPr/>
            <p:nvPr userDrawn="1"/>
          </p:nvSpPr>
          <p:spPr>
            <a:xfrm>
              <a:off x="0" y="286443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a:extLst>
                <a:ext uri="{FF2B5EF4-FFF2-40B4-BE49-F238E27FC236}">
                  <a16:creationId xmlns:a16="http://schemas.microsoft.com/office/drawing/2014/main" id="{3D066BAF-F58A-E4F5-A2F4-BE52AFFF5402}"/>
                </a:ext>
              </a:extLst>
            </p:cNvPr>
            <p:cNvSpPr/>
            <p:nvPr userDrawn="1"/>
          </p:nvSpPr>
          <p:spPr>
            <a:xfrm>
              <a:off x="0" y="3437316"/>
              <a:ext cx="576072" cy="576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ectangle 103">
              <a:extLst>
                <a:ext uri="{FF2B5EF4-FFF2-40B4-BE49-F238E27FC236}">
                  <a16:creationId xmlns:a16="http://schemas.microsoft.com/office/drawing/2014/main" id="{D1A65B79-00CC-4E7F-6ADD-C1C522D5991F}"/>
                </a:ext>
              </a:extLst>
            </p:cNvPr>
            <p:cNvSpPr/>
            <p:nvPr userDrawn="1"/>
          </p:nvSpPr>
          <p:spPr>
            <a:xfrm>
              <a:off x="0" y="4010202"/>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a:extLst>
                <a:ext uri="{FF2B5EF4-FFF2-40B4-BE49-F238E27FC236}">
                  <a16:creationId xmlns:a16="http://schemas.microsoft.com/office/drawing/2014/main" id="{92F228F0-A0C5-1E42-90FA-0C35E6F017E0}"/>
                </a:ext>
              </a:extLst>
            </p:cNvPr>
            <p:cNvSpPr/>
            <p:nvPr userDrawn="1"/>
          </p:nvSpPr>
          <p:spPr>
            <a:xfrm>
              <a:off x="0" y="458308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a:extLst>
                <a:ext uri="{FF2B5EF4-FFF2-40B4-BE49-F238E27FC236}">
                  <a16:creationId xmlns:a16="http://schemas.microsoft.com/office/drawing/2014/main" id="{B572AEC6-E693-00C7-831E-4C81BC561997}"/>
                </a:ext>
              </a:extLst>
            </p:cNvPr>
            <p:cNvSpPr/>
            <p:nvPr userDrawn="1"/>
          </p:nvSpPr>
          <p:spPr>
            <a:xfrm>
              <a:off x="0" y="5155974"/>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a:extLst>
                <a:ext uri="{FF2B5EF4-FFF2-40B4-BE49-F238E27FC236}">
                  <a16:creationId xmlns:a16="http://schemas.microsoft.com/office/drawing/2014/main" id="{17EF1E63-B8BE-1CF0-C1A3-FBF41DDF1120}"/>
                </a:ext>
              </a:extLst>
            </p:cNvPr>
            <p:cNvSpPr/>
            <p:nvPr userDrawn="1"/>
          </p:nvSpPr>
          <p:spPr>
            <a:xfrm>
              <a:off x="0" y="572886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FB21B3EF-486D-7B46-5AB9-477370C2C662}"/>
                </a:ext>
              </a:extLst>
            </p:cNvPr>
            <p:cNvSpPr/>
            <p:nvPr userDrawn="1"/>
          </p:nvSpPr>
          <p:spPr>
            <a:xfrm>
              <a:off x="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a:extLst>
                <a:ext uri="{FF2B5EF4-FFF2-40B4-BE49-F238E27FC236}">
                  <a16:creationId xmlns:a16="http://schemas.microsoft.com/office/drawing/2014/main" id="{F06A0AF5-2117-AC7A-5EAF-7C1EAE885F78}"/>
                </a:ext>
              </a:extLst>
            </p:cNvPr>
            <p:cNvSpPr/>
            <p:nvPr userDrawn="1"/>
          </p:nvSpPr>
          <p:spPr>
            <a:xfrm>
              <a:off x="571944"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a:extLst>
                <a:ext uri="{FF2B5EF4-FFF2-40B4-BE49-F238E27FC236}">
                  <a16:creationId xmlns:a16="http://schemas.microsoft.com/office/drawing/2014/main" id="{20C148D7-FEDD-C145-64C9-FA153FF9F174}"/>
                </a:ext>
              </a:extLst>
            </p:cNvPr>
            <p:cNvSpPr/>
            <p:nvPr userDrawn="1"/>
          </p:nvSpPr>
          <p:spPr>
            <a:xfrm>
              <a:off x="1148016"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Rectangle 112">
              <a:extLst>
                <a:ext uri="{FF2B5EF4-FFF2-40B4-BE49-F238E27FC236}">
                  <a16:creationId xmlns:a16="http://schemas.microsoft.com/office/drawing/2014/main" id="{CA5B4712-C918-044A-19A1-B398B3AE3F74}"/>
                </a:ext>
              </a:extLst>
            </p:cNvPr>
            <p:cNvSpPr/>
            <p:nvPr userDrawn="1"/>
          </p:nvSpPr>
          <p:spPr>
            <a:xfrm>
              <a:off x="1724088"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a:extLst>
                <a:ext uri="{FF2B5EF4-FFF2-40B4-BE49-F238E27FC236}">
                  <a16:creationId xmlns:a16="http://schemas.microsoft.com/office/drawing/2014/main" id="{69DEFA8C-AF47-EC6F-C083-7183C0209D12}"/>
                </a:ext>
              </a:extLst>
            </p:cNvPr>
            <p:cNvSpPr/>
            <p:nvPr userDrawn="1"/>
          </p:nvSpPr>
          <p:spPr>
            <a:xfrm>
              <a:off x="2300160"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114">
              <a:extLst>
                <a:ext uri="{FF2B5EF4-FFF2-40B4-BE49-F238E27FC236}">
                  <a16:creationId xmlns:a16="http://schemas.microsoft.com/office/drawing/2014/main" id="{A993076E-6CD9-216A-5F58-22C2C7ADEF67}"/>
                </a:ext>
              </a:extLst>
            </p:cNvPr>
            <p:cNvSpPr/>
            <p:nvPr userDrawn="1"/>
          </p:nvSpPr>
          <p:spPr>
            <a:xfrm>
              <a:off x="2876232"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115">
              <a:extLst>
                <a:ext uri="{FF2B5EF4-FFF2-40B4-BE49-F238E27FC236}">
                  <a16:creationId xmlns:a16="http://schemas.microsoft.com/office/drawing/2014/main" id="{DA5C1380-678D-70A3-24F8-33D448A27CC9}"/>
                </a:ext>
              </a:extLst>
            </p:cNvPr>
            <p:cNvSpPr/>
            <p:nvPr userDrawn="1"/>
          </p:nvSpPr>
          <p:spPr>
            <a:xfrm>
              <a:off x="3452304" y="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116">
              <a:extLst>
                <a:ext uri="{FF2B5EF4-FFF2-40B4-BE49-F238E27FC236}">
                  <a16:creationId xmlns:a16="http://schemas.microsoft.com/office/drawing/2014/main" id="{5FF8DAAF-846A-991B-563F-2A508FC9F6FB}"/>
                </a:ext>
              </a:extLst>
            </p:cNvPr>
            <p:cNvSpPr/>
            <p:nvPr userDrawn="1"/>
          </p:nvSpPr>
          <p:spPr>
            <a:xfrm>
              <a:off x="4028376" y="0"/>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Rectangle 117">
              <a:extLst>
                <a:ext uri="{FF2B5EF4-FFF2-40B4-BE49-F238E27FC236}">
                  <a16:creationId xmlns:a16="http://schemas.microsoft.com/office/drawing/2014/main" id="{2A8F5DF9-A7F2-8D3A-72BC-B39F56902E7E}"/>
                </a:ext>
              </a:extLst>
            </p:cNvPr>
            <p:cNvSpPr/>
            <p:nvPr userDrawn="1"/>
          </p:nvSpPr>
          <p:spPr>
            <a:xfrm>
              <a:off x="4604448"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9" name="Rectangle 118">
              <a:extLst>
                <a:ext uri="{FF2B5EF4-FFF2-40B4-BE49-F238E27FC236}">
                  <a16:creationId xmlns:a16="http://schemas.microsoft.com/office/drawing/2014/main" id="{AB4BD578-6D5A-07C0-CD83-94645FAB9130}"/>
                </a:ext>
              </a:extLst>
            </p:cNvPr>
            <p:cNvSpPr/>
            <p:nvPr userDrawn="1"/>
          </p:nvSpPr>
          <p:spPr>
            <a:xfrm>
              <a:off x="518052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ectangle 119">
              <a:extLst>
                <a:ext uri="{FF2B5EF4-FFF2-40B4-BE49-F238E27FC236}">
                  <a16:creationId xmlns:a16="http://schemas.microsoft.com/office/drawing/2014/main" id="{93C82D37-6362-5177-0C99-FAE0B742CD41}"/>
                </a:ext>
              </a:extLst>
            </p:cNvPr>
            <p:cNvSpPr/>
            <p:nvPr userDrawn="1"/>
          </p:nvSpPr>
          <p:spPr>
            <a:xfrm>
              <a:off x="5180520" y="563966"/>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1" name="Rectangle 120">
              <a:extLst>
                <a:ext uri="{FF2B5EF4-FFF2-40B4-BE49-F238E27FC236}">
                  <a16:creationId xmlns:a16="http://schemas.microsoft.com/office/drawing/2014/main" id="{69542CC1-3626-C630-2901-0FB23B3E593B}"/>
                </a:ext>
              </a:extLst>
            </p:cNvPr>
            <p:cNvSpPr/>
            <p:nvPr userDrawn="1"/>
          </p:nvSpPr>
          <p:spPr>
            <a:xfrm>
              <a:off x="5180520" y="1136852"/>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2" name="Rectangle 121">
              <a:extLst>
                <a:ext uri="{FF2B5EF4-FFF2-40B4-BE49-F238E27FC236}">
                  <a16:creationId xmlns:a16="http://schemas.microsoft.com/office/drawing/2014/main" id="{BD7EC15E-24BE-DD46-45B2-92C64C06601A}"/>
                </a:ext>
              </a:extLst>
            </p:cNvPr>
            <p:cNvSpPr/>
            <p:nvPr userDrawn="1"/>
          </p:nvSpPr>
          <p:spPr>
            <a:xfrm>
              <a:off x="5180520" y="170973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122">
              <a:extLst>
                <a:ext uri="{FF2B5EF4-FFF2-40B4-BE49-F238E27FC236}">
                  <a16:creationId xmlns:a16="http://schemas.microsoft.com/office/drawing/2014/main" id="{275DA9B6-FA38-14BB-CB6D-D163C4228017}"/>
                </a:ext>
              </a:extLst>
            </p:cNvPr>
            <p:cNvSpPr/>
            <p:nvPr userDrawn="1"/>
          </p:nvSpPr>
          <p:spPr>
            <a:xfrm>
              <a:off x="5180520" y="2282624"/>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Rectangle 123">
              <a:extLst>
                <a:ext uri="{FF2B5EF4-FFF2-40B4-BE49-F238E27FC236}">
                  <a16:creationId xmlns:a16="http://schemas.microsoft.com/office/drawing/2014/main" id="{52ED9969-5481-5672-0E55-68F80674D65C}"/>
                </a:ext>
              </a:extLst>
            </p:cNvPr>
            <p:cNvSpPr/>
            <p:nvPr userDrawn="1"/>
          </p:nvSpPr>
          <p:spPr>
            <a:xfrm>
              <a:off x="5180520" y="285551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5" name="Rectangle 124">
              <a:extLst>
                <a:ext uri="{FF2B5EF4-FFF2-40B4-BE49-F238E27FC236}">
                  <a16:creationId xmlns:a16="http://schemas.microsoft.com/office/drawing/2014/main" id="{63EC33A3-ECC9-03C2-6C4A-2E26C3C2FF2F}"/>
                </a:ext>
              </a:extLst>
            </p:cNvPr>
            <p:cNvSpPr/>
            <p:nvPr userDrawn="1"/>
          </p:nvSpPr>
          <p:spPr>
            <a:xfrm>
              <a:off x="5180520" y="3428396"/>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Rectangle 125">
              <a:extLst>
                <a:ext uri="{FF2B5EF4-FFF2-40B4-BE49-F238E27FC236}">
                  <a16:creationId xmlns:a16="http://schemas.microsoft.com/office/drawing/2014/main" id="{4C7838CF-438D-31F1-EE2F-2907A11B924A}"/>
                </a:ext>
              </a:extLst>
            </p:cNvPr>
            <p:cNvSpPr/>
            <p:nvPr userDrawn="1"/>
          </p:nvSpPr>
          <p:spPr>
            <a:xfrm>
              <a:off x="5180520" y="4001282"/>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Rectangle 126">
              <a:extLst>
                <a:ext uri="{FF2B5EF4-FFF2-40B4-BE49-F238E27FC236}">
                  <a16:creationId xmlns:a16="http://schemas.microsoft.com/office/drawing/2014/main" id="{93452295-1A7F-D929-76EF-DB26B33A4DA2}"/>
                </a:ext>
              </a:extLst>
            </p:cNvPr>
            <p:cNvSpPr/>
            <p:nvPr userDrawn="1"/>
          </p:nvSpPr>
          <p:spPr>
            <a:xfrm>
              <a:off x="5180520" y="457416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Rectangle 127">
              <a:extLst>
                <a:ext uri="{FF2B5EF4-FFF2-40B4-BE49-F238E27FC236}">
                  <a16:creationId xmlns:a16="http://schemas.microsoft.com/office/drawing/2014/main" id="{9A4FD181-BC5B-BC54-371C-2D8C00F45AD1}"/>
                </a:ext>
              </a:extLst>
            </p:cNvPr>
            <p:cNvSpPr/>
            <p:nvPr userDrawn="1"/>
          </p:nvSpPr>
          <p:spPr>
            <a:xfrm>
              <a:off x="5180520" y="5147054"/>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9" name="Rectangle 128">
              <a:extLst>
                <a:ext uri="{FF2B5EF4-FFF2-40B4-BE49-F238E27FC236}">
                  <a16:creationId xmlns:a16="http://schemas.microsoft.com/office/drawing/2014/main" id="{31464BC3-D4FE-CB12-EED1-DB11138CAB70}"/>
                </a:ext>
              </a:extLst>
            </p:cNvPr>
            <p:cNvSpPr/>
            <p:nvPr userDrawn="1"/>
          </p:nvSpPr>
          <p:spPr>
            <a:xfrm>
              <a:off x="5180520" y="571994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0" name="Rectangle 129">
              <a:extLst>
                <a:ext uri="{FF2B5EF4-FFF2-40B4-BE49-F238E27FC236}">
                  <a16:creationId xmlns:a16="http://schemas.microsoft.com/office/drawing/2014/main" id="{71CE4F8F-EB67-4681-D504-035670478894}"/>
                </a:ext>
              </a:extLst>
            </p:cNvPr>
            <p:cNvSpPr/>
            <p:nvPr userDrawn="1"/>
          </p:nvSpPr>
          <p:spPr>
            <a:xfrm>
              <a:off x="5180520"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Rectangle 130">
              <a:extLst>
                <a:ext uri="{FF2B5EF4-FFF2-40B4-BE49-F238E27FC236}">
                  <a16:creationId xmlns:a16="http://schemas.microsoft.com/office/drawing/2014/main" id="{047898F7-8A26-62E4-70C2-D6DD187FD84D}"/>
                </a:ext>
              </a:extLst>
            </p:cNvPr>
            <p:cNvSpPr/>
            <p:nvPr userDrawn="1"/>
          </p:nvSpPr>
          <p:spPr>
            <a:xfrm>
              <a:off x="571944"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2" name="Rectangle 131">
              <a:extLst>
                <a:ext uri="{FF2B5EF4-FFF2-40B4-BE49-F238E27FC236}">
                  <a16:creationId xmlns:a16="http://schemas.microsoft.com/office/drawing/2014/main" id="{A11EE247-662E-BC29-B9D2-84AE5FACC29F}"/>
                </a:ext>
              </a:extLst>
            </p:cNvPr>
            <p:cNvSpPr/>
            <p:nvPr userDrawn="1"/>
          </p:nvSpPr>
          <p:spPr>
            <a:xfrm>
              <a:off x="1148016"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 name="Rectangle 132">
              <a:extLst>
                <a:ext uri="{FF2B5EF4-FFF2-40B4-BE49-F238E27FC236}">
                  <a16:creationId xmlns:a16="http://schemas.microsoft.com/office/drawing/2014/main" id="{335EF4DC-8310-F72A-B86C-9750305BE3CC}"/>
                </a:ext>
              </a:extLst>
            </p:cNvPr>
            <p:cNvSpPr/>
            <p:nvPr userDrawn="1"/>
          </p:nvSpPr>
          <p:spPr>
            <a:xfrm>
              <a:off x="1724088" y="6281928"/>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4" name="Rectangle 133">
              <a:extLst>
                <a:ext uri="{FF2B5EF4-FFF2-40B4-BE49-F238E27FC236}">
                  <a16:creationId xmlns:a16="http://schemas.microsoft.com/office/drawing/2014/main" id="{61D684FE-FF4C-F492-93E4-0190D372FF74}"/>
                </a:ext>
              </a:extLst>
            </p:cNvPr>
            <p:cNvSpPr/>
            <p:nvPr userDrawn="1"/>
          </p:nvSpPr>
          <p:spPr>
            <a:xfrm>
              <a:off x="230016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5" name="Rectangle 134">
              <a:extLst>
                <a:ext uri="{FF2B5EF4-FFF2-40B4-BE49-F238E27FC236}">
                  <a16:creationId xmlns:a16="http://schemas.microsoft.com/office/drawing/2014/main" id="{00D87E94-57CD-6196-FB75-728F4B3CCB00}"/>
                </a:ext>
              </a:extLst>
            </p:cNvPr>
            <p:cNvSpPr/>
            <p:nvPr userDrawn="1"/>
          </p:nvSpPr>
          <p:spPr>
            <a:xfrm>
              <a:off x="2876232"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6" name="Rectangle 135">
              <a:extLst>
                <a:ext uri="{FF2B5EF4-FFF2-40B4-BE49-F238E27FC236}">
                  <a16:creationId xmlns:a16="http://schemas.microsoft.com/office/drawing/2014/main" id="{7A02B06F-2A62-CA70-718A-39F70D679508}"/>
                </a:ext>
              </a:extLst>
            </p:cNvPr>
            <p:cNvSpPr/>
            <p:nvPr userDrawn="1"/>
          </p:nvSpPr>
          <p:spPr>
            <a:xfrm>
              <a:off x="3452304"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Rectangle 136">
              <a:extLst>
                <a:ext uri="{FF2B5EF4-FFF2-40B4-BE49-F238E27FC236}">
                  <a16:creationId xmlns:a16="http://schemas.microsoft.com/office/drawing/2014/main" id="{EE770F47-FDBD-BC83-C73C-6A5F931E912F}"/>
                </a:ext>
              </a:extLst>
            </p:cNvPr>
            <p:cNvSpPr/>
            <p:nvPr userDrawn="1"/>
          </p:nvSpPr>
          <p:spPr>
            <a:xfrm>
              <a:off x="4028376" y="6281928"/>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Rectangle 137">
              <a:extLst>
                <a:ext uri="{FF2B5EF4-FFF2-40B4-BE49-F238E27FC236}">
                  <a16:creationId xmlns:a16="http://schemas.microsoft.com/office/drawing/2014/main" id="{971CB88E-18B7-78A9-14A6-B0CD5B3FE429}"/>
                </a:ext>
              </a:extLst>
            </p:cNvPr>
            <p:cNvSpPr/>
            <p:nvPr userDrawn="1"/>
          </p:nvSpPr>
          <p:spPr>
            <a:xfrm>
              <a:off x="4604448"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731520" y="1517904"/>
            <a:ext cx="5029200" cy="3931920"/>
          </a:xfrm>
        </p:spPr>
        <p:txBody>
          <a:bodyPr lIns="0" anchor="b">
            <a:noAutofit/>
          </a:bodyPr>
          <a:lstStyle>
            <a:lvl1pPr algn="l">
              <a:lnSpc>
                <a:spcPct val="80000"/>
              </a:lnSpc>
              <a:defRPr lang="en-US" sz="5400" b="1" kern="1200" dirty="0">
                <a:solidFill>
                  <a:schemeClr val="bg1"/>
                </a:solidFill>
                <a:latin typeface="+mj-lt"/>
                <a:ea typeface="+mj-ea"/>
                <a:cs typeface="+mj-cs"/>
              </a:defRPr>
            </a:lvl1pPr>
          </a:lstStyle>
          <a:p>
            <a:r>
              <a:rPr lang="en-US"/>
              <a:t>Click to edit Master title style</a:t>
            </a:r>
            <a:endParaRPr lang="en-US" dirty="0"/>
          </a:p>
        </p:txBody>
      </p:sp>
      <p:sp>
        <p:nvSpPr>
          <p:cNvPr id="107" name="Picture Placeholder 106">
            <a:extLst>
              <a:ext uri="{FF2B5EF4-FFF2-40B4-BE49-F238E27FC236}">
                <a16:creationId xmlns:a16="http://schemas.microsoft.com/office/drawing/2014/main" id="{C1039393-3B8E-4456-97AA-ADBC18010074}"/>
              </a:ext>
            </a:extLst>
          </p:cNvPr>
          <p:cNvSpPr>
            <a:spLocks noGrp="1"/>
          </p:cNvSpPr>
          <p:nvPr>
            <p:ph type="pic" sz="quarter" idx="10"/>
          </p:nvPr>
        </p:nvSpPr>
        <p:spPr>
          <a:xfrm>
            <a:off x="7007351" y="572886"/>
            <a:ext cx="4608577" cy="5715000"/>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62" name="Date Placeholder 3">
            <a:extLst>
              <a:ext uri="{FF2B5EF4-FFF2-40B4-BE49-F238E27FC236}">
                <a16:creationId xmlns:a16="http://schemas.microsoft.com/office/drawing/2014/main" id="{A156C4CF-5CE6-43DE-AA90-A75AB2BB67B7}"/>
              </a:ext>
            </a:extLst>
          </p:cNvPr>
          <p:cNvSpPr>
            <a:spLocks noGrp="1"/>
          </p:cNvSpPr>
          <p:nvPr>
            <p:ph type="dt" sz="half" idx="18"/>
          </p:nvPr>
        </p:nvSpPr>
        <p:spPr>
          <a:xfrm>
            <a:off x="835025" y="6356350"/>
            <a:ext cx="806416" cy="365125"/>
          </a:xfrm>
        </p:spPr>
        <p:txBody>
          <a:bodyPr/>
          <a:lstStyle>
            <a:lvl1pPr>
              <a:defRPr sz="900">
                <a:solidFill>
                  <a:schemeClr val="accent4">
                    <a:lumMod val="20000"/>
                    <a:lumOff val="80000"/>
                  </a:schemeClr>
                </a:solidFill>
              </a:defRPr>
            </a:lvl1pPr>
          </a:lstStyle>
          <a:p>
            <a:r>
              <a:rPr lang="en-US" dirty="0"/>
              <a:t>7/13/20XX</a:t>
            </a:r>
          </a:p>
        </p:txBody>
      </p:sp>
      <p:sp>
        <p:nvSpPr>
          <p:cNvPr id="64" name="Footer Placeholder 4">
            <a:extLst>
              <a:ext uri="{FF2B5EF4-FFF2-40B4-BE49-F238E27FC236}">
                <a16:creationId xmlns:a16="http://schemas.microsoft.com/office/drawing/2014/main" id="{4EA599FC-289F-4C20-9865-DAA03F574EC5}"/>
              </a:ext>
            </a:extLst>
          </p:cNvPr>
          <p:cNvSpPr>
            <a:spLocks noGrp="1"/>
          </p:cNvSpPr>
          <p:nvPr>
            <p:ph type="ftr" sz="quarter" idx="19"/>
          </p:nvPr>
        </p:nvSpPr>
        <p:spPr>
          <a:xfrm>
            <a:off x="1771956" y="6356350"/>
            <a:ext cx="3028643" cy="365125"/>
          </a:xfrm>
          <a:prstGeom prst="rect">
            <a:avLst/>
          </a:prstGeom>
        </p:spPr>
        <p:txBody>
          <a:bodyPr/>
          <a:lstStyle>
            <a:lvl1pPr>
              <a:defRPr sz="900">
                <a:solidFill>
                  <a:schemeClr val="accent4">
                    <a:lumMod val="20000"/>
                    <a:lumOff val="80000"/>
                  </a:schemeClr>
                </a:solidFill>
              </a:defRPr>
            </a:lvl1pPr>
          </a:lstStyle>
          <a:p>
            <a:endParaRPr lang="en-US" dirty="0"/>
          </a:p>
        </p:txBody>
      </p:sp>
      <p:sp>
        <p:nvSpPr>
          <p:cNvPr id="66" name="Slide Number Placeholder 5">
            <a:extLst>
              <a:ext uri="{FF2B5EF4-FFF2-40B4-BE49-F238E27FC236}">
                <a16:creationId xmlns:a16="http://schemas.microsoft.com/office/drawing/2014/main" id="{D18BF7DD-991C-4210-9977-3CCAFDB578A7}"/>
              </a:ext>
            </a:extLst>
          </p:cNvPr>
          <p:cNvSpPr>
            <a:spLocks noGrp="1"/>
          </p:cNvSpPr>
          <p:nvPr>
            <p:ph type="sldNum" sz="quarter" idx="20"/>
          </p:nvPr>
        </p:nvSpPr>
        <p:spPr>
          <a:xfrm>
            <a:off x="4951850" y="6356350"/>
            <a:ext cx="809507" cy="365125"/>
          </a:xfrm>
        </p:spPr>
        <p:txBody>
          <a:bodyPr/>
          <a:lstStyle>
            <a:lvl1pPr>
              <a:defRPr sz="900">
                <a:solidFill>
                  <a:schemeClr val="accent4">
                    <a:lumMod val="20000"/>
                    <a:lumOff val="80000"/>
                  </a:schemeClr>
                </a:solidFill>
              </a:defRPr>
            </a:lvl1pPr>
          </a:lstStyle>
          <a:p>
            <a:fld id="{B5CEABB6-07DC-46E8-9B57-56EC44A396E5}" type="slidenum">
              <a:rPr lang="en-US" smtClean="0"/>
              <a:pPr/>
              <a:t>‹#›</a:t>
            </a:fld>
            <a:endParaRPr lang="en-US" dirty="0"/>
          </a:p>
        </p:txBody>
      </p:sp>
      <p:sp>
        <p:nvSpPr>
          <p:cNvPr id="86" name="Rectangle 85">
            <a:extLst>
              <a:ext uri="{FF2B5EF4-FFF2-40B4-BE49-F238E27FC236}">
                <a16:creationId xmlns:a16="http://schemas.microsoft.com/office/drawing/2014/main" id="{2164A393-A656-DDEC-2315-695347040E83}"/>
              </a:ext>
            </a:extLst>
          </p:cNvPr>
          <p:cNvSpPr/>
          <p:nvPr userDrawn="1"/>
        </p:nvSpPr>
        <p:spPr>
          <a:xfrm>
            <a:off x="731520" y="1133856"/>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Tree>
    <p:extLst>
      <p:ext uri="{BB962C8B-B14F-4D97-AF65-F5344CB8AC3E}">
        <p14:creationId xmlns:p14="http://schemas.microsoft.com/office/powerpoint/2010/main" val="558274209"/>
      </p:ext>
    </p:extLst>
  </p:cSld>
  <p:clrMapOvr>
    <a:masterClrMapping/>
  </p:clrMapOvr>
  <p:extLst>
    <p:ext uri="{DCECCB84-F9BA-43D5-87BE-67443E8EF086}">
      <p15:sldGuideLst xmlns:p15="http://schemas.microsoft.com/office/powerpoint/2012/main">
        <p15:guide id="1" pos="600" userDrawn="1">
          <p15:clr>
            <a:srgbClr val="FBAE40"/>
          </p15:clr>
        </p15:guide>
        <p15:guide id="2" pos="352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wo content 4">
    <p:bg>
      <p:bgPr>
        <a:solidFill>
          <a:schemeClr val="accent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6FA95EA-1624-9B84-3B44-E7543166FCB6}"/>
              </a:ext>
            </a:extLst>
          </p:cNvPr>
          <p:cNvSpPr/>
          <p:nvPr userDrawn="1"/>
        </p:nvSpPr>
        <p:spPr>
          <a:xfrm>
            <a:off x="6120384" y="0"/>
            <a:ext cx="6071616" cy="6858000"/>
          </a:xfrm>
          <a:prstGeom prst="rect">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06E491E-8435-44CE-B968-83D09EE49881}"/>
              </a:ext>
            </a:extLst>
          </p:cNvPr>
          <p:cNvSpPr/>
          <p:nvPr userDrawn="1"/>
        </p:nvSpPr>
        <p:spPr>
          <a:xfrm>
            <a:off x="6120384" y="625094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39A03180-44BE-4E4D-BF73-EE5DAD729554}"/>
              </a:ext>
            </a:extLst>
          </p:cNvPr>
          <p:cNvSpPr/>
          <p:nvPr userDrawn="1"/>
        </p:nvSpPr>
        <p:spPr>
          <a:xfrm>
            <a:off x="7334730" y="6252097"/>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723494C-1FD5-4EBA-8A6B-6C58A70E245E}"/>
              </a:ext>
            </a:extLst>
          </p:cNvPr>
          <p:cNvSpPr/>
          <p:nvPr userDrawn="1"/>
        </p:nvSpPr>
        <p:spPr>
          <a:xfrm>
            <a:off x="7941903" y="6252097"/>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7B4F5D5-9FB3-40E0-9D7F-F5F040B1600D}"/>
              </a:ext>
            </a:extLst>
          </p:cNvPr>
          <p:cNvSpPr/>
          <p:nvPr userDrawn="1"/>
        </p:nvSpPr>
        <p:spPr>
          <a:xfrm>
            <a:off x="8549076" y="6252097"/>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E5FAC9F-7B71-487B-85A6-B4F56F65E4C2}"/>
              </a:ext>
            </a:extLst>
          </p:cNvPr>
          <p:cNvSpPr/>
          <p:nvPr userDrawn="1"/>
        </p:nvSpPr>
        <p:spPr>
          <a:xfrm>
            <a:off x="9156249" y="6252097"/>
            <a:ext cx="607060" cy="6070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B4321CDD-C6D0-43F2-A170-9E4DF40B2894}"/>
              </a:ext>
            </a:extLst>
          </p:cNvPr>
          <p:cNvSpPr/>
          <p:nvPr userDrawn="1"/>
        </p:nvSpPr>
        <p:spPr>
          <a:xfrm>
            <a:off x="9763422" y="6252097"/>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CDA8C59A-C559-4262-8FCA-EAC9CF7210A9}"/>
              </a:ext>
            </a:extLst>
          </p:cNvPr>
          <p:cNvSpPr/>
          <p:nvPr userDrawn="1"/>
        </p:nvSpPr>
        <p:spPr>
          <a:xfrm>
            <a:off x="10370595" y="6252097"/>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273707CE-E446-40A9-83AF-F04214AFAEF3}"/>
              </a:ext>
            </a:extLst>
          </p:cNvPr>
          <p:cNvSpPr/>
          <p:nvPr userDrawn="1"/>
        </p:nvSpPr>
        <p:spPr>
          <a:xfrm>
            <a:off x="10977768" y="6252097"/>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DB05DAC-B1E0-42D0-B507-570CF69E87E7}"/>
              </a:ext>
            </a:extLst>
          </p:cNvPr>
          <p:cNvSpPr/>
          <p:nvPr userDrawn="1"/>
        </p:nvSpPr>
        <p:spPr>
          <a:xfrm>
            <a:off x="11584940" y="6252097"/>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0FA9F79-40D8-44D3-BDF1-C1310C2FC407}"/>
              </a:ext>
            </a:extLst>
          </p:cNvPr>
          <p:cNvSpPr/>
          <p:nvPr userDrawn="1"/>
        </p:nvSpPr>
        <p:spPr>
          <a:xfrm>
            <a:off x="6727557" y="6252097"/>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DB852A5-9EEB-4624-BADD-F5FF19960517}"/>
              </a:ext>
            </a:extLst>
          </p:cNvPr>
          <p:cNvSpPr/>
          <p:nvPr userDrawn="1"/>
        </p:nvSpPr>
        <p:spPr>
          <a:xfrm>
            <a:off x="822960" y="1133856"/>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822960" y="1600200"/>
            <a:ext cx="4572000" cy="2103120"/>
          </a:xfrm>
        </p:spPr>
        <p:txBody>
          <a:bodyPr lIns="0" tIns="0" rIns="0" bIns="0" anchor="t">
            <a:normAutofit/>
          </a:bodyPr>
          <a:lstStyle>
            <a:lvl1pPr>
              <a:lnSpc>
                <a:spcPct val="80000"/>
              </a:lnSpc>
              <a:defRPr sz="3600" b="1">
                <a:solidFill>
                  <a:schemeClr val="bg1"/>
                </a:solidFill>
              </a:defRPr>
            </a:lvl1pPr>
          </a:lstStyle>
          <a:p>
            <a:r>
              <a:rPr lang="en-US"/>
              <a:t>Click to edit Master title style</a:t>
            </a:r>
            <a:endParaRPr lang="en-US" dirty="0"/>
          </a:p>
        </p:txBody>
      </p:sp>
      <p:sp>
        <p:nvSpPr>
          <p:cNvPr id="6" name="Content Placeholder 4">
            <a:extLst>
              <a:ext uri="{FF2B5EF4-FFF2-40B4-BE49-F238E27FC236}">
                <a16:creationId xmlns:a16="http://schemas.microsoft.com/office/drawing/2014/main" id="{71AC6584-0E69-2448-7E9C-29FBCA3F5349}"/>
              </a:ext>
            </a:extLst>
          </p:cNvPr>
          <p:cNvSpPr>
            <a:spLocks noGrp="1"/>
          </p:cNvSpPr>
          <p:nvPr>
            <p:ph sz="quarter" idx="14"/>
          </p:nvPr>
        </p:nvSpPr>
        <p:spPr>
          <a:xfrm>
            <a:off x="822960" y="4206240"/>
            <a:ext cx="4572000" cy="2011680"/>
          </a:xfrm>
        </p:spPr>
        <p:txBody>
          <a:bodyPr lIns="0" tIns="0" rIns="0" bIns="0" anchor="t">
            <a:normAutofit/>
          </a:bodyPr>
          <a:lstStyle>
            <a:lvl1pPr marL="228600" indent="-228600">
              <a:spcBef>
                <a:spcPts val="1600"/>
              </a:spcBef>
              <a:buFont typeface="Arial" panose="020B0604020202020204" pitchFamily="34" charset="0"/>
              <a:buChar cha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4">
            <a:extLst>
              <a:ext uri="{FF2B5EF4-FFF2-40B4-BE49-F238E27FC236}">
                <a16:creationId xmlns:a16="http://schemas.microsoft.com/office/drawing/2014/main" id="{EB057F79-B380-7B5C-4B74-0FE587AEBA33}"/>
              </a:ext>
            </a:extLst>
          </p:cNvPr>
          <p:cNvSpPr>
            <a:spLocks noGrp="1"/>
          </p:cNvSpPr>
          <p:nvPr>
            <p:ph sz="quarter" idx="10"/>
          </p:nvPr>
        </p:nvSpPr>
        <p:spPr>
          <a:xfrm>
            <a:off x="6675120" y="1133856"/>
            <a:ext cx="4846320" cy="4480560"/>
          </a:xfrm>
        </p:spPr>
        <p:txBody>
          <a:bodyPr lIns="0" tIns="0" rIns="0" bIns="0">
            <a:normAutofit/>
          </a:bodyPr>
          <a:lstStyle>
            <a:lvl1pPr marL="512064" indent="-512064">
              <a:spcBef>
                <a:spcPts val="1600"/>
              </a:spcBef>
              <a:buFont typeface="+mj-lt"/>
              <a:buAutoNum type="arabicPeriod"/>
              <a:defRPr sz="1800" b="1">
                <a:solidFill>
                  <a:schemeClr val="bg1"/>
                </a:solidFill>
              </a:defRPr>
            </a:lvl1pPr>
            <a:lvl2pPr marL="512064" indent="0">
              <a:spcBef>
                <a:spcPts val="0"/>
              </a:spcBef>
              <a:buNone/>
              <a:defRPr sz="1800">
                <a:solidFill>
                  <a:schemeClr val="bg1"/>
                </a:solidFill>
              </a:defRPr>
            </a:lvl2pPr>
            <a:lvl3pPr marL="1005840" indent="-457200">
              <a:spcBef>
                <a:spcPts val="1000"/>
              </a:spcBef>
              <a:buFont typeface="+mj-lt"/>
              <a:buAutoNum type="alphaLcPeriod"/>
              <a:defRPr sz="1600" b="1">
                <a:solidFill>
                  <a:schemeClr val="bg1"/>
                </a:solidFill>
              </a:defRPr>
            </a:lvl3pPr>
            <a:lvl4pPr marL="1005840" indent="0">
              <a:buNone/>
              <a:defRPr sz="1400">
                <a:solidFill>
                  <a:schemeClr val="bg1"/>
                </a:solidFill>
              </a:defRPr>
            </a:lvl4pPr>
            <a:lvl5pPr marL="1463040">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Date Placeholder 3">
            <a:extLst>
              <a:ext uri="{FF2B5EF4-FFF2-40B4-BE49-F238E27FC236}">
                <a16:creationId xmlns:a16="http://schemas.microsoft.com/office/drawing/2014/main" id="{E2D1610F-F8AC-4CFC-BF3C-E85A51D67E22}"/>
              </a:ext>
            </a:extLst>
          </p:cNvPr>
          <p:cNvSpPr>
            <a:spLocks noGrp="1"/>
          </p:cNvSpPr>
          <p:nvPr>
            <p:ph type="dt" sz="half" idx="11"/>
          </p:nvPr>
        </p:nvSpPr>
        <p:spPr>
          <a:xfrm>
            <a:off x="835025" y="6356350"/>
            <a:ext cx="806416" cy="365125"/>
          </a:xfrm>
        </p:spPr>
        <p:txBody>
          <a:bodyPr/>
          <a:lstStyle>
            <a:lvl1pPr>
              <a:defRPr sz="900">
                <a:solidFill>
                  <a:schemeClr val="accent3">
                    <a:lumMod val="20000"/>
                    <a:lumOff val="80000"/>
                  </a:schemeClr>
                </a:solidFill>
              </a:defRPr>
            </a:lvl1pPr>
          </a:lstStyle>
          <a:p>
            <a:r>
              <a:rPr lang="en-US" dirty="0"/>
              <a:t>7/13/20XX</a:t>
            </a:r>
          </a:p>
        </p:txBody>
      </p:sp>
      <p:sp>
        <p:nvSpPr>
          <p:cNvPr id="20" name="Footer Placeholder 4">
            <a:extLst>
              <a:ext uri="{FF2B5EF4-FFF2-40B4-BE49-F238E27FC236}">
                <a16:creationId xmlns:a16="http://schemas.microsoft.com/office/drawing/2014/main" id="{B9B1A01F-A9EE-4009-8274-36D560D838C7}"/>
              </a:ext>
            </a:extLst>
          </p:cNvPr>
          <p:cNvSpPr>
            <a:spLocks noGrp="1"/>
          </p:cNvSpPr>
          <p:nvPr>
            <p:ph type="ftr" sz="quarter" idx="12"/>
          </p:nvPr>
        </p:nvSpPr>
        <p:spPr>
          <a:xfrm>
            <a:off x="1771957" y="6356350"/>
            <a:ext cx="2590346" cy="365125"/>
          </a:xfrm>
          <a:prstGeom prst="rect">
            <a:avLst/>
          </a:prstGeom>
        </p:spPr>
        <p:txBody>
          <a:bodyPr/>
          <a:lstStyle>
            <a:lvl1pPr>
              <a:defRPr sz="900">
                <a:solidFill>
                  <a:schemeClr val="accent3">
                    <a:lumMod val="20000"/>
                    <a:lumOff val="80000"/>
                  </a:schemeClr>
                </a:solidFill>
              </a:defRPr>
            </a:lvl1pPr>
          </a:lstStyle>
          <a:p>
            <a:endParaRPr lang="en-US" dirty="0"/>
          </a:p>
        </p:txBody>
      </p:sp>
      <p:sp>
        <p:nvSpPr>
          <p:cNvPr id="22" name="Slide Number Placeholder 5">
            <a:extLst>
              <a:ext uri="{FF2B5EF4-FFF2-40B4-BE49-F238E27FC236}">
                <a16:creationId xmlns:a16="http://schemas.microsoft.com/office/drawing/2014/main" id="{816387B0-6878-4D33-A72D-26350FC7B128}"/>
              </a:ext>
            </a:extLst>
          </p:cNvPr>
          <p:cNvSpPr>
            <a:spLocks noGrp="1"/>
          </p:cNvSpPr>
          <p:nvPr>
            <p:ph type="sldNum" sz="quarter" idx="13"/>
          </p:nvPr>
        </p:nvSpPr>
        <p:spPr>
          <a:xfrm>
            <a:off x="4518778" y="6356350"/>
            <a:ext cx="809507" cy="365125"/>
          </a:xfrm>
        </p:spPr>
        <p:txBody>
          <a:bodyPr/>
          <a:lstStyle>
            <a:lvl1pP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543621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597D0707-6223-4E41-9E36-C3BF6C78CA4D}"/>
              </a:ext>
            </a:extLst>
          </p:cNvPr>
          <p:cNvSpPr/>
          <p:nvPr userDrawn="1"/>
        </p:nvSpPr>
        <p:spPr>
          <a:xfrm>
            <a:off x="8755907" y="5138928"/>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E602CDF5-333B-4D96-98D8-CDFB79A8430E}"/>
              </a:ext>
            </a:extLst>
          </p:cNvPr>
          <p:cNvSpPr/>
          <p:nvPr userDrawn="1"/>
        </p:nvSpPr>
        <p:spPr>
          <a:xfrm>
            <a:off x="10472928" y="3425952"/>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4BE2D702-5FB5-4F75-B96D-4F210F10EA62}"/>
              </a:ext>
            </a:extLst>
          </p:cNvPr>
          <p:cNvSpPr/>
          <p:nvPr userDrawn="1"/>
        </p:nvSpPr>
        <p:spPr>
          <a:xfrm>
            <a:off x="7040890" y="0"/>
            <a:ext cx="1719072" cy="1719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C25C416-A3A2-4CF9-9532-2C0BFB51CFDF}"/>
              </a:ext>
            </a:extLst>
          </p:cNvPr>
          <p:cNvSpPr>
            <a:spLocks noGrp="1"/>
          </p:cNvSpPr>
          <p:nvPr>
            <p:ph type="ctrTitle"/>
          </p:nvPr>
        </p:nvSpPr>
        <p:spPr>
          <a:xfrm>
            <a:off x="758952" y="640080"/>
            <a:ext cx="5522976" cy="3840480"/>
          </a:xfrm>
        </p:spPr>
        <p:txBody>
          <a:bodyPr lIns="0" bIns="0" anchor="b">
            <a:normAutofit/>
          </a:bodyPr>
          <a:lstStyle>
            <a:lvl1pPr algn="ctr">
              <a:defRPr lang="en-US" sz="5400" b="1" kern="1200" dirty="0">
                <a:solidFill>
                  <a:schemeClr val="bg1"/>
                </a:solidFill>
                <a:latin typeface="+mj-lt"/>
                <a:ea typeface="+mj-ea"/>
                <a:cs typeface="+mj-cs"/>
              </a:defRPr>
            </a:lvl1pPr>
          </a:lstStyle>
          <a:p>
            <a:r>
              <a:rPr lang="en-US"/>
              <a:t>Click to edit Master title style</a:t>
            </a:r>
          </a:p>
        </p:txBody>
      </p:sp>
      <p:sp>
        <p:nvSpPr>
          <p:cNvPr id="9" name="Text Placeholder 8">
            <a:extLst>
              <a:ext uri="{FF2B5EF4-FFF2-40B4-BE49-F238E27FC236}">
                <a16:creationId xmlns:a16="http://schemas.microsoft.com/office/drawing/2014/main" id="{AEC85266-52B0-409F-8CE4-E444E424D5E1}"/>
              </a:ext>
            </a:extLst>
          </p:cNvPr>
          <p:cNvSpPr>
            <a:spLocks noGrp="1"/>
          </p:cNvSpPr>
          <p:nvPr>
            <p:ph type="body" sz="quarter" idx="13" hasCustomPrompt="1"/>
          </p:nvPr>
        </p:nvSpPr>
        <p:spPr>
          <a:xfrm>
            <a:off x="758952" y="4754880"/>
            <a:ext cx="5522976" cy="1371600"/>
          </a:xfrm>
        </p:spPr>
        <p:txBody>
          <a:bodyPr lIns="0">
            <a:normAutofit/>
          </a:bodyPr>
          <a:lstStyle>
            <a:lvl1pPr marL="0" indent="0" algn="ctr">
              <a:lnSpc>
                <a:spcPct val="90000"/>
              </a:lnSpc>
              <a:spcBef>
                <a:spcPts val="1600"/>
              </a:spcBef>
              <a:buNone/>
              <a:defRPr sz="1800">
                <a:solidFill>
                  <a:schemeClr val="bg1"/>
                </a:solidFill>
              </a:defRPr>
            </a:lvl1pPr>
          </a:lstStyle>
          <a:p>
            <a:r>
              <a:rPr lang="en-US"/>
              <a:t>Click to edit Master subtitle style</a:t>
            </a:r>
          </a:p>
        </p:txBody>
      </p:sp>
      <p:sp>
        <p:nvSpPr>
          <p:cNvPr id="55" name="Picture Placeholder 54">
            <a:extLst>
              <a:ext uri="{FF2B5EF4-FFF2-40B4-BE49-F238E27FC236}">
                <a16:creationId xmlns:a16="http://schemas.microsoft.com/office/drawing/2014/main" id="{683976C8-BDBA-48C4-AC83-73D1D8F0F14C}"/>
              </a:ext>
            </a:extLst>
          </p:cNvPr>
          <p:cNvSpPr>
            <a:spLocks noGrp="1"/>
          </p:cNvSpPr>
          <p:nvPr>
            <p:ph type="pic" sz="quarter" idx="15"/>
          </p:nvPr>
        </p:nvSpPr>
        <p:spPr>
          <a:xfrm>
            <a:off x="10472928" y="5138928"/>
            <a:ext cx="1719072" cy="1719072"/>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txBody>
          <a:bodyPr wrap="square">
            <a:noAutofit/>
          </a:bodyPr>
          <a:lstStyle>
            <a:lvl1pPr marL="0" indent="0" algn="ctr">
              <a:buNone/>
              <a:defRPr sz="1600">
                <a:solidFill>
                  <a:schemeClr val="bg1"/>
                </a:solidFill>
              </a:defRPr>
            </a:lvl1pPr>
          </a:lstStyle>
          <a:p>
            <a:r>
              <a:rPr lang="en-US"/>
              <a:t>Click icon to add picture</a:t>
            </a:r>
            <a:endParaRPr lang="en-US" dirty="0"/>
          </a:p>
        </p:txBody>
      </p:sp>
      <p:sp>
        <p:nvSpPr>
          <p:cNvPr id="20" name="Rectangle 19">
            <a:extLst>
              <a:ext uri="{FF2B5EF4-FFF2-40B4-BE49-F238E27FC236}">
                <a16:creationId xmlns:a16="http://schemas.microsoft.com/office/drawing/2014/main" id="{0455E561-1242-4C3A-8D37-3138CA80547F}"/>
              </a:ext>
            </a:extLst>
          </p:cNvPr>
          <p:cNvSpPr/>
          <p:nvPr userDrawn="1"/>
        </p:nvSpPr>
        <p:spPr>
          <a:xfrm>
            <a:off x="10472928" y="1712976"/>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1AFF298D-0F6B-4888-9B03-1FDDFE28B82B}"/>
              </a:ext>
            </a:extLst>
          </p:cNvPr>
          <p:cNvSpPr/>
          <p:nvPr userDrawn="1"/>
        </p:nvSpPr>
        <p:spPr>
          <a:xfrm>
            <a:off x="8755907" y="0"/>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32C19AED-A027-4017-B01A-E1E6583F81C6}"/>
              </a:ext>
            </a:extLst>
          </p:cNvPr>
          <p:cNvSpPr/>
          <p:nvPr userDrawn="1"/>
        </p:nvSpPr>
        <p:spPr>
          <a:xfrm>
            <a:off x="8755907" y="1716477"/>
            <a:ext cx="1719072" cy="1719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28C741F-060F-4718-A57B-A1162A01F72C}"/>
              </a:ext>
            </a:extLst>
          </p:cNvPr>
          <p:cNvSpPr/>
          <p:nvPr userDrawn="1"/>
        </p:nvSpPr>
        <p:spPr>
          <a:xfrm>
            <a:off x="8755907" y="3425952"/>
            <a:ext cx="1719072" cy="1719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667E4DE3-DDB5-444E-86D9-7B201F0BFC0F}"/>
              </a:ext>
            </a:extLst>
          </p:cNvPr>
          <p:cNvSpPr/>
          <p:nvPr userDrawn="1"/>
        </p:nvSpPr>
        <p:spPr>
          <a:xfrm>
            <a:off x="7040890" y="3425952"/>
            <a:ext cx="1719072" cy="17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447C29C-1D94-4217-A4D7-E0E0A8CACEBC}"/>
              </a:ext>
            </a:extLst>
          </p:cNvPr>
          <p:cNvSpPr/>
          <p:nvPr userDrawn="1"/>
        </p:nvSpPr>
        <p:spPr>
          <a:xfrm>
            <a:off x="7040890" y="5138928"/>
            <a:ext cx="1719072" cy="1719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45A7DF4-DC11-39A8-A785-A365A6A6B606}"/>
              </a:ext>
            </a:extLst>
          </p:cNvPr>
          <p:cNvSpPr/>
          <p:nvPr userDrawn="1"/>
        </p:nvSpPr>
        <p:spPr>
          <a:xfrm>
            <a:off x="7040890" y="1716477"/>
            <a:ext cx="1719072" cy="1719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558C7691-771D-AB5C-EB5E-86096D76FEFD}"/>
              </a:ext>
            </a:extLst>
          </p:cNvPr>
          <p:cNvSpPr/>
          <p:nvPr userDrawn="1"/>
        </p:nvSpPr>
        <p:spPr>
          <a:xfrm>
            <a:off x="10472928" y="0"/>
            <a:ext cx="1719072" cy="1719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0743623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1 pictur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7443216" y="1600200"/>
            <a:ext cx="3931920" cy="2468880"/>
          </a:xfrm>
        </p:spPr>
        <p:txBody>
          <a:bodyPr lIns="0" anchor="t">
            <a:noAutofit/>
          </a:bodyPr>
          <a:lstStyle>
            <a:lvl1pPr>
              <a:defRPr sz="3600" b="1">
                <a:solidFill>
                  <a:schemeClr val="bg1"/>
                </a:solidFill>
              </a:defRPr>
            </a:lvl1pPr>
          </a:lstStyle>
          <a:p>
            <a:r>
              <a:rPr lang="en-US"/>
              <a:t>Click to edit Master title style</a:t>
            </a:r>
          </a:p>
        </p:txBody>
      </p:sp>
      <p:sp>
        <p:nvSpPr>
          <p:cNvPr id="21" name="Picture Placeholder 20">
            <a:extLst>
              <a:ext uri="{FF2B5EF4-FFF2-40B4-BE49-F238E27FC236}">
                <a16:creationId xmlns:a16="http://schemas.microsoft.com/office/drawing/2014/main" id="{73B27F20-1796-4DA8-9840-EFA1E9ABA07E}"/>
              </a:ext>
            </a:extLst>
          </p:cNvPr>
          <p:cNvSpPr>
            <a:spLocks noGrp="1"/>
          </p:cNvSpPr>
          <p:nvPr>
            <p:ph type="pic" sz="quarter" idx="14"/>
          </p:nvPr>
        </p:nvSpPr>
        <p:spPr>
          <a:xfrm>
            <a:off x="3429001" y="3438144"/>
            <a:ext cx="3420479" cy="3438144"/>
          </a:xfrm>
          <a:custGeom>
            <a:avLst/>
            <a:gdLst>
              <a:gd name="connsiteX0" fmla="*/ 0 w 3429000"/>
              <a:gd name="connsiteY0" fmla="*/ 0 h 3429000"/>
              <a:gd name="connsiteX1" fmla="*/ 3429000 w 3429000"/>
              <a:gd name="connsiteY1" fmla="*/ 0 h 3429000"/>
              <a:gd name="connsiteX2" fmla="*/ 3429000 w 3429000"/>
              <a:gd name="connsiteY2" fmla="*/ 3429000 h 3429000"/>
              <a:gd name="connsiteX3" fmla="*/ 0 w 3429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429000" h="3429000">
                <a:moveTo>
                  <a:pt x="0" y="0"/>
                </a:moveTo>
                <a:lnTo>
                  <a:pt x="3429000" y="0"/>
                </a:lnTo>
                <a:lnTo>
                  <a:pt x="3429000" y="3429000"/>
                </a:lnTo>
                <a:lnTo>
                  <a:pt x="0" y="3429000"/>
                </a:lnTo>
                <a:close/>
              </a:path>
            </a:pathLst>
          </a:custGeom>
        </p:spPr>
        <p:txBody>
          <a:bodyPr wrap="square">
            <a:noAutofit/>
          </a:bodyPr>
          <a:lstStyle>
            <a:lvl1pPr marL="0" indent="0" algn="ctr">
              <a:buNone/>
              <a:defRPr sz="1600">
                <a:solidFill>
                  <a:schemeClr val="bg1"/>
                </a:solidFill>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BF8F5A6A-E29E-401A-801A-8FD9CAABA7A5}"/>
              </a:ext>
            </a:extLst>
          </p:cNvPr>
          <p:cNvSpPr>
            <a:spLocks noGrp="1"/>
          </p:cNvSpPr>
          <p:nvPr>
            <p:ph idx="1"/>
          </p:nvPr>
        </p:nvSpPr>
        <p:spPr>
          <a:xfrm>
            <a:off x="7442200" y="4206240"/>
            <a:ext cx="3931920" cy="1828800"/>
          </a:xfrm>
        </p:spPr>
        <p:txBody>
          <a:bodyPr lIns="0" numCol="1">
            <a:normAutofit/>
          </a:bodyPr>
          <a:lstStyle>
            <a:lvl1pPr marL="0" indent="0">
              <a:lnSpc>
                <a:spcPct val="100000"/>
              </a:lnSpc>
              <a:buNone/>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3EDAC16E-5725-4AC1-AB85-871F25D26688}"/>
              </a:ext>
            </a:extLst>
          </p:cNvPr>
          <p:cNvSpPr>
            <a:spLocks noGrp="1"/>
          </p:cNvSpPr>
          <p:nvPr>
            <p:ph type="dt" sz="half" idx="10"/>
          </p:nvPr>
        </p:nvSpPr>
        <p:spPr>
          <a:xfrm>
            <a:off x="7442200" y="6356350"/>
            <a:ext cx="1005116" cy="365125"/>
          </a:xfrm>
        </p:spPr>
        <p:txBody>
          <a:bodyPr lIns="0"/>
          <a:lstStyle>
            <a:lvl1pPr>
              <a:defRPr sz="900">
                <a:solidFill>
                  <a:schemeClr val="accent1">
                    <a:lumMod val="20000"/>
                    <a:lumOff val="80000"/>
                  </a:schemeClr>
                </a:solidFill>
              </a:defRPr>
            </a:lvl1pPr>
          </a:lstStyle>
          <a:p>
            <a:r>
              <a:rPr lang="en-US" dirty="0"/>
              <a:t>7/13/20XX</a:t>
            </a:r>
          </a:p>
        </p:txBody>
      </p:sp>
      <p:sp>
        <p:nvSpPr>
          <p:cNvPr id="5" name="Footer Placeholder 4">
            <a:extLst>
              <a:ext uri="{FF2B5EF4-FFF2-40B4-BE49-F238E27FC236}">
                <a16:creationId xmlns:a16="http://schemas.microsoft.com/office/drawing/2014/main" id="{FD10B5D8-71E9-48DC-A04C-559359603CB0}"/>
              </a:ext>
            </a:extLst>
          </p:cNvPr>
          <p:cNvSpPr>
            <a:spLocks noGrp="1"/>
          </p:cNvSpPr>
          <p:nvPr>
            <p:ph type="ftr" sz="quarter" idx="11"/>
          </p:nvPr>
        </p:nvSpPr>
        <p:spPr>
          <a:xfrm>
            <a:off x="8588829" y="6356350"/>
            <a:ext cx="1981200" cy="365125"/>
          </a:xfrm>
          <a:prstGeom prst="rect">
            <a:avLst/>
          </a:prstGeom>
        </p:spPr>
        <p:txBody>
          <a:bodyPr/>
          <a:lstStyle>
            <a:lvl1pPr>
              <a:defRPr sz="900">
                <a:solidFill>
                  <a:schemeClr val="accent1">
                    <a:lumMod val="20000"/>
                    <a:lumOff val="80000"/>
                  </a:schemeClr>
                </a:solidFill>
              </a:defRPr>
            </a:lvl1pPr>
          </a:lstStyle>
          <a:p>
            <a:endParaRPr lang="en-US" dirty="0"/>
          </a:p>
        </p:txBody>
      </p:sp>
      <p:sp>
        <p:nvSpPr>
          <p:cNvPr id="6" name="Slide Number Placeholder 5">
            <a:extLst>
              <a:ext uri="{FF2B5EF4-FFF2-40B4-BE49-F238E27FC236}">
                <a16:creationId xmlns:a16="http://schemas.microsoft.com/office/drawing/2014/main" id="{A0FDD81F-9379-48E6-9B14-83486F920A39}"/>
              </a:ext>
            </a:extLst>
          </p:cNvPr>
          <p:cNvSpPr>
            <a:spLocks noGrp="1"/>
          </p:cNvSpPr>
          <p:nvPr>
            <p:ph type="sldNum" sz="quarter" idx="12"/>
          </p:nvPr>
        </p:nvSpPr>
        <p:spPr>
          <a:xfrm>
            <a:off x="10711542" y="6356350"/>
            <a:ext cx="642257" cy="365125"/>
          </a:xfrm>
        </p:spPr>
        <p:txBody>
          <a:bodyPr/>
          <a:lstStyle>
            <a:lvl1pPr>
              <a:defRPr sz="900">
                <a:solidFill>
                  <a:schemeClr val="accent1">
                    <a:lumMod val="20000"/>
                    <a:lumOff val="80000"/>
                  </a:schemeClr>
                </a:solidFill>
              </a:defRPr>
            </a:lvl1pPr>
          </a:lstStyle>
          <a:p>
            <a:fld id="{B5CEABB6-07DC-46E8-9B57-56EC44A396E5}" type="slidenum">
              <a:rPr lang="en-US" smtClean="0"/>
              <a:pPr/>
              <a:t>‹#›</a:t>
            </a:fld>
            <a:endParaRPr lang="en-US" dirty="0"/>
          </a:p>
        </p:txBody>
      </p:sp>
      <p:sp>
        <p:nvSpPr>
          <p:cNvPr id="9" name="Rectangle 8">
            <a:extLst>
              <a:ext uri="{FF2B5EF4-FFF2-40B4-BE49-F238E27FC236}">
                <a16:creationId xmlns:a16="http://schemas.microsoft.com/office/drawing/2014/main" id="{A17ADB92-0B1B-4197-89C6-501F17064283}"/>
              </a:ext>
            </a:extLst>
          </p:cNvPr>
          <p:cNvSpPr>
            <a:spLocks noChangeAspect="1"/>
          </p:cNvSpPr>
          <p:nvPr userDrawn="1"/>
        </p:nvSpPr>
        <p:spPr>
          <a:xfrm>
            <a:off x="0" y="3435096"/>
            <a:ext cx="3438144" cy="34381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A6E6F19-D213-4BFC-8D80-D66C9D2BD837}"/>
              </a:ext>
            </a:extLst>
          </p:cNvPr>
          <p:cNvSpPr>
            <a:spLocks noChangeAspect="1"/>
          </p:cNvSpPr>
          <p:nvPr userDrawn="1"/>
        </p:nvSpPr>
        <p:spPr>
          <a:xfrm>
            <a:off x="3429001" y="0"/>
            <a:ext cx="3420479" cy="34381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2BCC36-E2CF-410A-AD2C-722D76849BDC}"/>
              </a:ext>
            </a:extLst>
          </p:cNvPr>
          <p:cNvSpPr/>
          <p:nvPr userDrawn="1"/>
        </p:nvSpPr>
        <p:spPr>
          <a:xfrm>
            <a:off x="7442200" y="1134423"/>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052582-71CF-00F8-8014-99BF801E3F7C}"/>
              </a:ext>
            </a:extLst>
          </p:cNvPr>
          <p:cNvSpPr>
            <a:spLocks noChangeAspect="1"/>
          </p:cNvSpPr>
          <p:nvPr userDrawn="1"/>
        </p:nvSpPr>
        <p:spPr>
          <a:xfrm>
            <a:off x="0" y="0"/>
            <a:ext cx="3438144" cy="34198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2801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break">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4A94B9-9E00-4DD6-BCD4-604645044CAD}"/>
              </a:ext>
            </a:extLst>
          </p:cNvPr>
          <p:cNvSpPr/>
          <p:nvPr userDrawn="1"/>
        </p:nvSpPr>
        <p:spPr>
          <a:xfrm>
            <a:off x="5017194"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839AA0F-90FD-444F-B618-EE6F4C1F122A}"/>
              </a:ext>
            </a:extLst>
          </p:cNvPr>
          <p:cNvSpPr/>
          <p:nvPr userDrawn="1"/>
        </p:nvSpPr>
        <p:spPr>
          <a:xfrm>
            <a:off x="4300452"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F35D740-BF58-4DAE-A85B-5EF9B6EE3615}"/>
              </a:ext>
            </a:extLst>
          </p:cNvPr>
          <p:cNvSpPr/>
          <p:nvPr userDrawn="1"/>
        </p:nvSpPr>
        <p:spPr>
          <a:xfrm>
            <a:off x="5375565"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7B3B2E1-FF09-40A7-993A-BFF59632C25C}"/>
              </a:ext>
            </a:extLst>
          </p:cNvPr>
          <p:cNvSpPr/>
          <p:nvPr userDrawn="1"/>
        </p:nvSpPr>
        <p:spPr>
          <a:xfrm>
            <a:off x="358371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09981C2-BC8B-44CC-9A8B-A5B381264380}"/>
              </a:ext>
            </a:extLst>
          </p:cNvPr>
          <p:cNvSpPr/>
          <p:nvPr userDrawn="1"/>
        </p:nvSpPr>
        <p:spPr>
          <a:xfrm>
            <a:off x="2866968"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FFAAD0A-E8F9-47F8-874E-433E4C9A92AC}"/>
              </a:ext>
            </a:extLst>
          </p:cNvPr>
          <p:cNvSpPr/>
          <p:nvPr userDrawn="1"/>
        </p:nvSpPr>
        <p:spPr>
          <a:xfrm>
            <a:off x="2150226"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871ABB2-3607-4850-A2E7-141BF30EA1E4}"/>
              </a:ext>
            </a:extLst>
          </p:cNvPr>
          <p:cNvSpPr/>
          <p:nvPr userDrawn="1"/>
        </p:nvSpPr>
        <p:spPr>
          <a:xfrm>
            <a:off x="3225339"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BAFBB6AA-DB66-48A4-BBD2-9B36C02E5371}"/>
              </a:ext>
            </a:extLst>
          </p:cNvPr>
          <p:cNvSpPr/>
          <p:nvPr userDrawn="1"/>
        </p:nvSpPr>
        <p:spPr>
          <a:xfrm>
            <a:off x="1791855"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09AC868-5C63-419B-8791-593862E707C6}"/>
              </a:ext>
            </a:extLst>
          </p:cNvPr>
          <p:cNvSpPr/>
          <p:nvPr userDrawn="1"/>
        </p:nvSpPr>
        <p:spPr>
          <a:xfrm>
            <a:off x="1433484"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C136AF71-D03B-4190-8590-1688288FB9F2}"/>
              </a:ext>
            </a:extLst>
          </p:cNvPr>
          <p:cNvSpPr/>
          <p:nvPr userDrawn="1"/>
        </p:nvSpPr>
        <p:spPr>
          <a:xfrm>
            <a:off x="6092307"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DA6CEDE-A238-4C3A-B315-B3D3081EC7CC}"/>
              </a:ext>
            </a:extLst>
          </p:cNvPr>
          <p:cNvSpPr/>
          <p:nvPr userDrawn="1"/>
        </p:nvSpPr>
        <p:spPr>
          <a:xfrm>
            <a:off x="358371"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24ACE100-6140-4208-8CE9-DFE45B35007E}"/>
              </a:ext>
            </a:extLst>
          </p:cNvPr>
          <p:cNvSpPr/>
          <p:nvPr userDrawn="1"/>
        </p:nvSpPr>
        <p:spPr>
          <a:xfrm>
            <a:off x="4658823"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75F84B-6DC9-4492-A492-95E4ABEF1B78}"/>
              </a:ext>
            </a:extLst>
          </p:cNvPr>
          <p:cNvSpPr/>
          <p:nvPr userDrawn="1"/>
        </p:nvSpPr>
        <p:spPr>
          <a:xfrm>
            <a:off x="1075113"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DA788D4C-E960-45E8-ABC4-72FC2128647B}"/>
              </a:ext>
            </a:extLst>
          </p:cNvPr>
          <p:cNvSpPr/>
          <p:nvPr userDrawn="1"/>
        </p:nvSpPr>
        <p:spPr>
          <a:xfrm>
            <a:off x="2508597"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728D71AB-A26E-43A9-B413-A59CFBCDD9B1}"/>
              </a:ext>
            </a:extLst>
          </p:cNvPr>
          <p:cNvSpPr/>
          <p:nvPr userDrawn="1"/>
        </p:nvSpPr>
        <p:spPr>
          <a:xfrm>
            <a:off x="716742" y="0"/>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71E9C91-A1C1-432A-9523-A511B304162F}"/>
              </a:ext>
            </a:extLst>
          </p:cNvPr>
          <p:cNvSpPr/>
          <p:nvPr userDrawn="1"/>
        </p:nvSpPr>
        <p:spPr>
          <a:xfrm>
            <a:off x="0"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A1D3C8E1-8F58-4916-9097-718454DAC9FC}"/>
              </a:ext>
            </a:extLst>
          </p:cNvPr>
          <p:cNvSpPr/>
          <p:nvPr userDrawn="1"/>
        </p:nvSpPr>
        <p:spPr>
          <a:xfrm>
            <a:off x="5733936" y="0"/>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F1465436-7CD8-4713-84B2-BE392283D713}"/>
              </a:ext>
            </a:extLst>
          </p:cNvPr>
          <p:cNvSpPr/>
          <p:nvPr userDrawn="1"/>
        </p:nvSpPr>
        <p:spPr>
          <a:xfrm>
            <a:off x="3942081" y="0"/>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054BFDB3-CC2F-4666-9557-90812A8E5147}"/>
              </a:ext>
            </a:extLst>
          </p:cNvPr>
          <p:cNvSpPr/>
          <p:nvPr userDrawn="1"/>
        </p:nvSpPr>
        <p:spPr>
          <a:xfrm>
            <a:off x="11467872"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6DD356C3-53D1-4AF1-B3FD-AEEFF75FDB5C}"/>
              </a:ext>
            </a:extLst>
          </p:cNvPr>
          <p:cNvSpPr/>
          <p:nvPr userDrawn="1"/>
        </p:nvSpPr>
        <p:spPr>
          <a:xfrm>
            <a:off x="10751130"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08C89E7C-AF7A-4E82-B01B-1A945C7BBF79}"/>
              </a:ext>
            </a:extLst>
          </p:cNvPr>
          <p:cNvSpPr/>
          <p:nvPr userDrawn="1"/>
        </p:nvSpPr>
        <p:spPr>
          <a:xfrm>
            <a:off x="1182624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4605B19F-DE4A-4705-A964-0579015AED0E}"/>
              </a:ext>
            </a:extLst>
          </p:cNvPr>
          <p:cNvSpPr/>
          <p:nvPr userDrawn="1"/>
        </p:nvSpPr>
        <p:spPr>
          <a:xfrm>
            <a:off x="10034388"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4D299157-3482-4535-BECD-566EFFF308AD}"/>
              </a:ext>
            </a:extLst>
          </p:cNvPr>
          <p:cNvSpPr/>
          <p:nvPr userDrawn="1"/>
        </p:nvSpPr>
        <p:spPr>
          <a:xfrm>
            <a:off x="9317646"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EC8CCBF5-CCDC-43C9-B57D-B9DAE23B58BE}"/>
              </a:ext>
            </a:extLst>
          </p:cNvPr>
          <p:cNvSpPr/>
          <p:nvPr userDrawn="1"/>
        </p:nvSpPr>
        <p:spPr>
          <a:xfrm>
            <a:off x="8600904"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F412D896-790A-420A-BBFB-AFDB7BD9B603}"/>
              </a:ext>
            </a:extLst>
          </p:cNvPr>
          <p:cNvSpPr/>
          <p:nvPr userDrawn="1"/>
        </p:nvSpPr>
        <p:spPr>
          <a:xfrm>
            <a:off x="9676017"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95941E70-EE67-4F80-B753-2F6426D0A9DA}"/>
              </a:ext>
            </a:extLst>
          </p:cNvPr>
          <p:cNvSpPr/>
          <p:nvPr userDrawn="1"/>
        </p:nvSpPr>
        <p:spPr>
          <a:xfrm>
            <a:off x="8242533"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6751E552-2222-4200-8E39-4DF2BEB677FD}"/>
              </a:ext>
            </a:extLst>
          </p:cNvPr>
          <p:cNvSpPr/>
          <p:nvPr userDrawn="1"/>
        </p:nvSpPr>
        <p:spPr>
          <a:xfrm>
            <a:off x="7884162"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B43002CA-9883-43A9-B000-00F9F7A14D27}"/>
              </a:ext>
            </a:extLst>
          </p:cNvPr>
          <p:cNvSpPr/>
          <p:nvPr userDrawn="1"/>
        </p:nvSpPr>
        <p:spPr>
          <a:xfrm>
            <a:off x="6809049" y="0"/>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861A1E0B-5D8C-42BB-8493-4A6E267A7C73}"/>
              </a:ext>
            </a:extLst>
          </p:cNvPr>
          <p:cNvSpPr/>
          <p:nvPr userDrawn="1"/>
        </p:nvSpPr>
        <p:spPr>
          <a:xfrm>
            <a:off x="11109501" y="0"/>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51E86EA3-C77E-4F5B-B2D8-06ACD07DECA4}"/>
              </a:ext>
            </a:extLst>
          </p:cNvPr>
          <p:cNvSpPr/>
          <p:nvPr userDrawn="1"/>
        </p:nvSpPr>
        <p:spPr>
          <a:xfrm>
            <a:off x="7525791"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5DD0E5EA-DA68-48FA-984B-26F2185EF431}"/>
              </a:ext>
            </a:extLst>
          </p:cNvPr>
          <p:cNvSpPr/>
          <p:nvPr userDrawn="1"/>
        </p:nvSpPr>
        <p:spPr>
          <a:xfrm>
            <a:off x="8959275"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B1E5F851-80EC-44A1-B97A-D40F00A63A11}"/>
              </a:ext>
            </a:extLst>
          </p:cNvPr>
          <p:cNvSpPr/>
          <p:nvPr userDrawn="1"/>
        </p:nvSpPr>
        <p:spPr>
          <a:xfrm>
            <a:off x="7167420" y="0"/>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006D6FCB-D2DE-4100-B034-4F158AA21763}"/>
              </a:ext>
            </a:extLst>
          </p:cNvPr>
          <p:cNvSpPr/>
          <p:nvPr userDrawn="1"/>
        </p:nvSpPr>
        <p:spPr>
          <a:xfrm>
            <a:off x="6450678" y="0"/>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293C2CDE-BD78-4521-A433-7332BF3D57FA}"/>
              </a:ext>
            </a:extLst>
          </p:cNvPr>
          <p:cNvSpPr/>
          <p:nvPr userDrawn="1"/>
        </p:nvSpPr>
        <p:spPr>
          <a:xfrm>
            <a:off x="10392759" y="0"/>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itle 1">
            <a:extLst>
              <a:ext uri="{FF2B5EF4-FFF2-40B4-BE49-F238E27FC236}">
                <a16:creationId xmlns:a16="http://schemas.microsoft.com/office/drawing/2014/main" id="{9FDBCD91-EE94-4107-8814-059FE0E8F29A}"/>
              </a:ext>
            </a:extLst>
          </p:cNvPr>
          <p:cNvSpPr>
            <a:spLocks noGrp="1"/>
          </p:cNvSpPr>
          <p:nvPr>
            <p:ph type="title"/>
          </p:nvPr>
        </p:nvSpPr>
        <p:spPr>
          <a:xfrm>
            <a:off x="1097280" y="822960"/>
            <a:ext cx="5029200" cy="3474720"/>
          </a:xfrm>
        </p:spPr>
        <p:txBody>
          <a:bodyPr anchor="b">
            <a:normAutofit/>
          </a:bodyPr>
          <a:lstStyle>
            <a:lvl1pPr marL="0" algn="l" defTabSz="914400" rtl="0" eaLnBrk="1" latinLnBrk="0" hangingPunct="1">
              <a:lnSpc>
                <a:spcPct val="80000"/>
              </a:lnSpc>
              <a:spcBef>
                <a:spcPct val="0"/>
              </a:spcBef>
              <a:buNone/>
              <a:defRPr lang="en-US" sz="5400" b="1" kern="1200" dirty="0">
                <a:solidFill>
                  <a:schemeClr val="bg1"/>
                </a:solidFill>
                <a:latin typeface="+mj-lt"/>
                <a:ea typeface="+mj-ea"/>
                <a:cs typeface="+mj-cs"/>
              </a:defRPr>
            </a:lvl1pPr>
          </a:lstStyle>
          <a:p>
            <a:r>
              <a:rPr lang="en-US"/>
              <a:t>Click to edit Master title style</a:t>
            </a:r>
          </a:p>
        </p:txBody>
      </p:sp>
      <p:sp>
        <p:nvSpPr>
          <p:cNvPr id="74" name="Rectangle 73">
            <a:extLst>
              <a:ext uri="{FF2B5EF4-FFF2-40B4-BE49-F238E27FC236}">
                <a16:creationId xmlns:a16="http://schemas.microsoft.com/office/drawing/2014/main" id="{EAA378BB-A5C4-B488-66D0-67352E9656D0}"/>
              </a:ext>
              <a:ext uri="{C183D7F6-B498-43B3-948B-1728B52AA6E4}">
                <adec:decorative xmlns:adec="http://schemas.microsoft.com/office/drawing/2017/decorative" val="1"/>
              </a:ext>
            </a:extLst>
          </p:cNvPr>
          <p:cNvSpPr/>
          <p:nvPr userDrawn="1"/>
        </p:nvSpPr>
        <p:spPr>
          <a:xfrm>
            <a:off x="1097280" y="5138928"/>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2" name="Subtitle 2">
            <a:extLst>
              <a:ext uri="{FF2B5EF4-FFF2-40B4-BE49-F238E27FC236}">
                <a16:creationId xmlns:a16="http://schemas.microsoft.com/office/drawing/2014/main" id="{88210B3D-B146-5C61-9C02-6F9BC9B1FE40}"/>
              </a:ext>
            </a:extLst>
          </p:cNvPr>
          <p:cNvSpPr>
            <a:spLocks noGrp="1"/>
          </p:cNvSpPr>
          <p:nvPr>
            <p:ph type="subTitle" idx="1"/>
          </p:nvPr>
        </p:nvSpPr>
        <p:spPr>
          <a:xfrm>
            <a:off x="1097280" y="5577840"/>
            <a:ext cx="5029200" cy="457200"/>
          </a:xfrm>
        </p:spPr>
        <p:txBody>
          <a:bodyPr lIns="0">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81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3"/>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01717-EC04-4D9F-BE50-E726ECAC1136}"/>
              </a:ext>
            </a:extLst>
          </p:cNvPr>
          <p:cNvSpPr/>
          <p:nvPr userDrawn="1"/>
        </p:nvSpPr>
        <p:spPr>
          <a:xfrm>
            <a:off x="0" y="13716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F1841E8-8EE7-488E-B7DD-D1F23F79128D}"/>
              </a:ext>
            </a:extLst>
          </p:cNvPr>
          <p:cNvSpPr/>
          <p:nvPr userDrawn="1"/>
        </p:nvSpPr>
        <p:spPr>
          <a:xfrm>
            <a:off x="0" y="24003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AEF00F-18B6-43AC-BF54-3B4939890FE1}"/>
              </a:ext>
            </a:extLst>
          </p:cNvPr>
          <p:cNvSpPr/>
          <p:nvPr userDrawn="1"/>
        </p:nvSpPr>
        <p:spPr>
          <a:xfrm>
            <a:off x="0" y="27432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C54B6B-8A0E-422F-B2FF-A68441C16904}"/>
              </a:ext>
            </a:extLst>
          </p:cNvPr>
          <p:cNvSpPr/>
          <p:nvPr userDrawn="1"/>
        </p:nvSpPr>
        <p:spPr>
          <a:xfrm>
            <a:off x="0" y="30861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02B99D-D623-4FE2-BDFD-A23B43BEBBDD}"/>
              </a:ext>
            </a:extLst>
          </p:cNvPr>
          <p:cNvSpPr/>
          <p:nvPr userDrawn="1"/>
        </p:nvSpPr>
        <p:spPr>
          <a:xfrm>
            <a:off x="0" y="34290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4892CE3-43B8-4AF7-8E2E-1E5C2045F89A}"/>
              </a:ext>
            </a:extLst>
          </p:cNvPr>
          <p:cNvSpPr/>
          <p:nvPr userDrawn="1"/>
        </p:nvSpPr>
        <p:spPr>
          <a:xfrm>
            <a:off x="0" y="37719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3C5002F-39B4-49E5-B179-A5F9A322772D}"/>
              </a:ext>
            </a:extLst>
          </p:cNvPr>
          <p:cNvSpPr/>
          <p:nvPr userDrawn="1"/>
        </p:nvSpPr>
        <p:spPr>
          <a:xfrm>
            <a:off x="0" y="41148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847AC63-E8C8-47EF-BDEA-DF587155527B}"/>
              </a:ext>
            </a:extLst>
          </p:cNvPr>
          <p:cNvSpPr/>
          <p:nvPr userDrawn="1"/>
        </p:nvSpPr>
        <p:spPr>
          <a:xfrm>
            <a:off x="0" y="44577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EAD15DF-3882-4D15-8A5D-B08B7A32A9B0}"/>
              </a:ext>
            </a:extLst>
          </p:cNvPr>
          <p:cNvSpPr/>
          <p:nvPr userDrawn="1"/>
        </p:nvSpPr>
        <p:spPr>
          <a:xfrm>
            <a:off x="0" y="48006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3A3B466-F022-4299-8575-4347D62E5ADB}"/>
              </a:ext>
            </a:extLst>
          </p:cNvPr>
          <p:cNvSpPr/>
          <p:nvPr userDrawn="1"/>
        </p:nvSpPr>
        <p:spPr>
          <a:xfrm>
            <a:off x="0" y="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03BE58-6B70-49F5-8283-BF3B0B35E1D7}"/>
              </a:ext>
            </a:extLst>
          </p:cNvPr>
          <p:cNvSpPr/>
          <p:nvPr userDrawn="1"/>
        </p:nvSpPr>
        <p:spPr>
          <a:xfrm>
            <a:off x="0" y="65151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65F4154-50AA-4593-A86B-2A7A582D30AA}"/>
              </a:ext>
            </a:extLst>
          </p:cNvPr>
          <p:cNvSpPr/>
          <p:nvPr userDrawn="1"/>
        </p:nvSpPr>
        <p:spPr>
          <a:xfrm>
            <a:off x="0" y="3429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35667C-FE54-4C6C-81D2-C117F6848A7C}"/>
              </a:ext>
            </a:extLst>
          </p:cNvPr>
          <p:cNvSpPr/>
          <p:nvPr userDrawn="1"/>
        </p:nvSpPr>
        <p:spPr>
          <a:xfrm>
            <a:off x="0" y="51435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B327EE7-DDE6-4725-9791-0909802594D4}"/>
              </a:ext>
            </a:extLst>
          </p:cNvPr>
          <p:cNvSpPr/>
          <p:nvPr userDrawn="1"/>
        </p:nvSpPr>
        <p:spPr>
          <a:xfrm>
            <a:off x="0" y="54864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880683C-A1F9-41B4-92B6-6690A542A9CA}"/>
              </a:ext>
            </a:extLst>
          </p:cNvPr>
          <p:cNvSpPr/>
          <p:nvPr userDrawn="1"/>
        </p:nvSpPr>
        <p:spPr>
          <a:xfrm>
            <a:off x="0" y="58293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BF012F1-D588-4F57-88B5-6F5532BADA92}"/>
              </a:ext>
            </a:extLst>
          </p:cNvPr>
          <p:cNvSpPr/>
          <p:nvPr userDrawn="1"/>
        </p:nvSpPr>
        <p:spPr>
          <a:xfrm>
            <a:off x="0" y="61722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F8FFED0C-C9D9-439B-8A01-3C4181694F90}"/>
              </a:ext>
            </a:extLst>
          </p:cNvPr>
          <p:cNvSpPr/>
          <p:nvPr userDrawn="1"/>
        </p:nvSpPr>
        <p:spPr>
          <a:xfrm>
            <a:off x="0" y="6858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03FFB96-6B81-475C-995F-610FEC231FEE}"/>
              </a:ext>
            </a:extLst>
          </p:cNvPr>
          <p:cNvSpPr/>
          <p:nvPr userDrawn="1"/>
        </p:nvSpPr>
        <p:spPr>
          <a:xfrm>
            <a:off x="0" y="10287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DE12DC0D-3BAD-4A09-83DE-A880AF5D71CB}"/>
              </a:ext>
            </a:extLst>
          </p:cNvPr>
          <p:cNvSpPr/>
          <p:nvPr userDrawn="1"/>
        </p:nvSpPr>
        <p:spPr>
          <a:xfrm>
            <a:off x="0" y="17145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3069B2B0-3E3B-4E71-8023-5CEF05BF4DF3}"/>
              </a:ext>
            </a:extLst>
          </p:cNvPr>
          <p:cNvSpPr/>
          <p:nvPr userDrawn="1"/>
        </p:nvSpPr>
        <p:spPr>
          <a:xfrm>
            <a:off x="0" y="20574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1097280" y="2560320"/>
            <a:ext cx="4645152" cy="3566160"/>
          </a:xfrm>
        </p:spPr>
        <p:txBody>
          <a:bodyPr lIns="0" anchor="t">
            <a:normAutofit/>
          </a:bodyPr>
          <a:lstStyle>
            <a:lvl1pPr marL="0" algn="l" defTabSz="914400" rtl="0" eaLnBrk="1" latinLnBrk="0" hangingPunct="1">
              <a:lnSpc>
                <a:spcPct val="80000"/>
              </a:lnSpc>
              <a:spcBef>
                <a:spcPct val="0"/>
              </a:spcBef>
              <a:buNone/>
              <a:defRPr lang="en-US" sz="3600" b="1" kern="1200" dirty="0">
                <a:solidFill>
                  <a:schemeClr val="bg1"/>
                </a:solidFill>
                <a:latin typeface="+mj-lt"/>
                <a:ea typeface="+mj-ea"/>
                <a:cs typeface="+mj-cs"/>
              </a:defRPr>
            </a:lvl1pPr>
          </a:lstStyle>
          <a:p>
            <a:r>
              <a:rPr lang="en-US"/>
              <a:t>Click to edit Master title style</a:t>
            </a:r>
          </a:p>
        </p:txBody>
      </p:sp>
      <p:sp>
        <p:nvSpPr>
          <p:cNvPr id="5" name="Content Placeholder 4">
            <a:extLst>
              <a:ext uri="{FF2B5EF4-FFF2-40B4-BE49-F238E27FC236}">
                <a16:creationId xmlns:a16="http://schemas.microsoft.com/office/drawing/2014/main" id="{3FA1B7E8-2CFA-29DD-500E-429274984C26}"/>
              </a:ext>
            </a:extLst>
          </p:cNvPr>
          <p:cNvSpPr>
            <a:spLocks noGrp="1"/>
          </p:cNvSpPr>
          <p:nvPr>
            <p:ph sz="quarter" idx="10"/>
          </p:nvPr>
        </p:nvSpPr>
        <p:spPr>
          <a:xfrm>
            <a:off x="6096000" y="2560320"/>
            <a:ext cx="5257800" cy="3565525"/>
          </a:xfrm>
        </p:spPr>
        <p:txBody>
          <a:bodyPr>
            <a:normAutofit/>
          </a:bodyPr>
          <a:lstStyle>
            <a:lvl1pPr>
              <a:spcBef>
                <a:spcPts val="1600"/>
              </a:spcBef>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Date Placeholder 3">
            <a:extLst>
              <a:ext uri="{FF2B5EF4-FFF2-40B4-BE49-F238E27FC236}">
                <a16:creationId xmlns:a16="http://schemas.microsoft.com/office/drawing/2014/main" id="{88E0B9BB-DE60-45D5-BB83-F9309D54A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3">
                    <a:lumMod val="20000"/>
                    <a:lumOff val="80000"/>
                  </a:schemeClr>
                </a:solidFill>
              </a:defRPr>
            </a:lvl1pPr>
          </a:lstStyle>
          <a:p>
            <a:r>
              <a:rPr lang="en-US" dirty="0"/>
              <a:t>7/13/20XX</a:t>
            </a:r>
          </a:p>
        </p:txBody>
      </p:sp>
      <p:sp>
        <p:nvSpPr>
          <p:cNvPr id="28" name="Footer Placeholder 4">
            <a:extLst>
              <a:ext uri="{FF2B5EF4-FFF2-40B4-BE49-F238E27FC236}">
                <a16:creationId xmlns:a16="http://schemas.microsoft.com/office/drawing/2014/main" id="{C1814D13-F502-4AE1-80E4-7479F5797A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3">
                    <a:lumMod val="20000"/>
                    <a:lumOff val="80000"/>
                  </a:schemeClr>
                </a:solidFill>
              </a:defRPr>
            </a:lvl1pPr>
          </a:lstStyle>
          <a:p>
            <a:endParaRPr lang="en-US" dirty="0"/>
          </a:p>
        </p:txBody>
      </p:sp>
      <p:sp>
        <p:nvSpPr>
          <p:cNvPr id="30" name="Slide Number Placeholder 5">
            <a:extLst>
              <a:ext uri="{FF2B5EF4-FFF2-40B4-BE49-F238E27FC236}">
                <a16:creationId xmlns:a16="http://schemas.microsoft.com/office/drawing/2014/main" id="{D4AA35C5-6F41-4930-94A5-EE0C65115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
        <p:nvSpPr>
          <p:cNvPr id="6" name="Rectangle 5">
            <a:extLst>
              <a:ext uri="{FF2B5EF4-FFF2-40B4-BE49-F238E27FC236}">
                <a16:creationId xmlns:a16="http://schemas.microsoft.com/office/drawing/2014/main" id="{C78E699F-5AAB-313F-E7C1-1C2F2A9D7743}"/>
              </a:ext>
              <a:ext uri="{C183D7F6-B498-43B3-948B-1728B52AA6E4}">
                <adec:decorative xmlns:adec="http://schemas.microsoft.com/office/drawing/2017/decorative" val="1"/>
              </a:ext>
            </a:extLst>
          </p:cNvPr>
          <p:cNvSpPr/>
          <p:nvPr userDrawn="1"/>
        </p:nvSpPr>
        <p:spPr>
          <a:xfrm>
            <a:off x="1097280" y="1941820"/>
            <a:ext cx="628650" cy="182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1696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framed picture left">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3D039-0A18-4031-8A63-D83666B066F6}"/>
              </a:ext>
            </a:extLst>
          </p:cNvPr>
          <p:cNvSpPr>
            <a:spLocks noGrp="1"/>
          </p:cNvSpPr>
          <p:nvPr>
            <p:ph type="title"/>
          </p:nvPr>
        </p:nvSpPr>
        <p:spPr>
          <a:xfrm>
            <a:off x="6327648" y="1517904"/>
            <a:ext cx="5029200" cy="3931920"/>
          </a:xfrm>
        </p:spPr>
        <p:txBody>
          <a:bodyPr lIns="0" anchor="b">
            <a:normAutofit/>
          </a:bodyPr>
          <a:lstStyle>
            <a:lvl1pPr>
              <a:lnSpc>
                <a:spcPct val="80000"/>
              </a:lnSpc>
              <a:defRPr lang="en-US" sz="5400" b="1" kern="1200" dirty="0">
                <a:solidFill>
                  <a:schemeClr val="bg1"/>
                </a:solidFill>
                <a:latin typeface="+mj-lt"/>
                <a:ea typeface="+mj-ea"/>
                <a:cs typeface="+mj-cs"/>
              </a:defRPr>
            </a:lvl1pPr>
          </a:lstStyle>
          <a:p>
            <a:r>
              <a:rPr lang="en-US"/>
              <a:t>Click to edit Master title style</a:t>
            </a:r>
          </a:p>
        </p:txBody>
      </p:sp>
      <p:sp>
        <p:nvSpPr>
          <p:cNvPr id="107" name="Picture Placeholder 106">
            <a:extLst>
              <a:ext uri="{FF2B5EF4-FFF2-40B4-BE49-F238E27FC236}">
                <a16:creationId xmlns:a16="http://schemas.microsoft.com/office/drawing/2014/main" id="{C1039393-3B8E-4456-97AA-ADBC18010074}"/>
              </a:ext>
            </a:extLst>
          </p:cNvPr>
          <p:cNvSpPr>
            <a:spLocks noGrp="1"/>
          </p:cNvSpPr>
          <p:nvPr>
            <p:ph type="pic" sz="quarter" idx="10"/>
          </p:nvPr>
        </p:nvSpPr>
        <p:spPr>
          <a:xfrm>
            <a:off x="571944" y="553068"/>
            <a:ext cx="4608576" cy="5748673"/>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3" name="Text Placeholder 2">
            <a:extLst>
              <a:ext uri="{FF2B5EF4-FFF2-40B4-BE49-F238E27FC236}">
                <a16:creationId xmlns:a16="http://schemas.microsoft.com/office/drawing/2014/main" id="{77438815-B9AF-4BA5-B8D6-3311C4949FAD}"/>
              </a:ext>
            </a:extLst>
          </p:cNvPr>
          <p:cNvSpPr>
            <a:spLocks noGrp="1"/>
          </p:cNvSpPr>
          <p:nvPr>
            <p:ph type="body" idx="1"/>
          </p:nvPr>
        </p:nvSpPr>
        <p:spPr>
          <a:xfrm>
            <a:off x="6327648" y="5577840"/>
            <a:ext cx="5029200" cy="727092"/>
          </a:xfrm>
        </p:spPr>
        <p:txBody>
          <a:bodyPr lIns="0">
            <a:normAutofit/>
          </a:bodyPr>
          <a:lstStyle>
            <a:lvl1pPr marL="0" indent="0">
              <a:lnSpc>
                <a:spcPct val="100000"/>
              </a:lnSpc>
              <a:buNone/>
              <a:defRPr lang="en-US" sz="2000" kern="1200" dirty="0">
                <a:solidFill>
                  <a:schemeClr val="bg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2BB87F0D-3BAB-446D-B8D9-08B2C2BB3BD7}"/>
              </a:ext>
            </a:extLst>
          </p:cNvPr>
          <p:cNvSpPr/>
          <p:nvPr userDrawn="1"/>
        </p:nvSpPr>
        <p:spPr>
          <a:xfrm>
            <a:off x="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3F04AEEB-DA23-4423-A0A2-D2E04125C4A7}"/>
              </a:ext>
            </a:extLst>
          </p:cNvPr>
          <p:cNvSpPr/>
          <p:nvPr userDrawn="1"/>
        </p:nvSpPr>
        <p:spPr>
          <a:xfrm>
            <a:off x="0" y="572886"/>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32058B74-EF5C-4574-9B30-072FA59B9B21}"/>
              </a:ext>
            </a:extLst>
          </p:cNvPr>
          <p:cNvSpPr/>
          <p:nvPr userDrawn="1"/>
        </p:nvSpPr>
        <p:spPr>
          <a:xfrm>
            <a:off x="0" y="1145772"/>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8AE24787-0FCF-4199-AB93-6593FE032C55}"/>
              </a:ext>
            </a:extLst>
          </p:cNvPr>
          <p:cNvSpPr/>
          <p:nvPr userDrawn="1"/>
        </p:nvSpPr>
        <p:spPr>
          <a:xfrm>
            <a:off x="0" y="1718658"/>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9F44E538-795F-4C68-9305-B6955DBC7F5D}"/>
              </a:ext>
            </a:extLst>
          </p:cNvPr>
          <p:cNvSpPr/>
          <p:nvPr userDrawn="1"/>
        </p:nvSpPr>
        <p:spPr>
          <a:xfrm>
            <a:off x="0" y="2291544"/>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C1A0463E-1142-44E9-8CB3-9F22F5DF78A8}"/>
              </a:ext>
            </a:extLst>
          </p:cNvPr>
          <p:cNvSpPr/>
          <p:nvPr userDrawn="1"/>
        </p:nvSpPr>
        <p:spPr>
          <a:xfrm>
            <a:off x="0" y="286443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17898DBE-884D-4A00-AF2F-4295EAF41E13}"/>
              </a:ext>
            </a:extLst>
          </p:cNvPr>
          <p:cNvSpPr/>
          <p:nvPr userDrawn="1"/>
        </p:nvSpPr>
        <p:spPr>
          <a:xfrm>
            <a:off x="0" y="3437316"/>
            <a:ext cx="576072" cy="5760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A3AB5AC4-C502-4D78-A602-3027D20AB33A}"/>
              </a:ext>
            </a:extLst>
          </p:cNvPr>
          <p:cNvSpPr/>
          <p:nvPr userDrawn="1"/>
        </p:nvSpPr>
        <p:spPr>
          <a:xfrm>
            <a:off x="0" y="4010202"/>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DF81845-E621-4070-9AD6-1F40FFDD82E2}"/>
              </a:ext>
            </a:extLst>
          </p:cNvPr>
          <p:cNvSpPr/>
          <p:nvPr userDrawn="1"/>
        </p:nvSpPr>
        <p:spPr>
          <a:xfrm>
            <a:off x="0" y="458308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A9190B9C-4A97-4EDC-9CBD-A68122AE2419}"/>
              </a:ext>
            </a:extLst>
          </p:cNvPr>
          <p:cNvSpPr/>
          <p:nvPr userDrawn="1"/>
        </p:nvSpPr>
        <p:spPr>
          <a:xfrm>
            <a:off x="0" y="5155974"/>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790346E6-78BF-48E9-8EF6-B77BAA49AADA}"/>
              </a:ext>
            </a:extLst>
          </p:cNvPr>
          <p:cNvSpPr/>
          <p:nvPr userDrawn="1"/>
        </p:nvSpPr>
        <p:spPr>
          <a:xfrm>
            <a:off x="0" y="572886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42A3902D-54BA-48ED-8547-8856B4F50D2D}"/>
              </a:ext>
            </a:extLst>
          </p:cNvPr>
          <p:cNvSpPr/>
          <p:nvPr userDrawn="1"/>
        </p:nvSpPr>
        <p:spPr>
          <a:xfrm>
            <a:off x="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985555D5-968D-4715-BA22-C95642914BC2}"/>
              </a:ext>
            </a:extLst>
          </p:cNvPr>
          <p:cNvSpPr/>
          <p:nvPr userDrawn="1"/>
        </p:nvSpPr>
        <p:spPr>
          <a:xfrm>
            <a:off x="571944"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9F24F0F4-135E-4625-9A8E-38755078B5E7}"/>
              </a:ext>
            </a:extLst>
          </p:cNvPr>
          <p:cNvSpPr/>
          <p:nvPr userDrawn="1"/>
        </p:nvSpPr>
        <p:spPr>
          <a:xfrm>
            <a:off x="1148016"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F1969E72-FA7B-4358-8C46-7F15CF01A747}"/>
              </a:ext>
            </a:extLst>
          </p:cNvPr>
          <p:cNvSpPr/>
          <p:nvPr userDrawn="1"/>
        </p:nvSpPr>
        <p:spPr>
          <a:xfrm>
            <a:off x="1724088"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12F9FDD1-1288-44CD-9C55-6CE3B2FB39F9}"/>
              </a:ext>
            </a:extLst>
          </p:cNvPr>
          <p:cNvSpPr/>
          <p:nvPr userDrawn="1"/>
        </p:nvSpPr>
        <p:spPr>
          <a:xfrm>
            <a:off x="2300160" y="0"/>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330AC56B-D539-45B3-AD66-457D7D874CD8}"/>
              </a:ext>
            </a:extLst>
          </p:cNvPr>
          <p:cNvSpPr/>
          <p:nvPr userDrawn="1"/>
        </p:nvSpPr>
        <p:spPr>
          <a:xfrm>
            <a:off x="2876232" y="0"/>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26434293-E220-465A-9EF3-FF90D0E0F19B}"/>
              </a:ext>
            </a:extLst>
          </p:cNvPr>
          <p:cNvSpPr/>
          <p:nvPr userDrawn="1"/>
        </p:nvSpPr>
        <p:spPr>
          <a:xfrm>
            <a:off x="3452304" y="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6751B4BA-EAD6-4F27-B051-F799EBBAAE12}"/>
              </a:ext>
            </a:extLst>
          </p:cNvPr>
          <p:cNvSpPr/>
          <p:nvPr userDrawn="1"/>
        </p:nvSpPr>
        <p:spPr>
          <a:xfrm>
            <a:off x="4028376" y="0"/>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a:extLst>
              <a:ext uri="{FF2B5EF4-FFF2-40B4-BE49-F238E27FC236}">
                <a16:creationId xmlns:a16="http://schemas.microsoft.com/office/drawing/2014/main" id="{EF6A1809-5EEE-4801-A2B0-7350405CDEB5}"/>
              </a:ext>
            </a:extLst>
          </p:cNvPr>
          <p:cNvSpPr/>
          <p:nvPr userDrawn="1"/>
        </p:nvSpPr>
        <p:spPr>
          <a:xfrm>
            <a:off x="4604448" y="0"/>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a:extLst>
              <a:ext uri="{FF2B5EF4-FFF2-40B4-BE49-F238E27FC236}">
                <a16:creationId xmlns:a16="http://schemas.microsoft.com/office/drawing/2014/main" id="{E3B41004-5241-4ED8-8DBD-6D7345DFC934}"/>
              </a:ext>
            </a:extLst>
          </p:cNvPr>
          <p:cNvSpPr/>
          <p:nvPr userDrawn="1"/>
        </p:nvSpPr>
        <p:spPr>
          <a:xfrm>
            <a:off x="5180520" y="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72EC9AD5-87ED-4FC3-A142-A87EB8359263}"/>
              </a:ext>
            </a:extLst>
          </p:cNvPr>
          <p:cNvSpPr/>
          <p:nvPr userDrawn="1"/>
        </p:nvSpPr>
        <p:spPr>
          <a:xfrm>
            <a:off x="5180520" y="563966"/>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6BFD4027-F2BA-4F92-8229-FC2C25423B98}"/>
              </a:ext>
            </a:extLst>
          </p:cNvPr>
          <p:cNvSpPr/>
          <p:nvPr userDrawn="1"/>
        </p:nvSpPr>
        <p:spPr>
          <a:xfrm>
            <a:off x="5180520" y="1136852"/>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D5A0F8C7-1908-4500-B7D3-5BEDCCC233D8}"/>
              </a:ext>
            </a:extLst>
          </p:cNvPr>
          <p:cNvSpPr/>
          <p:nvPr userDrawn="1"/>
        </p:nvSpPr>
        <p:spPr>
          <a:xfrm>
            <a:off x="5180520" y="170973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34614BC4-1B39-4DE0-ACCE-6DDED4710BEF}"/>
              </a:ext>
            </a:extLst>
          </p:cNvPr>
          <p:cNvSpPr/>
          <p:nvPr userDrawn="1"/>
        </p:nvSpPr>
        <p:spPr>
          <a:xfrm>
            <a:off x="5180520" y="2282624"/>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CF20A7E0-34F3-480A-9BE6-79B88802E55B}"/>
              </a:ext>
            </a:extLst>
          </p:cNvPr>
          <p:cNvSpPr/>
          <p:nvPr userDrawn="1"/>
        </p:nvSpPr>
        <p:spPr>
          <a:xfrm>
            <a:off x="5180520" y="2855510"/>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a:extLst>
              <a:ext uri="{FF2B5EF4-FFF2-40B4-BE49-F238E27FC236}">
                <a16:creationId xmlns:a16="http://schemas.microsoft.com/office/drawing/2014/main" id="{C6A8074E-3117-4E9F-A0E2-53086DF7453D}"/>
              </a:ext>
            </a:extLst>
          </p:cNvPr>
          <p:cNvSpPr/>
          <p:nvPr userDrawn="1"/>
        </p:nvSpPr>
        <p:spPr>
          <a:xfrm>
            <a:off x="5180520" y="3428396"/>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a:extLst>
              <a:ext uri="{FF2B5EF4-FFF2-40B4-BE49-F238E27FC236}">
                <a16:creationId xmlns:a16="http://schemas.microsoft.com/office/drawing/2014/main" id="{67D0C6A1-221D-421D-9992-0F6CB576A685}"/>
              </a:ext>
            </a:extLst>
          </p:cNvPr>
          <p:cNvSpPr/>
          <p:nvPr userDrawn="1"/>
        </p:nvSpPr>
        <p:spPr>
          <a:xfrm>
            <a:off x="5180520" y="4001282"/>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a:extLst>
              <a:ext uri="{FF2B5EF4-FFF2-40B4-BE49-F238E27FC236}">
                <a16:creationId xmlns:a16="http://schemas.microsoft.com/office/drawing/2014/main" id="{F39E7BB0-5CBA-4258-A058-DD0BD25C2F8E}"/>
              </a:ext>
            </a:extLst>
          </p:cNvPr>
          <p:cNvSpPr/>
          <p:nvPr userDrawn="1"/>
        </p:nvSpPr>
        <p:spPr>
          <a:xfrm>
            <a:off x="5180520" y="457416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53B2A275-45FA-4398-8B2D-80B189135727}"/>
              </a:ext>
            </a:extLst>
          </p:cNvPr>
          <p:cNvSpPr/>
          <p:nvPr userDrawn="1"/>
        </p:nvSpPr>
        <p:spPr>
          <a:xfrm>
            <a:off x="5180520" y="5147054"/>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Rectangle 86">
            <a:extLst>
              <a:ext uri="{FF2B5EF4-FFF2-40B4-BE49-F238E27FC236}">
                <a16:creationId xmlns:a16="http://schemas.microsoft.com/office/drawing/2014/main" id="{2D63E382-D846-4749-9843-91E603EB5230}"/>
              </a:ext>
            </a:extLst>
          </p:cNvPr>
          <p:cNvSpPr/>
          <p:nvPr userDrawn="1"/>
        </p:nvSpPr>
        <p:spPr>
          <a:xfrm>
            <a:off x="5180520" y="5719940"/>
            <a:ext cx="576072" cy="57607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88">
            <a:extLst>
              <a:ext uri="{FF2B5EF4-FFF2-40B4-BE49-F238E27FC236}">
                <a16:creationId xmlns:a16="http://schemas.microsoft.com/office/drawing/2014/main" id="{D530F3E2-4C57-4A9F-BD15-4E34F155226A}"/>
              </a:ext>
            </a:extLst>
          </p:cNvPr>
          <p:cNvSpPr/>
          <p:nvPr userDrawn="1"/>
        </p:nvSpPr>
        <p:spPr>
          <a:xfrm>
            <a:off x="5180520"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90">
            <a:extLst>
              <a:ext uri="{FF2B5EF4-FFF2-40B4-BE49-F238E27FC236}">
                <a16:creationId xmlns:a16="http://schemas.microsoft.com/office/drawing/2014/main" id="{4DD1FBBA-C4C1-423C-8D85-CC2FA3147C8D}"/>
              </a:ext>
            </a:extLst>
          </p:cNvPr>
          <p:cNvSpPr/>
          <p:nvPr userDrawn="1"/>
        </p:nvSpPr>
        <p:spPr>
          <a:xfrm>
            <a:off x="571944"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Rectangle 92">
            <a:extLst>
              <a:ext uri="{FF2B5EF4-FFF2-40B4-BE49-F238E27FC236}">
                <a16:creationId xmlns:a16="http://schemas.microsoft.com/office/drawing/2014/main" id="{2348BA8A-9E10-4BDA-92EB-6C1021EBD8BB}"/>
              </a:ext>
            </a:extLst>
          </p:cNvPr>
          <p:cNvSpPr/>
          <p:nvPr userDrawn="1"/>
        </p:nvSpPr>
        <p:spPr>
          <a:xfrm>
            <a:off x="1148016"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Rectangle 94">
            <a:extLst>
              <a:ext uri="{FF2B5EF4-FFF2-40B4-BE49-F238E27FC236}">
                <a16:creationId xmlns:a16="http://schemas.microsoft.com/office/drawing/2014/main" id="{0CF99AB6-B5E9-4BF1-A002-3ED17781E3B2}"/>
              </a:ext>
            </a:extLst>
          </p:cNvPr>
          <p:cNvSpPr/>
          <p:nvPr userDrawn="1"/>
        </p:nvSpPr>
        <p:spPr>
          <a:xfrm>
            <a:off x="1724088" y="6281928"/>
            <a:ext cx="576072" cy="5760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FD504C16-D7B1-4B1A-BD29-5F63709EFBC0}"/>
              </a:ext>
            </a:extLst>
          </p:cNvPr>
          <p:cNvSpPr/>
          <p:nvPr userDrawn="1"/>
        </p:nvSpPr>
        <p:spPr>
          <a:xfrm>
            <a:off x="2300160"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Rectangle 98">
            <a:extLst>
              <a:ext uri="{FF2B5EF4-FFF2-40B4-BE49-F238E27FC236}">
                <a16:creationId xmlns:a16="http://schemas.microsoft.com/office/drawing/2014/main" id="{97BFC63B-0BE4-439A-A676-C1171E900B0F}"/>
              </a:ext>
            </a:extLst>
          </p:cNvPr>
          <p:cNvSpPr/>
          <p:nvPr userDrawn="1"/>
        </p:nvSpPr>
        <p:spPr>
          <a:xfrm>
            <a:off x="2876232" y="6281928"/>
            <a:ext cx="576072" cy="5760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a:extLst>
              <a:ext uri="{FF2B5EF4-FFF2-40B4-BE49-F238E27FC236}">
                <a16:creationId xmlns:a16="http://schemas.microsoft.com/office/drawing/2014/main" id="{EBAB1FD7-5A5C-40DF-9C8E-6FCB53B52D50}"/>
              </a:ext>
            </a:extLst>
          </p:cNvPr>
          <p:cNvSpPr/>
          <p:nvPr userDrawn="1"/>
        </p:nvSpPr>
        <p:spPr>
          <a:xfrm>
            <a:off x="3452304" y="6281928"/>
            <a:ext cx="576072" cy="5760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Rectangle 102">
            <a:extLst>
              <a:ext uri="{FF2B5EF4-FFF2-40B4-BE49-F238E27FC236}">
                <a16:creationId xmlns:a16="http://schemas.microsoft.com/office/drawing/2014/main" id="{9E54DCBE-7693-49E1-A5FF-9553046ADC6C}"/>
              </a:ext>
            </a:extLst>
          </p:cNvPr>
          <p:cNvSpPr/>
          <p:nvPr userDrawn="1"/>
        </p:nvSpPr>
        <p:spPr>
          <a:xfrm>
            <a:off x="4028376" y="6281928"/>
            <a:ext cx="576072" cy="576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a:extLst>
              <a:ext uri="{FF2B5EF4-FFF2-40B4-BE49-F238E27FC236}">
                <a16:creationId xmlns:a16="http://schemas.microsoft.com/office/drawing/2014/main" id="{3CBA41F1-ED75-4F55-BA4B-F88B6BBAD51B}"/>
              </a:ext>
            </a:extLst>
          </p:cNvPr>
          <p:cNvSpPr/>
          <p:nvPr userDrawn="1"/>
        </p:nvSpPr>
        <p:spPr>
          <a:xfrm>
            <a:off x="4604448" y="6281928"/>
            <a:ext cx="576072" cy="5760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a:extLst>
              <a:ext uri="{FF2B5EF4-FFF2-40B4-BE49-F238E27FC236}">
                <a16:creationId xmlns:a16="http://schemas.microsoft.com/office/drawing/2014/main" id="{4292027F-AAE9-4110-9FB9-9485D82493DC}"/>
              </a:ext>
            </a:extLst>
          </p:cNvPr>
          <p:cNvSpPr/>
          <p:nvPr userDrawn="1"/>
        </p:nvSpPr>
        <p:spPr>
          <a:xfrm>
            <a:off x="6327648" y="1133856"/>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Tree>
    <p:extLst>
      <p:ext uri="{BB962C8B-B14F-4D97-AF65-F5344CB8AC3E}">
        <p14:creationId xmlns:p14="http://schemas.microsoft.com/office/powerpoint/2010/main" val="729120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9801717-EC04-4D9F-BE50-E726ECAC1136}"/>
              </a:ext>
            </a:extLst>
          </p:cNvPr>
          <p:cNvSpPr/>
          <p:nvPr userDrawn="1"/>
        </p:nvSpPr>
        <p:spPr>
          <a:xfrm>
            <a:off x="0" y="13716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F1841E8-8EE7-488E-B7DD-D1F23F79128D}"/>
              </a:ext>
            </a:extLst>
          </p:cNvPr>
          <p:cNvSpPr/>
          <p:nvPr userDrawn="1"/>
        </p:nvSpPr>
        <p:spPr>
          <a:xfrm>
            <a:off x="0" y="24003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AEF00F-18B6-43AC-BF54-3B4939890FE1}"/>
              </a:ext>
            </a:extLst>
          </p:cNvPr>
          <p:cNvSpPr/>
          <p:nvPr userDrawn="1"/>
        </p:nvSpPr>
        <p:spPr>
          <a:xfrm>
            <a:off x="0" y="27432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C54B6B-8A0E-422F-B2FF-A68441C16904}"/>
              </a:ext>
            </a:extLst>
          </p:cNvPr>
          <p:cNvSpPr/>
          <p:nvPr userDrawn="1"/>
        </p:nvSpPr>
        <p:spPr>
          <a:xfrm>
            <a:off x="0" y="30861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02B99D-D623-4FE2-BDFD-A23B43BEBBDD}"/>
              </a:ext>
            </a:extLst>
          </p:cNvPr>
          <p:cNvSpPr/>
          <p:nvPr userDrawn="1"/>
        </p:nvSpPr>
        <p:spPr>
          <a:xfrm>
            <a:off x="0" y="34290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4892CE3-43B8-4AF7-8E2E-1E5C2045F89A}"/>
              </a:ext>
            </a:extLst>
          </p:cNvPr>
          <p:cNvSpPr/>
          <p:nvPr userDrawn="1"/>
        </p:nvSpPr>
        <p:spPr>
          <a:xfrm>
            <a:off x="0" y="37719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3C5002F-39B4-49E5-B179-A5F9A322772D}"/>
              </a:ext>
            </a:extLst>
          </p:cNvPr>
          <p:cNvSpPr/>
          <p:nvPr userDrawn="1"/>
        </p:nvSpPr>
        <p:spPr>
          <a:xfrm>
            <a:off x="0" y="41148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847AC63-E8C8-47EF-BDEA-DF587155527B}"/>
              </a:ext>
            </a:extLst>
          </p:cNvPr>
          <p:cNvSpPr/>
          <p:nvPr userDrawn="1"/>
        </p:nvSpPr>
        <p:spPr>
          <a:xfrm>
            <a:off x="0" y="44577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EAD15DF-3882-4D15-8A5D-B08B7A32A9B0}"/>
              </a:ext>
            </a:extLst>
          </p:cNvPr>
          <p:cNvSpPr/>
          <p:nvPr userDrawn="1"/>
        </p:nvSpPr>
        <p:spPr>
          <a:xfrm>
            <a:off x="0" y="48006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3A3B466-F022-4299-8575-4347D62E5ADB}"/>
              </a:ext>
            </a:extLst>
          </p:cNvPr>
          <p:cNvSpPr/>
          <p:nvPr userDrawn="1"/>
        </p:nvSpPr>
        <p:spPr>
          <a:xfrm>
            <a:off x="0" y="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03BE58-6B70-49F5-8283-BF3B0B35E1D7}"/>
              </a:ext>
            </a:extLst>
          </p:cNvPr>
          <p:cNvSpPr/>
          <p:nvPr userDrawn="1"/>
        </p:nvSpPr>
        <p:spPr>
          <a:xfrm>
            <a:off x="0" y="65151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65F4154-50AA-4593-A86B-2A7A582D30AA}"/>
              </a:ext>
            </a:extLst>
          </p:cNvPr>
          <p:cNvSpPr/>
          <p:nvPr userDrawn="1"/>
        </p:nvSpPr>
        <p:spPr>
          <a:xfrm>
            <a:off x="0" y="3429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35667C-FE54-4C6C-81D2-C117F6848A7C}"/>
              </a:ext>
            </a:extLst>
          </p:cNvPr>
          <p:cNvSpPr/>
          <p:nvPr userDrawn="1"/>
        </p:nvSpPr>
        <p:spPr>
          <a:xfrm>
            <a:off x="0" y="51435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B327EE7-DDE6-4725-9791-0909802594D4}"/>
              </a:ext>
            </a:extLst>
          </p:cNvPr>
          <p:cNvSpPr/>
          <p:nvPr userDrawn="1"/>
        </p:nvSpPr>
        <p:spPr>
          <a:xfrm>
            <a:off x="0" y="54864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880683C-A1F9-41B4-92B6-6690A542A9CA}"/>
              </a:ext>
            </a:extLst>
          </p:cNvPr>
          <p:cNvSpPr/>
          <p:nvPr userDrawn="1"/>
        </p:nvSpPr>
        <p:spPr>
          <a:xfrm>
            <a:off x="0" y="5829300"/>
            <a:ext cx="342900" cy="3429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BF012F1-D588-4F57-88B5-6F5532BADA92}"/>
              </a:ext>
            </a:extLst>
          </p:cNvPr>
          <p:cNvSpPr/>
          <p:nvPr userDrawn="1"/>
        </p:nvSpPr>
        <p:spPr>
          <a:xfrm>
            <a:off x="0" y="6172200"/>
            <a:ext cx="342900" cy="342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F8FFED0C-C9D9-439B-8A01-3C4181694F90}"/>
              </a:ext>
            </a:extLst>
          </p:cNvPr>
          <p:cNvSpPr/>
          <p:nvPr userDrawn="1"/>
        </p:nvSpPr>
        <p:spPr>
          <a:xfrm>
            <a:off x="0" y="6858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03FFB96-6B81-475C-995F-610FEC231FEE}"/>
              </a:ext>
            </a:extLst>
          </p:cNvPr>
          <p:cNvSpPr/>
          <p:nvPr userDrawn="1"/>
        </p:nvSpPr>
        <p:spPr>
          <a:xfrm>
            <a:off x="0" y="1028700"/>
            <a:ext cx="3429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DE12DC0D-3BAD-4A09-83DE-A880AF5D71CB}"/>
              </a:ext>
            </a:extLst>
          </p:cNvPr>
          <p:cNvSpPr/>
          <p:nvPr userDrawn="1"/>
        </p:nvSpPr>
        <p:spPr>
          <a:xfrm>
            <a:off x="0" y="1714500"/>
            <a:ext cx="342900" cy="3429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3069B2B0-3E3B-4E71-8023-5CEF05BF4DF3}"/>
              </a:ext>
            </a:extLst>
          </p:cNvPr>
          <p:cNvSpPr/>
          <p:nvPr userDrawn="1"/>
        </p:nvSpPr>
        <p:spPr>
          <a:xfrm>
            <a:off x="0" y="2057400"/>
            <a:ext cx="342900" cy="3429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7443216" y="1600200"/>
            <a:ext cx="3931920" cy="2468880"/>
          </a:xfrm>
        </p:spPr>
        <p:txBody>
          <a:bodyPr lIns="0" anchor="t">
            <a:normAutofit/>
          </a:bodyPr>
          <a:lstStyle>
            <a:lvl1pPr marL="0" algn="l" defTabSz="914400" rtl="0" eaLnBrk="1" latinLnBrk="0" hangingPunct="1">
              <a:lnSpc>
                <a:spcPct val="80000"/>
              </a:lnSpc>
              <a:spcBef>
                <a:spcPct val="0"/>
              </a:spcBef>
              <a:buNone/>
              <a:defRPr lang="en-US" sz="3600" b="1" kern="1200" dirty="0">
                <a:solidFill>
                  <a:schemeClr val="bg1"/>
                </a:solidFill>
                <a:latin typeface="+mj-lt"/>
                <a:ea typeface="+mj-ea"/>
                <a:cs typeface="+mj-cs"/>
              </a:defRPr>
            </a:lvl1pPr>
          </a:lstStyle>
          <a:p>
            <a:r>
              <a:rPr lang="en-US"/>
              <a:t>Click to edit Master title style</a:t>
            </a:r>
          </a:p>
        </p:txBody>
      </p:sp>
      <p:sp>
        <p:nvSpPr>
          <p:cNvPr id="3" name="Content Placeholder 4">
            <a:extLst>
              <a:ext uri="{FF2B5EF4-FFF2-40B4-BE49-F238E27FC236}">
                <a16:creationId xmlns:a16="http://schemas.microsoft.com/office/drawing/2014/main" id="{A81336A6-FDB1-681C-EC4F-5339DD8CCF37}"/>
              </a:ext>
            </a:extLst>
          </p:cNvPr>
          <p:cNvSpPr>
            <a:spLocks noGrp="1"/>
          </p:cNvSpPr>
          <p:nvPr>
            <p:ph sz="quarter" idx="11"/>
          </p:nvPr>
        </p:nvSpPr>
        <p:spPr>
          <a:xfrm>
            <a:off x="1161288" y="292608"/>
            <a:ext cx="5358384" cy="6172200"/>
          </a:xfrm>
        </p:spPr>
        <p:txBody>
          <a:bodyPr anchor="ctr">
            <a:normAutofit/>
          </a:bodyPr>
          <a:lstStyle>
            <a:lvl1pPr>
              <a:spcBef>
                <a:spcPts val="1600"/>
              </a:spcBef>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4">
            <a:extLst>
              <a:ext uri="{FF2B5EF4-FFF2-40B4-BE49-F238E27FC236}">
                <a16:creationId xmlns:a16="http://schemas.microsoft.com/office/drawing/2014/main" id="{3FA1B7E8-2CFA-29DD-500E-429274984C26}"/>
              </a:ext>
            </a:extLst>
          </p:cNvPr>
          <p:cNvSpPr>
            <a:spLocks noGrp="1"/>
          </p:cNvSpPr>
          <p:nvPr>
            <p:ph sz="quarter" idx="10"/>
          </p:nvPr>
        </p:nvSpPr>
        <p:spPr>
          <a:xfrm>
            <a:off x="7443216" y="4206240"/>
            <a:ext cx="3931920" cy="2011680"/>
          </a:xfrm>
        </p:spPr>
        <p:txBody>
          <a:bodyPr>
            <a:normAutofit/>
          </a:bodyPr>
          <a:lstStyle>
            <a:lvl1pPr>
              <a:spcBef>
                <a:spcPts val="1600"/>
              </a:spcBef>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Date Placeholder 3">
            <a:extLst>
              <a:ext uri="{FF2B5EF4-FFF2-40B4-BE49-F238E27FC236}">
                <a16:creationId xmlns:a16="http://schemas.microsoft.com/office/drawing/2014/main" id="{88E0B9BB-DE60-45D5-BB83-F9309D54A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3">
                    <a:lumMod val="20000"/>
                    <a:lumOff val="80000"/>
                  </a:schemeClr>
                </a:solidFill>
              </a:defRPr>
            </a:lvl1pPr>
          </a:lstStyle>
          <a:p>
            <a:r>
              <a:rPr lang="en-US" dirty="0"/>
              <a:t>7/13/20XX</a:t>
            </a:r>
          </a:p>
        </p:txBody>
      </p:sp>
      <p:sp>
        <p:nvSpPr>
          <p:cNvPr id="28" name="Footer Placeholder 4">
            <a:extLst>
              <a:ext uri="{FF2B5EF4-FFF2-40B4-BE49-F238E27FC236}">
                <a16:creationId xmlns:a16="http://schemas.microsoft.com/office/drawing/2014/main" id="{C1814D13-F502-4AE1-80E4-7479F5797A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3">
                    <a:lumMod val="20000"/>
                    <a:lumOff val="80000"/>
                  </a:schemeClr>
                </a:solidFill>
              </a:defRPr>
            </a:lvl1pPr>
          </a:lstStyle>
          <a:p>
            <a:endParaRPr lang="en-US" dirty="0"/>
          </a:p>
        </p:txBody>
      </p:sp>
      <p:sp>
        <p:nvSpPr>
          <p:cNvPr id="30" name="Slide Number Placeholder 5">
            <a:extLst>
              <a:ext uri="{FF2B5EF4-FFF2-40B4-BE49-F238E27FC236}">
                <a16:creationId xmlns:a16="http://schemas.microsoft.com/office/drawing/2014/main" id="{D4AA35C5-6F41-4930-94A5-EE0C651150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
        <p:nvSpPr>
          <p:cNvPr id="6" name="Rectangle 5">
            <a:extLst>
              <a:ext uri="{FF2B5EF4-FFF2-40B4-BE49-F238E27FC236}">
                <a16:creationId xmlns:a16="http://schemas.microsoft.com/office/drawing/2014/main" id="{C78E699F-5AAB-313F-E7C1-1C2F2A9D7743}"/>
              </a:ext>
              <a:ext uri="{C183D7F6-B498-43B3-948B-1728B52AA6E4}">
                <adec:decorative xmlns:adec="http://schemas.microsoft.com/office/drawing/2017/decorative" val="1"/>
              </a:ext>
            </a:extLst>
          </p:cNvPr>
          <p:cNvSpPr/>
          <p:nvPr userDrawn="1"/>
        </p:nvSpPr>
        <p:spPr>
          <a:xfrm>
            <a:off x="7443216" y="1133856"/>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5784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content, and picture 2">
    <p:bg>
      <p:bgPr>
        <a:solidFill>
          <a:schemeClr val="accent4"/>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C3D54C-F4F9-4FBF-80F6-F45EFD6A2CFF}"/>
              </a:ext>
            </a:extLst>
          </p:cNvPr>
          <p:cNvSpPr/>
          <p:nvPr userDrawn="1"/>
        </p:nvSpPr>
        <p:spPr>
          <a:xfrm>
            <a:off x="0" y="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4A70E28C-9E20-435C-99D0-48CF2909019B}"/>
              </a:ext>
            </a:extLst>
          </p:cNvPr>
          <p:cNvSpPr/>
          <p:nvPr userDrawn="1"/>
        </p:nvSpPr>
        <p:spPr>
          <a:xfrm>
            <a:off x="1213390" y="0"/>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706EA5A-9289-4E46-9AB8-457FE7AD1491}"/>
              </a:ext>
            </a:extLst>
          </p:cNvPr>
          <p:cNvSpPr/>
          <p:nvPr userDrawn="1"/>
        </p:nvSpPr>
        <p:spPr>
          <a:xfrm>
            <a:off x="1820085" y="0"/>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2425AF3-AF4E-4334-8EF6-9C9C36BFF6E9}"/>
              </a:ext>
            </a:extLst>
          </p:cNvPr>
          <p:cNvSpPr/>
          <p:nvPr userDrawn="1"/>
        </p:nvSpPr>
        <p:spPr>
          <a:xfrm>
            <a:off x="2426780" y="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844959B-5FB7-4710-8EB4-C6F2E27C47D4}"/>
              </a:ext>
            </a:extLst>
          </p:cNvPr>
          <p:cNvSpPr/>
          <p:nvPr userDrawn="1"/>
        </p:nvSpPr>
        <p:spPr>
          <a:xfrm>
            <a:off x="3033475" y="0"/>
            <a:ext cx="607060" cy="6070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E72CBB0-055F-4C86-A198-4CCA83E0D07C}"/>
              </a:ext>
            </a:extLst>
          </p:cNvPr>
          <p:cNvSpPr/>
          <p:nvPr userDrawn="1"/>
        </p:nvSpPr>
        <p:spPr>
          <a:xfrm>
            <a:off x="3640170" y="0"/>
            <a:ext cx="607060" cy="6070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1507067-9434-4548-88C1-96187DB5A02A}"/>
              </a:ext>
            </a:extLst>
          </p:cNvPr>
          <p:cNvSpPr/>
          <p:nvPr userDrawn="1"/>
        </p:nvSpPr>
        <p:spPr>
          <a:xfrm>
            <a:off x="4246865" y="0"/>
            <a:ext cx="607060" cy="6070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34ACD849-640F-48CE-8342-1AE774134F52}"/>
              </a:ext>
            </a:extLst>
          </p:cNvPr>
          <p:cNvSpPr/>
          <p:nvPr userDrawn="1"/>
        </p:nvSpPr>
        <p:spPr>
          <a:xfrm>
            <a:off x="4853560" y="0"/>
            <a:ext cx="607060" cy="607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D195952-CF8E-4D15-9CC8-CA4743A73453}"/>
              </a:ext>
            </a:extLst>
          </p:cNvPr>
          <p:cNvSpPr/>
          <p:nvPr userDrawn="1"/>
        </p:nvSpPr>
        <p:spPr>
          <a:xfrm>
            <a:off x="5460256" y="0"/>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A1A4A50-99ED-4ED2-8288-09A681E55857}"/>
              </a:ext>
            </a:extLst>
          </p:cNvPr>
          <p:cNvSpPr/>
          <p:nvPr userDrawn="1"/>
        </p:nvSpPr>
        <p:spPr>
          <a:xfrm>
            <a:off x="606695" y="0"/>
            <a:ext cx="607060" cy="6070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B5E24E4D-15D7-4BF5-9092-BD4E86DB78E4}"/>
              </a:ext>
            </a:extLst>
          </p:cNvPr>
          <p:cNvSpPr>
            <a:spLocks noGrp="1"/>
          </p:cNvSpPr>
          <p:nvPr>
            <p:ph type="title"/>
          </p:nvPr>
        </p:nvSpPr>
        <p:spPr>
          <a:xfrm>
            <a:off x="6675120" y="548640"/>
            <a:ext cx="4572000" cy="2103120"/>
          </a:xfrm>
        </p:spPr>
        <p:txBody>
          <a:bodyPr lIns="0" anchor="b">
            <a:normAutofit/>
          </a:bodyPr>
          <a:lstStyle>
            <a:lvl1pPr>
              <a:lnSpc>
                <a:spcPct val="80000"/>
              </a:lnSpc>
              <a:defRPr lang="en-US" sz="3600" b="1" kern="1200" dirty="0">
                <a:solidFill>
                  <a:schemeClr val="bg1"/>
                </a:solidFill>
                <a:latin typeface="+mj-lt"/>
                <a:ea typeface="+mj-ea"/>
                <a:cs typeface="+mj-cs"/>
              </a:defRPr>
            </a:lvl1pPr>
          </a:lstStyle>
          <a:p>
            <a:r>
              <a:rPr lang="en-US"/>
              <a:t>Click to edit Master title style</a:t>
            </a:r>
          </a:p>
        </p:txBody>
      </p:sp>
      <p:sp>
        <p:nvSpPr>
          <p:cNvPr id="10" name="Picture Placeholder 28">
            <a:extLst>
              <a:ext uri="{FF2B5EF4-FFF2-40B4-BE49-F238E27FC236}">
                <a16:creationId xmlns:a16="http://schemas.microsoft.com/office/drawing/2014/main" id="{F5B0F680-047E-4915-A8F5-EFB05A62D55D}"/>
              </a:ext>
            </a:extLst>
          </p:cNvPr>
          <p:cNvSpPr>
            <a:spLocks noGrp="1"/>
          </p:cNvSpPr>
          <p:nvPr>
            <p:ph type="pic" sz="quarter" idx="13"/>
          </p:nvPr>
        </p:nvSpPr>
        <p:spPr>
          <a:xfrm>
            <a:off x="0" y="607060"/>
            <a:ext cx="6071616" cy="6254745"/>
          </a:xfrm>
        </p:spPr>
        <p:txBody>
          <a:bodyPr>
            <a:normAutofit/>
          </a:bodyPr>
          <a:lstStyle>
            <a:lvl1pPr marL="0" indent="0" algn="ctr">
              <a:buNone/>
              <a:defRPr sz="1600">
                <a:solidFill>
                  <a:schemeClr val="bg1"/>
                </a:solidFill>
              </a:defRPr>
            </a:lvl1pPr>
          </a:lstStyle>
          <a:p>
            <a:r>
              <a:rPr lang="en-US"/>
              <a:t>Click icon to add picture</a:t>
            </a:r>
            <a:endParaRPr lang="en-US" dirty="0"/>
          </a:p>
        </p:txBody>
      </p:sp>
      <p:sp>
        <p:nvSpPr>
          <p:cNvPr id="2" name="Content Placeholder 4">
            <a:extLst>
              <a:ext uri="{FF2B5EF4-FFF2-40B4-BE49-F238E27FC236}">
                <a16:creationId xmlns:a16="http://schemas.microsoft.com/office/drawing/2014/main" id="{9B083665-5C4D-5D9C-5068-E7DF81B599E4}"/>
              </a:ext>
            </a:extLst>
          </p:cNvPr>
          <p:cNvSpPr>
            <a:spLocks noGrp="1"/>
          </p:cNvSpPr>
          <p:nvPr>
            <p:ph sz="quarter" idx="14"/>
          </p:nvPr>
        </p:nvSpPr>
        <p:spPr>
          <a:xfrm>
            <a:off x="6675120" y="3429000"/>
            <a:ext cx="4572000" cy="2514600"/>
          </a:xfrm>
        </p:spPr>
        <p:txBody>
          <a:bodyPr>
            <a:normAutofit/>
          </a:bodyPr>
          <a:lstStyle>
            <a:lvl1pPr>
              <a:spcBef>
                <a:spcPts val="1600"/>
              </a:spcBef>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Rectangle 22">
            <a:extLst>
              <a:ext uri="{FF2B5EF4-FFF2-40B4-BE49-F238E27FC236}">
                <a16:creationId xmlns:a16="http://schemas.microsoft.com/office/drawing/2014/main" id="{9693E355-5671-4FE4-8958-99FC40EF5B1D}"/>
              </a:ext>
            </a:extLst>
          </p:cNvPr>
          <p:cNvSpPr/>
          <p:nvPr userDrawn="1"/>
        </p:nvSpPr>
        <p:spPr>
          <a:xfrm>
            <a:off x="6743700" y="2850249"/>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
        <p:nvSpPr>
          <p:cNvPr id="7" name="Date Placeholder 6">
            <a:extLst>
              <a:ext uri="{FF2B5EF4-FFF2-40B4-BE49-F238E27FC236}">
                <a16:creationId xmlns:a16="http://schemas.microsoft.com/office/drawing/2014/main" id="{860A2F77-6CFB-4347-9224-EFAA0C0EF3DB}"/>
              </a:ext>
            </a:extLst>
          </p:cNvPr>
          <p:cNvSpPr>
            <a:spLocks noGrp="1"/>
          </p:cNvSpPr>
          <p:nvPr>
            <p:ph type="dt" sz="half" idx="10"/>
          </p:nvPr>
        </p:nvSpPr>
        <p:spPr>
          <a:xfrm>
            <a:off x="6749138" y="6356350"/>
            <a:ext cx="783776" cy="365125"/>
          </a:xfrm>
        </p:spPr>
        <p:txBody>
          <a:bodyPr lIns="0"/>
          <a:lstStyle>
            <a:lvl1pPr>
              <a:defRPr>
                <a:solidFill>
                  <a:schemeClr val="accent4">
                    <a:lumMod val="20000"/>
                    <a:lumOff val="80000"/>
                  </a:schemeClr>
                </a:solidFill>
              </a:defRPr>
            </a:lvl1pPr>
          </a:lstStyle>
          <a:p>
            <a:r>
              <a:rPr lang="en-US" dirty="0"/>
              <a:t>7/13/20XX</a:t>
            </a:r>
          </a:p>
        </p:txBody>
      </p:sp>
      <p:sp>
        <p:nvSpPr>
          <p:cNvPr id="26" name="Footer Placeholder 4">
            <a:extLst>
              <a:ext uri="{FF2B5EF4-FFF2-40B4-BE49-F238E27FC236}">
                <a16:creationId xmlns:a16="http://schemas.microsoft.com/office/drawing/2014/main" id="{F3D699E8-339D-4753-8032-13F328CF9F05}"/>
              </a:ext>
            </a:extLst>
          </p:cNvPr>
          <p:cNvSpPr>
            <a:spLocks noGrp="1"/>
          </p:cNvSpPr>
          <p:nvPr>
            <p:ph type="ftr" sz="quarter" idx="11"/>
          </p:nvPr>
        </p:nvSpPr>
        <p:spPr>
          <a:xfrm>
            <a:off x="7647214" y="6356350"/>
            <a:ext cx="2808515" cy="365125"/>
          </a:xfrm>
          <a:prstGeom prst="rect">
            <a:avLst/>
          </a:prstGeom>
        </p:spPr>
        <p:txBody>
          <a:bodyPr/>
          <a:lstStyle>
            <a:lvl1pPr>
              <a:defRPr sz="900">
                <a:solidFill>
                  <a:schemeClr val="accent4">
                    <a:lumMod val="20000"/>
                    <a:lumOff val="80000"/>
                  </a:schemeClr>
                </a:solidFill>
              </a:defRPr>
            </a:lvl1pPr>
          </a:lstStyle>
          <a:p>
            <a:endParaRPr lang="en-US" dirty="0"/>
          </a:p>
        </p:txBody>
      </p:sp>
      <p:sp>
        <p:nvSpPr>
          <p:cNvPr id="27" name="Slide Number Placeholder 5">
            <a:extLst>
              <a:ext uri="{FF2B5EF4-FFF2-40B4-BE49-F238E27FC236}">
                <a16:creationId xmlns:a16="http://schemas.microsoft.com/office/drawing/2014/main" id="{C24FE381-D866-4C7F-95D5-4CF34B3AD521}"/>
              </a:ext>
            </a:extLst>
          </p:cNvPr>
          <p:cNvSpPr>
            <a:spLocks noGrp="1"/>
          </p:cNvSpPr>
          <p:nvPr>
            <p:ph type="sldNum" sz="quarter" idx="12"/>
          </p:nvPr>
        </p:nvSpPr>
        <p:spPr>
          <a:xfrm>
            <a:off x="10570030" y="6356350"/>
            <a:ext cx="783770" cy="365125"/>
          </a:xfrm>
        </p:spPr>
        <p:txBody>
          <a:bodyPr/>
          <a:lstStyle>
            <a:lvl1pPr>
              <a:defRPr sz="900">
                <a:solidFill>
                  <a:schemeClr val="accent4">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87582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2">
    <p:bg>
      <p:bgPr>
        <a:solidFill>
          <a:schemeClr val="accent3"/>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E1FA9687-5666-46AC-B2C5-FDA4A4EF6670}"/>
              </a:ext>
            </a:extLst>
          </p:cNvPr>
          <p:cNvSpPr/>
          <p:nvPr userDrawn="1"/>
        </p:nvSpPr>
        <p:spPr>
          <a:xfrm>
            <a:off x="6099048" y="2560320"/>
            <a:ext cx="6089904" cy="42976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3A0B6809-6EF5-4C1C-AE26-93D43D084EE4}"/>
              </a:ext>
            </a:extLst>
          </p:cNvPr>
          <p:cNvSpPr/>
          <p:nvPr userDrawn="1"/>
        </p:nvSpPr>
        <p:spPr>
          <a:xfrm>
            <a:off x="0" y="2560320"/>
            <a:ext cx="6099048" cy="4297680"/>
          </a:xfrm>
          <a:prstGeom prst="rect">
            <a:avLst/>
          </a:prstGeom>
          <a:solidFill>
            <a:schemeClr val="accent4"/>
          </a:solidFill>
          <a:ln w="349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A9801717-EC04-4D9F-BE50-E726ECAC1136}"/>
              </a:ext>
            </a:extLst>
          </p:cNvPr>
          <p:cNvSpPr/>
          <p:nvPr userDrawn="1"/>
        </p:nvSpPr>
        <p:spPr>
          <a:xfrm>
            <a:off x="5017194"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5F1841E8-8EE7-488E-B7DD-D1F23F79128D}"/>
              </a:ext>
            </a:extLst>
          </p:cNvPr>
          <p:cNvSpPr/>
          <p:nvPr userDrawn="1"/>
        </p:nvSpPr>
        <p:spPr>
          <a:xfrm>
            <a:off x="4300452"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AEF00F-18B6-43AC-BF54-3B4939890FE1}"/>
              </a:ext>
            </a:extLst>
          </p:cNvPr>
          <p:cNvSpPr/>
          <p:nvPr userDrawn="1"/>
        </p:nvSpPr>
        <p:spPr>
          <a:xfrm>
            <a:off x="5375565"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BC54B6B-8A0E-422F-B2FF-A68441C16904}"/>
              </a:ext>
            </a:extLst>
          </p:cNvPr>
          <p:cNvSpPr/>
          <p:nvPr userDrawn="1"/>
        </p:nvSpPr>
        <p:spPr>
          <a:xfrm>
            <a:off x="358371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1602B99D-D623-4FE2-BDFD-A23B43BEBBDD}"/>
              </a:ext>
            </a:extLst>
          </p:cNvPr>
          <p:cNvSpPr/>
          <p:nvPr userDrawn="1"/>
        </p:nvSpPr>
        <p:spPr>
          <a:xfrm>
            <a:off x="2866968"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F4892CE3-43B8-4AF7-8E2E-1E5C2045F89A}"/>
              </a:ext>
            </a:extLst>
          </p:cNvPr>
          <p:cNvSpPr/>
          <p:nvPr userDrawn="1"/>
        </p:nvSpPr>
        <p:spPr>
          <a:xfrm>
            <a:off x="2150226"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53C5002F-39B4-49E5-B179-A5F9A322772D}"/>
              </a:ext>
            </a:extLst>
          </p:cNvPr>
          <p:cNvSpPr/>
          <p:nvPr userDrawn="1"/>
        </p:nvSpPr>
        <p:spPr>
          <a:xfrm>
            <a:off x="3225339"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8847AC63-E8C8-47EF-BDEA-DF587155527B}"/>
              </a:ext>
            </a:extLst>
          </p:cNvPr>
          <p:cNvSpPr/>
          <p:nvPr userDrawn="1"/>
        </p:nvSpPr>
        <p:spPr>
          <a:xfrm>
            <a:off x="1791855"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8EAD15DF-3882-4D15-8A5D-B08B7A32A9B0}"/>
              </a:ext>
            </a:extLst>
          </p:cNvPr>
          <p:cNvSpPr/>
          <p:nvPr userDrawn="1"/>
        </p:nvSpPr>
        <p:spPr>
          <a:xfrm>
            <a:off x="1433484"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73A3B466-F022-4299-8575-4347D62E5ADB}"/>
              </a:ext>
            </a:extLst>
          </p:cNvPr>
          <p:cNvSpPr/>
          <p:nvPr userDrawn="1"/>
        </p:nvSpPr>
        <p:spPr>
          <a:xfrm>
            <a:off x="6092307"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7103BE58-6B70-49F5-8283-BF3B0B35E1D7}"/>
              </a:ext>
            </a:extLst>
          </p:cNvPr>
          <p:cNvSpPr/>
          <p:nvPr userDrawn="1"/>
        </p:nvSpPr>
        <p:spPr>
          <a:xfrm>
            <a:off x="358371"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65F4154-50AA-4593-A86B-2A7A582D30AA}"/>
              </a:ext>
            </a:extLst>
          </p:cNvPr>
          <p:cNvSpPr/>
          <p:nvPr userDrawn="1"/>
        </p:nvSpPr>
        <p:spPr>
          <a:xfrm>
            <a:off x="4658823"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635667C-FE54-4C6C-81D2-C117F6848A7C}"/>
              </a:ext>
            </a:extLst>
          </p:cNvPr>
          <p:cNvSpPr/>
          <p:nvPr userDrawn="1"/>
        </p:nvSpPr>
        <p:spPr>
          <a:xfrm>
            <a:off x="1075113"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B327EE7-DDE6-4725-9791-0909802594D4}"/>
              </a:ext>
            </a:extLst>
          </p:cNvPr>
          <p:cNvSpPr/>
          <p:nvPr userDrawn="1"/>
        </p:nvSpPr>
        <p:spPr>
          <a:xfrm>
            <a:off x="2508597"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E880683C-A1F9-41B4-92B6-6690A542A9CA}"/>
              </a:ext>
            </a:extLst>
          </p:cNvPr>
          <p:cNvSpPr/>
          <p:nvPr userDrawn="1"/>
        </p:nvSpPr>
        <p:spPr>
          <a:xfrm>
            <a:off x="716742" y="2467783"/>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0BF012F1-D588-4F57-88B5-6F5532BADA92}"/>
              </a:ext>
            </a:extLst>
          </p:cNvPr>
          <p:cNvSpPr/>
          <p:nvPr userDrawn="1"/>
        </p:nvSpPr>
        <p:spPr>
          <a:xfrm>
            <a:off x="0"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503FFB96-6B81-475C-995F-610FEC231FEE}"/>
              </a:ext>
            </a:extLst>
          </p:cNvPr>
          <p:cNvSpPr/>
          <p:nvPr userDrawn="1"/>
        </p:nvSpPr>
        <p:spPr>
          <a:xfrm>
            <a:off x="5733936" y="2467783"/>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3069B2B0-3E3B-4E71-8023-5CEF05BF4DF3}"/>
              </a:ext>
            </a:extLst>
          </p:cNvPr>
          <p:cNvSpPr/>
          <p:nvPr userDrawn="1"/>
        </p:nvSpPr>
        <p:spPr>
          <a:xfrm>
            <a:off x="3942081" y="2467783"/>
            <a:ext cx="365760"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088EB2E-CD96-47B9-A63A-8D18CCA89512}"/>
              </a:ext>
            </a:extLst>
          </p:cNvPr>
          <p:cNvSpPr/>
          <p:nvPr userDrawn="1"/>
        </p:nvSpPr>
        <p:spPr>
          <a:xfrm>
            <a:off x="11467872"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9338708E-067F-4FA9-BA12-1C4EA2B37A63}"/>
              </a:ext>
            </a:extLst>
          </p:cNvPr>
          <p:cNvSpPr/>
          <p:nvPr userDrawn="1"/>
        </p:nvSpPr>
        <p:spPr>
          <a:xfrm>
            <a:off x="10751130"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E35FFEA-E06D-408B-A778-0B32F03EFF9F}"/>
              </a:ext>
            </a:extLst>
          </p:cNvPr>
          <p:cNvSpPr/>
          <p:nvPr userDrawn="1"/>
        </p:nvSpPr>
        <p:spPr>
          <a:xfrm>
            <a:off x="1182624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EA48561E-6688-489C-BA9B-9C5D3AD90706}"/>
              </a:ext>
            </a:extLst>
          </p:cNvPr>
          <p:cNvSpPr/>
          <p:nvPr userDrawn="1"/>
        </p:nvSpPr>
        <p:spPr>
          <a:xfrm>
            <a:off x="10034388"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9D6BE74A-DCDC-4736-A000-7680D880DF04}"/>
              </a:ext>
            </a:extLst>
          </p:cNvPr>
          <p:cNvSpPr/>
          <p:nvPr userDrawn="1"/>
        </p:nvSpPr>
        <p:spPr>
          <a:xfrm>
            <a:off x="9317646"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5030A29-CB1B-4217-961C-E14F3593D004}"/>
              </a:ext>
            </a:extLst>
          </p:cNvPr>
          <p:cNvSpPr/>
          <p:nvPr userDrawn="1"/>
        </p:nvSpPr>
        <p:spPr>
          <a:xfrm>
            <a:off x="8600904"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D0C4995-9291-4EC8-9EE7-99138E697D86}"/>
              </a:ext>
            </a:extLst>
          </p:cNvPr>
          <p:cNvSpPr/>
          <p:nvPr userDrawn="1"/>
        </p:nvSpPr>
        <p:spPr>
          <a:xfrm>
            <a:off x="9676017"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3F7B342-9394-4E5F-BE39-DC03310AD81F}"/>
              </a:ext>
            </a:extLst>
          </p:cNvPr>
          <p:cNvSpPr/>
          <p:nvPr userDrawn="1"/>
        </p:nvSpPr>
        <p:spPr>
          <a:xfrm>
            <a:off x="8242533"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9D4940C5-39A1-40E8-8A26-EDA81A5FF6E2}"/>
              </a:ext>
            </a:extLst>
          </p:cNvPr>
          <p:cNvSpPr/>
          <p:nvPr userDrawn="1"/>
        </p:nvSpPr>
        <p:spPr>
          <a:xfrm>
            <a:off x="7884162"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F268A38-2DB0-40ED-A3BD-7B0DBF3DC185}"/>
              </a:ext>
            </a:extLst>
          </p:cNvPr>
          <p:cNvSpPr/>
          <p:nvPr userDrawn="1"/>
        </p:nvSpPr>
        <p:spPr>
          <a:xfrm>
            <a:off x="6809049" y="2467783"/>
            <a:ext cx="36576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9222658B-4E93-40D4-8683-4BFDB7FD28AC}"/>
              </a:ext>
            </a:extLst>
          </p:cNvPr>
          <p:cNvSpPr/>
          <p:nvPr userDrawn="1"/>
        </p:nvSpPr>
        <p:spPr>
          <a:xfrm>
            <a:off x="11109501" y="2467783"/>
            <a:ext cx="365760"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CE94E203-4D9D-4315-811B-6AEBDA949895}"/>
              </a:ext>
            </a:extLst>
          </p:cNvPr>
          <p:cNvSpPr/>
          <p:nvPr userDrawn="1"/>
        </p:nvSpPr>
        <p:spPr>
          <a:xfrm>
            <a:off x="7525791"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958DF5A4-693E-486D-BAB8-69D0BDAE74CE}"/>
              </a:ext>
            </a:extLst>
          </p:cNvPr>
          <p:cNvSpPr/>
          <p:nvPr userDrawn="1"/>
        </p:nvSpPr>
        <p:spPr>
          <a:xfrm>
            <a:off x="8959275"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2FBA4F83-ED0B-439D-983D-DBBFB23D2612}"/>
              </a:ext>
            </a:extLst>
          </p:cNvPr>
          <p:cNvSpPr/>
          <p:nvPr userDrawn="1"/>
        </p:nvSpPr>
        <p:spPr>
          <a:xfrm>
            <a:off x="7167420" y="2467783"/>
            <a:ext cx="365760"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3EB3F76F-9FC5-454E-9B4F-C471289878CD}"/>
              </a:ext>
            </a:extLst>
          </p:cNvPr>
          <p:cNvSpPr/>
          <p:nvPr userDrawn="1"/>
        </p:nvSpPr>
        <p:spPr>
          <a:xfrm>
            <a:off x="6450678" y="2467783"/>
            <a:ext cx="365760"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91B303D9-4182-4C78-A463-7ED50F26193B}"/>
              </a:ext>
            </a:extLst>
          </p:cNvPr>
          <p:cNvSpPr/>
          <p:nvPr userDrawn="1"/>
        </p:nvSpPr>
        <p:spPr>
          <a:xfrm>
            <a:off x="10392759" y="2467783"/>
            <a:ext cx="365760"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841248" y="548640"/>
            <a:ext cx="10515600" cy="1463040"/>
          </a:xfrm>
        </p:spPr>
        <p:txBody>
          <a:bodyPr anchor="ctr">
            <a:normAutofit/>
          </a:bodyPr>
          <a:lstStyle>
            <a:lvl1pPr marL="0" algn="ctr" defTabSz="914400" rtl="0" eaLnBrk="1" latinLnBrk="0" hangingPunct="1">
              <a:lnSpc>
                <a:spcPct val="90000"/>
              </a:lnSpc>
              <a:spcBef>
                <a:spcPct val="0"/>
              </a:spcBef>
              <a:buNone/>
              <a:defRPr lang="en-US" sz="3600" b="1" kern="1200" dirty="0">
                <a:solidFill>
                  <a:schemeClr val="bg1"/>
                </a:solidFill>
                <a:latin typeface="+mj-lt"/>
                <a:ea typeface="+mj-ea"/>
                <a:cs typeface="+mj-cs"/>
              </a:defRPr>
            </a:lvl1pPr>
          </a:lstStyle>
          <a:p>
            <a:r>
              <a:rPr lang="en-US"/>
              <a:t>Click to edit Master title style</a:t>
            </a:r>
            <a:endParaRPr lang="en-US" dirty="0"/>
          </a:p>
        </p:txBody>
      </p:sp>
      <p:sp>
        <p:nvSpPr>
          <p:cNvPr id="8" name="Content Placeholder 4">
            <a:extLst>
              <a:ext uri="{FF2B5EF4-FFF2-40B4-BE49-F238E27FC236}">
                <a16:creationId xmlns:a16="http://schemas.microsoft.com/office/drawing/2014/main" id="{F8AE114F-BA87-536C-036A-0DB6E0BE7D3D}"/>
              </a:ext>
            </a:extLst>
          </p:cNvPr>
          <p:cNvSpPr>
            <a:spLocks noGrp="1"/>
          </p:cNvSpPr>
          <p:nvPr>
            <p:ph sz="quarter" idx="11"/>
          </p:nvPr>
        </p:nvSpPr>
        <p:spPr>
          <a:xfrm>
            <a:off x="841248" y="3474720"/>
            <a:ext cx="4544568" cy="2514600"/>
          </a:xfrm>
        </p:spPr>
        <p:txBody>
          <a:bodyPr anchor="t">
            <a:normAutofit/>
          </a:bodyPr>
          <a:lstStyle>
            <a:lvl1pPr marL="0" indent="0">
              <a:spcBef>
                <a:spcPts val="1600"/>
              </a:spcBef>
              <a:buNone/>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4">
            <a:extLst>
              <a:ext uri="{FF2B5EF4-FFF2-40B4-BE49-F238E27FC236}">
                <a16:creationId xmlns:a16="http://schemas.microsoft.com/office/drawing/2014/main" id="{A6DAC790-B1F2-BF98-BA0C-C7E1773C47D9}"/>
              </a:ext>
            </a:extLst>
          </p:cNvPr>
          <p:cNvSpPr>
            <a:spLocks noGrp="1"/>
          </p:cNvSpPr>
          <p:nvPr>
            <p:ph sz="quarter" idx="10"/>
          </p:nvPr>
        </p:nvSpPr>
        <p:spPr>
          <a:xfrm>
            <a:off x="6675120" y="3474720"/>
            <a:ext cx="4544568" cy="2514600"/>
          </a:xfrm>
        </p:spPr>
        <p:txBody>
          <a:bodyPr>
            <a:normAutofit/>
          </a:bodyPr>
          <a:lstStyle>
            <a:lvl1pPr marL="0" indent="0">
              <a:spcBef>
                <a:spcPts val="1600"/>
              </a:spcBef>
              <a:buNone/>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4" name="Date Placeholder 3">
            <a:extLst>
              <a:ext uri="{FF2B5EF4-FFF2-40B4-BE49-F238E27FC236}">
                <a16:creationId xmlns:a16="http://schemas.microsoft.com/office/drawing/2014/main" id="{403A449B-E2DB-41B6-A150-A5C66BE78D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1">
                    <a:lumMod val="20000"/>
                    <a:lumOff val="80000"/>
                  </a:schemeClr>
                </a:solidFill>
              </a:defRPr>
            </a:lvl1pPr>
          </a:lstStyle>
          <a:p>
            <a:r>
              <a:rPr lang="en-US" dirty="0"/>
              <a:t>7/13/20XX</a:t>
            </a:r>
          </a:p>
        </p:txBody>
      </p:sp>
      <p:sp>
        <p:nvSpPr>
          <p:cNvPr id="75" name="Footer Placeholder 4">
            <a:extLst>
              <a:ext uri="{FF2B5EF4-FFF2-40B4-BE49-F238E27FC236}">
                <a16:creationId xmlns:a16="http://schemas.microsoft.com/office/drawing/2014/main" id="{1D45A931-0FDA-46B3-A78A-EDB46C29F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4">
                    <a:lumMod val="20000"/>
                    <a:lumOff val="80000"/>
                  </a:schemeClr>
                </a:solidFill>
              </a:defRPr>
            </a:lvl1pPr>
          </a:lstStyle>
          <a:p>
            <a:endParaRPr lang="en-US" dirty="0"/>
          </a:p>
        </p:txBody>
      </p:sp>
      <p:sp>
        <p:nvSpPr>
          <p:cNvPr id="76" name="Slide Number Placeholder 5">
            <a:extLst>
              <a:ext uri="{FF2B5EF4-FFF2-40B4-BE49-F238E27FC236}">
                <a16:creationId xmlns:a16="http://schemas.microsoft.com/office/drawing/2014/main" id="{43592334-BF43-483B-9ED5-B96DF770B5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910251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wo content 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p:nvPr>
        </p:nvSpPr>
        <p:spPr>
          <a:xfrm>
            <a:off x="822960" y="548640"/>
            <a:ext cx="4572000" cy="2103120"/>
          </a:xfrm>
        </p:spPr>
        <p:txBody>
          <a:bodyPr lIns="0" tIns="0" rIns="0" bIns="0" anchor="b">
            <a:normAutofit/>
          </a:bodyPr>
          <a:lstStyle>
            <a:lvl1pPr marL="0" algn="l" defTabSz="914400" rtl="0" eaLnBrk="1" latinLnBrk="0" hangingPunct="1">
              <a:lnSpc>
                <a:spcPct val="90000"/>
              </a:lnSpc>
              <a:spcBef>
                <a:spcPct val="0"/>
              </a:spcBef>
              <a:buNone/>
              <a:defRPr lang="en-US" sz="3600" b="1" kern="1200" dirty="0">
                <a:solidFill>
                  <a:schemeClr val="bg1"/>
                </a:solidFill>
                <a:latin typeface="+mj-lt"/>
                <a:ea typeface="+mj-ea"/>
                <a:cs typeface="+mj-cs"/>
              </a:defRPr>
            </a:lvl1pPr>
          </a:lstStyle>
          <a:p>
            <a:r>
              <a:rPr lang="en-US"/>
              <a:t>Click to edit Master title style</a:t>
            </a:r>
            <a:endParaRPr lang="en-US" dirty="0"/>
          </a:p>
        </p:txBody>
      </p:sp>
      <p:sp>
        <p:nvSpPr>
          <p:cNvPr id="8" name="Content Placeholder 4">
            <a:extLst>
              <a:ext uri="{FF2B5EF4-FFF2-40B4-BE49-F238E27FC236}">
                <a16:creationId xmlns:a16="http://schemas.microsoft.com/office/drawing/2014/main" id="{F8AE114F-BA87-536C-036A-0DB6E0BE7D3D}"/>
              </a:ext>
            </a:extLst>
          </p:cNvPr>
          <p:cNvSpPr>
            <a:spLocks noGrp="1"/>
          </p:cNvSpPr>
          <p:nvPr>
            <p:ph sz="quarter" idx="11"/>
          </p:nvPr>
        </p:nvSpPr>
        <p:spPr>
          <a:xfrm>
            <a:off x="822960" y="3429000"/>
            <a:ext cx="4572000" cy="2743200"/>
          </a:xfrm>
        </p:spPr>
        <p:txBody>
          <a:bodyPr lIns="0" tIns="0" rIns="0" bIns="0" anchor="t">
            <a:normAutofit/>
          </a:bodyPr>
          <a:lstStyle>
            <a:lvl1pPr marL="228600" indent="-228600">
              <a:spcBef>
                <a:spcPts val="1600"/>
              </a:spcBef>
              <a:buFont typeface="Arial" panose="020B0604020202020204" pitchFamily="34" charset="0"/>
              <a:buChar cha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4">
            <a:extLst>
              <a:ext uri="{FF2B5EF4-FFF2-40B4-BE49-F238E27FC236}">
                <a16:creationId xmlns:a16="http://schemas.microsoft.com/office/drawing/2014/main" id="{A6DAC790-B1F2-BF98-BA0C-C7E1773C47D9}"/>
              </a:ext>
            </a:extLst>
          </p:cNvPr>
          <p:cNvSpPr>
            <a:spLocks noGrp="1"/>
          </p:cNvSpPr>
          <p:nvPr>
            <p:ph sz="quarter" idx="10"/>
          </p:nvPr>
        </p:nvSpPr>
        <p:spPr>
          <a:xfrm>
            <a:off x="5861304" y="795528"/>
            <a:ext cx="5495544" cy="5257800"/>
          </a:xfrm>
        </p:spPr>
        <p:txBody>
          <a:bodyPr>
            <a:normAutofit/>
          </a:bodyPr>
          <a:lstStyle>
            <a:lvl1pPr marL="0" indent="0">
              <a:spcBef>
                <a:spcPts val="1600"/>
              </a:spcBef>
              <a:buNone/>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4" name="Date Placeholder 3">
            <a:extLst>
              <a:ext uri="{FF2B5EF4-FFF2-40B4-BE49-F238E27FC236}">
                <a16:creationId xmlns:a16="http://schemas.microsoft.com/office/drawing/2014/main" id="{403A449B-E2DB-41B6-A150-A5C66BE78D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accent1">
                    <a:lumMod val="20000"/>
                    <a:lumOff val="80000"/>
                  </a:schemeClr>
                </a:solidFill>
              </a:defRPr>
            </a:lvl1pPr>
          </a:lstStyle>
          <a:p>
            <a:r>
              <a:rPr lang="en-US" dirty="0"/>
              <a:t>7/13/20XX</a:t>
            </a:r>
          </a:p>
        </p:txBody>
      </p:sp>
      <p:sp>
        <p:nvSpPr>
          <p:cNvPr id="75" name="Footer Placeholder 4">
            <a:extLst>
              <a:ext uri="{FF2B5EF4-FFF2-40B4-BE49-F238E27FC236}">
                <a16:creationId xmlns:a16="http://schemas.microsoft.com/office/drawing/2014/main" id="{1D45A931-0FDA-46B3-A78A-EDB46C29F3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accent4">
                    <a:lumMod val="20000"/>
                    <a:lumOff val="80000"/>
                  </a:schemeClr>
                </a:solidFill>
              </a:defRPr>
            </a:lvl1pPr>
          </a:lstStyle>
          <a:p>
            <a:endParaRPr lang="en-US" dirty="0"/>
          </a:p>
        </p:txBody>
      </p:sp>
      <p:sp>
        <p:nvSpPr>
          <p:cNvPr id="76" name="Slide Number Placeholder 5">
            <a:extLst>
              <a:ext uri="{FF2B5EF4-FFF2-40B4-BE49-F238E27FC236}">
                <a16:creationId xmlns:a16="http://schemas.microsoft.com/office/drawing/2014/main" id="{43592334-BF43-483B-9ED5-B96DF770B5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accent3">
                    <a:lumMod val="20000"/>
                    <a:lumOff val="80000"/>
                  </a:schemeClr>
                </a:solidFill>
              </a:defRPr>
            </a:lvl1pPr>
          </a:lstStyle>
          <a:p>
            <a:fld id="{B5CEABB6-07DC-46E8-9B57-56EC44A396E5}" type="slidenum">
              <a:rPr lang="en-US" smtClean="0"/>
              <a:pPr/>
              <a:t>‹#›</a:t>
            </a:fld>
            <a:endParaRPr lang="en-US" dirty="0"/>
          </a:p>
        </p:txBody>
      </p:sp>
      <p:sp>
        <p:nvSpPr>
          <p:cNvPr id="20" name="Rectangle 19">
            <a:extLst>
              <a:ext uri="{FF2B5EF4-FFF2-40B4-BE49-F238E27FC236}">
                <a16:creationId xmlns:a16="http://schemas.microsoft.com/office/drawing/2014/main" id="{276421C9-A6E7-D6F1-2797-6D59639AEF04}"/>
              </a:ext>
            </a:extLst>
          </p:cNvPr>
          <p:cNvSpPr/>
          <p:nvPr userDrawn="1"/>
        </p:nvSpPr>
        <p:spPr>
          <a:xfrm>
            <a:off x="822960" y="2850249"/>
            <a:ext cx="628650" cy="1822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4"/>
              </a:solidFill>
            </a:endParaRPr>
          </a:p>
        </p:txBody>
      </p:sp>
    </p:spTree>
    <p:extLst>
      <p:ext uri="{BB962C8B-B14F-4D97-AF65-F5344CB8AC3E}">
        <p14:creationId xmlns:p14="http://schemas.microsoft.com/office/powerpoint/2010/main" val="3017561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4660D4-B0ED-42D9-BC6D-AF4F1F9CB6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4C607AE-E8B7-4C3B-A6DA-04289E2F0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1917CC-671D-47EA-B065-51E87EC27B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bg1"/>
                </a:solidFill>
              </a:defRPr>
            </a:lvl1pPr>
          </a:lstStyle>
          <a:p>
            <a:r>
              <a:rPr lang="en-US" dirty="0"/>
              <a:t>7/13/20XX</a:t>
            </a:r>
          </a:p>
        </p:txBody>
      </p:sp>
      <p:sp>
        <p:nvSpPr>
          <p:cNvPr id="6" name="Slide Number Placeholder 5">
            <a:extLst>
              <a:ext uri="{FF2B5EF4-FFF2-40B4-BE49-F238E27FC236}">
                <a16:creationId xmlns:a16="http://schemas.microsoft.com/office/drawing/2014/main" id="{C5CADFFD-0FF7-4DDC-8879-918576F6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bg1"/>
                </a:solidFill>
              </a:defRPr>
            </a:lvl1pPr>
          </a:lstStyle>
          <a:p>
            <a:fld id="{B5CEABB6-07DC-46E8-9B57-56EC44A396E5}" type="slidenum">
              <a:rPr lang="en-US" smtClean="0"/>
              <a:pPr/>
              <a:t>‹#›</a:t>
            </a:fld>
            <a:endParaRPr lang="en-US" dirty="0"/>
          </a:p>
        </p:txBody>
      </p:sp>
    </p:spTree>
    <p:extLst>
      <p:ext uri="{BB962C8B-B14F-4D97-AF65-F5344CB8AC3E}">
        <p14:creationId xmlns:p14="http://schemas.microsoft.com/office/powerpoint/2010/main" val="2464305198"/>
      </p:ext>
    </p:extLst>
  </p:cSld>
  <p:clrMap bg1="lt1" tx1="dk1" bg2="lt2" tx2="dk2" accent1="accent1" accent2="accent2" accent3="accent3" accent4="accent4" accent5="accent5" accent6="accent6" hlink="hlink" folHlink="folHlink"/>
  <p:sldLayoutIdLst>
    <p:sldLayoutId id="2147483649" r:id="rId1"/>
    <p:sldLayoutId id="2147483674" r:id="rId2"/>
    <p:sldLayoutId id="2147483656" r:id="rId3"/>
    <p:sldLayoutId id="2147483675" r:id="rId4"/>
    <p:sldLayoutId id="2147483676" r:id="rId5"/>
    <p:sldLayoutId id="2147483691" r:id="rId6"/>
    <p:sldLayoutId id="2147483668" r:id="rId7"/>
    <p:sldLayoutId id="2147483679" r:id="rId8"/>
    <p:sldLayoutId id="2147483692" r:id="rId9"/>
    <p:sldLayoutId id="2147483693" r:id="rId10"/>
    <p:sldLayoutId id="2147483678" r:id="rId11"/>
    <p:sldLayoutId id="2147483673" r:id="rId12"/>
    <p:sldLayoutId id="2147483681"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shorts/wilUmIaCSjM?feature=share" TargetMode="External"/><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2.bin"/><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8.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15C6-3AD0-46E6-A74A-1967BD91AF50}"/>
              </a:ext>
            </a:extLst>
          </p:cNvPr>
          <p:cNvSpPr>
            <a:spLocks noGrp="1"/>
          </p:cNvSpPr>
          <p:nvPr>
            <p:ph type="ctrTitle"/>
          </p:nvPr>
        </p:nvSpPr>
        <p:spPr>
          <a:xfrm>
            <a:off x="5699577" y="640080"/>
            <a:ext cx="5724144" cy="3657600"/>
          </a:xfrm>
        </p:spPr>
        <p:txBody>
          <a:bodyPr tIns="0" rIns="0" bIns="0">
            <a:normAutofit/>
          </a:bodyPr>
          <a:lstStyle/>
          <a:p>
            <a:r>
              <a:rPr lang="en-US" dirty="0"/>
              <a:t>Polishing the PWN</a:t>
            </a:r>
          </a:p>
        </p:txBody>
      </p:sp>
      <p:sp>
        <p:nvSpPr>
          <p:cNvPr id="3" name="Subtitle 2">
            <a:extLst>
              <a:ext uri="{FF2B5EF4-FFF2-40B4-BE49-F238E27FC236}">
                <a16:creationId xmlns:a16="http://schemas.microsoft.com/office/drawing/2014/main" id="{1901B20D-4C28-4DA3-ABBD-718C22A5E58B}"/>
              </a:ext>
            </a:extLst>
          </p:cNvPr>
          <p:cNvSpPr>
            <a:spLocks noGrp="1"/>
          </p:cNvSpPr>
          <p:nvPr>
            <p:ph type="subTitle" idx="1"/>
          </p:nvPr>
        </p:nvSpPr>
        <p:spPr>
          <a:xfrm>
            <a:off x="5699577" y="5577840"/>
            <a:ext cx="5724144" cy="472073"/>
          </a:xfrm>
        </p:spPr>
        <p:txBody>
          <a:bodyPr tIns="91440" rIns="0" bIns="0"/>
          <a:lstStyle/>
          <a:p>
            <a:r>
              <a:rPr lang="en-US" dirty="0"/>
              <a:t>Lori Stewart, Ph.D.</a:t>
            </a:r>
          </a:p>
        </p:txBody>
      </p:sp>
      <p:pic>
        <p:nvPicPr>
          <p:cNvPr id="18" name="Picture Placeholder 17">
            <a:extLst>
              <a:ext uri="{FF2B5EF4-FFF2-40B4-BE49-F238E27FC236}">
                <a16:creationId xmlns:a16="http://schemas.microsoft.com/office/drawing/2014/main" id="{DF1622E7-8A65-41B3-A580-D41862C0882A}"/>
              </a:ext>
            </a:extLst>
          </p:cNvPr>
          <p:cNvPicPr>
            <a:picLocks noGrp="1" noChangeAspect="1"/>
          </p:cNvPicPr>
          <p:nvPr>
            <p:ph type="pic" sz="quarter" idx="16"/>
          </p:nvPr>
        </p:nvPicPr>
        <p:blipFill>
          <a:blip r:embed="rId2"/>
          <a:srcRect/>
          <a:stretch/>
        </p:blipFill>
        <p:spPr>
          <a:xfrm>
            <a:off x="-1" y="1719071"/>
            <a:ext cx="3442863" cy="3442863"/>
          </a:xfrm>
        </p:spPr>
      </p:pic>
    </p:spTree>
    <p:extLst>
      <p:ext uri="{BB962C8B-B14F-4D97-AF65-F5344CB8AC3E}">
        <p14:creationId xmlns:p14="http://schemas.microsoft.com/office/powerpoint/2010/main" val="1642425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FE808-D651-B324-BC4C-A13AC9216EDF}"/>
              </a:ext>
            </a:extLst>
          </p:cNvPr>
          <p:cNvSpPr>
            <a:spLocks noGrp="1"/>
          </p:cNvSpPr>
          <p:nvPr>
            <p:ph type="title"/>
          </p:nvPr>
        </p:nvSpPr>
        <p:spPr>
          <a:xfrm>
            <a:off x="742828" y="-56149"/>
            <a:ext cx="4572000" cy="1147537"/>
          </a:xfrm>
        </p:spPr>
        <p:txBody>
          <a:bodyPr>
            <a:normAutofit/>
          </a:bodyPr>
          <a:lstStyle/>
          <a:p>
            <a:pPr algn="ctr"/>
            <a:r>
              <a:rPr lang="en-US" sz="2800" dirty="0"/>
              <a:t>Proposals and why?</a:t>
            </a:r>
          </a:p>
        </p:txBody>
      </p:sp>
      <p:sp>
        <p:nvSpPr>
          <p:cNvPr id="4" name="Content Placeholder 3">
            <a:extLst>
              <a:ext uri="{FF2B5EF4-FFF2-40B4-BE49-F238E27FC236}">
                <a16:creationId xmlns:a16="http://schemas.microsoft.com/office/drawing/2014/main" id="{1DC4A7E4-232D-AE28-EE1D-904758F80DA1}"/>
              </a:ext>
            </a:extLst>
          </p:cNvPr>
          <p:cNvSpPr>
            <a:spLocks noGrp="1"/>
          </p:cNvSpPr>
          <p:nvPr>
            <p:ph sz="quarter" idx="14"/>
          </p:nvPr>
        </p:nvSpPr>
        <p:spPr/>
        <p:txBody>
          <a:bodyPr>
            <a:normAutofit/>
          </a:bodyPr>
          <a:lstStyle/>
          <a:p>
            <a:endParaRPr lang="en-US" dirty="0"/>
          </a:p>
          <a:p>
            <a:endParaRPr lang="en-US" dirty="0"/>
          </a:p>
        </p:txBody>
      </p:sp>
      <p:sp>
        <p:nvSpPr>
          <p:cNvPr id="15" name="Content Placeholder 3">
            <a:extLst>
              <a:ext uri="{FF2B5EF4-FFF2-40B4-BE49-F238E27FC236}">
                <a16:creationId xmlns:a16="http://schemas.microsoft.com/office/drawing/2014/main" id="{F9606601-BA0C-C089-726F-D0089A77F8C3}"/>
              </a:ext>
            </a:extLst>
          </p:cNvPr>
          <p:cNvSpPr txBox="1">
            <a:spLocks/>
          </p:cNvSpPr>
          <p:nvPr/>
        </p:nvSpPr>
        <p:spPr>
          <a:xfrm>
            <a:off x="253613" y="1021860"/>
            <a:ext cx="5763276" cy="16535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600"/>
              </a:spcBef>
              <a:buFont typeface="Arial" panose="020B0604020202020204" pitchFamily="34" charset="0"/>
              <a:buChar char="•"/>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US" sz="1400" dirty="0"/>
              <a:t>State why the team is meeting. There may be one or more objectives to the meeting.</a:t>
            </a:r>
          </a:p>
          <a:p>
            <a:pPr>
              <a:lnSpc>
                <a:spcPct val="100000"/>
              </a:lnSpc>
              <a:spcBef>
                <a:spcPts val="600"/>
              </a:spcBef>
            </a:pPr>
            <a:r>
              <a:rPr lang="en-US" sz="1400" dirty="0"/>
              <a:t>State how the meeting is being held (e.g., virtually, in person, mix of both).</a:t>
            </a:r>
          </a:p>
          <a:p>
            <a:pPr>
              <a:lnSpc>
                <a:spcPct val="100000"/>
              </a:lnSpc>
              <a:spcBef>
                <a:spcPts val="600"/>
              </a:spcBef>
            </a:pPr>
            <a:r>
              <a:rPr lang="en-US" sz="1400" dirty="0"/>
              <a:t>Include information on all topics discussed / decisions made.</a:t>
            </a:r>
          </a:p>
          <a:p>
            <a:pPr>
              <a:lnSpc>
                <a:spcPct val="100000"/>
              </a:lnSpc>
              <a:spcBef>
                <a:spcPts val="600"/>
              </a:spcBef>
            </a:pPr>
            <a:r>
              <a:rPr lang="en-US" sz="1400" dirty="0"/>
              <a:t>Include any new information share by family.</a:t>
            </a:r>
          </a:p>
          <a:p>
            <a:endParaRPr lang="en-US" dirty="0"/>
          </a:p>
          <a:p>
            <a:endParaRPr lang="en-US" dirty="0"/>
          </a:p>
        </p:txBody>
      </p:sp>
      <p:sp>
        <p:nvSpPr>
          <p:cNvPr id="18" name="TextBox 17">
            <a:extLst>
              <a:ext uri="{FF2B5EF4-FFF2-40B4-BE49-F238E27FC236}">
                <a16:creationId xmlns:a16="http://schemas.microsoft.com/office/drawing/2014/main" id="{0549039F-8156-53F2-81A6-0EB244C43D59}"/>
              </a:ext>
            </a:extLst>
          </p:cNvPr>
          <p:cNvSpPr txBox="1"/>
          <p:nvPr/>
        </p:nvSpPr>
        <p:spPr>
          <a:xfrm>
            <a:off x="6526439" y="3297406"/>
            <a:ext cx="5332837" cy="2862322"/>
          </a:xfrm>
          <a:prstGeom prst="rect">
            <a:avLst/>
          </a:prstGeom>
          <a:noFill/>
          <a:ln w="22225">
            <a:solidFill>
              <a:schemeClr val="accent6"/>
            </a:solidFill>
          </a:ln>
        </p:spPr>
        <p:txBody>
          <a:bodyPr wrap="square" rtlCol="0">
            <a:spAutoFit/>
          </a:bodyPr>
          <a:lstStyle/>
          <a:p>
            <a:r>
              <a:rPr lang="en-US" sz="1200" dirty="0">
                <a:solidFill>
                  <a:schemeClr val="accent5"/>
                </a:solidFill>
              </a:rPr>
              <a:t>Parent participated in today's meeting via phone conference. Introductions were made. [___]'s present levels of performance and his progress in the general education classroom and toward his current IEP goals were reviewed. Parent indicated that he seems to be showing some improvement in the area of reading, but math continues to be an area of concern. She asked team members if there were any resources available to parents that would provide examples so that she could support him at home with his math work. The general education responded with information about how parent could access this information at the start of each new lesson / unit. Mom described [___] as "independent" and "very determined" and shared that she feels he will have a bright future ahead of him. She asked the team if there are any after school tutoring programs accessible to students. The administrator responded that there are not currently any after school tutoring programs at the current site, but that she could provide parent with information about community resources for families to seek tutoring services.</a:t>
            </a:r>
          </a:p>
        </p:txBody>
      </p:sp>
      <p:sp>
        <p:nvSpPr>
          <p:cNvPr id="20" name="TextBox 19">
            <a:extLst>
              <a:ext uri="{FF2B5EF4-FFF2-40B4-BE49-F238E27FC236}">
                <a16:creationId xmlns:a16="http://schemas.microsoft.com/office/drawing/2014/main" id="{817B6BF2-1EE5-B2E3-8BF4-A6F45CF1A7B3}"/>
              </a:ext>
            </a:extLst>
          </p:cNvPr>
          <p:cNvSpPr txBox="1"/>
          <p:nvPr/>
        </p:nvSpPr>
        <p:spPr>
          <a:xfrm>
            <a:off x="429272" y="5381416"/>
            <a:ext cx="5332837" cy="1200329"/>
          </a:xfrm>
          <a:prstGeom prst="rect">
            <a:avLst/>
          </a:prstGeom>
          <a:noFill/>
          <a:ln w="22225">
            <a:solidFill>
              <a:schemeClr val="accent6"/>
            </a:solidFill>
          </a:ln>
        </p:spPr>
        <p:txBody>
          <a:bodyPr wrap="square" rtlCol="0">
            <a:spAutoFit/>
          </a:bodyPr>
          <a:lstStyle/>
          <a:p>
            <a:r>
              <a:rPr lang="en-US" sz="1200" dirty="0">
                <a:solidFill>
                  <a:schemeClr val="accent5"/>
                </a:solidFill>
              </a:rPr>
              <a:t>Introductions were made and parents were offered a copy of the Parent Handbook. The purpose of the meeting was reviewed. Today the team has convened at parents' request to review and revise the current IEP. Parents have expressed concerns related to [___]'s current speech and physical therapy services. They would also like to discuss [___] 's assistive technology device and make a request for [___] to receive services from a one to one paraeducator.</a:t>
            </a:r>
          </a:p>
        </p:txBody>
      </p:sp>
      <p:sp>
        <p:nvSpPr>
          <p:cNvPr id="24" name="TextBox 23">
            <a:extLst>
              <a:ext uri="{FF2B5EF4-FFF2-40B4-BE49-F238E27FC236}">
                <a16:creationId xmlns:a16="http://schemas.microsoft.com/office/drawing/2014/main" id="{73FBFBFA-8601-8736-E7B9-6D0E67B4CACD}"/>
              </a:ext>
            </a:extLst>
          </p:cNvPr>
          <p:cNvSpPr txBox="1"/>
          <p:nvPr/>
        </p:nvSpPr>
        <p:spPr>
          <a:xfrm>
            <a:off x="429273" y="2675417"/>
            <a:ext cx="5332837" cy="2492990"/>
          </a:xfrm>
          <a:prstGeom prst="rect">
            <a:avLst/>
          </a:prstGeom>
          <a:noFill/>
          <a:ln w="22225">
            <a:solidFill>
              <a:schemeClr val="accent5"/>
            </a:solidFill>
          </a:ln>
        </p:spPr>
        <p:txBody>
          <a:bodyPr wrap="square" rtlCol="0">
            <a:spAutoFit/>
          </a:bodyPr>
          <a:lstStyle/>
          <a:p>
            <a:r>
              <a:rPr lang="en-US" sz="1200" dirty="0">
                <a:solidFill>
                  <a:schemeClr val="accent6"/>
                </a:solidFill>
              </a:rPr>
              <a:t>The EC teacher reviewed current data and information, including attendance, grades, work samples, progress on local and state assessments and toward academic growth. The school psychologist reviewed previous assessments conducted in 2023, which were administered when [___] moved to Moore County and entered the current school district. At that time, both hearing and vision screeners were conducted. The Re-evaluation document includes information from previous parent summary conferences and social/developmental history, which were conducted in [___]'s previous school district in Asheboro, NC. Other information reviewed included previous speech screeners/evaluations, medical / health information, discipline reports, classroom based assessments from Unique Learning Systems (ULS), and IEP progress. Observational data was discussed. [___] does well in one to one academic settings, and continues to demonstrate improvement with her confidence and ability to participate in group activities.</a:t>
            </a:r>
          </a:p>
        </p:txBody>
      </p:sp>
      <p:sp>
        <p:nvSpPr>
          <p:cNvPr id="26" name="TextBox 25">
            <a:extLst>
              <a:ext uri="{FF2B5EF4-FFF2-40B4-BE49-F238E27FC236}">
                <a16:creationId xmlns:a16="http://schemas.microsoft.com/office/drawing/2014/main" id="{C0CDDAC4-EDB5-05E3-F8EA-BFB3F264E9C3}"/>
              </a:ext>
            </a:extLst>
          </p:cNvPr>
          <p:cNvSpPr txBox="1"/>
          <p:nvPr/>
        </p:nvSpPr>
        <p:spPr>
          <a:xfrm>
            <a:off x="6526439" y="796825"/>
            <a:ext cx="5332837" cy="1754326"/>
          </a:xfrm>
          <a:prstGeom prst="rect">
            <a:avLst/>
          </a:prstGeom>
          <a:noFill/>
          <a:ln w="22225">
            <a:solidFill>
              <a:schemeClr val="accent5"/>
            </a:solidFill>
          </a:ln>
        </p:spPr>
        <p:txBody>
          <a:bodyPr wrap="square" rtlCol="0">
            <a:spAutoFit/>
          </a:bodyPr>
          <a:lstStyle/>
          <a:p>
            <a:r>
              <a:rPr lang="en-US" sz="1200" dirty="0">
                <a:solidFill>
                  <a:schemeClr val="accent6"/>
                </a:solidFill>
              </a:rPr>
              <a:t>Description of action(s) proposed:</a:t>
            </a:r>
          </a:p>
          <a:p>
            <a:r>
              <a:rPr lang="en-US" sz="1200" dirty="0">
                <a:solidFill>
                  <a:schemeClr val="accent6"/>
                </a:solidFill>
              </a:rPr>
              <a:t>- Discuss Reevaluation results</a:t>
            </a:r>
          </a:p>
          <a:p>
            <a:r>
              <a:rPr lang="en-US" sz="1200" dirty="0">
                <a:solidFill>
                  <a:schemeClr val="accent6"/>
                </a:solidFill>
              </a:rPr>
              <a:t>- Eligibility</a:t>
            </a:r>
          </a:p>
          <a:p>
            <a:r>
              <a:rPr lang="en-US" sz="1200" dirty="0">
                <a:solidFill>
                  <a:schemeClr val="accent6"/>
                </a:solidFill>
              </a:rPr>
              <a:t>- Review of current Annual IEP</a:t>
            </a:r>
          </a:p>
          <a:p>
            <a:r>
              <a:rPr lang="en-US" sz="1200" dirty="0">
                <a:solidFill>
                  <a:schemeClr val="accent6"/>
                </a:solidFill>
              </a:rPr>
              <a:t>- Update present level of performance for Math, Written Expression, Social /     </a:t>
            </a:r>
          </a:p>
          <a:p>
            <a:r>
              <a:rPr lang="en-US" sz="1200" dirty="0">
                <a:solidFill>
                  <a:schemeClr val="accent6"/>
                </a:solidFill>
              </a:rPr>
              <a:t>Emotional and Transition.</a:t>
            </a:r>
          </a:p>
          <a:p>
            <a:r>
              <a:rPr lang="en-US" sz="1200" dirty="0">
                <a:solidFill>
                  <a:schemeClr val="accent6"/>
                </a:solidFill>
              </a:rPr>
              <a:t>- Update annual goals in Math, Written Expression and Social/Emotional.</a:t>
            </a:r>
          </a:p>
          <a:p>
            <a:r>
              <a:rPr lang="en-US" sz="1200" dirty="0">
                <a:solidFill>
                  <a:schemeClr val="accent6"/>
                </a:solidFill>
              </a:rPr>
              <a:t>- Discuss referral to EIPD (Employment and Independence for People with Disabilities)</a:t>
            </a:r>
          </a:p>
        </p:txBody>
      </p:sp>
    </p:spTree>
    <p:extLst>
      <p:ext uri="{BB962C8B-B14F-4D97-AF65-F5344CB8AC3E}">
        <p14:creationId xmlns:p14="http://schemas.microsoft.com/office/powerpoint/2010/main" val="4144480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0"/>
                                          </p:stCondLst>
                                        </p:cTn>
                                        <p:tgtEl>
                                          <p:spTgt spid="24"/>
                                        </p:tgtEl>
                                        <p:attrNameLst>
                                          <p:attrName>style.visibility</p:attrName>
                                        </p:attrNameLst>
                                      </p:cBhvr>
                                      <p:to>
                                        <p:strVal val="visible"/>
                                      </p:to>
                                    </p:set>
                                  </p:childTnLst>
                                </p:cTn>
                              </p:par>
                              <p:par>
                                <p:cTn id="11" presetID="18" presetClass="emph" presetSubtype="0" fill="hold" grpId="1" nodeType="withEffect">
                                  <p:stCondLst>
                                    <p:cond delay="0"/>
                                  </p:stCondLst>
                                  <p:iterate type="lt">
                                    <p:tmPct val="4000"/>
                                  </p:iterate>
                                  <p:childTnLst>
                                    <p:set>
                                      <p:cBhvr override="childStyle">
                                        <p:cTn id="12" dur="500" fill="hold"/>
                                        <p:tgtEl>
                                          <p:spTgt spid="24"/>
                                        </p:tgtEl>
                                        <p:attrNameLst>
                                          <p:attrName>style.textDecorationUnderline</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type="lt">
                                    <p:tmAbs val="0"/>
                                  </p:iterate>
                                  <p:childTnLst>
                                    <p:set>
                                      <p:cBhvr>
                                        <p:cTn id="16" dur="1" fill="hold">
                                          <p:stCondLst>
                                            <p:cond delay="0"/>
                                          </p:stCondLst>
                                        </p:cTn>
                                        <p:tgtEl>
                                          <p:spTgt spid="20"/>
                                        </p:tgtEl>
                                        <p:attrNameLst>
                                          <p:attrName>style.visibility</p:attrName>
                                        </p:attrNameLst>
                                      </p:cBhvr>
                                      <p:to>
                                        <p:strVal val="visible"/>
                                      </p:to>
                                    </p:set>
                                  </p:childTnLst>
                                </p:cTn>
                              </p:par>
                              <p:par>
                                <p:cTn id="17" presetID="18" presetClass="emph" presetSubtype="0" fill="hold" grpId="1" nodeType="withEffect">
                                  <p:stCondLst>
                                    <p:cond delay="0"/>
                                  </p:stCondLst>
                                  <p:iterate type="lt">
                                    <p:tmPct val="4000"/>
                                  </p:iterate>
                                  <p:childTnLst>
                                    <p:set>
                                      <p:cBhvr override="childStyle">
                                        <p:cTn id="18" dur="500" fill="hold"/>
                                        <p:tgtEl>
                                          <p:spTgt spid="20"/>
                                        </p:tgtEl>
                                        <p:attrNameLst>
                                          <p:attrName>style.textDecorationUnderline</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type="lt">
                                    <p:tmAbs val="0"/>
                                  </p:iterate>
                                  <p:childTnLst>
                                    <p:set>
                                      <p:cBhvr>
                                        <p:cTn id="22" dur="1" fill="hold">
                                          <p:stCondLst>
                                            <p:cond delay="0"/>
                                          </p:stCondLst>
                                        </p:cTn>
                                        <p:tgtEl>
                                          <p:spTgt spid="18"/>
                                        </p:tgtEl>
                                        <p:attrNameLst>
                                          <p:attrName>style.visibility</p:attrName>
                                        </p:attrNameLst>
                                      </p:cBhvr>
                                      <p:to>
                                        <p:strVal val="visible"/>
                                      </p:to>
                                    </p:set>
                                  </p:childTnLst>
                                </p:cTn>
                              </p:par>
                              <p:par>
                                <p:cTn id="23" presetID="18" presetClass="emph" presetSubtype="0" fill="hold" grpId="1" nodeType="withEffect">
                                  <p:stCondLst>
                                    <p:cond delay="0"/>
                                  </p:stCondLst>
                                  <p:iterate type="lt">
                                    <p:tmPct val="4000"/>
                                  </p:iterate>
                                  <p:childTnLst>
                                    <p:set>
                                      <p:cBhvr override="childStyle">
                                        <p:cTn id="24" dur="500" fill="hold"/>
                                        <p:tgtEl>
                                          <p:spTgt spid="18"/>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animBg="1"/>
      <p:bldP spid="20" grpId="1" animBg="1"/>
      <p:bldP spid="24" grpId="0" animBg="1"/>
      <p:bldP spid="24" grpId="1"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89C3BBA0-184F-A6B8-76CB-1D817D9A71BA}"/>
              </a:ext>
            </a:extLst>
          </p:cNvPr>
          <p:cNvSpPr>
            <a:spLocks noGrp="1"/>
          </p:cNvSpPr>
          <p:nvPr>
            <p:ph type="subTitle" idx="1"/>
          </p:nvPr>
        </p:nvSpPr>
        <p:spPr>
          <a:xfrm>
            <a:off x="608670" y="5808185"/>
            <a:ext cx="5029200" cy="457200"/>
          </a:xfrm>
        </p:spPr>
        <p:txBody>
          <a:bodyPr/>
          <a:lstStyle/>
          <a:p>
            <a:r>
              <a:rPr lang="en-US" dirty="0"/>
              <a:t>Proposals and why?  (</a:t>
            </a:r>
            <a:r>
              <a:rPr lang="en-US" dirty="0" err="1"/>
              <a:t>Con’t</a:t>
            </a:r>
            <a:r>
              <a:rPr lang="en-US" dirty="0"/>
              <a:t>)</a:t>
            </a:r>
          </a:p>
        </p:txBody>
      </p:sp>
      <p:sp>
        <p:nvSpPr>
          <p:cNvPr id="11" name="TextBox 10">
            <a:extLst>
              <a:ext uri="{FF2B5EF4-FFF2-40B4-BE49-F238E27FC236}">
                <a16:creationId xmlns:a16="http://schemas.microsoft.com/office/drawing/2014/main" id="{158D65D9-BF5F-CAE6-4ED5-79EF7AB40D64}"/>
              </a:ext>
            </a:extLst>
          </p:cNvPr>
          <p:cNvSpPr txBox="1"/>
          <p:nvPr/>
        </p:nvSpPr>
        <p:spPr>
          <a:xfrm>
            <a:off x="358316" y="529509"/>
            <a:ext cx="5332837" cy="1015663"/>
          </a:xfrm>
          <a:prstGeom prst="rect">
            <a:avLst/>
          </a:prstGeom>
          <a:noFill/>
          <a:ln w="22225">
            <a:solidFill>
              <a:schemeClr val="accent2"/>
            </a:solidFill>
          </a:ln>
        </p:spPr>
        <p:txBody>
          <a:bodyPr wrap="square" rtlCol="0">
            <a:spAutoFit/>
          </a:bodyPr>
          <a:lstStyle/>
          <a:p>
            <a:r>
              <a:rPr lang="en-US" sz="1200" dirty="0">
                <a:solidFill>
                  <a:schemeClr val="accent6"/>
                </a:solidFill>
              </a:rPr>
              <a:t>Student strengths, parent concerns, and present levels of performance were reviewed. Mom indicated they are awaiting an appointment with a neurologist. There were no specific concerns at this time related to academics. In terms of her vision for [___]'s future, she stated that she wants for him to be "happy, healthy and living up to his full potential".</a:t>
            </a:r>
          </a:p>
        </p:txBody>
      </p:sp>
      <p:sp>
        <p:nvSpPr>
          <p:cNvPr id="13" name="TextBox 12">
            <a:extLst>
              <a:ext uri="{FF2B5EF4-FFF2-40B4-BE49-F238E27FC236}">
                <a16:creationId xmlns:a16="http://schemas.microsoft.com/office/drawing/2014/main" id="{F56759B1-8ABD-6EE9-4661-0F08659A3695}"/>
              </a:ext>
            </a:extLst>
          </p:cNvPr>
          <p:cNvSpPr txBox="1"/>
          <p:nvPr/>
        </p:nvSpPr>
        <p:spPr>
          <a:xfrm>
            <a:off x="358316" y="1706930"/>
            <a:ext cx="5332837" cy="1384995"/>
          </a:xfrm>
          <a:prstGeom prst="rect">
            <a:avLst/>
          </a:prstGeom>
          <a:noFill/>
          <a:ln w="22225">
            <a:solidFill>
              <a:schemeClr val="accent6"/>
            </a:solidFill>
          </a:ln>
        </p:spPr>
        <p:txBody>
          <a:bodyPr wrap="square" rtlCol="0">
            <a:spAutoFit/>
          </a:bodyPr>
          <a:lstStyle/>
          <a:p>
            <a:r>
              <a:rPr lang="en-US" sz="1200" dirty="0">
                <a:solidFill>
                  <a:schemeClr val="accent2"/>
                </a:solidFill>
              </a:rPr>
              <a:t>[___]'s Behavior Intervention Plan (BIP) is being discontinued as he is not showing any behaviors that were on the BIP. Based on teacher feedback and observations conducted by our Educational Diagnostician and Psychologist, [___] 's ability to resist impulses, be aware of his functioning in social settings, adjust well to changes in environment, people, plans, or demands and react to events appropriately is not described as problematic. A behavior goal and services in Social/Emotional will be provided for additional support.</a:t>
            </a:r>
          </a:p>
        </p:txBody>
      </p:sp>
      <p:sp>
        <p:nvSpPr>
          <p:cNvPr id="15" name="TextBox 14">
            <a:extLst>
              <a:ext uri="{FF2B5EF4-FFF2-40B4-BE49-F238E27FC236}">
                <a16:creationId xmlns:a16="http://schemas.microsoft.com/office/drawing/2014/main" id="{D3C88CC2-514B-5579-47F6-7A8C2728E1FB}"/>
              </a:ext>
            </a:extLst>
          </p:cNvPr>
          <p:cNvSpPr txBox="1"/>
          <p:nvPr/>
        </p:nvSpPr>
        <p:spPr>
          <a:xfrm>
            <a:off x="358317" y="3253683"/>
            <a:ext cx="5332837" cy="1754326"/>
          </a:xfrm>
          <a:prstGeom prst="rect">
            <a:avLst/>
          </a:prstGeom>
          <a:noFill/>
          <a:ln w="22225">
            <a:solidFill>
              <a:schemeClr val="accent2"/>
            </a:solidFill>
          </a:ln>
        </p:spPr>
        <p:txBody>
          <a:bodyPr wrap="square" rtlCol="0">
            <a:spAutoFit/>
          </a:bodyPr>
          <a:lstStyle/>
          <a:p>
            <a:r>
              <a:rPr lang="en-US" sz="1200" dirty="0">
                <a:solidFill>
                  <a:schemeClr val="accent6"/>
                </a:solidFill>
              </a:rPr>
              <a:t>Concerns regarding [___]'s attendance and its impact on her academic performance and progress toward IEP goals were documented in the IEP. The team updated [___] 's annual goals to better reflect her current levels of performance. Goals were developed collaboratively as a team in the following areas: Math, Reading. Services for Specially Designed Instruction (SDI) in the special education setting were proposed for reading and math for 45 minutes, 5 days per week in each subject area. In addition, the team proposed services for SDI in the general education classroom for reading and math for 30 minutes, 5 days per week in each subject area.</a:t>
            </a:r>
          </a:p>
        </p:txBody>
      </p:sp>
      <p:sp>
        <p:nvSpPr>
          <p:cNvPr id="17" name="TextBox 16">
            <a:extLst>
              <a:ext uri="{FF2B5EF4-FFF2-40B4-BE49-F238E27FC236}">
                <a16:creationId xmlns:a16="http://schemas.microsoft.com/office/drawing/2014/main" id="{DE138475-724F-F105-9100-BDBC68A06EB1}"/>
              </a:ext>
            </a:extLst>
          </p:cNvPr>
          <p:cNvSpPr txBox="1"/>
          <p:nvPr/>
        </p:nvSpPr>
        <p:spPr>
          <a:xfrm>
            <a:off x="6500844" y="529509"/>
            <a:ext cx="5332837" cy="3231654"/>
          </a:xfrm>
          <a:prstGeom prst="rect">
            <a:avLst/>
          </a:prstGeom>
          <a:noFill/>
          <a:ln w="22225">
            <a:solidFill>
              <a:schemeClr val="accent6"/>
            </a:solidFill>
          </a:ln>
        </p:spPr>
        <p:txBody>
          <a:bodyPr wrap="square" rtlCol="0">
            <a:spAutoFit/>
          </a:bodyPr>
          <a:lstStyle/>
          <a:p>
            <a:r>
              <a:rPr lang="en-US" sz="1200" dirty="0">
                <a:solidFill>
                  <a:schemeClr val="accent2"/>
                </a:solidFill>
              </a:rPr>
              <a:t>The team discussed goals for reading and math to address the areas of decoding, comprehension, word problems, and rate of change. The proposed goals are based on noted baseline scores and targeted areas of need in order for [___] to continue accessing the general education curriculum. Services for SDI were further discussed and team members proposed that [___] participate in co-teaching for ELA and Math, as well as focused interventions in reading and math in a special education setting based on most recent scores and progress. Members also recommended a CAL lab in both reading and math when attending high school for the best chance of success and supports from an EC teacher. Accommodations and supplementary aids were reviewed by the team. Accommodations to support [___] in reading and math across all settings in school based on noted deficits and interventions are include the new IEP. [___] explained that when he encounters difficulties in his classes, he will ask for support. He indicated that he did not used to seek help and did not show very much effort at the start of the school year. Now he is learning how to access supports and put forth effort in the school setting. [___] and guardian shared that he is consistently taking his new medication since January 2026 and it helps him to focus in school.</a:t>
            </a:r>
          </a:p>
        </p:txBody>
      </p:sp>
      <p:sp>
        <p:nvSpPr>
          <p:cNvPr id="19" name="TextBox 18">
            <a:extLst>
              <a:ext uri="{FF2B5EF4-FFF2-40B4-BE49-F238E27FC236}">
                <a16:creationId xmlns:a16="http://schemas.microsoft.com/office/drawing/2014/main" id="{211D3B98-9B86-3220-9F89-9BF870A2F4FF}"/>
              </a:ext>
            </a:extLst>
          </p:cNvPr>
          <p:cNvSpPr txBox="1"/>
          <p:nvPr/>
        </p:nvSpPr>
        <p:spPr>
          <a:xfrm>
            <a:off x="6500844" y="3901674"/>
            <a:ext cx="5332837" cy="2492990"/>
          </a:xfrm>
          <a:prstGeom prst="rect">
            <a:avLst/>
          </a:prstGeom>
          <a:noFill/>
          <a:ln w="22225">
            <a:solidFill>
              <a:schemeClr val="accent2"/>
            </a:solidFill>
          </a:ln>
        </p:spPr>
        <p:txBody>
          <a:bodyPr wrap="square" rtlCol="0">
            <a:spAutoFit/>
          </a:bodyPr>
          <a:lstStyle/>
          <a:p>
            <a:r>
              <a:rPr lang="en-US" sz="1200" dirty="0">
                <a:solidFill>
                  <a:schemeClr val="accent6"/>
                </a:solidFill>
              </a:rPr>
              <a:t>Present levels of performance in math were discussed and the EC teacher proposed goals and services to address this area of need. [___]'s math goals will address multi-digit computation in multiplication and solving multistep problems involving all mathematical operations. She will receive specially designed instruction from the EC teacher within the general education classroom setting for 30 minutes, 3 days per week. The EC teacher explained that these services will be implemented for the remainder of the current school year. As [___] will be transitioning to middle school for the 2026-27 school year, an IEP addendum will be scheduled prior to the end of the school year to review services for middle school. Supplementary aids and accommodations were proposed to support [___] in the classroom setting in accessing her academic curriculum. Accommodations were also proposed for state and local testing. Extended School Year was reviewed and the team determined that [___] does not require ESY at this time.</a:t>
            </a:r>
          </a:p>
        </p:txBody>
      </p:sp>
    </p:spTree>
    <p:extLst>
      <p:ext uri="{BB962C8B-B14F-4D97-AF65-F5344CB8AC3E}">
        <p14:creationId xmlns:p14="http://schemas.microsoft.com/office/powerpoint/2010/main" val="3528566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childTnLst>
                                </p:cTn>
                              </p:par>
                              <p:par>
                                <p:cTn id="7" presetID="1" presetClass="entr" presetSubtype="0" fill="hold" grpId="0" nodeType="withEffect">
                                  <p:stCondLst>
                                    <p:cond delay="0"/>
                                  </p:stCondLst>
                                  <p:iterate type="lt">
                                    <p:tmAbs val="0"/>
                                  </p:iterate>
                                  <p:childTnLst>
                                    <p:set>
                                      <p:cBhvr>
                                        <p:cTn id="8" dur="1" fill="hold">
                                          <p:stCondLst>
                                            <p:cond delay="0"/>
                                          </p:stCondLst>
                                        </p:cTn>
                                        <p:tgtEl>
                                          <p:spTgt spid="11">
                                            <p:txEl>
                                              <p:pRg st="0" end="0"/>
                                            </p:txEl>
                                          </p:spTgt>
                                        </p:tgtEl>
                                        <p:attrNameLst>
                                          <p:attrName>style.visibility</p:attrName>
                                        </p:attrNameLst>
                                      </p:cBhvr>
                                      <p:to>
                                        <p:strVal val="visible"/>
                                      </p:to>
                                    </p:set>
                                  </p:childTnLst>
                                </p:cTn>
                              </p:par>
                              <p:par>
                                <p:cTn id="9" presetID="18" presetClass="emph" presetSubtype="0" fill="hold" grpId="1" nodeType="withEffect">
                                  <p:stCondLst>
                                    <p:cond delay="0"/>
                                  </p:stCondLst>
                                  <p:iterate type="lt">
                                    <p:tmPct val="4000"/>
                                  </p:iterate>
                                  <p:childTnLst>
                                    <p:set>
                                      <p:cBhvr override="childStyle">
                                        <p:cTn id="10" dur="500" fill="hold"/>
                                        <p:tgtEl>
                                          <p:spTgt spid="11">
                                            <p:txEl>
                                              <p:pRg st="0" end="0"/>
                                            </p:txEl>
                                          </p:spTgt>
                                        </p:tgtEl>
                                        <p:attrNameLst>
                                          <p:attrName>style.textDecorationUnderline</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bg/>
                                          </p:spTgt>
                                        </p:tgtEl>
                                        <p:attrNameLst>
                                          <p:attrName>style.visibility</p:attrName>
                                        </p:attrNameLst>
                                      </p:cBhvr>
                                      <p:to>
                                        <p:strVal val="visible"/>
                                      </p:to>
                                    </p:set>
                                  </p:childTnLst>
                                </p:cTn>
                              </p:par>
                              <p:par>
                                <p:cTn id="15" presetID="1" presetClass="entr" presetSubtype="0" fill="hold" grpId="0" nodeType="withEffect">
                                  <p:stCondLst>
                                    <p:cond delay="0"/>
                                  </p:stCondLst>
                                  <p:iterate type="lt">
                                    <p:tmAbs val="0"/>
                                  </p:iterate>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8" presetClass="emph" presetSubtype="0" fill="hold" grpId="1" nodeType="withEffect">
                                  <p:stCondLst>
                                    <p:cond delay="0"/>
                                  </p:stCondLst>
                                  <p:iterate type="lt">
                                    <p:tmPct val="4000"/>
                                  </p:iterate>
                                  <p:childTnLst>
                                    <p:set>
                                      <p:cBhvr override="childStyle">
                                        <p:cTn id="18" dur="500" fill="hold"/>
                                        <p:tgtEl>
                                          <p:spTgt spid="13">
                                            <p:txEl>
                                              <p:pRg st="0" end="0"/>
                                            </p:txEl>
                                          </p:spTgt>
                                        </p:tgtEl>
                                        <p:attrNameLst>
                                          <p:attrName>style.textDecorationUnderline</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bg/>
                                          </p:spTgt>
                                        </p:tgtEl>
                                        <p:attrNameLst>
                                          <p:attrName>style.visibility</p:attrName>
                                        </p:attrNameLst>
                                      </p:cBhvr>
                                      <p:to>
                                        <p:strVal val="visible"/>
                                      </p:to>
                                    </p:set>
                                  </p:childTnLst>
                                </p:cTn>
                              </p:par>
                              <p:par>
                                <p:cTn id="23" presetID="1" presetClass="entr" presetSubtype="0" fill="hold" grpId="0" nodeType="withEffect">
                                  <p:stCondLst>
                                    <p:cond delay="0"/>
                                  </p:stCondLst>
                                  <p:iterate type="lt">
                                    <p:tmAbs val="0"/>
                                  </p:iterate>
                                  <p:childTnLst>
                                    <p:set>
                                      <p:cBhvr>
                                        <p:cTn id="24" dur="1" fill="hold">
                                          <p:stCondLst>
                                            <p:cond delay="0"/>
                                          </p:stCondLst>
                                        </p:cTn>
                                        <p:tgtEl>
                                          <p:spTgt spid="15">
                                            <p:txEl>
                                              <p:pRg st="0" end="0"/>
                                            </p:txEl>
                                          </p:spTgt>
                                        </p:tgtEl>
                                        <p:attrNameLst>
                                          <p:attrName>style.visibility</p:attrName>
                                        </p:attrNameLst>
                                      </p:cBhvr>
                                      <p:to>
                                        <p:strVal val="visible"/>
                                      </p:to>
                                    </p:set>
                                  </p:childTnLst>
                                </p:cTn>
                              </p:par>
                              <p:par>
                                <p:cTn id="25" presetID="18" presetClass="emph" presetSubtype="0" fill="hold" grpId="1" nodeType="withEffect">
                                  <p:stCondLst>
                                    <p:cond delay="0"/>
                                  </p:stCondLst>
                                  <p:iterate type="lt">
                                    <p:tmPct val="4000"/>
                                  </p:iterate>
                                  <p:childTnLst>
                                    <p:set>
                                      <p:cBhvr override="childStyle">
                                        <p:cTn id="26" dur="500" fill="hold"/>
                                        <p:tgtEl>
                                          <p:spTgt spid="15">
                                            <p:txEl>
                                              <p:pRg st="0" end="0"/>
                                            </p:txEl>
                                          </p:spTgt>
                                        </p:tgtEl>
                                        <p:attrNameLst>
                                          <p:attrName>style.textDecorationUnderline</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bg/>
                                          </p:spTgt>
                                        </p:tgtEl>
                                        <p:attrNameLst>
                                          <p:attrName>style.visibility</p:attrName>
                                        </p:attrNameLst>
                                      </p:cBhvr>
                                      <p:to>
                                        <p:strVal val="visible"/>
                                      </p:to>
                                    </p:set>
                                  </p:childTnLst>
                                </p:cTn>
                              </p:par>
                              <p:par>
                                <p:cTn id="31" presetID="1" presetClass="entr" presetSubtype="0" fill="hold" grpId="0" nodeType="withEffect">
                                  <p:stCondLst>
                                    <p:cond delay="0"/>
                                  </p:stCondLst>
                                  <p:iterate type="lt">
                                    <p:tmAbs val="0"/>
                                  </p:iterate>
                                  <p:childTnLst>
                                    <p:set>
                                      <p:cBhvr>
                                        <p:cTn id="32" dur="1" fill="hold">
                                          <p:stCondLst>
                                            <p:cond delay="0"/>
                                          </p:stCondLst>
                                        </p:cTn>
                                        <p:tgtEl>
                                          <p:spTgt spid="17">
                                            <p:txEl>
                                              <p:pRg st="0" end="0"/>
                                            </p:txEl>
                                          </p:spTgt>
                                        </p:tgtEl>
                                        <p:attrNameLst>
                                          <p:attrName>style.visibility</p:attrName>
                                        </p:attrNameLst>
                                      </p:cBhvr>
                                      <p:to>
                                        <p:strVal val="visible"/>
                                      </p:to>
                                    </p:set>
                                  </p:childTnLst>
                                </p:cTn>
                              </p:par>
                              <p:par>
                                <p:cTn id="33" presetID="18" presetClass="emph" presetSubtype="0" fill="hold" grpId="1" nodeType="withEffect">
                                  <p:stCondLst>
                                    <p:cond delay="0"/>
                                  </p:stCondLst>
                                  <p:iterate type="lt">
                                    <p:tmPct val="4000"/>
                                  </p:iterate>
                                  <p:childTnLst>
                                    <p:set>
                                      <p:cBhvr override="childStyle">
                                        <p:cTn id="34" dur="500" fill="hold"/>
                                        <p:tgtEl>
                                          <p:spTgt spid="17">
                                            <p:txEl>
                                              <p:pRg st="0" end="0"/>
                                            </p:txEl>
                                          </p:spTgt>
                                        </p:tgtEl>
                                        <p:attrNameLst>
                                          <p:attrName>style.textDecorationUnderline</p:attrName>
                                        </p:attrNameLst>
                                      </p:cBhvr>
                                      <p:to>
                                        <p:strVal val="tru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bg/>
                                          </p:spTgt>
                                        </p:tgtEl>
                                        <p:attrNameLst>
                                          <p:attrName>style.visibility</p:attrName>
                                        </p:attrNameLst>
                                      </p:cBhvr>
                                      <p:to>
                                        <p:strVal val="visible"/>
                                      </p:to>
                                    </p:set>
                                  </p:childTnLst>
                                </p:cTn>
                              </p:par>
                              <p:par>
                                <p:cTn id="39" presetID="1" presetClass="entr" presetSubtype="0" fill="hold" grpId="0" nodeType="withEffect">
                                  <p:stCondLst>
                                    <p:cond delay="0"/>
                                  </p:stCondLst>
                                  <p:iterate type="lt">
                                    <p:tmAbs val="0"/>
                                  </p:iterate>
                                  <p:childTnLst>
                                    <p:set>
                                      <p:cBhvr>
                                        <p:cTn id="40" dur="1" fill="hold">
                                          <p:stCondLst>
                                            <p:cond delay="0"/>
                                          </p:stCondLst>
                                        </p:cTn>
                                        <p:tgtEl>
                                          <p:spTgt spid="19">
                                            <p:txEl>
                                              <p:pRg st="0" end="0"/>
                                            </p:txEl>
                                          </p:spTgt>
                                        </p:tgtEl>
                                        <p:attrNameLst>
                                          <p:attrName>style.visibility</p:attrName>
                                        </p:attrNameLst>
                                      </p:cBhvr>
                                      <p:to>
                                        <p:strVal val="visible"/>
                                      </p:to>
                                    </p:set>
                                  </p:childTnLst>
                                </p:cTn>
                              </p:par>
                              <p:par>
                                <p:cTn id="41" presetID="18" presetClass="emph" presetSubtype="0" fill="hold" grpId="1" nodeType="withEffect">
                                  <p:stCondLst>
                                    <p:cond delay="0"/>
                                  </p:stCondLst>
                                  <p:iterate type="lt">
                                    <p:tmPct val="4000"/>
                                  </p:iterate>
                                  <p:childTnLst>
                                    <p:set>
                                      <p:cBhvr override="childStyle">
                                        <p:cTn id="42" dur="500" fill="hold"/>
                                        <p:tgtEl>
                                          <p:spTgt spid="19">
                                            <p:txEl>
                                              <p:pRg st="0" end="0"/>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11" grpId="1" build="allAtOnce"/>
      <p:bldP spid="13" grpId="0" build="allAtOnce" animBg="1"/>
      <p:bldP spid="13" grpId="1" build="allAtOnce"/>
      <p:bldP spid="15" grpId="0" build="allAtOnce" animBg="1"/>
      <p:bldP spid="15" grpId="1" build="allAtOnce"/>
      <p:bldP spid="17" grpId="0" build="allAtOnce" animBg="1"/>
      <p:bldP spid="17" grpId="1" build="allAtOnce"/>
      <p:bldP spid="19" grpId="0" build="allAtOnce" animBg="1"/>
      <p:bldP spid="19" grpI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FD36F74-0761-42DF-469B-9FA1EFDBB2FB}"/>
              </a:ext>
            </a:extLst>
          </p:cNvPr>
          <p:cNvSpPr>
            <a:spLocks noGrp="1"/>
          </p:cNvSpPr>
          <p:nvPr>
            <p:ph type="title"/>
          </p:nvPr>
        </p:nvSpPr>
        <p:spPr>
          <a:xfrm>
            <a:off x="762604" y="-39439"/>
            <a:ext cx="4572000" cy="1147537"/>
          </a:xfrm>
        </p:spPr>
        <p:txBody>
          <a:bodyPr>
            <a:normAutofit/>
          </a:bodyPr>
          <a:lstStyle/>
          <a:p>
            <a:pPr algn="ctr"/>
            <a:r>
              <a:rPr lang="en-US" sz="2800" b="1" dirty="0">
                <a:solidFill>
                  <a:schemeClr val="bg1"/>
                </a:solidFill>
              </a:rPr>
              <a:t>Refusals and why?</a:t>
            </a:r>
          </a:p>
        </p:txBody>
      </p:sp>
      <p:sp>
        <p:nvSpPr>
          <p:cNvPr id="10" name="Content Placeholder 3">
            <a:extLst>
              <a:ext uri="{FF2B5EF4-FFF2-40B4-BE49-F238E27FC236}">
                <a16:creationId xmlns:a16="http://schemas.microsoft.com/office/drawing/2014/main" id="{F7959265-CCAD-4461-9E97-4C24DD8E2D86}"/>
              </a:ext>
            </a:extLst>
          </p:cNvPr>
          <p:cNvSpPr txBox="1">
            <a:spLocks/>
          </p:cNvSpPr>
          <p:nvPr/>
        </p:nvSpPr>
        <p:spPr>
          <a:xfrm>
            <a:off x="260598" y="1053927"/>
            <a:ext cx="5763276" cy="177718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600"/>
              </a:spcBef>
              <a:buFont typeface="Arial" panose="020B0604020202020204" pitchFamily="34" charset="0"/>
              <a:buChar char="•"/>
              <a:defRPr sz="1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pPr>
            <a:r>
              <a:rPr lang="en-US" sz="1400" dirty="0"/>
              <a:t>Explain / define the request made by the family. If multiple requests, list each separately.</a:t>
            </a:r>
          </a:p>
          <a:p>
            <a:pPr>
              <a:lnSpc>
                <a:spcPct val="100000"/>
              </a:lnSpc>
              <a:spcBef>
                <a:spcPts val="600"/>
              </a:spcBef>
            </a:pPr>
            <a:r>
              <a:rPr lang="en-US" sz="1400" dirty="0"/>
              <a:t>If no requests are made during the meeting, state this, but do not write “N/A”.</a:t>
            </a:r>
          </a:p>
          <a:p>
            <a:pPr>
              <a:lnSpc>
                <a:spcPct val="100000"/>
              </a:lnSpc>
              <a:spcBef>
                <a:spcPts val="600"/>
              </a:spcBef>
            </a:pPr>
            <a:r>
              <a:rPr lang="en-US" sz="1400" dirty="0"/>
              <a:t>Respond to each request made with the team’s rationale for refusal (when appropriate, cite data which may refute the need for a particular request).</a:t>
            </a:r>
          </a:p>
          <a:p>
            <a:pPr>
              <a:lnSpc>
                <a:spcPct val="100000"/>
              </a:lnSpc>
              <a:spcBef>
                <a:spcPts val="600"/>
              </a:spcBef>
            </a:pPr>
            <a:r>
              <a:rPr lang="en-US" sz="1400" dirty="0"/>
              <a:t>NOTE: Phrases such as “we don’t offer that here” or “we don’t have that program” are not defensible refusals. Proposals and refusals are always determined based on what a student </a:t>
            </a:r>
            <a:r>
              <a:rPr lang="en-US" sz="1400" u="sng" dirty="0"/>
              <a:t>requires</a:t>
            </a:r>
            <a:r>
              <a:rPr lang="en-US" sz="1400" dirty="0"/>
              <a:t>.</a:t>
            </a:r>
          </a:p>
          <a:p>
            <a:endParaRPr lang="en-US" dirty="0"/>
          </a:p>
          <a:p>
            <a:endParaRPr lang="en-US" dirty="0"/>
          </a:p>
        </p:txBody>
      </p:sp>
      <p:sp>
        <p:nvSpPr>
          <p:cNvPr id="14" name="TextBox 13">
            <a:extLst>
              <a:ext uri="{FF2B5EF4-FFF2-40B4-BE49-F238E27FC236}">
                <a16:creationId xmlns:a16="http://schemas.microsoft.com/office/drawing/2014/main" id="{89DF6063-7221-151F-F22F-56EFA529D37F}"/>
              </a:ext>
            </a:extLst>
          </p:cNvPr>
          <p:cNvSpPr txBox="1"/>
          <p:nvPr/>
        </p:nvSpPr>
        <p:spPr>
          <a:xfrm>
            <a:off x="382187" y="4026892"/>
            <a:ext cx="5332837" cy="2308324"/>
          </a:xfrm>
          <a:prstGeom prst="rect">
            <a:avLst/>
          </a:prstGeom>
          <a:noFill/>
          <a:ln w="22225">
            <a:solidFill>
              <a:schemeClr val="accent5"/>
            </a:solidFill>
          </a:ln>
        </p:spPr>
        <p:txBody>
          <a:bodyPr wrap="square" rtlCol="0">
            <a:spAutoFit/>
          </a:bodyPr>
          <a:lstStyle/>
          <a:p>
            <a:r>
              <a:rPr lang="en-US" sz="1200" dirty="0">
                <a:solidFill>
                  <a:schemeClr val="accent6"/>
                </a:solidFill>
              </a:rPr>
              <a:t>Description of action(s) refused:</a:t>
            </a:r>
          </a:p>
          <a:p>
            <a:r>
              <a:rPr lang="en-US" sz="1200" dirty="0">
                <a:solidFill>
                  <a:schemeClr val="accent6"/>
                </a:solidFill>
              </a:rPr>
              <a:t>When services were proposed at </a:t>
            </a:r>
            <a:r>
              <a:rPr lang="en-US" sz="1200" dirty="0" err="1">
                <a:solidFill>
                  <a:schemeClr val="accent6"/>
                </a:solidFill>
              </a:rPr>
              <a:t>Highfalls</a:t>
            </a:r>
            <a:r>
              <a:rPr lang="en-US" sz="1200" dirty="0">
                <a:solidFill>
                  <a:schemeClr val="accent6"/>
                </a:solidFill>
              </a:rPr>
              <a:t> Elementary, parent asked if there were autism classrooms at other school sites, specifically in the West End or Carthage area. She explained that her request was based on transportation concerns and indicated that her mother could assist with transportation in the other regions requested.</a:t>
            </a:r>
          </a:p>
          <a:p>
            <a:r>
              <a:rPr lang="en-US" sz="1200" dirty="0">
                <a:solidFill>
                  <a:schemeClr val="accent6"/>
                </a:solidFill>
              </a:rPr>
              <a:t>Explanation of why the agency refused to take the action:</a:t>
            </a:r>
          </a:p>
          <a:p>
            <a:r>
              <a:rPr lang="en-US" sz="1200" dirty="0">
                <a:solidFill>
                  <a:schemeClr val="accent6"/>
                </a:solidFill>
              </a:rPr>
              <a:t>The team refused services at other school sites in the areas requested, as the program being proposed is available at HFE, which is the site nearest the residence school. However, it was explained that special education transportation could be proposed as part of the IEP, as the program that [___] requires is at a school site other than her residence school.</a:t>
            </a:r>
          </a:p>
        </p:txBody>
      </p:sp>
      <p:sp>
        <p:nvSpPr>
          <p:cNvPr id="16" name="TextBox 15">
            <a:extLst>
              <a:ext uri="{FF2B5EF4-FFF2-40B4-BE49-F238E27FC236}">
                <a16:creationId xmlns:a16="http://schemas.microsoft.com/office/drawing/2014/main" id="{FB4DD624-D2F9-1A40-5675-826B432DFE7D}"/>
              </a:ext>
            </a:extLst>
          </p:cNvPr>
          <p:cNvSpPr txBox="1"/>
          <p:nvPr/>
        </p:nvSpPr>
        <p:spPr>
          <a:xfrm>
            <a:off x="382186" y="2997468"/>
            <a:ext cx="5332837" cy="830997"/>
          </a:xfrm>
          <a:prstGeom prst="rect">
            <a:avLst/>
          </a:prstGeom>
          <a:noFill/>
          <a:ln w="22225">
            <a:solidFill>
              <a:schemeClr val="accent6"/>
            </a:solidFill>
          </a:ln>
        </p:spPr>
        <p:txBody>
          <a:bodyPr wrap="square" rtlCol="0">
            <a:spAutoFit/>
          </a:bodyPr>
          <a:lstStyle/>
          <a:p>
            <a:r>
              <a:rPr lang="en-US" sz="1200" dirty="0">
                <a:solidFill>
                  <a:schemeClr val="accent5"/>
                </a:solidFill>
              </a:rPr>
              <a:t>Description of action(s) refused:</a:t>
            </a:r>
          </a:p>
          <a:p>
            <a:r>
              <a:rPr lang="en-US" sz="1200" dirty="0">
                <a:solidFill>
                  <a:schemeClr val="accent5"/>
                </a:solidFill>
              </a:rPr>
              <a:t>There were no actions refused by the team during today's meeting.</a:t>
            </a:r>
          </a:p>
          <a:p>
            <a:r>
              <a:rPr lang="en-US" sz="1200" dirty="0">
                <a:solidFill>
                  <a:schemeClr val="accent5"/>
                </a:solidFill>
              </a:rPr>
              <a:t>Explanation of why the agency refused to take the action:</a:t>
            </a:r>
          </a:p>
          <a:p>
            <a:r>
              <a:rPr lang="en-US" sz="1200" dirty="0">
                <a:solidFill>
                  <a:schemeClr val="accent5"/>
                </a:solidFill>
              </a:rPr>
              <a:t>Parent did not make any requests for action.</a:t>
            </a:r>
          </a:p>
        </p:txBody>
      </p:sp>
      <p:sp>
        <p:nvSpPr>
          <p:cNvPr id="18" name="TextBox 17">
            <a:extLst>
              <a:ext uri="{FF2B5EF4-FFF2-40B4-BE49-F238E27FC236}">
                <a16:creationId xmlns:a16="http://schemas.microsoft.com/office/drawing/2014/main" id="{EE0883EB-D8CC-62A5-339C-DDD08BAABBD3}"/>
              </a:ext>
            </a:extLst>
          </p:cNvPr>
          <p:cNvSpPr txBox="1"/>
          <p:nvPr/>
        </p:nvSpPr>
        <p:spPr>
          <a:xfrm>
            <a:off x="6529371" y="241240"/>
            <a:ext cx="5332837" cy="3785652"/>
          </a:xfrm>
          <a:prstGeom prst="rect">
            <a:avLst/>
          </a:prstGeom>
          <a:noFill/>
          <a:ln w="22225">
            <a:solidFill>
              <a:schemeClr val="accent5"/>
            </a:solidFill>
          </a:ln>
        </p:spPr>
        <p:txBody>
          <a:bodyPr wrap="square" rtlCol="0">
            <a:spAutoFit/>
          </a:bodyPr>
          <a:lstStyle/>
          <a:p>
            <a:r>
              <a:rPr lang="en-US" sz="1200" dirty="0">
                <a:solidFill>
                  <a:schemeClr val="accent5"/>
                </a:solidFill>
              </a:rPr>
              <a:t>Description of action(s) refused:</a:t>
            </a:r>
          </a:p>
          <a:p>
            <a:r>
              <a:rPr lang="en-US" sz="1200" dirty="0">
                <a:solidFill>
                  <a:schemeClr val="accent5"/>
                </a:solidFill>
              </a:rPr>
              <a:t>Parents made the following requests during today's meeting:</a:t>
            </a:r>
          </a:p>
          <a:p>
            <a:r>
              <a:rPr lang="en-US" sz="1200" dirty="0">
                <a:solidFill>
                  <a:schemeClr val="accent5"/>
                </a:solidFill>
              </a:rPr>
              <a:t>1) Direct service for speech/AT to support [___]'s access to her AAC device.</a:t>
            </a:r>
          </a:p>
          <a:p>
            <a:r>
              <a:rPr lang="en-US" sz="1200" dirty="0">
                <a:solidFill>
                  <a:schemeClr val="accent5"/>
                </a:solidFill>
              </a:rPr>
              <a:t>2) Would like for [___] to be out of her wheelchair for two hours daily, either in alternate seating or utilizing her stander or gait trainer. They would like team to chart the time out of her chair daily.</a:t>
            </a:r>
          </a:p>
          <a:p>
            <a:r>
              <a:rPr lang="en-US" sz="1200" dirty="0">
                <a:solidFill>
                  <a:schemeClr val="accent5"/>
                </a:solidFill>
              </a:rPr>
              <a:t>3) Parents ask for direct service for physical therapy to support access the educational environment.</a:t>
            </a:r>
          </a:p>
          <a:p>
            <a:r>
              <a:rPr lang="en-US" sz="1200" dirty="0">
                <a:solidFill>
                  <a:schemeClr val="accent5"/>
                </a:solidFill>
              </a:rPr>
              <a:t>4) Services for a one to one paraeducator to support [___] in the educational environment to support with mobility, physical stretching, and/or social engagement.</a:t>
            </a:r>
          </a:p>
          <a:p>
            <a:r>
              <a:rPr lang="en-US" sz="1200" dirty="0">
                <a:solidFill>
                  <a:schemeClr val="accent5"/>
                </a:solidFill>
              </a:rPr>
              <a:t>Items one, two, and three were agreed to by the team, however at this time, the team refused the request for a one to one paraeducator.</a:t>
            </a:r>
          </a:p>
          <a:p>
            <a:endParaRPr lang="en-US" sz="1200" dirty="0">
              <a:solidFill>
                <a:schemeClr val="accent5"/>
              </a:solidFill>
            </a:endParaRPr>
          </a:p>
          <a:p>
            <a:endParaRPr lang="en-US" sz="1200" dirty="0">
              <a:solidFill>
                <a:schemeClr val="accent5"/>
              </a:solidFill>
            </a:endParaRPr>
          </a:p>
          <a:p>
            <a:endParaRPr lang="en-US" sz="1200" dirty="0">
              <a:solidFill>
                <a:schemeClr val="accent5"/>
              </a:solidFill>
            </a:endParaRPr>
          </a:p>
          <a:p>
            <a:r>
              <a:rPr lang="en-US" sz="1200" dirty="0">
                <a:solidFill>
                  <a:schemeClr val="accent5"/>
                </a:solidFill>
              </a:rPr>
              <a:t>Explanation of why the agency refused to take the action:</a:t>
            </a:r>
          </a:p>
          <a:p>
            <a:r>
              <a:rPr lang="en-US" sz="1200" dirty="0">
                <a:solidFill>
                  <a:schemeClr val="accent5"/>
                </a:solidFill>
              </a:rPr>
              <a:t>There is not sufficient data at this time to determine a required need for one to one support from a paraeducator. The team will revisit this request when the team convenes for the next IEP in October 2026.</a:t>
            </a:r>
            <a:endParaRPr lang="en-US" sz="1200" dirty="0">
              <a:solidFill>
                <a:schemeClr val="accent6"/>
              </a:solidFill>
            </a:endParaRPr>
          </a:p>
        </p:txBody>
      </p:sp>
      <p:pic>
        <p:nvPicPr>
          <p:cNvPr id="22" name="Content Placeholder 7">
            <a:extLst>
              <a:ext uri="{FF2B5EF4-FFF2-40B4-BE49-F238E27FC236}">
                <a16:creationId xmlns:a16="http://schemas.microsoft.com/office/drawing/2014/main" id="{EAD13CDB-1178-5F1D-3732-3FCB94018397}"/>
              </a:ext>
            </a:extLst>
          </p:cNvPr>
          <p:cNvPicPr>
            <a:picLocks noChangeAspect="1"/>
          </p:cNvPicPr>
          <p:nvPr/>
        </p:nvPicPr>
        <p:blipFill>
          <a:blip r:embed="rId3"/>
          <a:stretch>
            <a:fillRect/>
          </a:stretch>
        </p:blipFill>
        <p:spPr>
          <a:xfrm>
            <a:off x="7615347" y="4172010"/>
            <a:ext cx="3029386" cy="2444750"/>
          </a:xfrm>
          <a:prstGeom prst="rect">
            <a:avLst/>
          </a:prstGeom>
        </p:spPr>
      </p:pic>
    </p:spTree>
    <p:extLst>
      <p:ext uri="{BB962C8B-B14F-4D97-AF65-F5344CB8AC3E}">
        <p14:creationId xmlns:p14="http://schemas.microsoft.com/office/powerpoint/2010/main" val="72960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16"/>
                                        </p:tgtEl>
                                        <p:attrNameLst>
                                          <p:attrName>style.visibility</p:attrName>
                                        </p:attrNameLst>
                                      </p:cBhvr>
                                      <p:to>
                                        <p:strVal val="visible"/>
                                      </p:to>
                                    </p:set>
                                  </p:childTnLst>
                                </p:cTn>
                              </p:par>
                              <p:par>
                                <p:cTn id="7" presetID="18" presetClass="emph" presetSubtype="0" fill="hold" grpId="0" nodeType="withEffect">
                                  <p:stCondLst>
                                    <p:cond delay="0"/>
                                  </p:stCondLst>
                                  <p:iterate type="lt">
                                    <p:tmPct val="4000"/>
                                  </p:iterate>
                                  <p:childTnLst>
                                    <p:set>
                                      <p:cBhvr override="childStyle">
                                        <p:cTn id="8" dur="500" fill="hold"/>
                                        <p:tgtEl>
                                          <p:spTgt spid="16"/>
                                        </p:tgtEl>
                                        <p:attrNameLst>
                                          <p:attrName>style.textDecorationUnderline</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type="lt">
                                    <p:tmAbs val="0"/>
                                  </p:iterate>
                                  <p:childTnLst>
                                    <p:set>
                                      <p:cBhvr>
                                        <p:cTn id="12" dur="1" fill="hold">
                                          <p:stCondLst>
                                            <p:cond delay="0"/>
                                          </p:stCondLst>
                                        </p:cTn>
                                        <p:tgtEl>
                                          <p:spTgt spid="14"/>
                                        </p:tgtEl>
                                        <p:attrNameLst>
                                          <p:attrName>style.visibility</p:attrName>
                                        </p:attrNameLst>
                                      </p:cBhvr>
                                      <p:to>
                                        <p:strVal val="visible"/>
                                      </p:to>
                                    </p:set>
                                  </p:childTnLst>
                                </p:cTn>
                              </p:par>
                              <p:par>
                                <p:cTn id="13" presetID="18" presetClass="emph" presetSubtype="0" fill="hold" grpId="0" nodeType="withEffect">
                                  <p:stCondLst>
                                    <p:cond delay="0"/>
                                  </p:stCondLst>
                                  <p:iterate type="lt">
                                    <p:tmPct val="4000"/>
                                  </p:iterate>
                                  <p:childTnLst>
                                    <p:set>
                                      <p:cBhvr override="childStyle">
                                        <p:cTn id="14" dur="500" fill="hold"/>
                                        <p:tgtEl>
                                          <p:spTgt spid="14"/>
                                        </p:tgtEl>
                                        <p:attrNameLst>
                                          <p:attrName>style.textDecorationUnderline</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iterate type="lt">
                                    <p:tmAbs val="0"/>
                                  </p:iterate>
                                  <p:childTnLst>
                                    <p:set>
                                      <p:cBhvr>
                                        <p:cTn id="18" dur="1" fill="hold">
                                          <p:stCondLst>
                                            <p:cond delay="0"/>
                                          </p:stCondLst>
                                        </p:cTn>
                                        <p:tgtEl>
                                          <p:spTgt spid="18"/>
                                        </p:tgtEl>
                                        <p:attrNameLst>
                                          <p:attrName>style.visibility</p:attrName>
                                        </p:attrNameLst>
                                      </p:cBhvr>
                                      <p:to>
                                        <p:strVal val="visible"/>
                                      </p:to>
                                    </p:set>
                                  </p:childTnLst>
                                </p:cTn>
                              </p:par>
                              <p:par>
                                <p:cTn id="19" presetID="18" presetClass="emph" presetSubtype="0" fill="hold" grpId="0" nodeType="withEffect">
                                  <p:stCondLst>
                                    <p:cond delay="0"/>
                                  </p:stCondLst>
                                  <p:iterate type="lt">
                                    <p:tmPct val="4000"/>
                                  </p:iterate>
                                  <p:childTnLst>
                                    <p:set>
                                      <p:cBhvr override="childStyle">
                                        <p:cTn id="20" dur="500" fill="hold"/>
                                        <p:tgtEl>
                                          <p:spTgt spid="18"/>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18" grpId="0" animBg="1"/>
      <p:bldP spid="1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C59F6-9B22-C211-4B4C-A2FD4B914C46}"/>
              </a:ext>
            </a:extLst>
          </p:cNvPr>
          <p:cNvSpPr>
            <a:spLocks noGrp="1"/>
          </p:cNvSpPr>
          <p:nvPr>
            <p:ph type="title"/>
          </p:nvPr>
        </p:nvSpPr>
        <p:spPr>
          <a:xfrm>
            <a:off x="841248" y="548640"/>
            <a:ext cx="10515600" cy="1463040"/>
          </a:xfrm>
          <a:noFill/>
        </p:spPr>
        <p:txBody>
          <a:bodyPr lIns="0" tIns="0" rIns="0" bIns="0" anchor="ctr" anchorCtr="0">
            <a:noAutofit/>
          </a:bodyPr>
          <a:lstStyle/>
          <a:p>
            <a:r>
              <a:rPr lang="en-US" dirty="0"/>
              <a:t>Sources of relevant information &amp; </a:t>
            </a:r>
            <a:br>
              <a:rPr lang="en-US" dirty="0"/>
            </a:br>
            <a:r>
              <a:rPr lang="en-US" dirty="0"/>
              <a:t>Sources for parents to seek assistance</a:t>
            </a:r>
          </a:p>
        </p:txBody>
      </p:sp>
      <p:pic>
        <p:nvPicPr>
          <p:cNvPr id="7" name="Picture 6">
            <a:extLst>
              <a:ext uri="{FF2B5EF4-FFF2-40B4-BE49-F238E27FC236}">
                <a16:creationId xmlns:a16="http://schemas.microsoft.com/office/drawing/2014/main" id="{A5040C66-5A1F-2A7B-525E-751348AFA645}"/>
              </a:ext>
            </a:extLst>
          </p:cNvPr>
          <p:cNvPicPr>
            <a:picLocks noChangeAspect="1"/>
          </p:cNvPicPr>
          <p:nvPr/>
        </p:nvPicPr>
        <p:blipFill>
          <a:blip r:embed="rId2"/>
          <a:stretch>
            <a:fillRect/>
          </a:stretch>
        </p:blipFill>
        <p:spPr>
          <a:xfrm>
            <a:off x="459583" y="3068824"/>
            <a:ext cx="8039513" cy="2095608"/>
          </a:xfrm>
          <a:prstGeom prst="rect">
            <a:avLst/>
          </a:prstGeom>
          <a:ln w="28575">
            <a:solidFill>
              <a:schemeClr val="tx1"/>
            </a:solidFill>
          </a:ln>
        </p:spPr>
      </p:pic>
      <p:pic>
        <p:nvPicPr>
          <p:cNvPr id="9" name="Picture 8">
            <a:extLst>
              <a:ext uri="{FF2B5EF4-FFF2-40B4-BE49-F238E27FC236}">
                <a16:creationId xmlns:a16="http://schemas.microsoft.com/office/drawing/2014/main" id="{4E2EA320-250C-A3E0-B738-E0BE1987C29C}"/>
              </a:ext>
            </a:extLst>
          </p:cNvPr>
          <p:cNvPicPr>
            <a:picLocks noChangeAspect="1"/>
          </p:cNvPicPr>
          <p:nvPr/>
        </p:nvPicPr>
        <p:blipFill>
          <a:blip r:embed="rId3"/>
          <a:stretch>
            <a:fillRect/>
          </a:stretch>
        </p:blipFill>
        <p:spPr>
          <a:xfrm>
            <a:off x="2874969" y="4744635"/>
            <a:ext cx="8153819" cy="1333569"/>
          </a:xfrm>
          <a:prstGeom prst="rect">
            <a:avLst/>
          </a:prstGeom>
          <a:ln w="28575">
            <a:solidFill>
              <a:schemeClr val="tx1"/>
            </a:solidFill>
          </a:ln>
        </p:spPr>
      </p:pic>
    </p:spTree>
    <p:extLst>
      <p:ext uri="{BB962C8B-B14F-4D97-AF65-F5344CB8AC3E}">
        <p14:creationId xmlns:p14="http://schemas.microsoft.com/office/powerpoint/2010/main" val="3604630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034E89-1952-5288-08A0-70A4A73BE39E}"/>
              </a:ext>
            </a:extLst>
          </p:cNvPr>
          <p:cNvSpPr>
            <a:spLocks noGrp="1"/>
          </p:cNvSpPr>
          <p:nvPr>
            <p:ph type="title"/>
          </p:nvPr>
        </p:nvSpPr>
        <p:spPr>
          <a:xfrm>
            <a:off x="418809" y="0"/>
            <a:ext cx="5751646" cy="1022872"/>
          </a:xfrm>
          <a:noFill/>
        </p:spPr>
        <p:txBody>
          <a:bodyPr lIns="0" tIns="0" rIns="0" bIns="0">
            <a:noAutofit/>
          </a:bodyPr>
          <a:lstStyle/>
          <a:p>
            <a:pPr algn="ctr"/>
            <a:r>
              <a:rPr lang="en-US" sz="3000" dirty="0"/>
              <a:t>Other options considered &amp; why rejected</a:t>
            </a:r>
          </a:p>
        </p:txBody>
      </p:sp>
      <p:sp>
        <p:nvSpPr>
          <p:cNvPr id="10" name="TextBox 9">
            <a:extLst>
              <a:ext uri="{FF2B5EF4-FFF2-40B4-BE49-F238E27FC236}">
                <a16:creationId xmlns:a16="http://schemas.microsoft.com/office/drawing/2014/main" id="{BF8AEEAE-C64E-2557-287F-9D33A046C341}"/>
              </a:ext>
            </a:extLst>
          </p:cNvPr>
          <p:cNvSpPr txBox="1"/>
          <p:nvPr/>
        </p:nvSpPr>
        <p:spPr>
          <a:xfrm>
            <a:off x="7144631" y="853410"/>
            <a:ext cx="4437769" cy="5355312"/>
          </a:xfrm>
          <a:prstGeom prst="rect">
            <a:avLst/>
          </a:prstGeom>
          <a:noFill/>
        </p:spPr>
        <p:txBody>
          <a:bodyPr wrap="square" rtlCol="0">
            <a:spAutoFit/>
          </a:bodyPr>
          <a:lstStyle/>
          <a:p>
            <a:pPr marL="285750" lvl="0" indent="-285750">
              <a:buFont typeface="Arial" panose="020B0604020202020204" pitchFamily="34" charset="0"/>
              <a:buChar char="•"/>
            </a:pPr>
            <a:r>
              <a:rPr lang="en-US" dirty="0">
                <a:solidFill>
                  <a:schemeClr val="bg1"/>
                </a:solidFill>
              </a:rPr>
              <a:t>List alternative strategies, services, or placements brought up by team members.</a:t>
            </a:r>
          </a:p>
          <a:p>
            <a:pPr marL="285750" lvl="0" indent="-285750">
              <a:buFont typeface="Arial" panose="020B0604020202020204" pitchFamily="34" charset="0"/>
              <a:buChar char="•"/>
            </a:pPr>
            <a:r>
              <a:rPr lang="en-US" dirty="0">
                <a:solidFill>
                  <a:schemeClr val="bg1"/>
                </a:solidFill>
              </a:rPr>
              <a:t>Clear, data-backed reasons must explain why those specific alternatives were rejected instead of the chosen path.</a:t>
            </a:r>
          </a:p>
          <a:p>
            <a:pPr marL="285750" lvl="0" indent="-285750">
              <a:buFont typeface="Arial" panose="020B0604020202020204" pitchFamily="34" charset="0"/>
              <a:buChar char="•"/>
            </a:pPr>
            <a:r>
              <a:rPr lang="en-US" dirty="0">
                <a:solidFill>
                  <a:schemeClr val="bg1"/>
                </a:solidFill>
              </a:rPr>
              <a:t>When this section is blank or overly brief, it constitutes a procedural weakness that parents can challenge.</a:t>
            </a:r>
          </a:p>
          <a:p>
            <a:pPr marL="285750" lvl="0" indent="-285750">
              <a:buFont typeface="Arial" panose="020B0604020202020204" pitchFamily="34" charset="0"/>
              <a:buChar char="•"/>
            </a:pPr>
            <a:endParaRPr lang="en-US" dirty="0">
              <a:solidFill>
                <a:schemeClr val="bg1"/>
              </a:solidFill>
            </a:endParaRPr>
          </a:p>
          <a:p>
            <a:r>
              <a:rPr lang="en-US" b="1" dirty="0">
                <a:solidFill>
                  <a:schemeClr val="bg1"/>
                </a:solidFill>
              </a:rPr>
              <a:t>Why This Section Matters</a:t>
            </a:r>
          </a:p>
          <a:p>
            <a:pPr marL="285750" lvl="0" indent="-285750">
              <a:buFont typeface="Arial" panose="020B0604020202020204" pitchFamily="34" charset="0"/>
              <a:buChar char="•"/>
            </a:pPr>
            <a:r>
              <a:rPr lang="en-US" dirty="0">
                <a:solidFill>
                  <a:schemeClr val="bg1"/>
                </a:solidFill>
              </a:rPr>
              <a:t>It offers transparency and shows that the team looked at multiple solutions rather than just pushing a single pre-determined outcome.</a:t>
            </a:r>
          </a:p>
          <a:p>
            <a:pPr marL="285750" lvl="0" indent="-285750">
              <a:buFont typeface="Arial" panose="020B0604020202020204" pitchFamily="34" charset="0"/>
              <a:buChar char="•"/>
            </a:pPr>
            <a:r>
              <a:rPr lang="en-US" dirty="0">
                <a:solidFill>
                  <a:schemeClr val="bg1"/>
                </a:solidFill>
              </a:rPr>
              <a:t>Serves as concrete evidence if a family decides to file a state complaint, request mediation, or enter due process over a denied request.</a:t>
            </a:r>
          </a:p>
          <a:p>
            <a:endParaRPr lang="en-US" dirty="0"/>
          </a:p>
        </p:txBody>
      </p:sp>
      <p:sp>
        <p:nvSpPr>
          <p:cNvPr id="14" name="TextBox 13">
            <a:extLst>
              <a:ext uri="{FF2B5EF4-FFF2-40B4-BE49-F238E27FC236}">
                <a16:creationId xmlns:a16="http://schemas.microsoft.com/office/drawing/2014/main" id="{9EC15FBE-A110-98B0-4C4A-EC6E82A62962}"/>
              </a:ext>
            </a:extLst>
          </p:cNvPr>
          <p:cNvSpPr txBox="1"/>
          <p:nvPr/>
        </p:nvSpPr>
        <p:spPr>
          <a:xfrm>
            <a:off x="418809" y="2466747"/>
            <a:ext cx="5332837" cy="2862322"/>
          </a:xfrm>
          <a:prstGeom prst="rect">
            <a:avLst/>
          </a:prstGeom>
          <a:noFill/>
          <a:ln w="22225">
            <a:solidFill>
              <a:schemeClr val="accent5"/>
            </a:solidFill>
          </a:ln>
        </p:spPr>
        <p:txBody>
          <a:bodyPr wrap="square" rtlCol="0">
            <a:spAutoFit/>
          </a:bodyPr>
          <a:lstStyle/>
          <a:p>
            <a:r>
              <a:rPr lang="en-US" sz="1200" dirty="0">
                <a:solidFill>
                  <a:schemeClr val="accent6"/>
                </a:solidFill>
              </a:rPr>
              <a:t>The team considered increasing [___]’s service time within the general education classroom. This option was rejected based on data collected from a trial push-in model during the reading block. Data from this trial demonstrated that [___] exhibits a low threshold for sustained attention and high rates of task avoidance when presented with grade-level curriculum that exceeds her current instructional tier. Her willingness to participate in the general education setting is highly dependent on specific preferred staff members, resulting in total task refusal when those staff members are unavailable.</a:t>
            </a:r>
          </a:p>
          <a:p>
            <a:r>
              <a:rPr lang="en-US" sz="1200" dirty="0">
                <a:solidFill>
                  <a:schemeClr val="accent6"/>
                </a:solidFill>
              </a:rPr>
              <a:t>While she currently transitions to the general education setting in the afternoons without significant behavioral disruption, data notes this is only successful because she is permitted to engage with a preferred leisure item (iPad) rather than accessing the core curriculum. The general education environment during academic blocks triggers severe task avoidance, resistance, and non-compliance due to the deficit gap, the team determined that increasing general education time would negatively impact her academic and behavioral progress.</a:t>
            </a:r>
          </a:p>
        </p:txBody>
      </p:sp>
      <p:sp>
        <p:nvSpPr>
          <p:cNvPr id="17" name="Title 2">
            <a:extLst>
              <a:ext uri="{FF2B5EF4-FFF2-40B4-BE49-F238E27FC236}">
                <a16:creationId xmlns:a16="http://schemas.microsoft.com/office/drawing/2014/main" id="{41B78F77-8118-B487-8B96-A4ABBD0771AF}"/>
              </a:ext>
            </a:extLst>
          </p:cNvPr>
          <p:cNvSpPr txBox="1">
            <a:spLocks/>
          </p:cNvSpPr>
          <p:nvPr/>
        </p:nvSpPr>
        <p:spPr>
          <a:xfrm>
            <a:off x="344354" y="1290165"/>
            <a:ext cx="5751646" cy="1022872"/>
          </a:xfrm>
          <a:prstGeom prst="rect">
            <a:avLst/>
          </a:prstGeom>
          <a:noFill/>
        </p:spPr>
        <p:txBody>
          <a:bodyPr vert="horz" lIns="0" tIns="0" rIns="0" bIns="0" rtlCol="0" anchor="b">
            <a:noAutofit/>
          </a:bodyPr>
          <a:lstStyle>
            <a:lvl1pPr algn="l" defTabSz="914400" rtl="0" eaLnBrk="1" latinLnBrk="0" hangingPunct="1">
              <a:lnSpc>
                <a:spcPct val="80000"/>
              </a:lnSpc>
              <a:spcBef>
                <a:spcPct val="0"/>
              </a:spcBef>
              <a:buNone/>
              <a:defRPr lang="en-US" sz="5400" b="1" kern="1200" dirty="0">
                <a:solidFill>
                  <a:schemeClr val="bg1"/>
                </a:solidFill>
                <a:latin typeface="+mj-lt"/>
                <a:ea typeface="+mj-ea"/>
                <a:cs typeface="+mj-cs"/>
              </a:defRPr>
            </a:lvl1pPr>
          </a:lstStyle>
          <a:p>
            <a:pPr algn="ctr"/>
            <a:r>
              <a:rPr lang="en-US" sz="3000" dirty="0"/>
              <a:t>Other factors relevant to the agency’s proposal or rejection</a:t>
            </a:r>
          </a:p>
        </p:txBody>
      </p:sp>
      <p:sp>
        <p:nvSpPr>
          <p:cNvPr id="19" name="TextBox 18">
            <a:extLst>
              <a:ext uri="{FF2B5EF4-FFF2-40B4-BE49-F238E27FC236}">
                <a16:creationId xmlns:a16="http://schemas.microsoft.com/office/drawing/2014/main" id="{F818E79C-ADE9-931D-7AA5-F0EF74FA6F76}"/>
              </a:ext>
            </a:extLst>
          </p:cNvPr>
          <p:cNvSpPr txBox="1"/>
          <p:nvPr/>
        </p:nvSpPr>
        <p:spPr>
          <a:xfrm>
            <a:off x="414155" y="5485505"/>
            <a:ext cx="5332837" cy="1200329"/>
          </a:xfrm>
          <a:prstGeom prst="rect">
            <a:avLst/>
          </a:prstGeom>
          <a:noFill/>
          <a:ln w="22225">
            <a:solidFill>
              <a:schemeClr val="accent6"/>
            </a:solidFill>
          </a:ln>
        </p:spPr>
        <p:txBody>
          <a:bodyPr wrap="square" rtlCol="0">
            <a:spAutoFit/>
          </a:bodyPr>
          <a:lstStyle/>
          <a:p>
            <a:r>
              <a:rPr lang="en-US" sz="1200" dirty="0">
                <a:solidFill>
                  <a:schemeClr val="accent5"/>
                </a:solidFill>
              </a:rPr>
              <a:t>The team considered developing a Behavior Intervention Plan (BIP) to support [___] in the educational setting. This was rejected as this time, as team members feel that [___] 's upcoming transition to a smaller, autism-specific program will provide the supports required within that structured environment. Should a BIP be required in the future, the IEP team can utilize data collected from the Functional Behavior Assessment (FBA) in the development of this plan.</a:t>
            </a:r>
          </a:p>
        </p:txBody>
      </p:sp>
    </p:spTree>
    <p:extLst>
      <p:ext uri="{BB962C8B-B14F-4D97-AF65-F5344CB8AC3E}">
        <p14:creationId xmlns:p14="http://schemas.microsoft.com/office/powerpoint/2010/main" val="305808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0"/>
                                  </p:iterate>
                                  <p:childTnLst>
                                    <p:set>
                                      <p:cBhvr>
                                        <p:cTn id="6" dur="1" fill="hold">
                                          <p:stCondLst>
                                            <p:cond delay="0"/>
                                          </p:stCondLst>
                                        </p:cTn>
                                        <p:tgtEl>
                                          <p:spTgt spid="14"/>
                                        </p:tgtEl>
                                        <p:attrNameLst>
                                          <p:attrName>style.visibility</p:attrName>
                                        </p:attrNameLst>
                                      </p:cBhvr>
                                      <p:to>
                                        <p:strVal val="visible"/>
                                      </p:to>
                                    </p:set>
                                  </p:childTnLst>
                                </p:cTn>
                              </p:par>
                              <p:par>
                                <p:cTn id="7" presetID="18" presetClass="emph" presetSubtype="0" fill="hold" grpId="0" nodeType="withEffect">
                                  <p:stCondLst>
                                    <p:cond delay="0"/>
                                  </p:stCondLst>
                                  <p:iterate type="lt">
                                    <p:tmPct val="4000"/>
                                  </p:iterate>
                                  <p:childTnLst>
                                    <p:set>
                                      <p:cBhvr override="childStyle">
                                        <p:cTn id="8" dur="500" fill="hold"/>
                                        <p:tgtEl>
                                          <p:spTgt spid="14"/>
                                        </p:tgtEl>
                                        <p:attrNameLst>
                                          <p:attrName>style.textDecorationUnderline</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type="lt">
                                    <p:tmAbs val="0"/>
                                  </p:iterate>
                                  <p:childTnLst>
                                    <p:set>
                                      <p:cBhvr>
                                        <p:cTn id="12" dur="1" fill="hold">
                                          <p:stCondLst>
                                            <p:cond delay="0"/>
                                          </p:stCondLst>
                                        </p:cTn>
                                        <p:tgtEl>
                                          <p:spTgt spid="19"/>
                                        </p:tgtEl>
                                        <p:attrNameLst>
                                          <p:attrName>style.visibility</p:attrName>
                                        </p:attrNameLst>
                                      </p:cBhvr>
                                      <p:to>
                                        <p:strVal val="visible"/>
                                      </p:to>
                                    </p:set>
                                  </p:childTnLst>
                                </p:cTn>
                              </p:par>
                              <p:par>
                                <p:cTn id="13" presetID="18" presetClass="emph" presetSubtype="0" fill="hold" grpId="0" nodeType="withEffect">
                                  <p:stCondLst>
                                    <p:cond delay="0"/>
                                  </p:stCondLst>
                                  <p:iterate type="lt">
                                    <p:tmPct val="4000"/>
                                  </p:iterate>
                                  <p:childTnLst>
                                    <p:set>
                                      <p:cBhvr override="childStyle">
                                        <p:cTn id="14" dur="500" fill="hold"/>
                                        <p:tgtEl>
                                          <p:spTgt spid="19"/>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9" grpId="0" animBg="1"/>
      <p:bldP spid="19"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5" name="Title 2">
            <a:extLst>
              <a:ext uri="{FF2B5EF4-FFF2-40B4-BE49-F238E27FC236}">
                <a16:creationId xmlns:a16="http://schemas.microsoft.com/office/drawing/2014/main" id="{9509F820-607E-18B4-E20C-E9626FD3932D}"/>
              </a:ext>
            </a:extLst>
          </p:cNvPr>
          <p:cNvSpPr>
            <a:spLocks noGrp="1"/>
          </p:cNvSpPr>
          <p:nvPr>
            <p:ph type="title"/>
          </p:nvPr>
        </p:nvSpPr>
        <p:spPr>
          <a:xfrm>
            <a:off x="6261197" y="192628"/>
            <a:ext cx="5656250" cy="1022872"/>
          </a:xfrm>
          <a:noFill/>
        </p:spPr>
        <p:txBody>
          <a:bodyPr lIns="0" tIns="0" rIns="0" bIns="0">
            <a:noAutofit/>
          </a:bodyPr>
          <a:lstStyle/>
          <a:p>
            <a:pPr algn="ctr">
              <a:lnSpc>
                <a:spcPct val="100000"/>
              </a:lnSpc>
            </a:pPr>
            <a:r>
              <a:rPr lang="en-US" sz="3000" dirty="0"/>
              <a:t>Other options considered &amp; why rejected</a:t>
            </a:r>
            <a:br>
              <a:rPr lang="en-US" sz="3000" dirty="0"/>
            </a:br>
            <a:r>
              <a:rPr lang="en-US" sz="3000" dirty="0"/>
              <a:t>Other factors relevant to the agency’s proposal or rejection</a:t>
            </a:r>
            <a:br>
              <a:rPr lang="en-US" sz="3000" dirty="0"/>
            </a:br>
            <a:endParaRPr lang="en-US" sz="3000" dirty="0"/>
          </a:p>
        </p:txBody>
      </p:sp>
      <p:sp>
        <p:nvSpPr>
          <p:cNvPr id="19" name="TextBox 18">
            <a:extLst>
              <a:ext uri="{FF2B5EF4-FFF2-40B4-BE49-F238E27FC236}">
                <a16:creationId xmlns:a16="http://schemas.microsoft.com/office/drawing/2014/main" id="{B5FDD3B4-F718-305E-E543-00254DF7783A}"/>
              </a:ext>
            </a:extLst>
          </p:cNvPr>
          <p:cNvSpPr txBox="1"/>
          <p:nvPr/>
        </p:nvSpPr>
        <p:spPr>
          <a:xfrm>
            <a:off x="369945" y="2851696"/>
            <a:ext cx="5332837" cy="830997"/>
          </a:xfrm>
          <a:prstGeom prst="rect">
            <a:avLst/>
          </a:prstGeom>
          <a:noFill/>
          <a:ln w="22225">
            <a:solidFill>
              <a:schemeClr val="accent6"/>
            </a:solidFill>
          </a:ln>
        </p:spPr>
        <p:txBody>
          <a:bodyPr wrap="square" rtlCol="0">
            <a:spAutoFit/>
          </a:bodyPr>
          <a:lstStyle/>
          <a:p>
            <a:r>
              <a:rPr lang="en-US" sz="1200" dirty="0">
                <a:solidFill>
                  <a:schemeClr val="accent5"/>
                </a:solidFill>
              </a:rPr>
              <a:t>The team considered continuing school wide interventions in math, rather than proposing an IEP, but this was rejected. This was rejected by the team, as [___] has met eligibility for an IEP under the eligibility category of OHI and requires specially designed instruction (SDI) in the area of math.</a:t>
            </a:r>
          </a:p>
        </p:txBody>
      </p:sp>
      <p:sp>
        <p:nvSpPr>
          <p:cNvPr id="21" name="TextBox 20">
            <a:extLst>
              <a:ext uri="{FF2B5EF4-FFF2-40B4-BE49-F238E27FC236}">
                <a16:creationId xmlns:a16="http://schemas.microsoft.com/office/drawing/2014/main" id="{A2572254-F70A-1EEF-303C-651980FB6F12}"/>
              </a:ext>
            </a:extLst>
          </p:cNvPr>
          <p:cNvSpPr txBox="1"/>
          <p:nvPr/>
        </p:nvSpPr>
        <p:spPr>
          <a:xfrm>
            <a:off x="6422903" y="2574698"/>
            <a:ext cx="5332837" cy="1384995"/>
          </a:xfrm>
          <a:prstGeom prst="rect">
            <a:avLst/>
          </a:prstGeom>
          <a:noFill/>
          <a:ln w="22225">
            <a:solidFill>
              <a:schemeClr val="accent6"/>
            </a:solidFill>
          </a:ln>
        </p:spPr>
        <p:txBody>
          <a:bodyPr wrap="square" rtlCol="0">
            <a:spAutoFit/>
          </a:bodyPr>
          <a:lstStyle/>
          <a:p>
            <a:r>
              <a:rPr lang="en-US" sz="1200" dirty="0">
                <a:solidFill>
                  <a:schemeClr val="accent5"/>
                </a:solidFill>
              </a:rPr>
              <a:t>The team considered continuing to offer goals and services for OT, however [____] has made progress in meeting all of his goals. He is ready to move toward a support model which would address maintenance of skills in the educational setting. The OT would also support [_____] with accessing universal tools for written expression (e.g., speech to text, scribe tools).</a:t>
            </a:r>
          </a:p>
          <a:p>
            <a:r>
              <a:rPr lang="en-US" sz="1200">
                <a:solidFill>
                  <a:schemeClr val="accent5"/>
                </a:solidFill>
              </a:rPr>
              <a:t>[_____] </a:t>
            </a:r>
            <a:r>
              <a:rPr lang="en-US" sz="1200" dirty="0">
                <a:solidFill>
                  <a:schemeClr val="accent5"/>
                </a:solidFill>
              </a:rPr>
              <a:t>has met all of his OT goals this year and is ready to move to a support model addressing maintenance of skills.</a:t>
            </a:r>
          </a:p>
        </p:txBody>
      </p:sp>
      <p:sp>
        <p:nvSpPr>
          <p:cNvPr id="23" name="TextBox 22">
            <a:extLst>
              <a:ext uri="{FF2B5EF4-FFF2-40B4-BE49-F238E27FC236}">
                <a16:creationId xmlns:a16="http://schemas.microsoft.com/office/drawing/2014/main" id="{74F12C7B-F765-6D8D-E2A3-F5CD9B0CABE7}"/>
              </a:ext>
            </a:extLst>
          </p:cNvPr>
          <p:cNvSpPr txBox="1"/>
          <p:nvPr/>
        </p:nvSpPr>
        <p:spPr>
          <a:xfrm>
            <a:off x="6422903" y="4283302"/>
            <a:ext cx="5332837" cy="830997"/>
          </a:xfrm>
          <a:prstGeom prst="rect">
            <a:avLst/>
          </a:prstGeom>
          <a:noFill/>
          <a:ln w="22225">
            <a:solidFill>
              <a:schemeClr val="accent5"/>
            </a:solidFill>
          </a:ln>
        </p:spPr>
        <p:txBody>
          <a:bodyPr wrap="square" rtlCol="0">
            <a:spAutoFit/>
          </a:bodyPr>
          <a:lstStyle/>
          <a:p>
            <a:r>
              <a:rPr lang="en-US" sz="1200" dirty="0">
                <a:solidFill>
                  <a:schemeClr val="accent6"/>
                </a:solidFill>
              </a:rPr>
              <a:t>The team considered [___]'s needs in the area of speech/language and whether direct services should be continued.</a:t>
            </a:r>
          </a:p>
          <a:p>
            <a:r>
              <a:rPr lang="en-US" sz="1200" dirty="0">
                <a:solidFill>
                  <a:schemeClr val="accent6"/>
                </a:solidFill>
              </a:rPr>
              <a:t>Because he has progressed and met all goals, team members rejected continuing direct service. Consultative services were proposed at this time.</a:t>
            </a:r>
          </a:p>
        </p:txBody>
      </p:sp>
      <p:sp>
        <p:nvSpPr>
          <p:cNvPr id="25" name="TextBox 24">
            <a:extLst>
              <a:ext uri="{FF2B5EF4-FFF2-40B4-BE49-F238E27FC236}">
                <a16:creationId xmlns:a16="http://schemas.microsoft.com/office/drawing/2014/main" id="{9BCAD694-E6FB-EC61-FFD9-93BF3A4B5E73}"/>
              </a:ext>
            </a:extLst>
          </p:cNvPr>
          <p:cNvSpPr txBox="1"/>
          <p:nvPr/>
        </p:nvSpPr>
        <p:spPr>
          <a:xfrm>
            <a:off x="369946" y="1468413"/>
            <a:ext cx="5332837" cy="1015663"/>
          </a:xfrm>
          <a:prstGeom prst="rect">
            <a:avLst/>
          </a:prstGeom>
          <a:noFill/>
          <a:ln w="22225">
            <a:solidFill>
              <a:schemeClr val="accent5"/>
            </a:solidFill>
          </a:ln>
        </p:spPr>
        <p:txBody>
          <a:bodyPr wrap="square" rtlCol="0">
            <a:spAutoFit/>
          </a:bodyPr>
          <a:lstStyle/>
          <a:p>
            <a:r>
              <a:rPr lang="en-US" sz="1200" dirty="0">
                <a:solidFill>
                  <a:schemeClr val="accent6"/>
                </a:solidFill>
              </a:rPr>
              <a:t>The team considered moving forward with the eligibility determination using existing data, however rejected this as team members agreed that further evaluation was necessary. </a:t>
            </a:r>
          </a:p>
          <a:p>
            <a:r>
              <a:rPr lang="en-US" sz="1200" dirty="0">
                <a:solidFill>
                  <a:schemeClr val="accent6"/>
                </a:solidFill>
              </a:rPr>
              <a:t>The team proposed re-evaluation to consider the potential eligibility category of IDMD.</a:t>
            </a:r>
          </a:p>
        </p:txBody>
      </p:sp>
      <p:pic>
        <p:nvPicPr>
          <p:cNvPr id="28" name="Picture 27" descr="May include: A cream-colored graphic tee featuring a raccoon in a suit, holding a mug, with the text &quot;BUT DID YOU DOCUMENT IT?&quot;. The raccoon is seated at a desk with papers and a book.">
            <a:extLst>
              <a:ext uri="{FF2B5EF4-FFF2-40B4-BE49-F238E27FC236}">
                <a16:creationId xmlns:a16="http://schemas.microsoft.com/office/drawing/2014/main" id="{DFB38DD6-EDA9-C4DB-0497-E6A69977E019}"/>
              </a:ext>
            </a:extLst>
          </p:cNvPr>
          <p:cNvPicPr>
            <a:picLocks noChangeAspect="1"/>
          </p:cNvPicPr>
          <p:nvPr/>
        </p:nvPicPr>
        <p:blipFill>
          <a:blip r:embed="rId2"/>
          <a:stretch>
            <a:fillRect/>
          </a:stretch>
        </p:blipFill>
        <p:spPr>
          <a:xfrm>
            <a:off x="1582656" y="4283302"/>
            <a:ext cx="2577515" cy="2307412"/>
          </a:xfrm>
          <a:prstGeom prst="rect">
            <a:avLst/>
          </a:prstGeom>
          <a:ln w="50800">
            <a:solidFill>
              <a:schemeClr val="accent1"/>
            </a:solidFill>
          </a:ln>
        </p:spPr>
      </p:pic>
    </p:spTree>
    <p:extLst>
      <p:ext uri="{BB962C8B-B14F-4D97-AF65-F5344CB8AC3E}">
        <p14:creationId xmlns:p14="http://schemas.microsoft.com/office/powerpoint/2010/main" val="4219381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bg/>
                                          </p:spTgt>
                                        </p:tgtEl>
                                        <p:attrNameLst>
                                          <p:attrName>style.visibility</p:attrName>
                                        </p:attrNameLst>
                                      </p:cBhvr>
                                      <p:to>
                                        <p:strVal val="visible"/>
                                      </p:to>
                                    </p:set>
                                  </p:childTnLst>
                                </p:cTn>
                              </p:par>
                              <p:par>
                                <p:cTn id="7" presetID="1" presetClass="entr" presetSubtype="0" fill="hold" grpId="0" nodeType="withEffect">
                                  <p:stCondLst>
                                    <p:cond delay="0"/>
                                  </p:stCondLst>
                                  <p:iterate type="lt">
                                    <p:tmAbs val="0"/>
                                  </p:iterate>
                                  <p:childTnLst>
                                    <p:set>
                                      <p:cBhvr>
                                        <p:cTn id="8" dur="1" fill="hold">
                                          <p:stCondLst>
                                            <p:cond delay="0"/>
                                          </p:stCondLst>
                                        </p:cTn>
                                        <p:tgtEl>
                                          <p:spTgt spid="2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iterate type="lt">
                                    <p:tmAbs val="0"/>
                                  </p:iterate>
                                  <p:childTnLst>
                                    <p:set>
                                      <p:cBhvr>
                                        <p:cTn id="10" dur="1" fill="hold">
                                          <p:stCondLst>
                                            <p:cond delay="0"/>
                                          </p:stCondLst>
                                        </p:cTn>
                                        <p:tgtEl>
                                          <p:spTgt spid="25">
                                            <p:txEl>
                                              <p:pRg st="1" end="1"/>
                                            </p:txEl>
                                          </p:spTgt>
                                        </p:tgtEl>
                                        <p:attrNameLst>
                                          <p:attrName>style.visibility</p:attrName>
                                        </p:attrNameLst>
                                      </p:cBhvr>
                                      <p:to>
                                        <p:strVal val="visible"/>
                                      </p:to>
                                    </p:set>
                                  </p:childTnLst>
                                </p:cTn>
                              </p:par>
                              <p:par>
                                <p:cTn id="11" presetID="18" presetClass="emph" presetSubtype="0" fill="hold" grpId="1" nodeType="withEffect">
                                  <p:stCondLst>
                                    <p:cond delay="0"/>
                                  </p:stCondLst>
                                  <p:iterate type="lt">
                                    <p:tmPct val="4000"/>
                                  </p:iterate>
                                  <p:childTnLst>
                                    <p:set>
                                      <p:cBhvr override="childStyle">
                                        <p:cTn id="12" dur="500" fill="hold"/>
                                        <p:tgtEl>
                                          <p:spTgt spid="25">
                                            <p:txEl>
                                              <p:pRg st="0" end="0"/>
                                            </p:txEl>
                                          </p:spTgt>
                                        </p:tgtEl>
                                        <p:attrNameLst>
                                          <p:attrName>style.textDecorationUnderline</p:attrName>
                                        </p:attrNameLst>
                                      </p:cBhvr>
                                      <p:to>
                                        <p:strVal val="true"/>
                                      </p:to>
                                    </p:set>
                                  </p:childTnLst>
                                </p:cTn>
                              </p:par>
                              <p:par>
                                <p:cTn id="13" presetID="18" presetClass="emph" presetSubtype="0" fill="hold" grpId="1" nodeType="withEffect">
                                  <p:stCondLst>
                                    <p:cond delay="0"/>
                                  </p:stCondLst>
                                  <p:iterate type="lt">
                                    <p:tmPct val="4000"/>
                                  </p:iterate>
                                  <p:childTnLst>
                                    <p:set>
                                      <p:cBhvr override="childStyle">
                                        <p:cTn id="14" dur="500" fill="hold"/>
                                        <p:tgtEl>
                                          <p:spTgt spid="25">
                                            <p:txEl>
                                              <p:pRg st="1" end="1"/>
                                            </p:txEl>
                                          </p:spTgt>
                                        </p:tgtEl>
                                        <p:attrNameLst>
                                          <p:attrName>style.textDecorationUnderline</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bg/>
                                          </p:spTgt>
                                        </p:tgtEl>
                                        <p:attrNameLst>
                                          <p:attrName>style.visibility</p:attrName>
                                        </p:attrNameLst>
                                      </p:cBhvr>
                                      <p:to>
                                        <p:strVal val="visible"/>
                                      </p:to>
                                    </p:set>
                                  </p:childTnLst>
                                </p:cTn>
                              </p:par>
                              <p:par>
                                <p:cTn id="19" presetID="1" presetClass="entr" presetSubtype="0" fill="hold" grpId="0" nodeType="withEffect">
                                  <p:stCondLst>
                                    <p:cond delay="0"/>
                                  </p:stCondLst>
                                  <p:iterate type="lt">
                                    <p:tmAbs val="0"/>
                                  </p:iterate>
                                  <p:childTnLst>
                                    <p:set>
                                      <p:cBhvr>
                                        <p:cTn id="20" dur="1" fill="hold">
                                          <p:stCondLst>
                                            <p:cond delay="0"/>
                                          </p:stCondLst>
                                        </p:cTn>
                                        <p:tgtEl>
                                          <p:spTgt spid="21">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iterate type="lt">
                                    <p:tmAbs val="0"/>
                                  </p:iterate>
                                  <p:childTnLst>
                                    <p:set>
                                      <p:cBhvr>
                                        <p:cTn id="22" dur="1" fill="hold">
                                          <p:stCondLst>
                                            <p:cond delay="0"/>
                                          </p:stCondLst>
                                        </p:cTn>
                                        <p:tgtEl>
                                          <p:spTgt spid="21">
                                            <p:txEl>
                                              <p:pRg st="1" end="1"/>
                                            </p:txEl>
                                          </p:spTgt>
                                        </p:tgtEl>
                                        <p:attrNameLst>
                                          <p:attrName>style.visibility</p:attrName>
                                        </p:attrNameLst>
                                      </p:cBhvr>
                                      <p:to>
                                        <p:strVal val="visible"/>
                                      </p:to>
                                    </p:set>
                                  </p:childTnLst>
                                </p:cTn>
                              </p:par>
                              <p:par>
                                <p:cTn id="23" presetID="18" presetClass="emph" presetSubtype="0" fill="hold" grpId="1" nodeType="withEffect">
                                  <p:stCondLst>
                                    <p:cond delay="0"/>
                                  </p:stCondLst>
                                  <p:iterate type="lt">
                                    <p:tmPct val="4000"/>
                                  </p:iterate>
                                  <p:childTnLst>
                                    <p:set>
                                      <p:cBhvr override="childStyle">
                                        <p:cTn id="24" dur="500" fill="hold"/>
                                        <p:tgtEl>
                                          <p:spTgt spid="21">
                                            <p:txEl>
                                              <p:pRg st="0" end="0"/>
                                            </p:txEl>
                                          </p:spTgt>
                                        </p:tgtEl>
                                        <p:attrNameLst>
                                          <p:attrName>style.textDecorationUnderline</p:attrName>
                                        </p:attrNameLst>
                                      </p:cBhvr>
                                      <p:to>
                                        <p:strVal val="true"/>
                                      </p:to>
                                    </p:set>
                                  </p:childTnLst>
                                </p:cTn>
                              </p:par>
                              <p:par>
                                <p:cTn id="25" presetID="18" presetClass="emph" presetSubtype="0" fill="hold" grpId="1" nodeType="withEffect">
                                  <p:stCondLst>
                                    <p:cond delay="0"/>
                                  </p:stCondLst>
                                  <p:iterate type="lt">
                                    <p:tmPct val="4000"/>
                                  </p:iterate>
                                  <p:childTnLst>
                                    <p:set>
                                      <p:cBhvr override="childStyle">
                                        <p:cTn id="26" dur="500" fill="hold"/>
                                        <p:tgtEl>
                                          <p:spTgt spid="21">
                                            <p:txEl>
                                              <p:pRg st="1" end="1"/>
                                            </p:txEl>
                                          </p:spTgt>
                                        </p:tgtEl>
                                        <p:attrNameLst>
                                          <p:attrName>style.textDecorationUnderline</p:attrName>
                                        </p:attrNameLst>
                                      </p:cBhvr>
                                      <p:to>
                                        <p:strVal val="tru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bg/>
                                          </p:spTgt>
                                        </p:tgtEl>
                                        <p:attrNameLst>
                                          <p:attrName>style.visibility</p:attrName>
                                        </p:attrNameLst>
                                      </p:cBhvr>
                                      <p:to>
                                        <p:strVal val="visible"/>
                                      </p:to>
                                    </p:set>
                                  </p:childTnLst>
                                </p:cTn>
                              </p:par>
                              <p:par>
                                <p:cTn id="31" presetID="1" presetClass="entr" presetSubtype="0" fill="hold" grpId="0" nodeType="withEffect">
                                  <p:stCondLst>
                                    <p:cond delay="0"/>
                                  </p:stCondLst>
                                  <p:iterate type="lt">
                                    <p:tmAbs val="0"/>
                                  </p:iterate>
                                  <p:childTnLst>
                                    <p:set>
                                      <p:cBhvr>
                                        <p:cTn id="32" dur="1" fill="hold">
                                          <p:stCondLst>
                                            <p:cond delay="0"/>
                                          </p:stCondLst>
                                        </p:cTn>
                                        <p:tgtEl>
                                          <p:spTgt spid="19">
                                            <p:txEl>
                                              <p:pRg st="0" end="0"/>
                                            </p:txEl>
                                          </p:spTgt>
                                        </p:tgtEl>
                                        <p:attrNameLst>
                                          <p:attrName>style.visibility</p:attrName>
                                        </p:attrNameLst>
                                      </p:cBhvr>
                                      <p:to>
                                        <p:strVal val="visible"/>
                                      </p:to>
                                    </p:set>
                                  </p:childTnLst>
                                </p:cTn>
                              </p:par>
                              <p:par>
                                <p:cTn id="33" presetID="18" presetClass="emph" presetSubtype="0" fill="hold" grpId="1" nodeType="withEffect">
                                  <p:stCondLst>
                                    <p:cond delay="0"/>
                                  </p:stCondLst>
                                  <p:iterate type="lt">
                                    <p:tmPct val="4000"/>
                                  </p:iterate>
                                  <p:childTnLst>
                                    <p:set>
                                      <p:cBhvr override="childStyle">
                                        <p:cTn id="34" dur="500" fill="hold"/>
                                        <p:tgtEl>
                                          <p:spTgt spid="19">
                                            <p:txEl>
                                              <p:pRg st="0" end="0"/>
                                            </p:txEl>
                                          </p:spTgt>
                                        </p:tgtEl>
                                        <p:attrNameLst>
                                          <p:attrName>style.textDecorationUnderline</p:attrName>
                                        </p:attrNameLst>
                                      </p:cBhvr>
                                      <p:to>
                                        <p:strVal val="tru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bg/>
                                          </p:spTgt>
                                        </p:tgtEl>
                                        <p:attrNameLst>
                                          <p:attrName>style.visibility</p:attrName>
                                        </p:attrNameLst>
                                      </p:cBhvr>
                                      <p:to>
                                        <p:strVal val="visible"/>
                                      </p:to>
                                    </p:set>
                                  </p:childTnLst>
                                </p:cTn>
                              </p:par>
                              <p:par>
                                <p:cTn id="39" presetID="1" presetClass="entr" presetSubtype="0" fill="hold" grpId="0" nodeType="withEffect">
                                  <p:stCondLst>
                                    <p:cond delay="0"/>
                                  </p:stCondLst>
                                  <p:iterate type="lt">
                                    <p:tmAbs val="0"/>
                                  </p:iterate>
                                  <p:childTnLst>
                                    <p:set>
                                      <p:cBhvr>
                                        <p:cTn id="40" dur="1" fill="hold">
                                          <p:stCondLst>
                                            <p:cond delay="0"/>
                                          </p:stCondLst>
                                        </p:cTn>
                                        <p:tgtEl>
                                          <p:spTgt spid="23">
                                            <p:txEl>
                                              <p:pRg st="0" end="0"/>
                                            </p:txEl>
                                          </p:spTgt>
                                        </p:tgtEl>
                                        <p:attrNameLst>
                                          <p:attrName>style.visibility</p:attrName>
                                        </p:attrNameLst>
                                      </p:cBhvr>
                                      <p:to>
                                        <p:strVal val="visible"/>
                                      </p:to>
                                    </p:set>
                                  </p:childTnLst>
                                </p:cTn>
                              </p:par>
                              <p:par>
                                <p:cTn id="41" presetID="1" presetClass="entr" presetSubtype="0" fill="hold" grpId="0" nodeType="withEffect">
                                  <p:stCondLst>
                                    <p:cond delay="0"/>
                                  </p:stCondLst>
                                  <p:iterate type="lt">
                                    <p:tmAbs val="0"/>
                                  </p:iterate>
                                  <p:childTnLst>
                                    <p:set>
                                      <p:cBhvr>
                                        <p:cTn id="42" dur="1" fill="hold">
                                          <p:stCondLst>
                                            <p:cond delay="0"/>
                                          </p:stCondLst>
                                        </p:cTn>
                                        <p:tgtEl>
                                          <p:spTgt spid="23">
                                            <p:txEl>
                                              <p:pRg st="1" end="1"/>
                                            </p:txEl>
                                          </p:spTgt>
                                        </p:tgtEl>
                                        <p:attrNameLst>
                                          <p:attrName>style.visibility</p:attrName>
                                        </p:attrNameLst>
                                      </p:cBhvr>
                                      <p:to>
                                        <p:strVal val="visible"/>
                                      </p:to>
                                    </p:set>
                                  </p:childTnLst>
                                </p:cTn>
                              </p:par>
                              <p:par>
                                <p:cTn id="43" presetID="18" presetClass="emph" presetSubtype="0" fill="hold" grpId="1" nodeType="withEffect">
                                  <p:stCondLst>
                                    <p:cond delay="0"/>
                                  </p:stCondLst>
                                  <p:iterate type="lt">
                                    <p:tmPct val="4000"/>
                                  </p:iterate>
                                  <p:childTnLst>
                                    <p:set>
                                      <p:cBhvr override="childStyle">
                                        <p:cTn id="44" dur="500" fill="hold"/>
                                        <p:tgtEl>
                                          <p:spTgt spid="23">
                                            <p:txEl>
                                              <p:pRg st="0" end="0"/>
                                            </p:txEl>
                                          </p:spTgt>
                                        </p:tgtEl>
                                        <p:attrNameLst>
                                          <p:attrName>style.textDecorationUnderline</p:attrName>
                                        </p:attrNameLst>
                                      </p:cBhvr>
                                      <p:to>
                                        <p:strVal val="true"/>
                                      </p:to>
                                    </p:set>
                                  </p:childTnLst>
                                </p:cTn>
                              </p:par>
                              <p:par>
                                <p:cTn id="45" presetID="18" presetClass="emph" presetSubtype="0" fill="hold" grpId="1" nodeType="withEffect">
                                  <p:stCondLst>
                                    <p:cond delay="0"/>
                                  </p:stCondLst>
                                  <p:iterate type="lt">
                                    <p:tmPct val="4000"/>
                                  </p:iterate>
                                  <p:childTnLst>
                                    <p:set>
                                      <p:cBhvr override="childStyle">
                                        <p:cTn id="46" dur="500" fill="hold"/>
                                        <p:tgtEl>
                                          <p:spTgt spid="2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allAtOnce" animBg="1"/>
      <p:bldP spid="19" grpId="1" build="allAtOnce"/>
      <p:bldP spid="21" grpId="0" build="allAtOnce" animBg="1"/>
      <p:bldP spid="21" grpId="1" build="allAtOnce"/>
      <p:bldP spid="23" grpId="0" build="allAtOnce" animBg="1"/>
      <p:bldP spid="23" grpId="1" build="allAtOnce"/>
      <p:bldP spid="25" grpId="0" build="allAtOnce" animBg="1"/>
      <p:bldP spid="25" grpId="1"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B24A5-3105-E3EA-C851-64AD5CDB1A3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4E3C075-4C91-5313-DD7D-4F3EE94388E4}"/>
              </a:ext>
            </a:extLst>
          </p:cNvPr>
          <p:cNvSpPr>
            <a:spLocks noGrp="1"/>
          </p:cNvSpPr>
          <p:nvPr>
            <p:ph type="ctrTitle"/>
          </p:nvPr>
        </p:nvSpPr>
        <p:spPr>
          <a:xfrm>
            <a:off x="5699576" y="640080"/>
            <a:ext cx="5892655" cy="3657600"/>
          </a:xfrm>
        </p:spPr>
        <p:txBody>
          <a:bodyPr/>
          <a:lstStyle/>
          <a:p>
            <a:r>
              <a:rPr lang="en-US" dirty="0"/>
              <a:t>NON-EXAMPLES</a:t>
            </a:r>
          </a:p>
        </p:txBody>
      </p:sp>
      <p:pic>
        <p:nvPicPr>
          <p:cNvPr id="12" name="Picture Placeholder 11">
            <a:extLst>
              <a:ext uri="{FF2B5EF4-FFF2-40B4-BE49-F238E27FC236}">
                <a16:creationId xmlns:a16="http://schemas.microsoft.com/office/drawing/2014/main" id="{6EBE6E8B-4798-8292-3F08-E64453C06734}"/>
              </a:ext>
            </a:extLst>
          </p:cNvPr>
          <p:cNvPicPr>
            <a:picLocks noGrp="1" noChangeAspect="1"/>
          </p:cNvPicPr>
          <p:nvPr>
            <p:ph type="pic" sz="quarter" idx="16"/>
          </p:nvPr>
        </p:nvPicPr>
        <p:blipFill>
          <a:blip r:embed="rId2"/>
          <a:srcRect l="2500" r="2500"/>
          <a:stretch>
            <a:fillRect/>
          </a:stretch>
        </p:blipFill>
        <p:spPr>
          <a:xfrm>
            <a:off x="0" y="1691640"/>
            <a:ext cx="1737360" cy="1737360"/>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pic>
    </p:spTree>
    <p:extLst>
      <p:ext uri="{BB962C8B-B14F-4D97-AF65-F5344CB8AC3E}">
        <p14:creationId xmlns:p14="http://schemas.microsoft.com/office/powerpoint/2010/main" val="3834418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0649580-C90C-333E-430A-9EBEDDF265D2}"/>
              </a:ext>
            </a:extLst>
          </p:cNvPr>
          <p:cNvPicPr>
            <a:picLocks noChangeAspect="1"/>
          </p:cNvPicPr>
          <p:nvPr/>
        </p:nvPicPr>
        <p:blipFill>
          <a:blip r:embed="rId2"/>
          <a:stretch>
            <a:fillRect/>
          </a:stretch>
        </p:blipFill>
        <p:spPr>
          <a:xfrm>
            <a:off x="299287" y="537970"/>
            <a:ext cx="8667732" cy="2464835"/>
          </a:xfrm>
          <a:prstGeom prst="rect">
            <a:avLst/>
          </a:prstGeom>
          <a:ln w="38100">
            <a:solidFill>
              <a:schemeClr val="accent1"/>
            </a:solidFill>
          </a:ln>
        </p:spPr>
      </p:pic>
      <p:pic>
        <p:nvPicPr>
          <p:cNvPr id="12" name="Picture 11">
            <a:extLst>
              <a:ext uri="{FF2B5EF4-FFF2-40B4-BE49-F238E27FC236}">
                <a16:creationId xmlns:a16="http://schemas.microsoft.com/office/drawing/2014/main" id="{5F197929-F1AD-C8BA-92D2-65484C7F93D3}"/>
              </a:ext>
            </a:extLst>
          </p:cNvPr>
          <p:cNvPicPr>
            <a:picLocks noChangeAspect="1"/>
          </p:cNvPicPr>
          <p:nvPr/>
        </p:nvPicPr>
        <p:blipFill>
          <a:blip r:embed="rId3"/>
          <a:stretch>
            <a:fillRect/>
          </a:stretch>
        </p:blipFill>
        <p:spPr>
          <a:xfrm>
            <a:off x="1828799" y="5509004"/>
            <a:ext cx="8264435" cy="1206427"/>
          </a:xfrm>
          <a:prstGeom prst="rect">
            <a:avLst/>
          </a:prstGeom>
          <a:ln w="38100">
            <a:solidFill>
              <a:schemeClr val="accent1"/>
            </a:solidFill>
          </a:ln>
        </p:spPr>
      </p:pic>
      <p:pic>
        <p:nvPicPr>
          <p:cNvPr id="3" name="Picture 2">
            <a:extLst>
              <a:ext uri="{FF2B5EF4-FFF2-40B4-BE49-F238E27FC236}">
                <a16:creationId xmlns:a16="http://schemas.microsoft.com/office/drawing/2014/main" id="{789274DF-074C-1212-1764-DABED7862A25}"/>
              </a:ext>
            </a:extLst>
          </p:cNvPr>
          <p:cNvPicPr>
            <a:picLocks noChangeAspect="1"/>
          </p:cNvPicPr>
          <p:nvPr/>
        </p:nvPicPr>
        <p:blipFill>
          <a:blip r:embed="rId4"/>
          <a:stretch>
            <a:fillRect/>
          </a:stretch>
        </p:blipFill>
        <p:spPr>
          <a:xfrm>
            <a:off x="4173304" y="2809105"/>
            <a:ext cx="7536849" cy="2690067"/>
          </a:xfrm>
          <a:prstGeom prst="rect">
            <a:avLst/>
          </a:prstGeom>
          <a:ln w="38100">
            <a:solidFill>
              <a:schemeClr val="accent1"/>
            </a:solidFill>
          </a:ln>
        </p:spPr>
      </p:pic>
    </p:spTree>
    <p:extLst>
      <p:ext uri="{BB962C8B-B14F-4D97-AF65-F5344CB8AC3E}">
        <p14:creationId xmlns:p14="http://schemas.microsoft.com/office/powerpoint/2010/main" val="206467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2CF00E-62B6-9D09-576F-F386A986308A}"/>
              </a:ext>
            </a:extLst>
          </p:cNvPr>
          <p:cNvPicPr>
            <a:picLocks noChangeAspect="1"/>
          </p:cNvPicPr>
          <p:nvPr/>
        </p:nvPicPr>
        <p:blipFill>
          <a:blip r:embed="rId2"/>
          <a:stretch>
            <a:fillRect/>
          </a:stretch>
        </p:blipFill>
        <p:spPr>
          <a:xfrm>
            <a:off x="2095153" y="1730478"/>
            <a:ext cx="8759660" cy="4707456"/>
          </a:xfrm>
          <a:prstGeom prst="rect">
            <a:avLst/>
          </a:prstGeom>
          <a:ln w="38100">
            <a:solidFill>
              <a:schemeClr val="accent6"/>
            </a:solidFill>
          </a:ln>
        </p:spPr>
      </p:pic>
      <p:pic>
        <p:nvPicPr>
          <p:cNvPr id="3" name="Picture 2">
            <a:extLst>
              <a:ext uri="{FF2B5EF4-FFF2-40B4-BE49-F238E27FC236}">
                <a16:creationId xmlns:a16="http://schemas.microsoft.com/office/drawing/2014/main" id="{9999939F-120D-3744-5AFD-9B8305193FC5}"/>
              </a:ext>
            </a:extLst>
          </p:cNvPr>
          <p:cNvPicPr>
            <a:picLocks noChangeAspect="1"/>
          </p:cNvPicPr>
          <p:nvPr/>
        </p:nvPicPr>
        <p:blipFill>
          <a:blip r:embed="rId3"/>
          <a:stretch>
            <a:fillRect/>
          </a:stretch>
        </p:blipFill>
        <p:spPr>
          <a:xfrm>
            <a:off x="2095153" y="203221"/>
            <a:ext cx="8759660" cy="1232290"/>
          </a:xfrm>
          <a:prstGeom prst="rect">
            <a:avLst/>
          </a:prstGeom>
          <a:ln w="38100">
            <a:solidFill>
              <a:schemeClr val="accent6"/>
            </a:solidFill>
          </a:ln>
        </p:spPr>
      </p:pic>
    </p:spTree>
    <p:extLst>
      <p:ext uri="{BB962C8B-B14F-4D97-AF65-F5344CB8AC3E}">
        <p14:creationId xmlns:p14="http://schemas.microsoft.com/office/powerpoint/2010/main" val="4074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941C1EF-A93A-31F0-9E04-9AEBCF1D9855}"/>
              </a:ext>
            </a:extLst>
          </p:cNvPr>
          <p:cNvPicPr>
            <a:picLocks noChangeAspect="1"/>
          </p:cNvPicPr>
          <p:nvPr/>
        </p:nvPicPr>
        <p:blipFill>
          <a:blip r:embed="rId2"/>
          <a:stretch>
            <a:fillRect/>
          </a:stretch>
        </p:blipFill>
        <p:spPr>
          <a:xfrm>
            <a:off x="1943167" y="430161"/>
            <a:ext cx="9528689" cy="5997678"/>
          </a:xfrm>
          <a:prstGeom prst="rect">
            <a:avLst/>
          </a:prstGeom>
          <a:ln w="38100">
            <a:solidFill>
              <a:schemeClr val="accent4"/>
            </a:solidFill>
          </a:ln>
        </p:spPr>
      </p:pic>
    </p:spTree>
    <p:extLst>
      <p:ext uri="{BB962C8B-B14F-4D97-AF65-F5344CB8AC3E}">
        <p14:creationId xmlns:p14="http://schemas.microsoft.com/office/powerpoint/2010/main" val="4128675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3CB3-2956-E8D2-C23D-A3BAA7295DEC}"/>
              </a:ext>
            </a:extLst>
          </p:cNvPr>
          <p:cNvSpPr>
            <a:spLocks noGrp="1"/>
          </p:cNvSpPr>
          <p:nvPr>
            <p:ph type="title"/>
          </p:nvPr>
        </p:nvSpPr>
        <p:spPr>
          <a:xfrm>
            <a:off x="1097280" y="822960"/>
            <a:ext cx="5029200" cy="3474720"/>
          </a:xfrm>
          <a:noFill/>
        </p:spPr>
        <p:txBody>
          <a:bodyPr lIns="0" tIns="0" rIns="0" bIns="0">
            <a:noAutofit/>
          </a:bodyPr>
          <a:lstStyle/>
          <a:p>
            <a:r>
              <a:rPr lang="en-US" dirty="0"/>
              <a:t>What is the Prior Written Notice</a:t>
            </a:r>
          </a:p>
        </p:txBody>
      </p:sp>
      <p:sp>
        <p:nvSpPr>
          <p:cNvPr id="3" name="Subtitle 2">
            <a:extLst>
              <a:ext uri="{FF2B5EF4-FFF2-40B4-BE49-F238E27FC236}">
                <a16:creationId xmlns:a16="http://schemas.microsoft.com/office/drawing/2014/main" id="{FEECEBD4-35BF-26BB-D438-DA43EBD5EE89}"/>
              </a:ext>
            </a:extLst>
          </p:cNvPr>
          <p:cNvSpPr>
            <a:spLocks noGrp="1"/>
          </p:cNvSpPr>
          <p:nvPr>
            <p:ph type="subTitle" idx="1"/>
          </p:nvPr>
        </p:nvSpPr>
        <p:spPr>
          <a:xfrm>
            <a:off x="1097280" y="5577840"/>
            <a:ext cx="5029200" cy="457200"/>
          </a:xfrm>
          <a:noFill/>
        </p:spPr>
        <p:txBody>
          <a:bodyPr lIns="0" tIns="91440" rIns="0" bIns="0">
            <a:noAutofit/>
          </a:bodyPr>
          <a:lstStyle/>
          <a:p>
            <a:r>
              <a:rPr lang="en-US" dirty="0"/>
              <a:t>Understanding the Legal Foundation</a:t>
            </a:r>
          </a:p>
        </p:txBody>
      </p:sp>
      <p:sp>
        <p:nvSpPr>
          <p:cNvPr id="4" name="Content Placeholder 2">
            <a:extLst>
              <a:ext uri="{FF2B5EF4-FFF2-40B4-BE49-F238E27FC236}">
                <a16:creationId xmlns:a16="http://schemas.microsoft.com/office/drawing/2014/main" id="{FD090407-A5FD-75AE-F7F6-17884050ACD3}"/>
              </a:ext>
            </a:extLst>
          </p:cNvPr>
          <p:cNvSpPr txBox="1">
            <a:spLocks/>
          </p:cNvSpPr>
          <p:nvPr/>
        </p:nvSpPr>
        <p:spPr>
          <a:xfrm>
            <a:off x="6371303" y="1046152"/>
            <a:ext cx="5257800" cy="5275990"/>
          </a:xfrm>
          <a:prstGeom prst="rect">
            <a:avLst/>
          </a:prstGeom>
          <a:noFill/>
        </p:spPr>
        <p:txBody>
          <a:bodyPr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5"/>
                </a:solidFill>
              </a:rPr>
              <a:t>A formal document provided to parents by the local education agency (LEA) or IEP team.</a:t>
            </a:r>
          </a:p>
          <a:p>
            <a:r>
              <a:rPr lang="en-US" dirty="0">
                <a:solidFill>
                  <a:schemeClr val="accent5"/>
                </a:solidFill>
              </a:rPr>
              <a:t>Under North Carolina Department of Public Instruction (NCDPI) guidelines and federal law, schools must issue this notice </a:t>
            </a:r>
            <a:r>
              <a:rPr lang="en-US" i="1" u="sng" dirty="0">
                <a:solidFill>
                  <a:schemeClr val="accent5"/>
                </a:solidFill>
              </a:rPr>
              <a:t>before</a:t>
            </a:r>
            <a:r>
              <a:rPr lang="en-US" dirty="0">
                <a:solidFill>
                  <a:schemeClr val="accent5"/>
                </a:solidFill>
              </a:rPr>
              <a:t> proposing or refusing to initiate or change a child’s identification, evaluation, educational placement, or provision of services.</a:t>
            </a:r>
          </a:p>
        </p:txBody>
      </p:sp>
    </p:spTree>
    <p:extLst>
      <p:ext uri="{BB962C8B-B14F-4D97-AF65-F5344CB8AC3E}">
        <p14:creationId xmlns:p14="http://schemas.microsoft.com/office/powerpoint/2010/main" val="435195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8C48D-8FE7-491A-A6C7-72647C2A7837}"/>
              </a:ext>
            </a:extLst>
          </p:cNvPr>
          <p:cNvSpPr>
            <a:spLocks noGrp="1"/>
          </p:cNvSpPr>
          <p:nvPr>
            <p:ph type="title"/>
          </p:nvPr>
        </p:nvSpPr>
        <p:spPr>
          <a:xfrm>
            <a:off x="7443216" y="1600200"/>
            <a:ext cx="3931920" cy="2468880"/>
          </a:xfrm>
        </p:spPr>
        <p:txBody>
          <a:bodyPr tIns="0" rIns="0" bIns="0">
            <a:noAutofit/>
          </a:bodyPr>
          <a:lstStyle/>
          <a:p>
            <a:r>
              <a:rPr lang="en-US" dirty="0"/>
              <a:t>Key Takeaways</a:t>
            </a:r>
          </a:p>
        </p:txBody>
      </p:sp>
      <p:pic>
        <p:nvPicPr>
          <p:cNvPr id="12" name="Picture Placeholder 8">
            <a:extLst>
              <a:ext uri="{FF2B5EF4-FFF2-40B4-BE49-F238E27FC236}">
                <a16:creationId xmlns:a16="http://schemas.microsoft.com/office/drawing/2014/main" id="{54EB53EE-DFA0-D403-46E8-DD0B10F28B59}"/>
              </a:ext>
            </a:extLst>
          </p:cNvPr>
          <p:cNvPicPr preferRelativeResize="0">
            <a:picLocks noGrp="1"/>
          </p:cNvPicPr>
          <p:nvPr>
            <p:ph type="pic" sz="quarter" idx="14"/>
          </p:nvPr>
        </p:nvPicPr>
        <p:blipFill>
          <a:blip r:embed="rId2">
            <a:extLst>
              <a:ext uri="{BEBA8EAE-BF5A-486C-A8C5-ECC9F3942E4B}">
                <a14:imgProps xmlns:a14="http://schemas.microsoft.com/office/drawing/2010/main">
                  <a14:imgLayer r:embed="rId3">
                    <a14:imgEffect>
                      <a14:sharpenSoften amount="48000"/>
                    </a14:imgEffect>
                    <a14:imgEffect>
                      <a14:brightnessContrast contrast="-9000"/>
                    </a14:imgEffect>
                  </a14:imgLayer>
                </a14:imgProps>
              </a:ext>
            </a:extLst>
          </a:blip>
          <a:srcRect l="11063" r="11063"/>
          <a:stretch>
            <a:fillRect/>
          </a:stretch>
        </p:blipFill>
        <p:spPr>
          <a:xfrm>
            <a:off x="3431458" y="3438144"/>
            <a:ext cx="3418022" cy="3438144"/>
          </a:xfrm>
        </p:spPr>
      </p:pic>
      <p:sp>
        <p:nvSpPr>
          <p:cNvPr id="3" name="Content Placeholder 2">
            <a:extLst>
              <a:ext uri="{FF2B5EF4-FFF2-40B4-BE49-F238E27FC236}">
                <a16:creationId xmlns:a16="http://schemas.microsoft.com/office/drawing/2014/main" id="{D633D4FE-F554-41E3-B768-8EE98FC1E996}"/>
              </a:ext>
            </a:extLst>
          </p:cNvPr>
          <p:cNvSpPr>
            <a:spLocks noGrp="1"/>
          </p:cNvSpPr>
          <p:nvPr>
            <p:ph idx="1"/>
          </p:nvPr>
        </p:nvSpPr>
        <p:spPr>
          <a:xfrm>
            <a:off x="7443216" y="2969342"/>
            <a:ext cx="3931920" cy="3095195"/>
          </a:xfrm>
        </p:spPr>
        <p:txBody>
          <a:bodyPr vert="horz" lIns="0" tIns="0" rIns="0" bIns="0" numCol="1" rtlCol="0" anchor="t">
            <a:normAutofit/>
          </a:bodyPr>
          <a:lstStyle/>
          <a:p>
            <a:r>
              <a:rPr lang="en-US" dirty="0"/>
              <a:t>What is the Prior Written Notice</a:t>
            </a:r>
          </a:p>
          <a:p>
            <a:r>
              <a:rPr lang="en-US" dirty="0"/>
              <a:t>Grounded in Federal Law</a:t>
            </a:r>
          </a:p>
          <a:p>
            <a:r>
              <a:rPr lang="en-US" dirty="0"/>
              <a:t>When is the PWN Required</a:t>
            </a:r>
          </a:p>
          <a:p>
            <a:r>
              <a:rPr lang="en-US" dirty="0"/>
              <a:t>Why is the PWN Important</a:t>
            </a:r>
          </a:p>
          <a:p>
            <a:r>
              <a:rPr lang="en-US" dirty="0"/>
              <a:t>Key Elements of the PWN</a:t>
            </a:r>
          </a:p>
          <a:p>
            <a:endParaRPr lang="en-US" dirty="0"/>
          </a:p>
          <a:p>
            <a:endParaRPr lang="en-US" dirty="0"/>
          </a:p>
        </p:txBody>
      </p:sp>
    </p:spTree>
    <p:extLst>
      <p:ext uri="{BB962C8B-B14F-4D97-AF65-F5344CB8AC3E}">
        <p14:creationId xmlns:p14="http://schemas.microsoft.com/office/powerpoint/2010/main" val="338485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AEE93-8585-46D4-A7EC-F184E317CB2E}"/>
              </a:ext>
            </a:extLst>
          </p:cNvPr>
          <p:cNvSpPr>
            <a:spLocks noGrp="1"/>
          </p:cNvSpPr>
          <p:nvPr>
            <p:ph type="ctrTitle"/>
          </p:nvPr>
        </p:nvSpPr>
        <p:spPr>
          <a:xfrm>
            <a:off x="758952" y="640080"/>
            <a:ext cx="5522976" cy="3840480"/>
          </a:xfrm>
        </p:spPr>
        <p:txBody>
          <a:bodyPr tIns="0" rIns="0">
            <a:noAutofit/>
          </a:bodyPr>
          <a:lstStyle/>
          <a:p>
            <a:r>
              <a:rPr lang="en-US" dirty="0"/>
              <a:t>Thank you</a:t>
            </a:r>
          </a:p>
        </p:txBody>
      </p:sp>
      <p:sp>
        <p:nvSpPr>
          <p:cNvPr id="4" name="Text Placeholder 3">
            <a:extLst>
              <a:ext uri="{FF2B5EF4-FFF2-40B4-BE49-F238E27FC236}">
                <a16:creationId xmlns:a16="http://schemas.microsoft.com/office/drawing/2014/main" id="{BEADE196-D9E3-43FA-AE5E-8A67A4DFD48F}"/>
              </a:ext>
            </a:extLst>
          </p:cNvPr>
          <p:cNvSpPr>
            <a:spLocks noGrp="1"/>
          </p:cNvSpPr>
          <p:nvPr>
            <p:ph type="body" sz="quarter" idx="13"/>
          </p:nvPr>
        </p:nvSpPr>
        <p:spPr>
          <a:xfrm>
            <a:off x="846628" y="4764712"/>
            <a:ext cx="5522976" cy="1371600"/>
          </a:xfrm>
        </p:spPr>
        <p:txBody>
          <a:bodyPr vert="horz" lIns="0" tIns="91440" rIns="0" bIns="45720" rtlCol="0" anchor="t">
            <a:normAutofit/>
          </a:bodyPr>
          <a:lstStyle/>
          <a:p>
            <a:r>
              <a:rPr lang="en-US" dirty="0"/>
              <a:t>Dr. Lori Stewart</a:t>
            </a:r>
          </a:p>
          <a:p>
            <a:r>
              <a:rPr lang="en-US" dirty="0"/>
              <a:t>IEP Coordinator</a:t>
            </a:r>
          </a:p>
          <a:p>
            <a:r>
              <a:rPr lang="en-US" dirty="0"/>
              <a:t>lstewart@ncmcs.org</a:t>
            </a:r>
          </a:p>
        </p:txBody>
      </p:sp>
      <p:pic>
        <p:nvPicPr>
          <p:cNvPr id="18" name="Picture Placeholder 17">
            <a:extLst>
              <a:ext uri="{FF2B5EF4-FFF2-40B4-BE49-F238E27FC236}">
                <a16:creationId xmlns:a16="http://schemas.microsoft.com/office/drawing/2014/main" id="{01883369-FE50-4F8D-AB68-2B4C23532683}"/>
              </a:ext>
            </a:extLst>
          </p:cNvPr>
          <p:cNvPicPr>
            <a:picLocks noGrp="1" noChangeAspect="1"/>
          </p:cNvPicPr>
          <p:nvPr>
            <p:ph type="pic" sz="quarter" idx="15"/>
          </p:nvPr>
        </p:nvPicPr>
        <p:blipFill>
          <a:blip r:embed="rId2"/>
          <a:srcRect/>
          <a:stretch/>
        </p:blipFill>
        <p:spPr>
          <a:xfrm rot="519039">
            <a:off x="6774427" y="1055493"/>
            <a:ext cx="4562168" cy="4562168"/>
          </a:xfrm>
          <a:ln w="79375">
            <a:solidFill>
              <a:schemeClr val="accent5"/>
            </a:solidFill>
          </a:ln>
        </p:spPr>
      </p:pic>
      <p:pic>
        <p:nvPicPr>
          <p:cNvPr id="5" name="Picture 4">
            <a:extLst>
              <a:ext uri="{FF2B5EF4-FFF2-40B4-BE49-F238E27FC236}">
                <a16:creationId xmlns:a16="http://schemas.microsoft.com/office/drawing/2014/main" id="{2F4DE4C5-AF07-0DBF-DCB5-547AA221E1BA}"/>
              </a:ext>
            </a:extLst>
          </p:cNvPr>
          <p:cNvPicPr>
            <a:picLocks noChangeAspect="1"/>
          </p:cNvPicPr>
          <p:nvPr/>
        </p:nvPicPr>
        <p:blipFill>
          <a:blip r:embed="rId3"/>
          <a:stretch>
            <a:fillRect/>
          </a:stretch>
        </p:blipFill>
        <p:spPr>
          <a:xfrm>
            <a:off x="2040890" y="640080"/>
            <a:ext cx="2959100" cy="2247900"/>
          </a:xfrm>
          <a:prstGeom prst="rect">
            <a:avLst/>
          </a:prstGeom>
          <a:ln w="44450">
            <a:solidFill>
              <a:schemeClr val="accent4"/>
            </a:solidFill>
          </a:ln>
        </p:spPr>
      </p:pic>
    </p:spTree>
    <p:extLst>
      <p:ext uri="{BB962C8B-B14F-4D97-AF65-F5344CB8AC3E}">
        <p14:creationId xmlns:p14="http://schemas.microsoft.com/office/powerpoint/2010/main" val="2462123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5F5E3-2B1C-7C0A-8581-67A9052D13AA}"/>
              </a:ext>
            </a:extLst>
          </p:cNvPr>
          <p:cNvSpPr>
            <a:spLocks noGrp="1"/>
          </p:cNvSpPr>
          <p:nvPr>
            <p:ph type="title"/>
          </p:nvPr>
        </p:nvSpPr>
        <p:spPr>
          <a:xfrm>
            <a:off x="1097280" y="2560320"/>
            <a:ext cx="4645152" cy="3566160"/>
          </a:xfrm>
          <a:noFill/>
        </p:spPr>
        <p:txBody>
          <a:bodyPr lIns="0" tIns="0" rIns="0" bIns="0" anchor="t" anchorCtr="0">
            <a:noAutofit/>
          </a:bodyPr>
          <a:lstStyle/>
          <a:p>
            <a:r>
              <a:rPr lang="en-US" i="1" dirty="0"/>
              <a:t>IDEA-20 U.S.C. 1415 (b)(3), (b)(4), and (c)(1) </a:t>
            </a:r>
            <a:br>
              <a:rPr lang="en-US" dirty="0"/>
            </a:br>
            <a:br>
              <a:rPr lang="en-US" dirty="0"/>
            </a:br>
            <a:r>
              <a:rPr lang="en-US" dirty="0"/>
              <a:t>Key Requirements of the Statute</a:t>
            </a:r>
          </a:p>
        </p:txBody>
      </p:sp>
      <p:sp>
        <p:nvSpPr>
          <p:cNvPr id="3" name="Content Placeholder 2">
            <a:extLst>
              <a:ext uri="{FF2B5EF4-FFF2-40B4-BE49-F238E27FC236}">
                <a16:creationId xmlns:a16="http://schemas.microsoft.com/office/drawing/2014/main" id="{A6A33159-D030-2F82-A142-F75940728319}"/>
              </a:ext>
            </a:extLst>
          </p:cNvPr>
          <p:cNvSpPr>
            <a:spLocks noGrp="1"/>
          </p:cNvSpPr>
          <p:nvPr>
            <p:ph sz="quarter" idx="10"/>
          </p:nvPr>
        </p:nvSpPr>
        <p:spPr>
          <a:xfrm>
            <a:off x="6449570" y="1091380"/>
            <a:ext cx="5257800" cy="4818155"/>
          </a:xfrm>
          <a:noFill/>
        </p:spPr>
        <p:txBody>
          <a:bodyPr anchor="t" anchorCtr="0">
            <a:normAutofit lnSpcReduction="10000"/>
          </a:bodyPr>
          <a:lstStyle/>
          <a:p>
            <a:r>
              <a:rPr lang="en-US" sz="2000" dirty="0"/>
              <a:t>(b)(3) Schools must give parents prior written notice before they propose or refuse to change a child’s identification, evaluation, educational placement, or free appropriate public education (FAPE).</a:t>
            </a:r>
          </a:p>
          <a:p>
            <a:endParaRPr lang="en-US" sz="2000" dirty="0"/>
          </a:p>
          <a:p>
            <a:r>
              <a:rPr lang="en-US" sz="2000" dirty="0"/>
              <a:t>(b)(4) Notice must be written in the native language of the parents, unless it is clearly not possible to do so.</a:t>
            </a:r>
          </a:p>
          <a:p>
            <a:endParaRPr lang="en-US" sz="2000" dirty="0"/>
          </a:p>
          <a:p>
            <a:r>
              <a:rPr lang="en-US" sz="2000" dirty="0"/>
              <a:t>(c)(1) The notice must include an explanation of why the school proposes or refuses the action, a description of options considered, and data or reports used as a basis for this decision.</a:t>
            </a:r>
          </a:p>
        </p:txBody>
      </p:sp>
    </p:spTree>
    <p:extLst>
      <p:ext uri="{BB962C8B-B14F-4D97-AF65-F5344CB8AC3E}">
        <p14:creationId xmlns:p14="http://schemas.microsoft.com/office/powerpoint/2010/main" val="366667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ABE40-AA00-F366-A36A-B3F1AADBF025}"/>
              </a:ext>
            </a:extLst>
          </p:cNvPr>
          <p:cNvSpPr>
            <a:spLocks noGrp="1"/>
          </p:cNvSpPr>
          <p:nvPr>
            <p:ph type="title"/>
          </p:nvPr>
        </p:nvSpPr>
        <p:spPr>
          <a:xfrm>
            <a:off x="6327648" y="1183607"/>
            <a:ext cx="5412068" cy="3931920"/>
          </a:xfrm>
          <a:noFill/>
        </p:spPr>
        <p:txBody>
          <a:bodyPr lIns="0" tIns="0" rIns="0" bIns="0">
            <a:noAutofit/>
          </a:bodyPr>
          <a:lstStyle/>
          <a:p>
            <a:r>
              <a:rPr lang="en-US" sz="4000" b="0" dirty="0"/>
              <a:t>The PWN ensures transparency by </a:t>
            </a:r>
            <a:r>
              <a:rPr lang="en-US" sz="4000" i="1" dirty="0"/>
              <a:t>formally documenting </a:t>
            </a:r>
            <a:r>
              <a:rPr lang="en-US" sz="4000" b="0" dirty="0"/>
              <a:t>what the school plans to do, what it refuses to do, and </a:t>
            </a:r>
            <a:r>
              <a:rPr lang="en-US" sz="4000" b="0" i="1" u="sng" dirty="0"/>
              <a:t>the reasoning behind it</a:t>
            </a:r>
            <a:r>
              <a:rPr lang="en-US" sz="4000" b="0" dirty="0"/>
              <a:t>.</a:t>
            </a:r>
          </a:p>
        </p:txBody>
      </p:sp>
      <p:pic>
        <p:nvPicPr>
          <p:cNvPr id="47" name="Picture Placeholder 5">
            <a:extLst>
              <a:ext uri="{FF2B5EF4-FFF2-40B4-BE49-F238E27FC236}">
                <a16:creationId xmlns:a16="http://schemas.microsoft.com/office/drawing/2014/main" id="{DC2F237C-6E91-A162-5455-01E3AB914742}"/>
              </a:ext>
            </a:extLst>
          </p:cNvPr>
          <p:cNvPicPr preferRelativeResize="0">
            <a:picLocks noGrp="1"/>
          </p:cNvPicPr>
          <p:nvPr>
            <p:ph type="pic" sz="quarter" idx="10"/>
          </p:nvPr>
        </p:nvPicPr>
        <p:blipFill>
          <a:blip r:embed="rId2"/>
          <a:srcRect l="1978" r="1978"/>
          <a:stretch>
            <a:fillRect/>
          </a:stretch>
        </p:blipFill>
        <p:spPr>
          <a:xfrm>
            <a:off x="640080" y="553068"/>
            <a:ext cx="4654662" cy="5760720"/>
          </a:xfrm>
        </p:spPr>
      </p:pic>
      <p:sp>
        <p:nvSpPr>
          <p:cNvPr id="8" name="TextBox 7">
            <a:extLst>
              <a:ext uri="{FF2B5EF4-FFF2-40B4-BE49-F238E27FC236}">
                <a16:creationId xmlns:a16="http://schemas.microsoft.com/office/drawing/2014/main" id="{B512D95A-744E-8766-6DD4-0B2770FE986D}"/>
              </a:ext>
            </a:extLst>
          </p:cNvPr>
          <p:cNvSpPr txBox="1"/>
          <p:nvPr/>
        </p:nvSpPr>
        <p:spPr>
          <a:xfrm>
            <a:off x="5938684" y="5944456"/>
            <a:ext cx="6096000" cy="369332"/>
          </a:xfrm>
          <a:prstGeom prst="rect">
            <a:avLst/>
          </a:prstGeom>
          <a:noFill/>
        </p:spPr>
        <p:txBody>
          <a:bodyPr wrap="square">
            <a:spAutoFit/>
          </a:bodyPr>
          <a:lstStyle/>
          <a:p>
            <a:r>
              <a:rPr lang="en-US" dirty="0">
                <a:solidFill>
                  <a:schemeClr val="accent6"/>
                </a:solidFill>
                <a:hlinkClick r:id="rId3">
                  <a:extLst>
                    <a:ext uri="{A12FA001-AC4F-418D-AE19-62706E023703}">
                      <ahyp:hlinkClr xmlns:ahyp="http://schemas.microsoft.com/office/drawing/2018/hyperlinkcolor" val="tx"/>
                    </a:ext>
                  </a:extLst>
                </a:hlinkClick>
              </a:rPr>
              <a:t>https://www.youtube.com/shorts/wilUmIaCSjM?feature=share</a:t>
            </a:r>
            <a:endParaRPr lang="en-US" dirty="0">
              <a:solidFill>
                <a:schemeClr val="accent6"/>
              </a:solidFill>
            </a:endParaRPr>
          </a:p>
        </p:txBody>
      </p:sp>
    </p:spTree>
    <p:extLst>
      <p:ext uri="{BB962C8B-B14F-4D97-AF65-F5344CB8AC3E}">
        <p14:creationId xmlns:p14="http://schemas.microsoft.com/office/powerpoint/2010/main" val="1008037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AC361-0D7A-DC05-86B5-6DD77D322F5B}"/>
              </a:ext>
            </a:extLst>
          </p:cNvPr>
          <p:cNvSpPr>
            <a:spLocks noGrp="1"/>
          </p:cNvSpPr>
          <p:nvPr>
            <p:ph type="title"/>
          </p:nvPr>
        </p:nvSpPr>
        <p:spPr>
          <a:xfrm>
            <a:off x="841248" y="548640"/>
            <a:ext cx="10515600" cy="1463040"/>
          </a:xfrm>
          <a:noFill/>
        </p:spPr>
        <p:txBody>
          <a:bodyPr lIns="0" tIns="0" rIns="0" bIns="0" anchor="ctr" anchorCtr="0">
            <a:noAutofit/>
          </a:bodyPr>
          <a:lstStyle/>
          <a:p>
            <a:r>
              <a:rPr lang="en-US" sz="4400" dirty="0"/>
              <a:t>Functions of the PWN</a:t>
            </a:r>
          </a:p>
        </p:txBody>
      </p:sp>
      <p:sp>
        <p:nvSpPr>
          <p:cNvPr id="46" name="Content Placeholder 45">
            <a:extLst>
              <a:ext uri="{FF2B5EF4-FFF2-40B4-BE49-F238E27FC236}">
                <a16:creationId xmlns:a16="http://schemas.microsoft.com/office/drawing/2014/main" id="{82B97A86-9E67-56FC-3543-9E95CDF7E0F2}"/>
              </a:ext>
            </a:extLst>
          </p:cNvPr>
          <p:cNvSpPr>
            <a:spLocks noGrp="1"/>
          </p:cNvSpPr>
          <p:nvPr>
            <p:ph sz="quarter" idx="11"/>
          </p:nvPr>
        </p:nvSpPr>
        <p:spPr>
          <a:xfrm>
            <a:off x="841248" y="3087329"/>
            <a:ext cx="4544568" cy="2901991"/>
          </a:xfrm>
        </p:spPr>
        <p:txBody>
          <a:bodyPr>
            <a:normAutofit fontScale="85000" lnSpcReduction="20000"/>
          </a:bodyPr>
          <a:lstStyle/>
          <a:p>
            <a:r>
              <a:rPr lang="en-US" b="1" dirty="0"/>
              <a:t>Examples of when to develop a PWN:</a:t>
            </a:r>
          </a:p>
          <a:p>
            <a:pPr lvl="0"/>
            <a:r>
              <a:rPr lang="en-US" dirty="0"/>
              <a:t>Propose or refuse to evaluate or re-evaluate a child.</a:t>
            </a:r>
          </a:p>
          <a:p>
            <a:pPr lvl="0"/>
            <a:r>
              <a:rPr lang="en-US" dirty="0"/>
              <a:t>Decide if a child is eligible for special education services.</a:t>
            </a:r>
          </a:p>
          <a:p>
            <a:pPr lvl="0"/>
            <a:r>
              <a:rPr lang="en-US" dirty="0"/>
              <a:t>Change a child's educational placement (e.g., changing from a regular classroom to a specialized setting).</a:t>
            </a:r>
          </a:p>
          <a:p>
            <a:pPr lvl="0"/>
            <a:r>
              <a:rPr lang="en-US" dirty="0"/>
              <a:t>Add, change, or remove specific services, accommodations, or behavioral intervention plans.</a:t>
            </a:r>
          </a:p>
          <a:p>
            <a:pPr lvl="0"/>
            <a:r>
              <a:rPr lang="en-US" dirty="0"/>
              <a:t>Propose or refuse to change a child's Individualized Education Program (IEP) goals or exit them from special education altogether. </a:t>
            </a:r>
          </a:p>
          <a:p>
            <a:endParaRPr lang="en-US" dirty="0"/>
          </a:p>
        </p:txBody>
      </p:sp>
      <p:sp>
        <p:nvSpPr>
          <p:cNvPr id="44" name="Content Placeholder 43">
            <a:extLst>
              <a:ext uri="{FF2B5EF4-FFF2-40B4-BE49-F238E27FC236}">
                <a16:creationId xmlns:a16="http://schemas.microsoft.com/office/drawing/2014/main" id="{87A1DC53-4266-B81A-06E2-23087BAE6F82}"/>
              </a:ext>
            </a:extLst>
          </p:cNvPr>
          <p:cNvSpPr>
            <a:spLocks noGrp="1"/>
          </p:cNvSpPr>
          <p:nvPr>
            <p:ph sz="quarter" idx="10"/>
          </p:nvPr>
        </p:nvSpPr>
        <p:spPr>
          <a:xfrm>
            <a:off x="6635791" y="3087328"/>
            <a:ext cx="4544568" cy="3401962"/>
          </a:xfrm>
        </p:spPr>
        <p:txBody>
          <a:bodyPr>
            <a:normAutofit fontScale="85000" lnSpcReduction="20000"/>
          </a:bodyPr>
          <a:lstStyle/>
          <a:p>
            <a:r>
              <a:rPr lang="en-US" b="1" dirty="0"/>
              <a:t>How parents use the PWN:</a:t>
            </a:r>
          </a:p>
          <a:p>
            <a:pPr lvl="0"/>
            <a:r>
              <a:rPr lang="en-US" dirty="0"/>
              <a:t>Make sure the document reflects exactly what was discussed in the IEP meeting. </a:t>
            </a:r>
          </a:p>
          <a:p>
            <a:pPr lvl="0"/>
            <a:r>
              <a:rPr lang="en-US" dirty="0"/>
              <a:t>When parents make a request to the school (such as asking for an independent evaluation or a specific related service), they have the right to request a PWN to document the district’s response. </a:t>
            </a:r>
          </a:p>
          <a:p>
            <a:pPr lvl="0"/>
            <a:r>
              <a:rPr lang="en-US" dirty="0"/>
              <a:t>If parents disagree with the team's decision, they can request that their concerns be documented in the PWN, or they can write their own statement to attach to the PWN document. </a:t>
            </a:r>
          </a:p>
          <a:p>
            <a:pPr lvl="0"/>
            <a:r>
              <a:rPr lang="en-US" dirty="0"/>
              <a:t>The PWN is provided after the team meeting but before the decisions are implemented, giving the parent time to consider their options and, if necessary, pursue dispute resolution. </a:t>
            </a:r>
          </a:p>
          <a:p>
            <a:endParaRPr lang="en-US" dirty="0"/>
          </a:p>
        </p:txBody>
      </p:sp>
      <p:pic>
        <p:nvPicPr>
          <p:cNvPr id="4" name="Picture 3">
            <a:extLst>
              <a:ext uri="{FF2B5EF4-FFF2-40B4-BE49-F238E27FC236}">
                <a16:creationId xmlns:a16="http://schemas.microsoft.com/office/drawing/2014/main" id="{E4F82FC3-79C4-6BF5-CACA-20F2BA9F5AF8}"/>
              </a:ext>
            </a:extLst>
          </p:cNvPr>
          <p:cNvPicPr>
            <a:picLocks noChangeAspect="1"/>
          </p:cNvPicPr>
          <p:nvPr/>
        </p:nvPicPr>
        <p:blipFill>
          <a:blip r:embed="rId2">
            <a:alphaModFix/>
            <a:duotone>
              <a:schemeClr val="accent3">
                <a:shade val="45000"/>
                <a:satMod val="135000"/>
              </a:schemeClr>
              <a:prstClr val="white"/>
            </a:duotone>
          </a:blip>
          <a:stretch>
            <a:fillRect/>
          </a:stretch>
        </p:blipFill>
        <p:spPr>
          <a:xfrm rot="20609835">
            <a:off x="400285" y="522922"/>
            <a:ext cx="2019018" cy="1346012"/>
          </a:xfrm>
          <a:prstGeom prst="rect">
            <a:avLst/>
          </a:prstGeom>
          <a:noFill/>
        </p:spPr>
      </p:pic>
    </p:spTree>
    <p:extLst>
      <p:ext uri="{BB962C8B-B14F-4D97-AF65-F5344CB8AC3E}">
        <p14:creationId xmlns:p14="http://schemas.microsoft.com/office/powerpoint/2010/main" val="121080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animEffect transition="in" filter="fade">
                                      <p:cBhvr>
                                        <p:cTn id="7" dur="1000"/>
                                        <p:tgtEl>
                                          <p:spTgt spid="46">
                                            <p:txEl>
                                              <p:pRg st="0" end="0"/>
                                            </p:txEl>
                                          </p:spTgt>
                                        </p:tgtEl>
                                      </p:cBhvr>
                                    </p:animEffect>
                                    <p:anim calcmode="lin" valueType="num">
                                      <p:cBhvr>
                                        <p:cTn id="8" dur="1000" fill="hold"/>
                                        <p:tgtEl>
                                          <p:spTgt spid="4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xEl>
                                              <p:pRg st="1" end="1"/>
                                            </p:txEl>
                                          </p:spTgt>
                                        </p:tgtEl>
                                        <p:attrNameLst>
                                          <p:attrName>style.visibility</p:attrName>
                                        </p:attrNameLst>
                                      </p:cBhvr>
                                      <p:to>
                                        <p:strVal val="visible"/>
                                      </p:to>
                                    </p:set>
                                    <p:animEffect transition="in" filter="fade">
                                      <p:cBhvr>
                                        <p:cTn id="12" dur="1000"/>
                                        <p:tgtEl>
                                          <p:spTgt spid="46">
                                            <p:txEl>
                                              <p:pRg st="1" end="1"/>
                                            </p:txEl>
                                          </p:spTgt>
                                        </p:tgtEl>
                                      </p:cBhvr>
                                    </p:animEffect>
                                    <p:anim calcmode="lin" valueType="num">
                                      <p:cBhvr>
                                        <p:cTn id="13" dur="1000" fill="hold"/>
                                        <p:tgtEl>
                                          <p:spTgt spid="4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6">
                                            <p:txEl>
                                              <p:pRg st="2" end="2"/>
                                            </p:txEl>
                                          </p:spTgt>
                                        </p:tgtEl>
                                        <p:attrNameLst>
                                          <p:attrName>style.visibility</p:attrName>
                                        </p:attrNameLst>
                                      </p:cBhvr>
                                      <p:to>
                                        <p:strVal val="visible"/>
                                      </p:to>
                                    </p:set>
                                    <p:animEffect transition="in" filter="fade">
                                      <p:cBhvr>
                                        <p:cTn id="17" dur="1000"/>
                                        <p:tgtEl>
                                          <p:spTgt spid="46">
                                            <p:txEl>
                                              <p:pRg st="2" end="2"/>
                                            </p:txEl>
                                          </p:spTgt>
                                        </p:tgtEl>
                                      </p:cBhvr>
                                    </p:animEffect>
                                    <p:anim calcmode="lin" valueType="num">
                                      <p:cBhvr>
                                        <p:cTn id="18" dur="1000" fill="hold"/>
                                        <p:tgtEl>
                                          <p:spTgt spid="4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6">
                                            <p:txEl>
                                              <p:pRg st="3" end="3"/>
                                            </p:txEl>
                                          </p:spTgt>
                                        </p:tgtEl>
                                        <p:attrNameLst>
                                          <p:attrName>style.visibility</p:attrName>
                                        </p:attrNameLst>
                                      </p:cBhvr>
                                      <p:to>
                                        <p:strVal val="visible"/>
                                      </p:to>
                                    </p:set>
                                    <p:animEffect transition="in" filter="fade">
                                      <p:cBhvr>
                                        <p:cTn id="22" dur="1000"/>
                                        <p:tgtEl>
                                          <p:spTgt spid="46">
                                            <p:txEl>
                                              <p:pRg st="3" end="3"/>
                                            </p:txEl>
                                          </p:spTgt>
                                        </p:tgtEl>
                                      </p:cBhvr>
                                    </p:animEffect>
                                    <p:anim calcmode="lin" valueType="num">
                                      <p:cBhvr>
                                        <p:cTn id="23" dur="1000" fill="hold"/>
                                        <p:tgtEl>
                                          <p:spTgt spid="4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6">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6">
                                            <p:txEl>
                                              <p:pRg st="4" end="4"/>
                                            </p:txEl>
                                          </p:spTgt>
                                        </p:tgtEl>
                                        <p:attrNameLst>
                                          <p:attrName>style.visibility</p:attrName>
                                        </p:attrNameLst>
                                      </p:cBhvr>
                                      <p:to>
                                        <p:strVal val="visible"/>
                                      </p:to>
                                    </p:set>
                                    <p:animEffect transition="in" filter="fade">
                                      <p:cBhvr>
                                        <p:cTn id="27" dur="1000"/>
                                        <p:tgtEl>
                                          <p:spTgt spid="46">
                                            <p:txEl>
                                              <p:pRg st="4" end="4"/>
                                            </p:txEl>
                                          </p:spTgt>
                                        </p:tgtEl>
                                      </p:cBhvr>
                                    </p:animEffect>
                                    <p:anim calcmode="lin" valueType="num">
                                      <p:cBhvr>
                                        <p:cTn id="28" dur="1000" fill="hold"/>
                                        <p:tgtEl>
                                          <p:spTgt spid="4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6">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6">
                                            <p:txEl>
                                              <p:pRg st="5" end="5"/>
                                            </p:txEl>
                                          </p:spTgt>
                                        </p:tgtEl>
                                        <p:attrNameLst>
                                          <p:attrName>style.visibility</p:attrName>
                                        </p:attrNameLst>
                                      </p:cBhvr>
                                      <p:to>
                                        <p:strVal val="visible"/>
                                      </p:to>
                                    </p:set>
                                    <p:animEffect transition="in" filter="fade">
                                      <p:cBhvr>
                                        <p:cTn id="32" dur="1000"/>
                                        <p:tgtEl>
                                          <p:spTgt spid="46">
                                            <p:txEl>
                                              <p:pRg st="5" end="5"/>
                                            </p:txEl>
                                          </p:spTgt>
                                        </p:tgtEl>
                                      </p:cBhvr>
                                    </p:animEffect>
                                    <p:anim calcmode="lin" valueType="num">
                                      <p:cBhvr>
                                        <p:cTn id="33" dur="1000" fill="hold"/>
                                        <p:tgtEl>
                                          <p:spTgt spid="46">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4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44">
                                            <p:txEl>
                                              <p:pRg st="0" end="0"/>
                                            </p:txEl>
                                          </p:spTgt>
                                        </p:tgtEl>
                                        <p:attrNameLst>
                                          <p:attrName>style.visibility</p:attrName>
                                        </p:attrNameLst>
                                      </p:cBhvr>
                                      <p:to>
                                        <p:strVal val="visible"/>
                                      </p:to>
                                    </p:set>
                                    <p:animEffect transition="in" filter="fade">
                                      <p:cBhvr>
                                        <p:cTn id="39" dur="1000"/>
                                        <p:tgtEl>
                                          <p:spTgt spid="44">
                                            <p:txEl>
                                              <p:pRg st="0" end="0"/>
                                            </p:txEl>
                                          </p:spTgt>
                                        </p:tgtEl>
                                      </p:cBhvr>
                                    </p:animEffect>
                                    <p:anim calcmode="lin" valueType="num">
                                      <p:cBhvr>
                                        <p:cTn id="40" dur="1000" fill="hold"/>
                                        <p:tgtEl>
                                          <p:spTgt spid="44">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44">
                                            <p:txEl>
                                              <p:pRg st="0" end="0"/>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4">
                                            <p:txEl>
                                              <p:pRg st="1" end="1"/>
                                            </p:txEl>
                                          </p:spTgt>
                                        </p:tgtEl>
                                        <p:attrNameLst>
                                          <p:attrName>style.visibility</p:attrName>
                                        </p:attrNameLst>
                                      </p:cBhvr>
                                      <p:to>
                                        <p:strVal val="visible"/>
                                      </p:to>
                                    </p:set>
                                    <p:animEffect transition="in" filter="fade">
                                      <p:cBhvr>
                                        <p:cTn id="44" dur="1000"/>
                                        <p:tgtEl>
                                          <p:spTgt spid="44">
                                            <p:txEl>
                                              <p:pRg st="1" end="1"/>
                                            </p:txEl>
                                          </p:spTgt>
                                        </p:tgtEl>
                                      </p:cBhvr>
                                    </p:animEffect>
                                    <p:anim calcmode="lin" valueType="num">
                                      <p:cBhvr>
                                        <p:cTn id="45" dur="1000" fill="hold"/>
                                        <p:tgtEl>
                                          <p:spTgt spid="44">
                                            <p:txEl>
                                              <p:pRg st="1" end="1"/>
                                            </p:txEl>
                                          </p:spTgt>
                                        </p:tgtEl>
                                        <p:attrNameLst>
                                          <p:attrName>ppt_x</p:attrName>
                                        </p:attrNameLst>
                                      </p:cBhvr>
                                      <p:tavLst>
                                        <p:tav tm="0">
                                          <p:val>
                                            <p:strVal val="#ppt_x"/>
                                          </p:val>
                                        </p:tav>
                                        <p:tav tm="100000">
                                          <p:val>
                                            <p:strVal val="#ppt_x"/>
                                          </p:val>
                                        </p:tav>
                                      </p:tavLst>
                                    </p:anim>
                                    <p:anim calcmode="lin" valueType="num">
                                      <p:cBhvr>
                                        <p:cTn id="46" dur="1000" fill="hold"/>
                                        <p:tgtEl>
                                          <p:spTgt spid="44">
                                            <p:txEl>
                                              <p:pRg st="1" end="1"/>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44">
                                            <p:txEl>
                                              <p:pRg st="2" end="2"/>
                                            </p:txEl>
                                          </p:spTgt>
                                        </p:tgtEl>
                                        <p:attrNameLst>
                                          <p:attrName>style.visibility</p:attrName>
                                        </p:attrNameLst>
                                      </p:cBhvr>
                                      <p:to>
                                        <p:strVal val="visible"/>
                                      </p:to>
                                    </p:set>
                                    <p:animEffect transition="in" filter="fade">
                                      <p:cBhvr>
                                        <p:cTn id="49" dur="1000"/>
                                        <p:tgtEl>
                                          <p:spTgt spid="44">
                                            <p:txEl>
                                              <p:pRg st="2" end="2"/>
                                            </p:txEl>
                                          </p:spTgt>
                                        </p:tgtEl>
                                      </p:cBhvr>
                                    </p:animEffect>
                                    <p:anim calcmode="lin" valueType="num">
                                      <p:cBhvr>
                                        <p:cTn id="50" dur="1000" fill="hold"/>
                                        <p:tgtEl>
                                          <p:spTgt spid="44">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44">
                                            <p:txEl>
                                              <p:pRg st="2" end="2"/>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44">
                                            <p:txEl>
                                              <p:pRg st="3" end="3"/>
                                            </p:txEl>
                                          </p:spTgt>
                                        </p:tgtEl>
                                        <p:attrNameLst>
                                          <p:attrName>style.visibility</p:attrName>
                                        </p:attrNameLst>
                                      </p:cBhvr>
                                      <p:to>
                                        <p:strVal val="visible"/>
                                      </p:to>
                                    </p:set>
                                    <p:animEffect transition="in" filter="fade">
                                      <p:cBhvr>
                                        <p:cTn id="54" dur="1000"/>
                                        <p:tgtEl>
                                          <p:spTgt spid="44">
                                            <p:txEl>
                                              <p:pRg st="3" end="3"/>
                                            </p:txEl>
                                          </p:spTgt>
                                        </p:tgtEl>
                                      </p:cBhvr>
                                    </p:animEffect>
                                    <p:anim calcmode="lin" valueType="num">
                                      <p:cBhvr>
                                        <p:cTn id="55" dur="1000" fill="hold"/>
                                        <p:tgtEl>
                                          <p:spTgt spid="44">
                                            <p:txEl>
                                              <p:pRg st="3" end="3"/>
                                            </p:txEl>
                                          </p:spTgt>
                                        </p:tgtEl>
                                        <p:attrNameLst>
                                          <p:attrName>ppt_x</p:attrName>
                                        </p:attrNameLst>
                                      </p:cBhvr>
                                      <p:tavLst>
                                        <p:tav tm="0">
                                          <p:val>
                                            <p:strVal val="#ppt_x"/>
                                          </p:val>
                                        </p:tav>
                                        <p:tav tm="100000">
                                          <p:val>
                                            <p:strVal val="#ppt_x"/>
                                          </p:val>
                                        </p:tav>
                                      </p:tavLst>
                                    </p:anim>
                                    <p:anim calcmode="lin" valueType="num">
                                      <p:cBhvr>
                                        <p:cTn id="56" dur="1000" fill="hold"/>
                                        <p:tgtEl>
                                          <p:spTgt spid="44">
                                            <p:txEl>
                                              <p:pRg st="3" end="3"/>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44">
                                            <p:txEl>
                                              <p:pRg st="4" end="4"/>
                                            </p:txEl>
                                          </p:spTgt>
                                        </p:tgtEl>
                                        <p:attrNameLst>
                                          <p:attrName>style.visibility</p:attrName>
                                        </p:attrNameLst>
                                      </p:cBhvr>
                                      <p:to>
                                        <p:strVal val="visible"/>
                                      </p:to>
                                    </p:set>
                                    <p:animEffect transition="in" filter="fade">
                                      <p:cBhvr>
                                        <p:cTn id="59" dur="1000"/>
                                        <p:tgtEl>
                                          <p:spTgt spid="44">
                                            <p:txEl>
                                              <p:pRg st="4" end="4"/>
                                            </p:txEl>
                                          </p:spTgt>
                                        </p:tgtEl>
                                      </p:cBhvr>
                                    </p:animEffect>
                                    <p:anim calcmode="lin" valueType="num">
                                      <p:cBhvr>
                                        <p:cTn id="60" dur="1000" fill="hold"/>
                                        <p:tgtEl>
                                          <p:spTgt spid="44">
                                            <p:txEl>
                                              <p:pRg st="4" end="4"/>
                                            </p:txEl>
                                          </p:spTgt>
                                        </p:tgtEl>
                                        <p:attrNameLst>
                                          <p:attrName>ppt_x</p:attrName>
                                        </p:attrNameLst>
                                      </p:cBhvr>
                                      <p:tavLst>
                                        <p:tav tm="0">
                                          <p:val>
                                            <p:strVal val="#ppt_x"/>
                                          </p:val>
                                        </p:tav>
                                        <p:tav tm="100000">
                                          <p:val>
                                            <p:strVal val="#ppt_x"/>
                                          </p:val>
                                        </p:tav>
                                      </p:tavLst>
                                    </p:anim>
                                    <p:anim calcmode="lin" valueType="num">
                                      <p:cBhvr>
                                        <p:cTn id="61" dur="1000" fill="hold"/>
                                        <p:tgtEl>
                                          <p:spTgt spid="4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uild="allAtOnce"/>
      <p:bldP spid="44"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15DE-D135-0710-9984-A0A55E960CB0}"/>
              </a:ext>
            </a:extLst>
          </p:cNvPr>
          <p:cNvSpPr>
            <a:spLocks noGrp="1"/>
          </p:cNvSpPr>
          <p:nvPr>
            <p:ph type="title"/>
          </p:nvPr>
        </p:nvSpPr>
        <p:spPr>
          <a:xfrm>
            <a:off x="7443216" y="1600200"/>
            <a:ext cx="3931920" cy="2468880"/>
          </a:xfrm>
          <a:noFill/>
        </p:spPr>
        <p:txBody>
          <a:bodyPr lIns="0" tIns="0" rIns="0" bIns="0" anchor="t" anchorCtr="0">
            <a:noAutofit/>
          </a:bodyPr>
          <a:lstStyle/>
          <a:p>
            <a:r>
              <a:rPr lang="en-US" dirty="0"/>
              <a:t>Key Elements of the PWN</a:t>
            </a:r>
          </a:p>
        </p:txBody>
      </p:sp>
      <p:sp>
        <p:nvSpPr>
          <p:cNvPr id="3" name="Content Placeholder 2">
            <a:extLst>
              <a:ext uri="{FF2B5EF4-FFF2-40B4-BE49-F238E27FC236}">
                <a16:creationId xmlns:a16="http://schemas.microsoft.com/office/drawing/2014/main" id="{ECC8AA23-D8D0-93BE-5C5F-103A750B0D2F}"/>
              </a:ext>
            </a:extLst>
          </p:cNvPr>
          <p:cNvSpPr>
            <a:spLocks noGrp="1"/>
          </p:cNvSpPr>
          <p:nvPr>
            <p:ph sz="quarter" idx="10"/>
          </p:nvPr>
        </p:nvSpPr>
        <p:spPr>
          <a:xfrm>
            <a:off x="7443216" y="3028336"/>
            <a:ext cx="3931920" cy="2851355"/>
          </a:xfrm>
          <a:noFill/>
        </p:spPr>
        <p:txBody>
          <a:bodyPr vert="horz" lIns="0" tIns="0" rIns="0" bIns="0" rtlCol="0" anchor="t">
            <a:normAutofit/>
          </a:bodyPr>
          <a:lstStyle/>
          <a:p>
            <a:r>
              <a:rPr lang="en-US" dirty="0"/>
              <a:t>Description of action(s) proposed</a:t>
            </a:r>
          </a:p>
          <a:p>
            <a:r>
              <a:rPr lang="en-US" dirty="0"/>
              <a:t>Explanation of why the agency proposed to take the action(s)</a:t>
            </a:r>
          </a:p>
          <a:p>
            <a:r>
              <a:rPr lang="en-US" dirty="0"/>
              <a:t>Description of action(s) refused</a:t>
            </a:r>
          </a:p>
          <a:p>
            <a:r>
              <a:rPr lang="en-US" dirty="0"/>
              <a:t>Explanation of why the agency refused to take the action(s)</a:t>
            </a:r>
          </a:p>
          <a:p>
            <a:endParaRPr lang="en-US" dirty="0"/>
          </a:p>
        </p:txBody>
      </p:sp>
      <p:graphicFrame>
        <p:nvGraphicFramePr>
          <p:cNvPr id="6" name="Object 5">
            <a:extLst>
              <a:ext uri="{FF2B5EF4-FFF2-40B4-BE49-F238E27FC236}">
                <a16:creationId xmlns:a16="http://schemas.microsoft.com/office/drawing/2014/main" id="{12BCD5B8-A23B-F3D1-5A70-37A87A4AB6A3}"/>
              </a:ext>
            </a:extLst>
          </p:cNvPr>
          <p:cNvGraphicFramePr>
            <a:graphicFrameLocks noChangeAspect="1"/>
          </p:cNvGraphicFramePr>
          <p:nvPr>
            <p:extLst>
              <p:ext uri="{D42A27DB-BD31-4B8C-83A1-F6EECF244321}">
                <p14:modId xmlns:p14="http://schemas.microsoft.com/office/powerpoint/2010/main" val="2645534147"/>
              </p:ext>
            </p:extLst>
          </p:nvPr>
        </p:nvGraphicFramePr>
        <p:xfrm>
          <a:off x="1327458" y="248976"/>
          <a:ext cx="4916026" cy="6360047"/>
        </p:xfrm>
        <a:graphic>
          <a:graphicData uri="http://schemas.openxmlformats.org/presentationml/2006/ole">
            <mc:AlternateContent xmlns:mc="http://schemas.openxmlformats.org/markup-compatibility/2006">
              <mc:Choice xmlns:v="urn:schemas-microsoft-com:vml" Requires="v">
                <p:oleObj name="Acrobat Document" r:id="rId2" imgW="4663440" imgH="6034757" progId="Acrobat.Document.DC">
                  <p:embed/>
                </p:oleObj>
              </mc:Choice>
              <mc:Fallback>
                <p:oleObj name="Acrobat Document" r:id="rId2" imgW="4663440" imgH="6034757" progId="Acrobat.Document.DC">
                  <p:embed/>
                  <p:pic>
                    <p:nvPicPr>
                      <p:cNvPr id="6" name="Object 5">
                        <a:extLst>
                          <a:ext uri="{FF2B5EF4-FFF2-40B4-BE49-F238E27FC236}">
                            <a16:creationId xmlns:a16="http://schemas.microsoft.com/office/drawing/2014/main" id="{12BCD5B8-A23B-F3D1-5A70-37A87A4AB6A3}"/>
                          </a:ext>
                        </a:extLst>
                      </p:cNvPr>
                      <p:cNvPicPr/>
                      <p:nvPr/>
                    </p:nvPicPr>
                    <p:blipFill>
                      <a:blip r:embed="rId3"/>
                      <a:stretch>
                        <a:fillRect/>
                      </a:stretch>
                    </p:blipFill>
                    <p:spPr>
                      <a:xfrm>
                        <a:off x="1327458" y="248976"/>
                        <a:ext cx="4916026" cy="6360047"/>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737241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825AA3D4-69E3-AC38-426B-E3D33CF36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B9015-EE45-B400-76B0-538E8099195B}"/>
              </a:ext>
            </a:extLst>
          </p:cNvPr>
          <p:cNvSpPr>
            <a:spLocks noGrp="1"/>
          </p:cNvSpPr>
          <p:nvPr>
            <p:ph type="title"/>
          </p:nvPr>
        </p:nvSpPr>
        <p:spPr>
          <a:xfrm>
            <a:off x="7443216" y="1600200"/>
            <a:ext cx="3931920" cy="2468880"/>
          </a:xfrm>
          <a:noFill/>
        </p:spPr>
        <p:txBody>
          <a:bodyPr lIns="0" tIns="0" rIns="0" bIns="0" anchor="t" anchorCtr="0">
            <a:noAutofit/>
          </a:bodyPr>
          <a:lstStyle/>
          <a:p>
            <a:r>
              <a:rPr lang="en-US" dirty="0"/>
              <a:t>Key Elements of the PWN</a:t>
            </a:r>
          </a:p>
        </p:txBody>
      </p:sp>
      <p:sp>
        <p:nvSpPr>
          <p:cNvPr id="3" name="Content Placeholder 2">
            <a:extLst>
              <a:ext uri="{FF2B5EF4-FFF2-40B4-BE49-F238E27FC236}">
                <a16:creationId xmlns:a16="http://schemas.microsoft.com/office/drawing/2014/main" id="{013B9F35-AD34-1657-9527-12610C8C6FB7}"/>
              </a:ext>
            </a:extLst>
          </p:cNvPr>
          <p:cNvSpPr>
            <a:spLocks noGrp="1"/>
          </p:cNvSpPr>
          <p:nvPr>
            <p:ph sz="quarter" idx="10"/>
          </p:nvPr>
        </p:nvSpPr>
        <p:spPr>
          <a:xfrm>
            <a:off x="7443216" y="2834640"/>
            <a:ext cx="3931920" cy="3271192"/>
          </a:xfrm>
          <a:noFill/>
        </p:spPr>
        <p:txBody>
          <a:bodyPr vert="horz" lIns="0" tIns="0" rIns="0" bIns="0" rtlCol="0" anchor="t">
            <a:normAutofit lnSpcReduction="10000"/>
          </a:bodyPr>
          <a:lstStyle/>
          <a:p>
            <a:r>
              <a:rPr lang="en-US" dirty="0"/>
              <a:t>Sources of Relevant Information</a:t>
            </a:r>
          </a:p>
          <a:p>
            <a:r>
              <a:rPr lang="en-US" dirty="0"/>
              <a:t>Sources for parents to contact to obtain assistance in understanding their rights, the IEP document, and special education protocols and procedures. </a:t>
            </a:r>
          </a:p>
          <a:p>
            <a:r>
              <a:rPr lang="en-US" dirty="0"/>
              <a:t>Description of other options that the IEP team considered and the reasons why those options were rejected</a:t>
            </a:r>
          </a:p>
          <a:p>
            <a:r>
              <a:rPr lang="en-US" dirty="0"/>
              <a:t>A description of other factors that are relevant to the agency’s proposal or refusal </a:t>
            </a:r>
          </a:p>
          <a:p>
            <a:endParaRPr lang="en-US" dirty="0"/>
          </a:p>
        </p:txBody>
      </p:sp>
      <p:graphicFrame>
        <p:nvGraphicFramePr>
          <p:cNvPr id="8" name="Object 7">
            <a:extLst>
              <a:ext uri="{FF2B5EF4-FFF2-40B4-BE49-F238E27FC236}">
                <a16:creationId xmlns:a16="http://schemas.microsoft.com/office/drawing/2014/main" id="{F5C2F0B7-2E8B-BB78-8AD5-06E755D2747B}"/>
              </a:ext>
            </a:extLst>
          </p:cNvPr>
          <p:cNvGraphicFramePr>
            <a:graphicFrameLocks noChangeAspect="1"/>
          </p:cNvGraphicFramePr>
          <p:nvPr>
            <p:extLst>
              <p:ext uri="{D42A27DB-BD31-4B8C-83A1-F6EECF244321}">
                <p14:modId xmlns:p14="http://schemas.microsoft.com/office/powerpoint/2010/main" val="2795902910"/>
              </p:ext>
            </p:extLst>
          </p:nvPr>
        </p:nvGraphicFramePr>
        <p:xfrm>
          <a:off x="1170088" y="256947"/>
          <a:ext cx="4857086" cy="6283794"/>
        </p:xfrm>
        <a:graphic>
          <a:graphicData uri="http://schemas.openxmlformats.org/presentationml/2006/ole">
            <mc:AlternateContent xmlns:mc="http://schemas.openxmlformats.org/markup-compatibility/2006">
              <mc:Choice xmlns:v="urn:schemas-microsoft-com:vml" Requires="v">
                <p:oleObj name="Acrobat Document" r:id="rId2" imgW="4663440" imgH="6034757" progId="Acrobat.Document.DC">
                  <p:embed/>
                </p:oleObj>
              </mc:Choice>
              <mc:Fallback>
                <p:oleObj name="Acrobat Document" r:id="rId2" imgW="4663440" imgH="6034757" progId="Acrobat.Document.DC">
                  <p:embed/>
                  <p:pic>
                    <p:nvPicPr>
                      <p:cNvPr id="8" name="Object 7">
                        <a:extLst>
                          <a:ext uri="{FF2B5EF4-FFF2-40B4-BE49-F238E27FC236}">
                            <a16:creationId xmlns:a16="http://schemas.microsoft.com/office/drawing/2014/main" id="{F5C2F0B7-2E8B-BB78-8AD5-06E755D2747B}"/>
                          </a:ext>
                        </a:extLst>
                      </p:cNvPr>
                      <p:cNvPicPr/>
                      <p:nvPr/>
                    </p:nvPicPr>
                    <p:blipFill>
                      <a:blip r:embed="rId3"/>
                      <a:stretch>
                        <a:fillRect/>
                      </a:stretch>
                    </p:blipFill>
                    <p:spPr>
                      <a:xfrm>
                        <a:off x="1170088" y="256947"/>
                        <a:ext cx="4857086" cy="6283794"/>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185013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B1313-9E82-4CE1-A8B6-230508C241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1EB4D-804F-58B0-86AE-3719ACD0FD66}"/>
              </a:ext>
            </a:extLst>
          </p:cNvPr>
          <p:cNvSpPr>
            <a:spLocks noGrp="1"/>
          </p:cNvSpPr>
          <p:nvPr>
            <p:ph type="title"/>
          </p:nvPr>
        </p:nvSpPr>
        <p:spPr>
          <a:xfrm>
            <a:off x="5078952" y="479531"/>
            <a:ext cx="5333410" cy="1463040"/>
          </a:xfrm>
          <a:noFill/>
        </p:spPr>
        <p:txBody>
          <a:bodyPr lIns="0" tIns="0" rIns="0" bIns="0" anchor="ctr" anchorCtr="0">
            <a:noAutofit/>
          </a:bodyPr>
          <a:lstStyle/>
          <a:p>
            <a:r>
              <a:rPr lang="en-US"/>
              <a:t>“Do’s </a:t>
            </a:r>
            <a:r>
              <a:rPr lang="en-US" dirty="0"/>
              <a:t>and Don’ts” </a:t>
            </a:r>
            <a:br>
              <a:rPr lang="en-US" dirty="0"/>
            </a:br>
            <a:r>
              <a:rPr lang="en-US" dirty="0"/>
              <a:t>of the PWN</a:t>
            </a:r>
          </a:p>
        </p:txBody>
      </p:sp>
      <p:sp>
        <p:nvSpPr>
          <p:cNvPr id="46" name="Content Placeholder 45">
            <a:extLst>
              <a:ext uri="{FF2B5EF4-FFF2-40B4-BE49-F238E27FC236}">
                <a16:creationId xmlns:a16="http://schemas.microsoft.com/office/drawing/2014/main" id="{76CBCDD2-929D-C290-8A66-BD0F6B1414B7}"/>
              </a:ext>
            </a:extLst>
          </p:cNvPr>
          <p:cNvSpPr>
            <a:spLocks noGrp="1"/>
          </p:cNvSpPr>
          <p:nvPr>
            <p:ph sz="quarter" idx="11"/>
          </p:nvPr>
        </p:nvSpPr>
        <p:spPr>
          <a:xfrm>
            <a:off x="727587" y="3337313"/>
            <a:ext cx="5112773" cy="2901991"/>
          </a:xfrm>
        </p:spPr>
        <p:txBody>
          <a:bodyPr>
            <a:normAutofit/>
          </a:bodyPr>
          <a:lstStyle/>
          <a:p>
            <a:r>
              <a:rPr lang="en-US" b="1" dirty="0"/>
              <a:t>YES, PLEASE!!</a:t>
            </a:r>
          </a:p>
          <a:p>
            <a:pPr lvl="0"/>
            <a:r>
              <a:rPr lang="en-US" dirty="0"/>
              <a:t>Use clear and specific language to ensure parents understand the implications. </a:t>
            </a:r>
          </a:p>
          <a:p>
            <a:pPr lvl="0"/>
            <a:r>
              <a:rPr lang="en-US" dirty="0"/>
              <a:t>Include specific information or examples of data shared during the meeting.</a:t>
            </a:r>
          </a:p>
          <a:p>
            <a:pPr lvl="0"/>
            <a:r>
              <a:rPr lang="en-US" dirty="0"/>
              <a:t>Document parent input and any questions or concerns that they have during the meeting.</a:t>
            </a:r>
          </a:p>
          <a:p>
            <a:endParaRPr lang="en-US" dirty="0"/>
          </a:p>
        </p:txBody>
      </p:sp>
      <p:sp>
        <p:nvSpPr>
          <p:cNvPr id="44" name="Content Placeholder 43">
            <a:extLst>
              <a:ext uri="{FF2B5EF4-FFF2-40B4-BE49-F238E27FC236}">
                <a16:creationId xmlns:a16="http://schemas.microsoft.com/office/drawing/2014/main" id="{418B010B-8DBE-D49B-5583-7D5ED8668CCA}"/>
              </a:ext>
            </a:extLst>
          </p:cNvPr>
          <p:cNvSpPr>
            <a:spLocks noGrp="1"/>
          </p:cNvSpPr>
          <p:nvPr>
            <p:ph sz="quarter" idx="10"/>
          </p:nvPr>
        </p:nvSpPr>
        <p:spPr>
          <a:xfrm>
            <a:off x="6635791" y="3087328"/>
            <a:ext cx="4828622" cy="3401962"/>
          </a:xfrm>
        </p:spPr>
        <p:txBody>
          <a:bodyPr>
            <a:normAutofit/>
          </a:bodyPr>
          <a:lstStyle/>
          <a:p>
            <a:r>
              <a:rPr lang="en-US" b="1" dirty="0"/>
              <a:t>NOOOOOO!!!!</a:t>
            </a:r>
          </a:p>
          <a:p>
            <a:pPr lvl="0"/>
            <a:r>
              <a:rPr lang="en-US" dirty="0"/>
              <a:t>Do not write “N/A” in any of the boxes of the PWN.</a:t>
            </a:r>
          </a:p>
          <a:p>
            <a:pPr lvl="0"/>
            <a:r>
              <a:rPr lang="en-US" dirty="0"/>
              <a:t>Avoid ambiguity or the use of vague terminology.</a:t>
            </a:r>
          </a:p>
          <a:p>
            <a:pPr lvl="0"/>
            <a:r>
              <a:rPr lang="en-US" dirty="0"/>
              <a:t>Do not assume parents understand the acronyms included in the PWN.</a:t>
            </a:r>
          </a:p>
          <a:p>
            <a:pPr lvl="0"/>
            <a:r>
              <a:rPr lang="en-US" dirty="0"/>
              <a:t>Do not forget that data should drive every decision made by the IEP team.</a:t>
            </a:r>
          </a:p>
          <a:p>
            <a:endParaRPr lang="en-US" dirty="0"/>
          </a:p>
        </p:txBody>
      </p:sp>
      <p:pic>
        <p:nvPicPr>
          <p:cNvPr id="16" name="Picture Placeholder 11">
            <a:extLst>
              <a:ext uri="{FF2B5EF4-FFF2-40B4-BE49-F238E27FC236}">
                <a16:creationId xmlns:a16="http://schemas.microsoft.com/office/drawing/2014/main" id="{2B6A3648-7177-1124-6C62-6939BA41F851}"/>
              </a:ext>
            </a:extLst>
          </p:cNvPr>
          <p:cNvPicPr>
            <a:picLocks noChangeAspect="1"/>
          </p:cNvPicPr>
          <p:nvPr/>
        </p:nvPicPr>
        <p:blipFill>
          <a:blip r:embed="rId2"/>
          <a:srcRect l="1884" t="1829" r="1884" b="1829"/>
          <a:stretch>
            <a:fillRect/>
          </a:stretch>
        </p:blipFill>
        <p:spPr>
          <a:xfrm rot="21330487">
            <a:off x="423962" y="251965"/>
            <a:ext cx="3836002" cy="2842481"/>
          </a:xfrm>
          <a:prstGeom prst="rect">
            <a:avLst/>
          </a:prstGeom>
          <a:ln w="15875">
            <a:solidFill>
              <a:schemeClr val="tx1"/>
            </a:solidFill>
          </a:ln>
        </p:spPr>
      </p:pic>
      <p:pic>
        <p:nvPicPr>
          <p:cNvPr id="4" name="Picture 3">
            <a:extLst>
              <a:ext uri="{FF2B5EF4-FFF2-40B4-BE49-F238E27FC236}">
                <a16:creationId xmlns:a16="http://schemas.microsoft.com/office/drawing/2014/main" id="{EAF6B6E6-5996-FEB1-F9EB-9E4A50749DA3}"/>
              </a:ext>
            </a:extLst>
          </p:cNvPr>
          <p:cNvPicPr>
            <a:picLocks noChangeAspect="1"/>
          </p:cNvPicPr>
          <p:nvPr/>
        </p:nvPicPr>
        <p:blipFill>
          <a:blip r:embed="rId3"/>
          <a:stretch>
            <a:fillRect/>
          </a:stretch>
        </p:blipFill>
        <p:spPr>
          <a:xfrm rot="21012524">
            <a:off x="9887361" y="2150581"/>
            <a:ext cx="1979735" cy="1186330"/>
          </a:xfrm>
          <a:prstGeom prst="rect">
            <a:avLst/>
          </a:prstGeom>
          <a:ln w="15875">
            <a:solidFill>
              <a:schemeClr val="accent4"/>
            </a:solidFill>
          </a:ln>
        </p:spPr>
      </p:pic>
      <p:pic>
        <p:nvPicPr>
          <p:cNvPr id="5" name="Picture 4">
            <a:extLst>
              <a:ext uri="{FF2B5EF4-FFF2-40B4-BE49-F238E27FC236}">
                <a16:creationId xmlns:a16="http://schemas.microsoft.com/office/drawing/2014/main" id="{F50C0ED6-025C-4DAC-F3BB-91A959CFE59D}"/>
              </a:ext>
            </a:extLst>
          </p:cNvPr>
          <p:cNvPicPr>
            <a:picLocks noChangeAspect="1"/>
          </p:cNvPicPr>
          <p:nvPr/>
        </p:nvPicPr>
        <p:blipFill>
          <a:blip r:embed="rId4"/>
          <a:stretch>
            <a:fillRect/>
          </a:stretch>
        </p:blipFill>
        <p:spPr>
          <a:xfrm rot="515239">
            <a:off x="10426870" y="574344"/>
            <a:ext cx="1384341" cy="1523438"/>
          </a:xfrm>
          <a:prstGeom prst="rect">
            <a:avLst/>
          </a:prstGeom>
          <a:ln w="15875">
            <a:solidFill>
              <a:schemeClr val="accent4"/>
            </a:solidFill>
          </a:ln>
        </p:spPr>
      </p:pic>
    </p:spTree>
    <p:extLst>
      <p:ext uri="{BB962C8B-B14F-4D97-AF65-F5344CB8AC3E}">
        <p14:creationId xmlns:p14="http://schemas.microsoft.com/office/powerpoint/2010/main" val="240270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anim calcmode="lin" valueType="num">
                                      <p:cBhvr>
                                        <p:cTn id="7" dur="500" fill="hold"/>
                                        <p:tgtEl>
                                          <p:spTgt spid="4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6">
                                            <p:txEl>
                                              <p:pRg st="1" end="1"/>
                                            </p:txEl>
                                          </p:spTgt>
                                        </p:tgtEl>
                                        <p:attrNameLst>
                                          <p:attrName>style.visibility</p:attrName>
                                        </p:attrNameLst>
                                      </p:cBhvr>
                                      <p:to>
                                        <p:strVal val="visible"/>
                                      </p:to>
                                    </p:set>
                                    <p:anim calcmode="lin" valueType="num">
                                      <p:cBhvr>
                                        <p:cTn id="14" dur="500" fill="hold"/>
                                        <p:tgtEl>
                                          <p:spTgt spid="46">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6">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6">
                                            <p:txEl>
                                              <p:pRg st="2" end="2"/>
                                            </p:txEl>
                                          </p:spTgt>
                                        </p:tgtEl>
                                        <p:attrNameLst>
                                          <p:attrName>style.visibility</p:attrName>
                                        </p:attrNameLst>
                                      </p:cBhvr>
                                      <p:to>
                                        <p:strVal val="visible"/>
                                      </p:to>
                                    </p:set>
                                    <p:anim calcmode="lin" valueType="num">
                                      <p:cBhvr>
                                        <p:cTn id="21" dur="500" fill="hold"/>
                                        <p:tgtEl>
                                          <p:spTgt spid="46">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6">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6">
                                            <p:txEl>
                                              <p:pRg st="3" end="3"/>
                                            </p:txEl>
                                          </p:spTgt>
                                        </p:tgtEl>
                                        <p:attrNameLst>
                                          <p:attrName>style.visibility</p:attrName>
                                        </p:attrNameLst>
                                      </p:cBhvr>
                                      <p:to>
                                        <p:strVal val="visible"/>
                                      </p:to>
                                    </p:set>
                                    <p:anim calcmode="lin" valueType="num">
                                      <p:cBhvr>
                                        <p:cTn id="28" dur="500" fill="hold"/>
                                        <p:tgtEl>
                                          <p:spTgt spid="46">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6">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4">
                                            <p:txEl>
                                              <p:pRg st="0" end="0"/>
                                            </p:txEl>
                                          </p:spTgt>
                                        </p:tgtEl>
                                        <p:attrNameLst>
                                          <p:attrName>style.visibility</p:attrName>
                                        </p:attrNameLst>
                                      </p:cBhvr>
                                      <p:to>
                                        <p:strVal val="visible"/>
                                      </p:to>
                                    </p:set>
                                    <p:anim calcmode="lin" valueType="num">
                                      <p:cBhvr>
                                        <p:cTn id="35"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44">
                                            <p:txEl>
                                              <p:pRg st="0" end="0"/>
                                            </p:txEl>
                                          </p:spTgt>
                                        </p:tgtEl>
                                        <p:attrNameLst>
                                          <p:attrName>ppt_h</p:attrName>
                                        </p:attrNameLst>
                                      </p:cBhvr>
                                      <p:tavLst>
                                        <p:tav tm="0">
                                          <p:val>
                                            <p:fltVal val="0"/>
                                          </p:val>
                                        </p:tav>
                                        <p:tav tm="100000">
                                          <p:val>
                                            <p:strVal val="#ppt_h"/>
                                          </p:val>
                                        </p:tav>
                                      </p:tavLst>
                                    </p:anim>
                                    <p:animEffect transition="in" filter="fade">
                                      <p:cBhvr>
                                        <p:cTn id="37" dur="500"/>
                                        <p:tgtEl>
                                          <p:spTgt spid="4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4">
                                            <p:txEl>
                                              <p:pRg st="1" end="1"/>
                                            </p:txEl>
                                          </p:spTgt>
                                        </p:tgtEl>
                                        <p:attrNameLst>
                                          <p:attrName>style.visibility</p:attrName>
                                        </p:attrNameLst>
                                      </p:cBhvr>
                                      <p:to>
                                        <p:strVal val="visible"/>
                                      </p:to>
                                    </p:set>
                                    <p:anim calcmode="lin" valueType="num">
                                      <p:cBhvr>
                                        <p:cTn id="42" dur="500" fill="hold"/>
                                        <p:tgtEl>
                                          <p:spTgt spid="44">
                                            <p:txEl>
                                              <p:pRg st="1" end="1"/>
                                            </p:txEl>
                                          </p:spTgt>
                                        </p:tgtEl>
                                        <p:attrNameLst>
                                          <p:attrName>ppt_w</p:attrName>
                                        </p:attrNameLst>
                                      </p:cBhvr>
                                      <p:tavLst>
                                        <p:tav tm="0">
                                          <p:val>
                                            <p:fltVal val="0"/>
                                          </p:val>
                                        </p:tav>
                                        <p:tav tm="100000">
                                          <p:val>
                                            <p:strVal val="#ppt_w"/>
                                          </p:val>
                                        </p:tav>
                                      </p:tavLst>
                                    </p:anim>
                                    <p:anim calcmode="lin" valueType="num">
                                      <p:cBhvr>
                                        <p:cTn id="43" dur="500" fill="hold"/>
                                        <p:tgtEl>
                                          <p:spTgt spid="44">
                                            <p:txEl>
                                              <p:pRg st="1" end="1"/>
                                            </p:txEl>
                                          </p:spTgt>
                                        </p:tgtEl>
                                        <p:attrNameLst>
                                          <p:attrName>ppt_h</p:attrName>
                                        </p:attrNameLst>
                                      </p:cBhvr>
                                      <p:tavLst>
                                        <p:tav tm="0">
                                          <p:val>
                                            <p:fltVal val="0"/>
                                          </p:val>
                                        </p:tav>
                                        <p:tav tm="100000">
                                          <p:val>
                                            <p:strVal val="#ppt_h"/>
                                          </p:val>
                                        </p:tav>
                                      </p:tavLst>
                                    </p:anim>
                                    <p:animEffect transition="in" filter="fade">
                                      <p:cBhvr>
                                        <p:cTn id="44" dur="500"/>
                                        <p:tgtEl>
                                          <p:spTgt spid="44">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44">
                                            <p:txEl>
                                              <p:pRg st="2" end="2"/>
                                            </p:txEl>
                                          </p:spTgt>
                                        </p:tgtEl>
                                        <p:attrNameLst>
                                          <p:attrName>style.visibility</p:attrName>
                                        </p:attrNameLst>
                                      </p:cBhvr>
                                      <p:to>
                                        <p:strVal val="visible"/>
                                      </p:to>
                                    </p:set>
                                    <p:anim calcmode="lin" valueType="num">
                                      <p:cBhvr>
                                        <p:cTn id="49" dur="500" fill="hold"/>
                                        <p:tgtEl>
                                          <p:spTgt spid="44">
                                            <p:txEl>
                                              <p:pRg st="2" end="2"/>
                                            </p:txEl>
                                          </p:spTgt>
                                        </p:tgtEl>
                                        <p:attrNameLst>
                                          <p:attrName>ppt_w</p:attrName>
                                        </p:attrNameLst>
                                      </p:cBhvr>
                                      <p:tavLst>
                                        <p:tav tm="0">
                                          <p:val>
                                            <p:fltVal val="0"/>
                                          </p:val>
                                        </p:tav>
                                        <p:tav tm="100000">
                                          <p:val>
                                            <p:strVal val="#ppt_w"/>
                                          </p:val>
                                        </p:tav>
                                      </p:tavLst>
                                    </p:anim>
                                    <p:anim calcmode="lin" valueType="num">
                                      <p:cBhvr>
                                        <p:cTn id="50" dur="500" fill="hold"/>
                                        <p:tgtEl>
                                          <p:spTgt spid="44">
                                            <p:txEl>
                                              <p:pRg st="2" end="2"/>
                                            </p:txEl>
                                          </p:spTgt>
                                        </p:tgtEl>
                                        <p:attrNameLst>
                                          <p:attrName>ppt_h</p:attrName>
                                        </p:attrNameLst>
                                      </p:cBhvr>
                                      <p:tavLst>
                                        <p:tav tm="0">
                                          <p:val>
                                            <p:fltVal val="0"/>
                                          </p:val>
                                        </p:tav>
                                        <p:tav tm="100000">
                                          <p:val>
                                            <p:strVal val="#ppt_h"/>
                                          </p:val>
                                        </p:tav>
                                      </p:tavLst>
                                    </p:anim>
                                    <p:animEffect transition="in" filter="fade">
                                      <p:cBhvr>
                                        <p:cTn id="51" dur="500"/>
                                        <p:tgtEl>
                                          <p:spTgt spid="44">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44">
                                            <p:txEl>
                                              <p:pRg st="3" end="3"/>
                                            </p:txEl>
                                          </p:spTgt>
                                        </p:tgtEl>
                                        <p:attrNameLst>
                                          <p:attrName>style.visibility</p:attrName>
                                        </p:attrNameLst>
                                      </p:cBhvr>
                                      <p:to>
                                        <p:strVal val="visible"/>
                                      </p:to>
                                    </p:set>
                                    <p:anim calcmode="lin" valueType="num">
                                      <p:cBhvr>
                                        <p:cTn id="56" dur="500" fill="hold"/>
                                        <p:tgtEl>
                                          <p:spTgt spid="44">
                                            <p:txEl>
                                              <p:pRg st="3" end="3"/>
                                            </p:txEl>
                                          </p:spTgt>
                                        </p:tgtEl>
                                        <p:attrNameLst>
                                          <p:attrName>ppt_w</p:attrName>
                                        </p:attrNameLst>
                                      </p:cBhvr>
                                      <p:tavLst>
                                        <p:tav tm="0">
                                          <p:val>
                                            <p:fltVal val="0"/>
                                          </p:val>
                                        </p:tav>
                                        <p:tav tm="100000">
                                          <p:val>
                                            <p:strVal val="#ppt_w"/>
                                          </p:val>
                                        </p:tav>
                                      </p:tavLst>
                                    </p:anim>
                                    <p:anim calcmode="lin" valueType="num">
                                      <p:cBhvr>
                                        <p:cTn id="57" dur="500" fill="hold"/>
                                        <p:tgtEl>
                                          <p:spTgt spid="44">
                                            <p:txEl>
                                              <p:pRg st="3" end="3"/>
                                            </p:txEl>
                                          </p:spTgt>
                                        </p:tgtEl>
                                        <p:attrNameLst>
                                          <p:attrName>ppt_h</p:attrName>
                                        </p:attrNameLst>
                                      </p:cBhvr>
                                      <p:tavLst>
                                        <p:tav tm="0">
                                          <p:val>
                                            <p:fltVal val="0"/>
                                          </p:val>
                                        </p:tav>
                                        <p:tav tm="100000">
                                          <p:val>
                                            <p:strVal val="#ppt_h"/>
                                          </p:val>
                                        </p:tav>
                                      </p:tavLst>
                                    </p:anim>
                                    <p:animEffect transition="in" filter="fade">
                                      <p:cBhvr>
                                        <p:cTn id="58" dur="500"/>
                                        <p:tgtEl>
                                          <p:spTgt spid="44">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44">
                                            <p:txEl>
                                              <p:pRg st="4" end="4"/>
                                            </p:txEl>
                                          </p:spTgt>
                                        </p:tgtEl>
                                        <p:attrNameLst>
                                          <p:attrName>style.visibility</p:attrName>
                                        </p:attrNameLst>
                                      </p:cBhvr>
                                      <p:to>
                                        <p:strVal val="visible"/>
                                      </p:to>
                                    </p:set>
                                    <p:anim calcmode="lin" valueType="num">
                                      <p:cBhvr>
                                        <p:cTn id="63" dur="500" fill="hold"/>
                                        <p:tgtEl>
                                          <p:spTgt spid="44">
                                            <p:txEl>
                                              <p:pRg st="4" end="4"/>
                                            </p:txEl>
                                          </p:spTgt>
                                        </p:tgtEl>
                                        <p:attrNameLst>
                                          <p:attrName>ppt_w</p:attrName>
                                        </p:attrNameLst>
                                      </p:cBhvr>
                                      <p:tavLst>
                                        <p:tav tm="0">
                                          <p:val>
                                            <p:fltVal val="0"/>
                                          </p:val>
                                        </p:tav>
                                        <p:tav tm="100000">
                                          <p:val>
                                            <p:strVal val="#ppt_w"/>
                                          </p:val>
                                        </p:tav>
                                      </p:tavLst>
                                    </p:anim>
                                    <p:anim calcmode="lin" valueType="num">
                                      <p:cBhvr>
                                        <p:cTn id="64" dur="500" fill="hold"/>
                                        <p:tgtEl>
                                          <p:spTgt spid="44">
                                            <p:txEl>
                                              <p:pRg st="4" end="4"/>
                                            </p:txEl>
                                          </p:spTgt>
                                        </p:tgtEl>
                                        <p:attrNameLst>
                                          <p:attrName>ppt_h</p:attrName>
                                        </p:attrNameLst>
                                      </p:cBhvr>
                                      <p:tavLst>
                                        <p:tav tm="0">
                                          <p:val>
                                            <p:fltVal val="0"/>
                                          </p:val>
                                        </p:tav>
                                        <p:tav tm="100000">
                                          <p:val>
                                            <p:strVal val="#ppt_h"/>
                                          </p:val>
                                        </p:tav>
                                      </p:tavLst>
                                    </p:anim>
                                    <p:animEffect transition="in" filter="fade">
                                      <p:cBhvr>
                                        <p:cTn id="65" dur="500"/>
                                        <p:tgtEl>
                                          <p:spTgt spid="4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uild="p"/>
      <p:bldP spid="4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46277A-A8D7-027D-9376-A876359BCF79}"/>
              </a:ext>
            </a:extLst>
          </p:cNvPr>
          <p:cNvSpPr>
            <a:spLocks noGrp="1"/>
          </p:cNvSpPr>
          <p:nvPr>
            <p:ph type="ctrTitle"/>
          </p:nvPr>
        </p:nvSpPr>
        <p:spPr/>
        <p:txBody>
          <a:bodyPr/>
          <a:lstStyle/>
          <a:p>
            <a:r>
              <a:rPr lang="en-US" dirty="0"/>
              <a:t>EXAMPLES</a:t>
            </a:r>
          </a:p>
        </p:txBody>
      </p:sp>
      <p:pic>
        <p:nvPicPr>
          <p:cNvPr id="12" name="Picture Placeholder 11">
            <a:extLst>
              <a:ext uri="{FF2B5EF4-FFF2-40B4-BE49-F238E27FC236}">
                <a16:creationId xmlns:a16="http://schemas.microsoft.com/office/drawing/2014/main" id="{D79EDBD2-525C-6C25-BB55-1D6487D1B9A4}"/>
              </a:ext>
            </a:extLst>
          </p:cNvPr>
          <p:cNvPicPr>
            <a:picLocks noGrp="1" noChangeAspect="1"/>
          </p:cNvPicPr>
          <p:nvPr>
            <p:ph type="pic" sz="quarter" idx="16"/>
          </p:nvPr>
        </p:nvPicPr>
        <p:blipFill>
          <a:blip r:embed="rId2"/>
          <a:srcRect l="2500" r="2500"/>
          <a:stretch>
            <a:fillRect/>
          </a:stretch>
        </p:blipFill>
        <p:spPr>
          <a:xfrm>
            <a:off x="0" y="1691640"/>
            <a:ext cx="1737360" cy="1737360"/>
          </a:xfrm>
          <a:custGeom>
            <a:avLst/>
            <a:gdLst>
              <a:gd name="connsiteX0" fmla="*/ 0 w 1719072"/>
              <a:gd name="connsiteY0" fmla="*/ 0 h 1719072"/>
              <a:gd name="connsiteX1" fmla="*/ 1719072 w 1719072"/>
              <a:gd name="connsiteY1" fmla="*/ 0 h 1719072"/>
              <a:gd name="connsiteX2" fmla="*/ 1719072 w 1719072"/>
              <a:gd name="connsiteY2" fmla="*/ 1719072 h 1719072"/>
              <a:gd name="connsiteX3" fmla="*/ 0 w 1719072"/>
              <a:gd name="connsiteY3" fmla="*/ 1719072 h 1719072"/>
            </a:gdLst>
            <a:ahLst/>
            <a:cxnLst>
              <a:cxn ang="0">
                <a:pos x="connsiteX0" y="connsiteY0"/>
              </a:cxn>
              <a:cxn ang="0">
                <a:pos x="connsiteX1" y="connsiteY1"/>
              </a:cxn>
              <a:cxn ang="0">
                <a:pos x="connsiteX2" y="connsiteY2"/>
              </a:cxn>
              <a:cxn ang="0">
                <a:pos x="connsiteX3" y="connsiteY3"/>
              </a:cxn>
            </a:cxnLst>
            <a:rect l="l" t="t" r="r" b="b"/>
            <a:pathLst>
              <a:path w="1719072" h="1719072">
                <a:moveTo>
                  <a:pt x="0" y="0"/>
                </a:moveTo>
                <a:lnTo>
                  <a:pt x="1719072" y="0"/>
                </a:lnTo>
                <a:lnTo>
                  <a:pt x="1719072" y="1719072"/>
                </a:lnTo>
                <a:lnTo>
                  <a:pt x="0" y="1719072"/>
                </a:lnTo>
                <a:close/>
              </a:path>
            </a:pathLst>
          </a:custGeom>
        </p:spPr>
      </p:pic>
    </p:spTree>
    <p:extLst>
      <p:ext uri="{BB962C8B-B14F-4D97-AF65-F5344CB8AC3E}">
        <p14:creationId xmlns:p14="http://schemas.microsoft.com/office/powerpoint/2010/main" val="2039759441"/>
      </p:ext>
    </p:extLst>
  </p:cSld>
  <p:clrMapOvr>
    <a:masterClrMapping/>
  </p:clrMapOvr>
</p:sld>
</file>

<file path=ppt/theme/theme1.xml><?xml version="1.0" encoding="utf-8"?>
<a:theme xmlns:a="http://schemas.openxmlformats.org/drawingml/2006/main" name="Custom">
  <a:themeElements>
    <a:clrScheme name="Custom 178">
      <a:dk1>
        <a:sysClr val="windowText" lastClr="000000"/>
      </a:dk1>
      <a:lt1>
        <a:sysClr val="window" lastClr="FFFFFF"/>
      </a:lt1>
      <a:dk2>
        <a:srgbClr val="44546A"/>
      </a:dk2>
      <a:lt2>
        <a:srgbClr val="E7E6E6"/>
      </a:lt2>
      <a:accent1>
        <a:srgbClr val="D1353C"/>
      </a:accent1>
      <a:accent2>
        <a:srgbClr val="DB8802"/>
      </a:accent2>
      <a:accent3>
        <a:srgbClr val="D91D62"/>
      </a:accent3>
      <a:accent4>
        <a:srgbClr val="42529B"/>
      </a:accent4>
      <a:accent5>
        <a:srgbClr val="CBDA00"/>
      </a:accent5>
      <a:accent6>
        <a:srgbClr val="76DCFD"/>
      </a:accent6>
      <a:hlink>
        <a:srgbClr val="0563C1"/>
      </a:hlink>
      <a:folHlink>
        <a:srgbClr val="954F72"/>
      </a:folHlink>
    </a:clrScheme>
    <a:fontScheme name="Custom 61">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lorful conference presentation_V1_win32_EF_v3" id="{C1B0A8D0-9AA0-40AF-A770-3ACC1E8A96D3}" vid="{CB18F5D6-447A-4043-9583-16EEB5BF63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Background xmlns="71af3243-3dd4-4a8d-8c0d-dd76da1f02a5">false</Backgroun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DB28BE-4CC0-4691-9CA5-2BA850A67938}">
  <ds:schemaRefs>
    <ds:schemaRef ds:uri="http://schemas.microsoft.com/sharepoint/v3/contenttype/forms"/>
  </ds:schemaRefs>
</ds:datastoreItem>
</file>

<file path=customXml/itemProps2.xml><?xml version="1.0" encoding="utf-8"?>
<ds:datastoreItem xmlns:ds="http://schemas.openxmlformats.org/officeDocument/2006/customXml" ds:itemID="{5C03C5E8-6E73-4A29-90A5-6BDD54A3FA10}">
  <ds:schemaRefs>
    <ds:schemaRef ds:uri="230e9df3-be65-4c73-a93b-d1236ebd677e"/>
    <ds:schemaRef ds:uri="71af3243-3dd4-4a8d-8c0d-dd76da1f02a5"/>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40172974-42F8-4DE5-A936-8FC698C36730}">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Colorful conference presentation</Template>
  <TotalTime>1480</TotalTime>
  <Words>3141</Words>
  <Application>Microsoft Office PowerPoint</Application>
  <PresentationFormat>Widescreen</PresentationFormat>
  <Paragraphs>130</Paragraphs>
  <Slides>21</Slides>
  <Notes>3</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6" baseType="lpstr">
      <vt:lpstr>Arial</vt:lpstr>
      <vt:lpstr>Calibri</vt:lpstr>
      <vt:lpstr>Gill Sans Nova</vt:lpstr>
      <vt:lpstr>Custom</vt:lpstr>
      <vt:lpstr>Acrobat Document</vt:lpstr>
      <vt:lpstr>Polishing the PWN</vt:lpstr>
      <vt:lpstr>What is the Prior Written Notice</vt:lpstr>
      <vt:lpstr>IDEA-20 U.S.C. 1415 (b)(3), (b)(4), and (c)(1)   Key Requirements of the Statute</vt:lpstr>
      <vt:lpstr>The PWN ensures transparency by formally documenting what the school plans to do, what it refuses to do, and the reasoning behind it.</vt:lpstr>
      <vt:lpstr>Functions of the PWN</vt:lpstr>
      <vt:lpstr>Key Elements of the PWN</vt:lpstr>
      <vt:lpstr>Key Elements of the PWN</vt:lpstr>
      <vt:lpstr>“Do’s and Don’ts”  of the PWN</vt:lpstr>
      <vt:lpstr>EXAMPLES</vt:lpstr>
      <vt:lpstr>Proposals and why?</vt:lpstr>
      <vt:lpstr>PowerPoint Presentation</vt:lpstr>
      <vt:lpstr>Refusals and why?</vt:lpstr>
      <vt:lpstr>Sources of relevant information &amp;  Sources for parents to seek assistance</vt:lpstr>
      <vt:lpstr>Other options considered &amp; why rejected</vt:lpstr>
      <vt:lpstr>Other options considered &amp; why rejected Other factors relevant to the agency’s proposal or rejection </vt:lpstr>
      <vt:lpstr>NON-EXAMPLES</vt:lpstr>
      <vt:lpstr>PowerPoint Presentation</vt:lpstr>
      <vt:lpstr>PowerPoint Presentation</vt:lpstr>
      <vt:lpstr>PowerPoint Presentation</vt:lpstr>
      <vt:lpstr>Key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Lori Stewart</dc:creator>
  <cp:lastModifiedBy>Stewart Lori</cp:lastModifiedBy>
  <cp:revision>9</cp:revision>
  <dcterms:created xsi:type="dcterms:W3CDTF">2026-07-23T15:44:10Z</dcterms:created>
  <dcterms:modified xsi:type="dcterms:W3CDTF">2026-08-13T11:06:12Z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