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87" r:id="rId6"/>
    <p:sldId id="283" r:id="rId7"/>
    <p:sldId id="284" r:id="rId8"/>
    <p:sldId id="285" r:id="rId9"/>
    <p:sldId id="286" r:id="rId10"/>
    <p:sldId id="260" r:id="rId11"/>
    <p:sldId id="262" r:id="rId12"/>
    <p:sldId id="263" r:id="rId13"/>
    <p:sldId id="264" r:id="rId14"/>
    <p:sldId id="265" r:id="rId15"/>
    <p:sldId id="281" r:id="rId16"/>
    <p:sldId id="292" r:id="rId17"/>
    <p:sldId id="269" r:id="rId18"/>
    <p:sldId id="266" r:id="rId19"/>
    <p:sldId id="267" r:id="rId20"/>
    <p:sldId id="272" r:id="rId21"/>
    <p:sldId id="274" r:id="rId22"/>
    <p:sldId id="273" r:id="rId23"/>
    <p:sldId id="276" r:id="rId24"/>
    <p:sldId id="275" r:id="rId25"/>
    <p:sldId id="278" r:id="rId26"/>
    <p:sldId id="282" r:id="rId27"/>
    <p:sldId id="280" r:id="rId2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CB5D27-FF29-40A1-9102-379377F2D74D}" v="230" dt="2026-09-10T16:19:27.235"/>
    <p1510:client id="{AE9EC546-8301-4C34-A614-9C9520393ED9}" v="130" dt="2026-09-10T16:08:05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Tagai" userId="S::tagaid@resa.net::c25cdf96-05e8-46d7-9966-74b05191d271" providerId="AD" clId="Web-{9E8F0E84-7488-F2B7-7704-1EF4090102F0}"/>
    <pc:docChg chg="addSld delSld modSld">
      <pc:chgData name="Danielle Tagai" userId="S::tagaid@resa.net::c25cdf96-05e8-46d7-9966-74b05191d271" providerId="AD" clId="Web-{9E8F0E84-7488-F2B7-7704-1EF4090102F0}" dt="2026-09-02T12:26:36.933" v="716" actId="1076"/>
      <pc:docMkLst>
        <pc:docMk/>
      </pc:docMkLst>
      <pc:sldChg chg="modSp">
        <pc:chgData name="Danielle Tagai" userId="S::tagaid@resa.net::c25cdf96-05e8-46d7-9966-74b05191d271" providerId="AD" clId="Web-{9E8F0E84-7488-F2B7-7704-1EF4090102F0}" dt="2026-09-01T17:44:12.406" v="206" actId="20577"/>
        <pc:sldMkLst>
          <pc:docMk/>
          <pc:sldMk cId="0" sldId="256"/>
        </pc:sldMkLst>
        <pc:spChg chg="mod">
          <ac:chgData name="Danielle Tagai" userId="S::tagaid@resa.net::c25cdf96-05e8-46d7-9966-74b05191d271" providerId="AD" clId="Web-{9E8F0E84-7488-F2B7-7704-1EF4090102F0}" dt="2026-09-01T17:42:14.856" v="195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42:23.200" v="197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44:12.406" v="206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42:31.888" v="198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29:53.397" v="183" actId="20577"/>
          <ac:spMkLst>
            <pc:docMk/>
            <pc:sldMk cId="0" sldId="256"/>
            <ac:spMk id="10" creationId="{00000000-0000-0000-0000-000000000000}"/>
          </ac:spMkLst>
        </pc:spChg>
      </pc:sldChg>
      <pc:sldChg chg="addSp modSp">
        <pc:chgData name="Danielle Tagai" userId="S::tagaid@resa.net::c25cdf96-05e8-46d7-9966-74b05191d271" providerId="AD" clId="Web-{9E8F0E84-7488-F2B7-7704-1EF4090102F0}" dt="2026-09-01T17:41:23.152" v="192" actId="20577"/>
        <pc:sldMkLst>
          <pc:docMk/>
          <pc:sldMk cId="0" sldId="257"/>
        </pc:sldMkLst>
        <pc:spChg chg="mod">
          <ac:chgData name="Danielle Tagai" userId="S::tagaid@resa.net::c25cdf96-05e8-46d7-9966-74b05191d271" providerId="AD" clId="Web-{9E8F0E84-7488-F2B7-7704-1EF4090102F0}" dt="2026-09-01T17:41:23.152" v="192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41:16.261" v="191" actId="20577"/>
          <ac:spMkLst>
            <pc:docMk/>
            <pc:sldMk cId="0" sldId="257"/>
            <ac:spMk id="11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41:10.761" v="190" actId="20577"/>
          <ac:spMkLst>
            <pc:docMk/>
            <pc:sldMk cId="0" sldId="257"/>
            <ac:spMk id="15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37:33.410" v="184" actId="1076"/>
          <ac:spMkLst>
            <pc:docMk/>
            <pc:sldMk cId="0" sldId="257"/>
            <ac:spMk id="16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41:02.417" v="189" actId="20577"/>
          <ac:spMkLst>
            <pc:docMk/>
            <pc:sldMk cId="0" sldId="257"/>
            <ac:spMk id="19" creationId="{00000000-0000-0000-0000-000000000000}"/>
          </ac:spMkLst>
        </pc:spChg>
        <pc:spChg chg="add mod ord">
          <ac:chgData name="Danielle Tagai" userId="S::tagaid@resa.net::c25cdf96-05e8-46d7-9966-74b05191d271" providerId="AD" clId="Web-{9E8F0E84-7488-F2B7-7704-1EF4090102F0}" dt="2026-09-01T17:40:52.635" v="188"/>
          <ac:spMkLst>
            <pc:docMk/>
            <pc:sldMk cId="0" sldId="257"/>
            <ac:spMk id="23" creationId="{545C85C8-3061-588A-02C6-A990EC6EA1C8}"/>
          </ac:spMkLst>
        </pc:spChg>
      </pc:sldChg>
      <pc:sldChg chg="modSp">
        <pc:chgData name="Danielle Tagai" userId="S::tagaid@resa.net::c25cdf96-05e8-46d7-9966-74b05191d271" providerId="AD" clId="Web-{9E8F0E84-7488-F2B7-7704-1EF4090102F0}" dt="2026-09-02T11:58:59.454" v="689" actId="20577"/>
        <pc:sldMkLst>
          <pc:docMk/>
          <pc:sldMk cId="0" sldId="259"/>
        </pc:sldMkLst>
        <pc:spChg chg="mod">
          <ac:chgData name="Danielle Tagai" userId="S::tagaid@resa.net::c25cdf96-05e8-46d7-9966-74b05191d271" providerId="AD" clId="Web-{9E8F0E84-7488-F2B7-7704-1EF4090102F0}" dt="2026-09-02T11:55:38.758" v="631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28:05.261" v="357" actId="20577"/>
          <ac:spMkLst>
            <pc:docMk/>
            <pc:sldMk cId="0" sldId="259"/>
            <ac:spMk id="11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28:25.778" v="359" actId="20577"/>
          <ac:spMkLst>
            <pc:docMk/>
            <pc:sldMk cId="0" sldId="259"/>
            <ac:spMk id="15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2T11:58:59.454" v="689" actId="20577"/>
          <ac:spMkLst>
            <pc:docMk/>
            <pc:sldMk cId="0" sldId="259"/>
            <ac:spMk id="19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28:43.170" v="361" actId="20577"/>
          <ac:spMkLst>
            <pc:docMk/>
            <pc:sldMk cId="0" sldId="259"/>
            <ac:spMk id="23" creationId="{00000000-0000-0000-0000-000000000000}"/>
          </ac:spMkLst>
        </pc:spChg>
      </pc:sldChg>
      <pc:sldChg chg="modSp">
        <pc:chgData name="Danielle Tagai" userId="S::tagaid@resa.net::c25cdf96-05e8-46d7-9966-74b05191d271" providerId="AD" clId="Web-{9E8F0E84-7488-F2B7-7704-1EF4090102F0}" dt="2026-09-01T18:33:01.314" v="559" actId="20577"/>
        <pc:sldMkLst>
          <pc:docMk/>
          <pc:sldMk cId="0" sldId="260"/>
        </pc:sldMkLst>
        <pc:spChg chg="mod">
          <ac:chgData name="Danielle Tagai" userId="S::tagaid@resa.net::c25cdf96-05e8-46d7-9966-74b05191d271" providerId="AD" clId="Web-{9E8F0E84-7488-F2B7-7704-1EF4090102F0}" dt="2026-09-01T18:32:43.282" v="557" actId="20577"/>
          <ac:spMkLst>
            <pc:docMk/>
            <pc:sldMk cId="0" sldId="260"/>
            <ac:spMk id="9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2:53.079" v="558" actId="20577"/>
          <ac:spMkLst>
            <pc:docMk/>
            <pc:sldMk cId="0" sldId="260"/>
            <ac:spMk id="14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3:01.314" v="559" actId="20577"/>
          <ac:spMkLst>
            <pc:docMk/>
            <pc:sldMk cId="0" sldId="260"/>
            <ac:spMk id="19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2:12.029" v="556" actId="20577"/>
          <ac:spMkLst>
            <pc:docMk/>
            <pc:sldMk cId="0" sldId="260"/>
            <ac:spMk id="20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29:38.174" v="363" actId="20577"/>
          <ac:spMkLst>
            <pc:docMk/>
            <pc:sldMk cId="0" sldId="260"/>
            <ac:spMk id="21" creationId="{00000000-0000-0000-0000-000000000000}"/>
          </ac:spMkLst>
        </pc:spChg>
      </pc:sldChg>
      <pc:sldChg chg="modSp">
        <pc:chgData name="Danielle Tagai" userId="S::tagaid@resa.net::c25cdf96-05e8-46d7-9966-74b05191d271" providerId="AD" clId="Web-{9E8F0E84-7488-F2B7-7704-1EF4090102F0}" dt="2026-09-01T18:34:08.491" v="563" actId="20577"/>
        <pc:sldMkLst>
          <pc:docMk/>
          <pc:sldMk cId="0" sldId="262"/>
        </pc:sldMkLst>
        <pc:spChg chg="mod">
          <ac:chgData name="Danielle Tagai" userId="S::tagaid@resa.net::c25cdf96-05e8-46d7-9966-74b05191d271" providerId="AD" clId="Web-{9E8F0E84-7488-F2B7-7704-1EF4090102F0}" dt="2026-09-01T18:34:08.491" v="563" actId="20577"/>
          <ac:spMkLst>
            <pc:docMk/>
            <pc:sldMk cId="0" sldId="262"/>
            <ac:spMk id="24" creationId="{00000000-0000-0000-0000-000000000000}"/>
          </ac:spMkLst>
        </pc:spChg>
      </pc:sldChg>
      <pc:sldChg chg="modSp">
        <pc:chgData name="Danielle Tagai" userId="S::tagaid@resa.net::c25cdf96-05e8-46d7-9966-74b05191d271" providerId="AD" clId="Web-{9E8F0E84-7488-F2B7-7704-1EF4090102F0}" dt="2026-09-01T18:35:08.090" v="571" actId="20577"/>
        <pc:sldMkLst>
          <pc:docMk/>
          <pc:sldMk cId="0" sldId="263"/>
        </pc:sldMkLst>
        <pc:spChg chg="mod">
          <ac:chgData name="Danielle Tagai" userId="S::tagaid@resa.net::c25cdf96-05e8-46d7-9966-74b05191d271" providerId="AD" clId="Web-{9E8F0E84-7488-F2B7-7704-1EF4090102F0}" dt="2026-09-01T17:18:34.690" v="40" actId="20577"/>
          <ac:spMkLst>
            <pc:docMk/>
            <pc:sldMk cId="0" sldId="263"/>
            <ac:spMk id="3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4:48.510" v="568" actId="20577"/>
          <ac:spMkLst>
            <pc:docMk/>
            <pc:sldMk cId="0" sldId="263"/>
            <ac:spMk id="9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4:20.680" v="564" actId="20577"/>
          <ac:spMkLst>
            <pc:docMk/>
            <pc:sldMk cId="0" sldId="263"/>
            <ac:spMk id="11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4:54.557" v="569" actId="20577"/>
          <ac:spMkLst>
            <pc:docMk/>
            <pc:sldMk cId="0" sldId="263"/>
            <ac:spMk id="16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4:26.665" v="565" actId="20577"/>
          <ac:spMkLst>
            <pc:docMk/>
            <pc:sldMk cId="0" sldId="263"/>
            <ac:spMk id="18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5:02.495" v="570" actId="20577"/>
          <ac:spMkLst>
            <pc:docMk/>
            <pc:sldMk cId="0" sldId="263"/>
            <ac:spMk id="23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4:32.243" v="566" actId="20577"/>
          <ac:spMkLst>
            <pc:docMk/>
            <pc:sldMk cId="0" sldId="263"/>
            <ac:spMk id="25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5:08.090" v="571" actId="20577"/>
          <ac:spMkLst>
            <pc:docMk/>
            <pc:sldMk cId="0" sldId="263"/>
            <ac:spMk id="30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34:38.259" v="567" actId="20577"/>
          <ac:spMkLst>
            <pc:docMk/>
            <pc:sldMk cId="0" sldId="263"/>
            <ac:spMk id="32" creationId="{00000000-0000-0000-0000-000000000000}"/>
          </ac:spMkLst>
        </pc:spChg>
      </pc:sldChg>
      <pc:sldChg chg="modSp">
        <pc:chgData name="Danielle Tagai" userId="S::tagaid@resa.net::c25cdf96-05e8-46d7-9966-74b05191d271" providerId="AD" clId="Web-{9E8F0E84-7488-F2B7-7704-1EF4090102F0}" dt="2026-09-01T18:52:05.635" v="576" actId="20577"/>
        <pc:sldMkLst>
          <pc:docMk/>
          <pc:sldMk cId="0" sldId="264"/>
        </pc:sldMkLst>
        <pc:spChg chg="mod">
          <ac:chgData name="Danielle Tagai" userId="S::tagaid@resa.net::c25cdf96-05e8-46d7-9966-74b05191d271" providerId="AD" clId="Web-{9E8F0E84-7488-F2B7-7704-1EF4090102F0}" dt="2026-09-01T18:51:45.009" v="572" actId="20577"/>
          <ac:spMkLst>
            <pc:docMk/>
            <pc:sldMk cId="0" sldId="264"/>
            <ac:spMk id="8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51:51.790" v="573" actId="20577"/>
          <ac:spMkLst>
            <pc:docMk/>
            <pc:sldMk cId="0" sldId="264"/>
            <ac:spMk id="13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51:59.103" v="575" actId="1076"/>
          <ac:spMkLst>
            <pc:docMk/>
            <pc:sldMk cId="0" sldId="264"/>
            <ac:spMk id="14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52:05.635" v="576" actId="20577"/>
          <ac:spMkLst>
            <pc:docMk/>
            <pc:sldMk cId="0" sldId="264"/>
            <ac:spMk id="18" creationId="{00000000-0000-0000-0000-000000000000}"/>
          </ac:spMkLst>
        </pc:spChg>
      </pc:sldChg>
      <pc:sldChg chg="addSp delSp modSp">
        <pc:chgData name="Danielle Tagai" userId="S::tagaid@resa.net::c25cdf96-05e8-46d7-9966-74b05191d271" providerId="AD" clId="Web-{9E8F0E84-7488-F2B7-7704-1EF4090102F0}" dt="2026-09-02T12:21:51.889" v="710" actId="1076"/>
        <pc:sldMkLst>
          <pc:docMk/>
          <pc:sldMk cId="0" sldId="265"/>
        </pc:sldMkLst>
        <pc:spChg chg="mod">
          <ac:chgData name="Danielle Tagai" userId="S::tagaid@resa.net::c25cdf96-05e8-46d7-9966-74b05191d271" providerId="AD" clId="Web-{9E8F0E84-7488-F2B7-7704-1EF4090102F0}" dt="2026-09-02T12:06:55.771" v="699" actId="20577"/>
          <ac:spMkLst>
            <pc:docMk/>
            <pc:sldMk cId="0" sldId="265"/>
            <ac:spMk id="11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52:30.746" v="578" actId="14100"/>
          <ac:spMkLst>
            <pc:docMk/>
            <pc:sldMk cId="0" sldId="265"/>
            <ac:spMk id="13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52:41.950" v="579" actId="1076"/>
          <ac:spMkLst>
            <pc:docMk/>
            <pc:sldMk cId="0" sldId="265"/>
            <ac:spMk id="14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8:52:47.888" v="580" actId="1076"/>
          <ac:spMkLst>
            <pc:docMk/>
            <pc:sldMk cId="0" sldId="265"/>
            <ac:spMk id="15" creationId="{00000000-0000-0000-0000-000000000000}"/>
          </ac:spMkLst>
        </pc:spChg>
        <pc:picChg chg="add mod">
          <ac:chgData name="Danielle Tagai" userId="S::tagaid@resa.net::c25cdf96-05e8-46d7-9966-74b05191d271" providerId="AD" clId="Web-{9E8F0E84-7488-F2B7-7704-1EF4090102F0}" dt="2026-09-02T12:21:51.889" v="710" actId="1076"/>
          <ac:picMkLst>
            <pc:docMk/>
            <pc:sldMk cId="0" sldId="265"/>
            <ac:picMk id="2" creationId="{D85B7010-FDDA-8B29-2BF8-2FEA90E71806}"/>
          </ac:picMkLst>
        </pc:picChg>
      </pc:sldChg>
      <pc:sldChg chg="delSp">
        <pc:chgData name="Danielle Tagai" userId="S::tagaid@resa.net::c25cdf96-05e8-46d7-9966-74b05191d271" providerId="AD" clId="Web-{9E8F0E84-7488-F2B7-7704-1EF4090102F0}" dt="2026-09-01T17:18:13.439" v="38"/>
        <pc:sldMkLst>
          <pc:docMk/>
          <pc:sldMk cId="0" sldId="266"/>
        </pc:sldMkLst>
      </pc:sldChg>
      <pc:sldChg chg="modSp">
        <pc:chgData name="Danielle Tagai" userId="S::tagaid@resa.net::c25cdf96-05e8-46d7-9966-74b05191d271" providerId="AD" clId="Web-{9E8F0E84-7488-F2B7-7704-1EF4090102F0}" dt="2026-09-01T17:17:42.829" v="37" actId="20577"/>
        <pc:sldMkLst>
          <pc:docMk/>
          <pc:sldMk cId="0" sldId="267"/>
        </pc:sldMkLst>
        <pc:spChg chg="mod">
          <ac:chgData name="Danielle Tagai" userId="S::tagaid@resa.net::c25cdf96-05e8-46d7-9966-74b05191d271" providerId="AD" clId="Web-{9E8F0E84-7488-F2B7-7704-1EF4090102F0}" dt="2026-09-01T17:12:22.883" v="30" actId="20577"/>
          <ac:spMkLst>
            <pc:docMk/>
            <pc:sldMk cId="0" sldId="267"/>
            <ac:spMk id="8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6:52.750" v="32" actId="20577"/>
          <ac:spMkLst>
            <pc:docMk/>
            <pc:sldMk cId="0" sldId="267"/>
            <ac:spMk id="12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7:10.922" v="33" actId="20577"/>
          <ac:spMkLst>
            <pc:docMk/>
            <pc:sldMk cId="0" sldId="267"/>
            <ac:spMk id="14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7:20.891" v="34" actId="20577"/>
          <ac:spMkLst>
            <pc:docMk/>
            <pc:sldMk cId="0" sldId="267"/>
            <ac:spMk id="16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7:27.125" v="35" actId="20577"/>
          <ac:spMkLst>
            <pc:docMk/>
            <pc:sldMk cId="0" sldId="267"/>
            <ac:spMk id="18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7:34.735" v="36" actId="20577"/>
          <ac:spMkLst>
            <pc:docMk/>
            <pc:sldMk cId="0" sldId="267"/>
            <ac:spMk id="20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7:42.829" v="37" actId="20577"/>
          <ac:spMkLst>
            <pc:docMk/>
            <pc:sldMk cId="0" sldId="267"/>
            <ac:spMk id="22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12:35.539" v="31" actId="20577"/>
          <ac:spMkLst>
            <pc:docMk/>
            <pc:sldMk cId="0" sldId="267"/>
            <ac:spMk id="26" creationId="{00000000-0000-0000-0000-000000000000}"/>
          </ac:spMkLst>
        </pc:spChg>
      </pc:sldChg>
      <pc:sldChg chg="addSp modSp">
        <pc:chgData name="Danielle Tagai" userId="S::tagaid@resa.net::c25cdf96-05e8-46d7-9966-74b05191d271" providerId="AD" clId="Web-{9E8F0E84-7488-F2B7-7704-1EF4090102F0}" dt="2026-09-02T12:26:36.933" v="716" actId="1076"/>
        <pc:sldMkLst>
          <pc:docMk/>
          <pc:sldMk cId="0" sldId="269"/>
        </pc:sldMkLst>
        <pc:spChg chg="mod">
          <ac:chgData name="Danielle Tagai" userId="S::tagaid@resa.net::c25cdf96-05e8-46d7-9966-74b05191d271" providerId="AD" clId="Web-{9E8F0E84-7488-F2B7-7704-1EF4090102F0}" dt="2026-09-02T12:26:36.933" v="716" actId="1076"/>
          <ac:spMkLst>
            <pc:docMk/>
            <pc:sldMk cId="0" sldId="269"/>
            <ac:spMk id="15" creationId="{00000000-0000-0000-0000-000000000000}"/>
          </ac:spMkLst>
        </pc:spChg>
        <pc:picChg chg="add mod">
          <ac:chgData name="Danielle Tagai" userId="S::tagaid@resa.net::c25cdf96-05e8-46d7-9966-74b05191d271" providerId="AD" clId="Web-{9E8F0E84-7488-F2B7-7704-1EF4090102F0}" dt="2026-09-02T12:25:39.087" v="714" actId="1076"/>
          <ac:picMkLst>
            <pc:docMk/>
            <pc:sldMk cId="0" sldId="269"/>
            <ac:picMk id="24" creationId="{18AFD5F0-4A80-ABAF-E4E1-F347A6EF0289}"/>
          </ac:picMkLst>
        </pc:picChg>
      </pc:sldChg>
      <pc:sldChg chg="mod modShow">
        <pc:chgData name="Danielle Tagai" userId="S::tagaid@resa.net::c25cdf96-05e8-46d7-9966-74b05191d271" providerId="AD" clId="Web-{9E8F0E84-7488-F2B7-7704-1EF4090102F0}" dt="2026-09-01T17:22:01.337" v="43"/>
        <pc:sldMkLst>
          <pc:docMk/>
          <pc:sldMk cId="0" sldId="271"/>
        </pc:sldMkLst>
      </pc:sldChg>
      <pc:sldChg chg="mod modShow">
        <pc:chgData name="Danielle Tagai" userId="S::tagaid@resa.net::c25cdf96-05e8-46d7-9966-74b05191d271" providerId="AD" clId="Web-{9E8F0E84-7488-F2B7-7704-1EF4090102F0}" dt="2026-09-01T17:22:12.243" v="44"/>
        <pc:sldMkLst>
          <pc:docMk/>
          <pc:sldMk cId="0" sldId="273"/>
        </pc:sldMkLst>
      </pc:sldChg>
      <pc:sldChg chg="modSp">
        <pc:chgData name="Danielle Tagai" userId="S::tagaid@resa.net::c25cdf96-05e8-46d7-9966-74b05191d271" providerId="AD" clId="Web-{9E8F0E84-7488-F2B7-7704-1EF4090102F0}" dt="2026-09-01T17:23:07.182" v="49" actId="20577"/>
        <pc:sldMkLst>
          <pc:docMk/>
          <pc:sldMk cId="0" sldId="276"/>
        </pc:sldMkLst>
        <pc:spChg chg="mod">
          <ac:chgData name="Danielle Tagai" userId="S::tagaid@resa.net::c25cdf96-05e8-46d7-9966-74b05191d271" providerId="AD" clId="Web-{9E8F0E84-7488-F2B7-7704-1EF4090102F0}" dt="2026-09-01T17:22:40.619" v="45" actId="20577"/>
          <ac:spMkLst>
            <pc:docMk/>
            <pc:sldMk cId="0" sldId="276"/>
            <ac:spMk id="4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22:49.807" v="46" actId="20577"/>
          <ac:spMkLst>
            <pc:docMk/>
            <pc:sldMk cId="0" sldId="276"/>
            <ac:spMk id="8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22:55.588" v="47" actId="20577"/>
          <ac:spMkLst>
            <pc:docMk/>
            <pc:sldMk cId="0" sldId="276"/>
            <ac:spMk id="12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23:01.463" v="48" actId="20577"/>
          <ac:spMkLst>
            <pc:docMk/>
            <pc:sldMk cId="0" sldId="276"/>
            <ac:spMk id="16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1T17:23:07.182" v="49" actId="20577"/>
          <ac:spMkLst>
            <pc:docMk/>
            <pc:sldMk cId="0" sldId="276"/>
            <ac:spMk id="20" creationId="{00000000-0000-0000-0000-000000000000}"/>
          </ac:spMkLst>
        </pc:spChg>
      </pc:sldChg>
      <pc:sldChg chg="addSp modSp">
        <pc:chgData name="Danielle Tagai" userId="S::tagaid@resa.net::c25cdf96-05e8-46d7-9966-74b05191d271" providerId="AD" clId="Web-{9E8F0E84-7488-F2B7-7704-1EF4090102F0}" dt="2026-09-02T11:50:33.275" v="599" actId="20577"/>
        <pc:sldMkLst>
          <pc:docMk/>
          <pc:sldMk cId="0" sldId="280"/>
        </pc:sldMkLst>
        <pc:spChg chg="mod">
          <ac:chgData name="Danielle Tagai" userId="S::tagaid@resa.net::c25cdf96-05e8-46d7-9966-74b05191d271" providerId="AD" clId="Web-{9E8F0E84-7488-F2B7-7704-1EF4090102F0}" dt="2026-09-01T17:24:21.528" v="91" actId="1076"/>
          <ac:spMkLst>
            <pc:docMk/>
            <pc:sldMk cId="0" sldId="280"/>
            <ac:spMk id="3" creationId="{00000000-0000-0000-0000-000000000000}"/>
          </ac:spMkLst>
        </pc:spChg>
        <pc:spChg chg="mod">
          <ac:chgData name="Danielle Tagai" userId="S::tagaid@resa.net::c25cdf96-05e8-46d7-9966-74b05191d271" providerId="AD" clId="Web-{9E8F0E84-7488-F2B7-7704-1EF4090102F0}" dt="2026-09-02T11:50:24.993" v="598" actId="20577"/>
          <ac:spMkLst>
            <pc:docMk/>
            <pc:sldMk cId="0" sldId="280"/>
            <ac:spMk id="7" creationId="{00000000-0000-0000-0000-000000000000}"/>
          </ac:spMkLst>
        </pc:spChg>
        <pc:spChg chg="add mod">
          <ac:chgData name="Danielle Tagai" userId="S::tagaid@resa.net::c25cdf96-05e8-46d7-9966-74b05191d271" providerId="AD" clId="Web-{9E8F0E84-7488-F2B7-7704-1EF4090102F0}" dt="2026-09-02T11:50:33.275" v="599" actId="20577"/>
          <ac:spMkLst>
            <pc:docMk/>
            <pc:sldMk cId="0" sldId="280"/>
            <ac:spMk id="11" creationId="{3C375411-E4B6-5622-6299-C752B39E1A26}"/>
          </ac:spMkLst>
        </pc:spChg>
      </pc:sldChg>
      <pc:sldChg chg="addSp delSp modSp new mod setBg">
        <pc:chgData name="Danielle Tagai" userId="S::tagaid@resa.net::c25cdf96-05e8-46d7-9966-74b05191d271" providerId="AD" clId="Web-{9E8F0E84-7488-F2B7-7704-1EF4090102F0}" dt="2026-09-02T12:06:27.661" v="692" actId="14100"/>
        <pc:sldMkLst>
          <pc:docMk/>
          <pc:sldMk cId="1673937477" sldId="281"/>
        </pc:sldMkLst>
        <pc:spChg chg="add">
          <ac:chgData name="Danielle Tagai" userId="S::tagaid@resa.net::c25cdf96-05e8-46d7-9966-74b05191d271" providerId="AD" clId="Web-{9E8F0E84-7488-F2B7-7704-1EF4090102F0}" dt="2026-09-01T19:09:16.947" v="589"/>
          <ac:spMkLst>
            <pc:docMk/>
            <pc:sldMk cId="1673937477" sldId="281"/>
            <ac:spMk id="20" creationId="{69D184B2-2226-4E31-BCCB-444330767440}"/>
          </ac:spMkLst>
        </pc:spChg>
        <pc:spChg chg="add">
          <ac:chgData name="Danielle Tagai" userId="S::tagaid@resa.net::c25cdf96-05e8-46d7-9966-74b05191d271" providerId="AD" clId="Web-{9E8F0E84-7488-F2B7-7704-1EF4090102F0}" dt="2026-09-01T19:09:16.947" v="589"/>
          <ac:spMkLst>
            <pc:docMk/>
            <pc:sldMk cId="1673937477" sldId="281"/>
            <ac:spMk id="21" creationId="{1AC4D4E3-486A-464A-8EC8-D44881097267}"/>
          </ac:spMkLst>
        </pc:spChg>
        <pc:spChg chg="add">
          <ac:chgData name="Danielle Tagai" userId="S::tagaid@resa.net::c25cdf96-05e8-46d7-9966-74b05191d271" providerId="AD" clId="Web-{9E8F0E84-7488-F2B7-7704-1EF4090102F0}" dt="2026-09-01T19:09:16.947" v="589"/>
          <ac:spMkLst>
            <pc:docMk/>
            <pc:sldMk cId="1673937477" sldId="281"/>
            <ac:spMk id="22" creationId="{864DE13E-58EB-4475-B79C-0D4FC651239B}"/>
          </ac:spMkLst>
        </pc:spChg>
        <pc:picChg chg="add mod">
          <ac:chgData name="Danielle Tagai" userId="S::tagaid@resa.net::c25cdf96-05e8-46d7-9966-74b05191d271" providerId="AD" clId="Web-{9E8F0E84-7488-F2B7-7704-1EF4090102F0}" dt="2026-09-02T12:06:27.661" v="692" actId="14100"/>
          <ac:picMkLst>
            <pc:docMk/>
            <pc:sldMk cId="1673937477" sldId="281"/>
            <ac:picMk id="2" creationId="{4723783B-1490-4C88-7CC1-4F92D5B05116}"/>
          </ac:picMkLst>
        </pc:picChg>
        <pc:picChg chg="add mod">
          <ac:chgData name="Danielle Tagai" userId="S::tagaid@resa.net::c25cdf96-05e8-46d7-9966-74b05191d271" providerId="AD" clId="Web-{9E8F0E84-7488-F2B7-7704-1EF4090102F0}" dt="2026-09-02T12:06:20.363" v="691" actId="1076"/>
          <ac:picMkLst>
            <pc:docMk/>
            <pc:sldMk cId="1673937477" sldId="281"/>
            <ac:picMk id="3" creationId="{E0D4F9D0-EA34-B35B-A809-72A838E462F6}"/>
          </ac:picMkLst>
        </pc:picChg>
        <pc:cxnChg chg="add">
          <ac:chgData name="Danielle Tagai" userId="S::tagaid@resa.net::c25cdf96-05e8-46d7-9966-74b05191d271" providerId="AD" clId="Web-{9E8F0E84-7488-F2B7-7704-1EF4090102F0}" dt="2026-09-01T19:09:16.947" v="589"/>
          <ac:cxnSpMkLst>
            <pc:docMk/>
            <pc:sldMk cId="1673937477" sldId="281"/>
            <ac:cxnSpMk id="23" creationId="{02E9B2EE-76CA-47F3-9977-3F2FCB7FD252}"/>
          </ac:cxnSpMkLst>
        </pc:cxnChg>
      </pc:sldChg>
    </pc:docChg>
  </pc:docChgLst>
  <pc:docChgLst>
    <pc:chgData name="Danielle Tagai" userId="c25cdf96-05e8-46d7-9966-74b05191d271" providerId="ADAL" clId="{E03380DA-A267-42CB-A639-15A1B0EF2CA7}"/>
    <pc:docChg chg="undo redo custSel addSld delSld modSld sldOrd modMainMaster">
      <pc:chgData name="Danielle Tagai" userId="c25cdf96-05e8-46d7-9966-74b05191d271" providerId="ADAL" clId="{E03380DA-A267-42CB-A639-15A1B0EF2CA7}" dt="2026-09-10T16:08:05.974" v="2664" actId="255"/>
      <pc:docMkLst>
        <pc:docMk/>
      </pc:docMkLst>
      <pc:sldChg chg="modSp mod setBg">
        <pc:chgData name="Danielle Tagai" userId="c25cdf96-05e8-46d7-9966-74b05191d271" providerId="ADAL" clId="{E03380DA-A267-42CB-A639-15A1B0EF2CA7}" dt="2026-09-10T15:58:30.112" v="2662" actId="20577"/>
        <pc:sldMkLst>
          <pc:docMk/>
          <pc:sldMk cId="0" sldId="256"/>
        </pc:sldMkLst>
        <pc:spChg chg="mod">
          <ac:chgData name="Danielle Tagai" userId="c25cdf96-05e8-46d7-9966-74b05191d271" providerId="ADAL" clId="{E03380DA-A267-42CB-A639-15A1B0EF2CA7}" dt="2026-09-10T15:58:30.112" v="2662" actId="20577"/>
          <ac:spMkLst>
            <pc:docMk/>
            <pc:sldMk cId="0" sldId="256"/>
            <ac:spMk id="10" creationId="{00000000-0000-0000-0000-000000000000}"/>
          </ac:spMkLst>
        </pc:spChg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57"/>
        </pc:sldMkLst>
        <pc:spChg chg="mod">
          <ac:chgData name="Danielle Tagai" userId="c25cdf96-05e8-46d7-9966-74b05191d271" providerId="ADAL" clId="{E03380DA-A267-42CB-A639-15A1B0EF2CA7}" dt="2026-09-09T13:24:29.271" v="0" actId="255"/>
          <ac:spMkLst>
            <pc:docMk/>
            <pc:sldMk cId="0" sldId="257"/>
            <ac:spMk id="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4:38.614" v="1" actId="255"/>
          <ac:spMkLst>
            <pc:docMk/>
            <pc:sldMk cId="0" sldId="257"/>
            <ac:spMk id="11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4:48.188" v="2" actId="255"/>
          <ac:spMkLst>
            <pc:docMk/>
            <pc:sldMk cId="0" sldId="257"/>
            <ac:spMk id="1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4:55.807" v="3" actId="255"/>
          <ac:spMkLst>
            <pc:docMk/>
            <pc:sldMk cId="0" sldId="257"/>
            <ac:spMk id="19" creationId="{00000000-0000-0000-0000-000000000000}"/>
          </ac:spMkLst>
        </pc:spChg>
      </pc:sldChg>
      <pc:sldChg chg="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58"/>
        </pc:sldMkLst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59"/>
        </pc:sldMkLst>
        <pc:spChg chg="mod">
          <ac:chgData name="Danielle Tagai" userId="c25cdf96-05e8-46d7-9966-74b05191d271" providerId="ADAL" clId="{E03380DA-A267-42CB-A639-15A1B0EF2CA7}" dt="2026-09-10T11:58:33.282" v="1615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5:55.691" v="8" actId="255"/>
          <ac:spMkLst>
            <pc:docMk/>
            <pc:sldMk cId="0" sldId="259"/>
            <ac:spMk id="11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6:01.528" v="9" actId="255"/>
          <ac:spMkLst>
            <pc:docMk/>
            <pc:sldMk cId="0" sldId="259"/>
            <ac:spMk id="1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2:32:37.651" v="2169" actId="207"/>
          <ac:spMkLst>
            <pc:docMk/>
            <pc:sldMk cId="0" sldId="259"/>
            <ac:spMk id="19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6:23.992" v="11" actId="255"/>
          <ac:spMkLst>
            <pc:docMk/>
            <pc:sldMk cId="0" sldId="259"/>
            <ac:spMk id="23" creationId="{00000000-0000-0000-0000-000000000000}"/>
          </ac:spMkLst>
        </pc:spChg>
      </pc:sldChg>
      <pc:sldChg chg="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60"/>
        </pc:sldMkLst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62"/>
        </pc:sldMkLst>
        <pc:spChg chg="mod">
          <ac:chgData name="Danielle Tagai" userId="c25cdf96-05e8-46d7-9966-74b05191d271" providerId="ADAL" clId="{E03380DA-A267-42CB-A639-15A1B0EF2CA7}" dt="2026-09-09T13:27:15.910" v="12" actId="255"/>
          <ac:spMkLst>
            <pc:docMk/>
            <pc:sldMk cId="0" sldId="262"/>
            <ac:spMk id="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7:50.374" v="16" actId="255"/>
          <ac:spMkLst>
            <pc:docMk/>
            <pc:sldMk cId="0" sldId="262"/>
            <ac:spMk id="1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7:24.964" v="13" actId="255"/>
          <ac:spMkLst>
            <pc:docMk/>
            <pc:sldMk cId="0" sldId="262"/>
            <ac:spMk id="1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7:58.017" v="17" actId="255"/>
          <ac:spMkLst>
            <pc:docMk/>
            <pc:sldMk cId="0" sldId="262"/>
            <ac:spMk id="2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7:31.307" v="14" actId="255"/>
          <ac:spMkLst>
            <pc:docMk/>
            <pc:sldMk cId="0" sldId="262"/>
            <ac:spMk id="2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8:04.298" v="18" actId="255"/>
          <ac:spMkLst>
            <pc:docMk/>
            <pc:sldMk cId="0" sldId="262"/>
            <ac:spMk id="2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7:39.606" v="15" actId="255"/>
          <ac:spMkLst>
            <pc:docMk/>
            <pc:sldMk cId="0" sldId="262"/>
            <ac:spMk id="3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28:37.983" v="101" actId="20577"/>
          <ac:spMkLst>
            <pc:docMk/>
            <pc:sldMk cId="0" sldId="262"/>
            <ac:spMk id="36" creationId="{00000000-0000-0000-0000-000000000000}"/>
          </ac:spMkLst>
        </pc:spChg>
      </pc:sldChg>
      <pc:sldChg chg="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63"/>
        </pc:sldMkLst>
      </pc:sldChg>
      <pc:sldChg chg="modSp mod setBg modNotesTx">
        <pc:chgData name="Danielle Tagai" userId="c25cdf96-05e8-46d7-9966-74b05191d271" providerId="ADAL" clId="{E03380DA-A267-42CB-A639-15A1B0EF2CA7}" dt="2026-09-10T15:38:14.185" v="2594"/>
        <pc:sldMkLst>
          <pc:docMk/>
          <pc:sldMk cId="0" sldId="264"/>
        </pc:sldMkLst>
        <pc:spChg chg="mod">
          <ac:chgData name="Danielle Tagai" userId="c25cdf96-05e8-46d7-9966-74b05191d271" providerId="ADAL" clId="{E03380DA-A267-42CB-A639-15A1B0EF2CA7}" dt="2026-09-09T13:36:54.707" v="103" actId="20577"/>
          <ac:spMkLst>
            <pc:docMk/>
            <pc:sldMk cId="0" sldId="264"/>
            <ac:spMk id="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37:02.222" v="104" actId="255"/>
          <ac:spMkLst>
            <pc:docMk/>
            <pc:sldMk cId="0" sldId="264"/>
            <ac:spMk id="1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37:09.838" v="105" actId="255"/>
          <ac:spMkLst>
            <pc:docMk/>
            <pc:sldMk cId="0" sldId="264"/>
            <ac:spMk id="18" creationId="{00000000-0000-0000-0000-000000000000}"/>
          </ac:spMkLst>
        </pc:spChg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65"/>
        </pc:sldMkLst>
        <pc:spChg chg="mod">
          <ac:chgData name="Danielle Tagai" userId="c25cdf96-05e8-46d7-9966-74b05191d271" providerId="ADAL" clId="{E03380DA-A267-42CB-A639-15A1B0EF2CA7}" dt="2026-09-09T13:37:59.950" v="188" actId="255"/>
          <ac:spMkLst>
            <pc:docMk/>
            <pc:sldMk cId="0" sldId="265"/>
            <ac:spMk id="15" creationId="{00000000-0000-0000-0000-000000000000}"/>
          </ac:spMkLst>
        </pc:spChg>
      </pc:sldChg>
      <pc:sldChg chg="delSp modSp mod setBg">
        <pc:chgData name="Danielle Tagai" userId="c25cdf96-05e8-46d7-9966-74b05191d271" providerId="ADAL" clId="{E03380DA-A267-42CB-A639-15A1B0EF2CA7}" dt="2026-09-10T15:44:25.099" v="2646" actId="1076"/>
        <pc:sldMkLst>
          <pc:docMk/>
          <pc:sldMk cId="0" sldId="266"/>
        </pc:sldMkLst>
        <pc:spChg chg="mod">
          <ac:chgData name="Danielle Tagai" userId="c25cdf96-05e8-46d7-9966-74b05191d271" providerId="ADAL" clId="{E03380DA-A267-42CB-A639-15A1B0EF2CA7}" dt="2026-09-10T15:44:00.193" v="2641" actId="1076"/>
          <ac:spMkLst>
            <pc:docMk/>
            <pc:sldMk cId="0" sldId="266"/>
            <ac:spMk id="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44:25.099" v="2646" actId="1076"/>
          <ac:spMkLst>
            <pc:docMk/>
            <pc:sldMk cId="0" sldId="266"/>
            <ac:spMk id="5" creationId="{00000000-0000-0000-0000-000000000000}"/>
          </ac:spMkLst>
        </pc:spChg>
        <pc:spChg chg="del mod">
          <ac:chgData name="Danielle Tagai" userId="c25cdf96-05e8-46d7-9966-74b05191d271" providerId="ADAL" clId="{E03380DA-A267-42CB-A639-15A1B0EF2CA7}" dt="2026-09-10T15:44:13.401" v="2644" actId="478"/>
          <ac:spMkLst>
            <pc:docMk/>
            <pc:sldMk cId="0" sldId="266"/>
            <ac:spMk id="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1:41.727" v="189" actId="255"/>
          <ac:spMkLst>
            <pc:docMk/>
            <pc:sldMk cId="0" sldId="266"/>
            <ac:spMk id="1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2:13.676" v="205" actId="1076"/>
          <ac:spMkLst>
            <pc:docMk/>
            <pc:sldMk cId="0" sldId="266"/>
            <ac:spMk id="1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2:31.368" v="207" actId="1076"/>
          <ac:spMkLst>
            <pc:docMk/>
            <pc:sldMk cId="0" sldId="266"/>
            <ac:spMk id="1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2:06.982" v="204" actId="255"/>
          <ac:spMkLst>
            <pc:docMk/>
            <pc:sldMk cId="0" sldId="266"/>
            <ac:spMk id="1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3:13.588" v="212" actId="1076"/>
          <ac:spMkLst>
            <pc:docMk/>
            <pc:sldMk cId="0" sldId="266"/>
            <ac:spMk id="1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3:35.966" v="219" actId="20577"/>
          <ac:spMkLst>
            <pc:docMk/>
            <pc:sldMk cId="0" sldId="266"/>
            <ac:spMk id="2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2:49.982" v="209" actId="255"/>
          <ac:spMkLst>
            <pc:docMk/>
            <pc:sldMk cId="0" sldId="266"/>
            <ac:spMk id="2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3:17.414" v="213" actId="1076"/>
          <ac:spMkLst>
            <pc:docMk/>
            <pc:sldMk cId="0" sldId="266"/>
            <ac:spMk id="2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3:29.168" v="215" actId="1076"/>
          <ac:spMkLst>
            <pc:docMk/>
            <pc:sldMk cId="0" sldId="266"/>
            <ac:spMk id="29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02:02.067" v="226" actId="255"/>
          <ac:spMkLst>
            <pc:docMk/>
            <pc:sldMk cId="0" sldId="266"/>
            <ac:spMk id="3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6:50.587" v="220" actId="255"/>
          <ac:spMkLst>
            <pc:docMk/>
            <pc:sldMk cId="0" sldId="266"/>
            <ac:spMk id="3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6:56.120" v="221" actId="255"/>
          <ac:spMkLst>
            <pc:docMk/>
            <pc:sldMk cId="0" sldId="266"/>
            <ac:spMk id="3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7:02.941" v="222" actId="255"/>
          <ac:spMkLst>
            <pc:docMk/>
            <pc:sldMk cId="0" sldId="266"/>
            <ac:spMk id="4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3:57:08.685" v="223" actId="255"/>
          <ac:spMkLst>
            <pc:docMk/>
            <pc:sldMk cId="0" sldId="266"/>
            <ac:spMk id="42" creationId="{00000000-0000-0000-0000-000000000000}"/>
          </ac:spMkLst>
        </pc:spChg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67"/>
        </pc:sldMkLst>
        <pc:spChg chg="mod">
          <ac:chgData name="Danielle Tagai" userId="c25cdf96-05e8-46d7-9966-74b05191d271" providerId="ADAL" clId="{E03380DA-A267-42CB-A639-15A1B0EF2CA7}" dt="2026-09-09T14:39:06.225" v="243" actId="20577"/>
          <ac:spMkLst>
            <pc:docMk/>
            <pc:sldMk cId="0" sldId="267"/>
            <ac:spMk id="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39:17.265" v="244" actId="20577"/>
          <ac:spMkLst>
            <pc:docMk/>
            <pc:sldMk cId="0" sldId="267"/>
            <ac:spMk id="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8:19.545" v="269" actId="1076"/>
          <ac:spMkLst>
            <pc:docMk/>
            <pc:sldMk cId="0" sldId="267"/>
            <ac:spMk id="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8:32.175" v="271" actId="255"/>
          <ac:spMkLst>
            <pc:docMk/>
            <pc:sldMk cId="0" sldId="267"/>
            <ac:spMk id="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8:25.165" v="270" actId="1076"/>
          <ac:spMkLst>
            <pc:docMk/>
            <pc:sldMk cId="0" sldId="267"/>
            <ac:spMk id="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7:53.767" v="265" actId="14100"/>
          <ac:spMkLst>
            <pc:docMk/>
            <pc:sldMk cId="0" sldId="267"/>
            <ac:spMk id="9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8:13.470" v="268" actId="255"/>
          <ac:spMkLst>
            <pc:docMk/>
            <pc:sldMk cId="0" sldId="267"/>
            <ac:spMk id="1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41:06.364" v="258" actId="255"/>
          <ac:spMkLst>
            <pc:docMk/>
            <pc:sldMk cId="0" sldId="267"/>
            <ac:spMk id="1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41:14.132" v="259" actId="1076"/>
          <ac:spMkLst>
            <pc:docMk/>
            <pc:sldMk cId="0" sldId="267"/>
            <ac:spMk id="1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41:18.551" v="260" actId="1076"/>
          <ac:spMkLst>
            <pc:docMk/>
            <pc:sldMk cId="0" sldId="267"/>
            <ac:spMk id="1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41:22.313" v="261" actId="1076"/>
          <ac:spMkLst>
            <pc:docMk/>
            <pc:sldMk cId="0" sldId="267"/>
            <ac:spMk id="1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41:26.894" v="262" actId="1076"/>
          <ac:spMkLst>
            <pc:docMk/>
            <pc:sldMk cId="0" sldId="267"/>
            <ac:spMk id="2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4:41:31.906" v="263" actId="255"/>
          <ac:spMkLst>
            <pc:docMk/>
            <pc:sldMk cId="0" sldId="267"/>
            <ac:spMk id="2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8:03.947" v="267" actId="14100"/>
          <ac:spMkLst>
            <pc:docMk/>
            <pc:sldMk cId="0" sldId="267"/>
            <ac:spMk id="2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8:39.270" v="272" actId="255"/>
          <ac:spMkLst>
            <pc:docMk/>
            <pc:sldMk cId="0" sldId="267"/>
            <ac:spMk id="2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7:48.279" v="264" actId="255"/>
          <ac:spMkLst>
            <pc:docMk/>
            <pc:sldMk cId="0" sldId="267"/>
            <ac:spMk id="26" creationId="{00000000-0000-0000-0000-000000000000}"/>
          </ac:spMkLst>
        </pc:spChg>
      </pc:sldChg>
      <pc:sldChg chg="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69"/>
        </pc:sldMkLst>
      </pc:sldChg>
      <pc:sldChg chg="del setBg">
        <pc:chgData name="Danielle Tagai" userId="c25cdf96-05e8-46d7-9966-74b05191d271" providerId="ADAL" clId="{E03380DA-A267-42CB-A639-15A1B0EF2CA7}" dt="2026-09-10T15:46:32.797" v="2648" actId="2696"/>
        <pc:sldMkLst>
          <pc:docMk/>
          <pc:sldMk cId="0" sldId="271"/>
        </pc:sldMkLst>
      </pc:sldChg>
      <pc:sldChg chg="modSp mod setBg">
        <pc:chgData name="Danielle Tagai" userId="c25cdf96-05e8-46d7-9966-74b05191d271" providerId="ADAL" clId="{E03380DA-A267-42CB-A639-15A1B0EF2CA7}" dt="2026-09-10T15:46:56.185" v="2649" actId="255"/>
        <pc:sldMkLst>
          <pc:docMk/>
          <pc:sldMk cId="0" sldId="272"/>
        </pc:sldMkLst>
        <pc:spChg chg="mod">
          <ac:chgData name="Danielle Tagai" userId="c25cdf96-05e8-46d7-9966-74b05191d271" providerId="ADAL" clId="{E03380DA-A267-42CB-A639-15A1B0EF2CA7}" dt="2026-09-10T15:46:56.185" v="2649" actId="255"/>
          <ac:spMkLst>
            <pc:docMk/>
            <pc:sldMk cId="0" sldId="272"/>
            <ac:spMk id="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9:31.475" v="280" actId="207"/>
          <ac:spMkLst>
            <pc:docMk/>
            <pc:sldMk cId="0" sldId="272"/>
            <ac:spMk id="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9:35.776" v="281" actId="20577"/>
          <ac:spMkLst>
            <pc:docMk/>
            <pc:sldMk cId="0" sldId="272"/>
            <ac:spMk id="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9:59.002" v="294" actId="207"/>
          <ac:spMkLst>
            <pc:docMk/>
            <pc:sldMk cId="0" sldId="272"/>
            <ac:spMk id="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09:47.258" v="293" actId="20577"/>
          <ac:spMkLst>
            <pc:docMk/>
            <pc:sldMk cId="0" sldId="272"/>
            <ac:spMk id="9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10:24.244" v="296" actId="255"/>
          <ac:spMkLst>
            <pc:docMk/>
            <pc:sldMk cId="0" sldId="272"/>
            <ac:spMk id="10" creationId="{00000000-0000-0000-0000-000000000000}"/>
          </ac:spMkLst>
        </pc:spChg>
      </pc:sldChg>
      <pc:sldChg chg="modSp add del mod setBg modShow">
        <pc:chgData name="Danielle Tagai" userId="c25cdf96-05e8-46d7-9966-74b05191d271" providerId="ADAL" clId="{E03380DA-A267-42CB-A639-15A1B0EF2CA7}" dt="2026-09-10T15:54:14.148" v="2658" actId="255"/>
        <pc:sldMkLst>
          <pc:docMk/>
          <pc:sldMk cId="0" sldId="273"/>
        </pc:sldMkLst>
        <pc:spChg chg="mod">
          <ac:chgData name="Danielle Tagai" userId="c25cdf96-05e8-46d7-9966-74b05191d271" providerId="ADAL" clId="{E03380DA-A267-42CB-A639-15A1B0EF2CA7}" dt="2026-09-09T15:10:35.707" v="297" actId="20577"/>
          <ac:spMkLst>
            <pc:docMk/>
            <pc:sldMk cId="0" sldId="273"/>
            <ac:spMk id="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53:28.094" v="2653" actId="255"/>
          <ac:spMkLst>
            <pc:docMk/>
            <pc:sldMk cId="0" sldId="273"/>
            <ac:spMk id="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53:38.277" v="2654" actId="255"/>
          <ac:spMkLst>
            <pc:docMk/>
            <pc:sldMk cId="0" sldId="273"/>
            <ac:spMk id="1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53:44.576" v="2655" actId="255"/>
          <ac:spMkLst>
            <pc:docMk/>
            <pc:sldMk cId="0" sldId="273"/>
            <ac:spMk id="1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53:52.960" v="2656" actId="255"/>
          <ac:spMkLst>
            <pc:docMk/>
            <pc:sldMk cId="0" sldId="273"/>
            <ac:spMk id="2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54:03.269" v="2657" actId="255"/>
          <ac:spMkLst>
            <pc:docMk/>
            <pc:sldMk cId="0" sldId="273"/>
            <ac:spMk id="2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5:54:14.148" v="2658" actId="255"/>
          <ac:spMkLst>
            <pc:docMk/>
            <pc:sldMk cId="0" sldId="273"/>
            <ac:spMk id="28" creationId="{00000000-0000-0000-0000-000000000000}"/>
          </ac:spMkLst>
        </pc:spChg>
      </pc:sldChg>
      <pc:sldChg chg="modSp mod ord setBg">
        <pc:chgData name="Danielle Tagai" userId="c25cdf96-05e8-46d7-9966-74b05191d271" providerId="ADAL" clId="{E03380DA-A267-42CB-A639-15A1B0EF2CA7}" dt="2026-09-10T16:08:05.974" v="2664" actId="255"/>
        <pc:sldMkLst>
          <pc:docMk/>
          <pc:sldMk cId="0" sldId="274"/>
        </pc:sldMkLst>
        <pc:spChg chg="mod">
          <ac:chgData name="Danielle Tagai" userId="c25cdf96-05e8-46d7-9966-74b05191d271" providerId="ADAL" clId="{E03380DA-A267-42CB-A639-15A1B0EF2CA7}" dt="2026-09-10T16:07:54.307" v="2663" actId="20577"/>
          <ac:spMkLst>
            <pc:docMk/>
            <pc:sldMk cId="0" sldId="274"/>
            <ac:spMk id="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6:08:05.974" v="2664" actId="255"/>
          <ac:spMkLst>
            <pc:docMk/>
            <pc:sldMk cId="0" sldId="274"/>
            <ac:spMk id="7" creationId="{00000000-0000-0000-0000-000000000000}"/>
          </ac:spMkLst>
        </pc:spChg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75"/>
        </pc:sldMkLst>
        <pc:spChg chg="mod">
          <ac:chgData name="Danielle Tagai" userId="c25cdf96-05e8-46d7-9966-74b05191d271" providerId="ADAL" clId="{E03380DA-A267-42CB-A639-15A1B0EF2CA7}" dt="2026-09-09T15:11:36.347" v="304" actId="255"/>
          <ac:spMkLst>
            <pc:docMk/>
            <pc:sldMk cId="0" sldId="275"/>
            <ac:spMk id="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10:54.455" v="298" actId="255"/>
          <ac:spMkLst>
            <pc:docMk/>
            <pc:sldMk cId="0" sldId="275"/>
            <ac:spMk id="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1:53:05.619" v="1613" actId="20577"/>
          <ac:spMkLst>
            <pc:docMk/>
            <pc:sldMk cId="0" sldId="275"/>
            <ac:spMk id="1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11:17.266" v="301" actId="255"/>
          <ac:spMkLst>
            <pc:docMk/>
            <pc:sldMk cId="0" sldId="275"/>
            <ac:spMk id="1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11:28.402" v="303" actId="255"/>
          <ac:spMkLst>
            <pc:docMk/>
            <pc:sldMk cId="0" sldId="275"/>
            <ac:spMk id="16" creationId="{00000000-0000-0000-0000-000000000000}"/>
          </ac:spMkLst>
        </pc:spChg>
      </pc:sldChg>
      <pc:sldChg chg="modSp mod or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76"/>
        </pc:sldMkLst>
        <pc:spChg chg="mod">
          <ac:chgData name="Danielle Tagai" userId="c25cdf96-05e8-46d7-9966-74b05191d271" providerId="ADAL" clId="{E03380DA-A267-42CB-A639-15A1B0EF2CA7}" dt="2026-09-10T11:51:59.463" v="1596" actId="255"/>
          <ac:spMkLst>
            <pc:docMk/>
            <pc:sldMk cId="0" sldId="276"/>
            <ac:spMk id="8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1:52:14.919" v="1597" actId="255"/>
          <ac:spMkLst>
            <pc:docMk/>
            <pc:sldMk cId="0" sldId="276"/>
            <ac:spMk id="1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1:52:24.949" v="1598" actId="255"/>
          <ac:spMkLst>
            <pc:docMk/>
            <pc:sldMk cId="0" sldId="276"/>
            <ac:spMk id="16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10T11:52:35.277" v="1599" actId="255"/>
          <ac:spMkLst>
            <pc:docMk/>
            <pc:sldMk cId="0" sldId="276"/>
            <ac:spMk id="20" creationId="{00000000-0000-0000-0000-000000000000}"/>
          </ac:spMkLst>
        </pc:spChg>
      </pc:sldChg>
      <pc:sldChg chg="delSp 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78"/>
        </pc:sldMkLst>
        <pc:spChg chg="mod">
          <ac:chgData name="Danielle Tagai" userId="c25cdf96-05e8-46d7-9966-74b05191d271" providerId="ADAL" clId="{E03380DA-A267-42CB-A639-15A1B0EF2CA7}" dt="2026-09-09T16:17:02.063" v="1280" actId="20577"/>
          <ac:spMkLst>
            <pc:docMk/>
            <pc:sldMk cId="0" sldId="278"/>
            <ac:spMk id="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30:47.878" v="959" actId="1076"/>
          <ac:spMkLst>
            <pc:docMk/>
            <pc:sldMk cId="0" sldId="278"/>
            <ac:spMk id="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24:54.742" v="454" actId="255"/>
          <ac:spMkLst>
            <pc:docMk/>
            <pc:sldMk cId="0" sldId="278"/>
            <ac:spMk id="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25:38.242" v="584" actId="255"/>
          <ac:spMkLst>
            <pc:docMk/>
            <pc:sldMk cId="0" sldId="278"/>
            <ac:spMk id="8" creationId="{00000000-0000-0000-0000-000000000000}"/>
          </ac:spMkLst>
        </pc:spChg>
        <pc:spChg chg="del mod">
          <ac:chgData name="Danielle Tagai" userId="c25cdf96-05e8-46d7-9966-74b05191d271" providerId="ADAL" clId="{E03380DA-A267-42CB-A639-15A1B0EF2CA7}" dt="2026-09-09T15:30:43.571" v="958" actId="478"/>
          <ac:spMkLst>
            <pc:docMk/>
            <pc:sldMk cId="0" sldId="278"/>
            <ac:spMk id="9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43:04.623" v="1147" actId="1076"/>
          <ac:spMkLst>
            <pc:docMk/>
            <pc:sldMk cId="0" sldId="278"/>
            <ac:spMk id="1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42:11.134" v="1111" actId="14100"/>
          <ac:spMkLst>
            <pc:docMk/>
            <pc:sldMk cId="0" sldId="278"/>
            <ac:spMk id="13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43:12.829" v="1148" actId="1076"/>
          <ac:spMkLst>
            <pc:docMk/>
            <pc:sldMk cId="0" sldId="278"/>
            <ac:spMk id="14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31:21.914" v="985" actId="14100"/>
          <ac:spMkLst>
            <pc:docMk/>
            <pc:sldMk cId="0" sldId="278"/>
            <ac:spMk id="1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44:55.341" v="1279" actId="20577"/>
          <ac:spMkLst>
            <pc:docMk/>
            <pc:sldMk cId="0" sldId="278"/>
            <ac:spMk id="16" creationId="{00000000-0000-0000-0000-000000000000}"/>
          </ac:spMkLst>
        </pc:spChg>
        <pc:spChg chg="del mod">
          <ac:chgData name="Danielle Tagai" userId="c25cdf96-05e8-46d7-9966-74b05191d271" providerId="ADAL" clId="{E03380DA-A267-42CB-A639-15A1B0EF2CA7}" dt="2026-09-09T15:27:09.579" v="596" actId="478"/>
          <ac:spMkLst>
            <pc:docMk/>
            <pc:sldMk cId="0" sldId="278"/>
            <ac:spMk id="19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22:39.100" v="422" actId="20577"/>
          <ac:spMkLst>
            <pc:docMk/>
            <pc:sldMk cId="0" sldId="278"/>
            <ac:spMk id="20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30:07.958" v="912" actId="14100"/>
          <ac:spMkLst>
            <pc:docMk/>
            <pc:sldMk cId="0" sldId="278"/>
            <ac:spMk id="21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6:19:45.642" v="1357" actId="113"/>
          <ac:spMkLst>
            <pc:docMk/>
            <pc:sldMk cId="0" sldId="278"/>
            <ac:spMk id="22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6:18:50.869" v="1303" actId="20577"/>
          <ac:spMkLst>
            <pc:docMk/>
            <pc:sldMk cId="0" sldId="278"/>
            <ac:spMk id="2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6:19:53.387" v="1358" actId="20577"/>
          <ac:spMkLst>
            <pc:docMk/>
            <pc:sldMk cId="0" sldId="278"/>
            <ac:spMk id="26" creationId="{00000000-0000-0000-0000-000000000000}"/>
          </ac:spMkLst>
        </pc:spChg>
        <pc:spChg chg="del mod">
          <ac:chgData name="Danielle Tagai" userId="c25cdf96-05e8-46d7-9966-74b05191d271" providerId="ADAL" clId="{E03380DA-A267-42CB-A639-15A1B0EF2CA7}" dt="2026-09-09T15:43:31.335" v="1150" actId="478"/>
          <ac:spMkLst>
            <pc:docMk/>
            <pc:sldMk cId="0" sldId="278"/>
            <ac:spMk id="27" creationId="{00000000-0000-0000-0000-000000000000}"/>
          </ac:spMkLst>
        </pc:spChg>
      </pc:sldChg>
      <pc:sldChg chg="del setBg">
        <pc:chgData name="Danielle Tagai" userId="c25cdf96-05e8-46d7-9966-74b05191d271" providerId="ADAL" clId="{E03380DA-A267-42CB-A639-15A1B0EF2CA7}" dt="2026-09-10T15:55:09.911" v="2661" actId="2696"/>
        <pc:sldMkLst>
          <pc:docMk/>
          <pc:sldMk cId="0" sldId="279"/>
        </pc:sldMkLst>
      </pc:sldChg>
      <pc:sldChg chg="modSp mod setBg">
        <pc:chgData name="Danielle Tagai" userId="c25cdf96-05e8-46d7-9966-74b05191d271" providerId="ADAL" clId="{E03380DA-A267-42CB-A639-15A1B0EF2CA7}" dt="2026-09-10T15:38:14.185" v="2594"/>
        <pc:sldMkLst>
          <pc:docMk/>
          <pc:sldMk cId="0" sldId="280"/>
        </pc:sldMkLst>
        <pc:spChg chg="mod">
          <ac:chgData name="Danielle Tagai" userId="c25cdf96-05e8-46d7-9966-74b05191d271" providerId="ADAL" clId="{E03380DA-A267-42CB-A639-15A1B0EF2CA7}" dt="2026-09-09T15:18:42.663" v="317" actId="255"/>
          <ac:spMkLst>
            <pc:docMk/>
            <pc:sldMk cId="0" sldId="280"/>
            <ac:spMk id="5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18:14.700" v="314" actId="255"/>
          <ac:spMkLst>
            <pc:docMk/>
            <pc:sldMk cId="0" sldId="280"/>
            <ac:spMk id="7" creationId="{00000000-0000-0000-0000-000000000000}"/>
          </ac:spMkLst>
        </pc:spChg>
        <pc:spChg chg="mod">
          <ac:chgData name="Danielle Tagai" userId="c25cdf96-05e8-46d7-9966-74b05191d271" providerId="ADAL" clId="{E03380DA-A267-42CB-A639-15A1B0EF2CA7}" dt="2026-09-09T15:18:35.058" v="316" actId="1076"/>
          <ac:spMkLst>
            <pc:docMk/>
            <pc:sldMk cId="0" sldId="280"/>
            <ac:spMk id="11" creationId="{3C375411-E4B6-5622-6299-C752B39E1A26}"/>
          </ac:spMkLst>
        </pc:spChg>
      </pc:sldChg>
      <pc:sldChg chg="setBg">
        <pc:chgData name="Danielle Tagai" userId="c25cdf96-05e8-46d7-9966-74b05191d271" providerId="ADAL" clId="{E03380DA-A267-42CB-A639-15A1B0EF2CA7}" dt="2026-09-10T15:38:14.185" v="2594"/>
        <pc:sldMkLst>
          <pc:docMk/>
          <pc:sldMk cId="1673937477" sldId="281"/>
        </pc:sldMkLst>
      </pc:sldChg>
      <pc:sldChg chg="modSp add mod setBg">
        <pc:chgData name="Danielle Tagai" userId="c25cdf96-05e8-46d7-9966-74b05191d271" providerId="ADAL" clId="{E03380DA-A267-42CB-A639-15A1B0EF2CA7}" dt="2026-09-10T15:38:14.185" v="2594"/>
        <pc:sldMkLst>
          <pc:docMk/>
          <pc:sldMk cId="519733971" sldId="282"/>
        </pc:sldMkLst>
        <pc:spChg chg="mod">
          <ac:chgData name="Danielle Tagai" userId="c25cdf96-05e8-46d7-9966-74b05191d271" providerId="ADAL" clId="{E03380DA-A267-42CB-A639-15A1B0EF2CA7}" dt="2026-09-09T16:20:24.798" v="1366" actId="20577"/>
          <ac:spMkLst>
            <pc:docMk/>
            <pc:sldMk cId="519733971" sldId="282"/>
            <ac:spMk id="3" creationId="{A35229E2-8887-042A-7A89-9799280E5AC9}"/>
          </ac:spMkLst>
        </pc:spChg>
        <pc:spChg chg="mod">
          <ac:chgData name="Danielle Tagai" userId="c25cdf96-05e8-46d7-9966-74b05191d271" providerId="ADAL" clId="{E03380DA-A267-42CB-A639-15A1B0EF2CA7}" dt="2026-09-09T16:20:27.858" v="1369" actId="20577"/>
          <ac:spMkLst>
            <pc:docMk/>
            <pc:sldMk cId="519733971" sldId="282"/>
            <ac:spMk id="6" creationId="{4C88335B-C66F-3C70-E379-E6F2F10271F7}"/>
          </ac:spMkLst>
        </pc:spChg>
        <pc:spChg chg="mod">
          <ac:chgData name="Danielle Tagai" userId="c25cdf96-05e8-46d7-9966-74b05191d271" providerId="ADAL" clId="{E03380DA-A267-42CB-A639-15A1B0EF2CA7}" dt="2026-09-09T16:21:36.290" v="1393" actId="1076"/>
          <ac:spMkLst>
            <pc:docMk/>
            <pc:sldMk cId="519733971" sldId="282"/>
            <ac:spMk id="7" creationId="{4B6BACD4-338E-C1E8-E41C-F1DCD1076110}"/>
          </ac:spMkLst>
        </pc:spChg>
        <pc:spChg chg="mod">
          <ac:chgData name="Danielle Tagai" userId="c25cdf96-05e8-46d7-9966-74b05191d271" providerId="ADAL" clId="{E03380DA-A267-42CB-A639-15A1B0EF2CA7}" dt="2026-09-09T16:21:28.014" v="1392" actId="20577"/>
          <ac:spMkLst>
            <pc:docMk/>
            <pc:sldMk cId="519733971" sldId="282"/>
            <ac:spMk id="8" creationId="{F2F42A39-C172-8E10-C31D-E5139F630F68}"/>
          </ac:spMkLst>
        </pc:spChg>
        <pc:spChg chg="mod">
          <ac:chgData name="Danielle Tagai" userId="c25cdf96-05e8-46d7-9966-74b05191d271" providerId="ADAL" clId="{E03380DA-A267-42CB-A639-15A1B0EF2CA7}" dt="2026-09-09T16:20:32.886" v="1371" actId="20577"/>
          <ac:spMkLst>
            <pc:docMk/>
            <pc:sldMk cId="519733971" sldId="282"/>
            <ac:spMk id="12" creationId="{B3971893-0FCE-EA9E-9EB1-0EFFEA017CAF}"/>
          </ac:spMkLst>
        </pc:spChg>
        <pc:spChg chg="mod">
          <ac:chgData name="Danielle Tagai" userId="c25cdf96-05e8-46d7-9966-74b05191d271" providerId="ADAL" clId="{E03380DA-A267-42CB-A639-15A1B0EF2CA7}" dt="2026-09-09T16:23:35.415" v="1415" actId="20577"/>
          <ac:spMkLst>
            <pc:docMk/>
            <pc:sldMk cId="519733971" sldId="282"/>
            <ac:spMk id="13" creationId="{A09A1A2E-DB3C-BC0B-FDAC-6B2FA4F6462F}"/>
          </ac:spMkLst>
        </pc:spChg>
        <pc:spChg chg="mod">
          <ac:chgData name="Danielle Tagai" userId="c25cdf96-05e8-46d7-9966-74b05191d271" providerId="ADAL" clId="{E03380DA-A267-42CB-A639-15A1B0EF2CA7}" dt="2026-09-09T16:23:57.257" v="1425" actId="20577"/>
          <ac:spMkLst>
            <pc:docMk/>
            <pc:sldMk cId="519733971" sldId="282"/>
            <ac:spMk id="14" creationId="{EF48CAC1-990F-B5C1-B2F6-61CD7C8FA485}"/>
          </ac:spMkLst>
        </pc:spChg>
        <pc:spChg chg="mod">
          <ac:chgData name="Danielle Tagai" userId="c25cdf96-05e8-46d7-9966-74b05191d271" providerId="ADAL" clId="{E03380DA-A267-42CB-A639-15A1B0EF2CA7}" dt="2026-09-09T16:27:53.744" v="1513" actId="255"/>
          <ac:spMkLst>
            <pc:docMk/>
            <pc:sldMk cId="519733971" sldId="282"/>
            <ac:spMk id="16" creationId="{F0A5906F-6484-F3D8-FCE3-325BEE1E9741}"/>
          </ac:spMkLst>
        </pc:spChg>
        <pc:spChg chg="mod">
          <ac:chgData name="Danielle Tagai" userId="c25cdf96-05e8-46d7-9966-74b05191d271" providerId="ADAL" clId="{E03380DA-A267-42CB-A639-15A1B0EF2CA7}" dt="2026-09-09T16:20:37.316" v="1373" actId="20577"/>
          <ac:spMkLst>
            <pc:docMk/>
            <pc:sldMk cId="519733971" sldId="282"/>
            <ac:spMk id="18" creationId="{24B4A736-2B32-D048-2E43-C64EEAB3AF77}"/>
          </ac:spMkLst>
        </pc:spChg>
        <pc:spChg chg="mod">
          <ac:chgData name="Danielle Tagai" userId="c25cdf96-05e8-46d7-9966-74b05191d271" providerId="ADAL" clId="{E03380DA-A267-42CB-A639-15A1B0EF2CA7}" dt="2026-09-09T16:30:47.558" v="1595" actId="207"/>
          <ac:spMkLst>
            <pc:docMk/>
            <pc:sldMk cId="519733971" sldId="282"/>
            <ac:spMk id="22" creationId="{7D8B6469-3003-2F76-3F62-C8630B497746}"/>
          </ac:spMkLst>
        </pc:spChg>
        <pc:spChg chg="mod">
          <ac:chgData name="Danielle Tagai" userId="c25cdf96-05e8-46d7-9966-74b05191d271" providerId="ADAL" clId="{E03380DA-A267-42CB-A639-15A1B0EF2CA7}" dt="2026-09-09T16:20:40.469" v="1375" actId="20577"/>
          <ac:spMkLst>
            <pc:docMk/>
            <pc:sldMk cId="519733971" sldId="282"/>
            <ac:spMk id="24" creationId="{C0119436-FE07-5510-5ED3-056C4C85AE8E}"/>
          </ac:spMkLst>
        </pc:spChg>
      </pc:sldChg>
      <pc:sldChg chg="addSp delSp modSp add mod ord setBg">
        <pc:chgData name="Danielle Tagai" userId="c25cdf96-05e8-46d7-9966-74b05191d271" providerId="ADAL" clId="{E03380DA-A267-42CB-A639-15A1B0EF2CA7}" dt="2026-09-10T15:38:14.185" v="2594"/>
        <pc:sldMkLst>
          <pc:docMk/>
          <pc:sldMk cId="1675094508" sldId="283"/>
        </pc:sldMkLst>
        <pc:spChg chg="mod">
          <ac:chgData name="Danielle Tagai" userId="c25cdf96-05e8-46d7-9966-74b05191d271" providerId="ADAL" clId="{E03380DA-A267-42CB-A639-15A1B0EF2CA7}" dt="2026-09-10T12:22:37.533" v="1622" actId="20577"/>
          <ac:spMkLst>
            <pc:docMk/>
            <pc:sldMk cId="1675094508" sldId="283"/>
            <ac:spMk id="3" creationId="{99905A0A-D8A3-BFFB-27D0-3F959FA752DF}"/>
          </ac:spMkLst>
        </pc:spChg>
        <pc:spChg chg="mod">
          <ac:chgData name="Danielle Tagai" userId="c25cdf96-05e8-46d7-9966-74b05191d271" providerId="ADAL" clId="{E03380DA-A267-42CB-A639-15A1B0EF2CA7}" dt="2026-09-10T12:48:15.504" v="2487" actId="20577"/>
          <ac:spMkLst>
            <pc:docMk/>
            <pc:sldMk cId="1675094508" sldId="283"/>
            <ac:spMk id="4" creationId="{1FC45366-05F6-118E-36E0-BED840520457}"/>
          </ac:spMkLst>
        </pc:spChg>
        <pc:spChg chg="del">
          <ac:chgData name="Danielle Tagai" userId="c25cdf96-05e8-46d7-9966-74b05191d271" providerId="ADAL" clId="{E03380DA-A267-42CB-A639-15A1B0EF2CA7}" dt="2026-09-10T12:28:18.233" v="1789" actId="478"/>
          <ac:spMkLst>
            <pc:docMk/>
            <pc:sldMk cId="1675094508" sldId="283"/>
            <ac:spMk id="5" creationId="{C0967A23-86BC-BD33-9CB5-5A3D3A063BAB}"/>
          </ac:spMkLst>
        </pc:spChg>
        <pc:spChg chg="mod">
          <ac:chgData name="Danielle Tagai" userId="c25cdf96-05e8-46d7-9966-74b05191d271" providerId="ADAL" clId="{E03380DA-A267-42CB-A639-15A1B0EF2CA7}" dt="2026-09-10T12:27:18.585" v="1788" actId="14100"/>
          <ac:spMkLst>
            <pc:docMk/>
            <pc:sldMk cId="1675094508" sldId="283"/>
            <ac:spMk id="6" creationId="{CB9C920C-67BA-FD57-DC78-DE62DEB12055}"/>
          </ac:spMkLst>
        </pc:spChg>
        <pc:spChg chg="del">
          <ac:chgData name="Danielle Tagai" userId="c25cdf96-05e8-46d7-9966-74b05191d271" providerId="ADAL" clId="{E03380DA-A267-42CB-A639-15A1B0EF2CA7}" dt="2026-09-10T12:27:07.260" v="1786" actId="478"/>
          <ac:spMkLst>
            <pc:docMk/>
            <pc:sldMk cId="1675094508" sldId="283"/>
            <ac:spMk id="7" creationId="{FEF670DD-14FD-4E74-163B-F2274F9700D5}"/>
          </ac:spMkLst>
        </pc:spChg>
        <pc:spChg chg="del">
          <ac:chgData name="Danielle Tagai" userId="c25cdf96-05e8-46d7-9966-74b05191d271" providerId="ADAL" clId="{E03380DA-A267-42CB-A639-15A1B0EF2CA7}" dt="2026-09-10T12:28:27.267" v="1790" actId="478"/>
          <ac:spMkLst>
            <pc:docMk/>
            <pc:sldMk cId="1675094508" sldId="283"/>
            <ac:spMk id="8" creationId="{7A16F281-51E8-19EF-7CD1-9B296753D13F}"/>
          </ac:spMkLst>
        </pc:spChg>
        <pc:spChg chg="mod">
          <ac:chgData name="Danielle Tagai" userId="c25cdf96-05e8-46d7-9966-74b05191d271" providerId="ADAL" clId="{E03380DA-A267-42CB-A639-15A1B0EF2CA7}" dt="2026-09-10T12:53:21.010" v="2555" actId="20577"/>
          <ac:spMkLst>
            <pc:docMk/>
            <pc:sldMk cId="1675094508" sldId="283"/>
            <ac:spMk id="10" creationId="{89CF8DF6-15ED-7A82-4632-1D3D766A8F6B}"/>
          </ac:spMkLst>
        </pc:spChg>
        <pc:spChg chg="del mod">
          <ac:chgData name="Danielle Tagai" userId="c25cdf96-05e8-46d7-9966-74b05191d271" providerId="ADAL" clId="{E03380DA-A267-42CB-A639-15A1B0EF2CA7}" dt="2026-09-10T12:52:12.614" v="2539" actId="478"/>
          <ac:spMkLst>
            <pc:docMk/>
            <pc:sldMk cId="1675094508" sldId="283"/>
            <ac:spMk id="11" creationId="{9CF3BDBE-8108-2D2E-E05E-E542ED91A416}"/>
          </ac:spMkLst>
        </pc:spChg>
        <pc:spChg chg="del">
          <ac:chgData name="Danielle Tagai" userId="c25cdf96-05e8-46d7-9966-74b05191d271" providerId="ADAL" clId="{E03380DA-A267-42CB-A639-15A1B0EF2CA7}" dt="2026-09-10T12:29:04.048" v="1868" actId="478"/>
          <ac:spMkLst>
            <pc:docMk/>
            <pc:sldMk cId="1675094508" sldId="283"/>
            <ac:spMk id="12" creationId="{38E7C63A-F9D1-9ABD-4468-DE360C81BB22}"/>
          </ac:spMkLst>
        </pc:spChg>
        <pc:spChg chg="mod">
          <ac:chgData name="Danielle Tagai" userId="c25cdf96-05e8-46d7-9966-74b05191d271" providerId="ADAL" clId="{E03380DA-A267-42CB-A639-15A1B0EF2CA7}" dt="2026-09-10T12:29:01.047" v="1867" actId="20577"/>
          <ac:spMkLst>
            <pc:docMk/>
            <pc:sldMk cId="1675094508" sldId="283"/>
            <ac:spMk id="13" creationId="{3C3A419F-91B4-C7A5-D105-AB5F2698FC22}"/>
          </ac:spMkLst>
        </pc:spChg>
        <pc:spChg chg="del">
          <ac:chgData name="Danielle Tagai" userId="c25cdf96-05e8-46d7-9966-74b05191d271" providerId="ADAL" clId="{E03380DA-A267-42CB-A639-15A1B0EF2CA7}" dt="2026-09-10T12:29:13.889" v="1870" actId="478"/>
          <ac:spMkLst>
            <pc:docMk/>
            <pc:sldMk cId="1675094508" sldId="283"/>
            <ac:spMk id="14" creationId="{B46AF283-5B3A-BC4B-AEC8-6341DCE3E15A}"/>
          </ac:spMkLst>
        </pc:spChg>
        <pc:spChg chg="mod">
          <ac:chgData name="Danielle Tagai" userId="c25cdf96-05e8-46d7-9966-74b05191d271" providerId="ADAL" clId="{E03380DA-A267-42CB-A639-15A1B0EF2CA7}" dt="2026-09-10T12:29:06.994" v="1869" actId="20577"/>
          <ac:spMkLst>
            <pc:docMk/>
            <pc:sldMk cId="1675094508" sldId="283"/>
            <ac:spMk id="16" creationId="{686DD821-4771-4B40-50E5-AED2914D1148}"/>
          </ac:spMkLst>
        </pc:spChg>
        <pc:spChg chg="add mod">
          <ac:chgData name="Danielle Tagai" userId="c25cdf96-05e8-46d7-9966-74b05191d271" providerId="ADAL" clId="{E03380DA-A267-42CB-A639-15A1B0EF2CA7}" dt="2026-09-10T12:51:27.336" v="2537" actId="207"/>
          <ac:spMkLst>
            <pc:docMk/>
            <pc:sldMk cId="1675094508" sldId="283"/>
            <ac:spMk id="21" creationId="{E2DB32F8-1338-B900-D715-2137ACC9E734}"/>
          </ac:spMkLst>
        </pc:spChg>
      </pc:sldChg>
      <pc:sldChg chg="addSp delSp modSp add mod ord setBg">
        <pc:chgData name="Danielle Tagai" userId="c25cdf96-05e8-46d7-9966-74b05191d271" providerId="ADAL" clId="{E03380DA-A267-42CB-A639-15A1B0EF2CA7}" dt="2026-09-10T15:38:14.185" v="2594"/>
        <pc:sldMkLst>
          <pc:docMk/>
          <pc:sldMk cId="2758077437" sldId="284"/>
        </pc:sldMkLst>
        <pc:spChg chg="del mod">
          <ac:chgData name="Danielle Tagai" userId="c25cdf96-05e8-46d7-9966-74b05191d271" providerId="ADAL" clId="{E03380DA-A267-42CB-A639-15A1B0EF2CA7}" dt="2026-09-10T12:36:04.031" v="2466" actId="478"/>
          <ac:spMkLst>
            <pc:docMk/>
            <pc:sldMk cId="2758077437" sldId="284"/>
            <ac:spMk id="3" creationId="{4979A284-AC22-3DBE-DDA7-B53CB6071AB4}"/>
          </ac:spMkLst>
        </pc:spChg>
        <pc:spChg chg="del mod">
          <ac:chgData name="Danielle Tagai" userId="c25cdf96-05e8-46d7-9966-74b05191d271" providerId="ADAL" clId="{E03380DA-A267-42CB-A639-15A1B0EF2CA7}" dt="2026-09-10T12:39:00.139" v="2470" actId="478"/>
          <ac:spMkLst>
            <pc:docMk/>
            <pc:sldMk cId="2758077437" sldId="284"/>
            <ac:spMk id="4" creationId="{86B478A6-4772-DC42-B940-C40B067C9990}"/>
          </ac:spMkLst>
        </pc:spChg>
        <pc:spChg chg="mod">
          <ac:chgData name="Danielle Tagai" userId="c25cdf96-05e8-46d7-9966-74b05191d271" providerId="ADAL" clId="{E03380DA-A267-42CB-A639-15A1B0EF2CA7}" dt="2026-09-10T12:35:43.631" v="2462" actId="20577"/>
          <ac:spMkLst>
            <pc:docMk/>
            <pc:sldMk cId="2758077437" sldId="284"/>
            <ac:spMk id="10" creationId="{1C168A94-E1F5-637A-94B7-ECB81CE28B55}"/>
          </ac:spMkLst>
        </pc:spChg>
        <pc:spChg chg="del">
          <ac:chgData name="Danielle Tagai" userId="c25cdf96-05e8-46d7-9966-74b05191d271" providerId="ADAL" clId="{E03380DA-A267-42CB-A639-15A1B0EF2CA7}" dt="2026-09-10T12:35:46.312" v="2463" actId="478"/>
          <ac:spMkLst>
            <pc:docMk/>
            <pc:sldMk cId="2758077437" sldId="284"/>
            <ac:spMk id="11" creationId="{8902672D-7252-CB4D-8D66-36B339B2C05E}"/>
          </ac:spMkLst>
        </pc:spChg>
        <pc:spChg chg="del mod">
          <ac:chgData name="Danielle Tagai" userId="c25cdf96-05e8-46d7-9966-74b05191d271" providerId="ADAL" clId="{E03380DA-A267-42CB-A639-15A1B0EF2CA7}" dt="2026-09-10T12:39:04.718" v="2471" actId="478"/>
          <ac:spMkLst>
            <pc:docMk/>
            <pc:sldMk cId="2758077437" sldId="284"/>
            <ac:spMk id="21" creationId="{3EE30DF5-BBA1-6631-3219-4A7620BC0E76}"/>
          </ac:spMkLst>
        </pc:spChg>
        <pc:picChg chg="add mod">
          <ac:chgData name="Danielle Tagai" userId="c25cdf96-05e8-46d7-9966-74b05191d271" providerId="ADAL" clId="{E03380DA-A267-42CB-A639-15A1B0EF2CA7}" dt="2026-09-10T12:42:44.766" v="2472" actId="931"/>
          <ac:picMkLst>
            <pc:docMk/>
            <pc:sldMk cId="2758077437" sldId="284"/>
            <ac:picMk id="7" creationId="{5E088964-BE43-EA52-033D-559F7A6BC3B2}"/>
          </ac:picMkLst>
        </pc:picChg>
      </pc:sldChg>
      <pc:sldChg chg="add setBg">
        <pc:chgData name="Danielle Tagai" userId="c25cdf96-05e8-46d7-9966-74b05191d271" providerId="ADAL" clId="{E03380DA-A267-42CB-A639-15A1B0EF2CA7}" dt="2026-09-10T15:38:14.185" v="2594"/>
        <pc:sldMkLst>
          <pc:docMk/>
          <pc:sldMk cId="2973106895" sldId="285"/>
        </pc:sldMkLst>
      </pc:sldChg>
      <pc:sldChg chg="add setBg">
        <pc:chgData name="Danielle Tagai" userId="c25cdf96-05e8-46d7-9966-74b05191d271" providerId="ADAL" clId="{E03380DA-A267-42CB-A639-15A1B0EF2CA7}" dt="2026-09-10T15:38:14.185" v="2594"/>
        <pc:sldMkLst>
          <pc:docMk/>
          <pc:sldMk cId="1404613766" sldId="286"/>
        </pc:sldMkLst>
      </pc:sldChg>
      <pc:sldChg chg="add ord setBg">
        <pc:chgData name="Danielle Tagai" userId="c25cdf96-05e8-46d7-9966-74b05191d271" providerId="ADAL" clId="{E03380DA-A267-42CB-A639-15A1B0EF2CA7}" dt="2026-09-10T15:38:14.185" v="2594"/>
        <pc:sldMkLst>
          <pc:docMk/>
          <pc:sldMk cId="515502575" sldId="287"/>
        </pc:sldMkLst>
      </pc:sldChg>
      <pc:sldChg chg="modSp del mod setBg">
        <pc:chgData name="Danielle Tagai" userId="c25cdf96-05e8-46d7-9966-74b05191d271" providerId="ADAL" clId="{E03380DA-A267-42CB-A639-15A1B0EF2CA7}" dt="2026-09-10T15:43:24.993" v="2639" actId="2696"/>
        <pc:sldMkLst>
          <pc:docMk/>
          <pc:sldMk cId="2989103533" sldId="289"/>
        </pc:sldMkLst>
        <pc:spChg chg="mod">
          <ac:chgData name="Danielle Tagai" userId="c25cdf96-05e8-46d7-9966-74b05191d271" providerId="ADAL" clId="{E03380DA-A267-42CB-A639-15A1B0EF2CA7}" dt="2026-09-10T15:34:22.673" v="2562" actId="1076"/>
          <ac:spMkLst>
            <pc:docMk/>
            <pc:sldMk cId="2989103533" sldId="289"/>
            <ac:spMk id="3" creationId="{0CA6A1D8-F3E9-FC27-2983-F68743D718A7}"/>
          </ac:spMkLst>
        </pc:spChg>
        <pc:picChg chg="mod modCrop">
          <ac:chgData name="Danielle Tagai" userId="c25cdf96-05e8-46d7-9966-74b05191d271" providerId="ADAL" clId="{E03380DA-A267-42CB-A639-15A1B0EF2CA7}" dt="2026-09-10T15:35:18.860" v="2564" actId="34807"/>
          <ac:picMkLst>
            <pc:docMk/>
            <pc:sldMk cId="2989103533" sldId="289"/>
            <ac:picMk id="48" creationId="{FD20DD7C-D52B-0EB9-AEDE-63C6E510E023}"/>
          </ac:picMkLst>
        </pc:picChg>
      </pc:sldChg>
      <pc:sldChg chg="addSp modSp del mod setBg">
        <pc:chgData name="Danielle Tagai" userId="c25cdf96-05e8-46d7-9966-74b05191d271" providerId="ADAL" clId="{E03380DA-A267-42CB-A639-15A1B0EF2CA7}" dt="2026-09-10T15:43:12.275" v="2635" actId="2696"/>
        <pc:sldMkLst>
          <pc:docMk/>
          <pc:sldMk cId="2397044921" sldId="290"/>
        </pc:sldMkLst>
        <pc:spChg chg="add mod">
          <ac:chgData name="Danielle Tagai" userId="c25cdf96-05e8-46d7-9966-74b05191d271" providerId="ADAL" clId="{E03380DA-A267-42CB-A639-15A1B0EF2CA7}" dt="2026-09-10T15:36:43.518" v="2592" actId="20577"/>
          <ac:spMkLst>
            <pc:docMk/>
            <pc:sldMk cId="2397044921" sldId="290"/>
            <ac:spMk id="4" creationId="{D9F57F3F-1CEA-FEAA-CFB3-EEC1DAEA609A}"/>
          </ac:spMkLst>
        </pc:spChg>
      </pc:sldChg>
      <pc:sldChg chg="modSp del mod setBg">
        <pc:chgData name="Danielle Tagai" userId="c25cdf96-05e8-46d7-9966-74b05191d271" providerId="ADAL" clId="{E03380DA-A267-42CB-A639-15A1B0EF2CA7}" dt="2026-09-10T15:43:17.776" v="2636" actId="2696"/>
        <pc:sldMkLst>
          <pc:docMk/>
          <pc:sldMk cId="391915568" sldId="291"/>
        </pc:sldMkLst>
        <pc:picChg chg="mod">
          <ac:chgData name="Danielle Tagai" userId="c25cdf96-05e8-46d7-9966-74b05191d271" providerId="ADAL" clId="{E03380DA-A267-42CB-A639-15A1B0EF2CA7}" dt="2026-09-10T15:40:08.978" v="2597" actId="1076"/>
          <ac:picMkLst>
            <pc:docMk/>
            <pc:sldMk cId="391915568" sldId="291"/>
            <ac:picMk id="37" creationId="{38D8147F-C93A-3636-1B5A-EF3A8AFB1EBE}"/>
          </ac:picMkLst>
        </pc:picChg>
      </pc:sldChg>
      <pc:sldChg chg="addSp delSp modSp add mod ord">
        <pc:chgData name="Danielle Tagai" userId="c25cdf96-05e8-46d7-9966-74b05191d271" providerId="ADAL" clId="{E03380DA-A267-42CB-A639-15A1B0EF2CA7}" dt="2026-09-10T15:46:05.314" v="2647" actId="1076"/>
        <pc:sldMkLst>
          <pc:docMk/>
          <pc:sldMk cId="1970564818" sldId="292"/>
        </pc:sldMkLst>
        <pc:spChg chg="mod">
          <ac:chgData name="Danielle Tagai" userId="c25cdf96-05e8-46d7-9966-74b05191d271" providerId="ADAL" clId="{E03380DA-A267-42CB-A639-15A1B0EF2CA7}" dt="2026-09-10T15:46:05.314" v="2647" actId="1076"/>
          <ac:spMkLst>
            <pc:docMk/>
            <pc:sldMk cId="1970564818" sldId="292"/>
            <ac:spMk id="3" creationId="{B99F2D52-911D-8DE3-6064-FFE868205175}"/>
          </ac:spMkLst>
        </pc:spChg>
        <pc:spChg chg="del">
          <ac:chgData name="Danielle Tagai" userId="c25cdf96-05e8-46d7-9966-74b05191d271" providerId="ADAL" clId="{E03380DA-A267-42CB-A639-15A1B0EF2CA7}" dt="2026-09-10T15:42:01.997" v="2600" actId="478"/>
          <ac:spMkLst>
            <pc:docMk/>
            <pc:sldMk cId="1970564818" sldId="292"/>
            <ac:spMk id="13" creationId="{09F9A18D-2B1F-D488-651F-06EEC0F98285}"/>
          </ac:spMkLst>
        </pc:spChg>
        <pc:spChg chg="del">
          <ac:chgData name="Danielle Tagai" userId="c25cdf96-05e8-46d7-9966-74b05191d271" providerId="ADAL" clId="{E03380DA-A267-42CB-A639-15A1B0EF2CA7}" dt="2026-09-10T15:42:16.978" v="2603" actId="478"/>
          <ac:spMkLst>
            <pc:docMk/>
            <pc:sldMk cId="1970564818" sldId="292"/>
            <ac:spMk id="14" creationId="{6F69B395-46DB-E7E4-091E-52D7437DDB96}"/>
          </ac:spMkLst>
        </pc:spChg>
        <pc:spChg chg="del mod">
          <ac:chgData name="Danielle Tagai" userId="c25cdf96-05e8-46d7-9966-74b05191d271" providerId="ADAL" clId="{E03380DA-A267-42CB-A639-15A1B0EF2CA7}" dt="2026-09-10T15:42:24.873" v="2605" actId="478"/>
          <ac:spMkLst>
            <pc:docMk/>
            <pc:sldMk cId="1970564818" sldId="292"/>
            <ac:spMk id="15" creationId="{2C71CF15-A894-D1F8-1058-9B213C850BB5}"/>
          </ac:spMkLst>
        </pc:spChg>
        <pc:spChg chg="del">
          <ac:chgData name="Danielle Tagai" userId="c25cdf96-05e8-46d7-9966-74b05191d271" providerId="ADAL" clId="{E03380DA-A267-42CB-A639-15A1B0EF2CA7}" dt="2026-09-10T15:42:09.491" v="2602" actId="478"/>
          <ac:spMkLst>
            <pc:docMk/>
            <pc:sldMk cId="1970564818" sldId="292"/>
            <ac:spMk id="17" creationId="{A0C87077-D04B-CA7E-7F0F-B7FB13C571C0}"/>
          </ac:spMkLst>
        </pc:spChg>
        <pc:picChg chg="del">
          <ac:chgData name="Danielle Tagai" userId="c25cdf96-05e8-46d7-9966-74b05191d271" providerId="ADAL" clId="{E03380DA-A267-42CB-A639-15A1B0EF2CA7}" dt="2026-09-10T15:41:59.237" v="2599" actId="478"/>
          <ac:picMkLst>
            <pc:docMk/>
            <pc:sldMk cId="1970564818" sldId="292"/>
            <ac:picMk id="2" creationId="{02C001B1-3B26-EACD-CF2D-FD8503805AE7}"/>
          </ac:picMkLst>
        </pc:picChg>
        <pc:picChg chg="add mod">
          <ac:chgData name="Danielle Tagai" userId="c25cdf96-05e8-46d7-9966-74b05191d271" providerId="ADAL" clId="{E03380DA-A267-42CB-A639-15A1B0EF2CA7}" dt="2026-09-10T15:43:06.127" v="2634" actId="14100"/>
          <ac:picMkLst>
            <pc:docMk/>
            <pc:sldMk cId="1970564818" sldId="292"/>
            <ac:picMk id="5" creationId="{9F5DF025-2092-1720-0396-50CB270DA0A1}"/>
          </ac:picMkLst>
        </pc:picChg>
      </pc:sldChg>
      <pc:sldMasterChg chg="setBg modSldLayout">
        <pc:chgData name="Danielle Tagai" userId="c25cdf96-05e8-46d7-9966-74b05191d271" providerId="ADAL" clId="{E03380DA-A267-42CB-A639-15A1B0EF2CA7}" dt="2026-09-10T15:38:14.185" v="2594"/>
        <pc:sldMasterMkLst>
          <pc:docMk/>
          <pc:sldMasterMk cId="0" sldId="2147483648"/>
        </pc:sldMasterMkLst>
        <pc:sldLayoutChg chg="setBg">
          <pc:chgData name="Danielle Tagai" userId="c25cdf96-05e8-46d7-9966-74b05191d271" providerId="ADAL" clId="{E03380DA-A267-42CB-A639-15A1B0EF2CA7}" dt="2026-09-10T15:38:14.185" v="2594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  <pc:docChgLst>
    <pc:chgData name="Vanessa Long" userId="73b28b7e-72a3-4e1a-bc46-73beec071a16" providerId="ADAL" clId="{D82F5671-06D2-407E-8572-EEFB733D404F}"/>
    <pc:docChg chg="undo custSel addSld delSld modSld sldOrd">
      <pc:chgData name="Vanessa Long" userId="73b28b7e-72a3-4e1a-bc46-73beec071a16" providerId="ADAL" clId="{D82F5671-06D2-407E-8572-EEFB733D404F}" dt="2026-09-10T16:19:27.235" v="547" actId="207"/>
      <pc:docMkLst>
        <pc:docMk/>
      </pc:docMkLst>
      <pc:sldChg chg="delSp mod">
        <pc:chgData name="Vanessa Long" userId="73b28b7e-72a3-4e1a-bc46-73beec071a16" providerId="ADAL" clId="{D82F5671-06D2-407E-8572-EEFB733D404F}" dt="2026-08-21T12:38:59.980" v="2" actId="478"/>
        <pc:sldMkLst>
          <pc:docMk/>
          <pc:sldMk cId="0" sldId="256"/>
        </pc:sldMkLst>
      </pc:sldChg>
      <pc:sldChg chg="modSp mod">
        <pc:chgData name="Vanessa Long" userId="73b28b7e-72a3-4e1a-bc46-73beec071a16" providerId="ADAL" clId="{D82F5671-06D2-407E-8572-EEFB733D404F}" dt="2026-09-10T16:10:22.533" v="530" actId="207"/>
        <pc:sldMkLst>
          <pc:docMk/>
          <pc:sldMk cId="0" sldId="259"/>
        </pc:sldMkLst>
        <pc:spChg chg="mod">
          <ac:chgData name="Vanessa Long" userId="73b28b7e-72a3-4e1a-bc46-73beec071a16" providerId="ADAL" clId="{D82F5671-06D2-407E-8572-EEFB733D404F}" dt="2026-09-10T16:09:06.471" v="526" actId="207"/>
          <ac:spMkLst>
            <pc:docMk/>
            <pc:sldMk cId="0" sldId="259"/>
            <ac:spMk id="7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09:14.229" v="527" actId="207"/>
          <ac:spMkLst>
            <pc:docMk/>
            <pc:sldMk cId="0" sldId="259"/>
            <ac:spMk id="11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0:15.050" v="528" actId="207"/>
          <ac:spMkLst>
            <pc:docMk/>
            <pc:sldMk cId="0" sldId="259"/>
            <ac:spMk id="15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0:18.663" v="529" actId="207"/>
          <ac:spMkLst>
            <pc:docMk/>
            <pc:sldMk cId="0" sldId="259"/>
            <ac:spMk id="19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0:22.533" v="530" actId="207"/>
          <ac:spMkLst>
            <pc:docMk/>
            <pc:sldMk cId="0" sldId="259"/>
            <ac:spMk id="23" creationId="{00000000-0000-0000-0000-000000000000}"/>
          </ac:spMkLst>
        </pc:spChg>
      </pc:sldChg>
      <pc:sldChg chg="modSp mod">
        <pc:chgData name="Vanessa Long" userId="73b28b7e-72a3-4e1a-bc46-73beec071a16" providerId="ADAL" clId="{D82F5671-06D2-407E-8572-EEFB733D404F}" dt="2026-09-10T16:01:27.964" v="514" actId="207"/>
        <pc:sldMkLst>
          <pc:docMk/>
          <pc:sldMk cId="0" sldId="260"/>
        </pc:sldMkLst>
        <pc:spChg chg="mod">
          <ac:chgData name="Vanessa Long" userId="73b28b7e-72a3-4e1a-bc46-73beec071a16" providerId="ADAL" clId="{D82F5671-06D2-407E-8572-EEFB733D404F}" dt="2026-08-21T12:40:52.932" v="10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2:10.783" v="42" actId="20577"/>
          <ac:spMkLst>
            <pc:docMk/>
            <pc:sldMk cId="0" sldId="260"/>
            <ac:spMk id="9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0:58.543" v="12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1:35.462" v="17" actId="107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02T11:51:39.634" v="172" actId="1076"/>
          <ac:spMkLst>
            <pc:docMk/>
            <pc:sldMk cId="0" sldId="260"/>
            <ac:spMk id="14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1:30.132" v="16" actId="107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2:54.999" v="46" actId="1076"/>
          <ac:spMkLst>
            <pc:docMk/>
            <pc:sldMk cId="0" sldId="260"/>
            <ac:spMk id="19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01:27.964" v="514" actId="207"/>
          <ac:spMkLst>
            <pc:docMk/>
            <pc:sldMk cId="0" sldId="260"/>
            <ac:spMk id="20" creationId="{00000000-0000-0000-0000-000000000000}"/>
          </ac:spMkLst>
        </pc:spChg>
      </pc:sldChg>
      <pc:sldChg chg="modSp mod">
        <pc:chgData name="Vanessa Long" userId="73b28b7e-72a3-4e1a-bc46-73beec071a16" providerId="ADAL" clId="{D82F5671-06D2-407E-8572-EEFB733D404F}" dt="2026-08-21T12:45:41.290" v="83" actId="255"/>
        <pc:sldMkLst>
          <pc:docMk/>
          <pc:sldMk cId="0" sldId="262"/>
        </pc:sldMkLst>
        <pc:spChg chg="mod">
          <ac:chgData name="Vanessa Long" userId="73b28b7e-72a3-4e1a-bc46-73beec071a16" providerId="ADAL" clId="{D82F5671-06D2-407E-8572-EEFB733D404F}" dt="2026-08-21T12:44:13.565" v="55" actId="255"/>
          <ac:spMkLst>
            <pc:docMk/>
            <pc:sldMk cId="0" sldId="262"/>
            <ac:spMk id="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5:41.290" v="83" actId="255"/>
          <ac:spMkLst>
            <pc:docMk/>
            <pc:sldMk cId="0" sldId="262"/>
            <ac:spMk id="12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4:24.730" v="56" actId="255"/>
          <ac:spMkLst>
            <pc:docMk/>
            <pc:sldMk cId="0" sldId="262"/>
            <ac:spMk id="16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5:33.210" v="82" actId="255"/>
          <ac:spMkLst>
            <pc:docMk/>
            <pc:sldMk cId="0" sldId="262"/>
            <ac:spMk id="20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4:32.517" v="57" actId="255"/>
          <ac:spMkLst>
            <pc:docMk/>
            <pc:sldMk cId="0" sldId="262"/>
            <ac:spMk id="24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5:21.307" v="81" actId="255"/>
          <ac:spMkLst>
            <pc:docMk/>
            <pc:sldMk cId="0" sldId="262"/>
            <ac:spMk id="2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4:42.156" v="58" actId="255"/>
          <ac:spMkLst>
            <pc:docMk/>
            <pc:sldMk cId="0" sldId="262"/>
            <ac:spMk id="32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5:09.190" v="80" actId="20577"/>
          <ac:spMkLst>
            <pc:docMk/>
            <pc:sldMk cId="0" sldId="262"/>
            <ac:spMk id="36" creationId="{00000000-0000-0000-0000-000000000000}"/>
          </ac:spMkLst>
        </pc:spChg>
      </pc:sldChg>
      <pc:sldChg chg="modSp mod">
        <pc:chgData name="Vanessa Long" userId="73b28b7e-72a3-4e1a-bc46-73beec071a16" providerId="ADAL" clId="{D82F5671-06D2-407E-8572-EEFB733D404F}" dt="2026-09-10T16:11:11.166" v="534" actId="255"/>
        <pc:sldMkLst>
          <pc:docMk/>
          <pc:sldMk cId="0" sldId="263"/>
        </pc:sldMkLst>
        <pc:spChg chg="mod">
          <ac:chgData name="Vanessa Long" userId="73b28b7e-72a3-4e1a-bc46-73beec071a16" providerId="ADAL" clId="{D82F5671-06D2-407E-8572-EEFB733D404F}" dt="2026-08-21T12:46:08.718" v="86" actId="255"/>
          <ac:spMkLst>
            <pc:docMk/>
            <pc:sldMk cId="0" sldId="263"/>
            <ac:spMk id="9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0:42.669" v="531" actId="255"/>
          <ac:spMkLst>
            <pc:docMk/>
            <pc:sldMk cId="0" sldId="263"/>
            <ac:spMk id="10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5:55.144" v="84" actId="255"/>
          <ac:spMkLst>
            <pc:docMk/>
            <pc:sldMk cId="0" sldId="263"/>
            <ac:spMk id="11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6:20.417" v="87" actId="255"/>
          <ac:spMkLst>
            <pc:docMk/>
            <pc:sldMk cId="0" sldId="263"/>
            <ac:spMk id="16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0:52.816" v="532" actId="255"/>
          <ac:spMkLst>
            <pc:docMk/>
            <pc:sldMk cId="0" sldId="263"/>
            <ac:spMk id="17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6:27.221" v="88" actId="255"/>
          <ac:spMkLst>
            <pc:docMk/>
            <pc:sldMk cId="0" sldId="263"/>
            <ac:spMk id="1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6:48.031" v="91" actId="255"/>
          <ac:spMkLst>
            <pc:docMk/>
            <pc:sldMk cId="0" sldId="263"/>
            <ac:spMk id="23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1:00.165" v="533" actId="255"/>
          <ac:spMkLst>
            <pc:docMk/>
            <pc:sldMk cId="0" sldId="263"/>
            <ac:spMk id="24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6:58.033" v="92" actId="255"/>
          <ac:spMkLst>
            <pc:docMk/>
            <pc:sldMk cId="0" sldId="263"/>
            <ac:spMk id="25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7:52.711" v="117" actId="20577"/>
          <ac:spMkLst>
            <pc:docMk/>
            <pc:sldMk cId="0" sldId="263"/>
            <ac:spMk id="30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11:11.166" v="534" actId="255"/>
          <ac:spMkLst>
            <pc:docMk/>
            <pc:sldMk cId="0" sldId="263"/>
            <ac:spMk id="31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7:41.188" v="95" actId="255"/>
          <ac:spMkLst>
            <pc:docMk/>
            <pc:sldMk cId="0" sldId="263"/>
            <ac:spMk id="32" creationId="{00000000-0000-0000-0000-000000000000}"/>
          </ac:spMkLst>
        </pc:spChg>
      </pc:sldChg>
      <pc:sldChg chg="modSp mod">
        <pc:chgData name="Vanessa Long" userId="73b28b7e-72a3-4e1a-bc46-73beec071a16" providerId="ADAL" clId="{D82F5671-06D2-407E-8572-EEFB733D404F}" dt="2026-09-02T12:21:16.357" v="313" actId="20577"/>
        <pc:sldMkLst>
          <pc:docMk/>
          <pc:sldMk cId="0" sldId="264"/>
        </pc:sldMkLst>
        <pc:spChg chg="mod">
          <ac:chgData name="Vanessa Long" userId="73b28b7e-72a3-4e1a-bc46-73beec071a16" providerId="ADAL" clId="{D82F5671-06D2-407E-8572-EEFB733D404F}" dt="2026-09-02T12:20:18.044" v="232" actId="20577"/>
          <ac:spMkLst>
            <pc:docMk/>
            <pc:sldMk cId="0" sldId="264"/>
            <ac:spMk id="7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02T12:21:16.357" v="313" actId="20577"/>
          <ac:spMkLst>
            <pc:docMk/>
            <pc:sldMk cId="0" sldId="264"/>
            <ac:spMk id="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8:48.819" v="140" actId="20577"/>
          <ac:spMkLst>
            <pc:docMk/>
            <pc:sldMk cId="0" sldId="264"/>
            <ac:spMk id="13" creationId="{00000000-0000-0000-0000-000000000000}"/>
          </ac:spMkLst>
        </pc:spChg>
      </pc:sldChg>
      <pc:sldChg chg="modSp mod">
        <pc:chgData name="Vanessa Long" userId="73b28b7e-72a3-4e1a-bc46-73beec071a16" providerId="ADAL" clId="{D82F5671-06D2-407E-8572-EEFB733D404F}" dt="2026-08-21T12:49:40.897" v="155" actId="20577"/>
        <pc:sldMkLst>
          <pc:docMk/>
          <pc:sldMk cId="0" sldId="265"/>
        </pc:sldMkLst>
        <pc:spChg chg="mod">
          <ac:chgData name="Vanessa Long" userId="73b28b7e-72a3-4e1a-bc46-73beec071a16" providerId="ADAL" clId="{D82F5671-06D2-407E-8572-EEFB733D404F}" dt="2026-08-21T12:49:26.296" v="150" actId="20577"/>
          <ac:spMkLst>
            <pc:docMk/>
            <pc:sldMk cId="0" sldId="265"/>
            <ac:spMk id="11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49:40.897" v="155" actId="20577"/>
          <ac:spMkLst>
            <pc:docMk/>
            <pc:sldMk cId="0" sldId="265"/>
            <ac:spMk id="15" creationId="{00000000-0000-0000-0000-000000000000}"/>
          </ac:spMkLst>
        </pc:spChg>
      </pc:sldChg>
      <pc:sldChg chg="delSp modSp mod">
        <pc:chgData name="Vanessa Long" userId="73b28b7e-72a3-4e1a-bc46-73beec071a16" providerId="ADAL" clId="{D82F5671-06D2-407E-8572-EEFB733D404F}" dt="2026-09-10T15:45:40.272" v="467" actId="1076"/>
        <pc:sldMkLst>
          <pc:docMk/>
          <pc:sldMk cId="0" sldId="266"/>
        </pc:sldMkLst>
        <pc:spChg chg="mod">
          <ac:chgData name="Vanessa Long" userId="73b28b7e-72a3-4e1a-bc46-73beec071a16" providerId="ADAL" clId="{D82F5671-06D2-407E-8572-EEFB733D404F}" dt="2026-09-10T15:45:40.272" v="467" actId="1076"/>
          <ac:spMkLst>
            <pc:docMk/>
            <pc:sldMk cId="0" sldId="266"/>
            <ac:spMk id="5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5:43:46.890" v="453" actId="1076"/>
          <ac:spMkLst>
            <pc:docMk/>
            <pc:sldMk cId="0" sldId="266"/>
            <ac:spMk id="6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0:44.695" v="160" actId="255"/>
          <ac:spMkLst>
            <pc:docMk/>
            <pc:sldMk cId="0" sldId="266"/>
            <ac:spMk id="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0:31.551" v="159" actId="255"/>
          <ac:spMkLst>
            <pc:docMk/>
            <pc:sldMk cId="0" sldId="266"/>
            <ac:spMk id="10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0:22.844" v="158" actId="255"/>
          <ac:spMkLst>
            <pc:docMk/>
            <pc:sldMk cId="0" sldId="266"/>
            <ac:spMk id="12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0:12.917" v="157" actId="255"/>
          <ac:spMkLst>
            <pc:docMk/>
            <pc:sldMk cId="0" sldId="266"/>
            <ac:spMk id="14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0:02.239" v="156" actId="255"/>
          <ac:spMkLst>
            <pc:docMk/>
            <pc:sldMk cId="0" sldId="266"/>
            <ac:spMk id="16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5:44:52.981" v="459" actId="14100"/>
          <ac:spMkLst>
            <pc:docMk/>
            <pc:sldMk cId="0" sldId="266"/>
            <ac:spMk id="18" creationId="{00000000-0000-0000-0000-000000000000}"/>
          </ac:spMkLst>
        </pc:spChg>
        <pc:spChg chg="del mod">
          <ac:chgData name="Vanessa Long" userId="73b28b7e-72a3-4e1a-bc46-73beec071a16" providerId="ADAL" clId="{D82F5671-06D2-407E-8572-EEFB733D404F}" dt="2026-09-10T15:44:32.343" v="457" actId="21"/>
          <ac:spMkLst>
            <pc:docMk/>
            <pc:sldMk cId="0" sldId="266"/>
            <ac:spMk id="19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0:51.569" v="161" actId="255"/>
          <ac:spMkLst>
            <pc:docMk/>
            <pc:sldMk cId="0" sldId="266"/>
            <ac:spMk id="21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00.373" v="162" actId="255"/>
          <ac:spMkLst>
            <pc:docMk/>
            <pc:sldMk cId="0" sldId="266"/>
            <ac:spMk id="23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10.666" v="163" actId="255"/>
          <ac:spMkLst>
            <pc:docMk/>
            <pc:sldMk cId="0" sldId="266"/>
            <ac:spMk id="25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21.359" v="164" actId="255"/>
          <ac:spMkLst>
            <pc:docMk/>
            <pc:sldMk cId="0" sldId="266"/>
            <ac:spMk id="27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27.852" v="165" actId="255"/>
          <ac:spMkLst>
            <pc:docMk/>
            <pc:sldMk cId="0" sldId="266"/>
            <ac:spMk id="29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5:45:24.434" v="466" actId="14100"/>
          <ac:spMkLst>
            <pc:docMk/>
            <pc:sldMk cId="0" sldId="266"/>
            <ac:spMk id="31" creationId="{00000000-0000-0000-0000-000000000000}"/>
          </ac:spMkLst>
        </pc:spChg>
        <pc:spChg chg="del">
          <ac:chgData name="Vanessa Long" userId="73b28b7e-72a3-4e1a-bc46-73beec071a16" providerId="ADAL" clId="{D82F5671-06D2-407E-8572-EEFB733D404F}" dt="2026-09-10T15:45:11.386" v="464" actId="21"/>
          <ac:spMkLst>
            <pc:docMk/>
            <pc:sldMk cId="0" sldId="266"/>
            <ac:spMk id="32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36.308" v="166" actId="255"/>
          <ac:spMkLst>
            <pc:docMk/>
            <pc:sldMk cId="0" sldId="266"/>
            <ac:spMk id="36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42.254" v="167" actId="255"/>
          <ac:spMkLst>
            <pc:docMk/>
            <pc:sldMk cId="0" sldId="266"/>
            <ac:spMk id="38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48.346" v="168" actId="255"/>
          <ac:spMkLst>
            <pc:docMk/>
            <pc:sldMk cId="0" sldId="266"/>
            <ac:spMk id="40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8-21T12:51:54.178" v="169" actId="255"/>
          <ac:spMkLst>
            <pc:docMk/>
            <pc:sldMk cId="0" sldId="266"/>
            <ac:spMk id="42" creationId="{00000000-0000-0000-0000-000000000000}"/>
          </ac:spMkLst>
        </pc:spChg>
      </pc:sldChg>
      <pc:sldChg chg="ord">
        <pc:chgData name="Vanessa Long" userId="73b28b7e-72a3-4e1a-bc46-73beec071a16" providerId="ADAL" clId="{D82F5671-06D2-407E-8572-EEFB733D404F}" dt="2026-09-10T15:25:57.388" v="315"/>
        <pc:sldMkLst>
          <pc:docMk/>
          <pc:sldMk cId="0" sldId="267"/>
        </pc:sldMkLst>
      </pc:sldChg>
      <pc:sldChg chg="mod ord modShow">
        <pc:chgData name="Vanessa Long" userId="73b28b7e-72a3-4e1a-bc46-73beec071a16" providerId="ADAL" clId="{D82F5671-06D2-407E-8572-EEFB733D404F}" dt="2026-09-10T16:03:29.603" v="516"/>
        <pc:sldMkLst>
          <pc:docMk/>
          <pc:sldMk cId="0" sldId="269"/>
        </pc:sldMkLst>
      </pc:sldChg>
      <pc:sldChg chg="addSp modSp mod modShow">
        <pc:chgData name="Vanessa Long" userId="73b28b7e-72a3-4e1a-bc46-73beec071a16" providerId="ADAL" clId="{D82F5671-06D2-407E-8572-EEFB733D404F}" dt="2026-09-10T16:05:49.278" v="517" actId="207"/>
        <pc:sldMkLst>
          <pc:docMk/>
          <pc:sldMk cId="0" sldId="273"/>
        </pc:sldMkLst>
        <pc:spChg chg="add mod">
          <ac:chgData name="Vanessa Long" userId="73b28b7e-72a3-4e1a-bc46-73beec071a16" providerId="ADAL" clId="{D82F5671-06D2-407E-8572-EEFB733D404F}" dt="2026-09-10T16:05:49.278" v="517" actId="207"/>
          <ac:spMkLst>
            <pc:docMk/>
            <pc:sldMk cId="0" sldId="273"/>
            <ac:spMk id="32" creationId="{E406A06D-F867-E84F-F2D7-8C4E03F61253}"/>
          </ac:spMkLst>
        </pc:spChg>
      </pc:sldChg>
      <pc:sldChg chg="delSp mod">
        <pc:chgData name="Vanessa Long" userId="73b28b7e-72a3-4e1a-bc46-73beec071a16" providerId="ADAL" clId="{D82F5671-06D2-407E-8572-EEFB733D404F}" dt="2026-09-02T12:06:30.271" v="173" actId="21"/>
        <pc:sldMkLst>
          <pc:docMk/>
          <pc:sldMk cId="0" sldId="274"/>
        </pc:sldMkLst>
      </pc:sldChg>
      <pc:sldChg chg="modSp mod">
        <pc:chgData name="Vanessa Long" userId="73b28b7e-72a3-4e1a-bc46-73beec071a16" providerId="ADAL" clId="{D82F5671-06D2-407E-8572-EEFB733D404F}" dt="2026-09-10T16:06:48.108" v="521" actId="207"/>
        <pc:sldMkLst>
          <pc:docMk/>
          <pc:sldMk cId="0" sldId="278"/>
        </pc:sldMkLst>
        <pc:spChg chg="mod">
          <ac:chgData name="Vanessa Long" userId="73b28b7e-72a3-4e1a-bc46-73beec071a16" providerId="ADAL" clId="{D82F5671-06D2-407E-8572-EEFB733D404F}" dt="2026-09-10T16:06:21.097" v="518" actId="207"/>
          <ac:spMkLst>
            <pc:docMk/>
            <pc:sldMk cId="0" sldId="278"/>
            <ac:spMk id="7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06:33.460" v="519" actId="207"/>
          <ac:spMkLst>
            <pc:docMk/>
            <pc:sldMk cId="0" sldId="278"/>
            <ac:spMk id="13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06:40.376" v="520" actId="207"/>
          <ac:spMkLst>
            <pc:docMk/>
            <pc:sldMk cId="0" sldId="278"/>
            <ac:spMk id="16" creationId="{00000000-0000-0000-0000-000000000000}"/>
          </ac:spMkLst>
        </pc:spChg>
        <pc:spChg chg="mod">
          <ac:chgData name="Vanessa Long" userId="73b28b7e-72a3-4e1a-bc46-73beec071a16" providerId="ADAL" clId="{D82F5671-06D2-407E-8572-EEFB733D404F}" dt="2026-09-10T16:06:48.108" v="521" actId="207"/>
          <ac:spMkLst>
            <pc:docMk/>
            <pc:sldMk cId="0" sldId="278"/>
            <ac:spMk id="22" creationId="{00000000-0000-0000-0000-000000000000}"/>
          </ac:spMkLst>
        </pc:spChg>
      </pc:sldChg>
      <pc:sldChg chg="ord">
        <pc:chgData name="Vanessa Long" userId="73b28b7e-72a3-4e1a-bc46-73beec071a16" providerId="ADAL" clId="{D82F5671-06D2-407E-8572-EEFB733D404F}" dt="2026-09-10T15:27:51.478" v="326"/>
        <pc:sldMkLst>
          <pc:docMk/>
          <pc:sldMk cId="1673937477" sldId="281"/>
        </pc:sldMkLst>
      </pc:sldChg>
      <pc:sldChg chg="modSp mod">
        <pc:chgData name="Vanessa Long" userId="73b28b7e-72a3-4e1a-bc46-73beec071a16" providerId="ADAL" clId="{D82F5671-06D2-407E-8572-EEFB733D404F}" dt="2026-09-10T16:07:17.931" v="525" actId="207"/>
        <pc:sldMkLst>
          <pc:docMk/>
          <pc:sldMk cId="519733971" sldId="282"/>
        </pc:sldMkLst>
        <pc:spChg chg="mod">
          <ac:chgData name="Vanessa Long" userId="73b28b7e-72a3-4e1a-bc46-73beec071a16" providerId="ADAL" clId="{D82F5671-06D2-407E-8572-EEFB733D404F}" dt="2026-09-10T16:07:05.486" v="522" actId="207"/>
          <ac:spMkLst>
            <pc:docMk/>
            <pc:sldMk cId="519733971" sldId="282"/>
            <ac:spMk id="7" creationId="{4B6BACD4-338E-C1E8-E41C-F1DCD1076110}"/>
          </ac:spMkLst>
        </pc:spChg>
        <pc:spChg chg="mod">
          <ac:chgData name="Vanessa Long" userId="73b28b7e-72a3-4e1a-bc46-73beec071a16" providerId="ADAL" clId="{D82F5671-06D2-407E-8572-EEFB733D404F}" dt="2026-09-10T16:07:10.156" v="523" actId="207"/>
          <ac:spMkLst>
            <pc:docMk/>
            <pc:sldMk cId="519733971" sldId="282"/>
            <ac:spMk id="13" creationId="{A09A1A2E-DB3C-BC0B-FDAC-6B2FA4F6462F}"/>
          </ac:spMkLst>
        </pc:spChg>
        <pc:spChg chg="mod">
          <ac:chgData name="Vanessa Long" userId="73b28b7e-72a3-4e1a-bc46-73beec071a16" providerId="ADAL" clId="{D82F5671-06D2-407E-8572-EEFB733D404F}" dt="2026-09-10T16:07:13.976" v="524" actId="207"/>
          <ac:spMkLst>
            <pc:docMk/>
            <pc:sldMk cId="519733971" sldId="282"/>
            <ac:spMk id="16" creationId="{F0A5906F-6484-F3D8-FCE3-325BEE1E9741}"/>
          </ac:spMkLst>
        </pc:spChg>
        <pc:spChg chg="mod">
          <ac:chgData name="Vanessa Long" userId="73b28b7e-72a3-4e1a-bc46-73beec071a16" providerId="ADAL" clId="{D82F5671-06D2-407E-8572-EEFB733D404F}" dt="2026-09-10T16:07:17.931" v="525" actId="207"/>
          <ac:spMkLst>
            <pc:docMk/>
            <pc:sldMk cId="519733971" sldId="282"/>
            <ac:spMk id="22" creationId="{7D8B6469-3003-2F76-3F62-C8630B497746}"/>
          </ac:spMkLst>
        </pc:spChg>
      </pc:sldChg>
      <pc:sldChg chg="modSp mod">
        <pc:chgData name="Vanessa Long" userId="73b28b7e-72a3-4e1a-bc46-73beec071a16" providerId="ADAL" clId="{D82F5671-06D2-407E-8572-EEFB733D404F}" dt="2026-09-10T16:19:17.329" v="546" actId="207"/>
        <pc:sldMkLst>
          <pc:docMk/>
          <pc:sldMk cId="1675094508" sldId="283"/>
        </pc:sldMkLst>
        <pc:spChg chg="mod">
          <ac:chgData name="Vanessa Long" userId="73b28b7e-72a3-4e1a-bc46-73beec071a16" providerId="ADAL" clId="{D82F5671-06D2-407E-8572-EEFB733D404F}" dt="2026-09-10T16:19:17.329" v="546" actId="207"/>
          <ac:spMkLst>
            <pc:docMk/>
            <pc:sldMk cId="1675094508" sldId="283"/>
            <ac:spMk id="21" creationId="{E2DB32F8-1338-B900-D715-2137ACC9E734}"/>
          </ac:spMkLst>
        </pc:spChg>
      </pc:sldChg>
      <pc:sldChg chg="modSp mod">
        <pc:chgData name="Vanessa Long" userId="73b28b7e-72a3-4e1a-bc46-73beec071a16" providerId="ADAL" clId="{D82F5671-06D2-407E-8572-EEFB733D404F}" dt="2026-09-10T16:15:50.771" v="540" actId="207"/>
        <pc:sldMkLst>
          <pc:docMk/>
          <pc:sldMk cId="2973106895" sldId="285"/>
        </pc:sldMkLst>
        <pc:spChg chg="mod">
          <ac:chgData name="Vanessa Long" userId="73b28b7e-72a3-4e1a-bc46-73beec071a16" providerId="ADAL" clId="{D82F5671-06D2-407E-8572-EEFB733D404F}" dt="2026-09-10T16:15:50.771" v="540" actId="207"/>
          <ac:spMkLst>
            <pc:docMk/>
            <pc:sldMk cId="2973106895" sldId="285"/>
            <ac:spMk id="21" creationId="{52B4490F-622B-4565-C3B1-AED62465FA93}"/>
          </ac:spMkLst>
        </pc:spChg>
      </pc:sldChg>
      <pc:sldChg chg="modSp mod">
        <pc:chgData name="Vanessa Long" userId="73b28b7e-72a3-4e1a-bc46-73beec071a16" providerId="ADAL" clId="{D82F5671-06D2-407E-8572-EEFB733D404F}" dt="2026-09-10T16:18:17.832" v="545" actId="113"/>
        <pc:sldMkLst>
          <pc:docMk/>
          <pc:sldMk cId="1404613766" sldId="286"/>
        </pc:sldMkLst>
        <pc:spChg chg="mod">
          <ac:chgData name="Vanessa Long" userId="73b28b7e-72a3-4e1a-bc46-73beec071a16" providerId="ADAL" clId="{D82F5671-06D2-407E-8572-EEFB733D404F}" dt="2026-09-10T16:16:26.461" v="542" actId="1076"/>
          <ac:spMkLst>
            <pc:docMk/>
            <pc:sldMk cId="1404613766" sldId="286"/>
            <ac:spMk id="4" creationId="{15466523-C0C3-F8D8-E8E6-8E6C0B3464B3}"/>
          </ac:spMkLst>
        </pc:spChg>
        <pc:spChg chg="mod">
          <ac:chgData name="Vanessa Long" userId="73b28b7e-72a3-4e1a-bc46-73beec071a16" providerId="ADAL" clId="{D82F5671-06D2-407E-8572-EEFB733D404F}" dt="2026-09-10T16:16:17.220" v="541" actId="207"/>
          <ac:spMkLst>
            <pc:docMk/>
            <pc:sldMk cId="1404613766" sldId="286"/>
            <ac:spMk id="10" creationId="{97CC4F24-3511-4C4A-54F3-AFC39FA8FD01}"/>
          </ac:spMkLst>
        </pc:spChg>
        <pc:spChg chg="mod">
          <ac:chgData name="Vanessa Long" userId="73b28b7e-72a3-4e1a-bc46-73beec071a16" providerId="ADAL" clId="{D82F5671-06D2-407E-8572-EEFB733D404F}" dt="2026-09-10T16:18:17.832" v="545" actId="113"/>
          <ac:spMkLst>
            <pc:docMk/>
            <pc:sldMk cId="1404613766" sldId="286"/>
            <ac:spMk id="21" creationId="{2AEA7811-C41D-C8AC-F2EE-83A0E3E97AB0}"/>
          </ac:spMkLst>
        </pc:spChg>
      </pc:sldChg>
      <pc:sldChg chg="modSp mod">
        <pc:chgData name="Vanessa Long" userId="73b28b7e-72a3-4e1a-bc46-73beec071a16" providerId="ADAL" clId="{D82F5671-06D2-407E-8572-EEFB733D404F}" dt="2026-09-10T16:19:27.235" v="547" actId="207"/>
        <pc:sldMkLst>
          <pc:docMk/>
          <pc:sldMk cId="515502575" sldId="287"/>
        </pc:sldMkLst>
        <pc:spChg chg="mod">
          <ac:chgData name="Vanessa Long" userId="73b28b7e-72a3-4e1a-bc46-73beec071a16" providerId="ADAL" clId="{D82F5671-06D2-407E-8572-EEFB733D404F}" dt="2026-09-10T16:19:27.235" v="547" actId="207"/>
          <ac:spMkLst>
            <pc:docMk/>
            <pc:sldMk cId="515502575" sldId="287"/>
            <ac:spMk id="21" creationId="{54C5DDC2-E5B3-0263-F34D-A41866E4ED79}"/>
          </ac:spMkLst>
        </pc:spChg>
      </pc:sldChg>
      <pc:sldChg chg="addSp delSp modSp new del mod">
        <pc:chgData name="Vanessa Long" userId="73b28b7e-72a3-4e1a-bc46-73beec071a16" providerId="ADAL" clId="{D82F5671-06D2-407E-8572-EEFB733D404F}" dt="2026-09-10T15:29:34.982" v="373" actId="47"/>
        <pc:sldMkLst>
          <pc:docMk/>
          <pc:sldMk cId="90046343" sldId="288"/>
        </pc:sldMkLst>
        <pc:spChg chg="add del">
          <ac:chgData name="Vanessa Long" userId="73b28b7e-72a3-4e1a-bc46-73beec071a16" providerId="ADAL" clId="{D82F5671-06D2-407E-8572-EEFB733D404F}" dt="2026-09-10T15:27:19.624" v="320" actId="22"/>
          <ac:spMkLst>
            <pc:docMk/>
            <pc:sldMk cId="90046343" sldId="288"/>
            <ac:spMk id="3" creationId="{92A23294-94F2-461A-6754-EDB540814574}"/>
          </ac:spMkLst>
        </pc:spChg>
        <pc:picChg chg="add del mod">
          <ac:chgData name="Vanessa Long" userId="73b28b7e-72a3-4e1a-bc46-73beec071a16" providerId="ADAL" clId="{D82F5671-06D2-407E-8572-EEFB733D404F}" dt="2026-09-10T15:29:32.697" v="372" actId="21"/>
          <ac:picMkLst>
            <pc:docMk/>
            <pc:sldMk cId="90046343" sldId="288"/>
            <ac:picMk id="5" creationId="{9D77051D-4AD7-FC98-469E-EB6762E18657}"/>
          </ac:picMkLst>
        </pc:picChg>
      </pc:sldChg>
      <pc:sldChg chg="addSp delSp modSp add mod ord">
        <pc:chgData name="Vanessa Long" userId="73b28b7e-72a3-4e1a-bc46-73beec071a16" providerId="ADAL" clId="{D82F5671-06D2-407E-8572-EEFB733D404F}" dt="2026-09-10T15:30:33.632" v="378" actId="22"/>
        <pc:sldMkLst>
          <pc:docMk/>
          <pc:sldMk cId="2989103533" sldId="289"/>
        </pc:sldMkLst>
        <pc:spChg chg="del">
          <ac:chgData name="Vanessa Long" userId="73b28b7e-72a3-4e1a-bc46-73beec071a16" providerId="ADAL" clId="{D82F5671-06D2-407E-8572-EEFB733D404F}" dt="2026-09-10T15:28:18.669" v="330" actId="478"/>
          <ac:spMkLst>
            <pc:docMk/>
            <pc:sldMk cId="2989103533" sldId="289"/>
            <ac:spMk id="4" creationId="{BABD73F7-F0D9-CDB9-8317-E8DF56D586E1}"/>
          </ac:spMkLst>
        </pc:spChg>
        <pc:spChg chg="del">
          <ac:chgData name="Vanessa Long" userId="73b28b7e-72a3-4e1a-bc46-73beec071a16" providerId="ADAL" clId="{D82F5671-06D2-407E-8572-EEFB733D404F}" dt="2026-09-10T15:28:23.613" v="331" actId="478"/>
          <ac:spMkLst>
            <pc:docMk/>
            <pc:sldMk cId="2989103533" sldId="289"/>
            <ac:spMk id="5" creationId="{E9D21F1F-B5AB-F6FA-00B5-59F6C07337E2}"/>
          </ac:spMkLst>
        </pc:spChg>
        <pc:spChg chg="del">
          <ac:chgData name="Vanessa Long" userId="73b28b7e-72a3-4e1a-bc46-73beec071a16" providerId="ADAL" clId="{D82F5671-06D2-407E-8572-EEFB733D404F}" dt="2026-09-10T15:28:26.655" v="334" actId="478"/>
          <ac:spMkLst>
            <pc:docMk/>
            <pc:sldMk cId="2989103533" sldId="289"/>
            <ac:spMk id="6" creationId="{4FEC8EA8-C462-D068-91AF-5EAA4961653E}"/>
          </ac:spMkLst>
        </pc:spChg>
        <pc:spChg chg="del">
          <ac:chgData name="Vanessa Long" userId="73b28b7e-72a3-4e1a-bc46-73beec071a16" providerId="ADAL" clId="{D82F5671-06D2-407E-8572-EEFB733D404F}" dt="2026-09-10T15:28:28.563" v="335" actId="478"/>
          <ac:spMkLst>
            <pc:docMk/>
            <pc:sldMk cId="2989103533" sldId="289"/>
            <ac:spMk id="7" creationId="{F8168CF6-7608-A74E-B680-B40EF0BF5FBF}"/>
          </ac:spMkLst>
        </pc:spChg>
        <pc:spChg chg="del mod">
          <ac:chgData name="Vanessa Long" userId="73b28b7e-72a3-4e1a-bc46-73beec071a16" providerId="ADAL" clId="{D82F5671-06D2-407E-8572-EEFB733D404F}" dt="2026-09-10T15:28:25.300" v="333" actId="478"/>
          <ac:spMkLst>
            <pc:docMk/>
            <pc:sldMk cId="2989103533" sldId="289"/>
            <ac:spMk id="8" creationId="{1916EDF5-251C-7125-C4D7-4B8F8637262C}"/>
          </ac:spMkLst>
        </pc:spChg>
        <pc:spChg chg="del">
          <ac:chgData name="Vanessa Long" userId="73b28b7e-72a3-4e1a-bc46-73beec071a16" providerId="ADAL" clId="{D82F5671-06D2-407E-8572-EEFB733D404F}" dt="2026-09-10T15:28:32.676" v="337" actId="478"/>
          <ac:spMkLst>
            <pc:docMk/>
            <pc:sldMk cId="2989103533" sldId="289"/>
            <ac:spMk id="9" creationId="{50B37856-4923-E0D5-0D17-E58B68F97DE1}"/>
          </ac:spMkLst>
        </pc:spChg>
        <pc:spChg chg="del">
          <ac:chgData name="Vanessa Long" userId="73b28b7e-72a3-4e1a-bc46-73beec071a16" providerId="ADAL" clId="{D82F5671-06D2-407E-8572-EEFB733D404F}" dt="2026-09-10T15:28:30.454" v="336" actId="478"/>
          <ac:spMkLst>
            <pc:docMk/>
            <pc:sldMk cId="2989103533" sldId="289"/>
            <ac:spMk id="10" creationId="{6E69B187-4723-7CA5-DFAA-9BE2CC4B7E51}"/>
          </ac:spMkLst>
        </pc:spChg>
        <pc:spChg chg="del mod">
          <ac:chgData name="Vanessa Long" userId="73b28b7e-72a3-4e1a-bc46-73beec071a16" providerId="ADAL" clId="{D82F5671-06D2-407E-8572-EEFB733D404F}" dt="2026-09-10T15:28:35.824" v="340" actId="478"/>
          <ac:spMkLst>
            <pc:docMk/>
            <pc:sldMk cId="2989103533" sldId="289"/>
            <ac:spMk id="11" creationId="{93024E56-DDF9-B290-AE78-CD1F16C78EC5}"/>
          </ac:spMkLst>
        </pc:spChg>
        <pc:spChg chg="del">
          <ac:chgData name="Vanessa Long" userId="73b28b7e-72a3-4e1a-bc46-73beec071a16" providerId="ADAL" clId="{D82F5671-06D2-407E-8572-EEFB733D404F}" dt="2026-09-10T15:28:34.635" v="338" actId="478"/>
          <ac:spMkLst>
            <pc:docMk/>
            <pc:sldMk cId="2989103533" sldId="289"/>
            <ac:spMk id="12" creationId="{F446E63E-278D-B705-0C02-40913265D495}"/>
          </ac:spMkLst>
        </pc:spChg>
        <pc:spChg chg="del">
          <ac:chgData name="Vanessa Long" userId="73b28b7e-72a3-4e1a-bc46-73beec071a16" providerId="ADAL" clId="{D82F5671-06D2-407E-8572-EEFB733D404F}" dt="2026-09-10T15:28:38.876" v="343" actId="478"/>
          <ac:spMkLst>
            <pc:docMk/>
            <pc:sldMk cId="2989103533" sldId="289"/>
            <ac:spMk id="13" creationId="{63563847-4F70-04D8-F535-5BE115876A9B}"/>
          </ac:spMkLst>
        </pc:spChg>
        <pc:spChg chg="del mod">
          <ac:chgData name="Vanessa Long" userId="73b28b7e-72a3-4e1a-bc46-73beec071a16" providerId="ADAL" clId="{D82F5671-06D2-407E-8572-EEFB733D404F}" dt="2026-09-10T15:28:37.838" v="342" actId="478"/>
          <ac:spMkLst>
            <pc:docMk/>
            <pc:sldMk cId="2989103533" sldId="289"/>
            <ac:spMk id="14" creationId="{B5CE49DC-61A8-865D-01C8-57A6C1ED201E}"/>
          </ac:spMkLst>
        </pc:spChg>
        <pc:spChg chg="del">
          <ac:chgData name="Vanessa Long" userId="73b28b7e-72a3-4e1a-bc46-73beec071a16" providerId="ADAL" clId="{D82F5671-06D2-407E-8572-EEFB733D404F}" dt="2026-09-10T15:28:42.354" v="345" actId="478"/>
          <ac:spMkLst>
            <pc:docMk/>
            <pc:sldMk cId="2989103533" sldId="289"/>
            <ac:spMk id="15" creationId="{253A6DA6-106D-01C1-D8B4-8365E838A257}"/>
          </ac:spMkLst>
        </pc:spChg>
        <pc:spChg chg="del">
          <ac:chgData name="Vanessa Long" userId="73b28b7e-72a3-4e1a-bc46-73beec071a16" providerId="ADAL" clId="{D82F5671-06D2-407E-8572-EEFB733D404F}" dt="2026-09-10T15:28:41.039" v="344" actId="478"/>
          <ac:spMkLst>
            <pc:docMk/>
            <pc:sldMk cId="2989103533" sldId="289"/>
            <ac:spMk id="16" creationId="{FA0F68B8-ED66-3564-A425-B90C4D6E7DEB}"/>
          </ac:spMkLst>
        </pc:spChg>
        <pc:spChg chg="del">
          <ac:chgData name="Vanessa Long" userId="73b28b7e-72a3-4e1a-bc46-73beec071a16" providerId="ADAL" clId="{D82F5671-06D2-407E-8572-EEFB733D404F}" dt="2026-09-10T15:28:49.808" v="348" actId="21"/>
          <ac:spMkLst>
            <pc:docMk/>
            <pc:sldMk cId="2989103533" sldId="289"/>
            <ac:spMk id="17" creationId="{2B8C1E28-6F08-8473-E70D-D3C7D10C1D50}"/>
          </ac:spMkLst>
        </pc:spChg>
        <pc:spChg chg="del">
          <ac:chgData name="Vanessa Long" userId="73b28b7e-72a3-4e1a-bc46-73beec071a16" providerId="ADAL" clId="{D82F5671-06D2-407E-8572-EEFB733D404F}" dt="2026-09-10T15:28:52.889" v="349" actId="478"/>
          <ac:spMkLst>
            <pc:docMk/>
            <pc:sldMk cId="2989103533" sldId="289"/>
            <ac:spMk id="18" creationId="{AA33345A-0BE4-15D7-F00C-3F69732D2CC6}"/>
          </ac:spMkLst>
        </pc:spChg>
        <pc:spChg chg="del">
          <ac:chgData name="Vanessa Long" userId="73b28b7e-72a3-4e1a-bc46-73beec071a16" providerId="ADAL" clId="{D82F5671-06D2-407E-8572-EEFB733D404F}" dt="2026-09-10T15:28:44.022" v="346" actId="478"/>
          <ac:spMkLst>
            <pc:docMk/>
            <pc:sldMk cId="2989103533" sldId="289"/>
            <ac:spMk id="19" creationId="{33E55178-477D-8A2D-A910-F81051D87F06}"/>
          </ac:spMkLst>
        </pc:spChg>
        <pc:spChg chg="del">
          <ac:chgData name="Vanessa Long" userId="73b28b7e-72a3-4e1a-bc46-73beec071a16" providerId="ADAL" clId="{D82F5671-06D2-407E-8572-EEFB733D404F}" dt="2026-09-10T15:28:48.147" v="347" actId="21"/>
          <ac:spMkLst>
            <pc:docMk/>
            <pc:sldMk cId="2989103533" sldId="289"/>
            <ac:spMk id="20" creationId="{F7AE1EF9-3174-8892-6AD5-7F83AA790660}"/>
          </ac:spMkLst>
        </pc:spChg>
        <pc:spChg chg="del">
          <ac:chgData name="Vanessa Long" userId="73b28b7e-72a3-4e1a-bc46-73beec071a16" providerId="ADAL" clId="{D82F5671-06D2-407E-8572-EEFB733D404F}" dt="2026-09-10T15:28:56.541" v="351" actId="478"/>
          <ac:spMkLst>
            <pc:docMk/>
            <pc:sldMk cId="2989103533" sldId="289"/>
            <ac:spMk id="22" creationId="{53A17DE1-DE5F-8BF7-474F-2BF68D5A40FF}"/>
          </ac:spMkLst>
        </pc:spChg>
        <pc:spChg chg="del">
          <ac:chgData name="Vanessa Long" userId="73b28b7e-72a3-4e1a-bc46-73beec071a16" providerId="ADAL" clId="{D82F5671-06D2-407E-8572-EEFB733D404F}" dt="2026-09-10T15:28:54.849" v="350" actId="478"/>
          <ac:spMkLst>
            <pc:docMk/>
            <pc:sldMk cId="2989103533" sldId="289"/>
            <ac:spMk id="23" creationId="{29532EE0-C4C1-887C-1A14-2FD15082FFED}"/>
          </ac:spMkLst>
        </pc:spChg>
        <pc:spChg chg="del">
          <ac:chgData name="Vanessa Long" userId="73b28b7e-72a3-4e1a-bc46-73beec071a16" providerId="ADAL" clId="{D82F5671-06D2-407E-8572-EEFB733D404F}" dt="2026-09-10T15:29:00.416" v="353" actId="478"/>
          <ac:spMkLst>
            <pc:docMk/>
            <pc:sldMk cId="2989103533" sldId="289"/>
            <ac:spMk id="24" creationId="{650022AC-6C4F-D75D-0CFD-3BAD23AC7309}"/>
          </ac:spMkLst>
        </pc:spChg>
        <pc:spChg chg="del">
          <ac:chgData name="Vanessa Long" userId="73b28b7e-72a3-4e1a-bc46-73beec071a16" providerId="ADAL" clId="{D82F5671-06D2-407E-8572-EEFB733D404F}" dt="2026-09-10T15:28:58.749" v="352" actId="478"/>
          <ac:spMkLst>
            <pc:docMk/>
            <pc:sldMk cId="2989103533" sldId="289"/>
            <ac:spMk id="25" creationId="{8A5CB23A-FCAE-A384-D849-C0D3E8D62C34}"/>
          </ac:spMkLst>
        </pc:spChg>
        <pc:spChg chg="del">
          <ac:chgData name="Vanessa Long" userId="73b28b7e-72a3-4e1a-bc46-73beec071a16" providerId="ADAL" clId="{D82F5671-06D2-407E-8572-EEFB733D404F}" dt="2026-09-10T15:29:03.855" v="355" actId="478"/>
          <ac:spMkLst>
            <pc:docMk/>
            <pc:sldMk cId="2989103533" sldId="289"/>
            <ac:spMk id="26" creationId="{50741AFC-6523-5D70-C50D-399658CDEB2E}"/>
          </ac:spMkLst>
        </pc:spChg>
        <pc:spChg chg="del">
          <ac:chgData name="Vanessa Long" userId="73b28b7e-72a3-4e1a-bc46-73beec071a16" providerId="ADAL" clId="{D82F5671-06D2-407E-8572-EEFB733D404F}" dt="2026-09-10T15:29:02.156" v="354" actId="478"/>
          <ac:spMkLst>
            <pc:docMk/>
            <pc:sldMk cId="2989103533" sldId="289"/>
            <ac:spMk id="27" creationId="{E2F3C9EC-878C-BD0C-7CAD-BC69008D1877}"/>
          </ac:spMkLst>
        </pc:spChg>
        <pc:spChg chg="del">
          <ac:chgData name="Vanessa Long" userId="73b28b7e-72a3-4e1a-bc46-73beec071a16" providerId="ADAL" clId="{D82F5671-06D2-407E-8572-EEFB733D404F}" dt="2026-09-10T15:29:06.880" v="357" actId="478"/>
          <ac:spMkLst>
            <pc:docMk/>
            <pc:sldMk cId="2989103533" sldId="289"/>
            <ac:spMk id="28" creationId="{02329A49-08AB-870F-D990-0282383F6046}"/>
          </ac:spMkLst>
        </pc:spChg>
        <pc:spChg chg="del">
          <ac:chgData name="Vanessa Long" userId="73b28b7e-72a3-4e1a-bc46-73beec071a16" providerId="ADAL" clId="{D82F5671-06D2-407E-8572-EEFB733D404F}" dt="2026-09-10T15:29:05.534" v="356" actId="478"/>
          <ac:spMkLst>
            <pc:docMk/>
            <pc:sldMk cId="2989103533" sldId="289"/>
            <ac:spMk id="29" creationId="{A121E02C-A3C4-6859-BAF9-243AC78EBEF6}"/>
          </ac:spMkLst>
        </pc:spChg>
        <pc:spChg chg="del">
          <ac:chgData name="Vanessa Long" userId="73b28b7e-72a3-4e1a-bc46-73beec071a16" providerId="ADAL" clId="{D82F5671-06D2-407E-8572-EEFB733D404F}" dt="2026-09-10T15:29:09.381" v="359" actId="478"/>
          <ac:spMkLst>
            <pc:docMk/>
            <pc:sldMk cId="2989103533" sldId="289"/>
            <ac:spMk id="30" creationId="{C7A9AEE5-FA9C-63B9-63B6-C1ADF29F5C5B}"/>
          </ac:spMkLst>
        </pc:spChg>
        <pc:spChg chg="del">
          <ac:chgData name="Vanessa Long" userId="73b28b7e-72a3-4e1a-bc46-73beec071a16" providerId="ADAL" clId="{D82F5671-06D2-407E-8572-EEFB733D404F}" dt="2026-09-10T15:29:08.177" v="358" actId="478"/>
          <ac:spMkLst>
            <pc:docMk/>
            <pc:sldMk cId="2989103533" sldId="289"/>
            <ac:spMk id="31" creationId="{1F1DF398-CB7D-7007-3F12-7EDF2F8B1771}"/>
          </ac:spMkLst>
        </pc:spChg>
        <pc:spChg chg="del">
          <ac:chgData name="Vanessa Long" userId="73b28b7e-72a3-4e1a-bc46-73beec071a16" providerId="ADAL" clId="{D82F5671-06D2-407E-8572-EEFB733D404F}" dt="2026-09-10T15:29:14.534" v="362" actId="478"/>
          <ac:spMkLst>
            <pc:docMk/>
            <pc:sldMk cId="2989103533" sldId="289"/>
            <ac:spMk id="32" creationId="{84CF29CC-0052-B69D-7E39-797AB1847450}"/>
          </ac:spMkLst>
        </pc:spChg>
        <pc:spChg chg="del">
          <ac:chgData name="Vanessa Long" userId="73b28b7e-72a3-4e1a-bc46-73beec071a16" providerId="ADAL" clId="{D82F5671-06D2-407E-8572-EEFB733D404F}" dt="2026-09-10T15:29:13.302" v="361" actId="478"/>
          <ac:spMkLst>
            <pc:docMk/>
            <pc:sldMk cId="2989103533" sldId="289"/>
            <ac:spMk id="33" creationId="{AE22502F-4A96-137F-FC08-8EE65CFE1C63}"/>
          </ac:spMkLst>
        </pc:spChg>
        <pc:spChg chg="del">
          <ac:chgData name="Vanessa Long" userId="73b28b7e-72a3-4e1a-bc46-73beec071a16" providerId="ADAL" clId="{D82F5671-06D2-407E-8572-EEFB733D404F}" dt="2026-09-10T15:29:10.780" v="360" actId="478"/>
          <ac:spMkLst>
            <pc:docMk/>
            <pc:sldMk cId="2989103533" sldId="289"/>
            <ac:spMk id="34" creationId="{CB66DF04-BFD5-A193-EC7A-6F7AFFC31190}"/>
          </ac:spMkLst>
        </pc:spChg>
        <pc:spChg chg="del">
          <ac:chgData name="Vanessa Long" userId="73b28b7e-72a3-4e1a-bc46-73beec071a16" providerId="ADAL" clId="{D82F5671-06D2-407E-8572-EEFB733D404F}" dt="2026-09-10T15:29:17.805" v="365" actId="478"/>
          <ac:spMkLst>
            <pc:docMk/>
            <pc:sldMk cId="2989103533" sldId="289"/>
            <ac:spMk id="35" creationId="{2F4A8746-E696-6C06-EEBC-19D6934BB0A4}"/>
          </ac:spMkLst>
        </pc:spChg>
        <pc:spChg chg="del mod">
          <ac:chgData name="Vanessa Long" userId="73b28b7e-72a3-4e1a-bc46-73beec071a16" providerId="ADAL" clId="{D82F5671-06D2-407E-8572-EEFB733D404F}" dt="2026-09-10T15:29:16.493" v="364" actId="478"/>
          <ac:spMkLst>
            <pc:docMk/>
            <pc:sldMk cId="2989103533" sldId="289"/>
            <ac:spMk id="36" creationId="{B9A9A46D-F226-58AC-26E9-D766E79EEAFF}"/>
          </ac:spMkLst>
        </pc:spChg>
        <pc:spChg chg="del">
          <ac:chgData name="Vanessa Long" userId="73b28b7e-72a3-4e1a-bc46-73beec071a16" providerId="ADAL" clId="{D82F5671-06D2-407E-8572-EEFB733D404F}" dt="2026-09-10T15:29:20.393" v="367" actId="478"/>
          <ac:spMkLst>
            <pc:docMk/>
            <pc:sldMk cId="2989103533" sldId="289"/>
            <ac:spMk id="37" creationId="{1CE6E9D9-733A-E53B-BFF4-60CD8B009A8F}"/>
          </ac:spMkLst>
        </pc:spChg>
        <pc:spChg chg="del">
          <ac:chgData name="Vanessa Long" userId="73b28b7e-72a3-4e1a-bc46-73beec071a16" providerId="ADAL" clId="{D82F5671-06D2-407E-8572-EEFB733D404F}" dt="2026-09-10T15:29:19.189" v="366" actId="478"/>
          <ac:spMkLst>
            <pc:docMk/>
            <pc:sldMk cId="2989103533" sldId="289"/>
            <ac:spMk id="38" creationId="{C0E7FBE1-7FF5-7A3C-3D50-5F58A6EA58F5}"/>
          </ac:spMkLst>
        </pc:spChg>
        <pc:spChg chg="del">
          <ac:chgData name="Vanessa Long" userId="73b28b7e-72a3-4e1a-bc46-73beec071a16" providerId="ADAL" clId="{D82F5671-06D2-407E-8572-EEFB733D404F}" dt="2026-09-10T15:29:23.536" v="369" actId="478"/>
          <ac:spMkLst>
            <pc:docMk/>
            <pc:sldMk cId="2989103533" sldId="289"/>
            <ac:spMk id="39" creationId="{1770D022-9E29-0B44-2AE0-54DAED71FE6D}"/>
          </ac:spMkLst>
        </pc:spChg>
        <pc:spChg chg="del">
          <ac:chgData name="Vanessa Long" userId="73b28b7e-72a3-4e1a-bc46-73beec071a16" providerId="ADAL" clId="{D82F5671-06D2-407E-8572-EEFB733D404F}" dt="2026-09-10T15:29:22.065" v="368" actId="478"/>
          <ac:spMkLst>
            <pc:docMk/>
            <pc:sldMk cId="2989103533" sldId="289"/>
            <ac:spMk id="40" creationId="{C09CFCE1-B63E-139F-D018-933F18CA62F6}"/>
          </ac:spMkLst>
        </pc:spChg>
        <pc:spChg chg="del">
          <ac:chgData name="Vanessa Long" userId="73b28b7e-72a3-4e1a-bc46-73beec071a16" providerId="ADAL" clId="{D82F5671-06D2-407E-8572-EEFB733D404F}" dt="2026-09-10T15:29:26.918" v="371" actId="478"/>
          <ac:spMkLst>
            <pc:docMk/>
            <pc:sldMk cId="2989103533" sldId="289"/>
            <ac:spMk id="41" creationId="{87B195A4-A3B1-97A8-59B0-434633DD8394}"/>
          </ac:spMkLst>
        </pc:spChg>
        <pc:spChg chg="del">
          <ac:chgData name="Vanessa Long" userId="73b28b7e-72a3-4e1a-bc46-73beec071a16" providerId="ADAL" clId="{D82F5671-06D2-407E-8572-EEFB733D404F}" dt="2026-09-10T15:29:25.589" v="370" actId="478"/>
          <ac:spMkLst>
            <pc:docMk/>
            <pc:sldMk cId="2989103533" sldId="289"/>
            <ac:spMk id="42" creationId="{832BD34F-D50D-0464-3CF7-EF4C6884D0E0}"/>
          </ac:spMkLst>
        </pc:spChg>
        <pc:picChg chg="add del mod">
          <ac:chgData name="Vanessa Long" userId="73b28b7e-72a3-4e1a-bc46-73beec071a16" providerId="ADAL" clId="{D82F5671-06D2-407E-8572-EEFB733D404F}" dt="2026-09-10T15:30:32.006" v="377" actId="21"/>
          <ac:picMkLst>
            <pc:docMk/>
            <pc:sldMk cId="2989103533" sldId="289"/>
            <ac:picMk id="46" creationId="{F503C646-86D7-AB15-0C02-311975F59AB4}"/>
          </ac:picMkLst>
        </pc:picChg>
        <pc:picChg chg="add">
          <ac:chgData name="Vanessa Long" userId="73b28b7e-72a3-4e1a-bc46-73beec071a16" providerId="ADAL" clId="{D82F5671-06D2-407E-8572-EEFB733D404F}" dt="2026-09-10T15:30:33.632" v="378" actId="22"/>
          <ac:picMkLst>
            <pc:docMk/>
            <pc:sldMk cId="2989103533" sldId="289"/>
            <ac:picMk id="48" creationId="{FD20DD7C-D52B-0EB9-AEDE-63C6E510E023}"/>
          </ac:picMkLst>
        </pc:picChg>
      </pc:sldChg>
      <pc:sldChg chg="addSp delSp modSp new mod setBg">
        <pc:chgData name="Vanessa Long" userId="73b28b7e-72a3-4e1a-bc46-73beec071a16" providerId="ADAL" clId="{D82F5671-06D2-407E-8572-EEFB733D404F}" dt="2026-09-10T15:41:05.008" v="447" actId="1076"/>
        <pc:sldMkLst>
          <pc:docMk/>
          <pc:sldMk cId="2397044921" sldId="290"/>
        </pc:sldMkLst>
        <pc:spChg chg="add del">
          <ac:chgData name="Vanessa Long" userId="73b28b7e-72a3-4e1a-bc46-73beec071a16" providerId="ADAL" clId="{D82F5671-06D2-407E-8572-EEFB733D404F}" dt="2026-09-10T15:35:58.402" v="383" actId="26606"/>
          <ac:spMkLst>
            <pc:docMk/>
            <pc:sldMk cId="2397044921" sldId="290"/>
            <ac:spMk id="8" creationId="{AB8C311F-7253-4AED-9701-7FC0708C41C7}"/>
          </ac:spMkLst>
        </pc:spChg>
        <pc:spChg chg="add mod">
          <ac:chgData name="Vanessa Long" userId="73b28b7e-72a3-4e1a-bc46-73beec071a16" providerId="ADAL" clId="{D82F5671-06D2-407E-8572-EEFB733D404F}" dt="2026-09-10T15:37:21.698" v="388" actId="207"/>
          <ac:spMkLst>
            <pc:docMk/>
            <pc:sldMk cId="2397044921" sldId="290"/>
            <ac:spMk id="9" creationId="{F415A535-1907-A9C1-59EE-47E2BE323FD3}"/>
          </ac:spMkLst>
        </pc:spChg>
        <pc:spChg chg="add del">
          <ac:chgData name="Vanessa Long" userId="73b28b7e-72a3-4e1a-bc46-73beec071a16" providerId="ADAL" clId="{D82F5671-06D2-407E-8572-EEFB733D404F}" dt="2026-09-10T15:35:58.402" v="383" actId="26606"/>
          <ac:spMkLst>
            <pc:docMk/>
            <pc:sldMk cId="2397044921" sldId="290"/>
            <ac:spMk id="10" creationId="{E2384209-CB15-4CDF-9D31-C44FD9A3F20D}"/>
          </ac:spMkLst>
        </pc:spChg>
        <pc:spChg chg="add del">
          <ac:chgData name="Vanessa Long" userId="73b28b7e-72a3-4e1a-bc46-73beec071a16" providerId="ADAL" clId="{D82F5671-06D2-407E-8572-EEFB733D404F}" dt="2026-09-10T15:35:58.402" v="383" actId="26606"/>
          <ac:spMkLst>
            <pc:docMk/>
            <pc:sldMk cId="2397044921" sldId="290"/>
            <ac:spMk id="12" creationId="{2633B3B5-CC90-43F0-8714-D31D1F3F0209}"/>
          </ac:spMkLst>
        </pc:spChg>
        <pc:spChg chg="add del">
          <ac:chgData name="Vanessa Long" userId="73b28b7e-72a3-4e1a-bc46-73beec071a16" providerId="ADAL" clId="{D82F5671-06D2-407E-8572-EEFB733D404F}" dt="2026-09-10T15:35:58.402" v="383" actId="26606"/>
          <ac:spMkLst>
            <pc:docMk/>
            <pc:sldMk cId="2397044921" sldId="290"/>
            <ac:spMk id="14" creationId="{A8D57A06-A426-446D-B02C-A2DC6B62E45E}"/>
          </ac:spMkLst>
        </pc:spChg>
        <pc:spChg chg="add">
          <ac:chgData name="Vanessa Long" userId="73b28b7e-72a3-4e1a-bc46-73beec071a16" providerId="ADAL" clId="{D82F5671-06D2-407E-8572-EEFB733D404F}" dt="2026-09-10T15:35:58.407" v="384" actId="26606"/>
          <ac:spMkLst>
            <pc:docMk/>
            <pc:sldMk cId="2397044921" sldId="290"/>
            <ac:spMk id="16" creationId="{32BC26D8-82FB-445E-AA49-62A77D7C1EE0}"/>
          </ac:spMkLst>
        </pc:spChg>
        <pc:spChg chg="add">
          <ac:chgData name="Vanessa Long" userId="73b28b7e-72a3-4e1a-bc46-73beec071a16" providerId="ADAL" clId="{D82F5671-06D2-407E-8572-EEFB733D404F}" dt="2026-09-10T15:35:58.407" v="384" actId="26606"/>
          <ac:spMkLst>
            <pc:docMk/>
            <pc:sldMk cId="2397044921" sldId="290"/>
            <ac:spMk id="17" creationId="{CB44330D-EA18-4254-AA95-EB49948539B8}"/>
          </ac:spMkLst>
        </pc:spChg>
        <pc:picChg chg="add mod">
          <ac:chgData name="Vanessa Long" userId="73b28b7e-72a3-4e1a-bc46-73beec071a16" providerId="ADAL" clId="{D82F5671-06D2-407E-8572-EEFB733D404F}" dt="2026-09-10T15:41:05.008" v="447" actId="1076"/>
          <ac:picMkLst>
            <pc:docMk/>
            <pc:sldMk cId="2397044921" sldId="290"/>
            <ac:picMk id="3" creationId="{7BDEC33E-DCA3-72AF-2B78-95DDADD757DD}"/>
          </ac:picMkLst>
        </pc:picChg>
        <pc:picChg chg="add">
          <ac:chgData name="Vanessa Long" userId="73b28b7e-72a3-4e1a-bc46-73beec071a16" providerId="ADAL" clId="{D82F5671-06D2-407E-8572-EEFB733D404F}" dt="2026-09-10T15:36:56.083" v="386" actId="22"/>
          <ac:picMkLst>
            <pc:docMk/>
            <pc:sldMk cId="2397044921" sldId="290"/>
            <ac:picMk id="6" creationId="{FF853080-E929-6085-5603-EC0AF4A80168}"/>
          </ac:picMkLst>
        </pc:picChg>
      </pc:sldChg>
      <pc:sldChg chg="addSp delSp modSp add mod ord">
        <pc:chgData name="Vanessa Long" userId="73b28b7e-72a3-4e1a-bc46-73beec071a16" providerId="ADAL" clId="{D82F5671-06D2-407E-8572-EEFB733D404F}" dt="2026-09-10T15:40:57.770" v="446" actId="478"/>
        <pc:sldMkLst>
          <pc:docMk/>
          <pc:sldMk cId="391915568" sldId="291"/>
        </pc:sldMkLst>
        <pc:spChg chg="del">
          <ac:chgData name="Vanessa Long" userId="73b28b7e-72a3-4e1a-bc46-73beec071a16" providerId="ADAL" clId="{D82F5671-06D2-407E-8572-EEFB733D404F}" dt="2026-09-10T15:39:38.963" v="431" actId="478"/>
          <ac:spMkLst>
            <pc:docMk/>
            <pc:sldMk cId="391915568" sldId="291"/>
            <ac:spMk id="4" creationId="{563A423E-DD9B-468D-1DAE-BC1AD738AD82}"/>
          </ac:spMkLst>
        </pc:spChg>
        <pc:spChg chg="del">
          <ac:chgData name="Vanessa Long" userId="73b28b7e-72a3-4e1a-bc46-73beec071a16" providerId="ADAL" clId="{D82F5671-06D2-407E-8572-EEFB733D404F}" dt="2026-09-10T15:38:32.845" v="402" actId="21"/>
          <ac:spMkLst>
            <pc:docMk/>
            <pc:sldMk cId="391915568" sldId="291"/>
            <ac:spMk id="5" creationId="{680E256A-2A2B-39CC-FF7A-D9A3EB5077F8}"/>
          </ac:spMkLst>
        </pc:spChg>
        <pc:spChg chg="del mod">
          <ac:chgData name="Vanessa Long" userId="73b28b7e-72a3-4e1a-bc46-73beec071a16" providerId="ADAL" clId="{D82F5671-06D2-407E-8572-EEFB733D404F}" dt="2026-09-10T15:38:18.308" v="393" actId="478"/>
          <ac:spMkLst>
            <pc:docMk/>
            <pc:sldMk cId="391915568" sldId="291"/>
            <ac:spMk id="6" creationId="{BFAFA7C8-75A4-7179-F13E-12EEEC95D958}"/>
          </ac:spMkLst>
        </pc:spChg>
        <pc:spChg chg="del">
          <ac:chgData name="Vanessa Long" userId="73b28b7e-72a3-4e1a-bc46-73beec071a16" providerId="ADAL" clId="{D82F5671-06D2-407E-8572-EEFB733D404F}" dt="2026-09-10T15:38:21.649" v="396" actId="478"/>
          <ac:spMkLst>
            <pc:docMk/>
            <pc:sldMk cId="391915568" sldId="291"/>
            <ac:spMk id="7" creationId="{C8A3EFC7-2B0D-E1DD-6812-A80E2D14C639}"/>
          </ac:spMkLst>
        </pc:spChg>
        <pc:spChg chg="del mod">
          <ac:chgData name="Vanessa Long" userId="73b28b7e-72a3-4e1a-bc46-73beec071a16" providerId="ADAL" clId="{D82F5671-06D2-407E-8572-EEFB733D404F}" dt="2026-09-10T15:38:20.722" v="395" actId="478"/>
          <ac:spMkLst>
            <pc:docMk/>
            <pc:sldMk cId="391915568" sldId="291"/>
            <ac:spMk id="8" creationId="{E1F5DE46-4FE3-2EE0-0453-432EB44C6D47}"/>
          </ac:spMkLst>
        </pc:spChg>
        <pc:spChg chg="del mod">
          <ac:chgData name="Vanessa Long" userId="73b28b7e-72a3-4e1a-bc46-73beec071a16" providerId="ADAL" clId="{D82F5671-06D2-407E-8572-EEFB733D404F}" dt="2026-09-10T15:38:25.582" v="399" actId="478"/>
          <ac:spMkLst>
            <pc:docMk/>
            <pc:sldMk cId="391915568" sldId="291"/>
            <ac:spMk id="9" creationId="{E809A7ED-7F25-EA45-993E-A9751B90F840}"/>
          </ac:spMkLst>
        </pc:spChg>
        <pc:spChg chg="del">
          <ac:chgData name="Vanessa Long" userId="73b28b7e-72a3-4e1a-bc46-73beec071a16" providerId="ADAL" clId="{D82F5671-06D2-407E-8572-EEFB733D404F}" dt="2026-09-10T15:38:27.935" v="400" actId="478"/>
          <ac:spMkLst>
            <pc:docMk/>
            <pc:sldMk cId="391915568" sldId="291"/>
            <ac:spMk id="10" creationId="{187D3C94-41F4-AB32-2068-814CE5732C6C}"/>
          </ac:spMkLst>
        </pc:spChg>
        <pc:spChg chg="del">
          <ac:chgData name="Vanessa Long" userId="73b28b7e-72a3-4e1a-bc46-73beec071a16" providerId="ADAL" clId="{D82F5671-06D2-407E-8572-EEFB733D404F}" dt="2026-09-10T15:38:30.089" v="401" actId="478"/>
          <ac:spMkLst>
            <pc:docMk/>
            <pc:sldMk cId="391915568" sldId="291"/>
            <ac:spMk id="11" creationId="{87B589E7-A194-F35A-2C39-F635A6B9C4A0}"/>
          </ac:spMkLst>
        </pc:spChg>
        <pc:spChg chg="del">
          <ac:chgData name="Vanessa Long" userId="73b28b7e-72a3-4e1a-bc46-73beec071a16" providerId="ADAL" clId="{D82F5671-06D2-407E-8572-EEFB733D404F}" dt="2026-09-10T15:38:37.608" v="405" actId="478"/>
          <ac:spMkLst>
            <pc:docMk/>
            <pc:sldMk cId="391915568" sldId="291"/>
            <ac:spMk id="12" creationId="{847F9D98-02BD-F600-5ECD-D8500C71E6B7}"/>
          </ac:spMkLst>
        </pc:spChg>
        <pc:spChg chg="del">
          <ac:chgData name="Vanessa Long" userId="73b28b7e-72a3-4e1a-bc46-73beec071a16" providerId="ADAL" clId="{D82F5671-06D2-407E-8572-EEFB733D404F}" dt="2026-09-10T15:38:34.744" v="403" actId="478"/>
          <ac:spMkLst>
            <pc:docMk/>
            <pc:sldMk cId="391915568" sldId="291"/>
            <ac:spMk id="13" creationId="{10603F16-547C-8285-3B35-F5013BE28C62}"/>
          </ac:spMkLst>
        </pc:spChg>
        <pc:spChg chg="del">
          <ac:chgData name="Vanessa Long" userId="73b28b7e-72a3-4e1a-bc46-73beec071a16" providerId="ADAL" clId="{D82F5671-06D2-407E-8572-EEFB733D404F}" dt="2026-09-10T15:38:41.439" v="407" actId="478"/>
          <ac:spMkLst>
            <pc:docMk/>
            <pc:sldMk cId="391915568" sldId="291"/>
            <ac:spMk id="14" creationId="{DEC751A2-3058-9273-1E43-D653AC9A286F}"/>
          </ac:spMkLst>
        </pc:spChg>
        <pc:spChg chg="del mod">
          <ac:chgData name="Vanessa Long" userId="73b28b7e-72a3-4e1a-bc46-73beec071a16" providerId="ADAL" clId="{D82F5671-06D2-407E-8572-EEFB733D404F}" dt="2026-09-10T15:38:39.589" v="406" actId="478"/>
          <ac:spMkLst>
            <pc:docMk/>
            <pc:sldMk cId="391915568" sldId="291"/>
            <ac:spMk id="15" creationId="{06E52B45-217E-6750-BF18-13FEF2130528}"/>
          </ac:spMkLst>
        </pc:spChg>
        <pc:spChg chg="del">
          <ac:chgData name="Vanessa Long" userId="73b28b7e-72a3-4e1a-bc46-73beec071a16" providerId="ADAL" clId="{D82F5671-06D2-407E-8572-EEFB733D404F}" dt="2026-09-10T15:38:43.989" v="408" actId="478"/>
          <ac:spMkLst>
            <pc:docMk/>
            <pc:sldMk cId="391915568" sldId="291"/>
            <ac:spMk id="16" creationId="{5169844F-3160-A8EF-A7EB-433F1BBE4B34}"/>
          </ac:spMkLst>
        </pc:spChg>
        <pc:spChg chg="del">
          <ac:chgData name="Vanessa Long" userId="73b28b7e-72a3-4e1a-bc46-73beec071a16" providerId="ADAL" clId="{D82F5671-06D2-407E-8572-EEFB733D404F}" dt="2026-09-10T15:38:45.754" v="409" actId="478"/>
          <ac:spMkLst>
            <pc:docMk/>
            <pc:sldMk cId="391915568" sldId="291"/>
            <ac:spMk id="17" creationId="{DFD61A1D-3459-9DB8-D4F5-7DC0AEC2846B}"/>
          </ac:spMkLst>
        </pc:spChg>
        <pc:spChg chg="del">
          <ac:chgData name="Vanessa Long" userId="73b28b7e-72a3-4e1a-bc46-73beec071a16" providerId="ADAL" clId="{D82F5671-06D2-407E-8572-EEFB733D404F}" dt="2026-09-10T15:38:47.685" v="410" actId="478"/>
          <ac:spMkLst>
            <pc:docMk/>
            <pc:sldMk cId="391915568" sldId="291"/>
            <ac:spMk id="18" creationId="{598A1739-6469-2395-4823-A12A804136A1}"/>
          </ac:spMkLst>
        </pc:spChg>
        <pc:spChg chg="del">
          <ac:chgData name="Vanessa Long" userId="73b28b7e-72a3-4e1a-bc46-73beec071a16" providerId="ADAL" clId="{D82F5671-06D2-407E-8572-EEFB733D404F}" dt="2026-09-10T15:39:00.321" v="418" actId="478"/>
          <ac:spMkLst>
            <pc:docMk/>
            <pc:sldMk cId="391915568" sldId="291"/>
            <ac:spMk id="19" creationId="{8424766D-A319-4337-D356-D563222F863F}"/>
          </ac:spMkLst>
        </pc:spChg>
        <pc:spChg chg="del">
          <ac:chgData name="Vanessa Long" userId="73b28b7e-72a3-4e1a-bc46-73beec071a16" providerId="ADAL" clId="{D82F5671-06D2-407E-8572-EEFB733D404F}" dt="2026-09-10T15:38:49.452" v="411" actId="478"/>
          <ac:spMkLst>
            <pc:docMk/>
            <pc:sldMk cId="391915568" sldId="291"/>
            <ac:spMk id="20" creationId="{0A6888EC-E688-DB2D-F681-38B9FFD412D7}"/>
          </ac:spMkLst>
        </pc:spChg>
        <pc:spChg chg="del">
          <ac:chgData name="Vanessa Long" userId="73b28b7e-72a3-4e1a-bc46-73beec071a16" providerId="ADAL" clId="{D82F5671-06D2-407E-8572-EEFB733D404F}" dt="2026-09-10T15:38:50.316" v="412" actId="478"/>
          <ac:spMkLst>
            <pc:docMk/>
            <pc:sldMk cId="391915568" sldId="291"/>
            <ac:spMk id="21" creationId="{0E131651-B7FE-89B0-1189-1566A40D6A77}"/>
          </ac:spMkLst>
        </pc:spChg>
        <pc:spChg chg="del mod">
          <ac:chgData name="Vanessa Long" userId="73b28b7e-72a3-4e1a-bc46-73beec071a16" providerId="ADAL" clId="{D82F5671-06D2-407E-8572-EEFB733D404F}" dt="2026-09-10T15:39:02.193" v="419" actId="478"/>
          <ac:spMkLst>
            <pc:docMk/>
            <pc:sldMk cId="391915568" sldId="291"/>
            <ac:spMk id="22" creationId="{4D7AE057-55EF-6FD3-5335-0577A3DD5F3C}"/>
          </ac:spMkLst>
        </pc:spChg>
        <pc:spChg chg="del mod">
          <ac:chgData name="Vanessa Long" userId="73b28b7e-72a3-4e1a-bc46-73beec071a16" providerId="ADAL" clId="{D82F5671-06D2-407E-8572-EEFB733D404F}" dt="2026-09-10T15:38:53.419" v="414" actId="478"/>
          <ac:spMkLst>
            <pc:docMk/>
            <pc:sldMk cId="391915568" sldId="291"/>
            <ac:spMk id="23" creationId="{82357B16-8C1D-F3FA-9DAB-4E362F1C3EC6}"/>
          </ac:spMkLst>
        </pc:spChg>
        <pc:spChg chg="del">
          <ac:chgData name="Vanessa Long" userId="73b28b7e-72a3-4e1a-bc46-73beec071a16" providerId="ADAL" clId="{D82F5671-06D2-407E-8572-EEFB733D404F}" dt="2026-09-10T15:38:55.877" v="415" actId="478"/>
          <ac:spMkLst>
            <pc:docMk/>
            <pc:sldMk cId="391915568" sldId="291"/>
            <ac:spMk id="24" creationId="{CB005CEE-B613-9110-D9C3-FB7A223A17D5}"/>
          </ac:spMkLst>
        </pc:spChg>
        <pc:spChg chg="del">
          <ac:chgData name="Vanessa Long" userId="73b28b7e-72a3-4e1a-bc46-73beec071a16" providerId="ADAL" clId="{D82F5671-06D2-407E-8572-EEFB733D404F}" dt="2026-09-10T15:38:57.915" v="416" actId="478"/>
          <ac:spMkLst>
            <pc:docMk/>
            <pc:sldMk cId="391915568" sldId="291"/>
            <ac:spMk id="25" creationId="{FEEED2D6-6904-7F6B-7058-A9EA11B10AEE}"/>
          </ac:spMkLst>
        </pc:spChg>
        <pc:spChg chg="del">
          <ac:chgData name="Vanessa Long" userId="73b28b7e-72a3-4e1a-bc46-73beec071a16" providerId="ADAL" clId="{D82F5671-06D2-407E-8572-EEFB733D404F}" dt="2026-09-10T15:39:08.886" v="424" actId="478"/>
          <ac:spMkLst>
            <pc:docMk/>
            <pc:sldMk cId="391915568" sldId="291"/>
            <ac:spMk id="26" creationId="{FABB4422-452E-EF5E-5679-4FF1241B3D62}"/>
          </ac:spMkLst>
        </pc:spChg>
        <pc:spChg chg="del">
          <ac:chgData name="Vanessa Long" userId="73b28b7e-72a3-4e1a-bc46-73beec071a16" providerId="ADAL" clId="{D82F5671-06D2-407E-8572-EEFB733D404F}" dt="2026-09-10T15:39:04.149" v="420" actId="478"/>
          <ac:spMkLst>
            <pc:docMk/>
            <pc:sldMk cId="391915568" sldId="291"/>
            <ac:spMk id="27" creationId="{CBBAD537-5BC4-CD6B-D814-D6C4AE076F48}"/>
          </ac:spMkLst>
        </pc:spChg>
        <pc:spChg chg="del">
          <ac:chgData name="Vanessa Long" userId="73b28b7e-72a3-4e1a-bc46-73beec071a16" providerId="ADAL" clId="{D82F5671-06D2-407E-8572-EEFB733D404F}" dt="2026-09-10T15:39:07.745" v="423" actId="478"/>
          <ac:spMkLst>
            <pc:docMk/>
            <pc:sldMk cId="391915568" sldId="291"/>
            <ac:spMk id="28" creationId="{6351740F-5A7A-4E21-93D8-7DA793AF32D2}"/>
          </ac:spMkLst>
        </pc:spChg>
        <pc:spChg chg="del mod">
          <ac:chgData name="Vanessa Long" userId="73b28b7e-72a3-4e1a-bc46-73beec071a16" providerId="ADAL" clId="{D82F5671-06D2-407E-8572-EEFB733D404F}" dt="2026-09-10T15:39:06.501" v="422" actId="478"/>
          <ac:spMkLst>
            <pc:docMk/>
            <pc:sldMk cId="391915568" sldId="291"/>
            <ac:spMk id="29" creationId="{E344A318-F2A3-295C-9934-D5EF1F7A116E}"/>
          </ac:spMkLst>
        </pc:spChg>
        <pc:spChg chg="del mod">
          <ac:chgData name="Vanessa Long" userId="73b28b7e-72a3-4e1a-bc46-73beec071a16" providerId="ADAL" clId="{D82F5671-06D2-407E-8572-EEFB733D404F}" dt="2026-09-10T15:39:12.068" v="426" actId="478"/>
          <ac:spMkLst>
            <pc:docMk/>
            <pc:sldMk cId="391915568" sldId="291"/>
            <ac:spMk id="30" creationId="{521CDED0-9E28-B8CA-1211-9F57E35F8CCA}"/>
          </ac:spMkLst>
        </pc:spChg>
        <pc:spChg chg="del">
          <ac:chgData name="Vanessa Long" userId="73b28b7e-72a3-4e1a-bc46-73beec071a16" providerId="ADAL" clId="{D82F5671-06D2-407E-8572-EEFB733D404F}" dt="2026-09-10T15:39:13.633" v="427" actId="478"/>
          <ac:spMkLst>
            <pc:docMk/>
            <pc:sldMk cId="391915568" sldId="291"/>
            <ac:spMk id="31" creationId="{E94A3AC7-914C-1A34-C353-87D5068D32E3}"/>
          </ac:spMkLst>
        </pc:spChg>
        <pc:spChg chg="del">
          <ac:chgData name="Vanessa Long" userId="73b28b7e-72a3-4e1a-bc46-73beec071a16" providerId="ADAL" clId="{D82F5671-06D2-407E-8572-EEFB733D404F}" dt="2026-09-10T15:39:16.328" v="428" actId="478"/>
          <ac:spMkLst>
            <pc:docMk/>
            <pc:sldMk cId="391915568" sldId="291"/>
            <ac:spMk id="32" creationId="{357CA7F4-4267-7275-A0D1-3731AC4FBBB3}"/>
          </ac:spMkLst>
        </pc:spChg>
        <pc:picChg chg="add del mod">
          <ac:chgData name="Vanessa Long" userId="73b28b7e-72a3-4e1a-bc46-73beec071a16" providerId="ADAL" clId="{D82F5671-06D2-407E-8572-EEFB733D404F}" dt="2026-09-10T15:40:57.770" v="446" actId="478"/>
          <ac:picMkLst>
            <pc:docMk/>
            <pc:sldMk cId="391915568" sldId="291"/>
            <ac:picMk id="37" creationId="{38D8147F-C93A-3636-1B5A-EF3A8AFB1EBE}"/>
          </ac:picMkLst>
        </pc:picChg>
        <pc:picChg chg="add del mod">
          <ac:chgData name="Vanessa Long" userId="73b28b7e-72a3-4e1a-bc46-73beec071a16" providerId="ADAL" clId="{D82F5671-06D2-407E-8572-EEFB733D404F}" dt="2026-09-10T15:40:57.400" v="445" actId="22"/>
          <ac:picMkLst>
            <pc:docMk/>
            <pc:sldMk cId="391915568" sldId="291"/>
            <ac:picMk id="39" creationId="{72577C54-9B03-2457-E73C-5860D48D2DF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47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Supported by </a:t>
            </a:r>
            <a:r>
              <a:rPr lang="en-US" err="1"/>
              <a:t>PREPaRE</a:t>
            </a:r>
            <a:r>
              <a:rPr lang="en-US"/>
              <a:t> 1 – EOPs</a:t>
            </a:r>
          </a:p>
          <a:p>
            <a:r>
              <a:rPr lang="en-US"/>
              <a:t>BTAM/CSTAG </a:t>
            </a:r>
          </a:p>
          <a:p>
            <a:r>
              <a:rPr lang="en-US"/>
              <a:t>Columbia</a:t>
            </a:r>
          </a:p>
          <a:p>
            <a:r>
              <a:rPr lang="en-US"/>
              <a:t>Understanding Trauma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4B10B-F1E3-79D1-CB87-257FBF20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85C58-AD71-915E-B5F0-A53A5B6EB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40598B-CF2A-B140-222E-7E58323BC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B0DF4-2BB9-B75E-9093-E4AC71873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77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3D7C-5265-D1A0-8847-0B158FDE4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3C1B5-C779-EC0F-2468-A1D146101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11359B-A270-DFC9-6A5D-3373481C3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7F2FE-46A9-F40B-2F34-5680286ABE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29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7921E-1384-5811-58A3-867F6F00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E06B1-91A3-F5E9-B859-DE67C4739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C57279-87A9-7AEF-97D8-555898D61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BB238-C737-B089-0C97-EBF75090EC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23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983F7-0EC8-E3FA-351A-5E60905CA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B503A-3523-D48C-DAA0-0ACF38C00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B33955-698B-2383-198F-4DDB55419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058546-906B-30A2-8CEF-06A1F6601F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53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24C76-620D-40F9-189A-8868655BA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8E6D84-20A9-E48F-8CBA-FA31A2421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2A91F6-68BC-04C6-99B8-FC50105AC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0B5C7-057C-82E9-F9BE-1A4F14A07C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9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1F36-1922-C3E2-DDD1-E2FCF213D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48906D-C6C2-851A-EA8A-F5D3F57E0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6789DF-6DD4-648A-4301-EED91C5AA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46B8F-3B6E-FE65-D233-A04D0C0A78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3A81D-D839-4E9E-1620-C75AB5E7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ADA546-B02B-05AD-D732-0CA5A843EB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65BF6D-55A8-09D2-90CB-760CB2685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5289F-C253-7D26-5484-B7C4E0A301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s.google.com/document/d/1CHlzzB1on4ctRPLEkKpDoI5R-xZhtfOV/edit?usp=sharing&amp;ouid=109864461825970476063&amp;rtpof=true&amp;sd=tru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higan.gov/msp/divisions/grantscommunityservices/school-safety/school-safety-toolkits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ichigan.gov/mde/services/school-performance-supports/mtss" TargetMode="External"/><Relationship Id="rId5" Type="http://schemas.openxmlformats.org/officeDocument/2006/relationships/hyperlink" Target="chrome-extension://efaidnbmnnnibpcajpcglclefindmkaj/https:/www.secretservice.gov/sites/default/files/reports/2025-08/Aligning-Behavioral-Threat-Assessment-And-Management-With-A-Multi-Tiered-System-Of-Support.pdf" TargetMode="External"/><Relationship Id="rId4" Type="http://schemas.openxmlformats.org/officeDocument/2006/relationships/hyperlink" Target="chrome-extension://efaidnbmnnnibpcajpcglclefindmkaj/https:/www.michigan.gov/mde/-/media/Project/Websites/mde/ohns/School-Health-and-Safety/Michigans-Guidance-for-a-CSMHS--Oct-3.pdf?rev=cdeed3dcf028419698c1eb90aa9fe733&amp;hash=22CA1E95BD174F833D037E30268F4EC6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a.net/educational-resources/pbis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dc.gov/whole-school-community-child/about/components-of-wscc.html" TargetMode="External"/><Relationship Id="rId5" Type="http://schemas.openxmlformats.org/officeDocument/2006/relationships/hyperlink" Target="https://acrobat.adobe.com/id/urn:aaid:sc:VA6C2:1fda8761-5ced-4d7c-9d83-4c804b16bdf1" TargetMode="External"/><Relationship Id="rId4" Type="http://schemas.openxmlformats.org/officeDocument/2006/relationships/hyperlink" Target="https://www.resa.net/educational-resources/safe-healthy-schools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chrome-extension://efaidnbmnnnibpcajpcglclefindmkaj/https:/www.legislature.mi.gov/documents/mcl/pdf/mcl-Act-183-of-2013.pdf" TargetMode="External"/><Relationship Id="rId7" Type="http://schemas.openxmlformats.org/officeDocument/2006/relationships/hyperlink" Target="https://www.legislature.mi.gov/Laws/MCL?objectName=MCL-380-117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egislature.mi.gov/Laws/MCL?objectName=MCL-380-1893" TargetMode="External"/><Relationship Id="rId5" Type="http://schemas.openxmlformats.org/officeDocument/2006/relationships/hyperlink" Target="chrome-extension://efaidnbmnnnibpcajpcglclefindmkaj/https:/legislature.mi.gov/documents/2023-2024/publicact/pdf/2024-PA-0272.pdf" TargetMode="External"/><Relationship Id="rId4" Type="http://schemas.openxmlformats.org/officeDocument/2006/relationships/hyperlink" Target="https://legislature.mi.gov/documents/2017-2018/publicact/htm/2018-PA-0436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55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87021" y="-243840"/>
            <a:ext cx="3969434" cy="3324665"/>
          </a:xfrm>
          <a:prstGeom prst="ellipse">
            <a:avLst/>
          </a:prstGeom>
          <a:solidFill>
            <a:srgbClr val="50808E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52782" y="3744351"/>
            <a:ext cx="3608363" cy="3303563"/>
          </a:xfrm>
          <a:prstGeom prst="ellipse">
            <a:avLst/>
          </a:prstGeom>
          <a:solidFill>
            <a:srgbClr val="84B59F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1280160" y="4754880"/>
            <a:ext cx="3291840" cy="3291840"/>
          </a:xfrm>
          <a:prstGeom prst="ellipse">
            <a:avLst/>
          </a:prstGeom>
          <a:solidFill>
            <a:srgbClr val="69A297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86868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300" b="1" kern="0" spc="200">
                <a:solidFill>
                  <a:srgbClr val="E3A857"/>
                </a:solidFill>
                <a:latin typeface="Calibri"/>
                <a:ea typeface="Calibri"/>
                <a:cs typeface="Calibri"/>
              </a:rPr>
              <a:t>MTSS  •  MICHIGAN SCHOOL SAFETY LEGISLATION •  MENTAL HEALTH</a:t>
            </a:r>
            <a:endParaRPr lang="en-US" sz="1300">
              <a:latin typeface="Calibri"/>
              <a:ea typeface="Calibri"/>
              <a:cs typeface="Calibri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82880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Bridging the Gaps</a:t>
            </a:r>
            <a:endParaRPr lang="en-US" sz="480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932688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400">
                <a:solidFill>
                  <a:srgbClr val="DCEAE7"/>
                </a:solidFill>
                <a:latin typeface="Calibri"/>
                <a:ea typeface="Calibri"/>
                <a:cs typeface="Calibri"/>
              </a:rPr>
              <a:t>Integrating Mental Health Supports and Michigan School Safety</a:t>
            </a:r>
            <a:endParaRPr lang="en-US" sz="24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>
                <a:solidFill>
                  <a:srgbClr val="DCEAE7"/>
                </a:solidFill>
                <a:latin typeface="Calibri"/>
                <a:ea typeface="Calibri"/>
                <a:cs typeface="Calibri"/>
              </a:rPr>
              <a:t>Legislation within MTSS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22960" y="4251960"/>
            <a:ext cx="219456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4480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>
                <a:solidFill>
                  <a:srgbClr val="9FC1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</a:t>
            </a:r>
            <a:endParaRPr lang="en-US" sz="1100"/>
          </a:p>
        </p:txBody>
      </p:sp>
      <p:sp>
        <p:nvSpPr>
          <p:cNvPr id="10" name="Text 8"/>
          <p:cNvSpPr/>
          <p:nvPr/>
        </p:nvSpPr>
        <p:spPr>
          <a:xfrm>
            <a:off x="822960" y="4736592"/>
            <a:ext cx="7772400" cy="10515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Vanessa Long, BSN, RN</a:t>
            </a:r>
            <a:endParaRPr lang="en-US" sz="1500"/>
          </a:p>
          <a:p>
            <a:pPr marL="0" indent="0">
              <a:lnSpc>
                <a:spcPct val="115000"/>
              </a:lnSpc>
              <a:buNone/>
            </a:pPr>
            <a:r>
              <a:rPr lang="en-US" sz="13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Nurse Consultant</a:t>
            </a:r>
          </a:p>
          <a:p>
            <a:pPr marL="0" indent="0">
              <a:lnSpc>
                <a:spcPct val="115000"/>
              </a:lnSpc>
              <a:buNone/>
            </a:pPr>
            <a:endParaRPr lang="en-US" sz="1500"/>
          </a:p>
          <a:p>
            <a:pPr marL="0" indent="0">
              <a:lnSpc>
                <a:spcPct val="115000"/>
              </a:lnSpc>
              <a:buNone/>
            </a:pP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Danielle Tagai, LMSW, C-SSWS, PSWC, CTRS-C</a:t>
            </a:r>
            <a:endParaRPr lang="en-US" sz="1500"/>
          </a:p>
          <a:p>
            <a:pPr>
              <a:lnSpc>
                <a:spcPct val="114999"/>
              </a:lnSpc>
            </a:pPr>
            <a:r>
              <a:rPr lang="en-US" sz="1300" i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Regional Safe &amp; Healthy Schools Coordinator</a:t>
            </a:r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587044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 &amp; Healthy Schools</a:t>
            </a:r>
            <a:endParaRPr lang="en-US" sz="1300"/>
          </a:p>
        </p:txBody>
      </p:sp>
      <p:pic>
        <p:nvPicPr>
          <p:cNvPr id="14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THREAT ASSESSMENT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BTAM?</a:t>
            </a:r>
            <a:endParaRPr lang="en-US" sz="300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proactive, evidence-based approach to preventing targeted violence in schools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342900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121408"/>
            <a:ext cx="640080" cy="64008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212140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1691640" y="2249424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Identify</a:t>
            </a:r>
            <a:endParaRPr lang="en-US" sz="1800"/>
          </a:p>
        </p:txBody>
      </p:sp>
      <p:sp>
        <p:nvSpPr>
          <p:cNvPr id="9" name="Text 7"/>
          <p:cNvSpPr/>
          <p:nvPr/>
        </p:nvSpPr>
        <p:spPr>
          <a:xfrm>
            <a:off x="914400" y="3159252"/>
            <a:ext cx="2880360" cy="777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Behaviors that elicits significant concern for their safety or the safety of others.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89120" y="1828800"/>
            <a:ext cx="342900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63440" y="2121408"/>
            <a:ext cx="640080" cy="64008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63440" y="212140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/>
          </a:p>
        </p:txBody>
      </p:sp>
      <p:sp>
        <p:nvSpPr>
          <p:cNvPr id="13" name="Text 11"/>
          <p:cNvSpPr/>
          <p:nvPr/>
        </p:nvSpPr>
        <p:spPr>
          <a:xfrm>
            <a:off x="5394960" y="2249424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Assess</a:t>
            </a:r>
            <a:endParaRPr lang="en-US" sz="1800"/>
          </a:p>
        </p:txBody>
      </p:sp>
      <p:sp>
        <p:nvSpPr>
          <p:cNvPr id="14" name="Text 12"/>
          <p:cNvSpPr/>
          <p:nvPr/>
        </p:nvSpPr>
        <p:spPr>
          <a:xfrm>
            <a:off x="4684143" y="3022092"/>
            <a:ext cx="2880360" cy="777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The concerning behavior in context, using information on the student's actions and circumstances.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138160" y="1828800"/>
            <a:ext cx="342900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412480" y="2121408"/>
            <a:ext cx="640080" cy="64008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412480" y="212140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/>
          </a:p>
        </p:txBody>
      </p:sp>
      <p:sp>
        <p:nvSpPr>
          <p:cNvPr id="18" name="Text 16"/>
          <p:cNvSpPr/>
          <p:nvPr/>
        </p:nvSpPr>
        <p:spPr>
          <a:xfrm>
            <a:off x="9060180" y="2235708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</a:t>
            </a:r>
            <a:endParaRPr lang="en-US" sz="1800"/>
          </a:p>
        </p:txBody>
      </p:sp>
      <p:sp>
        <p:nvSpPr>
          <p:cNvPr id="19" name="Text 17"/>
          <p:cNvSpPr/>
          <p:nvPr/>
        </p:nvSpPr>
        <p:spPr>
          <a:xfrm>
            <a:off x="8412480" y="3200400"/>
            <a:ext cx="2880360" cy="777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Any risk by providing appropriate, student-focused supports, resources, and interventions.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0080" y="4507411"/>
            <a:ext cx="10869265" cy="1864844"/>
          </a:xfrm>
          <a:prstGeom prst="roundRect">
            <a:avLst>
              <a:gd name="adj" fmla="val 6452"/>
            </a:avLst>
          </a:prstGeom>
          <a:solidFill>
            <a:srgbClr val="355A63"/>
          </a:solidFill>
          <a:ln/>
        </p:spPr>
        <p:txBody>
          <a:bodyPr lIns="91440" tIns="45720" rIns="91440" bIns="45720" anchor="t"/>
          <a:lstStyle/>
          <a:p>
            <a:r>
              <a:rPr lang="en-US" b="1">
                <a:solidFill>
                  <a:schemeClr val="bg1"/>
                </a:solidFill>
                <a:ea typeface="Calibri"/>
                <a:cs typeface="Calibri"/>
              </a:rPr>
              <a:t>PA 272 indicates at a minimum, behavior threat and management teams must include:</a:t>
            </a:r>
          </a:p>
          <a:p>
            <a:pPr marL="285750" indent="-285750">
              <a:buFont typeface="Arial"/>
              <a:buChar char="•"/>
            </a:pPr>
            <a:r>
              <a:rPr lang="en-US" b="1">
                <a:solidFill>
                  <a:schemeClr val="bg2"/>
                </a:solidFill>
                <a:ea typeface="Calibri"/>
                <a:cs typeface="Calibri"/>
              </a:rPr>
              <a:t>A school administrator who shall ensure the team fulfills its duties;</a:t>
            </a:r>
          </a:p>
          <a:p>
            <a:pPr marL="285750" indent="-285750">
              <a:buFont typeface="Arial"/>
              <a:buChar char="•"/>
            </a:pPr>
            <a:r>
              <a:rPr lang="en-US" b="1">
                <a:solidFill>
                  <a:schemeClr val="bg2"/>
                </a:solidFill>
                <a:ea typeface="Calibri"/>
                <a:cs typeface="Calibri"/>
              </a:rPr>
              <a:t>A school resource officer or other law enforcement official from a local law enforcement agency with jurisdiction over the school; and</a:t>
            </a:r>
          </a:p>
          <a:p>
            <a:pPr marL="285750" indent="-285750">
              <a:buFont typeface="Arial"/>
              <a:buChar char="•"/>
            </a:pPr>
            <a:r>
              <a:rPr lang="en-US" b="1">
                <a:solidFill>
                  <a:schemeClr val="bg2"/>
                </a:solidFill>
                <a:ea typeface="Calibri"/>
                <a:cs typeface="Calibri"/>
              </a:rPr>
              <a:t>A mental health professional</a:t>
            </a:r>
          </a:p>
        </p:txBody>
      </p:sp>
      <p:sp>
        <p:nvSpPr>
          <p:cNvPr id="21" name="Text 19"/>
          <p:cNvSpPr/>
          <p:nvPr/>
        </p:nvSpPr>
        <p:spPr>
          <a:xfrm>
            <a:off x="960120" y="4572000"/>
            <a:ext cx="10241280" cy="1143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25000"/>
              </a:lnSpc>
              <a:buNone/>
            </a:pPr>
            <a:endParaRPr lang="en-US" sz="150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22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4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PRACTICES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 Steps to Implement BTAM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NTAC's Enhancing School Safety Using a Threat Assessment Model (2018)</a:t>
            </a:r>
            <a:endParaRPr lang="en-US" sz="130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41248" y="2002536"/>
            <a:ext cx="457200" cy="45720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41248" y="2002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/>
          </a:p>
        </p:txBody>
      </p:sp>
      <p:sp>
        <p:nvSpPr>
          <p:cNvPr id="8" name="Text 6"/>
          <p:cNvSpPr/>
          <p:nvPr/>
        </p:nvSpPr>
        <p:spPr>
          <a:xfrm>
            <a:off x="1508760" y="178308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a multidisciplinary team</a:t>
            </a:r>
            <a:endParaRPr lang="en-US" sz="2000"/>
          </a:p>
        </p:txBody>
      </p:sp>
      <p:sp>
        <p:nvSpPr>
          <p:cNvPr id="9" name="Shape 7"/>
          <p:cNvSpPr/>
          <p:nvPr/>
        </p:nvSpPr>
        <p:spPr>
          <a:xfrm>
            <a:off x="6263640" y="178308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464808" y="2002536"/>
            <a:ext cx="457200" cy="45720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64808" y="2002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/>
          </a:p>
        </p:txBody>
      </p:sp>
      <p:sp>
        <p:nvSpPr>
          <p:cNvPr id="12" name="Text 10"/>
          <p:cNvSpPr/>
          <p:nvPr/>
        </p:nvSpPr>
        <p:spPr>
          <a:xfrm>
            <a:off x="7132320" y="178308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prohibited &amp; concerning behaviors</a:t>
            </a:r>
            <a:endParaRPr lang="en-US" sz="2000"/>
          </a:p>
        </p:txBody>
      </p:sp>
      <p:sp>
        <p:nvSpPr>
          <p:cNvPr id="13" name="Shape 11"/>
          <p:cNvSpPr/>
          <p:nvPr/>
        </p:nvSpPr>
        <p:spPr>
          <a:xfrm>
            <a:off x="640080" y="283464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41248" y="3054096"/>
            <a:ext cx="457200" cy="45720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41248" y="30540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/>
          </a:p>
        </p:txBody>
      </p:sp>
      <p:sp>
        <p:nvSpPr>
          <p:cNvPr id="16" name="Text 14"/>
          <p:cNvSpPr/>
          <p:nvPr/>
        </p:nvSpPr>
        <p:spPr>
          <a:xfrm>
            <a:off x="1508760" y="283464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a central reporting mechanism</a:t>
            </a:r>
            <a:endParaRPr lang="en-US" sz="2000"/>
          </a:p>
        </p:txBody>
      </p:sp>
      <p:sp>
        <p:nvSpPr>
          <p:cNvPr id="17" name="Shape 15"/>
          <p:cNvSpPr/>
          <p:nvPr/>
        </p:nvSpPr>
        <p:spPr>
          <a:xfrm>
            <a:off x="6263640" y="283464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464808" y="3054096"/>
            <a:ext cx="457200" cy="45720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64808" y="30540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/>
          </a:p>
        </p:txBody>
      </p:sp>
      <p:sp>
        <p:nvSpPr>
          <p:cNvPr id="20" name="Text 18"/>
          <p:cNvSpPr/>
          <p:nvPr/>
        </p:nvSpPr>
        <p:spPr>
          <a:xfrm>
            <a:off x="7132320" y="283464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Determine the threshold for law enforcement</a:t>
            </a:r>
            <a:endParaRPr lang="en-US" sz="2000"/>
          </a:p>
        </p:txBody>
      </p:sp>
      <p:sp>
        <p:nvSpPr>
          <p:cNvPr id="21" name="Shape 19"/>
          <p:cNvSpPr/>
          <p:nvPr/>
        </p:nvSpPr>
        <p:spPr>
          <a:xfrm>
            <a:off x="640080" y="388620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41248" y="4105656"/>
            <a:ext cx="457200" cy="45720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41248" y="41056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/>
          </a:p>
        </p:txBody>
      </p:sp>
      <p:sp>
        <p:nvSpPr>
          <p:cNvPr id="24" name="Text 22"/>
          <p:cNvSpPr/>
          <p:nvPr/>
        </p:nvSpPr>
        <p:spPr>
          <a:xfrm>
            <a:off x="1508760" y="3886200"/>
            <a:ext cx="4160520" cy="89611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5000"/>
              </a:lnSpc>
            </a:pPr>
            <a:r>
              <a:rPr lang="en-US" sz="2000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Identify BTAM model for implementation </a:t>
            </a:r>
            <a:endParaRPr lang="en-US" sz="2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r>
              <a:rPr lang="en-US" sz="2000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(Mi-BTAM or CSTAG)</a:t>
            </a:r>
            <a:endParaRPr lang="en-US" sz="2000">
              <a:ea typeface="Calibri"/>
              <a:cs typeface="Calibri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263640" y="388620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464808" y="4105656"/>
            <a:ext cx="457200" cy="45720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64808" y="41056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700"/>
          </a:p>
        </p:txBody>
      </p:sp>
      <p:sp>
        <p:nvSpPr>
          <p:cNvPr id="28" name="Text 26"/>
          <p:cNvSpPr/>
          <p:nvPr/>
        </p:nvSpPr>
        <p:spPr>
          <a:xfrm>
            <a:off x="7132320" y="388620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risk management &amp; support options</a:t>
            </a:r>
            <a:endParaRPr lang="en-US" sz="2000"/>
          </a:p>
        </p:txBody>
      </p:sp>
      <p:sp>
        <p:nvSpPr>
          <p:cNvPr id="29" name="Shape 27"/>
          <p:cNvSpPr/>
          <p:nvPr/>
        </p:nvSpPr>
        <p:spPr>
          <a:xfrm>
            <a:off x="640080" y="493776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41248" y="5157216"/>
            <a:ext cx="457200" cy="45720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41248" y="51572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700"/>
          </a:p>
        </p:txBody>
      </p:sp>
      <p:sp>
        <p:nvSpPr>
          <p:cNvPr id="32" name="Text 30"/>
          <p:cNvSpPr/>
          <p:nvPr/>
        </p:nvSpPr>
        <p:spPr>
          <a:xfrm>
            <a:off x="1508760" y="493776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&amp; promote a safe school climate</a:t>
            </a:r>
            <a:endParaRPr lang="en-US" sz="2000"/>
          </a:p>
        </p:txBody>
      </p:sp>
      <p:sp>
        <p:nvSpPr>
          <p:cNvPr id="33" name="Shape 31"/>
          <p:cNvSpPr/>
          <p:nvPr/>
        </p:nvSpPr>
        <p:spPr>
          <a:xfrm>
            <a:off x="6263640" y="4937760"/>
            <a:ext cx="52578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50800" dist="25400" dir="5400000" algn="bl" rotWithShape="0">
              <a:srgbClr val="8A9B98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464808" y="5157216"/>
            <a:ext cx="457200" cy="45720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464808" y="51572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700"/>
          </a:p>
        </p:txBody>
      </p:sp>
      <p:sp>
        <p:nvSpPr>
          <p:cNvPr id="36" name="Text 34"/>
          <p:cNvSpPr/>
          <p:nvPr/>
        </p:nvSpPr>
        <p:spPr>
          <a:xfrm>
            <a:off x="7132320" y="4937760"/>
            <a:ext cx="41605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training (to all stakeholders i.e. students, parents, staff, community, etc.)</a:t>
            </a:r>
            <a:endParaRPr lang="en-US" sz="2000"/>
          </a:p>
        </p:txBody>
      </p:sp>
      <p:pic>
        <p:nvPicPr>
          <p:cNvPr id="37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39" name="Text 3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55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645920"/>
            <a:ext cx="4572000" cy="4572000"/>
          </a:xfrm>
          <a:prstGeom prst="ellipse">
            <a:avLst/>
          </a:prstGeom>
          <a:solidFill>
            <a:srgbClr val="50808E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en-US" sz="1300" b="1" kern="0" spc="200">
              <a:solidFill>
                <a:srgbClr val="E3A857"/>
              </a:solidFill>
              <a:ea typeface="Calibri"/>
              <a:cs typeface="Calibri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Guiding Principles for Support &amp; Management</a:t>
            </a:r>
            <a:endParaRPr lang="en-US" sz="260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2606040" cy="44805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1691640"/>
            <a:ext cx="2606040" cy="777240"/>
          </a:xfrm>
          <a:prstGeom prst="roundRect">
            <a:avLst>
              <a:gd name="adj" fmla="val 10588"/>
            </a:avLst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2606040" cy="365760"/>
          </a:xfrm>
          <a:prstGeom prst="rect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85623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Address</a:t>
            </a:r>
            <a:endParaRPr lang="en-US" sz="1800"/>
          </a:p>
        </p:txBody>
      </p:sp>
      <p:sp>
        <p:nvSpPr>
          <p:cNvPr id="9" name="Text 7"/>
          <p:cNvSpPr/>
          <p:nvPr/>
        </p:nvSpPr>
        <p:spPr>
          <a:xfrm>
            <a:off x="822960" y="2606040"/>
            <a:ext cx="224028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Factors of concern and promote positive factors.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22960" y="3414335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84B5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822960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Substance abuse intervention, mental/physical health support, family support, academic recovery, mentoring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474720" y="1691640"/>
            <a:ext cx="2606040" cy="44805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474720" y="1691640"/>
            <a:ext cx="2606040" cy="777240"/>
          </a:xfrm>
          <a:prstGeom prst="roundRect">
            <a:avLst>
              <a:gd name="adj" fmla="val 10588"/>
            </a:avLst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74720" y="2103120"/>
            <a:ext cx="2606040" cy="365760"/>
          </a:xfrm>
          <a:prstGeom prst="rect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11880" y="185623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Redirect</a:t>
            </a:r>
            <a:endParaRPr lang="en-US" sz="1800"/>
          </a:p>
        </p:txBody>
      </p:sp>
      <p:sp>
        <p:nvSpPr>
          <p:cNvPr id="16" name="Text 14"/>
          <p:cNvSpPr/>
          <p:nvPr/>
        </p:nvSpPr>
        <p:spPr>
          <a:xfrm>
            <a:off x="3657600" y="2606040"/>
            <a:ext cx="224028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Possible motivations for violence.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703320" y="341071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69A2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200"/>
          </a:p>
        </p:txBody>
      </p:sp>
      <p:sp>
        <p:nvSpPr>
          <p:cNvPr id="18" name="Text 16"/>
          <p:cNvSpPr/>
          <p:nvPr/>
        </p:nvSpPr>
        <p:spPr>
          <a:xfrm>
            <a:off x="3657600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Restorative problem solving or mediation, effective bullying intervention, opportunities to share strengths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309360" y="1691640"/>
            <a:ext cx="2606040" cy="44805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309360" y="1691640"/>
            <a:ext cx="2606040" cy="777240"/>
          </a:xfrm>
          <a:prstGeom prst="roundRect">
            <a:avLst>
              <a:gd name="adj" fmla="val 10588"/>
            </a:avLst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309360" y="2103120"/>
            <a:ext cx="2606040" cy="365760"/>
          </a:xfrm>
          <a:prstGeom prst="rect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46520" y="185623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</a:t>
            </a:r>
            <a:endParaRPr lang="en-US" sz="1800"/>
          </a:p>
        </p:txBody>
      </p:sp>
      <p:sp>
        <p:nvSpPr>
          <p:cNvPr id="23" name="Text 21"/>
          <p:cNvSpPr/>
          <p:nvPr/>
        </p:nvSpPr>
        <p:spPr>
          <a:xfrm>
            <a:off x="6492240" y="2606040"/>
            <a:ext cx="224028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An environment in which violence is less likely.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92240" y="3378277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200"/>
          </a:p>
        </p:txBody>
      </p:sp>
      <p:sp>
        <p:nvSpPr>
          <p:cNvPr id="25" name="Text 23"/>
          <p:cNvSpPr/>
          <p:nvPr/>
        </p:nvSpPr>
        <p:spPr>
          <a:xfrm>
            <a:off x="6492240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Reduce/eliminate access to weapons, safety checks, modify schedules or access to locations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144000" y="1691640"/>
            <a:ext cx="2606040" cy="44805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9144000" y="1691640"/>
            <a:ext cx="2606040" cy="777240"/>
          </a:xfrm>
          <a:prstGeom prst="roundRect">
            <a:avLst>
              <a:gd name="adj" fmla="val 10588"/>
            </a:avLst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9144000" y="2103120"/>
            <a:ext cx="2606040" cy="365760"/>
          </a:xfrm>
          <a:prstGeom prst="rect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281160" y="185623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Collaborate</a:t>
            </a:r>
            <a:endParaRPr lang="en-US" sz="1800"/>
          </a:p>
        </p:txBody>
      </p:sp>
      <p:sp>
        <p:nvSpPr>
          <p:cNvPr id="30" name="Text 28"/>
          <p:cNvSpPr/>
          <p:nvPr/>
        </p:nvSpPr>
        <p:spPr>
          <a:xfrm>
            <a:off x="9326880" y="2606040"/>
            <a:ext cx="224028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With community partners who can contribute.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326880" y="342900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200"/>
          </a:p>
        </p:txBody>
      </p:sp>
      <p:sp>
        <p:nvSpPr>
          <p:cNvPr id="32" name="Text 30"/>
          <p:cNvSpPr/>
          <p:nvPr/>
        </p:nvSpPr>
        <p:spPr>
          <a:xfrm>
            <a:off x="9326880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Leverage community partners, mental/physical health providers, families, law enforcement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pic>
        <p:nvPicPr>
          <p:cNvPr id="33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35" name="Text 3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IMPLICATIONS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Means for Schools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429000" cy="402336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103120"/>
            <a:ext cx="640080" cy="64008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103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/>
          </a:p>
        </p:txBody>
      </p:sp>
      <p:sp>
        <p:nvSpPr>
          <p:cNvPr id="7" name="Text 5"/>
          <p:cNvSpPr/>
          <p:nvPr/>
        </p:nvSpPr>
        <p:spPr>
          <a:xfrm>
            <a:off x="914400" y="292608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2B3A3D"/>
                </a:solidFill>
                <a:latin typeface="Cambria" pitchFamily="34" charset="0"/>
                <a:ea typeface="Cambria" pitchFamily="34" charset="-122"/>
              </a:rPr>
              <a:t>Required Roles of Multidisciplinary Team 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1920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20000"/>
              </a:lnSpc>
              <a:buNone/>
            </a:pPr>
            <a:endParaRPr lang="en-US" sz="2000">
              <a:solidFill>
                <a:srgbClr val="5C6E70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000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New/expanded responsibilities on threat-assessment teams, supporting mental health, and ensuring school safety.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89120" y="1737360"/>
            <a:ext cx="3429000" cy="402336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09160" y="2103120"/>
            <a:ext cx="640080" cy="64008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09160" y="2103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/>
          </a:p>
        </p:txBody>
      </p:sp>
      <p:sp>
        <p:nvSpPr>
          <p:cNvPr id="12" name="Text 10"/>
          <p:cNvSpPr/>
          <p:nvPr/>
        </p:nvSpPr>
        <p:spPr>
          <a:xfrm>
            <a:off x="4663440" y="292608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Professional Development</a:t>
            </a:r>
            <a:endParaRPr lang="en-US" sz="1800"/>
          </a:p>
        </p:txBody>
      </p:sp>
      <p:sp>
        <p:nvSpPr>
          <p:cNvPr id="13" name="Text 11"/>
          <p:cNvSpPr/>
          <p:nvPr/>
        </p:nvSpPr>
        <p:spPr>
          <a:xfrm>
            <a:off x="4663440" y="3474720"/>
            <a:ext cx="2880360" cy="1920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Training in suicide prevention, trauma-informed practices, and behavioral threat assessment.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138160" y="1737360"/>
            <a:ext cx="3429000" cy="402336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458200" y="2103120"/>
            <a:ext cx="640080" cy="64008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58200" y="2103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/>
          </a:p>
        </p:txBody>
      </p:sp>
      <p:sp>
        <p:nvSpPr>
          <p:cNvPr id="17" name="Text 15"/>
          <p:cNvSpPr/>
          <p:nvPr/>
        </p:nvSpPr>
        <p:spPr>
          <a:xfrm>
            <a:off x="8412480" y="292608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 Policies &amp; Plans</a:t>
            </a:r>
            <a:endParaRPr lang="en-US" sz="1800"/>
          </a:p>
        </p:txBody>
      </p:sp>
      <p:sp>
        <p:nvSpPr>
          <p:cNvPr id="18" name="Text 16"/>
          <p:cNvSpPr/>
          <p:nvPr/>
        </p:nvSpPr>
        <p:spPr>
          <a:xfrm>
            <a:off x="8412480" y="3474720"/>
            <a:ext cx="2880360" cy="1920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Emergency operations plans and safety protocols must be updated to embed mental health considerations.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pic>
        <p:nvPicPr>
          <p:cNvPr id="19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1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7772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MTSS Refresher</a:t>
            </a:r>
            <a:endParaRPr lang="en-US" sz="3000"/>
          </a:p>
        </p:txBody>
      </p:sp>
      <p:sp>
        <p:nvSpPr>
          <p:cNvPr id="6" name="Text 4"/>
          <p:cNvSpPr/>
          <p:nvPr/>
        </p:nvSpPr>
        <p:spPr>
          <a:xfrm>
            <a:off x="2834640" y="2404872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&amp; Wraparound Supports</a:t>
            </a:r>
            <a:endParaRPr lang="en-US" sz="1200"/>
          </a:p>
        </p:txBody>
      </p:sp>
      <p:sp>
        <p:nvSpPr>
          <p:cNvPr id="9" name="Text 7"/>
          <p:cNvSpPr/>
          <p:nvPr/>
        </p:nvSpPr>
        <p:spPr>
          <a:xfrm>
            <a:off x="2011680" y="38862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Group &amp; Early Intervention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1188720" y="4910328"/>
            <a:ext cx="6035040" cy="411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endParaRPr lang="en-US" sz="1700" b="1">
              <a:solidFill>
                <a:srgbClr val="FFFFFF"/>
              </a:solidFill>
              <a:latin typeface="Cambria"/>
              <a:ea typeface="Cambria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912220" y="788610"/>
            <a:ext cx="3597125" cy="4960015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138160" y="1150257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8005112" y="2018695"/>
            <a:ext cx="3108960" cy="18288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MTSS organizes prevention and intervention by intensity. Mapping legislative requirements onto Tiers 1–3 turns compliance into a coherent system of support, rather than a checklist.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138160" y="4526280"/>
            <a:ext cx="283464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138160" y="466344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i="1">
                <a:solidFill>
                  <a:srgbClr val="355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Complementary frameworks: Maslow’s Hierarchy of Needs and the CDC’s Whole School, Whole Community, Whole Child (WSCC) model.</a:t>
            </a:r>
            <a:endParaRPr lang="en-US" sz="1250"/>
          </a:p>
        </p:txBody>
      </p:sp>
      <p:pic>
        <p:nvPicPr>
          <p:cNvPr id="18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0" name="Text 1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5B7010-FDDA-8B29-2BF8-2FEA90E71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1619" y="557539"/>
            <a:ext cx="10776858" cy="60573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23783B-1490-4C88-7CC1-4F92D5B05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42" y="810796"/>
            <a:ext cx="5460494" cy="485799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0D4F9D0-EA34-B35B-A809-72A838E46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894" y="1239572"/>
            <a:ext cx="5359635" cy="380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37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4D981-DF6B-095B-D6FA-162F176F6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B99F2D52-911D-8DE3-6064-FFE868205175}"/>
              </a:ext>
            </a:extLst>
          </p:cNvPr>
          <p:cNvSpPr/>
          <p:nvPr/>
        </p:nvSpPr>
        <p:spPr>
          <a:xfrm>
            <a:off x="170762" y="608077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Mental Health Across Tiers</a:t>
            </a:r>
            <a:endParaRPr lang="en-US" sz="300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3EA2A4F-8AC0-5545-977E-C103BC7DDC3C}"/>
              </a:ext>
            </a:extLst>
          </p:cNvPr>
          <p:cNvSpPr/>
          <p:nvPr/>
        </p:nvSpPr>
        <p:spPr>
          <a:xfrm>
            <a:off x="2834640" y="2404872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&amp; Wraparound Supports</a:t>
            </a:r>
            <a:endParaRPr lang="en-US" sz="12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E292FC2-765D-991E-D970-0D393BFCB268}"/>
              </a:ext>
            </a:extLst>
          </p:cNvPr>
          <p:cNvSpPr/>
          <p:nvPr/>
        </p:nvSpPr>
        <p:spPr>
          <a:xfrm>
            <a:off x="2011680" y="38862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Group &amp; Early Intervention</a:t>
            </a:r>
            <a:endParaRPr lang="en-US" sz="12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AADCE6C-9E58-F571-E6A6-E3B04CC12D40}"/>
              </a:ext>
            </a:extLst>
          </p:cNvPr>
          <p:cNvSpPr/>
          <p:nvPr/>
        </p:nvSpPr>
        <p:spPr>
          <a:xfrm>
            <a:off x="1188720" y="4910328"/>
            <a:ext cx="6035040" cy="411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endParaRPr lang="en-US" sz="1700" b="1">
              <a:solidFill>
                <a:srgbClr val="FFFFFF"/>
              </a:solidFill>
              <a:latin typeface="Cambria"/>
              <a:ea typeface="Cambria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38790ABB-12ED-E177-CBD5-CBE332327F6D}"/>
              </a:ext>
            </a:extLst>
          </p:cNvPr>
          <p:cNvSpPr/>
          <p:nvPr/>
        </p:nvSpPr>
        <p:spPr>
          <a:xfrm>
            <a:off x="8138160" y="4526280"/>
            <a:ext cx="283464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0" descr="/home/claude/mtss_deck/assets/logo-000.png">
            <a:extLst>
              <a:ext uri="{FF2B5EF4-FFF2-40B4-BE49-F238E27FC236}">
                <a16:creationId xmlns:a16="http://schemas.microsoft.com/office/drawing/2014/main" id="{1E25E055-20DD-475A-CA92-0629F490A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9" name="Text 16">
            <a:extLst>
              <a:ext uri="{FF2B5EF4-FFF2-40B4-BE49-F238E27FC236}">
                <a16:creationId xmlns:a16="http://schemas.microsoft.com/office/drawing/2014/main" id="{5630615F-D0C8-71A0-760F-E58826EA35D0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CEE58093-EAC0-0DD4-1FA8-4D3959A164D6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5DF025-2092-1720-0396-50CB270DA0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34640" y="362637"/>
            <a:ext cx="8665975" cy="61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64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355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645920"/>
            <a:ext cx="4937760" cy="4937760"/>
          </a:xfrm>
          <a:prstGeom prst="ellipse">
            <a:avLst/>
          </a:prstGeom>
          <a:solidFill>
            <a:srgbClr val="50808E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CHECK</a:t>
            </a:r>
            <a:endParaRPr lang="en-US" sz="130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Match the Tier</a:t>
            </a:r>
            <a:endParaRPr lang="en-US" sz="3000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DCEA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the strategies to support students’ mental health to the correct Tier</a:t>
            </a:r>
            <a:endParaRPr lang="en-US" sz="140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603504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2532888"/>
            <a:ext cx="182880" cy="18288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80160" y="2286000"/>
            <a:ext cx="5212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1: Universal Prevention</a:t>
            </a:r>
            <a:endParaRPr lang="en-US" sz="1500"/>
          </a:p>
        </p:txBody>
      </p:sp>
      <p:sp>
        <p:nvSpPr>
          <p:cNvPr id="9" name="Shape 7"/>
          <p:cNvSpPr/>
          <p:nvPr/>
        </p:nvSpPr>
        <p:spPr>
          <a:xfrm>
            <a:off x="640080" y="3154680"/>
            <a:ext cx="603504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14400" y="3401568"/>
            <a:ext cx="182880" cy="18288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80160" y="3154680"/>
            <a:ext cx="5212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2: Targeted Intervention</a:t>
            </a:r>
            <a:endParaRPr lang="en-US" sz="1500"/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603504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14400" y="4270248"/>
            <a:ext cx="182880" cy="18288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280160" y="4023360"/>
            <a:ext cx="5212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3: Intensive Intervention</a:t>
            </a:r>
            <a:endParaRPr lang="en-US" sz="1500"/>
          </a:p>
        </p:txBody>
      </p:sp>
      <p:sp>
        <p:nvSpPr>
          <p:cNvPr id="15" name="Shape 13"/>
          <p:cNvSpPr/>
          <p:nvPr/>
        </p:nvSpPr>
        <p:spPr>
          <a:xfrm>
            <a:off x="7074877" y="2497016"/>
            <a:ext cx="4434840" cy="26060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1E2E31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60920" y="251460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ON YOUR DEVICE</a:t>
            </a:r>
            <a:endParaRPr lang="en-US" sz="1100"/>
          </a:p>
        </p:txBody>
      </p:sp>
      <p:sp>
        <p:nvSpPr>
          <p:cNvPr id="17" name="Text 15"/>
          <p:cNvSpPr/>
          <p:nvPr/>
        </p:nvSpPr>
        <p:spPr>
          <a:xfrm>
            <a:off x="7360920" y="288036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menti.com</a:t>
            </a:r>
            <a:endParaRPr lang="en-US" sz="2600"/>
          </a:p>
        </p:txBody>
      </p:sp>
      <p:sp>
        <p:nvSpPr>
          <p:cNvPr id="18" name="Text 16"/>
          <p:cNvSpPr/>
          <p:nvPr/>
        </p:nvSpPr>
        <p:spPr>
          <a:xfrm>
            <a:off x="7360920" y="3429000"/>
            <a:ext cx="3886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Code: ala8m7oo5xr1</a:t>
            </a:r>
            <a:endParaRPr lang="en-US" sz="1400"/>
          </a:p>
        </p:txBody>
      </p:sp>
      <p:sp>
        <p:nvSpPr>
          <p:cNvPr id="19" name="Shape 17"/>
          <p:cNvSpPr/>
          <p:nvPr/>
        </p:nvSpPr>
        <p:spPr>
          <a:xfrm>
            <a:off x="7360920" y="3931920"/>
            <a:ext cx="388620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360920" y="4069080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https://www.menti.com/ala8m7oo5xr1</a:t>
            </a:r>
            <a:endParaRPr lang="en-US" sz="1100"/>
          </a:p>
        </p:txBody>
      </p:sp>
      <p:pic>
        <p:nvPicPr>
          <p:cNvPr id="21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3" name="Text 2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8AFD5F0-4A80-ABAF-E4E1-F347A6EF0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3984" y="175845"/>
            <a:ext cx="2637693" cy="26025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7315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Mental Health Across Tiers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592682" y="1417320"/>
            <a:ext cx="3429000" cy="4986665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92682" y="1429651"/>
            <a:ext cx="3429000" cy="856350"/>
          </a:xfrm>
          <a:prstGeom prst="roundRect">
            <a:avLst>
              <a:gd name="adj" fmla="val 9474"/>
            </a:avLst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150876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1</a:t>
            </a:r>
            <a:endParaRPr lang="en-US" sz="2000"/>
          </a:p>
        </p:txBody>
      </p:sp>
      <p:sp>
        <p:nvSpPr>
          <p:cNvPr id="8" name="Text 6"/>
          <p:cNvSpPr/>
          <p:nvPr/>
        </p:nvSpPr>
        <p:spPr>
          <a:xfrm>
            <a:off x="868680" y="192024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Prevention</a:t>
            </a:r>
            <a:endParaRPr lang="en-US" sz="1600"/>
          </a:p>
        </p:txBody>
      </p:sp>
      <p:sp>
        <p:nvSpPr>
          <p:cNvPr id="9" name="Shape 7"/>
          <p:cNvSpPr/>
          <p:nvPr/>
        </p:nvSpPr>
        <p:spPr>
          <a:xfrm>
            <a:off x="896112" y="2596896"/>
            <a:ext cx="82296" cy="82296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251460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 curriculum</a:t>
            </a:r>
            <a:endParaRPr lang="en-US" sz="2000"/>
          </a:p>
        </p:txBody>
      </p:sp>
      <p:sp>
        <p:nvSpPr>
          <p:cNvPr id="11" name="Shape 9"/>
          <p:cNvSpPr/>
          <p:nvPr/>
        </p:nvSpPr>
        <p:spPr>
          <a:xfrm>
            <a:off x="896112" y="3493008"/>
            <a:ext cx="82296" cy="82296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7280" y="3058668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Trauma-informed classroom practices</a:t>
            </a:r>
            <a:endParaRPr lang="en-US" sz="2000"/>
          </a:p>
        </p:txBody>
      </p:sp>
      <p:sp>
        <p:nvSpPr>
          <p:cNvPr id="13" name="Shape 11"/>
          <p:cNvSpPr/>
          <p:nvPr/>
        </p:nvSpPr>
        <p:spPr>
          <a:xfrm>
            <a:off x="896112" y="4389120"/>
            <a:ext cx="82296" cy="82296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7280" y="4046271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climate initiatives (Be Nice, Hope Squad, etc.)</a:t>
            </a:r>
            <a:endParaRPr lang="en-US" sz="2000"/>
          </a:p>
        </p:txBody>
      </p:sp>
      <p:sp>
        <p:nvSpPr>
          <p:cNvPr id="15" name="Shape 13"/>
          <p:cNvSpPr/>
          <p:nvPr/>
        </p:nvSpPr>
        <p:spPr>
          <a:xfrm>
            <a:off x="896112" y="5285232"/>
            <a:ext cx="82296" cy="82296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97280" y="5202936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expectations &amp; acknowledgment systems</a:t>
            </a:r>
            <a:endParaRPr lang="en-US" sz="2000"/>
          </a:p>
        </p:txBody>
      </p:sp>
      <p:sp>
        <p:nvSpPr>
          <p:cNvPr id="17" name="Shape 15"/>
          <p:cNvSpPr/>
          <p:nvPr/>
        </p:nvSpPr>
        <p:spPr>
          <a:xfrm>
            <a:off x="4325112" y="1402166"/>
            <a:ext cx="3429000" cy="489204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325112" y="1399032"/>
            <a:ext cx="3429000" cy="908391"/>
          </a:xfrm>
          <a:prstGeom prst="roundRect">
            <a:avLst>
              <a:gd name="adj" fmla="val 9474"/>
            </a:avLst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617720" y="150876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2</a:t>
            </a:r>
            <a:endParaRPr lang="en-US" sz="2000"/>
          </a:p>
        </p:txBody>
      </p:sp>
      <p:sp>
        <p:nvSpPr>
          <p:cNvPr id="21" name="Text 19"/>
          <p:cNvSpPr/>
          <p:nvPr/>
        </p:nvSpPr>
        <p:spPr>
          <a:xfrm>
            <a:off x="4617720" y="192024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Intervention</a:t>
            </a:r>
            <a:endParaRPr lang="en-US" sz="1600"/>
          </a:p>
        </p:txBody>
      </p:sp>
      <p:sp>
        <p:nvSpPr>
          <p:cNvPr id="22" name="Shape 20"/>
          <p:cNvSpPr/>
          <p:nvPr/>
        </p:nvSpPr>
        <p:spPr>
          <a:xfrm>
            <a:off x="4645152" y="2596896"/>
            <a:ext cx="82296" cy="8229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46320" y="251460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group social skills &amp; coping groups</a:t>
            </a:r>
            <a:endParaRPr lang="en-US" sz="2000"/>
          </a:p>
        </p:txBody>
      </p:sp>
      <p:sp>
        <p:nvSpPr>
          <p:cNvPr id="24" name="Shape 22"/>
          <p:cNvSpPr/>
          <p:nvPr/>
        </p:nvSpPr>
        <p:spPr>
          <a:xfrm>
            <a:off x="4645152" y="3493008"/>
            <a:ext cx="82296" cy="8229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846320" y="3410712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Check-in / Check-out</a:t>
            </a:r>
            <a:endParaRPr lang="en-US" sz="2000"/>
          </a:p>
        </p:txBody>
      </p:sp>
      <p:sp>
        <p:nvSpPr>
          <p:cNvPr id="26" name="Shape 24"/>
          <p:cNvSpPr/>
          <p:nvPr/>
        </p:nvSpPr>
        <p:spPr>
          <a:xfrm>
            <a:off x="4645152" y="4389120"/>
            <a:ext cx="82296" cy="8229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70670" y="4073703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warning systems (attendance, grades, behavior)</a:t>
            </a:r>
            <a:endParaRPr lang="en-US" sz="2000"/>
          </a:p>
        </p:txBody>
      </p:sp>
      <p:sp>
        <p:nvSpPr>
          <p:cNvPr id="28" name="Shape 26"/>
          <p:cNvSpPr/>
          <p:nvPr/>
        </p:nvSpPr>
        <p:spPr>
          <a:xfrm>
            <a:off x="4645152" y="5285232"/>
            <a:ext cx="82296" cy="8229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846320" y="5218219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consultation &amp; coaching</a:t>
            </a:r>
            <a:endParaRPr lang="en-US" sz="2000"/>
          </a:p>
        </p:txBody>
      </p:sp>
      <p:sp>
        <p:nvSpPr>
          <p:cNvPr id="30" name="Shape 28"/>
          <p:cNvSpPr/>
          <p:nvPr/>
        </p:nvSpPr>
        <p:spPr>
          <a:xfrm>
            <a:off x="8138160" y="1417320"/>
            <a:ext cx="3429000" cy="489204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8138160" y="1435608"/>
            <a:ext cx="3429000" cy="891540"/>
          </a:xfrm>
          <a:prstGeom prst="roundRect">
            <a:avLst>
              <a:gd name="adj" fmla="val 9474"/>
            </a:avLst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366760" y="150876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3</a:t>
            </a:r>
            <a:endParaRPr lang="en-US" sz="2000"/>
          </a:p>
        </p:txBody>
      </p:sp>
      <p:sp>
        <p:nvSpPr>
          <p:cNvPr id="34" name="Text 32"/>
          <p:cNvSpPr/>
          <p:nvPr/>
        </p:nvSpPr>
        <p:spPr>
          <a:xfrm>
            <a:off x="8366760" y="192024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F0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Intensive Intervention</a:t>
            </a:r>
            <a:endParaRPr lang="en-US" sz="1600"/>
          </a:p>
        </p:txBody>
      </p:sp>
      <p:sp>
        <p:nvSpPr>
          <p:cNvPr id="35" name="Shape 33"/>
          <p:cNvSpPr/>
          <p:nvPr/>
        </p:nvSpPr>
        <p:spPr>
          <a:xfrm>
            <a:off x="8394192" y="2596896"/>
            <a:ext cx="82296" cy="82296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8595360" y="251460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therapy or wraparound supports</a:t>
            </a:r>
            <a:endParaRPr lang="en-US" sz="2000"/>
          </a:p>
        </p:txBody>
      </p:sp>
      <p:sp>
        <p:nvSpPr>
          <p:cNvPr id="37" name="Shape 35"/>
          <p:cNvSpPr/>
          <p:nvPr/>
        </p:nvSpPr>
        <p:spPr>
          <a:xfrm>
            <a:off x="8394192" y="3493008"/>
            <a:ext cx="82296" cy="82296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8595360" y="3410712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FBA / BIP process</a:t>
            </a:r>
            <a:endParaRPr lang="en-US" sz="2000"/>
          </a:p>
        </p:txBody>
      </p:sp>
      <p:sp>
        <p:nvSpPr>
          <p:cNvPr id="39" name="Shape 37"/>
          <p:cNvSpPr/>
          <p:nvPr/>
        </p:nvSpPr>
        <p:spPr>
          <a:xfrm>
            <a:off x="8394192" y="4389120"/>
            <a:ext cx="82296" cy="82296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8595360" y="4306824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assessment protocols</a:t>
            </a:r>
            <a:endParaRPr lang="en-US" sz="2000"/>
          </a:p>
        </p:txBody>
      </p:sp>
      <p:sp>
        <p:nvSpPr>
          <p:cNvPr id="41" name="Shape 39"/>
          <p:cNvSpPr/>
          <p:nvPr/>
        </p:nvSpPr>
        <p:spPr>
          <a:xfrm>
            <a:off x="8394192" y="5285232"/>
            <a:ext cx="82296" cy="82296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8595360" y="5202936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with outside agencies or CMH</a:t>
            </a:r>
            <a:endParaRPr lang="en-US" sz="2000"/>
          </a:p>
        </p:txBody>
      </p:sp>
      <p:pic>
        <p:nvPicPr>
          <p:cNvPr id="43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45" name="Text 4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BTAM, MTSS &amp; PBIS: Better Together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frameworks are behavior-based, proactive, and team-driven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681896" y="1792225"/>
            <a:ext cx="3200400" cy="4617719"/>
          </a:xfrm>
          <a:prstGeom prst="roundRect">
            <a:avLst>
              <a:gd name="adj" fmla="val 2571"/>
            </a:avLst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9659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BTAM</a:t>
            </a:r>
            <a:endParaRPr lang="en-US" sz="2000"/>
          </a:p>
        </p:txBody>
      </p:sp>
      <p:sp>
        <p:nvSpPr>
          <p:cNvPr id="7" name="Shape 5"/>
          <p:cNvSpPr/>
          <p:nvPr/>
        </p:nvSpPr>
        <p:spPr>
          <a:xfrm>
            <a:off x="896112" y="2642616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10328" y="2441448"/>
            <a:ext cx="2697480" cy="2834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Focuses on an individual student and their risk for engaging in violence or other harmful activities while delivering intervention strategies to manage that risk and support the student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023360" y="1783080"/>
            <a:ext cx="4480560" cy="4617720"/>
          </a:xfrm>
          <a:prstGeom prst="roundRect">
            <a:avLst>
              <a:gd name="adj" fmla="val 2069"/>
            </a:avLst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251960" y="19659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SHARED</a:t>
            </a:r>
            <a:endParaRPr lang="en-US" sz="2000"/>
          </a:p>
        </p:txBody>
      </p:sp>
      <p:sp>
        <p:nvSpPr>
          <p:cNvPr id="11" name="Shape 9"/>
          <p:cNvSpPr/>
          <p:nvPr/>
        </p:nvSpPr>
        <p:spPr>
          <a:xfrm>
            <a:off x="4279392" y="2642616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462272" y="2450592"/>
            <a:ext cx="3794760" cy="5669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Based on observable behavior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279392" y="3209544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493608" y="2952741"/>
            <a:ext cx="3794760" cy="5669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Prioritizes proactive prevention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79392" y="3776472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462272" y="3474721"/>
            <a:ext cx="3794760" cy="5669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Uses multidisciplinary teams for decision-making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279392" y="4343400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443984" y="4151376"/>
            <a:ext cx="4151376" cy="5669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Seeks to identify, assess, and provide interventions and supports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79392" y="4910328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480560" y="4773168"/>
            <a:ext cx="3794760" cy="5669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Emphasizes supportive, caring relationships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279392" y="5477256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462272" y="5394960"/>
            <a:ext cx="3794760" cy="5669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Promotes safe and healthy school climates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8686800" y="1783080"/>
            <a:ext cx="3200400" cy="4617718"/>
          </a:xfrm>
          <a:prstGeom prst="roundRect">
            <a:avLst>
              <a:gd name="adj" fmla="val 2571"/>
            </a:avLst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915400" y="19659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MTSS/PBIS</a:t>
            </a:r>
            <a:endParaRPr lang="en-US" sz="2000"/>
          </a:p>
        </p:txBody>
      </p:sp>
      <p:sp>
        <p:nvSpPr>
          <p:cNvPr id="25" name="Shape 23"/>
          <p:cNvSpPr/>
          <p:nvPr/>
        </p:nvSpPr>
        <p:spPr>
          <a:xfrm>
            <a:off x="8942832" y="2642616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125712" y="2560320"/>
            <a:ext cx="2514600" cy="2834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Focuses on building a continuum of supports to promote all students' social, emotional, behavioral, and mental health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pic>
        <p:nvPicPr>
          <p:cNvPr id="27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9" name="Text 2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10">
            <a:extLst>
              <a:ext uri="{FF2B5EF4-FFF2-40B4-BE49-F238E27FC236}">
                <a16:creationId xmlns:a16="http://schemas.microsoft.com/office/drawing/2014/main" id="{545C85C8-3061-588A-02C6-A990EC6EA1C8}"/>
              </a:ext>
            </a:extLst>
          </p:cNvPr>
          <p:cNvSpPr/>
          <p:nvPr/>
        </p:nvSpPr>
        <p:spPr>
          <a:xfrm>
            <a:off x="628356" y="5114778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OBJECTIVES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Participants will: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1865376"/>
            <a:ext cx="585216" cy="585216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1865376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/>
          </a:p>
        </p:txBody>
      </p:sp>
      <p:sp>
        <p:nvSpPr>
          <p:cNvPr id="7" name="Text 5"/>
          <p:cNvSpPr/>
          <p:nvPr/>
        </p:nvSpPr>
        <p:spPr>
          <a:xfrm>
            <a:off x="1737360" y="1764792"/>
            <a:ext cx="9509760" cy="7863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Understand key provisions of current Michigan school safety legislation related to mental health.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2834640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008376"/>
            <a:ext cx="585216" cy="58521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3008376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/>
          </a:p>
        </p:txBody>
      </p:sp>
      <p:sp>
        <p:nvSpPr>
          <p:cNvPr id="11" name="Text 9"/>
          <p:cNvSpPr/>
          <p:nvPr/>
        </p:nvSpPr>
        <p:spPr>
          <a:xfrm>
            <a:off x="1737360" y="2907792"/>
            <a:ext cx="9509760" cy="7863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Identify how mental health supports align within MTSS frameworks (Tier 1, 2, and 3).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3977640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14400" y="4151376"/>
            <a:ext cx="585216" cy="585216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4400" y="4151376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/>
          </a:p>
        </p:txBody>
      </p:sp>
      <p:sp>
        <p:nvSpPr>
          <p:cNvPr id="15" name="Text 13"/>
          <p:cNvSpPr/>
          <p:nvPr/>
        </p:nvSpPr>
        <p:spPr>
          <a:xfrm>
            <a:off x="1737360" y="4050792"/>
            <a:ext cx="9509760" cy="7863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Collaboratively discuss challenges and share best practices.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-790135" y="7254240"/>
            <a:ext cx="1088136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14400" y="5294376"/>
            <a:ext cx="585216" cy="585216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5294376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/>
          </a:p>
        </p:txBody>
      </p:sp>
      <p:sp>
        <p:nvSpPr>
          <p:cNvPr id="19" name="Text 17"/>
          <p:cNvSpPr/>
          <p:nvPr/>
        </p:nvSpPr>
        <p:spPr>
          <a:xfrm>
            <a:off x="1737360" y="5193792"/>
            <a:ext cx="9509760" cy="7863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Begin outlining an action plan for integrating mental health supports in compliance with legislation.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pic>
        <p:nvPicPr>
          <p:cNvPr id="20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2" name="Text 1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5080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828800"/>
            <a:ext cx="5486400" cy="5486400"/>
          </a:xfrm>
          <a:prstGeom prst="ellipse">
            <a:avLst/>
          </a:prstGeom>
          <a:solidFill>
            <a:srgbClr val="355A63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2011680" y="4206240"/>
            <a:ext cx="4937760" cy="4937760"/>
          </a:xfrm>
          <a:prstGeom prst="ellipse">
            <a:avLst/>
          </a:prstGeom>
          <a:solidFill>
            <a:srgbClr val="84B59F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822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DISCUSSION</a:t>
            </a:r>
            <a:endParaRPr lang="en-US" sz="2800"/>
          </a:p>
        </p:txBody>
      </p:sp>
      <p:sp>
        <p:nvSpPr>
          <p:cNvPr id="5" name="Shape 3"/>
          <p:cNvSpPr/>
          <p:nvPr/>
        </p:nvSpPr>
        <p:spPr>
          <a:xfrm>
            <a:off x="1188720" y="1874520"/>
            <a:ext cx="978408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1E2E31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737360" y="237744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are we seeing  </a:t>
            </a:r>
            <a:r>
              <a:rPr lang="en-US" sz="2700" b="1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gaps?</a:t>
            </a:r>
            <a:endParaRPr lang="en-US" sz="27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737360" y="288036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700"/>
          </a:p>
        </p:txBody>
      </p:sp>
      <p:sp>
        <p:nvSpPr>
          <p:cNvPr id="8" name="Text 6"/>
          <p:cNvSpPr/>
          <p:nvPr/>
        </p:nvSpPr>
        <p:spPr>
          <a:xfrm>
            <a:off x="1737360" y="342900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are we seeing </a:t>
            </a:r>
            <a:r>
              <a:rPr lang="en-US" sz="2700" b="1">
                <a:solidFill>
                  <a:schemeClr val="accent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alignment?</a:t>
            </a:r>
            <a:endParaRPr lang="en-US" sz="2700">
              <a:solidFill>
                <a:schemeClr val="accent5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737360" y="393192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700"/>
          </a:p>
        </p:txBody>
      </p:sp>
      <p:sp>
        <p:nvSpPr>
          <p:cNvPr id="10" name="Text 8"/>
          <p:cNvSpPr/>
          <p:nvPr/>
        </p:nvSpPr>
        <p:spPr>
          <a:xfrm>
            <a:off x="1188720" y="5074920"/>
            <a:ext cx="9784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>
                <a:solidFill>
                  <a:srgbClr val="E4ED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 on current practices and share with your table</a:t>
            </a:r>
            <a:endParaRPr lang="en-US" sz="2400"/>
          </a:p>
        </p:txBody>
      </p:sp>
      <p:pic>
        <p:nvPicPr>
          <p:cNvPr id="11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3" name="Text 1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SHARE-OUT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Share-Out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762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51560" y="2331720"/>
            <a:ext cx="1005840" cy="100584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51560" y="23317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600"/>
          </a:p>
        </p:txBody>
      </p:sp>
      <p:sp>
        <p:nvSpPr>
          <p:cNvPr id="7" name="Text 5"/>
          <p:cNvSpPr/>
          <p:nvPr/>
        </p:nvSpPr>
        <p:spPr>
          <a:xfrm>
            <a:off x="2331720" y="2514600"/>
            <a:ext cx="8778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idea, insight, or resource per group</a:t>
            </a:r>
            <a:endParaRPr lang="en-US" sz="2800"/>
          </a:p>
        </p:txBody>
      </p:sp>
      <p:sp>
        <p:nvSpPr>
          <p:cNvPr id="8" name="Shape 6"/>
          <p:cNvSpPr/>
          <p:nvPr/>
        </p:nvSpPr>
        <p:spPr>
          <a:xfrm>
            <a:off x="1051560" y="3703320"/>
            <a:ext cx="1010412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2" name="Text 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Collaborative Planning Activity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68680" y="2176272"/>
            <a:ext cx="585216" cy="585216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176272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/>
          </a:p>
        </p:txBody>
      </p:sp>
      <p:sp>
        <p:nvSpPr>
          <p:cNvPr id="8" name="Text 6"/>
          <p:cNvSpPr/>
          <p:nvPr/>
        </p:nvSpPr>
        <p:spPr>
          <a:xfrm>
            <a:off x="1645920" y="187452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Legislative Requirements Check-In</a:t>
            </a:r>
            <a:endParaRPr lang="en-US" sz="2400"/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492240" y="2176272"/>
            <a:ext cx="585216" cy="58521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2176272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/>
          </a:p>
        </p:txBody>
      </p:sp>
      <p:sp>
        <p:nvSpPr>
          <p:cNvPr id="12" name="Text 10"/>
          <p:cNvSpPr/>
          <p:nvPr/>
        </p:nvSpPr>
        <p:spPr>
          <a:xfrm>
            <a:off x="7269480" y="187452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Areas for Growth</a:t>
            </a:r>
            <a:endParaRPr lang="en-US" sz="2400"/>
          </a:p>
        </p:txBody>
      </p:sp>
      <p:sp>
        <p:nvSpPr>
          <p:cNvPr id="13" name="Shape 11"/>
          <p:cNvSpPr/>
          <p:nvPr/>
        </p:nvSpPr>
        <p:spPr>
          <a:xfrm>
            <a:off x="640080" y="329184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68680" y="3593592"/>
            <a:ext cx="585216" cy="585216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3593592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/>
          </a:p>
        </p:txBody>
      </p:sp>
      <p:sp>
        <p:nvSpPr>
          <p:cNvPr id="16" name="Text 14"/>
          <p:cNvSpPr/>
          <p:nvPr/>
        </p:nvSpPr>
        <p:spPr>
          <a:xfrm>
            <a:off x="1645920" y="329184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MTSS Tier Connection</a:t>
            </a:r>
            <a:endParaRPr lang="en-US" sz="2400"/>
          </a:p>
        </p:txBody>
      </p:sp>
      <p:sp>
        <p:nvSpPr>
          <p:cNvPr id="17" name="Shape 15"/>
          <p:cNvSpPr/>
          <p:nvPr/>
        </p:nvSpPr>
        <p:spPr>
          <a:xfrm>
            <a:off x="6263640" y="329184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492240" y="3593592"/>
            <a:ext cx="585216" cy="585216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92240" y="3593592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/>
          </a:p>
        </p:txBody>
      </p:sp>
      <p:sp>
        <p:nvSpPr>
          <p:cNvPr id="20" name="Text 18"/>
          <p:cNvSpPr/>
          <p:nvPr/>
        </p:nvSpPr>
        <p:spPr>
          <a:xfrm>
            <a:off x="7269480" y="329184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Action Steps</a:t>
            </a:r>
            <a:endParaRPr lang="en-US" sz="2400"/>
          </a:p>
        </p:txBody>
      </p:sp>
      <p:sp>
        <p:nvSpPr>
          <p:cNvPr id="21" name="Shape 19"/>
          <p:cNvSpPr/>
          <p:nvPr/>
        </p:nvSpPr>
        <p:spPr>
          <a:xfrm>
            <a:off x="640080" y="470916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68680" y="5010912"/>
            <a:ext cx="585216" cy="585216"/>
          </a:xfrm>
          <a:prstGeom prst="ellipse">
            <a:avLst/>
          </a:prstGeom>
          <a:solidFill>
            <a:srgbClr val="355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68680" y="5010912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/>
          </a:p>
        </p:txBody>
      </p:sp>
      <p:sp>
        <p:nvSpPr>
          <p:cNvPr id="24" name="Text 22"/>
          <p:cNvSpPr/>
          <p:nvPr/>
        </p:nvSpPr>
        <p:spPr>
          <a:xfrm>
            <a:off x="1645920" y="470916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or Support Needed</a:t>
            </a:r>
            <a:endParaRPr lang="en-US" sz="2400"/>
          </a:p>
        </p:txBody>
      </p:sp>
      <p:sp>
        <p:nvSpPr>
          <p:cNvPr id="25" name="Shape 23"/>
          <p:cNvSpPr/>
          <p:nvPr/>
        </p:nvSpPr>
        <p:spPr>
          <a:xfrm>
            <a:off x="6263640" y="470916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492240" y="5010912"/>
            <a:ext cx="585216" cy="585216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92240" y="5010912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200"/>
          </a:p>
        </p:txBody>
      </p:sp>
      <p:sp>
        <p:nvSpPr>
          <p:cNvPr id="28" name="Text 26"/>
          <p:cNvSpPr/>
          <p:nvPr/>
        </p:nvSpPr>
        <p:spPr>
          <a:xfrm>
            <a:off x="7269480" y="470916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Members / Collaborators Involved</a:t>
            </a:r>
            <a:endParaRPr lang="en-US" sz="2400"/>
          </a:p>
        </p:txBody>
      </p:sp>
      <p:pic>
        <p:nvPicPr>
          <p:cNvPr id="29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31" name="Text 2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06A06D-F867-E84F-F2D7-8C4E03F61253}"/>
              </a:ext>
            </a:extLst>
          </p:cNvPr>
          <p:cNvSpPr txBox="1"/>
          <p:nvPr/>
        </p:nvSpPr>
        <p:spPr>
          <a:xfrm>
            <a:off x="8375904" y="292608"/>
            <a:ext cx="2064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Planning Worksheet</a:t>
            </a:r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Guiding Questions for Getting Started</a:t>
            </a:r>
            <a:endParaRPr lang="en-US" sz="270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0584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en-US" sz="1400" i="1">
              <a:solidFill>
                <a:srgbClr val="5C6E70"/>
              </a:solidFill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048256"/>
            <a:ext cx="502920" cy="50292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204825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1691640" y="1920240"/>
            <a:ext cx="964692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What teams or initiatives already exist to promote school safety, climate, or behavioral support?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" y="292608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14400" y="3145536"/>
            <a:ext cx="502920" cy="50292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4400" y="314553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2" name="Text 10"/>
          <p:cNvSpPr/>
          <p:nvPr/>
        </p:nvSpPr>
        <p:spPr>
          <a:xfrm>
            <a:off x="1691640" y="3017520"/>
            <a:ext cx="964692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What opportunities exist to combine, collaborate, enhance, or add as needed?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02336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914400" y="4242816"/>
            <a:ext cx="502920" cy="50292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4400" y="424281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/>
          </a:p>
        </p:txBody>
      </p:sp>
      <p:sp>
        <p:nvSpPr>
          <p:cNvPr id="16" name="Text 14"/>
          <p:cNvSpPr/>
          <p:nvPr/>
        </p:nvSpPr>
        <p:spPr>
          <a:xfrm>
            <a:off x="1691640" y="4114800"/>
            <a:ext cx="964692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What are the specific desired outcomes or goals that can be achieved by aligning the work?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40080" y="512064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14400" y="5340096"/>
            <a:ext cx="502920" cy="50292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14400" y="53400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20" name="Text 18"/>
          <p:cNvSpPr/>
          <p:nvPr/>
        </p:nvSpPr>
        <p:spPr>
          <a:xfrm>
            <a:off x="1691640" y="5212080"/>
            <a:ext cx="964692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What specific practices, data, and systems are needed to achieve those outcomes?</a:t>
            </a:r>
            <a:endParaRPr lang="en-US" sz="2400">
              <a:latin typeface="Calibri"/>
              <a:ea typeface="Calibri"/>
              <a:cs typeface="Calibri"/>
            </a:endParaRPr>
          </a:p>
        </p:txBody>
      </p:sp>
      <p:pic>
        <p:nvPicPr>
          <p:cNvPr id="21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3" name="Text 2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355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4206240"/>
            <a:ext cx="4937760" cy="4937760"/>
          </a:xfrm>
          <a:prstGeom prst="ellipse">
            <a:avLst/>
          </a:prstGeom>
          <a:solidFill>
            <a:srgbClr val="50808E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</a:t>
            </a:r>
            <a:endParaRPr lang="en-US" sz="200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200"/>
          </a:p>
        </p:txBody>
      </p:sp>
      <p:sp>
        <p:nvSpPr>
          <p:cNvPr id="5" name="Shape 3"/>
          <p:cNvSpPr/>
          <p:nvPr/>
        </p:nvSpPr>
        <p:spPr>
          <a:xfrm>
            <a:off x="685800" y="1856232"/>
            <a:ext cx="502920" cy="50292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856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1417320" y="17373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>
                <a:solidFill>
                  <a:srgbClr val="EAF1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Michigan legislation requires threat assessment teams, mental health liaisons, and ongoing staff training</a:t>
            </a:r>
            <a:r>
              <a:rPr lang="en-US" sz="1550">
                <a:solidFill>
                  <a:srgbClr val="EAF1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50"/>
          </a:p>
        </p:txBody>
      </p:sp>
      <p:sp>
        <p:nvSpPr>
          <p:cNvPr id="8" name="Shape 6"/>
          <p:cNvSpPr/>
          <p:nvPr/>
        </p:nvSpPr>
        <p:spPr>
          <a:xfrm>
            <a:off x="685800" y="2907792"/>
            <a:ext cx="502920" cy="50292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29077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0" name="Text 8"/>
          <p:cNvSpPr/>
          <p:nvPr/>
        </p:nvSpPr>
        <p:spPr>
          <a:xfrm>
            <a:off x="1417320" y="297180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>
                <a:solidFill>
                  <a:srgbClr val="EAF1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health supports naturally align with MTSS Tiers 1–3.</a:t>
            </a:r>
            <a:endParaRPr lang="en-US" sz="2400"/>
          </a:p>
        </p:txBody>
      </p:sp>
      <p:sp>
        <p:nvSpPr>
          <p:cNvPr id="11" name="Shape 9"/>
          <p:cNvSpPr/>
          <p:nvPr/>
        </p:nvSpPr>
        <p:spPr>
          <a:xfrm>
            <a:off x="685800" y="3959352"/>
            <a:ext cx="502920" cy="50292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85800" y="39593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/>
          </a:p>
        </p:txBody>
      </p:sp>
      <p:sp>
        <p:nvSpPr>
          <p:cNvPr id="13" name="Text 11"/>
          <p:cNvSpPr/>
          <p:nvPr/>
        </p:nvSpPr>
        <p:spPr>
          <a:xfrm>
            <a:off x="1417320" y="3840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>
                <a:solidFill>
                  <a:srgbClr val="EAF1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integration depends on collaboration across roles, not a single department.</a:t>
            </a:r>
            <a:endParaRPr lang="en-US" sz="2400"/>
          </a:p>
        </p:txBody>
      </p:sp>
      <p:sp>
        <p:nvSpPr>
          <p:cNvPr id="14" name="Shape 12"/>
          <p:cNvSpPr/>
          <p:nvPr/>
        </p:nvSpPr>
        <p:spPr>
          <a:xfrm>
            <a:off x="685800" y="5010912"/>
            <a:ext cx="502920" cy="50292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85800" y="50109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16" name="Text 14"/>
          <p:cNvSpPr/>
          <p:nvPr/>
        </p:nvSpPr>
        <p:spPr>
          <a:xfrm>
            <a:off x="1417320" y="501091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>
                <a:solidFill>
                  <a:srgbClr val="EAF1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next steps turn legislative compliance into stronger student support systems.</a:t>
            </a:r>
            <a:endParaRPr lang="en-US" sz="2400"/>
          </a:p>
        </p:txBody>
      </p:sp>
      <p:pic>
        <p:nvPicPr>
          <p:cNvPr id="17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9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Resource Links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621792" y="1595628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1764792"/>
            <a:ext cx="512064" cy="512064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176479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900"/>
          </a:p>
        </p:txBody>
      </p:sp>
      <p:sp>
        <p:nvSpPr>
          <p:cNvPr id="7" name="Text 5"/>
          <p:cNvSpPr/>
          <p:nvPr/>
        </p:nvSpPr>
        <p:spPr>
          <a:xfrm>
            <a:off x="1645920" y="1645920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Safety Toolkits </a:t>
            </a:r>
            <a:endParaRPr lang="en-US" sz="20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645920" y="1993392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Michigan State Police, Office of School Safety.</a:t>
            </a:r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55320" y="2776691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914400" y="2953512"/>
            <a:ext cx="512064" cy="512064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0" y="295351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900"/>
          </a:p>
        </p:txBody>
      </p:sp>
      <p:sp>
        <p:nvSpPr>
          <p:cNvPr id="13" name="Text 11"/>
          <p:cNvSpPr/>
          <p:nvPr/>
        </p:nvSpPr>
        <p:spPr>
          <a:xfrm>
            <a:off x="1624988" y="2834640"/>
            <a:ext cx="9878164" cy="5349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Michigan’s Guidance for A Comprehensive School Mental Health System of Supports</a:t>
            </a:r>
            <a:endParaRPr lang="en-US" sz="20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45920" y="3300984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Michigan Department of Education</a:t>
            </a:r>
            <a:r>
              <a:rPr lang="en-US" sz="11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/>
          </a:p>
        </p:txBody>
      </p:sp>
      <p:sp>
        <p:nvSpPr>
          <p:cNvPr id="15" name="Text 13"/>
          <p:cNvSpPr/>
          <p:nvPr/>
        </p:nvSpPr>
        <p:spPr>
          <a:xfrm>
            <a:off x="10546080" y="3200400"/>
            <a:ext cx="792480" cy="5486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1250"/>
          </a:p>
        </p:txBody>
      </p:sp>
      <p:sp>
        <p:nvSpPr>
          <p:cNvPr id="16" name="Shape 14"/>
          <p:cNvSpPr/>
          <p:nvPr/>
        </p:nvSpPr>
        <p:spPr>
          <a:xfrm>
            <a:off x="621792" y="3959352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</a:t>
            </a:r>
            <a:r>
              <a:rPr lang="en-US" sz="2000">
                <a:solidFill>
                  <a:srgbClr val="9454C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Aligning Behavioral Threat Assessment and Management with Multi-Tiered System of Support</a:t>
            </a:r>
            <a:endParaRPr lang="en-US" b="1">
              <a:solidFill>
                <a:schemeClr val="accent2">
                  <a:lumMod val="75000"/>
                </a:schemeClr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United States Secret Service – National Threat Assessment Center (NTAC) &amp; Center on Positive 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 Behavioral Intervention &amp; Supports (PBIS)</a:t>
            </a:r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14400" y="4142232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414223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900"/>
          </a:p>
        </p:txBody>
      </p:sp>
      <p:sp>
        <p:nvSpPr>
          <p:cNvPr id="20" name="Text 18"/>
          <p:cNvSpPr/>
          <p:nvPr/>
        </p:nvSpPr>
        <p:spPr>
          <a:xfrm>
            <a:off x="1645920" y="4370832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100"/>
          </a:p>
        </p:txBody>
      </p:sp>
      <p:sp>
        <p:nvSpPr>
          <p:cNvPr id="21" name="Text 19"/>
          <p:cNvSpPr/>
          <p:nvPr/>
        </p:nvSpPr>
        <p:spPr>
          <a:xfrm flipH="1">
            <a:off x="11338560" y="3931920"/>
            <a:ext cx="23164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1250"/>
          </a:p>
        </p:txBody>
      </p:sp>
      <p:sp>
        <p:nvSpPr>
          <p:cNvPr id="22" name="Shape 20"/>
          <p:cNvSpPr/>
          <p:nvPr/>
        </p:nvSpPr>
        <p:spPr>
          <a:xfrm>
            <a:off x="640080" y="5120640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r>
              <a:rPr lang="en-US"/>
              <a:t>	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MDE Multi-Tiered System of Supports (MTSS)</a:t>
            </a:r>
            <a:endParaRPr 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14400" y="5330952"/>
            <a:ext cx="512064" cy="512064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14400" y="533095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900"/>
          </a:p>
        </p:txBody>
      </p:sp>
      <p:sp>
        <p:nvSpPr>
          <p:cNvPr id="25" name="Text 23"/>
          <p:cNvSpPr/>
          <p:nvPr/>
        </p:nvSpPr>
        <p:spPr>
          <a:xfrm>
            <a:off x="1645920" y="5212080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50"/>
          </a:p>
        </p:txBody>
      </p:sp>
      <p:sp>
        <p:nvSpPr>
          <p:cNvPr id="26" name="Text 24"/>
          <p:cNvSpPr/>
          <p:nvPr/>
        </p:nvSpPr>
        <p:spPr>
          <a:xfrm>
            <a:off x="1645920" y="5559552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100"/>
          </a:p>
        </p:txBody>
      </p:sp>
      <p:pic>
        <p:nvPicPr>
          <p:cNvPr id="28" name="Image 0" descr="/home/claude/mtss_deck/assets/logo-00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30" name="Text 2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F3B9DC-EEDC-ABEF-ABB1-0B1CE5767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44EF729-3748-3802-413C-F9B04B3FFAFF}"/>
              </a:ext>
            </a:extLst>
          </p:cNvPr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</a:t>
            </a:r>
            <a:endParaRPr lang="en-US" sz="13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35229E2-8887-042A-7A89-9799280E5AC9}"/>
              </a:ext>
            </a:extLst>
          </p:cNvPr>
          <p:cNvSpPr/>
          <p:nvPr/>
        </p:nvSpPr>
        <p:spPr>
          <a:xfrm>
            <a:off x="64008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Resource Links</a:t>
            </a:r>
            <a:endParaRPr lang="en-US" sz="28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50E88B-0465-5051-F25F-F2A861014345}"/>
              </a:ext>
            </a:extLst>
          </p:cNvPr>
          <p:cNvSpPr/>
          <p:nvPr/>
        </p:nvSpPr>
        <p:spPr>
          <a:xfrm>
            <a:off x="621792" y="1595628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E3EE0BC-1D88-4AB0-6147-72590F6222D4}"/>
              </a:ext>
            </a:extLst>
          </p:cNvPr>
          <p:cNvSpPr/>
          <p:nvPr/>
        </p:nvSpPr>
        <p:spPr>
          <a:xfrm>
            <a:off x="914400" y="1764792"/>
            <a:ext cx="512064" cy="512064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C88335B-C66F-3C70-E379-E6F2F10271F7}"/>
              </a:ext>
            </a:extLst>
          </p:cNvPr>
          <p:cNvSpPr/>
          <p:nvPr/>
        </p:nvSpPr>
        <p:spPr>
          <a:xfrm>
            <a:off x="914400" y="176479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5</a:t>
            </a:r>
            <a:endParaRPr lang="en-US" sz="19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B6BACD4-338E-C1E8-E41C-F1DCD1076110}"/>
              </a:ext>
            </a:extLst>
          </p:cNvPr>
          <p:cNvSpPr/>
          <p:nvPr/>
        </p:nvSpPr>
        <p:spPr>
          <a:xfrm>
            <a:off x="1645920" y="1836126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Wayne RESA PBIS </a:t>
            </a:r>
            <a:endParaRPr lang="en-US" sz="20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2F42A39-C172-8E10-C31D-E5139F630F68}"/>
              </a:ext>
            </a:extLst>
          </p:cNvPr>
          <p:cNvSpPr/>
          <p:nvPr/>
        </p:nvSpPr>
        <p:spPr>
          <a:xfrm>
            <a:off x="1645920" y="1993392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818B1C66-5AAD-F56A-A076-8A5BFD5614C3}"/>
              </a:ext>
            </a:extLst>
          </p:cNvPr>
          <p:cNvSpPr/>
          <p:nvPr/>
        </p:nvSpPr>
        <p:spPr>
          <a:xfrm>
            <a:off x="655320" y="2776691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0DA96CDA-CF7A-6C92-4BE3-17169FEEE666}"/>
              </a:ext>
            </a:extLst>
          </p:cNvPr>
          <p:cNvSpPr/>
          <p:nvPr/>
        </p:nvSpPr>
        <p:spPr>
          <a:xfrm>
            <a:off x="914400" y="2953512"/>
            <a:ext cx="512064" cy="512064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3971893-0FCE-EA9E-9EB1-0EFFEA017CAF}"/>
              </a:ext>
            </a:extLst>
          </p:cNvPr>
          <p:cNvSpPr/>
          <p:nvPr/>
        </p:nvSpPr>
        <p:spPr>
          <a:xfrm>
            <a:off x="914400" y="295351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6</a:t>
            </a:r>
            <a:endParaRPr lang="en-US" sz="19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09A1A2E-DB3C-BC0B-FDAC-6B2FA4F6462F}"/>
              </a:ext>
            </a:extLst>
          </p:cNvPr>
          <p:cNvSpPr/>
          <p:nvPr/>
        </p:nvSpPr>
        <p:spPr>
          <a:xfrm>
            <a:off x="1624988" y="2834640"/>
            <a:ext cx="9878164" cy="5349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 &amp; Healthy Schools</a:t>
            </a:r>
            <a:endParaRPr lang="en-US" sz="20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EF48CAC1-990F-B5C1-B2F6-61CD7C8FA485}"/>
              </a:ext>
            </a:extLst>
          </p:cNvPr>
          <p:cNvSpPr/>
          <p:nvPr/>
        </p:nvSpPr>
        <p:spPr>
          <a:xfrm>
            <a:off x="1645920" y="3300984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Wayne RESA</a:t>
            </a:r>
            <a:r>
              <a:rPr lang="en-US" sz="11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2F3B539-0EDB-DD72-F2AD-18F4E4F4B9B8}"/>
              </a:ext>
            </a:extLst>
          </p:cNvPr>
          <p:cNvSpPr/>
          <p:nvPr/>
        </p:nvSpPr>
        <p:spPr>
          <a:xfrm>
            <a:off x="10546080" y="3200400"/>
            <a:ext cx="792480" cy="5486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125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F0A5906F-6484-F3D8-FCE3-325BEE1E9741}"/>
              </a:ext>
            </a:extLst>
          </p:cNvPr>
          <p:cNvSpPr/>
          <p:nvPr/>
        </p:nvSpPr>
        <p:spPr>
          <a:xfrm>
            <a:off x="640080" y="3882564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</a:t>
            </a: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Behavioral Threat Assessment &amp; Management Expectations &amp;  Guidance Document</a:t>
            </a:r>
            <a:endParaRPr lang="en-US" sz="2000" b="1">
              <a:solidFill>
                <a:schemeClr val="accent2">
                  <a:lumMod val="75000"/>
                </a:schemeClr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Wayne RESA</a:t>
            </a:r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19D123A-14F6-1320-2735-8689B4F87897}"/>
              </a:ext>
            </a:extLst>
          </p:cNvPr>
          <p:cNvSpPr/>
          <p:nvPr/>
        </p:nvSpPr>
        <p:spPr>
          <a:xfrm>
            <a:off x="914400" y="4142232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24B4A736-2B32-D048-2E43-C64EEAB3AF77}"/>
              </a:ext>
            </a:extLst>
          </p:cNvPr>
          <p:cNvSpPr/>
          <p:nvPr/>
        </p:nvSpPr>
        <p:spPr>
          <a:xfrm>
            <a:off x="914400" y="414223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7</a:t>
            </a:r>
            <a:endParaRPr lang="en-US" sz="190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D8B2D842-D0BB-08F8-520C-054D16D4DE13}"/>
              </a:ext>
            </a:extLst>
          </p:cNvPr>
          <p:cNvSpPr/>
          <p:nvPr/>
        </p:nvSpPr>
        <p:spPr>
          <a:xfrm>
            <a:off x="1645920" y="4370832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10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972737F8-D5CE-9E69-C247-0E91A2C0EDD6}"/>
              </a:ext>
            </a:extLst>
          </p:cNvPr>
          <p:cNvSpPr/>
          <p:nvPr/>
        </p:nvSpPr>
        <p:spPr>
          <a:xfrm flipH="1">
            <a:off x="11338560" y="3931920"/>
            <a:ext cx="23164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125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7D8B6469-3003-2F76-3F62-C8630B497746}"/>
              </a:ext>
            </a:extLst>
          </p:cNvPr>
          <p:cNvSpPr/>
          <p:nvPr/>
        </p:nvSpPr>
        <p:spPr>
          <a:xfrm>
            <a:off x="651097" y="5131657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3E7E5"/>
            </a:solidFill>
            <a:prstDash val="solid"/>
          </a:ln>
          <a:effectLst>
            <a:outerShdw blurRad="63500" dist="25400" dir="5400000" algn="bl" rotWithShape="0">
              <a:srgbClr val="8A9B98">
                <a:alpha val="16000"/>
              </a:srgbClr>
            </a:outerShdw>
          </a:effectLst>
        </p:spPr>
        <p:txBody>
          <a:bodyPr/>
          <a:lstStyle/>
          <a:p>
            <a:r>
              <a:rPr lang="en-US"/>
              <a:t>	</a:t>
            </a:r>
            <a:r>
              <a:rPr lang="en-US" sz="2000" b="1">
                <a:solidFill>
                  <a:schemeClr val="accent2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Whole School, Whole Community, Whole Child</a:t>
            </a:r>
            <a:endParaRPr lang="en-US" sz="2000" b="1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000" b="1"/>
              <a:t>                 </a:t>
            </a:r>
            <a:r>
              <a:rPr lang="en-US" sz="2000" err="1">
                <a:solidFill>
                  <a:schemeClr val="tx1">
                    <a:lumMod val="50000"/>
                    <a:lumOff val="50000"/>
                  </a:schemeClr>
                </a:solidFill>
              </a:rPr>
              <a:t>CDC.Gov</a:t>
            </a:r>
            <a:endParaRPr 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AF4638FE-ACEB-8DB6-7E3D-0374EA8E0455}"/>
              </a:ext>
            </a:extLst>
          </p:cNvPr>
          <p:cNvSpPr/>
          <p:nvPr/>
        </p:nvSpPr>
        <p:spPr>
          <a:xfrm>
            <a:off x="914400" y="5330952"/>
            <a:ext cx="512064" cy="512064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C0119436-FE07-5510-5ED3-056C4C85AE8E}"/>
              </a:ext>
            </a:extLst>
          </p:cNvPr>
          <p:cNvSpPr/>
          <p:nvPr/>
        </p:nvSpPr>
        <p:spPr>
          <a:xfrm>
            <a:off x="914400" y="533095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8</a:t>
            </a:r>
            <a:endParaRPr lang="en-US" sz="190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60FCC5D0-0AE2-0428-5661-5A973F6CD463}"/>
              </a:ext>
            </a:extLst>
          </p:cNvPr>
          <p:cNvSpPr/>
          <p:nvPr/>
        </p:nvSpPr>
        <p:spPr>
          <a:xfrm>
            <a:off x="1645920" y="5212080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5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0A493C3C-3AB9-D242-6293-D8554DCE1C7B}"/>
              </a:ext>
            </a:extLst>
          </p:cNvPr>
          <p:cNvSpPr/>
          <p:nvPr/>
        </p:nvSpPr>
        <p:spPr>
          <a:xfrm>
            <a:off x="1645920" y="5559552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100"/>
          </a:p>
        </p:txBody>
      </p:sp>
      <p:pic>
        <p:nvPicPr>
          <p:cNvPr id="28" name="Image 0" descr="/home/claude/mtss_deck/assets/logo-000.png">
            <a:extLst>
              <a:ext uri="{FF2B5EF4-FFF2-40B4-BE49-F238E27FC236}">
                <a16:creationId xmlns:a16="http://schemas.microsoft.com/office/drawing/2014/main" id="{D24B6F30-59BE-6CFA-521C-1ECAD04E85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9" name="Text 26">
            <a:extLst>
              <a:ext uri="{FF2B5EF4-FFF2-40B4-BE49-F238E27FC236}">
                <a16:creationId xmlns:a16="http://schemas.microsoft.com/office/drawing/2014/main" id="{D651DB49-5E6B-12C6-817C-6E07422AA238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38051954-D4C3-71B8-86FD-34C2A3C277B7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519733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355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828800"/>
            <a:ext cx="5486400" cy="5486400"/>
          </a:xfrm>
          <a:prstGeom prst="ellipse">
            <a:avLst/>
          </a:prstGeom>
          <a:solidFill>
            <a:srgbClr val="50808E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1484142" y="4534486"/>
            <a:ext cx="4937760" cy="4937760"/>
          </a:xfrm>
          <a:prstGeom prst="ellipse">
            <a:avLst/>
          </a:prstGeom>
          <a:solidFill>
            <a:srgbClr val="84B59F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>
                <a:solidFill>
                  <a:srgbClr val="DCEA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Please take a moment to complete the session feedback / evaluation.</a:t>
            </a:r>
            <a:endParaRPr lang="en-US" sz="2000"/>
          </a:p>
        </p:txBody>
      </p:sp>
      <p:sp>
        <p:nvSpPr>
          <p:cNvPr id="6" name="Shape 4"/>
          <p:cNvSpPr/>
          <p:nvPr/>
        </p:nvSpPr>
        <p:spPr>
          <a:xfrm>
            <a:off x="822960" y="4114800"/>
            <a:ext cx="219456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135944" y="4355123"/>
            <a:ext cx="96012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400" b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Vanessa Long, BSN, RN</a:t>
            </a:r>
          </a:p>
          <a:p>
            <a:r>
              <a:rPr lang="en-US" sz="2400">
                <a:solidFill>
                  <a:schemeClr val="bg2"/>
                </a:solidFill>
                <a:ea typeface="Calibri"/>
                <a:cs typeface="Calibri"/>
              </a:rPr>
              <a:t>School Nurse Consultant</a:t>
            </a:r>
          </a:p>
        </p:txBody>
      </p:sp>
      <p:pic>
        <p:nvPicPr>
          <p:cNvPr id="8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0" name="Text 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375411-E4B6-5622-6299-C752B39E1A26}"/>
              </a:ext>
            </a:extLst>
          </p:cNvPr>
          <p:cNvSpPr txBox="1"/>
          <p:nvPr/>
        </p:nvSpPr>
        <p:spPr>
          <a:xfrm>
            <a:off x="5926373" y="4118987"/>
            <a:ext cx="611506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chemeClr val="bg2"/>
                </a:solidFill>
                <a:ea typeface="Calibri"/>
                <a:cs typeface="Calibri"/>
              </a:rPr>
              <a:t>Danielle Tagai, LMSW, PSWC, C-SSWS, CTRS-C</a:t>
            </a:r>
          </a:p>
          <a:p>
            <a:r>
              <a:rPr lang="en-US" sz="2400" i="1">
                <a:solidFill>
                  <a:schemeClr val="bg2"/>
                </a:solidFill>
                <a:ea typeface="Calibri"/>
                <a:cs typeface="Calibri"/>
              </a:rPr>
              <a:t>Regional Safe &amp; Healthy Schools Coordinator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84B5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011680"/>
            <a:ext cx="5486400" cy="5486400"/>
          </a:xfrm>
          <a:prstGeom prst="ellipse">
            <a:avLst/>
          </a:prstGeom>
          <a:solidFill>
            <a:srgbClr val="69A297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4023360"/>
            <a:ext cx="4754880" cy="4754880"/>
          </a:xfrm>
          <a:prstGeom prst="ellipse">
            <a:avLst/>
          </a:prstGeom>
          <a:solidFill>
            <a:srgbClr val="50808E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822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355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ICEBREAKER</a:t>
            </a:r>
            <a:endParaRPr lang="en-US" sz="1300"/>
          </a:p>
        </p:txBody>
      </p:sp>
      <p:sp>
        <p:nvSpPr>
          <p:cNvPr id="5" name="Shape 3"/>
          <p:cNvSpPr/>
          <p:nvPr/>
        </p:nvSpPr>
        <p:spPr>
          <a:xfrm>
            <a:off x="1188720" y="1874520"/>
            <a:ext cx="978408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355A6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463040" y="1874520"/>
            <a:ext cx="1371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>
                <a:solidFill>
                  <a:srgbClr val="84B5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8000"/>
          </a:p>
        </p:txBody>
      </p:sp>
      <p:sp>
        <p:nvSpPr>
          <p:cNvPr id="7" name="Text 5"/>
          <p:cNvSpPr/>
          <p:nvPr/>
        </p:nvSpPr>
        <p:spPr>
          <a:xfrm>
            <a:off x="1737360" y="233172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What’s one challenge or success you’ve experienced</a:t>
            </a:r>
            <a:endParaRPr lang="en-US" sz="260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26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related to mental health in schools?</a:t>
            </a:r>
            <a:endParaRPr lang="en-US" sz="2600"/>
          </a:p>
        </p:txBody>
      </p:sp>
      <p:sp>
        <p:nvSpPr>
          <p:cNvPr id="8" name="Text 6"/>
          <p:cNvSpPr/>
          <p:nvPr/>
        </p:nvSpPr>
        <p:spPr>
          <a:xfrm>
            <a:off x="1188720" y="5029200"/>
            <a:ext cx="9784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>
                <a:solidFill>
                  <a:srgbClr val="355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 share or small table groups</a:t>
            </a:r>
            <a:endParaRPr lang="en-US" sz="1500"/>
          </a:p>
        </p:txBody>
      </p:sp>
      <p:pic>
        <p:nvPicPr>
          <p:cNvPr id="9" name="Image 0" descr="/home/claude/mtss_deck/assets/logo-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1" name="Text 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>
                <a:solidFill>
                  <a:srgbClr val="5080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LEGISLATIVE LANDSCAPE</a:t>
            </a:r>
            <a:endParaRPr lang="en-US" sz="130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B3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Michigan Legislative Overview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640080" y="120700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 intersecting school safety and mental health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685800" y="1856232"/>
            <a:ext cx="457200" cy="457200"/>
          </a:xfrm>
          <a:prstGeom prst="ellipse">
            <a:avLst/>
          </a:prstGeom>
          <a:solidFill>
            <a:srgbClr val="5080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8562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/>
          </a:p>
        </p:txBody>
      </p:sp>
      <p:sp>
        <p:nvSpPr>
          <p:cNvPr id="7" name="Text 5"/>
          <p:cNvSpPr/>
          <p:nvPr/>
        </p:nvSpPr>
        <p:spPr>
          <a:xfrm>
            <a:off x="1325880" y="1764792"/>
            <a:ext cx="1019556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5000"/>
              </a:lnSpc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Safety Act  </a:t>
            </a:r>
            <a:r>
              <a:rPr lang="en-US" sz="2000">
                <a:solidFill>
                  <a:schemeClr val="bg2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Confidential tip line for students to report threats or mental health concerns; school personnel must respond and report appropriately (OK2SAY).</a:t>
            </a:r>
          </a:p>
        </p:txBody>
      </p:sp>
      <p:sp>
        <p:nvSpPr>
          <p:cNvPr id="8" name="Shape 6"/>
          <p:cNvSpPr/>
          <p:nvPr/>
        </p:nvSpPr>
        <p:spPr>
          <a:xfrm>
            <a:off x="685800" y="2532888"/>
            <a:ext cx="1083564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85800" y="2752344"/>
            <a:ext cx="457200" cy="457200"/>
          </a:xfrm>
          <a:prstGeom prst="ellipse">
            <a:avLst/>
          </a:prstGeom>
          <a:solidFill>
            <a:srgbClr val="69A29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85800" y="27523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/>
          </a:p>
        </p:txBody>
      </p:sp>
      <p:sp>
        <p:nvSpPr>
          <p:cNvPr id="11" name="Text 9"/>
          <p:cNvSpPr/>
          <p:nvPr/>
        </p:nvSpPr>
        <p:spPr>
          <a:xfrm>
            <a:off x="1325880" y="2660904"/>
            <a:ext cx="1019556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Comprehensive School Safety Plans </a:t>
            </a:r>
            <a:r>
              <a:rPr lang="en-US" sz="200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 436 of 2018</a:t>
            </a:r>
            <a:r>
              <a:rPr lang="en-US" sz="200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000">
                <a:solidFill>
                  <a:schemeClr val="bg2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requires updated emergency operations plans, including mental health protocols.</a:t>
            </a:r>
          </a:p>
        </p:txBody>
      </p:sp>
      <p:sp>
        <p:nvSpPr>
          <p:cNvPr id="12" name="Shape 10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85800" y="3648456"/>
            <a:ext cx="457200" cy="457200"/>
          </a:xfrm>
          <a:prstGeom prst="ellipse">
            <a:avLst/>
          </a:prstGeom>
          <a:solidFill>
            <a:srgbClr val="84B5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85800" y="36484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/>
          </a:p>
        </p:txBody>
      </p:sp>
      <p:sp>
        <p:nvSpPr>
          <p:cNvPr id="15" name="Text 13"/>
          <p:cNvSpPr/>
          <p:nvPr/>
        </p:nvSpPr>
        <p:spPr>
          <a:xfrm>
            <a:off x="1325880" y="3557016"/>
            <a:ext cx="1019556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5000"/>
              </a:lnSpc>
            </a:pPr>
            <a:r>
              <a:rPr lang="en-US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Behavioral Threat Assessment and Management Teams</a:t>
            </a:r>
            <a:r>
              <a:rPr lang="en-US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00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 272 of 2024 </a:t>
            </a:r>
            <a:r>
              <a:rPr lang="en-US" sz="2000">
                <a:solidFill>
                  <a:schemeClr val="bg2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All schools must have a behavior threat assessment and management team in place not later than October 1, 2026.</a:t>
            </a:r>
          </a:p>
          <a:p>
            <a:pPr>
              <a:lnSpc>
                <a:spcPct val="105000"/>
              </a:lnSpc>
            </a:pPr>
            <a:r>
              <a:rPr lang="en-US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 </a:t>
            </a:r>
            <a:endParaRPr lang="en-US">
              <a:solidFill>
                <a:srgbClr val="5C6E70"/>
              </a:solidFill>
              <a:ea typeface="Calibri"/>
              <a:cs typeface="Calibri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85800" y="4325112"/>
            <a:ext cx="1083564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85800" y="4544568"/>
            <a:ext cx="457200" cy="45720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" y="45445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/>
          </a:p>
        </p:txBody>
      </p:sp>
      <p:sp>
        <p:nvSpPr>
          <p:cNvPr id="19" name="Text 17"/>
          <p:cNvSpPr/>
          <p:nvPr/>
        </p:nvSpPr>
        <p:spPr>
          <a:xfrm>
            <a:off x="1325880" y="4453128"/>
            <a:ext cx="1019556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5000"/>
              </a:lnSpc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Save Our Students ACT </a:t>
            </a:r>
            <a:r>
              <a:rPr lang="en-US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>
                <a:solidFill>
                  <a:schemeClr val="bg2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Suicide Prevention and Awareness</a:t>
            </a:r>
          </a:p>
        </p:txBody>
      </p:sp>
      <p:sp>
        <p:nvSpPr>
          <p:cNvPr id="20" name="Shape 18"/>
          <p:cNvSpPr/>
          <p:nvPr/>
        </p:nvSpPr>
        <p:spPr>
          <a:xfrm>
            <a:off x="685800" y="5221224"/>
            <a:ext cx="10835640" cy="0"/>
          </a:xfrm>
          <a:prstGeom prst="line">
            <a:avLst/>
          </a:prstGeom>
          <a:noFill/>
          <a:ln w="12700">
            <a:solidFill>
              <a:srgbClr val="E3E7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85800" y="5440680"/>
            <a:ext cx="457200" cy="457200"/>
          </a:xfrm>
          <a:prstGeom prst="ellipse">
            <a:avLst/>
          </a:prstGeom>
          <a:solidFill>
            <a:srgbClr val="355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85800" y="5440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/>
          </a:p>
        </p:txBody>
      </p:sp>
      <p:sp>
        <p:nvSpPr>
          <p:cNvPr id="23" name="Text 21"/>
          <p:cNvSpPr/>
          <p:nvPr/>
        </p:nvSpPr>
        <p:spPr>
          <a:xfrm>
            <a:off x="1325880" y="5349240"/>
            <a:ext cx="1019556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b="1">
                <a:solidFill>
                  <a:srgbClr val="2B3A3D"/>
                </a:solidFill>
                <a:latin typeface="Calibri"/>
                <a:ea typeface="Calibri"/>
                <a:cs typeface="Calibri"/>
              </a:rPr>
              <a:t>Professional Development Mandates </a:t>
            </a:r>
            <a:r>
              <a:rPr lang="en-US" sz="2000">
                <a:solidFill>
                  <a:srgbClr val="5C6E70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sz="2000">
                <a:solidFill>
                  <a:schemeClr val="bg2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nnual staff training on suicide prevention, trauma-informed practices, and behavioral threat assessment (</a:t>
            </a:r>
            <a:r>
              <a:rPr lang="en-US" sz="200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Chase Edwards Law 2006</a:t>
            </a:r>
            <a:r>
              <a:rPr lang="en-US" sz="2000">
                <a:solidFill>
                  <a:schemeClr val="bg2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pic>
        <p:nvPicPr>
          <p:cNvPr id="24" name="Image 0" descr="/home/claude/mtss_deck/assets/logo-00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26" name="Text 2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C6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A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8DC306-BA59-20C9-C232-2C46595DA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A20A11D-7DAD-F030-62D7-32CDF1387F3F}"/>
              </a:ext>
            </a:extLst>
          </p:cNvPr>
          <p:cNvSpPr/>
          <p:nvPr/>
        </p:nvSpPr>
        <p:spPr>
          <a:xfrm>
            <a:off x="9418320" y="4206240"/>
            <a:ext cx="4937760" cy="4937760"/>
          </a:xfrm>
          <a:prstGeom prst="ellipse">
            <a:avLst/>
          </a:prstGeom>
          <a:solidFill>
            <a:srgbClr val="50808E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7B389E5-457D-D965-12AF-1F7D523177C4}"/>
              </a:ext>
            </a:extLst>
          </p:cNvPr>
          <p:cNvSpPr/>
          <p:nvPr/>
        </p:nvSpPr>
        <p:spPr>
          <a:xfrm>
            <a:off x="64008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D4731E-BE44-AFA1-EDD1-C2308A9045B5}"/>
              </a:ext>
            </a:extLst>
          </p:cNvPr>
          <p:cNvSpPr/>
          <p:nvPr/>
        </p:nvSpPr>
        <p:spPr>
          <a:xfrm>
            <a:off x="64008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 324 of 2006</a:t>
            </a:r>
            <a:endParaRPr lang="en-US" sz="320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49B498F-FF64-964E-0290-F8AF195B2F52}"/>
              </a:ext>
            </a:extLst>
          </p:cNvPr>
          <p:cNvSpPr/>
          <p:nvPr/>
        </p:nvSpPr>
        <p:spPr>
          <a:xfrm>
            <a:off x="685800" y="1856232"/>
            <a:ext cx="502920" cy="455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54F561C-EFE0-D4CD-BB3D-742A647A562D}"/>
              </a:ext>
            </a:extLst>
          </p:cNvPr>
          <p:cNvSpPr/>
          <p:nvPr/>
        </p:nvSpPr>
        <p:spPr>
          <a:xfrm>
            <a:off x="685800" y="29077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B893862-0552-7737-F36F-F367D3DEA9BD}"/>
              </a:ext>
            </a:extLst>
          </p:cNvPr>
          <p:cNvSpPr/>
          <p:nvPr/>
        </p:nvSpPr>
        <p:spPr>
          <a:xfrm>
            <a:off x="1307151" y="222199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>
                <a:solidFill>
                  <a:srgbClr val="EAF1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</a:rPr>
              <a:t>To Prevent both fatal and nonfatal suicide behaviors amount youth.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</a:rPr>
              <a:t>To increase pupil awareness of warning signs and risk factors for suicide and depression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</a:rPr>
              <a:t>To improve access to appropriate prevention services for vulnerable youth groups.</a:t>
            </a: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A4CE559-D963-8F38-C624-F3A22194B6A2}"/>
              </a:ext>
            </a:extLst>
          </p:cNvPr>
          <p:cNvSpPr/>
          <p:nvPr/>
        </p:nvSpPr>
        <p:spPr>
          <a:xfrm>
            <a:off x="685800" y="2231136"/>
            <a:ext cx="502920" cy="50292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1B2446A-D12B-63D6-7EC4-6E25BC522C19}"/>
              </a:ext>
            </a:extLst>
          </p:cNvPr>
          <p:cNvSpPr/>
          <p:nvPr/>
        </p:nvSpPr>
        <p:spPr>
          <a:xfrm>
            <a:off x="1417320" y="3840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C78894F-1AA4-540C-121F-A968762A428A}"/>
              </a:ext>
            </a:extLst>
          </p:cNvPr>
          <p:cNvSpPr/>
          <p:nvPr/>
        </p:nvSpPr>
        <p:spPr>
          <a:xfrm>
            <a:off x="685800" y="50109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34CDD13C-AD5A-15A3-2C18-90F0FBEE4D13}"/>
              </a:ext>
            </a:extLst>
          </p:cNvPr>
          <p:cNvSpPr/>
          <p:nvPr/>
        </p:nvSpPr>
        <p:spPr>
          <a:xfrm>
            <a:off x="1417320" y="501091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pic>
        <p:nvPicPr>
          <p:cNvPr id="17" name="Image 0" descr="/home/claude/mtss_deck/assets/logo-000.png">
            <a:extLst>
              <a:ext uri="{FF2B5EF4-FFF2-40B4-BE49-F238E27FC236}">
                <a16:creationId xmlns:a16="http://schemas.microsoft.com/office/drawing/2014/main" id="{6FE58BEF-2EE2-6A6E-8BC6-AFC133524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8" name="Text 15">
            <a:extLst>
              <a:ext uri="{FF2B5EF4-FFF2-40B4-BE49-F238E27FC236}">
                <a16:creationId xmlns:a16="http://schemas.microsoft.com/office/drawing/2014/main" id="{8048C45A-9383-CE77-2587-AF7442AEFC7D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2D2E4B72-6695-956A-0241-7DF2A385786F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C5DDC2-E5B3-0263-F34D-A41866E4ED79}"/>
              </a:ext>
            </a:extLst>
          </p:cNvPr>
          <p:cNvSpPr txBox="1"/>
          <p:nvPr/>
        </p:nvSpPr>
        <p:spPr>
          <a:xfrm>
            <a:off x="457200" y="759855"/>
            <a:ext cx="11529152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chemeClr val="accent2">
                    <a:lumMod val="40000"/>
                    <a:lumOff val="60000"/>
                  </a:schemeClr>
                </a:solidFill>
              </a:rPr>
              <a:t>“The board of a school district or board of directors of a public school academy is encouraged to provide age-appropriate instruction for pupils and professional development for school personnel concerning the warning signs and risk factors for suicide and depression and the protective factors that help prevent suicide.”</a:t>
            </a:r>
          </a:p>
        </p:txBody>
      </p:sp>
    </p:spTree>
    <p:extLst>
      <p:ext uri="{BB962C8B-B14F-4D97-AF65-F5344CB8AC3E}">
        <p14:creationId xmlns:p14="http://schemas.microsoft.com/office/powerpoint/2010/main" val="51550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A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C80C81-CCD4-EBC8-B0C8-4BA4588A9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64001D7-3F20-85F2-2CE8-F59F4E1C860B}"/>
              </a:ext>
            </a:extLst>
          </p:cNvPr>
          <p:cNvSpPr/>
          <p:nvPr/>
        </p:nvSpPr>
        <p:spPr>
          <a:xfrm>
            <a:off x="9418320" y="4206240"/>
            <a:ext cx="4937760" cy="4937760"/>
          </a:xfrm>
          <a:prstGeom prst="ellipse">
            <a:avLst/>
          </a:prstGeom>
          <a:solidFill>
            <a:srgbClr val="50808E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9905A0A-D8A3-BFFB-27D0-3F959FA752DF}"/>
              </a:ext>
            </a:extLst>
          </p:cNvPr>
          <p:cNvSpPr/>
          <p:nvPr/>
        </p:nvSpPr>
        <p:spPr>
          <a:xfrm>
            <a:off x="64008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FC45366-05F6-118E-36E0-BED840520457}"/>
              </a:ext>
            </a:extLst>
          </p:cNvPr>
          <p:cNvSpPr/>
          <p:nvPr/>
        </p:nvSpPr>
        <p:spPr>
          <a:xfrm>
            <a:off x="64008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 436  of 2018</a:t>
            </a:r>
            <a:endParaRPr lang="en-US" sz="320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B9C920C-67BA-FD57-DC78-DE62DEB12055}"/>
              </a:ext>
            </a:extLst>
          </p:cNvPr>
          <p:cNvSpPr/>
          <p:nvPr/>
        </p:nvSpPr>
        <p:spPr>
          <a:xfrm>
            <a:off x="685800" y="1856232"/>
            <a:ext cx="502920" cy="455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87FF016-4733-0BB9-F32D-265A6911894F}"/>
              </a:ext>
            </a:extLst>
          </p:cNvPr>
          <p:cNvSpPr/>
          <p:nvPr/>
        </p:nvSpPr>
        <p:spPr>
          <a:xfrm>
            <a:off x="685800" y="29077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89CF8DF6-15ED-7A82-4632-1D3D766A8F6B}"/>
              </a:ext>
            </a:extLst>
          </p:cNvPr>
          <p:cNvSpPr/>
          <p:nvPr/>
        </p:nvSpPr>
        <p:spPr>
          <a:xfrm>
            <a:off x="1307151" y="222199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2000">
                <a:solidFill>
                  <a:schemeClr val="bg1"/>
                </a:solidFill>
              </a:rPr>
              <a:t>The emergency operations plan developed and adopted under subsection (2) must include guidelines and procedures that address at least all of the following:</a:t>
            </a:r>
          </a:p>
          <a:p>
            <a:r>
              <a:rPr lang="en-US">
                <a:solidFill>
                  <a:schemeClr val="bg1"/>
                </a:solidFill>
              </a:rPr>
              <a:t>	(a) School violence and attacks.</a:t>
            </a:r>
          </a:p>
          <a:p>
            <a:r>
              <a:rPr lang="en-US">
                <a:solidFill>
                  <a:schemeClr val="bg1"/>
                </a:solidFill>
              </a:rPr>
              <a:t>	(b) Threats of school violence and attacks.</a:t>
            </a:r>
          </a:p>
          <a:p>
            <a:r>
              <a:rPr lang="en-US">
                <a:solidFill>
                  <a:schemeClr val="bg1"/>
                </a:solidFill>
              </a:rPr>
              <a:t>	(c) Bomb threats.</a:t>
            </a:r>
          </a:p>
          <a:p>
            <a:r>
              <a:rPr lang="en-US">
                <a:solidFill>
                  <a:schemeClr val="bg1"/>
                </a:solidFill>
              </a:rPr>
              <a:t>	(d) Fire.</a:t>
            </a:r>
          </a:p>
          <a:p>
            <a:r>
              <a:rPr lang="en-US">
                <a:solidFill>
                  <a:schemeClr val="bg1"/>
                </a:solidFill>
              </a:rPr>
              <a:t>	(e) Weather-related emergencies.</a:t>
            </a:r>
          </a:p>
          <a:p>
            <a:r>
              <a:rPr lang="en-US">
                <a:solidFill>
                  <a:schemeClr val="bg1"/>
                </a:solidFill>
              </a:rPr>
              <a:t>	(f) Intruders.</a:t>
            </a:r>
          </a:p>
          <a:p>
            <a:r>
              <a:rPr lang="en-US">
                <a:solidFill>
                  <a:schemeClr val="bg1"/>
                </a:solidFill>
              </a:rPr>
              <a:t>	(g) Parent and pupil reunification.</a:t>
            </a:r>
          </a:p>
          <a:p>
            <a:r>
              <a:rPr lang="en-US">
                <a:solidFill>
                  <a:schemeClr val="bg1"/>
                </a:solidFill>
              </a:rPr>
              <a:t>	(h) Threats to a school-sponsored activity or event whether or not it is held on school premises.</a:t>
            </a:r>
          </a:p>
          <a:p>
            <a:r>
              <a:rPr lang="en-US">
                <a:solidFill>
                  <a:schemeClr val="bg1"/>
                </a:solidFill>
              </a:rPr>
              <a:t>	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) A plan to train teachers on mental health and pupil and teacher safety.</a:t>
            </a:r>
          </a:p>
          <a:p>
            <a:r>
              <a:rPr lang="en-US">
                <a:solidFill>
                  <a:schemeClr val="bg1"/>
                </a:solidFill>
              </a:rPr>
              <a:t>	(j) A plan to improve school building security.</a:t>
            </a:r>
          </a:p>
          <a:p>
            <a:r>
              <a:rPr lang="en-US">
                <a:solidFill>
                  <a:schemeClr val="bg1"/>
                </a:solidFill>
              </a:rPr>
              <a:t>	(k) An active violence protocol.</a:t>
            </a:r>
          </a:p>
          <a:p>
            <a:r>
              <a:rPr lang="en-US">
                <a:solidFill>
                  <a:schemeClr val="bg1"/>
                </a:solidFill>
              </a:rPr>
              <a:t>	(</a:t>
            </a:r>
            <a:r>
              <a:rPr lang="en-US" i="1">
                <a:solidFill>
                  <a:schemeClr val="bg1"/>
                </a:solidFill>
              </a:rPr>
              <a:t>l</a:t>
            </a:r>
            <a:r>
              <a:rPr lang="en-US">
                <a:solidFill>
                  <a:schemeClr val="bg1"/>
                </a:solidFill>
              </a:rPr>
              <a:t>) Continuity of operations after an incident.</a:t>
            </a:r>
          </a:p>
          <a:p>
            <a:r>
              <a:rPr lang="en-US">
                <a:solidFill>
                  <a:schemeClr val="bg1"/>
                </a:solidFill>
              </a:rPr>
              <a:t>	(m) A vulnerability assessment.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C3A419F-91B4-C7A5-D105-AB5F2698FC22}"/>
              </a:ext>
            </a:extLst>
          </p:cNvPr>
          <p:cNvSpPr/>
          <p:nvPr/>
        </p:nvSpPr>
        <p:spPr>
          <a:xfrm>
            <a:off x="1417320" y="3840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5C2F655-5E24-DECA-B504-8B9910F58C7F}"/>
              </a:ext>
            </a:extLst>
          </p:cNvPr>
          <p:cNvSpPr/>
          <p:nvPr/>
        </p:nvSpPr>
        <p:spPr>
          <a:xfrm>
            <a:off x="685800" y="50109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86DD821-4771-4B40-50E5-AED2914D1148}"/>
              </a:ext>
            </a:extLst>
          </p:cNvPr>
          <p:cNvSpPr/>
          <p:nvPr/>
        </p:nvSpPr>
        <p:spPr>
          <a:xfrm>
            <a:off x="1417320" y="501091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pic>
        <p:nvPicPr>
          <p:cNvPr id="17" name="Image 0" descr="/home/claude/mtss_deck/assets/logo-000.png">
            <a:extLst>
              <a:ext uri="{FF2B5EF4-FFF2-40B4-BE49-F238E27FC236}">
                <a16:creationId xmlns:a16="http://schemas.microsoft.com/office/drawing/2014/main" id="{292B1D9D-23F1-B1D9-A02E-CB8CAF63A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8" name="Text 15">
            <a:extLst>
              <a:ext uri="{FF2B5EF4-FFF2-40B4-BE49-F238E27FC236}">
                <a16:creationId xmlns:a16="http://schemas.microsoft.com/office/drawing/2014/main" id="{F3E7E691-3624-7E5A-CBEB-428571FB8307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8370FDDB-0094-803D-96DA-7B9A621EDC0C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DB32F8-1338-B900-D715-2137ACC9E734}"/>
              </a:ext>
            </a:extLst>
          </p:cNvPr>
          <p:cNvSpPr txBox="1"/>
          <p:nvPr/>
        </p:nvSpPr>
        <p:spPr>
          <a:xfrm>
            <a:off x="457200" y="759855"/>
            <a:ext cx="115291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chemeClr val="accent2">
                    <a:lumMod val="40000"/>
                    <a:lumOff val="60000"/>
                  </a:schemeClr>
                </a:solidFill>
              </a:rPr>
              <a:t>“…in conjunction with at least 1 law enforcement agency that has jurisdiction over the school district, intermediate school district, or public school academy, conduct a review of the emergency operations plan developed…”</a:t>
            </a:r>
          </a:p>
        </p:txBody>
      </p:sp>
    </p:spTree>
    <p:extLst>
      <p:ext uri="{BB962C8B-B14F-4D97-AF65-F5344CB8AC3E}">
        <p14:creationId xmlns:p14="http://schemas.microsoft.com/office/powerpoint/2010/main" val="1675094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A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609821-70DA-D6D0-9551-D010EEABF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8630F7F-F241-251F-4BE6-925159897D17}"/>
              </a:ext>
            </a:extLst>
          </p:cNvPr>
          <p:cNvSpPr/>
          <p:nvPr/>
        </p:nvSpPr>
        <p:spPr>
          <a:xfrm>
            <a:off x="9418320" y="4206240"/>
            <a:ext cx="4937760" cy="4937760"/>
          </a:xfrm>
          <a:prstGeom prst="ellipse">
            <a:avLst/>
          </a:prstGeom>
          <a:solidFill>
            <a:srgbClr val="50808E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312456B-E790-8B65-A692-EEC8BDF059B6}"/>
              </a:ext>
            </a:extLst>
          </p:cNvPr>
          <p:cNvSpPr/>
          <p:nvPr/>
        </p:nvSpPr>
        <p:spPr>
          <a:xfrm>
            <a:off x="685800" y="1856232"/>
            <a:ext cx="502920" cy="455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132361E-8B31-5BB5-8861-E759F948308C}"/>
              </a:ext>
            </a:extLst>
          </p:cNvPr>
          <p:cNvSpPr/>
          <p:nvPr/>
        </p:nvSpPr>
        <p:spPr>
          <a:xfrm>
            <a:off x="685800" y="29077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C168A94-E1F5-637A-94B7-ECB81CE28B55}"/>
              </a:ext>
            </a:extLst>
          </p:cNvPr>
          <p:cNvSpPr/>
          <p:nvPr/>
        </p:nvSpPr>
        <p:spPr>
          <a:xfrm>
            <a:off x="1307151" y="222199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A500D38-9D74-3DE9-1711-A17DCA30C756}"/>
              </a:ext>
            </a:extLst>
          </p:cNvPr>
          <p:cNvSpPr/>
          <p:nvPr/>
        </p:nvSpPr>
        <p:spPr>
          <a:xfrm>
            <a:off x="1417320" y="3840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9C809BF-6F95-DE5D-6408-210B1EEFE625}"/>
              </a:ext>
            </a:extLst>
          </p:cNvPr>
          <p:cNvSpPr/>
          <p:nvPr/>
        </p:nvSpPr>
        <p:spPr>
          <a:xfrm>
            <a:off x="685800" y="50109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1CD51C7-188D-24E8-1B3A-832F9CFF917E}"/>
              </a:ext>
            </a:extLst>
          </p:cNvPr>
          <p:cNvSpPr/>
          <p:nvPr/>
        </p:nvSpPr>
        <p:spPr>
          <a:xfrm>
            <a:off x="1417320" y="501091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pic>
        <p:nvPicPr>
          <p:cNvPr id="17" name="Image 0" descr="/home/claude/mtss_deck/assets/logo-000.png">
            <a:extLst>
              <a:ext uri="{FF2B5EF4-FFF2-40B4-BE49-F238E27FC236}">
                <a16:creationId xmlns:a16="http://schemas.microsoft.com/office/drawing/2014/main" id="{965D20A7-6405-FF4F-AA0F-016393981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8" name="Text 15">
            <a:extLst>
              <a:ext uri="{FF2B5EF4-FFF2-40B4-BE49-F238E27FC236}">
                <a16:creationId xmlns:a16="http://schemas.microsoft.com/office/drawing/2014/main" id="{384327E3-BEEE-D224-D920-31C86D54B0BE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2D97AE79-D17C-1D58-59B3-B1E88ACE1A55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088964-BE43-EA52-033D-559F7A6BC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580" y="0"/>
            <a:ext cx="5290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77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A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872BF3-B258-9BDB-C401-ABF15F50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B8810EB-9F7C-8135-9D95-B121AB00F548}"/>
              </a:ext>
            </a:extLst>
          </p:cNvPr>
          <p:cNvSpPr/>
          <p:nvPr/>
        </p:nvSpPr>
        <p:spPr>
          <a:xfrm>
            <a:off x="9418320" y="4206240"/>
            <a:ext cx="4937760" cy="4937760"/>
          </a:xfrm>
          <a:prstGeom prst="ellipse">
            <a:avLst/>
          </a:prstGeom>
          <a:solidFill>
            <a:srgbClr val="50808E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AF8C1C5-0318-50D6-1EAA-D082FBDAAFED}"/>
              </a:ext>
            </a:extLst>
          </p:cNvPr>
          <p:cNvSpPr/>
          <p:nvPr/>
        </p:nvSpPr>
        <p:spPr>
          <a:xfrm>
            <a:off x="982980" y="416052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Save our Students Act</a:t>
            </a:r>
            <a:endParaRPr lang="en-US" sz="320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410F023-E139-4509-67A3-260AD400BD7A}"/>
              </a:ext>
            </a:extLst>
          </p:cNvPr>
          <p:cNvSpPr/>
          <p:nvPr/>
        </p:nvSpPr>
        <p:spPr>
          <a:xfrm>
            <a:off x="685800" y="1856232"/>
            <a:ext cx="502920" cy="455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C7952AA-22C5-00C3-29F9-8E1433D0387C}"/>
              </a:ext>
            </a:extLst>
          </p:cNvPr>
          <p:cNvSpPr/>
          <p:nvPr/>
        </p:nvSpPr>
        <p:spPr>
          <a:xfrm>
            <a:off x="685800" y="29077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F925A2D4-3092-F680-E321-845D4B58388E}"/>
              </a:ext>
            </a:extLst>
          </p:cNvPr>
          <p:cNvSpPr/>
          <p:nvPr/>
        </p:nvSpPr>
        <p:spPr>
          <a:xfrm>
            <a:off x="1307151" y="222199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A9A196B-B946-7CE8-E048-5324B2D18EB9}"/>
              </a:ext>
            </a:extLst>
          </p:cNvPr>
          <p:cNvSpPr/>
          <p:nvPr/>
        </p:nvSpPr>
        <p:spPr>
          <a:xfrm>
            <a:off x="1417320" y="3840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D13B173-CC60-0306-95BE-C75CE3AE8D00}"/>
              </a:ext>
            </a:extLst>
          </p:cNvPr>
          <p:cNvSpPr/>
          <p:nvPr/>
        </p:nvSpPr>
        <p:spPr>
          <a:xfrm>
            <a:off x="685800" y="50109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752036E0-7621-4F56-487A-0B631D14996E}"/>
              </a:ext>
            </a:extLst>
          </p:cNvPr>
          <p:cNvSpPr/>
          <p:nvPr/>
        </p:nvSpPr>
        <p:spPr>
          <a:xfrm>
            <a:off x="1417320" y="501091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pic>
        <p:nvPicPr>
          <p:cNvPr id="17" name="Image 0" descr="/home/claude/mtss_deck/assets/logo-000.png">
            <a:extLst>
              <a:ext uri="{FF2B5EF4-FFF2-40B4-BE49-F238E27FC236}">
                <a16:creationId xmlns:a16="http://schemas.microsoft.com/office/drawing/2014/main" id="{DCAC5D27-D38A-CAA4-F156-94C94F808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8" name="Text 15">
            <a:extLst>
              <a:ext uri="{FF2B5EF4-FFF2-40B4-BE49-F238E27FC236}">
                <a16:creationId xmlns:a16="http://schemas.microsoft.com/office/drawing/2014/main" id="{581D3B78-D1BA-FF49-10C6-0B7B33E0BC9B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C0F80E53-F6DF-3D09-FEA9-4445D0AB99A6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B4490F-622B-4565-C3B1-AED62465FA93}"/>
              </a:ext>
            </a:extLst>
          </p:cNvPr>
          <p:cNvSpPr txBox="1"/>
          <p:nvPr/>
        </p:nvSpPr>
        <p:spPr>
          <a:xfrm>
            <a:off x="457200" y="2169364"/>
            <a:ext cx="11529152" cy="1934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4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“…Identification cards for grades 6 to 12; national suicide prevention hotline telephone number; display of model information materials…”</a:t>
            </a:r>
          </a:p>
        </p:txBody>
      </p:sp>
    </p:spTree>
    <p:extLst>
      <p:ext uri="{BB962C8B-B14F-4D97-AF65-F5344CB8AC3E}">
        <p14:creationId xmlns:p14="http://schemas.microsoft.com/office/powerpoint/2010/main" val="2973106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A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8BE33C-9485-D846-4E8E-9E2B54FCA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EB80F7F-1E2B-8488-C387-67E6E6EC9284}"/>
              </a:ext>
            </a:extLst>
          </p:cNvPr>
          <p:cNvSpPr/>
          <p:nvPr/>
        </p:nvSpPr>
        <p:spPr>
          <a:xfrm>
            <a:off x="9418320" y="4206240"/>
            <a:ext cx="4937760" cy="4937760"/>
          </a:xfrm>
          <a:prstGeom prst="ellipse">
            <a:avLst/>
          </a:prstGeom>
          <a:solidFill>
            <a:srgbClr val="50808E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2BDA876-DFF3-E6BD-2280-D078946689DD}"/>
              </a:ext>
            </a:extLst>
          </p:cNvPr>
          <p:cNvSpPr/>
          <p:nvPr/>
        </p:nvSpPr>
        <p:spPr>
          <a:xfrm>
            <a:off x="64008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5466523-C0C3-F8D8-E8E6-8E6C0B3464B3}"/>
              </a:ext>
            </a:extLst>
          </p:cNvPr>
          <p:cNvSpPr/>
          <p:nvPr/>
        </p:nvSpPr>
        <p:spPr>
          <a:xfrm>
            <a:off x="457200" y="1828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 324 of 2006</a:t>
            </a:r>
            <a:endParaRPr lang="en-US" sz="320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90775CD-7409-3253-E554-C1C93EBD84C4}"/>
              </a:ext>
            </a:extLst>
          </p:cNvPr>
          <p:cNvSpPr/>
          <p:nvPr/>
        </p:nvSpPr>
        <p:spPr>
          <a:xfrm>
            <a:off x="685800" y="1856232"/>
            <a:ext cx="502920" cy="455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9F05AC1-45D4-43FD-A576-A5B5770B73EA}"/>
              </a:ext>
            </a:extLst>
          </p:cNvPr>
          <p:cNvSpPr/>
          <p:nvPr/>
        </p:nvSpPr>
        <p:spPr>
          <a:xfrm>
            <a:off x="685800" y="29077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7CC4F24-3511-4C4A-54F3-AFC39FA8FD01}"/>
              </a:ext>
            </a:extLst>
          </p:cNvPr>
          <p:cNvSpPr/>
          <p:nvPr/>
        </p:nvSpPr>
        <p:spPr>
          <a:xfrm>
            <a:off x="1307151" y="222199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</a:rPr>
              <a:t>To Prevent both fatal and nonfatal suicide behaviors amount youth.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</a:rPr>
              <a:t>To increase pupil awareness of warning signs and risk factors for suicide and depression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</a:rPr>
              <a:t>To improve access to appropriate prevention services for vulnerable youth groups.</a:t>
            </a: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2C0EA096-8B2F-77C9-5AA2-A30280C3D63A}"/>
              </a:ext>
            </a:extLst>
          </p:cNvPr>
          <p:cNvSpPr/>
          <p:nvPr/>
        </p:nvSpPr>
        <p:spPr>
          <a:xfrm>
            <a:off x="685800" y="2231136"/>
            <a:ext cx="502920" cy="502920"/>
          </a:xfrm>
          <a:prstGeom prst="ellipse">
            <a:avLst/>
          </a:prstGeom>
          <a:solidFill>
            <a:srgbClr val="E3A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C6493E1-1D9A-D51A-BDEC-FA9709A8275B}"/>
              </a:ext>
            </a:extLst>
          </p:cNvPr>
          <p:cNvSpPr/>
          <p:nvPr/>
        </p:nvSpPr>
        <p:spPr>
          <a:xfrm>
            <a:off x="1417320" y="3840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103C93B-CB6A-4A75-FC0D-2C0FA43B0756}"/>
              </a:ext>
            </a:extLst>
          </p:cNvPr>
          <p:cNvSpPr/>
          <p:nvPr/>
        </p:nvSpPr>
        <p:spPr>
          <a:xfrm>
            <a:off x="685800" y="50109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55A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A5F012B7-D82A-6BFA-00F7-54EFCFC50900}"/>
              </a:ext>
            </a:extLst>
          </p:cNvPr>
          <p:cNvSpPr/>
          <p:nvPr/>
        </p:nvSpPr>
        <p:spPr>
          <a:xfrm>
            <a:off x="1417320" y="5010912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endParaRPr lang="en-US" sz="2400"/>
          </a:p>
        </p:txBody>
      </p:sp>
      <p:pic>
        <p:nvPicPr>
          <p:cNvPr id="17" name="Image 0" descr="/home/claude/mtss_deck/assets/logo-000.png">
            <a:extLst>
              <a:ext uri="{FF2B5EF4-FFF2-40B4-BE49-F238E27FC236}">
                <a16:creationId xmlns:a16="http://schemas.microsoft.com/office/drawing/2014/main" id="{231A1BEB-5AB8-695C-2887-1A74BD6E6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09944"/>
            <a:ext cx="1051560" cy="301447"/>
          </a:xfrm>
          <a:prstGeom prst="rect">
            <a:avLst/>
          </a:prstGeom>
        </p:spPr>
      </p:pic>
      <p:sp>
        <p:nvSpPr>
          <p:cNvPr id="18" name="Text 15">
            <a:extLst>
              <a:ext uri="{FF2B5EF4-FFF2-40B4-BE49-F238E27FC236}">
                <a16:creationId xmlns:a16="http://schemas.microsoft.com/office/drawing/2014/main" id="{9ECA27ED-9328-4FBE-5905-1F11CAA03648}"/>
              </a:ext>
            </a:extLst>
          </p:cNvPr>
          <p:cNvSpPr/>
          <p:nvPr/>
        </p:nvSpPr>
        <p:spPr>
          <a:xfrm>
            <a:off x="1691640" y="6473952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Gaps</a:t>
            </a:r>
            <a:endParaRPr lang="en-US" sz="90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EC42E323-5883-3A68-FAFF-86C8719D1F2B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9D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EA7811-C41D-C8AC-F2EE-83A0E3E97AB0}"/>
              </a:ext>
            </a:extLst>
          </p:cNvPr>
          <p:cNvSpPr txBox="1"/>
          <p:nvPr/>
        </p:nvSpPr>
        <p:spPr>
          <a:xfrm>
            <a:off x="457200" y="759855"/>
            <a:ext cx="11529152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chemeClr val="accent3">
                    <a:lumMod val="40000"/>
                    <a:lumOff val="60000"/>
                  </a:schemeClr>
                </a:solidFill>
              </a:rPr>
              <a:t>“The board of a school district or board of directors of a public school academy is encouraged to provide age-appropriate instruction for pupils and professional development for school personnel concerning the warning signs and risk factors for suicide and depression and the protective factors that help prevent suicide.”</a:t>
            </a:r>
          </a:p>
        </p:txBody>
      </p:sp>
    </p:spTree>
    <p:extLst>
      <p:ext uri="{BB962C8B-B14F-4D97-AF65-F5344CB8AC3E}">
        <p14:creationId xmlns:p14="http://schemas.microsoft.com/office/powerpoint/2010/main" val="1404613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1887</Words>
  <Application>Microsoft Office PowerPoint</Application>
  <PresentationFormat>Widescreen</PresentationFormat>
  <Paragraphs>355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Danielle Tagai</cp:lastModifiedBy>
  <cp:revision>1</cp:revision>
  <dcterms:created xsi:type="dcterms:W3CDTF">2026-08-20T21:28:07Z</dcterms:created>
  <dcterms:modified xsi:type="dcterms:W3CDTF">2026-09-10T16:26:51Z</dcterms:modified>
</cp:coreProperties>
</file>