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6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7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1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ink/ink2.xml" ContentType="application/inkml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0" r:id="rId4"/>
    <p:sldMasterId id="2147483671" r:id="rId5"/>
    <p:sldMasterId id="2147483648" r:id="rId6"/>
    <p:sldMasterId id="2147483699" r:id="rId7"/>
    <p:sldMasterId id="2147483659" r:id="rId8"/>
    <p:sldMasterId id="2147483694" r:id="rId9"/>
    <p:sldMasterId id="2147483690" r:id="rId10"/>
    <p:sldMasterId id="2147483691" r:id="rId11"/>
  </p:sldMasterIdLst>
  <p:notesMasterIdLst>
    <p:notesMasterId r:id="rId33"/>
  </p:notesMasterIdLst>
  <p:sldIdLst>
    <p:sldId id="268" r:id="rId12"/>
    <p:sldId id="326" r:id="rId13"/>
    <p:sldId id="311" r:id="rId14"/>
    <p:sldId id="327" r:id="rId15"/>
    <p:sldId id="292" r:id="rId16"/>
    <p:sldId id="328" r:id="rId17"/>
    <p:sldId id="329" r:id="rId18"/>
    <p:sldId id="330" r:id="rId19"/>
    <p:sldId id="331" r:id="rId20"/>
    <p:sldId id="332" r:id="rId21"/>
    <p:sldId id="308" r:id="rId22"/>
    <p:sldId id="312" r:id="rId23"/>
    <p:sldId id="316" r:id="rId24"/>
    <p:sldId id="333" r:id="rId25"/>
    <p:sldId id="335" r:id="rId26"/>
    <p:sldId id="334" r:id="rId27"/>
    <p:sldId id="314" r:id="rId28"/>
    <p:sldId id="315" r:id="rId29"/>
    <p:sldId id="338" r:id="rId30"/>
    <p:sldId id="336" r:id="rId31"/>
    <p:sldId id="310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E42"/>
    <a:srgbClr val="009A44"/>
    <a:srgbClr val="D1CECF"/>
    <a:srgbClr val="A9D18F"/>
    <a:srgbClr val="6EAD47"/>
    <a:srgbClr val="A9D18E"/>
    <a:srgbClr val="E0EED9"/>
    <a:srgbClr val="F8F8F8"/>
    <a:srgbClr val="ADADAD"/>
    <a:srgbClr val="007E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25"/>
    <p:restoredTop sz="86651"/>
  </p:normalViewPr>
  <p:slideViewPr>
    <p:cSldViewPr snapToGrid="0">
      <p:cViewPr varScale="1">
        <p:scale>
          <a:sx n="81" d="100"/>
          <a:sy n="81" d="100"/>
        </p:scale>
        <p:origin x="114" y="62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>
        <p:scale>
          <a:sx n="160" d="100"/>
          <a:sy n="160" d="100"/>
        </p:scale>
        <p:origin x="6792" y="4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21" Type="http://schemas.openxmlformats.org/officeDocument/2006/relationships/slide" Target="slides/slide10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viewProps" Target="viewProp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9:06:33.267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8T19:06:33.267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CDF587-5BFA-5147-B7AC-CBE4084B1681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1318FB-8940-8641-92C5-EE2420F5753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BD2258-7572-B62C-07D4-206978C79D99}"/>
              </a:ext>
            </a:extLst>
          </p:cNvPr>
          <p:cNvSpPr txBox="1"/>
          <p:nvPr/>
        </p:nvSpPr>
        <p:spPr>
          <a:xfrm>
            <a:off x="4375355" y="3519948"/>
            <a:ext cx="16616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More Design Templates available under Layout Tab</a:t>
            </a:r>
          </a:p>
        </p:txBody>
      </p:sp>
    </p:spTree>
    <p:extLst>
      <p:ext uri="{BB962C8B-B14F-4D97-AF65-F5344CB8AC3E}">
        <p14:creationId xmlns:p14="http://schemas.microsoft.com/office/powerpoint/2010/main" val="3940827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Please Note: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This template has been created using the University of North Dakota brand guidelines. All colors and typefaces/fonts are within the brand guidelines and altering them isn’t suggested. Please visit </a:t>
            </a:r>
            <a:r>
              <a:rPr lang="en-US" sz="12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UND.edu</a:t>
            </a:r>
            <a:r>
              <a:rPr lang="en-US" sz="1200" b="1" u="sng" dirty="0">
                <a:latin typeface="Arial" panose="020B0604020202020204" pitchFamily="34" charset="0"/>
                <a:cs typeface="Arial" panose="020B0604020202020204" pitchFamily="34" charset="0"/>
              </a:rPr>
              <a:t>/brand</a:t>
            </a:r>
            <a:r>
              <a:rPr lang="en-US" sz="1200" b="1" u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more information on using the UND brand or email </a:t>
            </a:r>
            <a:r>
              <a:rPr lang="en-US" sz="12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identity@UND.edu</a:t>
            </a:r>
            <a:r>
              <a:rPr lang="en-US" sz="1200" b="1" u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with any UND branding questions.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TIPS: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Check out the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Layout Dropdown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more layout design options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It’s recommended </a:t>
            </a:r>
            <a:r>
              <a:rPr lang="en-US" sz="12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going below</a:t>
            </a:r>
            <a:r>
              <a:rPr lang="en-US" sz="1200" u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24-point font size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presentations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If your text overflows a placement text box it’s recommended to edit/delete down text content </a:t>
            </a:r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instead of</a:t>
            </a:r>
            <a:r>
              <a:rPr lang="en-US" sz="1200" u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increasing size of text box to accommodate more text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are available under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View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tab &gt; check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checkbox</a:t>
            </a:r>
            <a:endParaRPr lang="en-US" sz="12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318FB-8940-8641-92C5-EE2420F5753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9896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BF827D-0A73-B8B0-E006-B8BDE6180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FE3BB4-6990-3878-8E15-763C30E466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7386A7-6350-B026-C1B8-37AAB9A1BF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TIPS: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Check out the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Layout Dropdown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more layout design options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It’s recommended </a:t>
            </a:r>
            <a:r>
              <a:rPr lang="en-US" sz="12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going below</a:t>
            </a:r>
            <a:r>
              <a:rPr lang="en-US" sz="1200" u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24-point font size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presentations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If your text overflows a placement text box it’s recommended to edit/delete down text content </a:t>
            </a:r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instead of</a:t>
            </a:r>
            <a:r>
              <a:rPr lang="en-US" sz="1200" u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increasing size of text box to accommodate more text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for textboxes are available under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View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tab &gt; check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checkbox</a:t>
            </a:r>
            <a:endParaRPr lang="en-US" sz="1200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EE543E-967F-0579-597E-E68E0E679E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318FB-8940-8641-92C5-EE2420F5753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1641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Please Note: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This template has been created using the University of North Dakota brand guidelines. All colors and typefaces/fonts are within the brand guidelines and altering them isn’t suggested. Please visit </a:t>
            </a:r>
            <a:r>
              <a:rPr lang="en-US" sz="12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UND.edu</a:t>
            </a:r>
            <a:r>
              <a:rPr lang="en-US" sz="1200" b="1" u="sng" dirty="0">
                <a:latin typeface="Arial" panose="020B0604020202020204" pitchFamily="34" charset="0"/>
                <a:cs typeface="Arial" panose="020B0604020202020204" pitchFamily="34" charset="0"/>
              </a:rPr>
              <a:t>/brand</a:t>
            </a:r>
            <a:r>
              <a:rPr lang="en-US" sz="1200" b="1" u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more information on using the UND brand or email </a:t>
            </a:r>
            <a:r>
              <a:rPr lang="en-US" sz="12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identity@UND.edu</a:t>
            </a:r>
            <a:r>
              <a:rPr lang="en-US" sz="1200" b="1" u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with any UND branding questions.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TIPS: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Check out the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Layout Dropdown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more layout design options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It’s recommended </a:t>
            </a:r>
            <a:r>
              <a:rPr lang="en-US" sz="12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going below</a:t>
            </a:r>
            <a:r>
              <a:rPr lang="en-US" sz="1200" u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24-point font size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presentations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If your text overflows a placement text box it’s recommended to edit/delete down text content </a:t>
            </a:r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instead of</a:t>
            </a:r>
            <a:r>
              <a:rPr lang="en-US" sz="1200" u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increasing size of text box to accommodate more text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are available under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View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tab &gt; check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checkbox</a:t>
            </a:r>
            <a:endParaRPr lang="en-US" sz="12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318FB-8940-8641-92C5-EE2420F5753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4367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TIPS: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Check out the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Layout Dropdown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more layout design options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It’s recommended </a:t>
            </a:r>
            <a:r>
              <a:rPr lang="en-US" sz="12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going below</a:t>
            </a:r>
            <a:r>
              <a:rPr lang="en-US" sz="1200" u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24-point font size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presentations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If your text overflows a placement text box it’s recommended to edit/delete down text content </a:t>
            </a:r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instead of</a:t>
            </a:r>
            <a:r>
              <a:rPr lang="en-US" sz="1200" u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increasing size of text box to accommodate more text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for textboxes are available under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View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tab &gt; check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checkbox</a:t>
            </a:r>
            <a:endParaRPr lang="en-US" sz="12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318FB-8940-8641-92C5-EE2420F5753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77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>
                <a:highlight>
                  <a:srgbClr val="FF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ALTERNATIVE TEXT: </a:t>
            </a:r>
          </a:p>
          <a:p>
            <a:endParaRPr lang="en-US" sz="1200" b="1" dirty="0">
              <a:highlight>
                <a:srgbClr val="FF00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Don’t forget to add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Alternative Text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to photos to help people with visual impairments understand what the photo is conveying. </a:t>
            </a:r>
            <a:b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Alt text is read aloud by screen readers or other assistive technology and can also be displayed if the image fails to display properly.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1.)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the image, then select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Edit Alt Text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2.) Type a description of the image in the text box on the Alt Text pane.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Some tips for writing alt text for images: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Be brief: Usually one or two sentences.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Give context: Explain how the image relates to the page content.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Don’t duplicate text: Avoid using text that’s already in the slide.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End with a period: Make sure the alt text sentence ends with a period.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GENERAL POWERPOINT TIPS: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Check out the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Layout Dropdown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more layout design options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Insert Picture from File, 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click on the picture icon in the center of gray photo frame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It’s recommended </a:t>
            </a:r>
            <a:r>
              <a:rPr lang="en-US" sz="12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going below</a:t>
            </a:r>
            <a:r>
              <a:rPr lang="en-US" sz="1200" u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24-point font size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presentations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If your text overflows a placement text box it’s recommended to edit/delete down text content </a:t>
            </a:r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instead of</a:t>
            </a:r>
            <a:r>
              <a:rPr lang="en-US" sz="1200" u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increasing size of text box to accommodate more text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are available under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View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tab &gt; check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checkbox</a:t>
            </a:r>
            <a:endParaRPr lang="en-US" sz="12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318FB-8940-8641-92C5-EE2420F5753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9652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80115-C021-C9B6-B2C3-29835147F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9535EC-B09A-93F7-3392-7D8B958901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509408-F6AA-BFCB-5DB5-77FD42E308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TIPS: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Check out the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Layout Dropdown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more layout design options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It’s recommended </a:t>
            </a:r>
            <a:r>
              <a:rPr lang="en-US" sz="12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going below</a:t>
            </a:r>
            <a:r>
              <a:rPr lang="en-US" sz="1200" u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24-point font size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presentations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If your text overflows a placement text box it’s recommended to edit/delete down text content </a:t>
            </a:r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instead of</a:t>
            </a:r>
            <a:r>
              <a:rPr lang="en-US" sz="1200" u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increasing size of text box to accommodate more text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for textboxes are available under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View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tab &gt; check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checkbox</a:t>
            </a:r>
            <a:endParaRPr lang="en-US" sz="1200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AB1E99-D433-8F3D-41B9-AA87A615F5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318FB-8940-8641-92C5-EE2420F5753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890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FA4A7E-49DC-38B3-9705-394105BD46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F6E5AA-8814-7DC7-9528-D4CE434357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43E3D4-8B96-F08E-1D4B-0DD47633FE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>
                <a:highlight>
                  <a:srgbClr val="FF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ALTERNATIVE TEXT: </a:t>
            </a:r>
          </a:p>
          <a:p>
            <a:endParaRPr lang="en-US" sz="1200" b="1" dirty="0">
              <a:highlight>
                <a:srgbClr val="FF00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Don’t forget to add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Alternative Text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to photos to help people with visual impairments understand what the photo is conveying. </a:t>
            </a:r>
            <a:b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Alt text is read aloud by screen readers or other assistive technology and can also be displayed if the image fails to display properly.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1.)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the image, then select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Edit Alt Text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2.) Type a description of the image in the text box on the Alt Text pane.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Some tips for writing alt text for images: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Be brief: Usually one or two sentences.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Give context: Explain how the image relates to the page content.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Don’t duplicate text: Avoid using text that’s already in the slide.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End with a period: Make sure the alt text sentence ends with a period.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GENERAL POWERPOINT TIPS: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Check out the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Layout Dropdown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more layout design options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Insert Picture from File, 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click on the picture icon in the center of gray photo frame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It’s recommended </a:t>
            </a:r>
            <a:r>
              <a:rPr lang="en-US" sz="12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going below</a:t>
            </a:r>
            <a:r>
              <a:rPr lang="en-US" sz="1200" u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24-point font size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presentations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If your text overflows a placement text box it’s recommended to edit/delete down text content </a:t>
            </a:r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instead of</a:t>
            </a:r>
            <a:r>
              <a:rPr lang="en-US" sz="1200" u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increasing size of text box to accommodate more text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are available under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View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tab &gt; check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checkbox</a:t>
            </a:r>
            <a:endParaRPr lang="en-US" sz="1200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2ACDF7-A409-0E36-A78A-FCD6DBE953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318FB-8940-8641-92C5-EE2420F5753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6786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E70BE-D37B-8566-7582-050F6758A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5D1024-2DEA-E40F-38EA-34664DAD91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7C7597-3C37-69D0-5144-8CF899855E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TIPS: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Check out the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Layout Dropdown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more layout design options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It’s recommended </a:t>
            </a:r>
            <a:r>
              <a:rPr lang="en-US" sz="12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going below</a:t>
            </a:r>
            <a:r>
              <a:rPr lang="en-US" sz="1200" u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24-point font size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presentations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If your text overflows a placement text box it’s recommended to edit/delete down text content </a:t>
            </a:r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instead of</a:t>
            </a:r>
            <a:r>
              <a:rPr lang="en-US" sz="1200" u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increasing size of text box to accommodate more text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for textboxes are available under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View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tab &gt; check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checkbox</a:t>
            </a:r>
            <a:endParaRPr lang="en-US" sz="1200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F22D33-2073-9089-A592-5BC0338CD0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318FB-8940-8641-92C5-EE2420F5753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4410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TIPS: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Check out the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Layout Dropdown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more layout design options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It’s recommended </a:t>
            </a:r>
            <a:r>
              <a:rPr lang="en-US" sz="12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going below</a:t>
            </a:r>
            <a:r>
              <a:rPr lang="en-US" sz="1200" u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24-point font size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presentations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If your text overflows a placement text box it’s recommended to edit/delete down text content </a:t>
            </a:r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instead of</a:t>
            </a:r>
            <a:r>
              <a:rPr lang="en-US" sz="1200" u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increasing size of text box to accommodate more text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for textboxes are available under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View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tab &gt; check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checkbox</a:t>
            </a:r>
            <a:endParaRPr lang="en-US" sz="12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318FB-8940-8641-92C5-EE2420F5753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8935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TIPS: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Check out the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Layout Dropdown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more layout design options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It’s recommended </a:t>
            </a:r>
            <a:r>
              <a:rPr lang="en-US" sz="12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going below</a:t>
            </a:r>
            <a:r>
              <a:rPr lang="en-US" sz="1200" u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24-point font size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presentations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If your text overflows a placement text box it’s recommended to edit/delete down text content </a:t>
            </a:r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instead of</a:t>
            </a:r>
            <a:r>
              <a:rPr lang="en-US" sz="1200" u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increasing size of text box to accommodate more text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for textboxes are available under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View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tab &gt; check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checkbox</a:t>
            </a:r>
            <a:endParaRPr lang="en-US" sz="12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318FB-8940-8641-92C5-EE2420F5753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9567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5FD8E-AE4B-99EA-A20B-5F917B3DD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41EE12-0541-D0E5-2BBE-B3D42BAA8F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B661C1-01D8-BB02-D801-0BEBBA8CA3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TIPS: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Check out the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Layout Dropdown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more layout design options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It’s recommended </a:t>
            </a:r>
            <a:r>
              <a:rPr lang="en-US" sz="12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going below</a:t>
            </a:r>
            <a:r>
              <a:rPr lang="en-US" sz="1200" u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24-point font size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presentations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If your text overflows a placement text box it’s recommended to edit/delete down text content </a:t>
            </a:r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instead of</a:t>
            </a:r>
            <a:r>
              <a:rPr lang="en-US" sz="1200" u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increasing size of text box to accommodate more text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for textboxes are available under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View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tab &gt; check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checkbox</a:t>
            </a:r>
            <a:endParaRPr lang="en-US" sz="1200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71F8E8-B11B-5A78-4BCA-EE39DAED91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318FB-8940-8641-92C5-EE2420F5753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255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C7A863-5B1C-9735-2483-5643E2BB2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BD21C2-283D-EF07-6A58-08013A86DD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C9E9E4-9CCC-C619-6B48-716EE3CB61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TIPS: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Check out the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Layout Dropdown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more layout design options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It’s recommended </a:t>
            </a:r>
            <a:r>
              <a:rPr lang="en-US" sz="12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going below</a:t>
            </a:r>
            <a:r>
              <a:rPr lang="en-US" sz="1200" u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24-point font size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presentations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If your text overflows a placement text box it’s recommended to edit/delete down text content </a:t>
            </a:r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instead of</a:t>
            </a:r>
            <a:r>
              <a:rPr lang="en-US" sz="1200" u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increasing size of text box to accommodate more text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for textboxes are available under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View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tab &gt; check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checkbox</a:t>
            </a:r>
            <a:endParaRPr lang="en-US" sz="1200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962681-61B2-CFBD-AE85-2EDF8D9161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318FB-8940-8641-92C5-EE2420F5753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2303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DDC9C-FA63-4513-2471-9BAC2AA70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C780BD-EAF7-0FB5-B0F5-CA543A1600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CCF022-1240-D6A0-7815-A32F78F069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TIPS: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Check out the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Layout Dropdown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more layout design options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It’s recommended </a:t>
            </a:r>
            <a:r>
              <a:rPr lang="en-US" sz="12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going below</a:t>
            </a:r>
            <a:r>
              <a:rPr lang="en-US" sz="1200" u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24-point font size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presentations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If your text overflows a placement text box it’s recommended to edit/delete down text content </a:t>
            </a:r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instead of</a:t>
            </a:r>
            <a:r>
              <a:rPr lang="en-US" sz="1200" u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increasing size of text box to accommodate more text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for textboxes are available under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View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tab &gt; check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checkbox</a:t>
            </a:r>
            <a:endParaRPr lang="en-US" sz="1200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E35571-8DB5-C180-466F-D40E7156D5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318FB-8940-8641-92C5-EE2420F5753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2396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Please Note: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This template has been created using the University of North Dakota brand guidelines. All colors and typefaces/fonts are within the brand guidelines and altering them isn’t suggested. Please visit </a:t>
            </a:r>
            <a:r>
              <a:rPr lang="en-US" sz="12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UND.edu</a:t>
            </a:r>
            <a:r>
              <a:rPr lang="en-US" sz="1200" b="1" u="sng" dirty="0">
                <a:latin typeface="Arial" panose="020B0604020202020204" pitchFamily="34" charset="0"/>
                <a:cs typeface="Arial" panose="020B0604020202020204" pitchFamily="34" charset="0"/>
              </a:rPr>
              <a:t>/brand</a:t>
            </a:r>
            <a:r>
              <a:rPr lang="en-US" sz="1200" b="1" u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more information on using the UND brand or email </a:t>
            </a:r>
            <a:r>
              <a:rPr lang="en-US" sz="12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identity@UND.edu</a:t>
            </a:r>
            <a:r>
              <a:rPr lang="en-US" sz="1200" b="1" u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with any UND branding questions.</a:t>
            </a:r>
            <a:endParaRPr lang="en-US" sz="1200" b="1" baseline="0" dirty="0">
              <a:solidFill>
                <a:srgbClr val="FF0000"/>
              </a:solidFill>
            </a:endParaRPr>
          </a:p>
          <a:p>
            <a:endParaRPr lang="en-US" sz="1200" b="1" baseline="0" dirty="0">
              <a:solidFill>
                <a:srgbClr val="FF0000"/>
              </a:solidFill>
            </a:endParaRPr>
          </a:p>
          <a:p>
            <a:r>
              <a:rPr lang="en-US" sz="1200" b="1" baseline="0" dirty="0">
                <a:solidFill>
                  <a:srgbClr val="FF0000"/>
                </a:solidFill>
              </a:rPr>
              <a:t>DON’T FORGET TO CHECK THE PRESENTATION FOR ACCESSIBILITY!</a:t>
            </a:r>
          </a:p>
          <a:p>
            <a:endParaRPr lang="en-US" b="0" dirty="0"/>
          </a:p>
          <a:p>
            <a:r>
              <a:rPr lang="en-US" b="1" dirty="0"/>
              <a:t>To Check Presentation Accessibility:</a:t>
            </a:r>
          </a:p>
          <a:p>
            <a:endParaRPr lang="en-US" b="0" dirty="0"/>
          </a:p>
          <a:p>
            <a:r>
              <a:rPr lang="en-US" b="0" dirty="0"/>
              <a:t>1.) Click on </a:t>
            </a:r>
            <a:r>
              <a:rPr lang="en-US" b="1" dirty="0"/>
              <a:t>Review Tab</a:t>
            </a:r>
          </a:p>
          <a:p>
            <a:r>
              <a:rPr lang="en-US" b="0" dirty="0"/>
              <a:t>2.) Click </a:t>
            </a:r>
            <a:r>
              <a:rPr lang="en-US" b="1" dirty="0"/>
              <a:t>Check Accessibility</a:t>
            </a:r>
          </a:p>
          <a:p>
            <a:r>
              <a:rPr lang="en-US" b="0" dirty="0"/>
              <a:t>3.) Window will open on right side of the screen </a:t>
            </a:r>
          </a:p>
          <a:p>
            <a:r>
              <a:rPr lang="en-US" b="0" dirty="0"/>
              <a:t>4.) Click on specific result for steps to fix the error and an explanation on why it needs fixing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318FB-8940-8641-92C5-EE2420F5753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082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TIPS: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Check out the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Layout Dropdown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more layout design options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It’s recommended </a:t>
            </a:r>
            <a:r>
              <a:rPr lang="en-US" sz="12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going below</a:t>
            </a:r>
            <a:r>
              <a:rPr lang="en-US" sz="1200" u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24-point font size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presentations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If your text overflows a placement text box it’s recommended to edit/delete down text content </a:t>
            </a:r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instead of</a:t>
            </a:r>
            <a:r>
              <a:rPr lang="en-US" sz="1200" u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increasing size of text box to accommodate more text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for textboxes are available under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View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tab &gt; check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checkbox</a:t>
            </a:r>
            <a:endParaRPr lang="en-US" sz="12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318FB-8940-8641-92C5-EE2420F5753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12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81054-E5F2-1802-0363-68C2F19B0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5A4487-C2BB-5B3F-78C9-97B95127C7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6E449C-6DC2-CC36-86C4-005F714B7B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TIPS: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Check out the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Layout Dropdown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more layout design options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It’s recommended </a:t>
            </a:r>
            <a:r>
              <a:rPr lang="en-US" sz="12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going below</a:t>
            </a:r>
            <a:r>
              <a:rPr lang="en-US" sz="1200" u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24-point font size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presentations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If your text overflows a placement text box it’s recommended to edit/delete down text content </a:t>
            </a:r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instead of</a:t>
            </a:r>
            <a:r>
              <a:rPr lang="en-US" sz="1200" u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increasing size of text box to accommodate more text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for textboxes are available under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View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tab &gt; check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checkbox</a:t>
            </a:r>
            <a:endParaRPr lang="en-US" sz="1200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818754-6DB8-E63D-458F-07FE2A8467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318FB-8940-8641-92C5-EE2420F5753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0216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>
                <a:highlight>
                  <a:srgbClr val="FF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ALTERNATIVE TEXT: </a:t>
            </a:r>
          </a:p>
          <a:p>
            <a:endParaRPr lang="en-US" sz="1200" b="1" dirty="0">
              <a:highlight>
                <a:srgbClr val="FF00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Don’t forget to add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Alternative Text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to photos to help people with visual impairments understand what the photo is conveying. </a:t>
            </a:r>
            <a:b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Alt text is read aloud by screen readers or other assistive technology and can also be displayed if the image fails to display properly.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1.)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the image, then select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Edit Alt Text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2.) Type a description of the image in the text box on the Alt Text pane.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Some tips for writing alt text for images: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Be brief: Usually one or two sentences.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Give context: Explain how the image relates to the page content.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Don’t duplicate text: Avoid using text that’s already in the slide.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End with a period: Make sure the alt text sentence ends with a period.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GENERAL POWERPOINT TIPS: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Check out the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Layout Dropdown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more layout design options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Insert Picture from File, 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click on the picture icon in the center of gray photo frame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It’s recommended </a:t>
            </a:r>
            <a:r>
              <a:rPr lang="en-US" sz="12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going below</a:t>
            </a:r>
            <a:r>
              <a:rPr lang="en-US" sz="1200" u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24-point font size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presentations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If your text overflows a placement text box it’s recommended to edit/delete down text content </a:t>
            </a:r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instead of</a:t>
            </a:r>
            <a:r>
              <a:rPr lang="en-US" sz="1200" u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increasing size of text box to accommodate more text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are available under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View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tab &gt; check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checkbox</a:t>
            </a:r>
            <a:endParaRPr lang="en-US" sz="12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318FB-8940-8641-92C5-EE2420F5753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2834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75CF2-24AF-10B3-0F9F-B10CA4049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D8C71E-7DAA-E44D-A360-421D8BFDA3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BCBCC3-368C-8A86-0245-11C607A853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TIPS: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Check out the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Layout Dropdown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more layout design options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It’s recommended </a:t>
            </a:r>
            <a:r>
              <a:rPr lang="en-US" sz="12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going below</a:t>
            </a:r>
            <a:r>
              <a:rPr lang="en-US" sz="1200" u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24-point font size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presentations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If your text overflows a placement text box it’s recommended to edit/delete down text content </a:t>
            </a:r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instead of</a:t>
            </a:r>
            <a:r>
              <a:rPr lang="en-US" sz="1200" u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increasing size of text box to accommodate more text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for textboxes are available under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View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tab &gt; check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checkbox</a:t>
            </a:r>
            <a:endParaRPr lang="en-US" sz="1200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9E5D10-F197-AA24-2BA2-E27780950D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318FB-8940-8641-92C5-EE2420F5753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8784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3E6259-D79B-82A4-85E6-792C942F5B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C79B72-B36F-A91D-8972-8EFA238E39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9E9E1D-2D0A-02BA-B6AF-05E666739A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TIPS: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Check out the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Layout Dropdown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more layout design options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It’s recommended </a:t>
            </a:r>
            <a:r>
              <a:rPr lang="en-US" sz="12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going below</a:t>
            </a:r>
            <a:r>
              <a:rPr lang="en-US" sz="1200" u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24-point font size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presentations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If your text overflows a placement text box it’s recommended to edit/delete down text content </a:t>
            </a:r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instead of</a:t>
            </a:r>
            <a:r>
              <a:rPr lang="en-US" sz="1200" u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increasing size of text box to accommodate more text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for textboxes are available under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View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tab &gt; check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checkbox</a:t>
            </a:r>
            <a:endParaRPr lang="en-US" sz="1200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3F8B28-F868-C81C-41D0-CB113F4C2E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318FB-8940-8641-92C5-EE2420F5753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0122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3825D-A43A-5E08-452C-2D46E62A8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C0E561-D209-D9E5-BEA3-63A00DF19B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146772-0C35-884F-DA6D-1FABD56E68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TIPS: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Check out the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Layout Dropdown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more layout design options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It’s recommended </a:t>
            </a:r>
            <a:r>
              <a:rPr lang="en-US" sz="12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going below</a:t>
            </a:r>
            <a:r>
              <a:rPr lang="en-US" sz="1200" u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24-point font size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presentations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If your text overflows a placement text box it’s recommended to edit/delete down text content </a:t>
            </a:r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instead of</a:t>
            </a:r>
            <a:r>
              <a:rPr lang="en-US" sz="1200" u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increasing size of text box to accommodate more text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for textboxes are available under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View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tab &gt; check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checkbox</a:t>
            </a:r>
            <a:endParaRPr lang="en-US" sz="1200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2F5F9A-CABF-90C4-E484-67002F60E9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318FB-8940-8641-92C5-EE2420F5753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818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0D8F3-5F5D-1037-525C-0A47D80ED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0E482E-E82A-DA67-6BE8-513EC0163D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700630-7A76-0D3C-3F18-B9F5C633D4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TIPS: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Check out the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Layout Dropdown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more layout design options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It’s recommended </a:t>
            </a:r>
            <a:r>
              <a:rPr lang="en-US" sz="12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going below</a:t>
            </a:r>
            <a:r>
              <a:rPr lang="en-US" sz="1200" u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24-point font size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for presentations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If your text overflows a placement text box it’s recommended to edit/delete down text content </a:t>
            </a:r>
            <a:r>
              <a:rPr lang="en-US" sz="1200" u="sng" dirty="0">
                <a:latin typeface="Arial" panose="020B0604020202020204" pitchFamily="34" charset="0"/>
                <a:cs typeface="Arial" panose="020B0604020202020204" pitchFamily="34" charset="0"/>
              </a:rPr>
              <a:t>instead of</a:t>
            </a:r>
            <a:r>
              <a:rPr lang="en-US" sz="1200" u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increasing size of text box to accommodate more text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for textboxes are available under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View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tab &gt; check 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> checkbox</a:t>
            </a:r>
            <a:endParaRPr lang="en-US" sz="1200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BC41F1-63AE-B002-495C-A6A317083F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318FB-8940-8641-92C5-EE2420F5753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966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8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sv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Presentation Title (1-Line Head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">
            <a:extLst>
              <a:ext uri="{FF2B5EF4-FFF2-40B4-BE49-F238E27FC236}">
                <a16:creationId xmlns:a16="http://schemas.microsoft.com/office/drawing/2014/main" id="{4641C423-8924-3023-9AAB-6A69F4C6C7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72807" y="3129720"/>
            <a:ext cx="7438220" cy="967724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5400" spc="60" baseline="0">
                <a:latin typeface="Oswald" panose="02000503000000000000" pitchFamily="2" charset="0"/>
              </a:defRPr>
            </a:lvl1pPr>
          </a:lstStyle>
          <a:p>
            <a:r>
              <a:rPr lang="en-US" dirty="0"/>
              <a:t>1-Line Title</a:t>
            </a:r>
          </a:p>
        </p:txBody>
      </p:sp>
      <p:sp>
        <p:nvSpPr>
          <p:cNvPr id="15" name="Subtitle">
            <a:extLst>
              <a:ext uri="{FF2B5EF4-FFF2-40B4-BE49-F238E27FC236}">
                <a16:creationId xmlns:a16="http://schemas.microsoft.com/office/drawing/2014/main" id="{A6CBF90E-9692-5E1A-8C4F-8A340E9325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72807" y="4124604"/>
            <a:ext cx="7438212" cy="400575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2800" b="0" i="0" spc="30" baseline="0">
                <a:latin typeface="NimbusRomNo9L" pitchFamily="2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cxnSp>
        <p:nvCxnSpPr>
          <p:cNvPr id="21" name="Line">
            <a:extLst>
              <a:ext uri="{FF2B5EF4-FFF2-40B4-BE49-F238E27FC236}">
                <a16:creationId xmlns:a16="http://schemas.microsoft.com/office/drawing/2014/main" id="{743B84FE-F704-6BB7-9ADC-028614469D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21035" y="1371600"/>
            <a:ext cx="0" cy="502920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UND Logo" descr="The University of North Dakota logo.">
            <a:extLst>
              <a:ext uri="{FF2B5EF4-FFF2-40B4-BE49-F238E27FC236}">
                <a16:creationId xmlns:a16="http://schemas.microsoft.com/office/drawing/2014/main" id="{423399C3-94D6-F3B0-4732-464241D7E63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21681" y="2244822"/>
            <a:ext cx="3090924" cy="3090924"/>
          </a:xfrm>
          <a:prstGeom prst="rect">
            <a:avLst/>
          </a:prstGeom>
        </p:spPr>
      </p:pic>
      <p:pic>
        <p:nvPicPr>
          <p:cNvPr id="2" name="White Slashes">
            <a:extLst>
              <a:ext uri="{FF2B5EF4-FFF2-40B4-BE49-F238E27FC236}">
                <a16:creationId xmlns:a16="http://schemas.microsoft.com/office/drawing/2014/main" id="{A7E22932-B2B0-64AB-A664-C63F0165B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9995" y="-7497"/>
            <a:ext cx="27432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128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7392" userDrawn="1">
          <p15:clr>
            <a:srgbClr val="FBAE40"/>
          </p15:clr>
        </p15:guide>
        <p15:guide id="5" pos="268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74707A86-A509-6B90-A328-8B0E8BB42E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799" y="0"/>
            <a:ext cx="9144000" cy="910355"/>
          </a:xfrm>
          <a:prstGeom prst="rect">
            <a:avLst/>
          </a:prstGeom>
        </p:spPr>
        <p:txBody>
          <a:bodyPr lIns="0" tIns="137160" rIns="0" bIns="0" anchor="ctr"/>
          <a:lstStyle>
            <a:lvl1pPr>
              <a:defRPr sz="3600" b="0" spc="60" baseline="0">
                <a:solidFill>
                  <a:schemeClr val="bg1"/>
                </a:solidFill>
                <a:latin typeface="Oswald" panose="02000503000000000000" pitchFamily="2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4" name="Slide Text">
            <a:extLst>
              <a:ext uri="{FF2B5EF4-FFF2-40B4-BE49-F238E27FC236}">
                <a16:creationId xmlns:a16="http://schemas.microsoft.com/office/drawing/2014/main" id="{241C5C61-B895-CD23-C39E-46E4CE4004A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49056" y="1149057"/>
            <a:ext cx="9899944" cy="5023144"/>
          </a:xfrm>
          <a:prstGeom prst="rect">
            <a:avLst/>
          </a:prstGeom>
        </p:spPr>
        <p:txBody>
          <a:bodyPr lIns="0" tIns="0" rIns="0" bIns="0" numCol="1" spcCol="457200" anchor="t" anchorCtr="0"/>
          <a:lstStyle>
            <a:lvl1pPr marL="0" indent="0">
              <a:lnSpc>
                <a:spcPts val="3380"/>
              </a:lnSpc>
              <a:spcAft>
                <a:spcPts val="600"/>
              </a:spcAft>
              <a:buNone/>
              <a:defRPr sz="2400"/>
            </a:lvl1pPr>
          </a:lstStyle>
          <a:p>
            <a:pPr lvl="0"/>
            <a:r>
              <a:rPr lang="en-US" dirty="0"/>
              <a:t>Two Column Body Copy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D83CE476-E682-4457-92DE-F03FCDFECB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51920" y="6217920"/>
            <a:ext cx="640080" cy="64008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lvl1pPr algn="ctr">
              <a:defRPr sz="2400" b="0" i="0">
                <a:solidFill>
                  <a:srgbClr val="039A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4C5AA40-BD9E-AC4A-9BF5-C2532DF5C9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235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Title">
            <a:extLst>
              <a:ext uri="{FF2B5EF4-FFF2-40B4-BE49-F238E27FC236}">
                <a16:creationId xmlns:a16="http://schemas.microsoft.com/office/drawing/2014/main" id="{F3636FE1-6F03-F91C-8D95-6808923804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799" y="0"/>
            <a:ext cx="9144000" cy="910355"/>
          </a:xfrm>
          <a:prstGeom prst="rect">
            <a:avLst/>
          </a:prstGeom>
        </p:spPr>
        <p:txBody>
          <a:bodyPr lIns="0" tIns="137160" rIns="0" bIns="0" anchor="ctr"/>
          <a:lstStyle>
            <a:lvl1pPr>
              <a:defRPr sz="3600" b="0" spc="60" baseline="0">
                <a:solidFill>
                  <a:schemeClr val="bg1"/>
                </a:solidFill>
                <a:latin typeface="Oswald" panose="02000503000000000000" pitchFamily="2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5" name="Bulleted List">
            <a:extLst>
              <a:ext uri="{FF2B5EF4-FFF2-40B4-BE49-F238E27FC236}">
                <a16:creationId xmlns:a16="http://schemas.microsoft.com/office/drawing/2014/main" id="{4E42A523-DC91-684D-6255-B37ED4FED16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2999" y="1152144"/>
            <a:ext cx="9906001" cy="5020056"/>
          </a:xfrm>
          <a:prstGeom prst="rect">
            <a:avLst/>
          </a:prstGeom>
        </p:spPr>
        <p:txBody>
          <a:bodyPr lIns="0" tIns="0" rIns="0" bIns="0"/>
          <a:lstStyle>
            <a:lvl1pPr marL="342900" indent="-342900">
              <a:lnSpc>
                <a:spcPts val="3380"/>
              </a:lnSpc>
              <a:spcAft>
                <a:spcPts val="600"/>
              </a:spcAft>
              <a:buSzPct val="75000"/>
              <a:buFont typeface="Courier New" panose="02070309020205020404" pitchFamily="49" charset="0"/>
              <a:buChar char="o"/>
              <a:defRPr sz="2400"/>
            </a:lvl1pPr>
            <a:lvl2pPr marL="685800" indent="-342900">
              <a:lnSpc>
                <a:spcPts val="338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400"/>
            </a:lvl2pPr>
            <a:lvl3pPr marL="971550" indent="-285750">
              <a:buFont typeface="Courier New" panose="02070309020205020404" pitchFamily="49" charset="0"/>
              <a:buChar char="o"/>
              <a:defRPr/>
            </a:lvl3pPr>
          </a:lstStyle>
          <a:p>
            <a:pPr lvl="0"/>
            <a:r>
              <a:rPr lang="en-US" dirty="0"/>
              <a:t>Bulleted List	</a:t>
            </a:r>
          </a:p>
          <a:p>
            <a:pPr lvl="1"/>
            <a:r>
              <a:rPr lang="en-US" dirty="0"/>
              <a:t>Bulleted List</a:t>
            </a:r>
          </a:p>
          <a:p>
            <a:pPr lvl="0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1264112F-B8CE-5A57-7991-A21EBB83D1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51920" y="6217920"/>
            <a:ext cx="640080" cy="64008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lvl1pPr algn="ctr">
              <a:defRPr sz="2400" b="0" i="0">
                <a:solidFill>
                  <a:srgbClr val="039A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4C5AA40-BD9E-AC4A-9BF5-C2532DF5C9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9872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head, Body and 2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Title">
            <a:extLst>
              <a:ext uri="{FF2B5EF4-FFF2-40B4-BE49-F238E27FC236}">
                <a16:creationId xmlns:a16="http://schemas.microsoft.com/office/drawing/2014/main" id="{69D9C37D-DA1D-0608-D7D4-3E24462282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799" y="0"/>
            <a:ext cx="9144000" cy="910355"/>
          </a:xfrm>
          <a:prstGeom prst="rect">
            <a:avLst/>
          </a:prstGeom>
        </p:spPr>
        <p:txBody>
          <a:bodyPr lIns="0" tIns="137160" rIns="0" bIns="0" anchor="ctr"/>
          <a:lstStyle>
            <a:lvl1pPr>
              <a:defRPr sz="3600" b="0" spc="60" baseline="0">
                <a:solidFill>
                  <a:schemeClr val="bg1"/>
                </a:solidFill>
                <a:latin typeface="Oswald" panose="02000503000000000000" pitchFamily="2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4971EF4C-1B5E-AC14-A4A4-634C241800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1151" y="1152260"/>
            <a:ext cx="9897849" cy="448056"/>
          </a:xfrm>
          <a:prstGeom prst="rect">
            <a:avLst/>
          </a:prstGeom>
          <a:ln>
            <a:noFill/>
          </a:ln>
        </p:spPr>
        <p:txBody>
          <a:bodyPr wrap="none" lIns="0" tIns="0" rIns="0" bIns="0" anchor="b" anchorCtr="0">
            <a:noAutofit/>
          </a:bodyPr>
          <a:lstStyle>
            <a:lvl1pPr marL="0" indent="0">
              <a:buNone/>
              <a:defRPr sz="2800" b="0" i="0">
                <a:latin typeface="NimbusRomNo9L" pitchFamily="2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1590B06F-5AF4-EB48-6F5B-5330C163EC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08350" y="1612192"/>
            <a:ext cx="9440649" cy="859536"/>
          </a:xfrm>
          <a:prstGeom prst="rect">
            <a:avLst/>
          </a:prstGeom>
        </p:spPr>
        <p:txBody>
          <a:bodyPr lIns="0" tIns="0" rIns="0" bIns="0" numCol="1" spcCol="457200"/>
          <a:lstStyle>
            <a:lvl1pPr marL="0" indent="0">
              <a:lnSpc>
                <a:spcPts val="3380"/>
              </a:lnSpc>
              <a:spcAft>
                <a:spcPts val="600"/>
              </a:spcAft>
              <a:buNone/>
              <a:defRPr sz="2400"/>
            </a:lvl1pPr>
          </a:lstStyle>
          <a:p>
            <a:pPr lvl="0"/>
            <a:r>
              <a:rPr lang="en-US" dirty="0"/>
              <a:t>Body Copy</a:t>
            </a:r>
          </a:p>
        </p:txBody>
      </p:sp>
      <p:sp>
        <p:nvSpPr>
          <p:cNvPr id="9" name="Bulleted List">
            <a:extLst>
              <a:ext uri="{FF2B5EF4-FFF2-40B4-BE49-F238E27FC236}">
                <a16:creationId xmlns:a16="http://schemas.microsoft.com/office/drawing/2014/main" id="{0A2A9A1D-3390-1C79-282C-11190FC962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08350" y="2496312"/>
            <a:ext cx="9440650" cy="3675888"/>
          </a:xfrm>
          <a:prstGeom prst="rect">
            <a:avLst/>
          </a:prstGeom>
        </p:spPr>
        <p:txBody>
          <a:bodyPr lIns="0" tIns="0" rIns="0" bIns="0"/>
          <a:lstStyle>
            <a:lvl1pPr marL="285750" indent="-285750">
              <a:lnSpc>
                <a:spcPts val="3380"/>
              </a:lnSpc>
              <a:spcAft>
                <a:spcPts val="600"/>
              </a:spcAft>
              <a:buSzPct val="75000"/>
              <a:buFont typeface="Courier New" panose="02070309020205020404" pitchFamily="49" charset="0"/>
              <a:buChar char="o"/>
              <a:defRPr sz="2400"/>
            </a:lvl1pPr>
            <a:lvl2pPr marL="628650" indent="-285750">
              <a:lnSpc>
                <a:spcPts val="338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400"/>
            </a:lvl2pPr>
          </a:lstStyle>
          <a:p>
            <a:pPr lvl="0"/>
            <a:r>
              <a:rPr lang="en-US" dirty="0"/>
              <a:t>Bulleted List</a:t>
            </a:r>
          </a:p>
          <a:p>
            <a:pPr lvl="1"/>
            <a:r>
              <a:rPr lang="en-US" dirty="0"/>
              <a:t>Bulleted List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Slide Number Placeholder">
            <a:extLst>
              <a:ext uri="{FF2B5EF4-FFF2-40B4-BE49-F238E27FC236}">
                <a16:creationId xmlns:a16="http://schemas.microsoft.com/office/drawing/2014/main" id="{AF865BB2-1044-7E58-DAE4-1D3178D2ED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51920" y="6217920"/>
            <a:ext cx="640080" cy="64008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lvl1pPr algn="ctr">
              <a:defRPr sz="2400" b="0" i="0">
                <a:solidFill>
                  <a:srgbClr val="039A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4C5AA40-BD9E-AC4A-9BF5-C2532DF5C9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6913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Title">
            <a:extLst>
              <a:ext uri="{FF2B5EF4-FFF2-40B4-BE49-F238E27FC236}">
                <a16:creationId xmlns:a16="http://schemas.microsoft.com/office/drawing/2014/main" id="{FD5606A2-000A-25CA-73D5-511A437F86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799" y="1"/>
            <a:ext cx="9144000" cy="907461"/>
          </a:xfrm>
          <a:prstGeom prst="rect">
            <a:avLst/>
          </a:prstGeom>
        </p:spPr>
        <p:txBody>
          <a:bodyPr lIns="0" tIns="137160" rIns="0" bIns="0" anchor="ctr"/>
          <a:lstStyle>
            <a:lvl1pPr>
              <a:defRPr sz="3600" b="0" spc="60" baseline="0">
                <a:solidFill>
                  <a:schemeClr val="bg1"/>
                </a:solidFill>
                <a:latin typeface="Oswald" panose="02000503000000000000" pitchFamily="2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0438150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008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DLeads Presentation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" descr="Overhead drone image of the University of North Dakota buildings up and down University Ave with the University of North Dakota Leads Logo.">
            <a:extLst>
              <a:ext uri="{FF2B5EF4-FFF2-40B4-BE49-F238E27FC236}">
                <a16:creationId xmlns:a16="http://schemas.microsoft.com/office/drawing/2014/main" id="{B67CE807-06A2-F651-45DE-DD71A823DC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9997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background with black and white clouds&#10;&#10;AI-generated content may be incorrect.">
            <a:extLst>
              <a:ext uri="{FF2B5EF4-FFF2-40B4-BE49-F238E27FC236}">
                <a16:creationId xmlns:a16="http://schemas.microsoft.com/office/drawing/2014/main" id="{6096A6E8-376D-45C9-7C90-71940EA215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Slide Title">
            <a:extLst>
              <a:ext uri="{FF2B5EF4-FFF2-40B4-BE49-F238E27FC236}">
                <a16:creationId xmlns:a16="http://schemas.microsoft.com/office/drawing/2014/main" id="{9931BAB2-0542-7EF1-0A95-B7D97EC489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0453" y="2331571"/>
            <a:ext cx="9171095" cy="735037"/>
          </a:xfrm>
          <a:prstGeom prst="rect">
            <a:avLst/>
          </a:prstGeom>
          <a:noFill/>
        </p:spPr>
        <p:txBody>
          <a:bodyPr wrap="square" lIns="0" rIns="0" anchor="t">
            <a:noAutofit/>
          </a:bodyPr>
          <a:lstStyle>
            <a:lvl1pPr algn="ctr">
              <a:defRPr sz="5400">
                <a:solidFill>
                  <a:srgbClr val="009A44"/>
                </a:solidFill>
                <a:latin typeface="Oswald" panose="02000503000000000000" pitchFamily="2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1AFC7ED2-6591-5394-2F83-6FDDCDC79E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10454" y="3085037"/>
            <a:ext cx="9171093" cy="1902667"/>
          </a:xfrm>
          <a:prstGeom prst="rect">
            <a:avLst/>
          </a:prstGeom>
        </p:spPr>
        <p:txBody>
          <a:bodyPr lIns="0" tIns="91440" rIns="0" bIns="91440" numCol="1" spcCol="457200"/>
          <a:lstStyle>
            <a:lvl1pPr marL="0" indent="0" algn="ctr">
              <a:lnSpc>
                <a:spcPct val="100000"/>
              </a:lnSpc>
              <a:spcAft>
                <a:spcPts val="1200"/>
              </a:spcAft>
              <a:buNone/>
              <a:defRPr sz="2400"/>
            </a:lvl1pPr>
          </a:lstStyle>
          <a:p>
            <a:pPr lvl="0"/>
            <a:r>
              <a:rPr lang="en-US" dirty="0"/>
              <a:t>Body copy</a:t>
            </a:r>
          </a:p>
        </p:txBody>
      </p:sp>
      <p:pic>
        <p:nvPicPr>
          <p:cNvPr id="13" name="UND Leads Logo" descr="U, N, D Leads A Strategic Vision for U, N, D logo.">
            <a:extLst>
              <a:ext uri="{FF2B5EF4-FFF2-40B4-BE49-F238E27FC236}">
                <a16:creationId xmlns:a16="http://schemas.microsoft.com/office/drawing/2014/main" id="{455ED776-5FEC-7890-5E0F-905C71A3A9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23882" y="6005568"/>
            <a:ext cx="2520788" cy="56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4537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r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">
            <a:extLst>
              <a:ext uri="{FF2B5EF4-FFF2-40B4-BE49-F238E27FC236}">
                <a16:creationId xmlns:a16="http://schemas.microsoft.com/office/drawing/2014/main" id="{2E5602C9-BB93-19CD-39C8-4646E9E42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1379350"/>
            <a:ext cx="10365959" cy="590931"/>
          </a:xfrm>
          <a:prstGeom prst="rect">
            <a:avLst/>
          </a:prstGeom>
          <a:noFill/>
        </p:spPr>
        <p:txBody>
          <a:bodyPr wrap="square" lIns="0" tIns="91440" rIns="0" bIns="0" anchor="ctr">
            <a:noAutofit/>
          </a:bodyPr>
          <a:lstStyle>
            <a:lvl1pPr>
              <a:defRPr sz="3600" b="0">
                <a:solidFill>
                  <a:srgbClr val="009A44"/>
                </a:solidFill>
                <a:latin typeface="Oswald" panose="02000503000000000000" pitchFamily="2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1E9890A0-0ED1-E492-616C-93E8082AFC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28755" y="1987145"/>
            <a:ext cx="9746804" cy="4415021"/>
          </a:xfrm>
          <a:prstGeom prst="rect">
            <a:avLst/>
          </a:prstGeom>
        </p:spPr>
        <p:txBody>
          <a:bodyPr lIns="0" tIns="91440" rIns="0" bIns="91440" numCol="1" spcCol="457200"/>
          <a:lstStyle>
            <a:lvl1pPr marL="0" indent="0">
              <a:lnSpc>
                <a:spcPts val="3380"/>
              </a:lnSpc>
              <a:spcAft>
                <a:spcPts val="600"/>
              </a:spcAft>
              <a:buNone/>
              <a:defRPr sz="2400"/>
            </a:lvl1pPr>
          </a:lstStyle>
          <a:p>
            <a:pPr lvl="0"/>
            <a:r>
              <a:rPr lang="en-US" dirty="0"/>
              <a:t>Body Copy</a:t>
            </a:r>
          </a:p>
        </p:txBody>
      </p:sp>
      <p:sp>
        <p:nvSpPr>
          <p:cNvPr id="3" name="Learning">
            <a:extLst>
              <a:ext uri="{FF2B5EF4-FFF2-40B4-BE49-F238E27FC236}">
                <a16:creationId xmlns:a16="http://schemas.microsoft.com/office/drawing/2014/main" id="{76E28E59-0777-6E21-297C-D46A77F70ED5}"/>
              </a:ext>
            </a:extLst>
          </p:cNvPr>
          <p:cNvSpPr txBox="1"/>
          <p:nvPr userDrawn="1"/>
        </p:nvSpPr>
        <p:spPr>
          <a:xfrm>
            <a:off x="639179" y="226367"/>
            <a:ext cx="10968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0" i="0" spc="60" baseline="0" dirty="0">
                <a:solidFill>
                  <a:schemeClr val="bg1"/>
                </a:solidFill>
                <a:latin typeface="Oswald" panose="02000503000000000000" pitchFamily="2" charset="0"/>
                <a:cs typeface="Arial" panose="020B0604020202020204" pitchFamily="34" charset="0"/>
              </a:rPr>
              <a:t>Learning  |  A Sense of Wonder</a:t>
            </a:r>
          </a:p>
        </p:txBody>
      </p:sp>
    </p:spTree>
    <p:extLst>
      <p:ext uri="{BB962C8B-B14F-4D97-AF65-F5344CB8AC3E}">
        <p14:creationId xmlns:p14="http://schemas.microsoft.com/office/powerpoint/2010/main" val="24712408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 userDrawn="1">
          <p15:clr>
            <a:srgbClr val="FBAE40"/>
          </p15:clr>
        </p15:guide>
        <p15:guide id="2" pos="384" userDrawn="1">
          <p15:clr>
            <a:srgbClr val="FBAE40"/>
          </p15:clr>
        </p15:guide>
        <p15:guide id="3" pos="768" userDrawn="1">
          <p15:clr>
            <a:srgbClr val="FBAE40"/>
          </p15:clr>
        </p15:guide>
        <p15:guide id="4" pos="7296" userDrawn="1">
          <p15:clr>
            <a:srgbClr val="FBAE40"/>
          </p15:clr>
        </p15:guide>
        <p15:guide id="5" pos="6912" userDrawn="1">
          <p15:clr>
            <a:srgbClr val="FBAE40"/>
          </p15:clr>
        </p15:guide>
        <p15:guide id="6" orient="horz" pos="4032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qu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>
            <a:extLst>
              <a:ext uri="{FF2B5EF4-FFF2-40B4-BE49-F238E27FC236}">
                <a16:creationId xmlns:a16="http://schemas.microsoft.com/office/drawing/2014/main" id="{7505A5A2-0884-E13D-B6D9-56944299DE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1379350"/>
            <a:ext cx="10365959" cy="590931"/>
          </a:xfrm>
          <a:prstGeom prst="rect">
            <a:avLst/>
          </a:prstGeom>
          <a:noFill/>
        </p:spPr>
        <p:txBody>
          <a:bodyPr wrap="square" lIns="0" tIns="91440" rIns="0" bIns="0" anchor="ctr">
            <a:noAutofit/>
          </a:bodyPr>
          <a:lstStyle>
            <a:lvl1pPr>
              <a:defRPr sz="3600" b="0">
                <a:solidFill>
                  <a:srgbClr val="009A44"/>
                </a:solidFill>
                <a:latin typeface="Oswald" panose="02000503000000000000" pitchFamily="2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6" name="Body Text">
            <a:extLst>
              <a:ext uri="{FF2B5EF4-FFF2-40B4-BE49-F238E27FC236}">
                <a16:creationId xmlns:a16="http://schemas.microsoft.com/office/drawing/2014/main" id="{CDB79BEA-D794-CC5C-C458-23B9370637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28755" y="1987145"/>
            <a:ext cx="9746804" cy="4415021"/>
          </a:xfrm>
          <a:prstGeom prst="rect">
            <a:avLst/>
          </a:prstGeom>
        </p:spPr>
        <p:txBody>
          <a:bodyPr lIns="0" tIns="91440" rIns="0" bIns="91440" numCol="1" spcCol="457200"/>
          <a:lstStyle>
            <a:lvl1pPr marL="0" indent="0">
              <a:lnSpc>
                <a:spcPts val="3380"/>
              </a:lnSpc>
              <a:spcAft>
                <a:spcPts val="600"/>
              </a:spcAft>
              <a:buNone/>
              <a:defRPr sz="2400"/>
            </a:lvl1pPr>
          </a:lstStyle>
          <a:p>
            <a:pPr lvl="0"/>
            <a:r>
              <a:rPr lang="en-US" dirty="0"/>
              <a:t>Body Copy</a:t>
            </a:r>
          </a:p>
        </p:txBody>
      </p:sp>
      <p:sp>
        <p:nvSpPr>
          <p:cNvPr id="8" name="Equity">
            <a:extLst>
              <a:ext uri="{FF2B5EF4-FFF2-40B4-BE49-F238E27FC236}">
                <a16:creationId xmlns:a16="http://schemas.microsoft.com/office/drawing/2014/main" id="{BEAE0466-DAB8-DC00-EB22-E4F0B432D67B}"/>
              </a:ext>
            </a:extLst>
          </p:cNvPr>
          <p:cNvSpPr txBox="1"/>
          <p:nvPr userDrawn="1"/>
        </p:nvSpPr>
        <p:spPr>
          <a:xfrm>
            <a:off x="639179" y="226367"/>
            <a:ext cx="10968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0" i="0" spc="60" baseline="0" dirty="0">
                <a:solidFill>
                  <a:schemeClr val="bg1"/>
                </a:solidFill>
                <a:latin typeface="Oswald" panose="02000503000000000000" pitchFamily="2" charset="0"/>
                <a:cs typeface="Arial" panose="020B0604020202020204" pitchFamily="34" charset="0"/>
              </a:rPr>
              <a:t>Equity  |  Opportunities for Success</a:t>
            </a:r>
          </a:p>
        </p:txBody>
      </p:sp>
    </p:spTree>
    <p:extLst>
      <p:ext uri="{BB962C8B-B14F-4D97-AF65-F5344CB8AC3E}">
        <p14:creationId xmlns:p14="http://schemas.microsoft.com/office/powerpoint/2010/main" val="37040496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 userDrawn="1">
          <p15:clr>
            <a:srgbClr val="FBAE40"/>
          </p15:clr>
        </p15:guide>
        <p15:guide id="2" pos="384" userDrawn="1">
          <p15:clr>
            <a:srgbClr val="FBAE40"/>
          </p15:clr>
        </p15:guide>
        <p15:guide id="3" pos="768" userDrawn="1">
          <p15:clr>
            <a:srgbClr val="FBAE40"/>
          </p15:clr>
        </p15:guide>
        <p15:guide id="4" pos="7296" userDrawn="1">
          <p15:clr>
            <a:srgbClr val="FBAE40"/>
          </p15:clr>
        </p15:guide>
        <p15:guide id="5" orient="horz" pos="4032" userDrawn="1">
          <p15:clr>
            <a:srgbClr val="FBAE40"/>
          </p15:clr>
        </p15:guide>
        <p15:guide id="6" pos="6912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fin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8756343-8C31-7208-B7F5-424E92CF10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1379350"/>
            <a:ext cx="10365959" cy="590931"/>
          </a:xfrm>
          <a:prstGeom prst="rect">
            <a:avLst/>
          </a:prstGeom>
          <a:noFill/>
        </p:spPr>
        <p:txBody>
          <a:bodyPr wrap="square" lIns="0" tIns="91440" rIns="0" bIns="0" anchor="ctr">
            <a:noAutofit/>
          </a:bodyPr>
          <a:lstStyle>
            <a:lvl1pPr>
              <a:defRPr sz="3600" b="0">
                <a:solidFill>
                  <a:srgbClr val="009A44"/>
                </a:solidFill>
                <a:latin typeface="Oswald" panose="02000503000000000000" pitchFamily="2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853A4F16-B1E3-FCD4-34F5-B6F819A0996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28755" y="1987145"/>
            <a:ext cx="9746804" cy="4415021"/>
          </a:xfrm>
          <a:prstGeom prst="rect">
            <a:avLst/>
          </a:prstGeom>
        </p:spPr>
        <p:txBody>
          <a:bodyPr lIns="0" tIns="91440" rIns="0" bIns="91440" numCol="1" spcCol="457200"/>
          <a:lstStyle>
            <a:lvl1pPr marL="0" indent="0">
              <a:lnSpc>
                <a:spcPts val="3380"/>
              </a:lnSpc>
              <a:spcAft>
                <a:spcPts val="600"/>
              </a:spcAft>
              <a:buNone/>
              <a:defRPr sz="2400"/>
            </a:lvl1pPr>
          </a:lstStyle>
          <a:p>
            <a:pPr lvl="0"/>
            <a:r>
              <a:rPr lang="en-US" dirty="0"/>
              <a:t>Body Copy</a:t>
            </a:r>
          </a:p>
        </p:txBody>
      </p:sp>
      <p:sp>
        <p:nvSpPr>
          <p:cNvPr id="6" name="Affinity">
            <a:extLst>
              <a:ext uri="{FF2B5EF4-FFF2-40B4-BE49-F238E27FC236}">
                <a16:creationId xmlns:a16="http://schemas.microsoft.com/office/drawing/2014/main" id="{62C72BC2-BAA0-C299-D4C6-690C6EFE0048}"/>
              </a:ext>
            </a:extLst>
          </p:cNvPr>
          <p:cNvSpPr txBox="1"/>
          <p:nvPr userDrawn="1"/>
        </p:nvSpPr>
        <p:spPr>
          <a:xfrm>
            <a:off x="639179" y="226367"/>
            <a:ext cx="10968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0" i="0" spc="60" baseline="0" dirty="0">
                <a:solidFill>
                  <a:schemeClr val="bg1"/>
                </a:solidFill>
                <a:latin typeface="Oswald" panose="02000503000000000000" pitchFamily="2" charset="0"/>
                <a:cs typeface="Arial" panose="020B0604020202020204" pitchFamily="34" charset="0"/>
              </a:rPr>
              <a:t>Affinity  |  A Sense of Belonging</a:t>
            </a:r>
          </a:p>
        </p:txBody>
      </p:sp>
    </p:spTree>
    <p:extLst>
      <p:ext uri="{BB962C8B-B14F-4D97-AF65-F5344CB8AC3E}">
        <p14:creationId xmlns:p14="http://schemas.microsoft.com/office/powerpoint/2010/main" val="3154130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 userDrawn="1">
          <p15:clr>
            <a:srgbClr val="FBAE40"/>
          </p15:clr>
        </p15:guide>
        <p15:guide id="2" pos="384" userDrawn="1">
          <p15:clr>
            <a:srgbClr val="FBAE40"/>
          </p15:clr>
        </p15:guide>
        <p15:guide id="3" pos="768" userDrawn="1">
          <p15:clr>
            <a:srgbClr val="FBAE40"/>
          </p15:clr>
        </p15:guide>
        <p15:guide id="4" pos="6912" userDrawn="1">
          <p15:clr>
            <a:srgbClr val="FBAE40"/>
          </p15:clr>
        </p15:guide>
        <p15:guide id="5" pos="7296" userDrawn="1">
          <p15:clr>
            <a:srgbClr val="FBAE40"/>
          </p15:clr>
        </p15:guide>
        <p15:guide id="6" orient="horz" pos="4032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ov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85104133-916B-E975-10B3-C6349E9A25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1379350"/>
            <a:ext cx="10365959" cy="590931"/>
          </a:xfrm>
          <a:prstGeom prst="rect">
            <a:avLst/>
          </a:prstGeom>
          <a:noFill/>
        </p:spPr>
        <p:txBody>
          <a:bodyPr wrap="square" lIns="0" tIns="91440" rIns="0" bIns="0" anchor="ctr">
            <a:noAutofit/>
          </a:bodyPr>
          <a:lstStyle>
            <a:lvl1pPr>
              <a:defRPr sz="3600" b="0">
                <a:solidFill>
                  <a:srgbClr val="009A44"/>
                </a:solidFill>
                <a:latin typeface="Oswald" panose="02000503000000000000" pitchFamily="2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0031E02A-C4B0-96DC-4378-9CA90A1FE9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28755" y="1987145"/>
            <a:ext cx="9746804" cy="4415021"/>
          </a:xfrm>
          <a:prstGeom prst="rect">
            <a:avLst/>
          </a:prstGeom>
        </p:spPr>
        <p:txBody>
          <a:bodyPr lIns="0" tIns="91440" rIns="0" bIns="91440" numCol="1" spcCol="457200"/>
          <a:lstStyle>
            <a:lvl1pPr marL="0" indent="0">
              <a:lnSpc>
                <a:spcPts val="3380"/>
              </a:lnSpc>
              <a:spcAft>
                <a:spcPts val="600"/>
              </a:spcAft>
              <a:buNone/>
              <a:defRPr sz="2400"/>
            </a:lvl1pPr>
          </a:lstStyle>
          <a:p>
            <a:pPr lvl="0"/>
            <a:r>
              <a:rPr lang="en-US" dirty="0"/>
              <a:t>Body Copy</a:t>
            </a:r>
          </a:p>
        </p:txBody>
      </p:sp>
      <p:sp>
        <p:nvSpPr>
          <p:cNvPr id="6" name="Discovery">
            <a:extLst>
              <a:ext uri="{FF2B5EF4-FFF2-40B4-BE49-F238E27FC236}">
                <a16:creationId xmlns:a16="http://schemas.microsoft.com/office/drawing/2014/main" id="{F593EE72-E00E-FEFE-FC8D-0F06C087FB17}"/>
              </a:ext>
            </a:extLst>
          </p:cNvPr>
          <p:cNvSpPr txBox="1"/>
          <p:nvPr userDrawn="1"/>
        </p:nvSpPr>
        <p:spPr>
          <a:xfrm>
            <a:off x="639179" y="226367"/>
            <a:ext cx="10968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0" i="0" spc="60" baseline="0" dirty="0">
                <a:solidFill>
                  <a:schemeClr val="bg1"/>
                </a:solidFill>
                <a:latin typeface="Oswald" panose="02000503000000000000" pitchFamily="2" charset="0"/>
                <a:cs typeface="Arial" panose="020B0604020202020204" pitchFamily="34" charset="0"/>
              </a:rPr>
              <a:t>Discovery  |  A Love of Inquiry and Creativity</a:t>
            </a:r>
          </a:p>
        </p:txBody>
      </p:sp>
    </p:spTree>
    <p:extLst>
      <p:ext uri="{BB962C8B-B14F-4D97-AF65-F5344CB8AC3E}">
        <p14:creationId xmlns:p14="http://schemas.microsoft.com/office/powerpoint/2010/main" val="3230178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 userDrawn="1">
          <p15:clr>
            <a:srgbClr val="FBAE40"/>
          </p15:clr>
        </p15:guide>
        <p15:guide id="2" pos="384" userDrawn="1">
          <p15:clr>
            <a:srgbClr val="FBAE40"/>
          </p15:clr>
        </p15:guide>
        <p15:guide id="3" pos="768" userDrawn="1">
          <p15:clr>
            <a:srgbClr val="FBAE40"/>
          </p15:clr>
        </p15:guide>
        <p15:guide id="4" pos="7296" userDrawn="1">
          <p15:clr>
            <a:srgbClr val="FBAE40"/>
          </p15:clr>
        </p15:guide>
        <p15:guide id="5" pos="6912" userDrawn="1">
          <p15:clr>
            <a:srgbClr val="FBAE40"/>
          </p15:clr>
        </p15:guide>
        <p15:guide id="6" orient="horz" pos="403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Presentation Title (2-Line Head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8ACECAF9-0A05-761B-E2F3-33D1048773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59894" y="2697663"/>
            <a:ext cx="7438220" cy="1697566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5400" spc="60" baseline="0">
                <a:latin typeface="Oswald" panose="02000503000000000000" pitchFamily="2" charset="0"/>
              </a:defRPr>
            </a:lvl1pPr>
          </a:lstStyle>
          <a:p>
            <a:r>
              <a:rPr lang="en-US" dirty="0"/>
              <a:t>2-Line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14" name="Subtitle">
            <a:extLst>
              <a:ext uri="{FF2B5EF4-FFF2-40B4-BE49-F238E27FC236}">
                <a16:creationId xmlns:a16="http://schemas.microsoft.com/office/drawing/2014/main" id="{C832BEDB-228D-0660-8B28-629A34D007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59894" y="4430778"/>
            <a:ext cx="7438212" cy="400575"/>
          </a:xfrm>
          <a:prstGeom prst="rect">
            <a:avLst/>
          </a:prstGeom>
        </p:spPr>
        <p:txBody>
          <a:bodyPr lIns="0" tIns="0" rIns="0" bIns="0" anchor="t"/>
          <a:lstStyle>
            <a:lvl1pPr>
              <a:defRPr sz="2800" b="0" i="0" spc="30" baseline="0">
                <a:latin typeface="NimbusRomNo9L" pitchFamily="2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cxnSp>
        <p:nvCxnSpPr>
          <p:cNvPr id="12" name="Line">
            <a:extLst>
              <a:ext uri="{FF2B5EF4-FFF2-40B4-BE49-F238E27FC236}">
                <a16:creationId xmlns:a16="http://schemas.microsoft.com/office/drawing/2014/main" id="{52DA314B-7612-C7A3-4545-568B351F6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21035" y="1371600"/>
            <a:ext cx="0" cy="502920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White Slashes">
            <a:extLst>
              <a:ext uri="{FF2B5EF4-FFF2-40B4-BE49-F238E27FC236}">
                <a16:creationId xmlns:a16="http://schemas.microsoft.com/office/drawing/2014/main" id="{006EDDCE-41BB-1CBB-D52C-28A90258C9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9995" y="-7497"/>
            <a:ext cx="2743200" cy="914400"/>
          </a:xfrm>
          <a:prstGeom prst="rect">
            <a:avLst/>
          </a:prstGeom>
        </p:spPr>
      </p:pic>
      <p:pic>
        <p:nvPicPr>
          <p:cNvPr id="2" name="UND Logo" descr="The University of North Dakota logo.">
            <a:extLst>
              <a:ext uri="{FF2B5EF4-FFF2-40B4-BE49-F238E27FC236}">
                <a16:creationId xmlns:a16="http://schemas.microsoft.com/office/drawing/2014/main" id="{FACC6348-84F9-C97C-B272-AB7A638275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1681" y="2244822"/>
            <a:ext cx="3090924" cy="3090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9520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688" userDrawn="1">
          <p15:clr>
            <a:srgbClr val="FBAE40"/>
          </p15:clr>
        </p15:guide>
        <p15:guide id="2" pos="736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E93BE68B-BDCC-9E37-CC21-4EB006BEF4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1379350"/>
            <a:ext cx="10363200" cy="590931"/>
          </a:xfrm>
          <a:prstGeom prst="rect">
            <a:avLst/>
          </a:prstGeom>
          <a:noFill/>
        </p:spPr>
        <p:txBody>
          <a:bodyPr wrap="square" lIns="0" tIns="91440" rIns="0" bIns="0" anchor="ctr">
            <a:noAutofit/>
          </a:bodyPr>
          <a:lstStyle>
            <a:lvl1pPr>
              <a:defRPr sz="3600" b="0">
                <a:solidFill>
                  <a:srgbClr val="009A44"/>
                </a:solidFill>
                <a:latin typeface="Oswald" panose="02000503000000000000" pitchFamily="2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AE460236-2E58-CF99-28A6-4AB1D6EB17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28755" y="1987145"/>
            <a:ext cx="9746804" cy="4415021"/>
          </a:xfrm>
          <a:prstGeom prst="rect">
            <a:avLst/>
          </a:prstGeom>
        </p:spPr>
        <p:txBody>
          <a:bodyPr lIns="0" tIns="91440" rIns="0" bIns="91440" numCol="1" spcCol="457200"/>
          <a:lstStyle>
            <a:lvl1pPr marL="0" indent="0">
              <a:lnSpc>
                <a:spcPts val="3380"/>
              </a:lnSpc>
              <a:spcAft>
                <a:spcPts val="600"/>
              </a:spcAft>
              <a:buNone/>
              <a:defRPr sz="2400"/>
            </a:lvl1pPr>
          </a:lstStyle>
          <a:p>
            <a:pPr lvl="0"/>
            <a:r>
              <a:rPr lang="en-US" dirty="0"/>
              <a:t>Body Copy</a:t>
            </a:r>
          </a:p>
        </p:txBody>
      </p:sp>
      <p:sp>
        <p:nvSpPr>
          <p:cNvPr id="6" name="Service">
            <a:extLst>
              <a:ext uri="{FF2B5EF4-FFF2-40B4-BE49-F238E27FC236}">
                <a16:creationId xmlns:a16="http://schemas.microsoft.com/office/drawing/2014/main" id="{34304B80-1B74-530B-8148-FC21FC730D05}"/>
              </a:ext>
            </a:extLst>
          </p:cNvPr>
          <p:cNvSpPr txBox="1"/>
          <p:nvPr userDrawn="1"/>
        </p:nvSpPr>
        <p:spPr>
          <a:xfrm>
            <a:off x="639179" y="226367"/>
            <a:ext cx="10968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0" i="0" spc="60" baseline="0" dirty="0">
                <a:solidFill>
                  <a:schemeClr val="bg1"/>
                </a:solidFill>
                <a:latin typeface="Oswald" panose="02000503000000000000" pitchFamily="2" charset="0"/>
                <a:cs typeface="Arial" panose="020B0604020202020204" pitchFamily="34" charset="0"/>
              </a:rPr>
              <a:t>Service  |  A Commitment to People and Communities</a:t>
            </a:r>
          </a:p>
        </p:txBody>
      </p:sp>
    </p:spTree>
    <p:extLst>
      <p:ext uri="{BB962C8B-B14F-4D97-AF65-F5344CB8AC3E}">
        <p14:creationId xmlns:p14="http://schemas.microsoft.com/office/powerpoint/2010/main" val="4058966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 userDrawn="1">
          <p15:clr>
            <a:srgbClr val="FBAE40"/>
          </p15:clr>
        </p15:guide>
        <p15:guide id="2" pos="384" userDrawn="1">
          <p15:clr>
            <a:srgbClr val="FBAE40"/>
          </p15:clr>
        </p15:guide>
        <p15:guide id="3" pos="768" userDrawn="1">
          <p15:clr>
            <a:srgbClr val="FBAE40"/>
          </p15:clr>
        </p15:guide>
        <p15:guide id="4" pos="7296" userDrawn="1">
          <p15:clr>
            <a:srgbClr val="FBAE40"/>
          </p15:clr>
        </p15:guide>
        <p15:guide id="5" pos="6912" userDrawn="1">
          <p15:clr>
            <a:srgbClr val="FBAE40"/>
          </p15:clr>
        </p15:guide>
        <p15:guide id="6" orient="horz" pos="4032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Image with Content (1-Line Tit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een Slashes">
            <a:extLst>
              <a:ext uri="{FF2B5EF4-FFF2-40B4-BE49-F238E27FC236}">
                <a16:creationId xmlns:a16="http://schemas.microsoft.com/office/drawing/2014/main" id="{D3229CDB-3347-B258-F8F5-87755F9F63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17718" y="-7816"/>
            <a:ext cx="2743200" cy="914400"/>
          </a:xfrm>
          <a:prstGeom prst="rect">
            <a:avLst/>
          </a:prstGeom>
        </p:spPr>
      </p:pic>
      <p:sp>
        <p:nvSpPr>
          <p:cNvPr id="3" name="Title">
            <a:extLst>
              <a:ext uri="{FF2B5EF4-FFF2-40B4-BE49-F238E27FC236}">
                <a16:creationId xmlns:a16="http://schemas.microsoft.com/office/drawing/2014/main" id="{F7814F23-8FFE-5AB9-3961-EB33619908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0" y="1371600"/>
            <a:ext cx="5181598" cy="658971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4000" b="0" i="0" spc="60" baseline="0">
                <a:solidFill>
                  <a:srgbClr val="009A44"/>
                </a:solidFill>
                <a:latin typeface="Oswald" panose="02000503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1-Line Slide Title</a:t>
            </a:r>
          </a:p>
        </p:txBody>
      </p:sp>
      <p:sp>
        <p:nvSpPr>
          <p:cNvPr id="24" name="Picture Placeholder">
            <a:extLst>
              <a:ext uri="{FF2B5EF4-FFF2-40B4-BE49-F238E27FC236}">
                <a16:creationId xmlns:a16="http://schemas.microsoft.com/office/drawing/2014/main" id="{1F52AC1E-2DC8-E042-5D93-59D644F041A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lIns="0" tIns="0" rIns="0" bIns="548640" anchor="ctr" anchorCtr="1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insert picture from file</a:t>
            </a:r>
          </a:p>
        </p:txBody>
      </p:sp>
      <p:sp>
        <p:nvSpPr>
          <p:cNvPr id="4" name="Subtitle">
            <a:extLst>
              <a:ext uri="{FF2B5EF4-FFF2-40B4-BE49-F238E27FC236}">
                <a16:creationId xmlns:a16="http://schemas.microsoft.com/office/drawing/2014/main" id="{0DA5D67D-FB0B-FC57-7D6F-D3D663492D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53201" y="2134021"/>
            <a:ext cx="5181598" cy="307483"/>
          </a:xfrm>
          <a:prstGeom prst="rect">
            <a:avLst/>
          </a:prstGeom>
        </p:spPr>
        <p:txBody>
          <a:bodyPr lIns="0" tIns="45720" rIns="0" bIns="0" anchor="ctr"/>
          <a:lstStyle>
            <a:lvl1pPr marL="0" indent="0">
              <a:buNone/>
              <a:defRPr sz="2800" b="0" i="0">
                <a:solidFill>
                  <a:schemeClr val="tx1"/>
                </a:solidFill>
                <a:latin typeface="NimbusRomNo9L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6" name="Body Text">
            <a:extLst>
              <a:ext uri="{FF2B5EF4-FFF2-40B4-BE49-F238E27FC236}">
                <a16:creationId xmlns:a16="http://schemas.microsoft.com/office/drawing/2014/main" id="{9FF05B28-0690-2B5F-ED28-E334C855A8C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53201" y="2519194"/>
            <a:ext cx="5181599" cy="388160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380"/>
              </a:lnSpc>
              <a:spcAft>
                <a:spcPts val="600"/>
              </a:spcAft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Copy</a:t>
            </a:r>
          </a:p>
        </p:txBody>
      </p:sp>
      <p:pic>
        <p:nvPicPr>
          <p:cNvPr id="9" name="UND Logo">
            <a:extLst>
              <a:ext uri="{FF2B5EF4-FFF2-40B4-BE49-F238E27FC236}">
                <a16:creationId xmlns:a16="http://schemas.microsoft.com/office/drawing/2014/main" id="{D5C15BB8-3B71-2176-4A66-DF4FC5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15133" y="228600"/>
            <a:ext cx="10668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8975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28" userDrawn="1">
          <p15:clr>
            <a:srgbClr val="FBAE40"/>
          </p15:clr>
        </p15:guide>
        <p15:guide id="2" orient="horz" pos="864" userDrawn="1">
          <p15:clr>
            <a:srgbClr val="FBAE40"/>
          </p15:clr>
        </p15:guide>
        <p15:guide id="3" orient="horz" pos="4032" userDrawn="1">
          <p15:clr>
            <a:srgbClr val="FBAE40"/>
          </p15:clr>
        </p15:guide>
        <p15:guide id="4" pos="7392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Image with Content (2-Line Tit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een Slashes">
            <a:extLst>
              <a:ext uri="{FF2B5EF4-FFF2-40B4-BE49-F238E27FC236}">
                <a16:creationId xmlns:a16="http://schemas.microsoft.com/office/drawing/2014/main" id="{1CC71FA2-8B44-953F-C676-574F464458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17718" y="-7816"/>
            <a:ext cx="2743200" cy="914400"/>
          </a:xfrm>
          <a:prstGeom prst="rect">
            <a:avLst/>
          </a:prstGeom>
        </p:spPr>
      </p:pic>
      <p:sp>
        <p:nvSpPr>
          <p:cNvPr id="8" name="Title">
            <a:extLst>
              <a:ext uri="{FF2B5EF4-FFF2-40B4-BE49-F238E27FC236}">
                <a16:creationId xmlns:a16="http://schemas.microsoft.com/office/drawing/2014/main" id="{354A8ADD-96CE-059E-D420-7C37BBD96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0" y="1371601"/>
            <a:ext cx="5181598" cy="1126782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4000" b="0" i="0" spc="60" baseline="0">
                <a:solidFill>
                  <a:srgbClr val="009A44"/>
                </a:solidFill>
                <a:latin typeface="Oswald" panose="02000503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2-Line</a:t>
            </a:r>
            <a:br>
              <a:rPr lang="en-US" dirty="0"/>
            </a:br>
            <a:r>
              <a:rPr lang="en-US" dirty="0"/>
              <a:t>Slide Title</a:t>
            </a:r>
          </a:p>
        </p:txBody>
      </p:sp>
      <p:sp>
        <p:nvSpPr>
          <p:cNvPr id="24" name="Picture Placeholder">
            <a:extLst>
              <a:ext uri="{FF2B5EF4-FFF2-40B4-BE49-F238E27FC236}">
                <a16:creationId xmlns:a16="http://schemas.microsoft.com/office/drawing/2014/main" id="{1F52AC1E-2DC8-E042-5D93-59D644F041A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lIns="0" tIns="0" rIns="0" bIns="548640" anchor="ctr" anchorCtr="1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insert picture from file</a:t>
            </a:r>
          </a:p>
        </p:txBody>
      </p:sp>
      <p:sp>
        <p:nvSpPr>
          <p:cNvPr id="4" name="Subtitle">
            <a:extLst>
              <a:ext uri="{FF2B5EF4-FFF2-40B4-BE49-F238E27FC236}">
                <a16:creationId xmlns:a16="http://schemas.microsoft.com/office/drawing/2014/main" id="{0DA5D67D-FB0B-FC57-7D6F-D3D663492D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53201" y="2600793"/>
            <a:ext cx="5181598" cy="332904"/>
          </a:xfrm>
          <a:prstGeom prst="rect">
            <a:avLst/>
          </a:prstGeom>
        </p:spPr>
        <p:txBody>
          <a:bodyPr lIns="0" tIns="45720" rIns="0" bIns="0" anchor="ctr"/>
          <a:lstStyle>
            <a:lvl1pPr marL="0" indent="0">
              <a:buNone/>
              <a:defRPr sz="2800" b="0" i="0">
                <a:solidFill>
                  <a:schemeClr val="tx1"/>
                </a:solidFill>
                <a:latin typeface="NimbusRomNo9L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6" name="Body Text">
            <a:extLst>
              <a:ext uri="{FF2B5EF4-FFF2-40B4-BE49-F238E27FC236}">
                <a16:creationId xmlns:a16="http://schemas.microsoft.com/office/drawing/2014/main" id="{9FF05B28-0690-2B5F-ED28-E334C855A8C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53201" y="3019108"/>
            <a:ext cx="5181599" cy="338169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380"/>
              </a:lnSpc>
              <a:spcAft>
                <a:spcPts val="600"/>
              </a:spcAft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Copy</a:t>
            </a:r>
          </a:p>
        </p:txBody>
      </p:sp>
      <p:pic>
        <p:nvPicPr>
          <p:cNvPr id="7" name="UND Logo">
            <a:extLst>
              <a:ext uri="{FF2B5EF4-FFF2-40B4-BE49-F238E27FC236}">
                <a16:creationId xmlns:a16="http://schemas.microsoft.com/office/drawing/2014/main" id="{C80C1726-F1B3-D424-7F82-C8CE2338A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15133" y="228600"/>
            <a:ext cx="10668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765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28" userDrawn="1">
          <p15:clr>
            <a:srgbClr val="FBAE40"/>
          </p15:clr>
        </p15:guide>
        <p15:guide id="2" orient="horz" pos="864" userDrawn="1">
          <p15:clr>
            <a:srgbClr val="FBAE40"/>
          </p15:clr>
        </p15:guide>
        <p15:guide id="3" orient="horz" pos="4032" userDrawn="1">
          <p15:clr>
            <a:srgbClr val="FBAE40"/>
          </p15:clr>
        </p15:guide>
        <p15:guide id="4" pos="7392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with Content (1-Line Tit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een Slashes">
            <a:extLst>
              <a:ext uri="{FF2B5EF4-FFF2-40B4-BE49-F238E27FC236}">
                <a16:creationId xmlns:a16="http://schemas.microsoft.com/office/drawing/2014/main" id="{261CD9B7-A638-C1FB-4AC4-4622E3F43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17718" y="-7816"/>
            <a:ext cx="2743200" cy="914400"/>
          </a:xfrm>
          <a:prstGeom prst="rect">
            <a:avLst/>
          </a:prstGeom>
        </p:spPr>
      </p:pic>
      <p:sp>
        <p:nvSpPr>
          <p:cNvPr id="9" name="Title">
            <a:extLst>
              <a:ext uri="{FF2B5EF4-FFF2-40B4-BE49-F238E27FC236}">
                <a16:creationId xmlns:a16="http://schemas.microsoft.com/office/drawing/2014/main" id="{E65E8323-E4DC-645B-4E52-DCA2772993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63356" y="1371600"/>
            <a:ext cx="5171445" cy="666335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4000" b="0" i="0" spc="60" baseline="0">
                <a:solidFill>
                  <a:srgbClr val="009A44"/>
                </a:solidFill>
                <a:latin typeface="Oswald" panose="02000503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1-Line Slide Title</a:t>
            </a:r>
          </a:p>
        </p:txBody>
      </p:sp>
      <p:sp>
        <p:nvSpPr>
          <p:cNvPr id="4" name="Picture Placeholder">
            <a:extLst>
              <a:ext uri="{FF2B5EF4-FFF2-40B4-BE49-F238E27FC236}">
                <a16:creationId xmlns:a16="http://schemas.microsoft.com/office/drawing/2014/main" id="{6244AD3D-3BBE-8EE2-E482-5CD51D8C90B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9048" cy="3383279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noFill/>
          </a:ln>
        </p:spPr>
        <p:txBody>
          <a:bodyPr lIns="0" tIns="0" rIns="0" bIns="548640" anchor="ctr" anchorCtr="1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insert picture from file</a:t>
            </a:r>
          </a:p>
        </p:txBody>
      </p:sp>
      <p:sp>
        <p:nvSpPr>
          <p:cNvPr id="2" name="Picture Placeholder">
            <a:extLst>
              <a:ext uri="{FF2B5EF4-FFF2-40B4-BE49-F238E27FC236}">
                <a16:creationId xmlns:a16="http://schemas.microsoft.com/office/drawing/2014/main" id="{65E4BBEF-EE17-25BA-3F94-63F9B53F89A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3474721"/>
            <a:ext cx="6099048" cy="338328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noFill/>
          </a:ln>
        </p:spPr>
        <p:txBody>
          <a:bodyPr lIns="0" tIns="0" rIns="0" bIns="548640" anchor="ctr" anchorCtr="1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insert picture from file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3F880202-D0B2-49BE-F883-84F3E769BF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63354" y="2114487"/>
            <a:ext cx="5171446" cy="310919"/>
          </a:xfrm>
          <a:prstGeom prst="rect">
            <a:avLst/>
          </a:prstGeom>
        </p:spPr>
        <p:txBody>
          <a:bodyPr lIns="0" tIns="45720" rIns="0" bIns="0" anchor="ctr"/>
          <a:lstStyle>
            <a:lvl1pPr marL="0" indent="0">
              <a:buNone/>
              <a:defRPr sz="2800" b="0" i="0">
                <a:solidFill>
                  <a:schemeClr val="tx1"/>
                </a:solidFill>
                <a:latin typeface="NimbusRomNo9L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4" name="Body Text">
            <a:extLst>
              <a:ext uri="{FF2B5EF4-FFF2-40B4-BE49-F238E27FC236}">
                <a16:creationId xmlns:a16="http://schemas.microsoft.com/office/drawing/2014/main" id="{66F95628-1EA8-260D-10DD-592F9E3D9F0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63354" y="2489959"/>
            <a:ext cx="5171446" cy="391084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380"/>
              </a:lnSpc>
              <a:spcAft>
                <a:spcPts val="600"/>
              </a:spcAft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Copy</a:t>
            </a:r>
          </a:p>
        </p:txBody>
      </p:sp>
      <p:pic>
        <p:nvPicPr>
          <p:cNvPr id="8" name="UND Logo">
            <a:extLst>
              <a:ext uri="{FF2B5EF4-FFF2-40B4-BE49-F238E27FC236}">
                <a16:creationId xmlns:a16="http://schemas.microsoft.com/office/drawing/2014/main" id="{CBA7FE39-6D91-39DE-B356-16FE193C1C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15133" y="228600"/>
            <a:ext cx="10668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5921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92" userDrawn="1">
          <p15:clr>
            <a:srgbClr val="FBAE40"/>
          </p15:clr>
        </p15:guide>
        <p15:guide id="3" orient="horz" pos="4032" userDrawn="1">
          <p15:clr>
            <a:srgbClr val="FBAE40"/>
          </p15:clr>
        </p15:guide>
        <p15:guide id="4" pos="4128" userDrawn="1">
          <p15:clr>
            <a:srgbClr val="FBAE40"/>
          </p15:clr>
        </p15:guide>
        <p15:guide id="5" orient="horz" pos="86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with Content (2-Line Tit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een Slashes">
            <a:extLst>
              <a:ext uri="{FF2B5EF4-FFF2-40B4-BE49-F238E27FC236}">
                <a16:creationId xmlns:a16="http://schemas.microsoft.com/office/drawing/2014/main" id="{09139A26-CBAB-38C2-BF46-755D984F7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17718" y="-7816"/>
            <a:ext cx="2743200" cy="914400"/>
          </a:xfrm>
          <a:prstGeom prst="rect">
            <a:avLst/>
          </a:prstGeom>
        </p:spPr>
      </p:pic>
      <p:sp>
        <p:nvSpPr>
          <p:cNvPr id="9" name="Title">
            <a:extLst>
              <a:ext uri="{FF2B5EF4-FFF2-40B4-BE49-F238E27FC236}">
                <a16:creationId xmlns:a16="http://schemas.microsoft.com/office/drawing/2014/main" id="{E65E8323-E4DC-645B-4E52-DCA2772993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2" y="1371600"/>
            <a:ext cx="5181599" cy="1132839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4000" b="0" i="0" spc="60" baseline="0">
                <a:solidFill>
                  <a:srgbClr val="009A44"/>
                </a:solidFill>
                <a:latin typeface="Oswald" panose="02000503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2-Line</a:t>
            </a:r>
            <a:br>
              <a:rPr lang="en-US" dirty="0"/>
            </a:br>
            <a:r>
              <a:rPr lang="en-US" dirty="0"/>
              <a:t>Slide Title</a:t>
            </a:r>
          </a:p>
        </p:txBody>
      </p:sp>
      <p:sp>
        <p:nvSpPr>
          <p:cNvPr id="4" name="Picture Placeholder">
            <a:extLst>
              <a:ext uri="{FF2B5EF4-FFF2-40B4-BE49-F238E27FC236}">
                <a16:creationId xmlns:a16="http://schemas.microsoft.com/office/drawing/2014/main" id="{6244AD3D-3BBE-8EE2-E482-5CD51D8C90B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9048" cy="3383279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noFill/>
          </a:ln>
        </p:spPr>
        <p:txBody>
          <a:bodyPr lIns="0" tIns="0" rIns="0" bIns="548640" anchor="ctr" anchorCtr="1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insert picture from file</a:t>
            </a:r>
          </a:p>
        </p:txBody>
      </p:sp>
      <p:sp>
        <p:nvSpPr>
          <p:cNvPr id="2" name="Picture Placeholder">
            <a:extLst>
              <a:ext uri="{FF2B5EF4-FFF2-40B4-BE49-F238E27FC236}">
                <a16:creationId xmlns:a16="http://schemas.microsoft.com/office/drawing/2014/main" id="{65E4BBEF-EE17-25BA-3F94-63F9B53F89A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3474721"/>
            <a:ext cx="6099048" cy="338328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noFill/>
          </a:ln>
        </p:spPr>
        <p:txBody>
          <a:bodyPr lIns="0" tIns="0" rIns="0" bIns="548640" anchor="ctr" anchorCtr="1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insert picture from file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3F880202-D0B2-49BE-F883-84F3E769BF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53202" y="2622662"/>
            <a:ext cx="5181600" cy="30568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800" b="0" i="0">
                <a:solidFill>
                  <a:schemeClr val="tx1"/>
                </a:solidFill>
                <a:latin typeface="NimbusRomNo9L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4" name="Body Text">
            <a:extLst>
              <a:ext uri="{FF2B5EF4-FFF2-40B4-BE49-F238E27FC236}">
                <a16:creationId xmlns:a16="http://schemas.microsoft.com/office/drawing/2014/main" id="{66F95628-1EA8-260D-10DD-592F9E3D9F0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53200" y="3023061"/>
            <a:ext cx="5181600" cy="338327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380"/>
              </a:lnSpc>
              <a:spcAft>
                <a:spcPts val="600"/>
              </a:spcAft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Copy</a:t>
            </a:r>
          </a:p>
        </p:txBody>
      </p:sp>
      <p:pic>
        <p:nvPicPr>
          <p:cNvPr id="7" name="UND Logo">
            <a:extLst>
              <a:ext uri="{FF2B5EF4-FFF2-40B4-BE49-F238E27FC236}">
                <a16:creationId xmlns:a16="http://schemas.microsoft.com/office/drawing/2014/main" id="{8C258187-70B7-0A27-C3B7-AD4676D754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15133" y="228600"/>
            <a:ext cx="10668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8796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92" userDrawn="1">
          <p15:clr>
            <a:srgbClr val="FBAE40"/>
          </p15:clr>
        </p15:guide>
        <p15:guide id="3" orient="horz" pos="4032" userDrawn="1">
          <p15:clr>
            <a:srgbClr val="FBAE40"/>
          </p15:clr>
        </p15:guide>
        <p15:guide id="4" pos="4128" userDrawn="1">
          <p15:clr>
            <a:srgbClr val="FBAE40"/>
          </p15:clr>
        </p15:guide>
        <p15:guide id="5" orient="horz" pos="86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with Content (1-Line Tit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een Slashes">
            <a:extLst>
              <a:ext uri="{FF2B5EF4-FFF2-40B4-BE49-F238E27FC236}">
                <a16:creationId xmlns:a16="http://schemas.microsoft.com/office/drawing/2014/main" id="{02F854B6-E51B-C7AB-A1DC-294426C1ED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17718" y="-7816"/>
            <a:ext cx="2743200" cy="914400"/>
          </a:xfrm>
          <a:prstGeom prst="rect">
            <a:avLst/>
          </a:prstGeom>
        </p:spPr>
      </p:pic>
      <p:sp>
        <p:nvSpPr>
          <p:cNvPr id="6" name="Title">
            <a:extLst>
              <a:ext uri="{FF2B5EF4-FFF2-40B4-BE49-F238E27FC236}">
                <a16:creationId xmlns:a16="http://schemas.microsoft.com/office/drawing/2014/main" id="{B928C036-9333-2024-F33D-44F889078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2" y="1371600"/>
            <a:ext cx="5181599" cy="643439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4000" b="0" i="0" spc="60" baseline="0">
                <a:solidFill>
                  <a:srgbClr val="009A44"/>
                </a:solidFill>
                <a:latin typeface="Oswald" panose="02000503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1-Line Slide Title</a:t>
            </a:r>
          </a:p>
        </p:txBody>
      </p:sp>
      <p:sp>
        <p:nvSpPr>
          <p:cNvPr id="4" name="Picture Placeholder">
            <a:extLst>
              <a:ext uri="{FF2B5EF4-FFF2-40B4-BE49-F238E27FC236}">
                <a16:creationId xmlns:a16="http://schemas.microsoft.com/office/drawing/2014/main" id="{6244AD3D-3BBE-8EE2-E482-5CD51D8C90B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6099048" cy="338328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noFill/>
          </a:ln>
        </p:spPr>
        <p:txBody>
          <a:bodyPr lIns="0" tIns="0" rIns="0" bIns="548640" anchor="ctr" anchorCtr="1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insert picture for file</a:t>
            </a:r>
          </a:p>
        </p:txBody>
      </p:sp>
      <p:sp>
        <p:nvSpPr>
          <p:cNvPr id="15" name="Picture Placeholder">
            <a:extLst>
              <a:ext uri="{FF2B5EF4-FFF2-40B4-BE49-F238E27FC236}">
                <a16:creationId xmlns:a16="http://schemas.microsoft.com/office/drawing/2014/main" id="{A7C52876-BCAE-B20A-7B76-54725DDA0CFB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0" y="3456428"/>
            <a:ext cx="3008376" cy="3401572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noFill/>
          </a:ln>
        </p:spPr>
        <p:txBody>
          <a:bodyPr lIns="0" tIns="0" rIns="0" bIns="822960" anchor="ctr" anchorCtr="1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</a:t>
            </a:r>
            <a:br>
              <a:rPr lang="en-US" dirty="0"/>
            </a:br>
            <a:r>
              <a:rPr lang="en-US" dirty="0"/>
              <a:t>insert picture for file</a:t>
            </a:r>
          </a:p>
        </p:txBody>
      </p:sp>
      <p:sp>
        <p:nvSpPr>
          <p:cNvPr id="5" name="Picture Placeholder">
            <a:extLst>
              <a:ext uri="{FF2B5EF4-FFF2-40B4-BE49-F238E27FC236}">
                <a16:creationId xmlns:a16="http://schemas.microsoft.com/office/drawing/2014/main" id="{ABE47337-82A6-9515-B694-AE02DFB2C3D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090333" y="3456428"/>
            <a:ext cx="3008376" cy="3401572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noFill/>
          </a:ln>
        </p:spPr>
        <p:txBody>
          <a:bodyPr lIns="0" tIns="0" rIns="0" bIns="822960" anchor="ctr" anchorCtr="1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</a:t>
            </a:r>
            <a:br>
              <a:rPr lang="en-US" dirty="0"/>
            </a:br>
            <a:r>
              <a:rPr lang="en-US" dirty="0"/>
              <a:t>insert picture for file</a:t>
            </a:r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DC69D951-6482-F25D-8D2C-5737D4A119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53202" y="2140657"/>
            <a:ext cx="5181600" cy="308822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800" b="0" i="0">
                <a:solidFill>
                  <a:schemeClr val="tx1"/>
                </a:solidFill>
                <a:latin typeface="NimbusRomNo9L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678FDF96-E734-3B23-F38E-C4116ECDFB9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53200" y="2552131"/>
            <a:ext cx="5181600" cy="384866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380"/>
              </a:lnSpc>
              <a:spcAft>
                <a:spcPts val="600"/>
              </a:spcAft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Copy</a:t>
            </a:r>
          </a:p>
        </p:txBody>
      </p:sp>
      <p:pic>
        <p:nvPicPr>
          <p:cNvPr id="10" name="UND Logo">
            <a:extLst>
              <a:ext uri="{FF2B5EF4-FFF2-40B4-BE49-F238E27FC236}">
                <a16:creationId xmlns:a16="http://schemas.microsoft.com/office/drawing/2014/main" id="{788C8C62-DCFF-2815-377D-1CB0A6D89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15133" y="228600"/>
            <a:ext cx="10668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955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92" userDrawn="1">
          <p15:clr>
            <a:srgbClr val="FBAE40"/>
          </p15:clr>
        </p15:guide>
        <p15:guide id="3" orient="horz" pos="4032" userDrawn="1">
          <p15:clr>
            <a:srgbClr val="FBAE40"/>
          </p15:clr>
        </p15:guide>
        <p15:guide id="4" pos="4128" userDrawn="1">
          <p15:clr>
            <a:srgbClr val="FBAE40"/>
          </p15:clr>
        </p15:guide>
        <p15:guide id="5" orient="horz" pos="86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with Content (2-Line Tit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een Slashes">
            <a:extLst>
              <a:ext uri="{FF2B5EF4-FFF2-40B4-BE49-F238E27FC236}">
                <a16:creationId xmlns:a16="http://schemas.microsoft.com/office/drawing/2014/main" id="{C11C4EB5-1218-72EB-0FFE-39838CF0B9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17718" y="-7816"/>
            <a:ext cx="2743200" cy="914400"/>
          </a:xfrm>
          <a:prstGeom prst="rect">
            <a:avLst/>
          </a:prstGeom>
        </p:spPr>
      </p:pic>
      <p:sp>
        <p:nvSpPr>
          <p:cNvPr id="6" name="Title">
            <a:extLst>
              <a:ext uri="{FF2B5EF4-FFF2-40B4-BE49-F238E27FC236}">
                <a16:creationId xmlns:a16="http://schemas.microsoft.com/office/drawing/2014/main" id="{B928C036-9333-2024-F33D-44F889078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2" y="1371601"/>
            <a:ext cx="5181599" cy="1130756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4000" b="0" i="0" spc="60" baseline="0">
                <a:solidFill>
                  <a:srgbClr val="009A44"/>
                </a:solidFill>
                <a:latin typeface="Oswald" panose="02000503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2-Line</a:t>
            </a:r>
            <a:br>
              <a:rPr lang="en-US" dirty="0"/>
            </a:br>
            <a:r>
              <a:rPr lang="en-US" dirty="0"/>
              <a:t>Slide Title</a:t>
            </a:r>
          </a:p>
        </p:txBody>
      </p:sp>
      <p:sp>
        <p:nvSpPr>
          <p:cNvPr id="5" name="Picture Placeholder">
            <a:extLst>
              <a:ext uri="{FF2B5EF4-FFF2-40B4-BE49-F238E27FC236}">
                <a16:creationId xmlns:a16="http://schemas.microsoft.com/office/drawing/2014/main" id="{F52205EE-DF7B-3847-3921-A73846CDE10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6099048" cy="338328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noFill/>
          </a:ln>
        </p:spPr>
        <p:txBody>
          <a:bodyPr lIns="0" tIns="0" rIns="0" bIns="548640" anchor="ctr" anchorCtr="1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insert picture for file</a:t>
            </a:r>
          </a:p>
        </p:txBody>
      </p:sp>
      <p:sp>
        <p:nvSpPr>
          <p:cNvPr id="8" name="Picture Placeholder">
            <a:extLst>
              <a:ext uri="{FF2B5EF4-FFF2-40B4-BE49-F238E27FC236}">
                <a16:creationId xmlns:a16="http://schemas.microsoft.com/office/drawing/2014/main" id="{ED5DDEF6-77FB-D8D0-624C-F4A0C1192A42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0" y="3456428"/>
            <a:ext cx="3008376" cy="3401572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noFill/>
          </a:ln>
        </p:spPr>
        <p:txBody>
          <a:bodyPr lIns="0" tIns="0" rIns="0" bIns="822960" anchor="ctr" anchorCtr="1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</a:t>
            </a:r>
            <a:br>
              <a:rPr lang="en-US" dirty="0"/>
            </a:br>
            <a:r>
              <a:rPr lang="en-US" dirty="0"/>
              <a:t>insert picture for file</a:t>
            </a:r>
          </a:p>
        </p:txBody>
      </p:sp>
      <p:sp>
        <p:nvSpPr>
          <p:cNvPr id="9" name="Picture Placeholder">
            <a:extLst>
              <a:ext uri="{FF2B5EF4-FFF2-40B4-BE49-F238E27FC236}">
                <a16:creationId xmlns:a16="http://schemas.microsoft.com/office/drawing/2014/main" id="{45ADB4F3-8279-9019-DAFB-3C9A20CAD97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090333" y="3456428"/>
            <a:ext cx="3008376" cy="3401572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>
            <a:noFill/>
          </a:ln>
        </p:spPr>
        <p:txBody>
          <a:bodyPr lIns="0" tIns="0" rIns="0" bIns="822960" anchor="ctr" anchorCtr="1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</a:t>
            </a:r>
            <a:br>
              <a:rPr lang="en-US" dirty="0"/>
            </a:br>
            <a:r>
              <a:rPr lang="en-US" dirty="0"/>
              <a:t>insert picture for file</a:t>
            </a:r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DC69D951-6482-F25D-8D2C-5737D4A119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53202" y="2630953"/>
            <a:ext cx="5181600" cy="305122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800" b="0" i="0">
                <a:solidFill>
                  <a:schemeClr val="tx1"/>
                </a:solidFill>
                <a:latin typeface="NimbusRomNo9L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678FDF96-E734-3B23-F38E-C4116ECDFB9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53200" y="3070122"/>
            <a:ext cx="5181600" cy="33306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380"/>
              </a:lnSpc>
              <a:spcAft>
                <a:spcPts val="600"/>
              </a:spcAft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Copy</a:t>
            </a:r>
          </a:p>
        </p:txBody>
      </p:sp>
      <p:pic>
        <p:nvPicPr>
          <p:cNvPr id="12" name="UND Logo">
            <a:extLst>
              <a:ext uri="{FF2B5EF4-FFF2-40B4-BE49-F238E27FC236}">
                <a16:creationId xmlns:a16="http://schemas.microsoft.com/office/drawing/2014/main" id="{5C972261-9C66-872D-4650-109A8BD679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15133" y="228600"/>
            <a:ext cx="10668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8358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92" userDrawn="1">
          <p15:clr>
            <a:srgbClr val="FBAE40"/>
          </p15:clr>
        </p15:guide>
        <p15:guide id="3" orient="horz" pos="4032" userDrawn="1">
          <p15:clr>
            <a:srgbClr val="FBAE40"/>
          </p15:clr>
        </p15:guide>
        <p15:guide id="4" pos="4128" userDrawn="1">
          <p15:clr>
            <a:srgbClr val="FBAE40"/>
          </p15:clr>
        </p15:guide>
        <p15:guide id="5" orient="horz" pos="86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Screen Photo and Caption">
    <p:bg>
      <p:bgPr>
        <a:pattFill prst="lgCheck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39E45145-5B66-B988-4223-AD4C0F7709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479233"/>
            <a:ext cx="12192000" cy="457200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 meet accessibility standards, please add slide title here.</a:t>
            </a:r>
          </a:p>
        </p:txBody>
      </p:sp>
      <p:sp>
        <p:nvSpPr>
          <p:cNvPr id="17" name="Picture Placeholder">
            <a:extLst>
              <a:ext uri="{FF2B5EF4-FFF2-40B4-BE49-F238E27FC236}">
                <a16:creationId xmlns:a16="http://schemas.microsoft.com/office/drawing/2014/main" id="{F8ABDF81-39C6-4BC3-92BB-D919525449E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lIns="0" tIns="0" rIns="0" bIns="548640" anchor="ctr" anchorCtr="1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insert picture for file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BD7B448-FEA6-5F75-F6B6-DA3B8EE1BD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2" y="5081545"/>
            <a:ext cx="5688867" cy="1547853"/>
          </a:xfrm>
          <a:custGeom>
            <a:avLst/>
            <a:gdLst>
              <a:gd name="connsiteX0" fmla="*/ 0 w 4229100"/>
              <a:gd name="connsiteY0" fmla="*/ 0 h 1203325"/>
              <a:gd name="connsiteX1" fmla="*/ 4229100 w 4229100"/>
              <a:gd name="connsiteY1" fmla="*/ 0 h 1203325"/>
              <a:gd name="connsiteX2" fmla="*/ 4229100 w 4229100"/>
              <a:gd name="connsiteY2" fmla="*/ 1203325 h 1203325"/>
              <a:gd name="connsiteX3" fmla="*/ 0 w 4229100"/>
              <a:gd name="connsiteY3" fmla="*/ 1203325 h 1203325"/>
              <a:gd name="connsiteX4" fmla="*/ 0 w 4229100"/>
              <a:gd name="connsiteY4" fmla="*/ 0 h 1203325"/>
              <a:gd name="connsiteX0" fmla="*/ 0 w 5685366"/>
              <a:gd name="connsiteY0" fmla="*/ 0 h 1203325"/>
              <a:gd name="connsiteX1" fmla="*/ 5685366 w 5685366"/>
              <a:gd name="connsiteY1" fmla="*/ 0 h 1203325"/>
              <a:gd name="connsiteX2" fmla="*/ 4229100 w 5685366"/>
              <a:gd name="connsiteY2" fmla="*/ 1203325 h 1203325"/>
              <a:gd name="connsiteX3" fmla="*/ 0 w 5685366"/>
              <a:gd name="connsiteY3" fmla="*/ 1203325 h 1203325"/>
              <a:gd name="connsiteX4" fmla="*/ 0 w 5685366"/>
              <a:gd name="connsiteY4" fmla="*/ 0 h 1203325"/>
              <a:gd name="connsiteX0" fmla="*/ 8467 w 5685366"/>
              <a:gd name="connsiteY0" fmla="*/ 0 h 1347259"/>
              <a:gd name="connsiteX1" fmla="*/ 5685366 w 5685366"/>
              <a:gd name="connsiteY1" fmla="*/ 143934 h 1347259"/>
              <a:gd name="connsiteX2" fmla="*/ 4229100 w 5685366"/>
              <a:gd name="connsiteY2" fmla="*/ 1347259 h 1347259"/>
              <a:gd name="connsiteX3" fmla="*/ 0 w 5685366"/>
              <a:gd name="connsiteY3" fmla="*/ 1347259 h 1347259"/>
              <a:gd name="connsiteX4" fmla="*/ 8467 w 5685366"/>
              <a:gd name="connsiteY4" fmla="*/ 0 h 1347259"/>
              <a:gd name="connsiteX0" fmla="*/ 8467 w 5676899"/>
              <a:gd name="connsiteY0" fmla="*/ 0 h 1347259"/>
              <a:gd name="connsiteX1" fmla="*/ 5676899 w 5676899"/>
              <a:gd name="connsiteY1" fmla="*/ 16934 h 1347259"/>
              <a:gd name="connsiteX2" fmla="*/ 4229100 w 5676899"/>
              <a:gd name="connsiteY2" fmla="*/ 1347259 h 1347259"/>
              <a:gd name="connsiteX3" fmla="*/ 0 w 5676899"/>
              <a:gd name="connsiteY3" fmla="*/ 1347259 h 1347259"/>
              <a:gd name="connsiteX4" fmla="*/ 8467 w 5676899"/>
              <a:gd name="connsiteY4" fmla="*/ 0 h 1347259"/>
              <a:gd name="connsiteX0" fmla="*/ 8467 w 5676899"/>
              <a:gd name="connsiteY0" fmla="*/ 0 h 1355726"/>
              <a:gd name="connsiteX1" fmla="*/ 5676899 w 5676899"/>
              <a:gd name="connsiteY1" fmla="*/ 16934 h 1355726"/>
              <a:gd name="connsiteX2" fmla="*/ 4254500 w 5676899"/>
              <a:gd name="connsiteY2" fmla="*/ 1355726 h 1355726"/>
              <a:gd name="connsiteX3" fmla="*/ 0 w 5676899"/>
              <a:gd name="connsiteY3" fmla="*/ 1347259 h 1355726"/>
              <a:gd name="connsiteX4" fmla="*/ 8467 w 5676899"/>
              <a:gd name="connsiteY4" fmla="*/ 0 h 1355726"/>
              <a:gd name="connsiteX0" fmla="*/ 8467 w 5676899"/>
              <a:gd name="connsiteY0" fmla="*/ 0 h 1389592"/>
              <a:gd name="connsiteX1" fmla="*/ 5676899 w 5676899"/>
              <a:gd name="connsiteY1" fmla="*/ 16934 h 1389592"/>
              <a:gd name="connsiteX2" fmla="*/ 4254500 w 5676899"/>
              <a:gd name="connsiteY2" fmla="*/ 1355726 h 1389592"/>
              <a:gd name="connsiteX3" fmla="*/ 0 w 5676899"/>
              <a:gd name="connsiteY3" fmla="*/ 1389592 h 1389592"/>
              <a:gd name="connsiteX4" fmla="*/ 8467 w 5676899"/>
              <a:gd name="connsiteY4" fmla="*/ 0 h 1389592"/>
              <a:gd name="connsiteX0" fmla="*/ 8467 w 5676899"/>
              <a:gd name="connsiteY0" fmla="*/ 25399 h 1414991"/>
              <a:gd name="connsiteX1" fmla="*/ 5676899 w 5676899"/>
              <a:gd name="connsiteY1" fmla="*/ 0 h 1414991"/>
              <a:gd name="connsiteX2" fmla="*/ 4254500 w 5676899"/>
              <a:gd name="connsiteY2" fmla="*/ 1381125 h 1414991"/>
              <a:gd name="connsiteX3" fmla="*/ 0 w 5676899"/>
              <a:gd name="connsiteY3" fmla="*/ 1414991 h 1414991"/>
              <a:gd name="connsiteX4" fmla="*/ 8467 w 5676899"/>
              <a:gd name="connsiteY4" fmla="*/ 25399 h 1414991"/>
              <a:gd name="connsiteX0" fmla="*/ 8467 w 5676899"/>
              <a:gd name="connsiteY0" fmla="*/ 25399 h 1414991"/>
              <a:gd name="connsiteX1" fmla="*/ 5676899 w 5676899"/>
              <a:gd name="connsiteY1" fmla="*/ 0 h 1414991"/>
              <a:gd name="connsiteX2" fmla="*/ 4211515 w 5676899"/>
              <a:gd name="connsiteY2" fmla="*/ 1412386 h 1414991"/>
              <a:gd name="connsiteX3" fmla="*/ 0 w 5676899"/>
              <a:gd name="connsiteY3" fmla="*/ 1414991 h 1414991"/>
              <a:gd name="connsiteX4" fmla="*/ 8467 w 5676899"/>
              <a:gd name="connsiteY4" fmla="*/ 25399 h 1414991"/>
              <a:gd name="connsiteX0" fmla="*/ 897 w 5677144"/>
              <a:gd name="connsiteY0" fmla="*/ 0 h 1545900"/>
              <a:gd name="connsiteX1" fmla="*/ 5677144 w 5677144"/>
              <a:gd name="connsiteY1" fmla="*/ 130909 h 1545900"/>
              <a:gd name="connsiteX2" fmla="*/ 4211760 w 5677144"/>
              <a:gd name="connsiteY2" fmla="*/ 1543295 h 1545900"/>
              <a:gd name="connsiteX3" fmla="*/ 245 w 5677144"/>
              <a:gd name="connsiteY3" fmla="*/ 1545900 h 1545900"/>
              <a:gd name="connsiteX4" fmla="*/ 897 w 5677144"/>
              <a:gd name="connsiteY4" fmla="*/ 0 h 1545900"/>
              <a:gd name="connsiteX0" fmla="*/ 897 w 5677144"/>
              <a:gd name="connsiteY0" fmla="*/ 85 h 1545985"/>
              <a:gd name="connsiteX1" fmla="*/ 5677144 w 5677144"/>
              <a:gd name="connsiteY1" fmla="*/ 130994 h 1545985"/>
              <a:gd name="connsiteX2" fmla="*/ 4211760 w 5677144"/>
              <a:gd name="connsiteY2" fmla="*/ 1543380 h 1545985"/>
              <a:gd name="connsiteX3" fmla="*/ 245 w 5677144"/>
              <a:gd name="connsiteY3" fmla="*/ 1545985 h 1545985"/>
              <a:gd name="connsiteX4" fmla="*/ 897 w 5677144"/>
              <a:gd name="connsiteY4" fmla="*/ 85 h 1545985"/>
              <a:gd name="connsiteX0" fmla="*/ 897 w 5688867"/>
              <a:gd name="connsiteY0" fmla="*/ 21564 h 1567464"/>
              <a:gd name="connsiteX1" fmla="*/ 5688867 w 5688867"/>
              <a:gd name="connsiteY1" fmla="*/ 19611 h 1567464"/>
              <a:gd name="connsiteX2" fmla="*/ 4211760 w 5688867"/>
              <a:gd name="connsiteY2" fmla="*/ 1564859 h 1567464"/>
              <a:gd name="connsiteX3" fmla="*/ 245 w 5688867"/>
              <a:gd name="connsiteY3" fmla="*/ 1567464 h 1567464"/>
              <a:gd name="connsiteX4" fmla="*/ 897 w 5688867"/>
              <a:gd name="connsiteY4" fmla="*/ 21564 h 1567464"/>
              <a:gd name="connsiteX0" fmla="*/ 897 w 5688867"/>
              <a:gd name="connsiteY0" fmla="*/ 1953 h 1547853"/>
              <a:gd name="connsiteX1" fmla="*/ 5688867 w 5688867"/>
              <a:gd name="connsiteY1" fmla="*/ 0 h 1547853"/>
              <a:gd name="connsiteX2" fmla="*/ 4211760 w 5688867"/>
              <a:gd name="connsiteY2" fmla="*/ 1545248 h 1547853"/>
              <a:gd name="connsiteX3" fmla="*/ 245 w 5688867"/>
              <a:gd name="connsiteY3" fmla="*/ 1547853 h 1547853"/>
              <a:gd name="connsiteX4" fmla="*/ 897 w 5688867"/>
              <a:gd name="connsiteY4" fmla="*/ 1953 h 1547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88867" h="1547853">
                <a:moveTo>
                  <a:pt x="897" y="1953"/>
                </a:moveTo>
                <a:lnTo>
                  <a:pt x="5688867" y="0"/>
                </a:lnTo>
                <a:lnTo>
                  <a:pt x="4211760" y="1545248"/>
                </a:lnTo>
                <a:lnTo>
                  <a:pt x="245" y="1547853"/>
                </a:lnTo>
                <a:cubicBezTo>
                  <a:pt x="3067" y="1098767"/>
                  <a:pt x="-1925" y="451039"/>
                  <a:pt x="897" y="1953"/>
                </a:cubicBezTo>
                <a:close/>
              </a:path>
            </a:pathLst>
          </a:custGeom>
          <a:solidFill>
            <a:srgbClr val="009A44"/>
          </a:solidFill>
        </p:spPr>
        <p:txBody>
          <a:bodyPr lIns="457200" tIns="457200" rIns="457200" bIns="457200" anchor="ctr" anchorCtr="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 a caption here.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63C960-7E6E-7F81-044A-B3FD1B6BDC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18998" y="177271"/>
            <a:ext cx="1069848" cy="457200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4129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4176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Screen Photo (No Caption)">
    <p:bg>
      <p:bgPr>
        <a:pattFill prst="lgCheck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>
            <a:extLst>
              <a:ext uri="{FF2B5EF4-FFF2-40B4-BE49-F238E27FC236}">
                <a16:creationId xmlns:a16="http://schemas.microsoft.com/office/drawing/2014/main" id="{39E45145-5B66-B988-4223-AD4C0F7709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479233"/>
            <a:ext cx="12192000" cy="457200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 meet accessibility standards, please add slide title here.</a:t>
            </a:r>
          </a:p>
        </p:txBody>
      </p:sp>
      <p:sp>
        <p:nvSpPr>
          <p:cNvPr id="17" name="Picture Placeholder">
            <a:extLst>
              <a:ext uri="{FF2B5EF4-FFF2-40B4-BE49-F238E27FC236}">
                <a16:creationId xmlns:a16="http://schemas.microsoft.com/office/drawing/2014/main" id="{F8ABDF81-39C6-4BC3-92BB-D919525449E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lIns="0" tIns="0" rIns="0" bIns="548640" anchor="ctr" anchorCtr="1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insert picture for file</a:t>
            </a:r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B513FAF9-B947-8A3B-04F5-AE4B67ACBA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18998" y="177271"/>
            <a:ext cx="1069848" cy="457200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3444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Gride with Cap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>
            <a:extLst>
              <a:ext uri="{FF2B5EF4-FFF2-40B4-BE49-F238E27FC236}">
                <a16:creationId xmlns:a16="http://schemas.microsoft.com/office/drawing/2014/main" id="{3EB8E8E5-6664-722B-89BE-54B7720BC9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59" y="-467050"/>
            <a:ext cx="12178540" cy="458584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meet accessibility standards, please add slide title here.</a:t>
            </a:r>
            <a:endParaRPr lang="en-US" dirty="0"/>
          </a:p>
        </p:txBody>
      </p:sp>
      <p:sp>
        <p:nvSpPr>
          <p:cNvPr id="18" name="Picture Placeholder">
            <a:extLst>
              <a:ext uri="{FF2B5EF4-FFF2-40B4-BE49-F238E27FC236}">
                <a16:creationId xmlns:a16="http://schemas.microsoft.com/office/drawing/2014/main" id="{49EF7AC0-B0F1-A857-6D45-E1EFB7590FC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6053328" cy="567613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lIns="0" tIns="0" rIns="0" bIns="548640" anchor="ctr" anchorCtr="1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insert picture from file</a:t>
            </a:r>
          </a:p>
        </p:txBody>
      </p:sp>
      <p:sp>
        <p:nvSpPr>
          <p:cNvPr id="11" name="Photo Caption">
            <a:extLst>
              <a:ext uri="{FF2B5EF4-FFF2-40B4-BE49-F238E27FC236}">
                <a16:creationId xmlns:a16="http://schemas.microsoft.com/office/drawing/2014/main" id="{5CC29759-DC98-C538-38EA-B65559EF2CF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5669280"/>
            <a:ext cx="6053328" cy="1188720"/>
          </a:xfrm>
          <a:prstGeom prst="rect">
            <a:avLst/>
          </a:prstGeom>
          <a:solidFill>
            <a:srgbClr val="009A44"/>
          </a:solidFill>
        </p:spPr>
        <p:txBody>
          <a:bodyPr wrap="square" lIns="457200" tIns="91440" rIns="457200" bIns="91440" anchor="ctr" anchorCtr="0">
            <a:noAutofit/>
          </a:bodyPr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a caption here.</a:t>
            </a:r>
          </a:p>
        </p:txBody>
      </p:sp>
      <p:sp>
        <p:nvSpPr>
          <p:cNvPr id="19" name="Picture Placeholder">
            <a:extLst>
              <a:ext uri="{FF2B5EF4-FFF2-40B4-BE49-F238E27FC236}">
                <a16:creationId xmlns:a16="http://schemas.microsoft.com/office/drawing/2014/main" id="{070A644D-5255-A5EE-2A22-363F29A955C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38672" y="0"/>
            <a:ext cx="6053328" cy="567613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lIns="0" tIns="0" rIns="0" bIns="548640" anchor="ctr" anchorCtr="1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insert picture from file</a:t>
            </a:r>
          </a:p>
        </p:txBody>
      </p:sp>
      <p:sp>
        <p:nvSpPr>
          <p:cNvPr id="20" name="Photo Caption">
            <a:extLst>
              <a:ext uri="{FF2B5EF4-FFF2-40B4-BE49-F238E27FC236}">
                <a16:creationId xmlns:a16="http://schemas.microsoft.com/office/drawing/2014/main" id="{1AEC44C4-CDBC-B5FC-E1AD-A59D8937AC4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38672" y="5669280"/>
            <a:ext cx="6053328" cy="1188720"/>
          </a:xfrm>
          <a:prstGeom prst="rect">
            <a:avLst/>
          </a:prstGeom>
          <a:solidFill>
            <a:srgbClr val="009A44"/>
          </a:solidFill>
        </p:spPr>
        <p:txBody>
          <a:bodyPr wrap="square" lIns="457200" tIns="91440" rIns="457200" bIns="91440" anchor="ctr" anchorCtr="1">
            <a:noAutofit/>
          </a:bodyPr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Add a caption here.</a:t>
            </a:r>
          </a:p>
        </p:txBody>
      </p:sp>
    </p:spTree>
    <p:extLst>
      <p:ext uri="{BB962C8B-B14F-4D97-AF65-F5344CB8AC3E}">
        <p14:creationId xmlns:p14="http://schemas.microsoft.com/office/powerpoint/2010/main" val="11255736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Presentation Title (1-Line Head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">
            <a:extLst>
              <a:ext uri="{FF2B5EF4-FFF2-40B4-BE49-F238E27FC236}">
                <a16:creationId xmlns:a16="http://schemas.microsoft.com/office/drawing/2014/main" id="{4641C423-8924-3023-9AAB-6A69F4C6C7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3249058"/>
            <a:ext cx="10972799" cy="885039"/>
          </a:xfrm>
          <a:prstGeom prst="rect">
            <a:avLst/>
          </a:prstGeom>
        </p:spPr>
        <p:txBody>
          <a:bodyPr wrap="none" lIns="0" tIns="182880" rIns="0" bIns="0" anchor="ctr" anchorCtr="0">
            <a:noAutofit/>
          </a:bodyPr>
          <a:lstStyle>
            <a:lvl1pPr algn="ctr">
              <a:defRPr sz="5400" spc="60" baseline="0">
                <a:latin typeface="Oswald" panose="02000503000000000000" pitchFamily="2" charset="0"/>
              </a:defRPr>
            </a:lvl1pPr>
          </a:lstStyle>
          <a:p>
            <a:r>
              <a:rPr lang="en-US" dirty="0"/>
              <a:t>1-Line Presentation Title</a:t>
            </a:r>
          </a:p>
        </p:txBody>
      </p:sp>
      <p:sp>
        <p:nvSpPr>
          <p:cNvPr id="2" name="Subtitle">
            <a:extLst>
              <a:ext uri="{FF2B5EF4-FFF2-40B4-BE49-F238E27FC236}">
                <a16:creationId xmlns:a16="http://schemas.microsoft.com/office/drawing/2014/main" id="{FE852ED1-E415-C65F-511C-B321FAB101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4160707"/>
            <a:ext cx="10972800" cy="385893"/>
          </a:xfrm>
          <a:prstGeom prst="rect">
            <a:avLst/>
          </a:prstGeom>
        </p:spPr>
        <p:txBody>
          <a:bodyPr wrap="square" lIns="0" tIns="91440" rIns="0" bIns="0" anchor="ctr" anchorCtr="0">
            <a:noAutofit/>
          </a:bodyPr>
          <a:lstStyle>
            <a:lvl1pPr algn="ctr">
              <a:lnSpc>
                <a:spcPct val="70000"/>
              </a:lnSpc>
              <a:spcBef>
                <a:spcPts val="600"/>
              </a:spcBef>
              <a:defRPr sz="2800" b="0" i="0" spc="30" baseline="0">
                <a:latin typeface="NimbusRomNo9L" pitchFamily="2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pic>
        <p:nvPicPr>
          <p:cNvPr id="6" name="White Slashes">
            <a:extLst>
              <a:ext uri="{FF2B5EF4-FFF2-40B4-BE49-F238E27FC236}">
                <a16:creationId xmlns:a16="http://schemas.microsoft.com/office/drawing/2014/main" id="{7EA7D53E-D4F7-746B-222E-5EE9C252C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421091" y="5943600"/>
            <a:ext cx="2770909" cy="914400"/>
          </a:xfrm>
          <a:prstGeom prst="rect">
            <a:avLst/>
          </a:prstGeom>
        </p:spPr>
      </p:pic>
      <p:pic>
        <p:nvPicPr>
          <p:cNvPr id="5" name="Graphic" descr="The University of North Dakota logo.">
            <a:extLst>
              <a:ext uri="{FF2B5EF4-FFF2-40B4-BE49-F238E27FC236}">
                <a16:creationId xmlns:a16="http://schemas.microsoft.com/office/drawing/2014/main" id="{31907CEE-0334-1977-C514-B38AAEFBDA8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920663"/>
            <a:ext cx="6101542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2053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" userDrawn="1">
          <p15:clr>
            <a:srgbClr val="FBAE40"/>
          </p15:clr>
        </p15:guide>
        <p15:guide id="3" pos="7296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Gride (No Captions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>
            <a:extLst>
              <a:ext uri="{FF2B5EF4-FFF2-40B4-BE49-F238E27FC236}">
                <a16:creationId xmlns:a16="http://schemas.microsoft.com/office/drawing/2014/main" id="{3EB8E8E5-6664-722B-89BE-54B7720BC9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59" y="-467050"/>
            <a:ext cx="12178540" cy="458584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meet accessibility standards, please add slide title here.</a:t>
            </a:r>
            <a:endParaRPr lang="en-US" dirty="0"/>
          </a:p>
        </p:txBody>
      </p:sp>
      <p:sp>
        <p:nvSpPr>
          <p:cNvPr id="18" name="Picture Placeholder">
            <a:extLst>
              <a:ext uri="{FF2B5EF4-FFF2-40B4-BE49-F238E27FC236}">
                <a16:creationId xmlns:a16="http://schemas.microsoft.com/office/drawing/2014/main" id="{49EF7AC0-B0F1-A857-6D45-E1EFB7590FC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6053328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lIns="0" tIns="0" rIns="0" bIns="548640" anchor="ctr" anchorCtr="1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insert picture from file</a:t>
            </a:r>
          </a:p>
        </p:txBody>
      </p:sp>
      <p:sp>
        <p:nvSpPr>
          <p:cNvPr id="19" name="Picture Placeholder">
            <a:extLst>
              <a:ext uri="{FF2B5EF4-FFF2-40B4-BE49-F238E27FC236}">
                <a16:creationId xmlns:a16="http://schemas.microsoft.com/office/drawing/2014/main" id="{070A644D-5255-A5EE-2A22-363F29A955C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38672" y="0"/>
            <a:ext cx="6053328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lIns="0" tIns="0" rIns="0" bIns="548640" anchor="ctr" anchorCtr="1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insert picture from file</a:t>
            </a:r>
          </a:p>
        </p:txBody>
      </p:sp>
    </p:spTree>
    <p:extLst>
      <p:ext uri="{BB962C8B-B14F-4D97-AF65-F5344CB8AC3E}">
        <p14:creationId xmlns:p14="http://schemas.microsoft.com/office/powerpoint/2010/main" val="13501028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Gride with Capti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36D3D9B9-101C-5CA2-78A3-C2515535C5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192" y="-457199"/>
            <a:ext cx="12177808" cy="457200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meet accessibility standards, please add a title here.</a:t>
            </a:r>
            <a:endParaRPr lang="en-US" dirty="0"/>
          </a:p>
        </p:txBody>
      </p:sp>
      <p:sp>
        <p:nvSpPr>
          <p:cNvPr id="13" name="Picture Placeholder">
            <a:extLst>
              <a:ext uri="{FF2B5EF4-FFF2-40B4-BE49-F238E27FC236}">
                <a16:creationId xmlns:a16="http://schemas.microsoft.com/office/drawing/2014/main" id="{A09F099B-B1C8-FDB6-8B25-75ED0872F75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4005072" cy="566617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lIns="0" tIns="0" rIns="0" bIns="1005840" anchor="ctr" anchorCtr="1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insert </a:t>
            </a:r>
            <a:br>
              <a:rPr lang="en-US" dirty="0"/>
            </a:br>
            <a:r>
              <a:rPr lang="en-US" dirty="0"/>
              <a:t>picture from file</a:t>
            </a:r>
          </a:p>
        </p:txBody>
      </p:sp>
      <p:sp>
        <p:nvSpPr>
          <p:cNvPr id="14" name="Photo Caption">
            <a:extLst>
              <a:ext uri="{FF2B5EF4-FFF2-40B4-BE49-F238E27FC236}">
                <a16:creationId xmlns:a16="http://schemas.microsoft.com/office/drawing/2014/main" id="{C182BB83-A762-31EE-4D8C-2B570351BA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5660136"/>
            <a:ext cx="4005072" cy="1197864"/>
          </a:xfrm>
          <a:prstGeom prst="rect">
            <a:avLst/>
          </a:prstGeom>
          <a:solidFill>
            <a:srgbClr val="009A44"/>
          </a:solidFill>
        </p:spPr>
        <p:txBody>
          <a:bodyPr wrap="square" lIns="274320" tIns="182880" rIns="274320" bIns="182880" anchor="ctr" anchorCtr="1">
            <a:noAutofit/>
          </a:bodyPr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Add a caption here.</a:t>
            </a:r>
          </a:p>
        </p:txBody>
      </p:sp>
      <p:sp>
        <p:nvSpPr>
          <p:cNvPr id="17" name="Picture Placeholder">
            <a:extLst>
              <a:ext uri="{FF2B5EF4-FFF2-40B4-BE49-F238E27FC236}">
                <a16:creationId xmlns:a16="http://schemas.microsoft.com/office/drawing/2014/main" id="{9BB7C376-CA85-B44F-6871-C377C7D560FA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093464" y="0"/>
            <a:ext cx="4005072" cy="566617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lIns="0" tIns="0" rIns="0" bIns="1005840" anchor="ctr" anchorCtr="1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insert </a:t>
            </a:r>
            <a:br>
              <a:rPr lang="en-US" dirty="0"/>
            </a:br>
            <a:r>
              <a:rPr lang="en-US" dirty="0"/>
              <a:t>picture from file</a:t>
            </a:r>
          </a:p>
        </p:txBody>
      </p:sp>
      <p:sp>
        <p:nvSpPr>
          <p:cNvPr id="18" name="Photo Caption">
            <a:extLst>
              <a:ext uri="{FF2B5EF4-FFF2-40B4-BE49-F238E27FC236}">
                <a16:creationId xmlns:a16="http://schemas.microsoft.com/office/drawing/2014/main" id="{9FAE4461-6754-8360-11B9-F64EFF429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093464" y="5660136"/>
            <a:ext cx="4005072" cy="1197864"/>
          </a:xfrm>
          <a:prstGeom prst="rect">
            <a:avLst/>
          </a:prstGeom>
          <a:solidFill>
            <a:srgbClr val="009A44"/>
          </a:solidFill>
        </p:spPr>
        <p:txBody>
          <a:bodyPr wrap="square" lIns="274320" tIns="182880" rIns="274320" bIns="182880" anchor="ctr" anchorCtr="1">
            <a:noAutofit/>
          </a:bodyPr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Add a caption here.</a:t>
            </a:r>
          </a:p>
        </p:txBody>
      </p:sp>
      <p:sp>
        <p:nvSpPr>
          <p:cNvPr id="15" name="Picture Placeholder">
            <a:extLst>
              <a:ext uri="{FF2B5EF4-FFF2-40B4-BE49-F238E27FC236}">
                <a16:creationId xmlns:a16="http://schemas.microsoft.com/office/drawing/2014/main" id="{2D6C2696-2CDD-6FFB-91B4-7E5D62212C4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86928" y="0"/>
            <a:ext cx="4005072" cy="566617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lIns="0" tIns="0" rIns="0" bIns="1005840" anchor="ctr" anchorCtr="1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insert </a:t>
            </a:r>
            <a:br>
              <a:rPr lang="en-US" dirty="0"/>
            </a:br>
            <a:r>
              <a:rPr lang="en-US" dirty="0"/>
              <a:t>picture from file</a:t>
            </a:r>
          </a:p>
        </p:txBody>
      </p:sp>
      <p:sp>
        <p:nvSpPr>
          <p:cNvPr id="16" name="Photo Caption">
            <a:extLst>
              <a:ext uri="{FF2B5EF4-FFF2-40B4-BE49-F238E27FC236}">
                <a16:creationId xmlns:a16="http://schemas.microsoft.com/office/drawing/2014/main" id="{07D30A4E-76F9-6914-BABC-38DF58232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86928" y="5660136"/>
            <a:ext cx="4005072" cy="1197864"/>
          </a:xfrm>
          <a:prstGeom prst="rect">
            <a:avLst/>
          </a:prstGeom>
          <a:solidFill>
            <a:srgbClr val="009A44"/>
          </a:solidFill>
        </p:spPr>
        <p:txBody>
          <a:bodyPr wrap="square" lIns="274320" tIns="182880" rIns="274320" bIns="182880" anchor="ctr" anchorCtr="1">
            <a:noAutofit/>
          </a:bodyPr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Add a caption here.</a:t>
            </a:r>
          </a:p>
        </p:txBody>
      </p:sp>
    </p:spTree>
    <p:extLst>
      <p:ext uri="{BB962C8B-B14F-4D97-AF65-F5344CB8AC3E}">
        <p14:creationId xmlns:p14="http://schemas.microsoft.com/office/powerpoint/2010/main" val="1925603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Grid (No Captions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36D3D9B9-101C-5CA2-78A3-C2515535C5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192" y="-457199"/>
            <a:ext cx="12177808" cy="457200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meet accessibility standards, please add a title here.</a:t>
            </a:r>
            <a:endParaRPr lang="en-US" dirty="0"/>
          </a:p>
        </p:txBody>
      </p:sp>
      <p:sp>
        <p:nvSpPr>
          <p:cNvPr id="13" name="Picture Placeholder">
            <a:extLst>
              <a:ext uri="{FF2B5EF4-FFF2-40B4-BE49-F238E27FC236}">
                <a16:creationId xmlns:a16="http://schemas.microsoft.com/office/drawing/2014/main" id="{A09F099B-B1C8-FDB6-8B25-75ED0872F75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4005072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lIns="0" tIns="0" rIns="0" bIns="1005840" anchor="ctr" anchorCtr="1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insert </a:t>
            </a:r>
            <a:br>
              <a:rPr lang="en-US" dirty="0"/>
            </a:br>
            <a:r>
              <a:rPr lang="en-US" dirty="0"/>
              <a:t>picture from file</a:t>
            </a:r>
          </a:p>
        </p:txBody>
      </p:sp>
      <p:sp>
        <p:nvSpPr>
          <p:cNvPr id="17" name="Picture Placeholder">
            <a:extLst>
              <a:ext uri="{FF2B5EF4-FFF2-40B4-BE49-F238E27FC236}">
                <a16:creationId xmlns:a16="http://schemas.microsoft.com/office/drawing/2014/main" id="{9BB7C376-CA85-B44F-6871-C377C7D560FA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093464" y="0"/>
            <a:ext cx="4005072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lIns="0" tIns="0" rIns="0" bIns="1005840" anchor="ctr" anchorCtr="1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insert </a:t>
            </a:r>
            <a:br>
              <a:rPr lang="en-US" dirty="0"/>
            </a:br>
            <a:r>
              <a:rPr lang="en-US" dirty="0"/>
              <a:t>picture from file</a:t>
            </a:r>
          </a:p>
        </p:txBody>
      </p:sp>
      <p:sp>
        <p:nvSpPr>
          <p:cNvPr id="15" name="Picture Placeholder">
            <a:extLst>
              <a:ext uri="{FF2B5EF4-FFF2-40B4-BE49-F238E27FC236}">
                <a16:creationId xmlns:a16="http://schemas.microsoft.com/office/drawing/2014/main" id="{2D6C2696-2CDD-6FFB-91B4-7E5D62212C4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86928" y="0"/>
            <a:ext cx="4005072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lIns="0" tIns="0" rIns="0" bIns="1005840" anchor="ctr" anchorCtr="1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insert </a:t>
            </a:r>
            <a:br>
              <a:rPr lang="en-US" dirty="0"/>
            </a:br>
            <a:r>
              <a:rPr lang="en-US" dirty="0"/>
              <a:t>picture from file</a:t>
            </a:r>
          </a:p>
        </p:txBody>
      </p:sp>
    </p:spTree>
    <p:extLst>
      <p:ext uri="{BB962C8B-B14F-4D97-AF65-F5344CB8AC3E}">
        <p14:creationId xmlns:p14="http://schemas.microsoft.com/office/powerpoint/2010/main" val="6299472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Title">
            <a:extLst>
              <a:ext uri="{FF2B5EF4-FFF2-40B4-BE49-F238E27FC236}">
                <a16:creationId xmlns:a16="http://schemas.microsoft.com/office/drawing/2014/main" id="{653B055C-190D-424B-A036-1529EC688B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2675" y="0"/>
            <a:ext cx="9144000" cy="914400"/>
          </a:xfrm>
          <a:prstGeom prst="rect">
            <a:avLst/>
          </a:prstGeom>
        </p:spPr>
        <p:txBody>
          <a:bodyPr lIns="0" tIns="137160" rIns="0" bIns="0" anchor="ctr"/>
          <a:lstStyle>
            <a:lvl1pPr>
              <a:defRPr sz="3600" b="0" spc="60" baseline="0">
                <a:solidFill>
                  <a:schemeClr val="bg1"/>
                </a:solidFill>
                <a:latin typeface="Oswald" panose="02000503000000000000" pitchFamily="2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4" name="Chart Placeholder">
            <a:extLst>
              <a:ext uri="{FF2B5EF4-FFF2-40B4-BE49-F238E27FC236}">
                <a16:creationId xmlns:a16="http://schemas.microsoft.com/office/drawing/2014/main" id="{42E07315-A7E2-07BE-C4ED-FDCF18777426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685800" y="1371600"/>
            <a:ext cx="10820400" cy="50292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bIns="1005840" anchor="ctr" anchorCtr="1"/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graph</a:t>
            </a:r>
          </a:p>
        </p:txBody>
      </p:sp>
    </p:spTree>
    <p:extLst>
      <p:ext uri="{BB962C8B-B14F-4D97-AF65-F5344CB8AC3E}">
        <p14:creationId xmlns:p14="http://schemas.microsoft.com/office/powerpoint/2010/main" val="2873635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4032" userDrawn="1">
          <p15:clr>
            <a:srgbClr val="FBAE40"/>
          </p15:clr>
        </p15:guide>
        <p15:guide id="3" orient="horz" pos="864" userDrawn="1">
          <p15:clr>
            <a:srgbClr val="FBAE40"/>
          </p15:clr>
        </p15:guide>
        <p15:guide id="4" pos="432" userDrawn="1">
          <p15:clr>
            <a:srgbClr val="FBAE40"/>
          </p15:clr>
        </p15:guide>
        <p15:guide id="5" pos="7248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Content and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>
            <a:extLst>
              <a:ext uri="{FF2B5EF4-FFF2-40B4-BE49-F238E27FC236}">
                <a16:creationId xmlns:a16="http://schemas.microsoft.com/office/drawing/2014/main" id="{F6C03FAF-8E94-240D-F340-DFD3CCC2F0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2674" y="-2894"/>
            <a:ext cx="9144000" cy="914400"/>
          </a:xfrm>
          <a:prstGeom prst="rect">
            <a:avLst/>
          </a:prstGeom>
        </p:spPr>
        <p:txBody>
          <a:bodyPr lIns="0" tIns="137160" rIns="0" bIns="0" anchor="ctr"/>
          <a:lstStyle>
            <a:lvl1pPr>
              <a:defRPr sz="3600" b="0" spc="60" baseline="0">
                <a:solidFill>
                  <a:schemeClr val="bg1"/>
                </a:solidFill>
                <a:latin typeface="Oswald" panose="02000503000000000000" pitchFamily="2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5" name="Chart Placeholder">
            <a:extLst>
              <a:ext uri="{FF2B5EF4-FFF2-40B4-BE49-F238E27FC236}">
                <a16:creationId xmlns:a16="http://schemas.microsoft.com/office/drawing/2014/main" id="{89FD63C8-A6E1-9D8E-3147-40D56B26B824}"/>
              </a:ext>
            </a:extLst>
          </p:cNvPr>
          <p:cNvSpPr>
            <a:spLocks noGrp="1"/>
          </p:cNvSpPr>
          <p:nvPr>
            <p:ph type="chart" sz="quarter" idx="12" hasCustomPrompt="1"/>
          </p:nvPr>
        </p:nvSpPr>
        <p:spPr>
          <a:xfrm>
            <a:off x="685800" y="1371600"/>
            <a:ext cx="5849655" cy="5029202"/>
          </a:xfrm>
          <a:prstGeom prst="rect">
            <a:avLst/>
          </a:prstGeom>
          <a:solidFill>
            <a:srgbClr val="D1CECF"/>
          </a:solidFill>
        </p:spPr>
        <p:txBody>
          <a:bodyPr tIns="91440" bIns="822960" anchor="ctr" anchorCtr="1"/>
          <a:lstStyle>
            <a:lvl1pPr marL="0" indent="0">
              <a:buNone/>
              <a:defRPr sz="1800"/>
            </a:lvl1pPr>
          </a:lstStyle>
          <a:p>
            <a:r>
              <a:rPr lang="en-US" dirty="0"/>
              <a:t>Click icon to add graph</a:t>
            </a:r>
          </a:p>
        </p:txBody>
      </p:sp>
      <p:sp>
        <p:nvSpPr>
          <p:cNvPr id="4" name="Body Copy">
            <a:extLst>
              <a:ext uri="{FF2B5EF4-FFF2-40B4-BE49-F238E27FC236}">
                <a16:creationId xmlns:a16="http://schemas.microsoft.com/office/drawing/2014/main" id="{22B74BBB-6B10-9ACF-8FE0-CE8852DE59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21255" y="1371600"/>
            <a:ext cx="4284945" cy="502920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ts val="3080"/>
              </a:lnSpc>
              <a:buNone/>
              <a:defRPr sz="2400"/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42544217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32" userDrawn="1">
          <p15:clr>
            <a:srgbClr val="FBAE40"/>
          </p15:clr>
        </p15:guide>
        <p15:guide id="2" orient="horz" pos="864" userDrawn="1">
          <p15:clr>
            <a:srgbClr val="FBAE40"/>
          </p15:clr>
        </p15:guide>
        <p15:guide id="3" pos="7248" userDrawn="1">
          <p15:clr>
            <a:srgbClr val="FBAE40"/>
          </p15:clr>
        </p15:guide>
        <p15:guide id="4" orient="horz" pos="4032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Title">
            <a:extLst>
              <a:ext uri="{FF2B5EF4-FFF2-40B4-BE49-F238E27FC236}">
                <a16:creationId xmlns:a16="http://schemas.microsoft.com/office/drawing/2014/main" id="{214D917F-6A60-32DF-91A3-BCD7AEA10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799" y="0"/>
            <a:ext cx="9144000" cy="914400"/>
          </a:xfrm>
          <a:prstGeom prst="rect">
            <a:avLst/>
          </a:prstGeom>
        </p:spPr>
        <p:txBody>
          <a:bodyPr lIns="0" tIns="137160" rIns="0" bIns="0" anchor="ctr"/>
          <a:lstStyle>
            <a:lvl1pPr>
              <a:defRPr sz="3600" b="0" spc="60" baseline="0">
                <a:solidFill>
                  <a:schemeClr val="bg1"/>
                </a:solidFill>
                <a:latin typeface="Oswald" panose="02000503000000000000" pitchFamily="2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21" name="Table Placeholder">
            <a:extLst>
              <a:ext uri="{FF2B5EF4-FFF2-40B4-BE49-F238E27FC236}">
                <a16:creationId xmlns:a16="http://schemas.microsoft.com/office/drawing/2014/main" id="{8D2C99A7-182E-A920-70F2-9E6C0DC900A2}"/>
              </a:ext>
            </a:extLst>
          </p:cNvPr>
          <p:cNvSpPr>
            <a:spLocks noGrp="1"/>
          </p:cNvSpPr>
          <p:nvPr>
            <p:ph type="tbl" sz="quarter" idx="12" hasCustomPrompt="1"/>
          </p:nvPr>
        </p:nvSpPr>
        <p:spPr>
          <a:xfrm>
            <a:off x="685799" y="1371600"/>
            <a:ext cx="10820401" cy="5029201"/>
          </a:xfrm>
          <a:prstGeom prst="rect">
            <a:avLst/>
          </a:prstGeom>
          <a:solidFill>
            <a:srgbClr val="D1CECF"/>
          </a:solidFill>
        </p:spPr>
        <p:txBody>
          <a:bodyPr bIns="822960" anchor="ctr" anchorCtr="1"/>
          <a:lstStyle>
            <a:lvl1pPr>
              <a:defRPr sz="1800"/>
            </a:lvl1pPr>
          </a:lstStyle>
          <a:p>
            <a:r>
              <a:rPr lang="en-US" dirty="0"/>
              <a:t>Click to add table</a:t>
            </a:r>
          </a:p>
        </p:txBody>
      </p:sp>
    </p:spTree>
    <p:extLst>
      <p:ext uri="{BB962C8B-B14F-4D97-AF65-F5344CB8AC3E}">
        <p14:creationId xmlns:p14="http://schemas.microsoft.com/office/powerpoint/2010/main" val="37777212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32" userDrawn="1">
          <p15:clr>
            <a:srgbClr val="FBAE40"/>
          </p15:clr>
        </p15:guide>
        <p15:guide id="2" pos="7248" userDrawn="1">
          <p15:clr>
            <a:srgbClr val="FBAE40"/>
          </p15:clr>
        </p15:guide>
        <p15:guide id="3" orient="horz" pos="4032" userDrawn="1">
          <p15:clr>
            <a:srgbClr val="FBAE40"/>
          </p15:clr>
        </p15:guide>
        <p15:guide id="4" orient="horz" pos="864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line, Content and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>
            <a:extLst>
              <a:ext uri="{FF2B5EF4-FFF2-40B4-BE49-F238E27FC236}">
                <a16:creationId xmlns:a16="http://schemas.microsoft.com/office/drawing/2014/main" id="{F6C03FAF-8E94-240D-F340-DFD3CCC2F0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2674" y="-1"/>
            <a:ext cx="9144000" cy="914400"/>
          </a:xfrm>
          <a:prstGeom prst="rect">
            <a:avLst/>
          </a:prstGeom>
        </p:spPr>
        <p:txBody>
          <a:bodyPr lIns="0" tIns="137160" rIns="0" bIns="0" anchor="ctr"/>
          <a:lstStyle>
            <a:lvl1pPr>
              <a:defRPr sz="3600" b="0" spc="60" baseline="0">
                <a:solidFill>
                  <a:schemeClr val="bg1"/>
                </a:solidFill>
                <a:latin typeface="Oswald" panose="02000503000000000000" pitchFamily="2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2" name="Table Placeholder">
            <a:extLst>
              <a:ext uri="{FF2B5EF4-FFF2-40B4-BE49-F238E27FC236}">
                <a16:creationId xmlns:a16="http://schemas.microsoft.com/office/drawing/2014/main" id="{198F3F17-C031-F337-750A-76A16B64CADA}"/>
              </a:ext>
            </a:extLst>
          </p:cNvPr>
          <p:cNvSpPr>
            <a:spLocks noGrp="1"/>
          </p:cNvSpPr>
          <p:nvPr>
            <p:ph type="tbl" sz="quarter" idx="12" hasCustomPrompt="1"/>
          </p:nvPr>
        </p:nvSpPr>
        <p:spPr>
          <a:xfrm>
            <a:off x="685799" y="1371600"/>
            <a:ext cx="5852160" cy="502920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bIns="1005840" anchor="ctr" anchorCtr="1"/>
          <a:lstStyle>
            <a:lvl1pPr>
              <a:defRPr sz="1800"/>
            </a:lvl1pPr>
          </a:lstStyle>
          <a:p>
            <a:r>
              <a:rPr lang="en-US" dirty="0"/>
              <a:t>Click icon to add a table</a:t>
            </a:r>
          </a:p>
        </p:txBody>
      </p:sp>
      <p:sp>
        <p:nvSpPr>
          <p:cNvPr id="4" name="Body Copy">
            <a:extLst>
              <a:ext uri="{FF2B5EF4-FFF2-40B4-BE49-F238E27FC236}">
                <a16:creationId xmlns:a16="http://schemas.microsoft.com/office/drawing/2014/main" id="{22B74BBB-6B10-9ACF-8FE0-CE8852DE59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23759" y="1378475"/>
            <a:ext cx="4282441" cy="502920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ts val="3080"/>
              </a:lnSpc>
              <a:buNone/>
              <a:defRPr sz="2400"/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28183575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32" userDrawn="1">
          <p15:clr>
            <a:srgbClr val="FBAE40"/>
          </p15:clr>
        </p15:guide>
        <p15:guide id="2" orient="horz" pos="864" userDrawn="1">
          <p15:clr>
            <a:srgbClr val="FBAE40"/>
          </p15:clr>
        </p15:guide>
        <p15:guide id="3" pos="7248" userDrawn="1">
          <p15:clr>
            <a:srgbClr val="FBAE40"/>
          </p15:clr>
        </p15:guide>
        <p15:guide id="4" orient="horz" pos="4032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(1-Line Head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>
            <a:extLst>
              <a:ext uri="{FF2B5EF4-FFF2-40B4-BE49-F238E27FC236}">
                <a16:creationId xmlns:a16="http://schemas.microsoft.com/office/drawing/2014/main" id="{33058BD3-9540-097A-2B66-BB80689C52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4310692"/>
            <a:ext cx="10972799" cy="502837"/>
          </a:xfrm>
          <a:prstGeom prst="rect">
            <a:avLst/>
          </a:prstGeom>
        </p:spPr>
        <p:txBody>
          <a:bodyPr tIns="182880" anchor="ctr"/>
          <a:lstStyle>
            <a:lvl1pPr algn="ctr">
              <a:defRPr sz="3600" b="0" spc="60" baseline="0">
                <a:solidFill>
                  <a:schemeClr val="bg1"/>
                </a:solidFill>
                <a:latin typeface="Oswald" panose="02000503000000000000" pitchFamily="2" charset="0"/>
              </a:defRPr>
            </a:lvl1pPr>
          </a:lstStyle>
          <a:p>
            <a:r>
              <a:rPr lang="en-US" dirty="0"/>
              <a:t>1-Line End Slide Title</a:t>
            </a:r>
          </a:p>
        </p:txBody>
      </p:sp>
      <p:pic>
        <p:nvPicPr>
          <p:cNvPr id="4" name="UND Logo" descr="The University of North Dakota logo.">
            <a:extLst>
              <a:ext uri="{FF2B5EF4-FFF2-40B4-BE49-F238E27FC236}">
                <a16:creationId xmlns:a16="http://schemas.microsoft.com/office/drawing/2014/main" id="{6795186E-8A23-E7C9-DE9D-F4C2D611DC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30218" y="1895928"/>
            <a:ext cx="2731563" cy="273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2807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pos="7296" userDrawn="1">
          <p15:clr>
            <a:srgbClr val="FBAE40"/>
          </p15:clr>
        </p15:guide>
        <p15:guide id="9" pos="384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(2-Line Head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>
            <a:extLst>
              <a:ext uri="{FF2B5EF4-FFF2-40B4-BE49-F238E27FC236}">
                <a16:creationId xmlns:a16="http://schemas.microsoft.com/office/drawing/2014/main" id="{33058BD3-9540-097A-2B66-BB80689C52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4101685"/>
            <a:ext cx="10972799" cy="1051612"/>
          </a:xfrm>
          <a:prstGeom prst="rect">
            <a:avLst/>
          </a:prstGeom>
        </p:spPr>
        <p:txBody>
          <a:bodyPr tIns="182880" anchor="ctr"/>
          <a:lstStyle>
            <a:lvl1pPr algn="ctr">
              <a:defRPr sz="3600" b="0" spc="60" baseline="0">
                <a:solidFill>
                  <a:schemeClr val="bg1"/>
                </a:solidFill>
                <a:latin typeface="Oswald" panose="02000503000000000000" pitchFamily="2" charset="0"/>
              </a:defRPr>
            </a:lvl1pPr>
          </a:lstStyle>
          <a:p>
            <a:r>
              <a:rPr lang="en-US" dirty="0"/>
              <a:t>2-Line</a:t>
            </a:r>
            <a:br>
              <a:rPr lang="en-US" dirty="0"/>
            </a:br>
            <a:r>
              <a:rPr lang="en-US" dirty="0"/>
              <a:t>End Slide Title</a:t>
            </a:r>
          </a:p>
        </p:txBody>
      </p:sp>
      <p:pic>
        <p:nvPicPr>
          <p:cNvPr id="2" name="UND Logo" descr="The University of North Dakota logo.">
            <a:extLst>
              <a:ext uri="{FF2B5EF4-FFF2-40B4-BE49-F238E27FC236}">
                <a16:creationId xmlns:a16="http://schemas.microsoft.com/office/drawing/2014/main" id="{861DA949-54CF-7D5E-116E-26B2DB1A442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30218" y="1895928"/>
            <a:ext cx="2731563" cy="273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085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pos="7296" userDrawn="1">
          <p15:clr>
            <a:srgbClr val="FBAE40"/>
          </p15:clr>
        </p15:guide>
        <p15:guide id="9" pos="38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Presentation Title (2-Line Head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">
            <a:extLst>
              <a:ext uri="{FF2B5EF4-FFF2-40B4-BE49-F238E27FC236}">
                <a16:creationId xmlns:a16="http://schemas.microsoft.com/office/drawing/2014/main" id="{4641C423-8924-3023-9AAB-6A69F4C6C7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843870"/>
            <a:ext cx="10972800" cy="1566643"/>
          </a:xfrm>
          <a:prstGeom prst="rect">
            <a:avLst/>
          </a:prstGeom>
        </p:spPr>
        <p:txBody>
          <a:bodyPr wrap="square" lIns="0" tIns="182880" rIns="0" bIns="0" anchor="ctr" anchorCtr="0">
            <a:noAutofit/>
          </a:bodyPr>
          <a:lstStyle>
            <a:lvl1pPr algn="ctr">
              <a:defRPr sz="5400" spc="60" baseline="0">
                <a:latin typeface="Oswald" panose="02000503000000000000" pitchFamily="2" charset="0"/>
              </a:defRPr>
            </a:lvl1pPr>
          </a:lstStyle>
          <a:p>
            <a:r>
              <a:rPr lang="en-US" dirty="0"/>
              <a:t>2-Line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15" name="Subtitle">
            <a:extLst>
              <a:ext uri="{FF2B5EF4-FFF2-40B4-BE49-F238E27FC236}">
                <a16:creationId xmlns:a16="http://schemas.microsoft.com/office/drawing/2014/main" id="{A6CBF90E-9692-5E1A-8C4F-8A340E9325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4435680"/>
            <a:ext cx="10972800" cy="385893"/>
          </a:xfrm>
          <a:prstGeom prst="rect">
            <a:avLst/>
          </a:prstGeom>
        </p:spPr>
        <p:txBody>
          <a:bodyPr wrap="square" lIns="0" tIns="91440" rIns="0" bIns="0" anchor="ctr" anchorCtr="0">
            <a:noAutofit/>
          </a:bodyPr>
          <a:lstStyle>
            <a:lvl1pPr algn="ctr">
              <a:lnSpc>
                <a:spcPct val="70000"/>
              </a:lnSpc>
              <a:spcBef>
                <a:spcPts val="600"/>
              </a:spcBef>
              <a:defRPr sz="2800" b="0" i="0" spc="30" baseline="0">
                <a:latin typeface="NimbusRomNo9L" pitchFamily="2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pic>
        <p:nvPicPr>
          <p:cNvPr id="2" name="White Slashes">
            <a:extLst>
              <a:ext uri="{FF2B5EF4-FFF2-40B4-BE49-F238E27FC236}">
                <a16:creationId xmlns:a16="http://schemas.microsoft.com/office/drawing/2014/main" id="{0248F3A8-604F-E85F-9969-E158018B4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421091" y="5943600"/>
            <a:ext cx="2770909" cy="914400"/>
          </a:xfrm>
          <a:prstGeom prst="rect">
            <a:avLst/>
          </a:prstGeom>
        </p:spPr>
      </p:pic>
      <p:pic>
        <p:nvPicPr>
          <p:cNvPr id="6" name="Graphic" descr="The University of North Dakota logo.">
            <a:extLst>
              <a:ext uri="{FF2B5EF4-FFF2-40B4-BE49-F238E27FC236}">
                <a16:creationId xmlns:a16="http://schemas.microsoft.com/office/drawing/2014/main" id="{D7DD4707-8327-8050-D32E-DFEF68460C3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920663"/>
            <a:ext cx="6101542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3041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" userDrawn="1">
          <p15:clr>
            <a:srgbClr val="FBAE40"/>
          </p15:clr>
        </p15:guide>
        <p15:guide id="3" pos="72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1-Line Head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">
            <a:extLst>
              <a:ext uri="{FF2B5EF4-FFF2-40B4-BE49-F238E27FC236}">
                <a16:creationId xmlns:a16="http://schemas.microsoft.com/office/drawing/2014/main" id="{2ED009A5-8726-073D-709C-FA1BAE4800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">
            <a:extLst>
              <a:ext uri="{FF2B5EF4-FFF2-40B4-BE49-F238E27FC236}">
                <a16:creationId xmlns:a16="http://schemas.microsoft.com/office/drawing/2014/main" id="{7BCC7617-E5BF-C3D2-3CF4-FA06FAB681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3232280"/>
            <a:ext cx="10972799" cy="885039"/>
          </a:xfrm>
          <a:prstGeom prst="rect">
            <a:avLst/>
          </a:prstGeom>
        </p:spPr>
        <p:txBody>
          <a:bodyPr wrap="none" lIns="0" tIns="182880" rIns="0" bIns="0" anchor="ctr" anchorCtr="0">
            <a:noAutofit/>
          </a:bodyPr>
          <a:lstStyle>
            <a:lvl1pPr algn="ctr">
              <a:defRPr sz="5400" spc="60" baseline="0">
                <a:latin typeface="Oswald" panose="02000503000000000000" pitchFamily="2" charset="0"/>
              </a:defRPr>
            </a:lvl1pPr>
          </a:lstStyle>
          <a:p>
            <a:r>
              <a:rPr lang="en-US" dirty="0"/>
              <a:t>1-Line Presentation Title</a:t>
            </a:r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569EEB37-FE90-2325-8614-A6078DB0BDC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4134097"/>
            <a:ext cx="10972800" cy="385893"/>
          </a:xfrm>
          <a:prstGeom prst="rect">
            <a:avLst/>
          </a:prstGeom>
        </p:spPr>
        <p:txBody>
          <a:bodyPr wrap="square" lIns="0" tIns="91440" rIns="0" bIns="0" anchor="ctr" anchorCtr="0">
            <a:noAutofit/>
          </a:bodyPr>
          <a:lstStyle>
            <a:lvl1pPr marL="0" indent="0" algn="ctr">
              <a:lnSpc>
                <a:spcPct val="70000"/>
              </a:lnSpc>
              <a:spcBef>
                <a:spcPts val="600"/>
              </a:spcBef>
              <a:buNone/>
              <a:defRPr sz="2800" b="0" i="0" spc="30" baseline="0">
                <a:solidFill>
                  <a:schemeClr val="bg1"/>
                </a:solidFill>
                <a:latin typeface="NimbusRomNo9L" pitchFamily="2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pic>
        <p:nvPicPr>
          <p:cNvPr id="6" name="White Slashes">
            <a:extLst>
              <a:ext uri="{FF2B5EF4-FFF2-40B4-BE49-F238E27FC236}">
                <a16:creationId xmlns:a16="http://schemas.microsoft.com/office/drawing/2014/main" id="{1F792673-CCB7-D960-A87B-CDE77679D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9995" y="-7497"/>
            <a:ext cx="2743200" cy="914400"/>
          </a:xfrm>
          <a:prstGeom prst="rect">
            <a:avLst/>
          </a:prstGeom>
        </p:spPr>
      </p:pic>
      <p:pic>
        <p:nvPicPr>
          <p:cNvPr id="10" name="UND Logo">
            <a:extLst>
              <a:ext uri="{FF2B5EF4-FFF2-40B4-BE49-F238E27FC236}">
                <a16:creationId xmlns:a16="http://schemas.microsoft.com/office/drawing/2014/main" id="{78481C9B-B11C-19A1-A699-74434710B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80633" y="246739"/>
            <a:ext cx="10668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6429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296" userDrawn="1">
          <p15:clr>
            <a:srgbClr val="FBAE40"/>
          </p15:clr>
        </p15:guide>
        <p15:guide id="3" pos="384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(2-Line Head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">
            <a:extLst>
              <a:ext uri="{FF2B5EF4-FFF2-40B4-BE49-F238E27FC236}">
                <a16:creationId xmlns:a16="http://schemas.microsoft.com/office/drawing/2014/main" id="{ADD191D2-184C-4D6E-EE3D-D737A017D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">
            <a:extLst>
              <a:ext uri="{FF2B5EF4-FFF2-40B4-BE49-F238E27FC236}">
                <a16:creationId xmlns:a16="http://schemas.microsoft.com/office/drawing/2014/main" id="{7BCC7617-E5BF-C3D2-3CF4-FA06FAB681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2608976"/>
            <a:ext cx="10972799" cy="1776791"/>
          </a:xfrm>
          <a:prstGeom prst="rect">
            <a:avLst/>
          </a:prstGeom>
        </p:spPr>
        <p:txBody>
          <a:bodyPr wrap="none" lIns="0" tIns="182880" rIns="0" bIns="0" anchor="ctr" anchorCtr="0">
            <a:noAutofit/>
          </a:bodyPr>
          <a:lstStyle>
            <a:lvl1pPr algn="ctr">
              <a:defRPr sz="5400" spc="60" baseline="0">
                <a:latin typeface="Oswald" panose="02000503000000000000" pitchFamily="2" charset="0"/>
              </a:defRPr>
            </a:lvl1pPr>
          </a:lstStyle>
          <a:p>
            <a:r>
              <a:rPr lang="en-US" dirty="0"/>
              <a:t>2-Line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569EEB37-FE90-2325-8614-A6078DB0BDC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4402545"/>
            <a:ext cx="10972800" cy="385893"/>
          </a:xfrm>
          <a:prstGeom prst="rect">
            <a:avLst/>
          </a:prstGeom>
        </p:spPr>
        <p:txBody>
          <a:bodyPr wrap="square" lIns="0" tIns="91440" rIns="0" bIns="0" anchor="ctr" anchorCtr="0">
            <a:noAutofit/>
          </a:bodyPr>
          <a:lstStyle>
            <a:lvl1pPr marL="0" indent="0" algn="ctr">
              <a:lnSpc>
                <a:spcPct val="70000"/>
              </a:lnSpc>
              <a:spcBef>
                <a:spcPts val="600"/>
              </a:spcBef>
              <a:buNone/>
              <a:defRPr sz="2800" b="0" i="0" spc="30" baseline="0">
                <a:solidFill>
                  <a:schemeClr val="bg1"/>
                </a:solidFill>
                <a:latin typeface="NimbusRomNo9L" pitchFamily="2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pic>
        <p:nvPicPr>
          <p:cNvPr id="6" name="White Slashes">
            <a:extLst>
              <a:ext uri="{FF2B5EF4-FFF2-40B4-BE49-F238E27FC236}">
                <a16:creationId xmlns:a16="http://schemas.microsoft.com/office/drawing/2014/main" id="{AFF62D2E-5316-63DE-1F7D-7BAECD5DD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9995" y="-7497"/>
            <a:ext cx="2743200" cy="914400"/>
          </a:xfrm>
          <a:prstGeom prst="rect">
            <a:avLst/>
          </a:prstGeom>
        </p:spPr>
      </p:pic>
      <p:pic>
        <p:nvPicPr>
          <p:cNvPr id="10" name="UND Logo">
            <a:extLst>
              <a:ext uri="{FF2B5EF4-FFF2-40B4-BE49-F238E27FC236}">
                <a16:creationId xmlns:a16="http://schemas.microsoft.com/office/drawing/2014/main" id="{9638E199-58F2-11D8-81CE-59B1EB9FF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80633" y="246739"/>
            <a:ext cx="10668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9002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" userDrawn="1">
          <p15:clr>
            <a:srgbClr val="FBAE40"/>
          </p15:clr>
        </p15:guide>
        <p15:guide id="2" pos="729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with Photo">
    <p:bg>
      <p:bgPr>
        <a:solidFill>
          <a:schemeClr val="bg1">
            <a:alpha val="8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een Background Rectangle">
            <a:extLst>
              <a:ext uri="{FF2B5EF4-FFF2-40B4-BE49-F238E27FC236}">
                <a16:creationId xmlns:a16="http://schemas.microsoft.com/office/drawing/2014/main" id="{9B4870EC-20C7-DA3B-D2E0-E0D192493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254906"/>
            <a:ext cx="12192000" cy="1603094"/>
          </a:xfrm>
          <a:prstGeom prst="rect">
            <a:avLst/>
          </a:prstGeom>
          <a:solidFill>
            <a:srgbClr val="009A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319141A7-35B0-9C1A-9966-6E6A936110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485206"/>
            <a:ext cx="12192000" cy="703158"/>
          </a:xfrm>
          <a:prstGeom prst="rect">
            <a:avLst/>
          </a:prstGeom>
        </p:spPr>
        <p:txBody>
          <a:bodyPr tIns="182880" bIns="0" anchor="ctr" anchorCtr="0"/>
          <a:lstStyle>
            <a:lvl1pPr algn="ctr">
              <a:defRPr sz="5400" spc="60" baseline="0">
                <a:latin typeface="Oswald" panose="02000503000000000000" pitchFamily="2" charset="0"/>
              </a:defRPr>
            </a:lvl1pPr>
          </a:lstStyle>
          <a:p>
            <a:r>
              <a:rPr lang="en-US" dirty="0"/>
              <a:t>1-Line Presentation Title</a:t>
            </a:r>
          </a:p>
        </p:txBody>
      </p:sp>
      <p:sp>
        <p:nvSpPr>
          <p:cNvPr id="9" name="Image Placeholder">
            <a:extLst>
              <a:ext uri="{FF2B5EF4-FFF2-40B4-BE49-F238E27FC236}">
                <a16:creationId xmlns:a16="http://schemas.microsoft.com/office/drawing/2014/main" id="{506AD076-A015-1905-743F-D81F16CA030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525490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 lIns="0" tIns="0" rIns="0" bIns="54864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1350"/>
              </a:spcBef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insert file from file 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8CA39456-60B6-6545-5D48-BB9EB9997F5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232203"/>
            <a:ext cx="12192000" cy="422100"/>
          </a:xfrm>
          <a:prstGeom prst="rect">
            <a:avLst/>
          </a:prstGeom>
        </p:spPr>
        <p:txBody>
          <a:bodyPr bIns="0" anchor="ctr" anchorCtr="0"/>
          <a:lstStyle>
            <a:lvl1pPr marL="0" indent="0" algn="ctr">
              <a:buNone/>
              <a:defRPr sz="2800" b="0" i="0" spc="30" baseline="0">
                <a:solidFill>
                  <a:schemeClr val="bg1"/>
                </a:solidFill>
                <a:latin typeface="NimbusRomNo9L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9374221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 userDrawn="1">
          <p15:clr>
            <a:srgbClr val="FBAE40"/>
          </p15:clr>
        </p15:guide>
        <p15:guide id="2" orient="horz" pos="3432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Title">
            <a:extLst>
              <a:ext uri="{FF2B5EF4-FFF2-40B4-BE49-F238E27FC236}">
                <a16:creationId xmlns:a16="http://schemas.microsoft.com/office/drawing/2014/main" id="{8DC74408-1BB0-3F20-29B1-83B18EBAE6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855" y="6055"/>
            <a:ext cx="9144000" cy="894737"/>
          </a:xfrm>
          <a:prstGeom prst="rect">
            <a:avLst/>
          </a:prstGeom>
        </p:spPr>
        <p:txBody>
          <a:bodyPr lIns="0" tIns="137160" rIns="0" bIns="0" anchor="ctr"/>
          <a:lstStyle>
            <a:lvl1pPr>
              <a:defRPr sz="3600" b="0" spc="60" baseline="0">
                <a:solidFill>
                  <a:schemeClr val="bg1"/>
                </a:solidFill>
                <a:latin typeface="Oswald" panose="02000503000000000000" pitchFamily="2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4" name="Slide Text">
            <a:extLst>
              <a:ext uri="{FF2B5EF4-FFF2-40B4-BE49-F238E27FC236}">
                <a16:creationId xmlns:a16="http://schemas.microsoft.com/office/drawing/2014/main" id="{1E9890A0-0ED1-E492-616C-93E8082AFC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49055" y="1156608"/>
            <a:ext cx="9899945" cy="5015592"/>
          </a:xfrm>
          <a:prstGeom prst="rect">
            <a:avLst/>
          </a:prstGeom>
        </p:spPr>
        <p:txBody>
          <a:bodyPr lIns="0" tIns="0" rIns="0" bIns="0" numCol="1" spcCol="457200" anchor="t" anchorCtr="0"/>
          <a:lstStyle>
            <a:lvl1pPr marL="0" indent="0">
              <a:lnSpc>
                <a:spcPts val="3380"/>
              </a:lnSpc>
              <a:spcAft>
                <a:spcPts val="600"/>
              </a:spcAft>
              <a:buNone/>
              <a:defRPr sz="2400"/>
            </a:lvl1pPr>
          </a:lstStyle>
          <a:p>
            <a:pPr lvl="0"/>
            <a:r>
              <a:rPr lang="en-US" dirty="0"/>
              <a:t>Body Copy</a:t>
            </a:r>
          </a:p>
        </p:txBody>
      </p:sp>
      <p:sp>
        <p:nvSpPr>
          <p:cNvPr id="19" name="Slide Number Placeholder">
            <a:extLst>
              <a:ext uri="{FF2B5EF4-FFF2-40B4-BE49-F238E27FC236}">
                <a16:creationId xmlns:a16="http://schemas.microsoft.com/office/drawing/2014/main" id="{790292B7-0C30-50D4-8A2D-DCCFAC88B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51920" y="6217920"/>
            <a:ext cx="640080" cy="64008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lvl1pPr algn="ctr">
              <a:defRPr sz="2400" b="0" i="0">
                <a:solidFill>
                  <a:srgbClr val="039A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4C5AA40-BD9E-AC4A-9BF5-C2532DF5C9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938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head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Title">
            <a:extLst>
              <a:ext uri="{FF2B5EF4-FFF2-40B4-BE49-F238E27FC236}">
                <a16:creationId xmlns:a16="http://schemas.microsoft.com/office/drawing/2014/main" id="{62EF7720-DFA1-6913-6F99-5422661F9A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855" y="0"/>
            <a:ext cx="9144000" cy="902263"/>
          </a:xfrm>
          <a:prstGeom prst="rect">
            <a:avLst/>
          </a:prstGeom>
        </p:spPr>
        <p:txBody>
          <a:bodyPr lIns="0" tIns="137160" rIns="0" bIns="0" anchor="ctr"/>
          <a:lstStyle>
            <a:lvl1pPr>
              <a:defRPr sz="3600" b="0" spc="60" baseline="0">
                <a:solidFill>
                  <a:schemeClr val="bg1"/>
                </a:solidFill>
                <a:latin typeface="Oswald" panose="02000503000000000000" pitchFamily="2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Slide Title</a:t>
            </a:r>
          </a:p>
        </p:txBody>
      </p:sp>
      <p:sp>
        <p:nvSpPr>
          <p:cNvPr id="9" name="Slide Subhead">
            <a:extLst>
              <a:ext uri="{FF2B5EF4-FFF2-40B4-BE49-F238E27FC236}">
                <a16:creationId xmlns:a16="http://schemas.microsoft.com/office/drawing/2014/main" id="{2DF45ED1-41AC-CD62-4C90-92B965DBE44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2643" y="1149056"/>
            <a:ext cx="9896357" cy="451412"/>
          </a:xfrm>
          <a:prstGeom prst="rect">
            <a:avLst/>
          </a:prstGeom>
        </p:spPr>
        <p:txBody>
          <a:bodyPr wrap="square" lIns="0" tIns="0" rIns="0" bIns="137160" anchor="ctr" anchorCtr="0">
            <a:noAutofit/>
          </a:bodyPr>
          <a:lstStyle>
            <a:lvl1pPr marL="0" indent="0">
              <a:buNone/>
              <a:defRPr sz="2800" b="0" i="0">
                <a:solidFill>
                  <a:schemeClr val="tx1"/>
                </a:solidFill>
                <a:latin typeface="NimbusRomNo9L" pitchFamily="2" charset="0"/>
              </a:defRPr>
            </a:lvl1pPr>
          </a:lstStyle>
          <a:p>
            <a:r>
              <a:rPr lang="en-US" b="0" i="0" dirty="0">
                <a:latin typeface="NimbusRomNo9L" pitchFamily="2" charset="0"/>
              </a:rPr>
              <a:t>Subtitle</a:t>
            </a:r>
            <a:endParaRPr lang="en-US" dirty="0"/>
          </a:p>
        </p:txBody>
      </p:sp>
      <p:sp>
        <p:nvSpPr>
          <p:cNvPr id="7" name="Slide Text">
            <a:extLst>
              <a:ext uri="{FF2B5EF4-FFF2-40B4-BE49-F238E27FC236}">
                <a16:creationId xmlns:a16="http://schemas.microsoft.com/office/drawing/2014/main" id="{84313250-E5EC-461C-C376-BFFB1F0985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09843" y="1612581"/>
            <a:ext cx="9439157" cy="4559620"/>
          </a:xfrm>
          <a:prstGeom prst="rect">
            <a:avLst/>
          </a:prstGeom>
        </p:spPr>
        <p:txBody>
          <a:bodyPr lIns="0" tIns="0" rIns="0" bIns="0" numCol="1" spcCol="457200" anchor="t" anchorCtr="0"/>
          <a:lstStyle>
            <a:lvl1pPr marL="0" indent="0">
              <a:lnSpc>
                <a:spcPts val="3380"/>
              </a:lnSpc>
              <a:spcAft>
                <a:spcPts val="600"/>
              </a:spcAft>
              <a:buNone/>
              <a:defRPr sz="2400"/>
            </a:lvl1pPr>
          </a:lstStyle>
          <a:p>
            <a:pPr lvl="0"/>
            <a:r>
              <a:rPr lang="en-US" dirty="0"/>
              <a:t>Body Copy</a:t>
            </a:r>
          </a:p>
        </p:txBody>
      </p:sp>
      <p:sp>
        <p:nvSpPr>
          <p:cNvPr id="6" name="Slide Number Placeholder">
            <a:extLst>
              <a:ext uri="{FF2B5EF4-FFF2-40B4-BE49-F238E27FC236}">
                <a16:creationId xmlns:a16="http://schemas.microsoft.com/office/drawing/2014/main" id="{C06F8092-EE24-1712-CC27-9A83B0ED7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51920" y="6217920"/>
            <a:ext cx="640080" cy="640080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lvl1pPr algn="ctr">
              <a:defRPr sz="2400" b="0" i="0">
                <a:solidFill>
                  <a:srgbClr val="039A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4C5AA40-BD9E-AC4A-9BF5-C2532DF5C9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473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00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6.sv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9" Type="http://schemas.openxmlformats.org/officeDocument/2006/relationships/image" Target="../media/image7.jp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6.svg"/><Relationship Id="rId4" Type="http://schemas.openxmlformats.org/officeDocument/2006/relationships/image" Target="../media/image7.jp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6.sv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3.emf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ackground">
            <a:extLst>
              <a:ext uri="{FF2B5EF4-FFF2-40B4-BE49-F238E27FC236}">
                <a16:creationId xmlns:a16="http://schemas.microsoft.com/office/drawing/2014/main" id="{D154D303-40BE-BA2A-4F2D-844B8B50DD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98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650" r:id="rId2"/>
    <p:sldLayoutId id="2147483710" r:id="rId3"/>
    <p:sldLayoutId id="2147483706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400" b="1" i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sz="21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183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712" r:id="rId2"/>
    <p:sldLayoutId id="2147483673" r:id="rId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500" b="1" i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">
            <a:extLst>
              <a:ext uri="{FF2B5EF4-FFF2-40B4-BE49-F238E27FC236}">
                <a16:creationId xmlns:a16="http://schemas.microsoft.com/office/drawing/2014/main" id="{71782E99-821A-8928-0E87-B97F60D909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-1" y="0"/>
            <a:ext cx="12199829" cy="6862404"/>
          </a:xfrm>
          <a:prstGeom prst="rect">
            <a:avLst/>
          </a:prstGeom>
        </p:spPr>
      </p:pic>
      <p:sp>
        <p:nvSpPr>
          <p:cNvPr id="7" name="Green Rectangle Background">
            <a:extLst>
              <a:ext uri="{FF2B5EF4-FFF2-40B4-BE49-F238E27FC236}">
                <a16:creationId xmlns:a16="http://schemas.microsoft.com/office/drawing/2014/main" id="{8E346BA5-6608-17AA-C439-E6C0F51A0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12192000" cy="914400"/>
          </a:xfrm>
          <a:prstGeom prst="rect">
            <a:avLst/>
          </a:prstGeom>
          <a:solidFill>
            <a:srgbClr val="009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noFill/>
            </a:endParaRPr>
          </a:p>
        </p:txBody>
      </p:sp>
      <p:sp>
        <p:nvSpPr>
          <p:cNvPr id="14" name="Slide Number Placeholder">
            <a:extLst>
              <a:ext uri="{FF2B5EF4-FFF2-40B4-BE49-F238E27FC236}">
                <a16:creationId xmlns:a16="http://schemas.microsoft.com/office/drawing/2014/main" id="{96F07EFE-8ACA-8DB6-4D4E-82365AD4E7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6901" y="6316020"/>
            <a:ext cx="802928" cy="54197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2400" b="0" i="0">
                <a:solidFill>
                  <a:srgbClr val="039A4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4C5AA40-BD9E-AC4A-9BF5-C2532DF5C98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UND Logo">
            <a:extLst>
              <a:ext uri="{FF2B5EF4-FFF2-40B4-BE49-F238E27FC236}">
                <a16:creationId xmlns:a16="http://schemas.microsoft.com/office/drawing/2014/main" id="{9D196543-8F88-3213-3E4A-611EC9469C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80633" y="246739"/>
            <a:ext cx="10668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298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53" r:id="rId2"/>
    <p:sldLayoutId id="2147483656" r:id="rId3"/>
    <p:sldLayoutId id="2147483657" r:id="rId4"/>
    <p:sldLayoutId id="2147483658" r:id="rId5"/>
    <p:sldLayoutId id="2147483676" r:id="rId6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b="1" i="0" kern="1200">
          <a:solidFill>
            <a:srgbClr val="039A4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150000"/>
        </a:lnSpc>
        <a:spcBef>
          <a:spcPts val="750"/>
        </a:spcBef>
        <a:buClr>
          <a:srgbClr val="039A44"/>
        </a:buClr>
        <a:buFont typeface="Courier New" panose="02070309020205020404" pitchFamily="49" charset="0"/>
        <a:buChar char="o"/>
        <a:defRPr sz="135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150000"/>
        </a:lnSpc>
        <a:spcBef>
          <a:spcPts val="375"/>
        </a:spcBef>
        <a:buClr>
          <a:srgbClr val="039A44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50000"/>
        </a:lnSpc>
        <a:spcBef>
          <a:spcPts val="375"/>
        </a:spcBef>
        <a:buClr>
          <a:srgbClr val="039A44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50000"/>
        </a:lnSpc>
        <a:spcBef>
          <a:spcPts val="375"/>
        </a:spcBef>
        <a:buClr>
          <a:srgbClr val="039A44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50000"/>
        </a:lnSpc>
        <a:spcBef>
          <a:spcPts val="375"/>
        </a:spcBef>
        <a:buClr>
          <a:srgbClr val="039A44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20" userDrawn="1">
          <p15:clr>
            <a:srgbClr val="F26B43"/>
          </p15:clr>
        </p15:guide>
        <p15:guide id="2" pos="6960" userDrawn="1">
          <p15:clr>
            <a:srgbClr val="F26B43"/>
          </p15:clr>
        </p15:guide>
        <p15:guide id="3" orient="horz" pos="3888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432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ackground">
            <a:extLst>
              <a:ext uri="{FF2B5EF4-FFF2-40B4-BE49-F238E27FC236}">
                <a16:creationId xmlns:a16="http://schemas.microsoft.com/office/drawing/2014/main" id="{9F6C6C99-0554-DC0F-73A5-D69E0DD4E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-1" y="0"/>
            <a:ext cx="12199829" cy="6862404"/>
          </a:xfrm>
          <a:prstGeom prst="rect">
            <a:avLst/>
          </a:prstGeom>
        </p:spPr>
      </p:pic>
      <p:sp>
        <p:nvSpPr>
          <p:cNvPr id="4" name="Green Rectangle Background">
            <a:extLst>
              <a:ext uri="{FF2B5EF4-FFF2-40B4-BE49-F238E27FC236}">
                <a16:creationId xmlns:a16="http://schemas.microsoft.com/office/drawing/2014/main" id="{C0859731-7580-9A7A-78A3-9547676A6B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12192000" cy="914400"/>
          </a:xfrm>
          <a:prstGeom prst="rect">
            <a:avLst/>
          </a:prstGeom>
          <a:solidFill>
            <a:srgbClr val="009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966260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1" r:id="rId2"/>
    <p:sldLayoutId id="2147483700" r:id="rId3"/>
    <p:sldLayoutId id="2147483702" r:id="rId4"/>
    <p:sldLayoutId id="2147483703" r:id="rId5"/>
    <p:sldLayoutId id="2147483704" r:id="rId6"/>
    <p:sldLayoutId id="2147483705" r:id="rId7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b="1" i="0" kern="1200">
          <a:solidFill>
            <a:srgbClr val="039A4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150000"/>
        </a:lnSpc>
        <a:spcBef>
          <a:spcPts val="750"/>
        </a:spcBef>
        <a:buClr>
          <a:srgbClr val="039A44"/>
        </a:buClr>
        <a:buFont typeface="Courier New" panose="02070309020205020404" pitchFamily="49" charset="0"/>
        <a:buChar char="o"/>
        <a:defRPr sz="135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150000"/>
        </a:lnSpc>
        <a:spcBef>
          <a:spcPts val="375"/>
        </a:spcBef>
        <a:buClr>
          <a:srgbClr val="039A44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50000"/>
        </a:lnSpc>
        <a:spcBef>
          <a:spcPts val="375"/>
        </a:spcBef>
        <a:buClr>
          <a:srgbClr val="039A44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50000"/>
        </a:lnSpc>
        <a:spcBef>
          <a:spcPts val="375"/>
        </a:spcBef>
        <a:buClr>
          <a:srgbClr val="039A44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50000"/>
        </a:lnSpc>
        <a:spcBef>
          <a:spcPts val="375"/>
        </a:spcBef>
        <a:buClr>
          <a:srgbClr val="039A44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4949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714" r:id="rId2"/>
    <p:sldLayoutId id="2147483675" r:id="rId3"/>
    <p:sldLayoutId id="2147483715" r:id="rId4"/>
    <p:sldLayoutId id="2147483708" r:id="rId5"/>
    <p:sldLayoutId id="2147483716" r:id="rId6"/>
    <p:sldLayoutId id="2147483674" r:id="rId7"/>
    <p:sldLayoutId id="2147483717" r:id="rId8"/>
    <p:sldLayoutId id="2147483707" r:id="rId9"/>
    <p:sldLayoutId id="2147483718" r:id="rId10"/>
    <p:sldLayoutId id="2147483709" r:id="rId11"/>
    <p:sldLayoutId id="2147483719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">
            <a:extLst>
              <a:ext uri="{FF2B5EF4-FFF2-40B4-BE49-F238E27FC236}">
                <a16:creationId xmlns:a16="http://schemas.microsoft.com/office/drawing/2014/main" id="{9EF9059B-EBE2-5D08-68A0-C050E0AB0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" y="0"/>
            <a:ext cx="12199829" cy="6862404"/>
          </a:xfrm>
          <a:prstGeom prst="rect">
            <a:avLst/>
          </a:prstGeom>
        </p:spPr>
      </p:pic>
      <p:sp>
        <p:nvSpPr>
          <p:cNvPr id="5" name="Green Rectangle Background">
            <a:extLst>
              <a:ext uri="{FF2B5EF4-FFF2-40B4-BE49-F238E27FC236}">
                <a16:creationId xmlns:a16="http://schemas.microsoft.com/office/drawing/2014/main" id="{708E7AE2-AFCB-C823-07DC-EBE4ABAA0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12192000" cy="914400"/>
          </a:xfrm>
          <a:prstGeom prst="rect">
            <a:avLst/>
          </a:prstGeom>
          <a:solidFill>
            <a:srgbClr val="009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noFill/>
            </a:endParaRPr>
          </a:p>
        </p:txBody>
      </p:sp>
      <p:pic>
        <p:nvPicPr>
          <p:cNvPr id="6" name="UND Logo">
            <a:extLst>
              <a:ext uri="{FF2B5EF4-FFF2-40B4-BE49-F238E27FC236}">
                <a16:creationId xmlns:a16="http://schemas.microsoft.com/office/drawing/2014/main" id="{28E5F6E8-EFA2-60FA-2513-3B7760EBB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80633" y="246739"/>
            <a:ext cx="10668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143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b="1" i="0" kern="1200">
          <a:solidFill>
            <a:srgbClr val="039A4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150000"/>
        </a:lnSpc>
        <a:spcBef>
          <a:spcPts val="750"/>
        </a:spcBef>
        <a:buClr>
          <a:srgbClr val="039A44"/>
        </a:buClr>
        <a:buFont typeface="Courier New" panose="02070309020205020404" pitchFamily="49" charset="0"/>
        <a:buChar char="o"/>
        <a:defRPr sz="135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150000"/>
        </a:lnSpc>
        <a:spcBef>
          <a:spcPts val="375"/>
        </a:spcBef>
        <a:buClr>
          <a:srgbClr val="039A44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50000"/>
        </a:lnSpc>
        <a:spcBef>
          <a:spcPts val="375"/>
        </a:spcBef>
        <a:buClr>
          <a:srgbClr val="039A44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50000"/>
        </a:lnSpc>
        <a:spcBef>
          <a:spcPts val="375"/>
        </a:spcBef>
        <a:buClr>
          <a:srgbClr val="039A44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50000"/>
        </a:lnSpc>
        <a:spcBef>
          <a:spcPts val="375"/>
        </a:spcBef>
        <a:buClr>
          <a:srgbClr val="039A44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een Rectangle Background">
            <a:extLst>
              <a:ext uri="{FF2B5EF4-FFF2-40B4-BE49-F238E27FC236}">
                <a16:creationId xmlns:a16="http://schemas.microsoft.com/office/drawing/2014/main" id="{9C0CBD8B-D7F4-E5B6-C246-28FEC0392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12192000" cy="914400"/>
          </a:xfrm>
          <a:prstGeom prst="rect">
            <a:avLst/>
          </a:prstGeom>
          <a:solidFill>
            <a:srgbClr val="009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noFill/>
            </a:endParaRPr>
          </a:p>
        </p:txBody>
      </p:sp>
      <p:pic>
        <p:nvPicPr>
          <p:cNvPr id="4" name="UND Logo">
            <a:extLst>
              <a:ext uri="{FF2B5EF4-FFF2-40B4-BE49-F238E27FC236}">
                <a16:creationId xmlns:a16="http://schemas.microsoft.com/office/drawing/2014/main" id="{98DD4596-A5D2-676C-6969-E983002E6E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80633" y="246739"/>
            <a:ext cx="10668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878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7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rgbClr val="009A4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685800" rtl="0" eaLnBrk="1" latinLnBrk="0" hangingPunct="1">
        <a:lnSpc>
          <a:spcPct val="150000"/>
        </a:lnSpc>
        <a:spcBef>
          <a:spcPts val="750"/>
        </a:spcBef>
        <a:buClr>
          <a:srgbClr val="039A44"/>
        </a:buClr>
        <a:buFont typeface="Courier New" panose="02070309020205020404" pitchFamily="49" charset="0"/>
        <a:buNone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150000"/>
        </a:lnSpc>
        <a:spcBef>
          <a:spcPts val="375"/>
        </a:spcBef>
        <a:buClr>
          <a:srgbClr val="039A44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50000"/>
        </a:lnSpc>
        <a:spcBef>
          <a:spcPts val="375"/>
        </a:spcBef>
        <a:buClr>
          <a:srgbClr val="039A44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50000"/>
        </a:lnSpc>
        <a:spcBef>
          <a:spcPts val="375"/>
        </a:spcBef>
        <a:buClr>
          <a:srgbClr val="039A44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50000"/>
        </a:lnSpc>
        <a:spcBef>
          <a:spcPts val="375"/>
        </a:spcBef>
        <a:buClr>
          <a:srgbClr val="039A44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">
            <a:extLst>
              <a:ext uri="{FF2B5EF4-FFF2-40B4-BE49-F238E27FC236}">
                <a16:creationId xmlns:a16="http://schemas.microsoft.com/office/drawing/2014/main" id="{5C24BE23-D500-94A7-8D24-90CFE05BF9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White Slashes">
            <a:extLst>
              <a:ext uri="{FF2B5EF4-FFF2-40B4-BE49-F238E27FC236}">
                <a16:creationId xmlns:a16="http://schemas.microsoft.com/office/drawing/2014/main" id="{FC42D5F7-BC65-ED3D-63B5-DD53FFE3A7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9995" y="-7497"/>
            <a:ext cx="27432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967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713" r:id="rId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b="1" i="0" kern="1200">
          <a:solidFill>
            <a:srgbClr val="039A4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150000"/>
        </a:lnSpc>
        <a:spcBef>
          <a:spcPts val="750"/>
        </a:spcBef>
        <a:buClr>
          <a:srgbClr val="039A44"/>
        </a:buClr>
        <a:buFont typeface="Courier New" panose="02070309020205020404" pitchFamily="49" charset="0"/>
        <a:buChar char="o"/>
        <a:defRPr sz="135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150000"/>
        </a:lnSpc>
        <a:spcBef>
          <a:spcPts val="375"/>
        </a:spcBef>
        <a:buClr>
          <a:srgbClr val="039A44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50000"/>
        </a:lnSpc>
        <a:spcBef>
          <a:spcPts val="375"/>
        </a:spcBef>
        <a:buClr>
          <a:srgbClr val="039A44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50000"/>
        </a:lnSpc>
        <a:spcBef>
          <a:spcPts val="375"/>
        </a:spcBef>
        <a:buClr>
          <a:srgbClr val="039A44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50000"/>
        </a:lnSpc>
        <a:spcBef>
          <a:spcPts val="375"/>
        </a:spcBef>
        <a:buClr>
          <a:srgbClr val="039A44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unsplash.com/photos/you-are-enough-text-_z1fydm6azE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png"/><Relationship Id="rId4" Type="http://schemas.openxmlformats.org/officeDocument/2006/relationships/hyperlink" Target="https://stock.adobe.com/pt/images/cartoon-stick-man-drawing-conceptual-illustration-of-crying-businessman-sitting-shocked-on-office-chair-business-concept-of-stress-or-crisis/196184006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3F67B15F-8620-1BC1-85D7-E9A8E5EAB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5661" y="2543961"/>
            <a:ext cx="10216738" cy="885039"/>
          </a:xfrm>
        </p:spPr>
        <p:txBody>
          <a:bodyPr/>
          <a:lstStyle/>
          <a:p>
            <a:r>
              <a:rPr lang="en-US" sz="7200" dirty="0"/>
              <a:t>Imposter Phenomenon</a:t>
            </a:r>
          </a:p>
        </p:txBody>
      </p:sp>
      <p:sp>
        <p:nvSpPr>
          <p:cNvPr id="4" name="Subtitle">
            <a:extLst>
              <a:ext uri="{FF2B5EF4-FFF2-40B4-BE49-F238E27FC236}">
                <a16:creationId xmlns:a16="http://schemas.microsoft.com/office/drawing/2014/main" id="{72FEA58D-6E4E-54EE-D081-7DE6449FAA59}"/>
              </a:ext>
            </a:extLst>
          </p:cNvPr>
          <p:cNvSpPr txBox="1">
            <a:spLocks/>
          </p:cNvSpPr>
          <p:nvPr/>
        </p:nvSpPr>
        <p:spPr>
          <a:xfrm>
            <a:off x="3006435" y="4313478"/>
            <a:ext cx="6935190" cy="400575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marL="0" indent="0" algn="ctr" defTabSz="685800" rtl="0" eaLnBrk="1" latinLnBrk="0" hangingPunct="1">
              <a:lnSpc>
                <a:spcPct val="70000"/>
              </a:lnSpc>
              <a:spcBef>
                <a:spcPts val="600"/>
              </a:spcBef>
              <a:buFont typeface="Arial" panose="020B0604020202020204" pitchFamily="34" charset="0"/>
              <a:buNone/>
              <a:defRPr sz="3200" b="0" i="0" kern="1200" spc="30" baseline="0">
                <a:solidFill>
                  <a:schemeClr val="bg1"/>
                </a:solidFill>
                <a:latin typeface="NimbusRomNo9L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Karlene Tura Clark</a:t>
            </a:r>
          </a:p>
          <a:p>
            <a:endParaRPr lang="en-US" sz="2800" dirty="0"/>
          </a:p>
          <a:p>
            <a:r>
              <a:rPr lang="en-US" sz="2800" dirty="0"/>
              <a:t> Education &amp; Human Development Librarian</a:t>
            </a:r>
          </a:p>
          <a:p>
            <a:r>
              <a:rPr lang="en-US" sz="2800" dirty="0"/>
              <a:t>NDLA 2026</a:t>
            </a:r>
          </a:p>
        </p:txBody>
      </p:sp>
    </p:spTree>
    <p:extLst>
      <p:ext uri="{BB962C8B-B14F-4D97-AF65-F5344CB8AC3E}">
        <p14:creationId xmlns:p14="http://schemas.microsoft.com/office/powerpoint/2010/main" val="36134356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9E54C-E387-2CA3-C312-637A4D8A6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>
            <a:extLst>
              <a:ext uri="{FF2B5EF4-FFF2-40B4-BE49-F238E27FC236}">
                <a16:creationId xmlns:a16="http://schemas.microsoft.com/office/drawing/2014/main" id="{677D9534-A7C4-13D9-03C4-E84D2CCAE6CB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What Causes IP?</a:t>
            </a:r>
          </a:p>
        </p:txBody>
      </p:sp>
      <p:sp>
        <p:nvSpPr>
          <p:cNvPr id="2" name="Slide Subtitle">
            <a:extLst>
              <a:ext uri="{FF2B5EF4-FFF2-40B4-BE49-F238E27FC236}">
                <a16:creationId xmlns:a16="http://schemas.microsoft.com/office/drawing/2014/main" id="{5956FD49-4276-07E6-E561-75A813EDA0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35034" y="1627273"/>
            <a:ext cx="2900431" cy="448056"/>
          </a:xfrm>
        </p:spPr>
        <p:txBody>
          <a:bodyPr/>
          <a:lstStyle/>
          <a:p>
            <a:r>
              <a:rPr lang="en-US" dirty="0"/>
              <a:t>External</a:t>
            </a:r>
          </a:p>
        </p:txBody>
      </p:sp>
      <p:sp>
        <p:nvSpPr>
          <p:cNvPr id="4" name="Slide List">
            <a:extLst>
              <a:ext uri="{FF2B5EF4-FFF2-40B4-BE49-F238E27FC236}">
                <a16:creationId xmlns:a16="http://schemas.microsoft.com/office/drawing/2014/main" id="{ADDC824C-B532-FDD5-BCD2-EB1F84296AE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35034" y="2306661"/>
            <a:ext cx="4750129" cy="2719096"/>
          </a:xfrm>
        </p:spPr>
        <p:txBody>
          <a:bodyPr/>
          <a:lstStyle/>
          <a:p>
            <a:pPr lvl="0"/>
            <a:r>
              <a:rPr lang="en-US" dirty="0"/>
              <a:t>Gaslighting</a:t>
            </a:r>
          </a:p>
          <a:p>
            <a:pPr lvl="0"/>
            <a:r>
              <a:rPr lang="en-US" dirty="0"/>
              <a:t>Lack of Psychological Safety</a:t>
            </a:r>
          </a:p>
          <a:p>
            <a:pPr lvl="1"/>
            <a:r>
              <a:rPr lang="en-US" dirty="0"/>
              <a:t>Mass reduction in force / reorganization</a:t>
            </a:r>
          </a:p>
          <a:p>
            <a:pPr lvl="1"/>
            <a:r>
              <a:rPr lang="en-US" dirty="0"/>
              <a:t>Shifting expectations</a:t>
            </a:r>
          </a:p>
          <a:p>
            <a:pPr lvl="1"/>
            <a:r>
              <a:rPr lang="en-US" dirty="0"/>
              <a:t>Lack of role models</a:t>
            </a:r>
          </a:p>
          <a:p>
            <a:pPr lvl="1"/>
            <a:r>
              <a:rPr lang="en-US" dirty="0"/>
              <a:t>Support system lacking</a:t>
            </a: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0CC47F2F-E68A-394F-F4FB-ED53D56D6B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824FE9-DCF5-A546-91B8-A1EA6C94E693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Slide Subtitle">
            <a:extLst>
              <a:ext uri="{FF2B5EF4-FFF2-40B4-BE49-F238E27FC236}">
                <a16:creationId xmlns:a16="http://schemas.microsoft.com/office/drawing/2014/main" id="{A915B495-9893-26B9-1B61-169F3E0DDC88}"/>
              </a:ext>
            </a:extLst>
          </p:cNvPr>
          <p:cNvSpPr txBox="1">
            <a:spLocks/>
          </p:cNvSpPr>
          <p:nvPr/>
        </p:nvSpPr>
        <p:spPr>
          <a:xfrm>
            <a:off x="6814458" y="1627273"/>
            <a:ext cx="2900431" cy="448056"/>
          </a:xfrm>
          <a:prstGeom prst="rect">
            <a:avLst/>
          </a:prstGeom>
          <a:ln>
            <a:noFill/>
          </a:ln>
        </p:spPr>
        <p:txBody>
          <a:bodyPr wrap="none" lIns="0" tIns="0" rIns="0" bIns="0" anchor="b" anchorCtr="0">
            <a:noAutofit/>
          </a:bodyPr>
          <a:lstStyle>
            <a:lvl1pPr marL="0" indent="0" algn="l" defTabSz="685800" rtl="0" eaLnBrk="1" latinLnBrk="0" hangingPunct="1">
              <a:lnSpc>
                <a:spcPct val="150000"/>
              </a:lnSpc>
              <a:spcBef>
                <a:spcPts val="750"/>
              </a:spcBef>
              <a:buClr>
                <a:srgbClr val="039A44"/>
              </a:buClr>
              <a:buFont typeface="Courier New" panose="02070309020205020404" pitchFamily="49" charset="0"/>
              <a:buNone/>
              <a:defRPr sz="2800" b="0" i="0" kern="1200">
                <a:solidFill>
                  <a:schemeClr val="tx1"/>
                </a:solidFill>
                <a:latin typeface="NimbusRomNo9L" pitchFamily="2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Manifests as</a:t>
            </a:r>
          </a:p>
        </p:txBody>
      </p:sp>
      <p:sp>
        <p:nvSpPr>
          <p:cNvPr id="7" name="Slide List">
            <a:extLst>
              <a:ext uri="{FF2B5EF4-FFF2-40B4-BE49-F238E27FC236}">
                <a16:creationId xmlns:a16="http://schemas.microsoft.com/office/drawing/2014/main" id="{CF3AB1A5-A425-58FE-6606-58A80E38A466}"/>
              </a:ext>
            </a:extLst>
          </p:cNvPr>
          <p:cNvSpPr txBox="1">
            <a:spLocks/>
          </p:cNvSpPr>
          <p:nvPr/>
        </p:nvSpPr>
        <p:spPr>
          <a:xfrm>
            <a:off x="6814458" y="2306307"/>
            <a:ext cx="4096986" cy="3675888"/>
          </a:xfrm>
          <a:prstGeom prst="rect">
            <a:avLst/>
          </a:prstGeom>
        </p:spPr>
        <p:txBody>
          <a:bodyPr lIns="0" tIns="0" rIns="0" bIns="0"/>
          <a:lstStyle>
            <a:lvl1pPr marL="285750" indent="-285750" algn="l" defTabSz="685800" rtl="0" eaLnBrk="1" latinLnBrk="0" hangingPunct="1">
              <a:lnSpc>
                <a:spcPts val="3380"/>
              </a:lnSpc>
              <a:spcBef>
                <a:spcPts val="750"/>
              </a:spcBef>
              <a:spcAft>
                <a:spcPts val="600"/>
              </a:spcAft>
              <a:buClr>
                <a:srgbClr val="039A44"/>
              </a:buClr>
              <a:buSzPct val="75000"/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285750" algn="l" defTabSz="685800" rtl="0" eaLnBrk="1" latinLnBrk="0" hangingPunct="1">
              <a:lnSpc>
                <a:spcPts val="3380"/>
              </a:lnSpc>
              <a:spcBef>
                <a:spcPts val="375"/>
              </a:spcBef>
              <a:spcAft>
                <a:spcPts val="600"/>
              </a:spcAft>
              <a:buClr>
                <a:srgbClr val="039A4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Anxiety / worry</a:t>
            </a:r>
          </a:p>
          <a:p>
            <a:r>
              <a:rPr lang="en-US" dirty="0"/>
              <a:t>Dreading evaluations</a:t>
            </a:r>
          </a:p>
          <a:p>
            <a:r>
              <a:rPr lang="en-US" dirty="0"/>
              <a:t>Not trying / taking chances</a:t>
            </a:r>
          </a:p>
        </p:txBody>
      </p:sp>
    </p:spTree>
    <p:extLst>
      <p:ext uri="{BB962C8B-B14F-4D97-AF65-F5344CB8AC3E}">
        <p14:creationId xmlns:p14="http://schemas.microsoft.com/office/powerpoint/2010/main" val="2135767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B975E4DC-B878-14A8-43DB-1744A4D21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157" y="405307"/>
            <a:ext cx="10972799" cy="1586756"/>
          </a:xfrm>
        </p:spPr>
        <p:txBody>
          <a:bodyPr/>
          <a:lstStyle/>
          <a:p>
            <a:r>
              <a:rPr lang="en-US" dirty="0"/>
              <a:t>Good News!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3C63CB71-4563-E5CA-5DA9-25C9E512F5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13658" y="1949398"/>
            <a:ext cx="1987397" cy="385893"/>
          </a:xfrm>
        </p:spPr>
        <p:txBody>
          <a:bodyPr/>
          <a:lstStyle/>
          <a:p>
            <a:r>
              <a:rPr lang="en-US" sz="4800" b="1" dirty="0"/>
              <a:t>23%</a:t>
            </a:r>
          </a:p>
        </p:txBody>
      </p:sp>
      <p:pic>
        <p:nvPicPr>
          <p:cNvPr id="5" name="Graphic 4" descr="Heartbeat with solid fill">
            <a:extLst>
              <a:ext uri="{FF2B5EF4-FFF2-40B4-BE49-F238E27FC236}">
                <a16:creationId xmlns:a16="http://schemas.microsoft.com/office/drawing/2014/main" id="{7F9B2499-C5B2-F0F3-2F24-97163208EB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709613">
            <a:off x="3602903" y="2167942"/>
            <a:ext cx="3182227" cy="2453094"/>
          </a:xfrm>
          <a:prstGeom prst="rect">
            <a:avLst/>
          </a:prstGeom>
        </p:spPr>
      </p:pic>
      <p:pic>
        <p:nvPicPr>
          <p:cNvPr id="7" name="Graphic 6" descr="Heartbeat with solid fill">
            <a:extLst>
              <a:ext uri="{FF2B5EF4-FFF2-40B4-BE49-F238E27FC236}">
                <a16:creationId xmlns:a16="http://schemas.microsoft.com/office/drawing/2014/main" id="{A7267048-2DBB-98E0-3A32-0F486EB18C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709613">
            <a:off x="5612872" y="3257188"/>
            <a:ext cx="3129332" cy="2412318"/>
          </a:xfrm>
          <a:prstGeom prst="rect">
            <a:avLst/>
          </a:prstGeom>
        </p:spPr>
      </p:pic>
      <p:sp>
        <p:nvSpPr>
          <p:cNvPr id="8" name="L-Shape 7">
            <a:extLst>
              <a:ext uri="{FF2B5EF4-FFF2-40B4-BE49-F238E27FC236}">
                <a16:creationId xmlns:a16="http://schemas.microsoft.com/office/drawing/2014/main" id="{B02343DD-B470-546A-CFF4-6BB283CBF6A5}"/>
              </a:ext>
            </a:extLst>
          </p:cNvPr>
          <p:cNvSpPr/>
          <p:nvPr/>
        </p:nvSpPr>
        <p:spPr>
          <a:xfrm rot="15029794">
            <a:off x="7927432" y="4829468"/>
            <a:ext cx="410956" cy="741340"/>
          </a:xfrm>
          <a:prstGeom prst="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-Shape 9">
            <a:extLst>
              <a:ext uri="{FF2B5EF4-FFF2-40B4-BE49-F238E27FC236}">
                <a16:creationId xmlns:a16="http://schemas.microsoft.com/office/drawing/2014/main" id="{5B740336-FECA-0611-2FDB-97279B456D5F}"/>
              </a:ext>
            </a:extLst>
          </p:cNvPr>
          <p:cNvSpPr/>
          <p:nvPr/>
        </p:nvSpPr>
        <p:spPr>
          <a:xfrm rot="9862547" flipV="1">
            <a:off x="8081302" y="4567757"/>
            <a:ext cx="410956" cy="787544"/>
          </a:xfrm>
          <a:prstGeom prst="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BF8E9EFB-7FEC-22DA-C0B0-781573C6E2DF}"/>
              </a:ext>
            </a:extLst>
          </p:cNvPr>
          <p:cNvSpPr txBox="1">
            <a:spLocks/>
          </p:cNvSpPr>
          <p:nvPr/>
        </p:nvSpPr>
        <p:spPr>
          <a:xfrm>
            <a:off x="8324458" y="4575637"/>
            <a:ext cx="1987397" cy="385893"/>
          </a:xfrm>
          <a:prstGeom prst="rect">
            <a:avLst/>
          </a:prstGeom>
        </p:spPr>
        <p:txBody>
          <a:bodyPr wrap="square" lIns="0" tIns="91440" rIns="0" bIns="0" anchor="ctr" anchorCtr="0">
            <a:noAutofit/>
          </a:bodyPr>
          <a:lstStyle>
            <a:lvl1pPr marL="0" indent="0" algn="ctr" defTabSz="685800" rtl="0" eaLnBrk="1" latinLnBrk="0" hangingPunct="1">
              <a:lnSpc>
                <a:spcPct val="70000"/>
              </a:lnSpc>
              <a:spcBef>
                <a:spcPts val="600"/>
              </a:spcBef>
              <a:buFont typeface="Arial" panose="020B0604020202020204" pitchFamily="34" charset="0"/>
              <a:buNone/>
              <a:defRPr sz="2800" b="0" i="0" kern="1200" spc="30" baseline="0">
                <a:solidFill>
                  <a:schemeClr val="bg1"/>
                </a:solidFill>
                <a:latin typeface="NimbusRomNo9L" pitchFamily="2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b="1" dirty="0"/>
              <a:t>4%</a:t>
            </a:r>
          </a:p>
        </p:txBody>
      </p:sp>
    </p:spTree>
    <p:extLst>
      <p:ext uri="{BB962C8B-B14F-4D97-AF65-F5344CB8AC3E}">
        <p14:creationId xmlns:p14="http://schemas.microsoft.com/office/powerpoint/2010/main" val="3089293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>
            <a:extLst>
              <a:ext uri="{FF2B5EF4-FFF2-40B4-BE49-F238E27FC236}">
                <a16:creationId xmlns:a16="http://schemas.microsoft.com/office/drawing/2014/main" id="{A1CDEE15-A77C-3466-780B-8B4AA04C9291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Detriments</a:t>
            </a:r>
          </a:p>
        </p:txBody>
      </p:sp>
      <p:sp>
        <p:nvSpPr>
          <p:cNvPr id="10" name="Slide Subtitle">
            <a:extLst>
              <a:ext uri="{FF2B5EF4-FFF2-40B4-BE49-F238E27FC236}">
                <a16:creationId xmlns:a16="http://schemas.microsoft.com/office/drawing/2014/main" id="{3ED8F479-3356-70E0-8C76-E31D2B9005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81392" y="1149056"/>
            <a:ext cx="2801840" cy="451412"/>
          </a:xfrm>
        </p:spPr>
        <p:txBody>
          <a:bodyPr/>
          <a:lstStyle/>
          <a:p>
            <a:r>
              <a:rPr lang="en-US" dirty="0"/>
              <a:t>Physical</a:t>
            </a:r>
          </a:p>
        </p:txBody>
      </p:sp>
      <p:sp>
        <p:nvSpPr>
          <p:cNvPr id="9" name="Slide Text">
            <a:extLst>
              <a:ext uri="{FF2B5EF4-FFF2-40B4-BE49-F238E27FC236}">
                <a16:creationId xmlns:a16="http://schemas.microsoft.com/office/drawing/2014/main" id="{315BAE35-501B-913C-46E3-DE6CC07E82E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30471" y="1859374"/>
            <a:ext cx="4114063" cy="4324940"/>
          </a:xfrm>
        </p:spPr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Anxiety &amp; Depression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Fatigue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Headaches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Insomnia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Chronic Stress Responses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Heightened Inflammation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Cardiovascular Disease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Diabetes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ED4F1189-DF59-D735-8BEA-8DBB2EF1A2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824FE9-DCF5-A546-91B8-A1EA6C94E693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Slide Text">
            <a:extLst>
              <a:ext uri="{FF2B5EF4-FFF2-40B4-BE49-F238E27FC236}">
                <a16:creationId xmlns:a16="http://schemas.microsoft.com/office/drawing/2014/main" id="{F0E198F8-7EFD-8EBB-3DF2-8E0A2D5AC594}"/>
              </a:ext>
            </a:extLst>
          </p:cNvPr>
          <p:cNvSpPr txBox="1">
            <a:spLocks/>
          </p:cNvSpPr>
          <p:nvPr/>
        </p:nvSpPr>
        <p:spPr>
          <a:xfrm>
            <a:off x="6082091" y="1859374"/>
            <a:ext cx="5469829" cy="4312827"/>
          </a:xfrm>
          <a:prstGeom prst="rect">
            <a:avLst/>
          </a:prstGeom>
        </p:spPr>
        <p:txBody>
          <a:bodyPr lIns="0" tIns="0" rIns="0" bIns="0" numCol="1" spcCol="457200" anchor="t" anchorCtr="0"/>
          <a:lstStyle>
            <a:lvl1pPr marL="0" indent="0" algn="l" defTabSz="685800" rtl="0" eaLnBrk="1" latinLnBrk="0" hangingPunct="1">
              <a:lnSpc>
                <a:spcPts val="3380"/>
              </a:lnSpc>
              <a:spcBef>
                <a:spcPts val="750"/>
              </a:spcBef>
              <a:spcAft>
                <a:spcPts val="600"/>
              </a:spcAft>
              <a:buClr>
                <a:srgbClr val="039A44"/>
              </a:buClr>
              <a:buFont typeface="Courier New" panose="02070309020205020404" pitchFamily="49" charset="0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Emotional dysregulation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Hindered ability to learn &amp; create memories (high cortisol)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Repeating activities / not completing (low dopamine)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Trauma responses</a:t>
            </a:r>
          </a:p>
        </p:txBody>
      </p:sp>
      <p:sp>
        <p:nvSpPr>
          <p:cNvPr id="4" name="Slide Subtitle">
            <a:extLst>
              <a:ext uri="{FF2B5EF4-FFF2-40B4-BE49-F238E27FC236}">
                <a16:creationId xmlns:a16="http://schemas.microsoft.com/office/drawing/2014/main" id="{5C7A435A-DC18-4A13-3E20-84C94209A77F}"/>
              </a:ext>
            </a:extLst>
          </p:cNvPr>
          <p:cNvSpPr txBox="1">
            <a:spLocks/>
          </p:cNvSpPr>
          <p:nvPr/>
        </p:nvSpPr>
        <p:spPr>
          <a:xfrm>
            <a:off x="5544534" y="1149056"/>
            <a:ext cx="4571263" cy="451412"/>
          </a:xfrm>
          <a:prstGeom prst="rect">
            <a:avLst/>
          </a:prstGeom>
        </p:spPr>
        <p:txBody>
          <a:bodyPr wrap="square" lIns="0" tIns="0" rIns="0" bIns="13716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150000"/>
              </a:lnSpc>
              <a:spcBef>
                <a:spcPts val="750"/>
              </a:spcBef>
              <a:buClr>
                <a:srgbClr val="039A44"/>
              </a:buClr>
              <a:buFont typeface="Courier New" panose="02070309020205020404" pitchFamily="49" charset="0"/>
              <a:buNone/>
              <a:defRPr sz="2800" b="0" i="0" kern="1200">
                <a:solidFill>
                  <a:schemeClr val="tx1"/>
                </a:solidFill>
                <a:latin typeface="NimbusRomNo9L" pitchFamily="2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Mental, Neurological</a:t>
            </a:r>
          </a:p>
        </p:txBody>
      </p:sp>
    </p:spTree>
    <p:extLst>
      <p:ext uri="{BB962C8B-B14F-4D97-AF65-F5344CB8AC3E}">
        <p14:creationId xmlns:p14="http://schemas.microsoft.com/office/powerpoint/2010/main" val="3211190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Title">
            <a:extLst>
              <a:ext uri="{FF2B5EF4-FFF2-40B4-BE49-F238E27FC236}">
                <a16:creationId xmlns:a16="http://schemas.microsoft.com/office/drawing/2014/main" id="{C439D983-B2A8-5AA3-0B0A-2ECEEE171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meet accessibility</a:t>
            </a:r>
            <a:r>
              <a:rPr lang="en-US" baseline="0" dirty="0"/>
              <a:t> standards, please add slide title here.</a:t>
            </a:r>
            <a:endParaRPr lang="en-US" dirty="0"/>
          </a:p>
        </p:txBody>
      </p:sp>
      <p:sp>
        <p:nvSpPr>
          <p:cNvPr id="32" name="Caption">
            <a:extLst>
              <a:ext uri="{FF2B5EF4-FFF2-40B4-BE49-F238E27FC236}">
                <a16:creationId xmlns:a16="http://schemas.microsoft.com/office/drawing/2014/main" id="{0A86C6F8-808A-5AA5-3C4F-12A0B269297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191" y="0"/>
            <a:ext cx="4830939" cy="1009403"/>
          </a:xfrm>
        </p:spPr>
        <p:txBody>
          <a:bodyPr/>
          <a:lstStyle/>
          <a:p>
            <a:r>
              <a:rPr lang="en-US" dirty="0"/>
              <a:t>Freeze</a:t>
            </a:r>
          </a:p>
        </p:txBody>
      </p:sp>
      <p:sp>
        <p:nvSpPr>
          <p:cNvPr id="38" name="Caption">
            <a:extLst>
              <a:ext uri="{FF2B5EF4-FFF2-40B4-BE49-F238E27FC236}">
                <a16:creationId xmlns:a16="http://schemas.microsoft.com/office/drawing/2014/main" id="{B356106E-BB8A-151B-934F-3BA59961677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4191" y="3639788"/>
            <a:ext cx="4830939" cy="987076"/>
          </a:xfrm>
        </p:spPr>
        <p:txBody>
          <a:bodyPr/>
          <a:lstStyle/>
          <a:p>
            <a:r>
              <a:rPr lang="en-US" dirty="0"/>
              <a:t>Fawn</a:t>
            </a:r>
          </a:p>
        </p:txBody>
      </p:sp>
      <p:sp>
        <p:nvSpPr>
          <p:cNvPr id="36" name="Caption">
            <a:extLst>
              <a:ext uri="{FF2B5EF4-FFF2-40B4-BE49-F238E27FC236}">
                <a16:creationId xmlns:a16="http://schemas.microsoft.com/office/drawing/2014/main" id="{05EFA6DD-FA99-A8EE-174A-D2CD9DAB395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46869" y="0"/>
            <a:ext cx="4830939" cy="1009403"/>
          </a:xfrm>
        </p:spPr>
        <p:txBody>
          <a:bodyPr/>
          <a:lstStyle/>
          <a:p>
            <a:r>
              <a:rPr lang="en-US" dirty="0"/>
              <a:t>Flight</a:t>
            </a:r>
          </a:p>
        </p:txBody>
      </p:sp>
      <p:sp>
        <p:nvSpPr>
          <p:cNvPr id="5" name="Caption">
            <a:extLst>
              <a:ext uri="{FF2B5EF4-FFF2-40B4-BE49-F238E27FC236}">
                <a16:creationId xmlns:a16="http://schemas.microsoft.com/office/drawing/2014/main" id="{B0ACBC3B-EC04-101E-E7DC-FA440018017D}"/>
              </a:ext>
            </a:extLst>
          </p:cNvPr>
          <p:cNvSpPr txBox="1">
            <a:spLocks/>
          </p:cNvSpPr>
          <p:nvPr/>
        </p:nvSpPr>
        <p:spPr>
          <a:xfrm>
            <a:off x="7346869" y="3639788"/>
            <a:ext cx="4845131" cy="987076"/>
          </a:xfrm>
          <a:prstGeom prst="rect">
            <a:avLst/>
          </a:prstGeom>
          <a:solidFill>
            <a:srgbClr val="009A44"/>
          </a:solidFill>
        </p:spPr>
        <p:txBody>
          <a:bodyPr wrap="square" lIns="274320" tIns="182880" rIns="274320" bIns="182880" anchor="ctr" anchorCtr="1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Fight</a:t>
            </a:r>
          </a:p>
        </p:txBody>
      </p:sp>
      <p:sp>
        <p:nvSpPr>
          <p:cNvPr id="7" name="Slide List">
            <a:extLst>
              <a:ext uri="{FF2B5EF4-FFF2-40B4-BE49-F238E27FC236}">
                <a16:creationId xmlns:a16="http://schemas.microsoft.com/office/drawing/2014/main" id="{7F9FBB64-23E1-94DE-3B38-E67F0F375B3C}"/>
              </a:ext>
            </a:extLst>
          </p:cNvPr>
          <p:cNvSpPr txBox="1">
            <a:spLocks/>
          </p:cNvSpPr>
          <p:nvPr/>
        </p:nvSpPr>
        <p:spPr>
          <a:xfrm>
            <a:off x="7706213" y="4780313"/>
            <a:ext cx="4139085" cy="2077687"/>
          </a:xfrm>
          <a:prstGeom prst="rect">
            <a:avLst/>
          </a:prstGeom>
        </p:spPr>
        <p:txBody>
          <a:bodyPr lIns="0" tIns="0" rIns="0" bIns="0"/>
          <a:lstStyle>
            <a:lvl1pPr marL="285750" indent="-285750" algn="l" defTabSz="685800" rtl="0" eaLnBrk="1" latinLnBrk="0" hangingPunct="1">
              <a:lnSpc>
                <a:spcPts val="3380"/>
              </a:lnSpc>
              <a:spcBef>
                <a:spcPts val="750"/>
              </a:spcBef>
              <a:spcAft>
                <a:spcPts val="600"/>
              </a:spcAft>
              <a:buClr>
                <a:srgbClr val="039A44"/>
              </a:buClr>
              <a:buSzPct val="75000"/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285750" algn="l" defTabSz="685800" rtl="0" eaLnBrk="1" latinLnBrk="0" hangingPunct="1">
              <a:lnSpc>
                <a:spcPts val="3380"/>
              </a:lnSpc>
              <a:spcBef>
                <a:spcPts val="375"/>
              </a:spcBef>
              <a:spcAft>
                <a:spcPts val="600"/>
              </a:spcAft>
              <a:buClr>
                <a:srgbClr val="039A4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Combative / Argumentative</a:t>
            </a:r>
          </a:p>
          <a:p>
            <a:r>
              <a:rPr lang="en-US" dirty="0"/>
              <a:t>Impossibly high goals</a:t>
            </a:r>
          </a:p>
          <a:p>
            <a:r>
              <a:rPr lang="en-US" dirty="0"/>
              <a:t>Hyperfocus </a:t>
            </a:r>
          </a:p>
        </p:txBody>
      </p:sp>
      <p:sp>
        <p:nvSpPr>
          <p:cNvPr id="9" name="Slide List">
            <a:extLst>
              <a:ext uri="{FF2B5EF4-FFF2-40B4-BE49-F238E27FC236}">
                <a16:creationId xmlns:a16="http://schemas.microsoft.com/office/drawing/2014/main" id="{74A85E20-C02D-4850-CE13-876F3335E159}"/>
              </a:ext>
            </a:extLst>
          </p:cNvPr>
          <p:cNvSpPr txBox="1">
            <a:spLocks/>
          </p:cNvSpPr>
          <p:nvPr/>
        </p:nvSpPr>
        <p:spPr>
          <a:xfrm>
            <a:off x="7706213" y="1223157"/>
            <a:ext cx="3408219" cy="2482675"/>
          </a:xfrm>
          <a:prstGeom prst="rect">
            <a:avLst/>
          </a:prstGeom>
        </p:spPr>
        <p:txBody>
          <a:bodyPr lIns="0" tIns="0" rIns="0" bIns="0"/>
          <a:lstStyle>
            <a:lvl1pPr marL="285750" indent="-285750" algn="l" defTabSz="685800" rtl="0" eaLnBrk="1" latinLnBrk="0" hangingPunct="1">
              <a:lnSpc>
                <a:spcPts val="3380"/>
              </a:lnSpc>
              <a:spcBef>
                <a:spcPts val="750"/>
              </a:spcBef>
              <a:spcAft>
                <a:spcPts val="600"/>
              </a:spcAft>
              <a:buClr>
                <a:srgbClr val="039A44"/>
              </a:buClr>
              <a:buSzPct val="75000"/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285750" algn="l" defTabSz="685800" rtl="0" eaLnBrk="1" latinLnBrk="0" hangingPunct="1">
              <a:lnSpc>
                <a:spcPts val="3380"/>
              </a:lnSpc>
              <a:spcBef>
                <a:spcPts val="375"/>
              </a:spcBef>
              <a:spcAft>
                <a:spcPts val="600"/>
              </a:spcAft>
              <a:buClr>
                <a:srgbClr val="039A4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Silence</a:t>
            </a:r>
          </a:p>
          <a:p>
            <a:r>
              <a:rPr lang="en-US" dirty="0"/>
              <a:t>Avoiding opportunities</a:t>
            </a:r>
          </a:p>
          <a:p>
            <a:r>
              <a:rPr lang="en-US" dirty="0"/>
              <a:t>Perfectionism</a:t>
            </a:r>
          </a:p>
        </p:txBody>
      </p:sp>
      <p:sp>
        <p:nvSpPr>
          <p:cNvPr id="12" name="Slide List">
            <a:extLst>
              <a:ext uri="{FF2B5EF4-FFF2-40B4-BE49-F238E27FC236}">
                <a16:creationId xmlns:a16="http://schemas.microsoft.com/office/drawing/2014/main" id="{E8882DEA-55F0-C770-A492-507EB48F8C93}"/>
              </a:ext>
            </a:extLst>
          </p:cNvPr>
          <p:cNvSpPr txBox="1">
            <a:spLocks/>
          </p:cNvSpPr>
          <p:nvPr/>
        </p:nvSpPr>
        <p:spPr>
          <a:xfrm>
            <a:off x="745058" y="4695227"/>
            <a:ext cx="4100073" cy="1491818"/>
          </a:xfrm>
          <a:prstGeom prst="rect">
            <a:avLst/>
          </a:prstGeom>
        </p:spPr>
        <p:txBody>
          <a:bodyPr lIns="0" tIns="0" rIns="0" bIns="0"/>
          <a:lstStyle>
            <a:lvl1pPr marL="285750" indent="-285750" algn="l" defTabSz="685800" rtl="0" eaLnBrk="1" latinLnBrk="0" hangingPunct="1">
              <a:lnSpc>
                <a:spcPts val="3380"/>
              </a:lnSpc>
              <a:spcBef>
                <a:spcPts val="750"/>
              </a:spcBef>
              <a:spcAft>
                <a:spcPts val="600"/>
              </a:spcAft>
              <a:buClr>
                <a:srgbClr val="039A44"/>
              </a:buClr>
              <a:buSzPct val="75000"/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285750" algn="l" defTabSz="685800" rtl="0" eaLnBrk="1" latinLnBrk="0" hangingPunct="1">
              <a:lnSpc>
                <a:spcPts val="3380"/>
              </a:lnSpc>
              <a:spcBef>
                <a:spcPts val="375"/>
              </a:spcBef>
              <a:spcAft>
                <a:spcPts val="600"/>
              </a:spcAft>
              <a:buClr>
                <a:srgbClr val="039A4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Extra work</a:t>
            </a:r>
          </a:p>
          <a:p>
            <a:r>
              <a:rPr lang="en-US" dirty="0"/>
              <a:t>Agreeing with everything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4" name="Slide List">
            <a:extLst>
              <a:ext uri="{FF2B5EF4-FFF2-40B4-BE49-F238E27FC236}">
                <a16:creationId xmlns:a16="http://schemas.microsoft.com/office/drawing/2014/main" id="{F77D81C4-E7F6-7618-71F4-517F370AFD33}"/>
              </a:ext>
            </a:extLst>
          </p:cNvPr>
          <p:cNvSpPr txBox="1">
            <a:spLocks/>
          </p:cNvSpPr>
          <p:nvPr/>
        </p:nvSpPr>
        <p:spPr>
          <a:xfrm>
            <a:off x="745059" y="1223157"/>
            <a:ext cx="4005072" cy="1995055"/>
          </a:xfrm>
          <a:prstGeom prst="rect">
            <a:avLst/>
          </a:prstGeom>
        </p:spPr>
        <p:txBody>
          <a:bodyPr lIns="0" tIns="0" rIns="0" bIns="0"/>
          <a:lstStyle>
            <a:lvl1pPr marL="285750" indent="-285750" algn="l" defTabSz="685800" rtl="0" eaLnBrk="1" latinLnBrk="0" hangingPunct="1">
              <a:lnSpc>
                <a:spcPts val="3380"/>
              </a:lnSpc>
              <a:spcBef>
                <a:spcPts val="750"/>
              </a:spcBef>
              <a:spcAft>
                <a:spcPts val="600"/>
              </a:spcAft>
              <a:buClr>
                <a:srgbClr val="039A44"/>
              </a:buClr>
              <a:buSzPct val="75000"/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285750" algn="l" defTabSz="685800" rtl="0" eaLnBrk="1" latinLnBrk="0" hangingPunct="1">
              <a:lnSpc>
                <a:spcPts val="3380"/>
              </a:lnSpc>
              <a:spcBef>
                <a:spcPts val="375"/>
              </a:spcBef>
              <a:spcAft>
                <a:spcPts val="600"/>
              </a:spcAft>
              <a:buClr>
                <a:srgbClr val="039A4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Procrastinating</a:t>
            </a:r>
          </a:p>
          <a:p>
            <a:r>
              <a:rPr lang="en-US" dirty="0"/>
              <a:t>Unable to make decisions</a:t>
            </a:r>
          </a:p>
          <a:p>
            <a:r>
              <a:rPr lang="en-US" dirty="0"/>
              <a:t>“Spacing” out</a:t>
            </a:r>
          </a:p>
          <a:p>
            <a:r>
              <a:rPr lang="en-US" dirty="0"/>
              <a:t>Isolating</a:t>
            </a:r>
          </a:p>
        </p:txBody>
      </p:sp>
    </p:spTree>
    <p:extLst>
      <p:ext uri="{BB962C8B-B14F-4D97-AF65-F5344CB8AC3E}">
        <p14:creationId xmlns:p14="http://schemas.microsoft.com/office/powerpoint/2010/main" val="35274656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78704-19E3-0276-51D7-8169EA043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>
            <a:extLst>
              <a:ext uri="{FF2B5EF4-FFF2-40B4-BE49-F238E27FC236}">
                <a16:creationId xmlns:a16="http://schemas.microsoft.com/office/drawing/2014/main" id="{F31B1409-161B-C2CD-6F0D-53E5B48B4C05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Detriments</a:t>
            </a:r>
          </a:p>
        </p:txBody>
      </p:sp>
      <p:sp>
        <p:nvSpPr>
          <p:cNvPr id="9" name="Slide Text">
            <a:extLst>
              <a:ext uri="{FF2B5EF4-FFF2-40B4-BE49-F238E27FC236}">
                <a16:creationId xmlns:a16="http://schemas.microsoft.com/office/drawing/2014/main" id="{DB68A5AD-09AB-41BA-67D8-6D7E1F299E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19890" y="1491239"/>
            <a:ext cx="5552220" cy="4324940"/>
          </a:xfrm>
        </p:spPr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Harsh self-criticism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Inability to assess personal competence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Self-sabotaging behavior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Neuroticism (not nervousness!)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Setting goals intentionally out of reach (such as Superhero complex)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F1760FBE-C9FE-0AB9-D308-CBBEC5FBE6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824FE9-DCF5-A546-91B8-A1EA6C94E693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694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84A28-594F-CD6C-62E4-B86CC822C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">
            <a:extLst>
              <a:ext uri="{FF2B5EF4-FFF2-40B4-BE49-F238E27FC236}">
                <a16:creationId xmlns:a16="http://schemas.microsoft.com/office/drawing/2014/main" id="{4A2C133C-0743-7D94-7445-2E11F23D9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Have you ever considered…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9" name="Ink 68">
                <a:extLst>
                  <a:ext uri="{FF2B5EF4-FFF2-40B4-BE49-F238E27FC236}">
                    <a16:creationId xmlns:a16="http://schemas.microsoft.com/office/drawing/2014/main" id="{00C37262-4C67-658D-B562-D38BBA87A643}"/>
                  </a:ext>
                </a:extLst>
              </p14:cNvPr>
              <p14:cNvContentPartPr/>
              <p14:nvPr/>
            </p14:nvContentPartPr>
            <p14:xfrm>
              <a:off x="3565920" y="660120"/>
              <a:ext cx="360" cy="360"/>
            </p14:xfrm>
          </p:contentPart>
        </mc:Choice>
        <mc:Fallback>
          <p:pic>
            <p:nvPicPr>
              <p:cNvPr id="69" name="Ink 68">
                <a:extLst>
                  <a:ext uri="{FF2B5EF4-FFF2-40B4-BE49-F238E27FC236}">
                    <a16:creationId xmlns:a16="http://schemas.microsoft.com/office/drawing/2014/main" id="{00C37262-4C67-658D-B562-D38BBA87A64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59800" y="654000"/>
                <a:ext cx="12600" cy="12600"/>
              </a:xfrm>
              <a:prstGeom prst="rect">
                <a:avLst/>
              </a:prstGeom>
            </p:spPr>
          </p:pic>
        </mc:Fallback>
      </mc:AlternateContent>
      <p:sp>
        <p:nvSpPr>
          <p:cNvPr id="98" name="Slide Subtitle">
            <a:extLst>
              <a:ext uri="{FF2B5EF4-FFF2-40B4-BE49-F238E27FC236}">
                <a16:creationId xmlns:a16="http://schemas.microsoft.com/office/drawing/2014/main" id="{7F79FCD9-A187-F9B3-B93F-6C42773A56DF}"/>
              </a:ext>
            </a:extLst>
          </p:cNvPr>
          <p:cNvSpPr txBox="1">
            <a:spLocks/>
          </p:cNvSpPr>
          <p:nvPr/>
        </p:nvSpPr>
        <p:spPr>
          <a:xfrm>
            <a:off x="1532277" y="784492"/>
            <a:ext cx="9167391" cy="3633129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6600" dirty="0"/>
              <a:t>Constantly pointing out how you don’t deserve praise may feel insulting to the person giving it? </a:t>
            </a:r>
          </a:p>
        </p:txBody>
      </p:sp>
    </p:spTree>
    <p:extLst>
      <p:ext uri="{BB962C8B-B14F-4D97-AF65-F5344CB8AC3E}">
        <p14:creationId xmlns:p14="http://schemas.microsoft.com/office/powerpoint/2010/main" val="883110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E23CB-130E-C46B-F45E-D86972B31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>
            <a:extLst>
              <a:ext uri="{FF2B5EF4-FFF2-40B4-BE49-F238E27FC236}">
                <a16:creationId xmlns:a16="http://schemas.microsoft.com/office/drawing/2014/main" id="{758DB1BC-8229-5C5B-0BFA-C6DC194651AD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Remediation - Self</a:t>
            </a:r>
          </a:p>
        </p:txBody>
      </p:sp>
      <p:sp>
        <p:nvSpPr>
          <p:cNvPr id="9" name="Slide Text">
            <a:extLst>
              <a:ext uri="{FF2B5EF4-FFF2-40B4-BE49-F238E27FC236}">
                <a16:creationId xmlns:a16="http://schemas.microsoft.com/office/drawing/2014/main" id="{24E073B0-524B-0E82-CD38-3E98CC598B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86784" y="1933064"/>
            <a:ext cx="5469093" cy="3897721"/>
          </a:xfrm>
        </p:spPr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Vulnerabilities are also strengths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Reframe and validate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No need to know everything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Social Engagement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Determine security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Counseling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230F1D49-8E95-7151-671D-F6412A0C56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824FE9-DCF5-A546-91B8-A1EA6C94E693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32FE2F-930B-18A8-7C88-506CC51EF7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1330" y="1846967"/>
            <a:ext cx="688903" cy="6419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70FB788-B2F2-11A0-4FBF-C8F35AF9C0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6140" y="2488901"/>
            <a:ext cx="688903" cy="56552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518EA05-8386-9258-53FF-F85F2BC8F1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8544" y="3180565"/>
            <a:ext cx="624093" cy="51579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BB76D0D-A8EF-8A7F-6426-0163F4359C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332" y="3625945"/>
            <a:ext cx="688903" cy="59277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2877D6B-F8AA-45CC-47CA-FBCC8C865B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65147" y="4893758"/>
            <a:ext cx="789896" cy="59277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8D0712A-A8C7-2981-0668-8936C30B46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98545" y="4198142"/>
            <a:ext cx="587186" cy="63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3118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Title">
            <a:extLst>
              <a:ext uri="{FF2B5EF4-FFF2-40B4-BE49-F238E27FC236}">
                <a16:creationId xmlns:a16="http://schemas.microsoft.com/office/drawing/2014/main" id="{927F6169-1219-92BC-5E62-3062941DA8C2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Remediation - Self</a:t>
            </a:r>
          </a:p>
        </p:txBody>
      </p:sp>
      <p:sp>
        <p:nvSpPr>
          <p:cNvPr id="7" name="Slide Text">
            <a:extLst>
              <a:ext uri="{FF2B5EF4-FFF2-40B4-BE49-F238E27FC236}">
                <a16:creationId xmlns:a16="http://schemas.microsoft.com/office/drawing/2014/main" id="{C6B30954-0C09-96C1-4069-22875FA2D1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16282" y="1606915"/>
            <a:ext cx="10087098" cy="3384542"/>
          </a:xfrm>
        </p:spPr>
        <p:txBody>
          <a:bodyPr/>
          <a:lstStyle/>
          <a:p>
            <a:pPr lvl="0"/>
            <a:r>
              <a:rPr lang="en-US" dirty="0"/>
              <a:t>I measure up to myself and no one else. I deserve the success I have achieved and feel proud of my accomplishments.</a:t>
            </a:r>
          </a:p>
          <a:p>
            <a:pPr lvl="0"/>
            <a:r>
              <a:rPr lang="en-US" dirty="0"/>
              <a:t>I am creative, innovative, and skilled in what I do. </a:t>
            </a:r>
          </a:p>
          <a:p>
            <a:pPr lvl="0"/>
            <a:r>
              <a:rPr lang="en-US" dirty="0"/>
              <a:t>I am allowed to take up space, and my ideas deserve to be heard. </a:t>
            </a:r>
          </a:p>
          <a:p>
            <a:r>
              <a:rPr lang="en-US" dirty="0"/>
              <a:t>My abilities are imperfectly perfect. </a:t>
            </a:r>
          </a:p>
          <a:p>
            <a:r>
              <a:rPr lang="en-US" dirty="0"/>
              <a:t>Mistakes aren’t the end of the world / I am allowed to make mistakes.</a:t>
            </a:r>
          </a:p>
          <a:p>
            <a:endParaRPr lang="en-US" dirty="0"/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E94E454D-ACB1-783E-1DA4-3AA647A5A5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824FE9-DCF5-A546-91B8-A1EA6C94E693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Slide Subtitle">
            <a:extLst>
              <a:ext uri="{FF2B5EF4-FFF2-40B4-BE49-F238E27FC236}">
                <a16:creationId xmlns:a16="http://schemas.microsoft.com/office/drawing/2014/main" id="{AF201B9F-2EF4-EBE5-6EE5-AB2A88854082}"/>
              </a:ext>
            </a:extLst>
          </p:cNvPr>
          <p:cNvSpPr txBox="1">
            <a:spLocks/>
          </p:cNvSpPr>
          <p:nvPr/>
        </p:nvSpPr>
        <p:spPr>
          <a:xfrm>
            <a:off x="935920" y="931915"/>
            <a:ext cx="2801840" cy="451412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150000"/>
              </a:lnSpc>
              <a:spcBef>
                <a:spcPts val="750"/>
              </a:spcBef>
              <a:buClr>
                <a:srgbClr val="039A44"/>
              </a:buClr>
              <a:buFont typeface="Courier New" panose="02070309020205020404" pitchFamily="49" charset="0"/>
              <a:buChar char="o"/>
              <a:defRPr sz="135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Affirmations</a:t>
            </a:r>
          </a:p>
        </p:txBody>
      </p:sp>
      <p:sp>
        <p:nvSpPr>
          <p:cNvPr id="6" name="Slide Subtitle">
            <a:extLst>
              <a:ext uri="{FF2B5EF4-FFF2-40B4-BE49-F238E27FC236}">
                <a16:creationId xmlns:a16="http://schemas.microsoft.com/office/drawing/2014/main" id="{FF1250AD-FACC-4859-E720-982295E01722}"/>
              </a:ext>
            </a:extLst>
          </p:cNvPr>
          <p:cNvSpPr txBox="1">
            <a:spLocks/>
          </p:cNvSpPr>
          <p:nvPr/>
        </p:nvSpPr>
        <p:spPr>
          <a:xfrm>
            <a:off x="935920" y="4991457"/>
            <a:ext cx="2801840" cy="451412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150000"/>
              </a:lnSpc>
              <a:spcBef>
                <a:spcPts val="750"/>
              </a:spcBef>
              <a:buClr>
                <a:srgbClr val="039A44"/>
              </a:buClr>
              <a:buFont typeface="Courier New" panose="02070309020205020404" pitchFamily="49" charset="0"/>
              <a:buChar char="o"/>
              <a:defRPr sz="135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Quality Time</a:t>
            </a:r>
          </a:p>
        </p:txBody>
      </p:sp>
      <p:sp>
        <p:nvSpPr>
          <p:cNvPr id="8" name="Slide Text">
            <a:extLst>
              <a:ext uri="{FF2B5EF4-FFF2-40B4-BE49-F238E27FC236}">
                <a16:creationId xmlns:a16="http://schemas.microsoft.com/office/drawing/2014/main" id="{8D524F0C-9F27-4A8D-E8A5-39A4F029F816}"/>
              </a:ext>
            </a:extLst>
          </p:cNvPr>
          <p:cNvSpPr txBox="1">
            <a:spLocks/>
          </p:cNvSpPr>
          <p:nvPr/>
        </p:nvSpPr>
        <p:spPr>
          <a:xfrm>
            <a:off x="1116282" y="5740185"/>
            <a:ext cx="10087098" cy="797775"/>
          </a:xfrm>
          <a:prstGeom prst="rect">
            <a:avLst/>
          </a:prstGeom>
        </p:spPr>
        <p:txBody>
          <a:bodyPr lIns="0" tIns="0" rIns="0" bIns="0"/>
          <a:lstStyle>
            <a:lvl1pPr marL="342900" indent="-342900" algn="l" defTabSz="685800" rtl="0" eaLnBrk="1" latinLnBrk="0" hangingPunct="1">
              <a:lnSpc>
                <a:spcPts val="3380"/>
              </a:lnSpc>
              <a:spcBef>
                <a:spcPts val="750"/>
              </a:spcBef>
              <a:spcAft>
                <a:spcPts val="600"/>
              </a:spcAft>
              <a:buClr>
                <a:srgbClr val="039A44"/>
              </a:buClr>
              <a:buSzPct val="75000"/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342900" algn="l" defTabSz="685800" rtl="0" eaLnBrk="1" latinLnBrk="0" hangingPunct="1">
              <a:lnSpc>
                <a:spcPts val="3380"/>
              </a:lnSpc>
              <a:spcBef>
                <a:spcPts val="375"/>
              </a:spcBef>
              <a:spcAft>
                <a:spcPts val="600"/>
              </a:spcAft>
              <a:buClr>
                <a:srgbClr val="039A4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71550" indent="-2857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Courier New" panose="02070309020205020404" pitchFamily="49" charset="0"/>
              <a:buChar char="o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Nonwork activities – vacations, family, physical exercise, hobbies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0009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>
            <a:extLst>
              <a:ext uri="{FF2B5EF4-FFF2-40B4-BE49-F238E27FC236}">
                <a16:creationId xmlns:a16="http://schemas.microsoft.com/office/drawing/2014/main" id="{E074A486-DBF7-5D6B-806F-CAADDCB75446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Remediation - Coworkers</a:t>
            </a:r>
          </a:p>
        </p:txBody>
      </p:sp>
      <p:sp>
        <p:nvSpPr>
          <p:cNvPr id="2" name="Slide Subtitle">
            <a:extLst>
              <a:ext uri="{FF2B5EF4-FFF2-40B4-BE49-F238E27FC236}">
                <a16:creationId xmlns:a16="http://schemas.microsoft.com/office/drawing/2014/main" id="{4F477586-3DB0-A815-D6E7-6A693D5715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007E42"/>
                </a:solidFill>
              </a:rPr>
              <a:t>The first year seems to make or break new librarians</a:t>
            </a:r>
          </a:p>
        </p:txBody>
      </p:sp>
      <p:sp>
        <p:nvSpPr>
          <p:cNvPr id="4" name="Slide List">
            <a:extLst>
              <a:ext uri="{FF2B5EF4-FFF2-40B4-BE49-F238E27FC236}">
                <a16:creationId xmlns:a16="http://schemas.microsoft.com/office/drawing/2014/main" id="{B64AA181-C79B-342F-10E7-955E08A9C3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047737" y="2083536"/>
            <a:ext cx="4258060" cy="448056"/>
          </a:xfrm>
        </p:spPr>
        <p:txBody>
          <a:bodyPr/>
          <a:lstStyle/>
          <a:p>
            <a:pPr lvl="0"/>
            <a:r>
              <a:rPr lang="en-US" dirty="0"/>
              <a:t>Welcoming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BE191460-073E-0014-87AF-A704F02157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824FE9-DCF5-A546-91B8-A1EA6C94E693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9" name="Slide List">
            <a:extLst>
              <a:ext uri="{FF2B5EF4-FFF2-40B4-BE49-F238E27FC236}">
                <a16:creationId xmlns:a16="http://schemas.microsoft.com/office/drawing/2014/main" id="{70AF45B4-2771-0B1D-679E-B9964E8E8BBF}"/>
              </a:ext>
            </a:extLst>
          </p:cNvPr>
          <p:cNvSpPr txBox="1">
            <a:spLocks/>
          </p:cNvSpPr>
          <p:nvPr/>
        </p:nvSpPr>
        <p:spPr>
          <a:xfrm>
            <a:off x="3069014" y="4249832"/>
            <a:ext cx="4923079" cy="602079"/>
          </a:xfrm>
          <a:prstGeom prst="rect">
            <a:avLst/>
          </a:prstGeom>
        </p:spPr>
        <p:txBody>
          <a:bodyPr lIns="0" tIns="0" rIns="0" bIns="0"/>
          <a:lstStyle>
            <a:lvl1pPr marL="285750" indent="-285750" algn="l" defTabSz="685800" rtl="0" eaLnBrk="1" latinLnBrk="0" hangingPunct="1">
              <a:lnSpc>
                <a:spcPts val="3380"/>
              </a:lnSpc>
              <a:spcBef>
                <a:spcPts val="750"/>
              </a:spcBef>
              <a:spcAft>
                <a:spcPts val="600"/>
              </a:spcAft>
              <a:buClr>
                <a:srgbClr val="039A44"/>
              </a:buClr>
              <a:buSzPct val="75000"/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285750" algn="l" defTabSz="685800" rtl="0" eaLnBrk="1" latinLnBrk="0" hangingPunct="1">
              <a:lnSpc>
                <a:spcPts val="3380"/>
              </a:lnSpc>
              <a:spcBef>
                <a:spcPts val="375"/>
              </a:spcBef>
              <a:spcAft>
                <a:spcPts val="600"/>
              </a:spcAft>
              <a:buClr>
                <a:srgbClr val="039A4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/>
              <a:t>Move at the speed of trust</a:t>
            </a:r>
          </a:p>
        </p:txBody>
      </p:sp>
      <p:sp>
        <p:nvSpPr>
          <p:cNvPr id="10" name="Slide List">
            <a:extLst>
              <a:ext uri="{FF2B5EF4-FFF2-40B4-BE49-F238E27FC236}">
                <a16:creationId xmlns:a16="http://schemas.microsoft.com/office/drawing/2014/main" id="{3F8D8839-18A3-F656-32D6-B77FD4D4FF9D}"/>
              </a:ext>
            </a:extLst>
          </p:cNvPr>
          <p:cNvSpPr txBox="1">
            <a:spLocks/>
          </p:cNvSpPr>
          <p:nvPr/>
        </p:nvSpPr>
        <p:spPr>
          <a:xfrm>
            <a:off x="2047737" y="2756268"/>
            <a:ext cx="4258060" cy="448056"/>
          </a:xfrm>
          <a:prstGeom prst="rect">
            <a:avLst/>
          </a:prstGeom>
        </p:spPr>
        <p:txBody>
          <a:bodyPr lIns="0" tIns="0" rIns="0" bIns="0"/>
          <a:lstStyle>
            <a:lvl1pPr marL="285750" indent="-285750" algn="l" defTabSz="685800" rtl="0" eaLnBrk="1" latinLnBrk="0" hangingPunct="1">
              <a:lnSpc>
                <a:spcPts val="3380"/>
              </a:lnSpc>
              <a:spcBef>
                <a:spcPts val="750"/>
              </a:spcBef>
              <a:spcAft>
                <a:spcPts val="600"/>
              </a:spcAft>
              <a:buClr>
                <a:srgbClr val="039A44"/>
              </a:buClr>
              <a:buSzPct val="75000"/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285750" algn="l" defTabSz="685800" rtl="0" eaLnBrk="1" latinLnBrk="0" hangingPunct="1">
              <a:lnSpc>
                <a:spcPts val="3380"/>
              </a:lnSpc>
              <a:spcBef>
                <a:spcPts val="375"/>
              </a:spcBef>
              <a:spcAft>
                <a:spcPts val="600"/>
              </a:spcAft>
              <a:buClr>
                <a:srgbClr val="039A4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Socialization</a:t>
            </a:r>
          </a:p>
        </p:txBody>
      </p:sp>
      <p:sp>
        <p:nvSpPr>
          <p:cNvPr id="12" name="Slide List">
            <a:extLst>
              <a:ext uri="{FF2B5EF4-FFF2-40B4-BE49-F238E27FC236}">
                <a16:creationId xmlns:a16="http://schemas.microsoft.com/office/drawing/2014/main" id="{1DD02A42-B872-1DDE-935E-9DBF4F359D74}"/>
              </a:ext>
            </a:extLst>
          </p:cNvPr>
          <p:cNvSpPr txBox="1">
            <a:spLocks/>
          </p:cNvSpPr>
          <p:nvPr/>
        </p:nvSpPr>
        <p:spPr>
          <a:xfrm>
            <a:off x="2047737" y="3429000"/>
            <a:ext cx="4258060" cy="448056"/>
          </a:xfrm>
          <a:prstGeom prst="rect">
            <a:avLst/>
          </a:prstGeom>
        </p:spPr>
        <p:txBody>
          <a:bodyPr lIns="0" tIns="0" rIns="0" bIns="0"/>
          <a:lstStyle>
            <a:lvl1pPr marL="285750" indent="-285750" algn="l" defTabSz="685800" rtl="0" eaLnBrk="1" latinLnBrk="0" hangingPunct="1">
              <a:lnSpc>
                <a:spcPts val="3380"/>
              </a:lnSpc>
              <a:spcBef>
                <a:spcPts val="750"/>
              </a:spcBef>
              <a:spcAft>
                <a:spcPts val="600"/>
              </a:spcAft>
              <a:buClr>
                <a:srgbClr val="039A44"/>
              </a:buClr>
              <a:buSzPct val="75000"/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285750" algn="l" defTabSz="685800" rtl="0" eaLnBrk="1" latinLnBrk="0" hangingPunct="1">
              <a:lnSpc>
                <a:spcPts val="3380"/>
              </a:lnSpc>
              <a:spcBef>
                <a:spcPts val="375"/>
              </a:spcBef>
              <a:spcAft>
                <a:spcPts val="600"/>
              </a:spcAft>
              <a:buClr>
                <a:srgbClr val="039A4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Psychological Safety</a:t>
            </a:r>
          </a:p>
        </p:txBody>
      </p:sp>
      <p:pic>
        <p:nvPicPr>
          <p:cNvPr id="45" name="Picture 44" descr="Two stick figures, the one on the right holding an umbrella over the one of the left.">
            <a:extLst>
              <a:ext uri="{FF2B5EF4-FFF2-40B4-BE49-F238E27FC236}">
                <a16:creationId xmlns:a16="http://schemas.microsoft.com/office/drawing/2014/main" id="{4CC2B19F-21FF-64DF-8019-81D8F4932F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5763" y="2411473"/>
            <a:ext cx="2428072" cy="319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989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1DA2D-0C90-574B-5AF7-DBDC2D62B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Title">
            <a:extLst>
              <a:ext uri="{FF2B5EF4-FFF2-40B4-BE49-F238E27FC236}">
                <a16:creationId xmlns:a16="http://schemas.microsoft.com/office/drawing/2014/main" id="{952FC41F-A9A8-F3A9-5CA3-CAA4FE33C55F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 to…</a:t>
            </a:r>
          </a:p>
        </p:txBody>
      </p:sp>
      <p:sp>
        <p:nvSpPr>
          <p:cNvPr id="7" name="Slide Text">
            <a:extLst>
              <a:ext uri="{FF2B5EF4-FFF2-40B4-BE49-F238E27FC236}">
                <a16:creationId xmlns:a16="http://schemas.microsoft.com/office/drawing/2014/main" id="{C4629FE1-7D1F-67FB-E7AE-068A711DB1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57549" y="1788367"/>
            <a:ext cx="1567541" cy="566269"/>
          </a:xfrm>
        </p:spPr>
        <p:txBody>
          <a:bodyPr/>
          <a:lstStyle/>
          <a:p>
            <a:pPr lvl="0"/>
            <a:r>
              <a:rPr lang="en-US" dirty="0"/>
              <a:t>Breath</a:t>
            </a:r>
          </a:p>
          <a:p>
            <a:endParaRPr lang="en-US" dirty="0"/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A5CD5B4F-E419-2F39-E564-9AB7E7419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824FE9-DCF5-A546-91B8-A1EA6C94E693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5" name="Slide Subtitle">
            <a:extLst>
              <a:ext uri="{FF2B5EF4-FFF2-40B4-BE49-F238E27FC236}">
                <a16:creationId xmlns:a16="http://schemas.microsoft.com/office/drawing/2014/main" id="{E452CCB1-597C-50D3-E70D-32DA1731E4B3}"/>
              </a:ext>
            </a:extLst>
          </p:cNvPr>
          <p:cNvSpPr txBox="1">
            <a:spLocks/>
          </p:cNvSpPr>
          <p:nvPr/>
        </p:nvSpPr>
        <p:spPr>
          <a:xfrm>
            <a:off x="935920" y="931915"/>
            <a:ext cx="2801840" cy="451412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150000"/>
              </a:lnSpc>
              <a:spcBef>
                <a:spcPts val="750"/>
              </a:spcBef>
              <a:buClr>
                <a:srgbClr val="039A44"/>
              </a:buClr>
              <a:buFont typeface="Courier New" panose="02070309020205020404" pitchFamily="49" charset="0"/>
              <a:buChar char="o"/>
              <a:defRPr sz="135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Take a…</a:t>
            </a:r>
          </a:p>
        </p:txBody>
      </p:sp>
      <p:sp>
        <p:nvSpPr>
          <p:cNvPr id="6" name="Slide Subtitle">
            <a:extLst>
              <a:ext uri="{FF2B5EF4-FFF2-40B4-BE49-F238E27FC236}">
                <a16:creationId xmlns:a16="http://schemas.microsoft.com/office/drawing/2014/main" id="{160D9475-6C0C-496E-24E8-75939F0A1D4B}"/>
              </a:ext>
            </a:extLst>
          </p:cNvPr>
          <p:cNvSpPr txBox="1">
            <a:spLocks/>
          </p:cNvSpPr>
          <p:nvPr/>
        </p:nvSpPr>
        <p:spPr>
          <a:xfrm>
            <a:off x="6096000" y="1022752"/>
            <a:ext cx="2801840" cy="451412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150000"/>
              </a:lnSpc>
              <a:spcBef>
                <a:spcPts val="750"/>
              </a:spcBef>
              <a:buClr>
                <a:srgbClr val="039A44"/>
              </a:buClr>
              <a:buFont typeface="Courier New" panose="02070309020205020404" pitchFamily="49" charset="0"/>
              <a:buChar char="o"/>
              <a:defRPr sz="135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Set Boundaries</a:t>
            </a:r>
          </a:p>
        </p:txBody>
      </p:sp>
      <p:sp>
        <p:nvSpPr>
          <p:cNvPr id="8" name="Slide Text">
            <a:extLst>
              <a:ext uri="{FF2B5EF4-FFF2-40B4-BE49-F238E27FC236}">
                <a16:creationId xmlns:a16="http://schemas.microsoft.com/office/drawing/2014/main" id="{E0E18A85-270C-0C91-91DC-6C4C17A68B61}"/>
              </a:ext>
            </a:extLst>
          </p:cNvPr>
          <p:cNvSpPr txBox="1">
            <a:spLocks/>
          </p:cNvSpPr>
          <p:nvPr/>
        </p:nvSpPr>
        <p:spPr>
          <a:xfrm>
            <a:off x="2806535" y="4846476"/>
            <a:ext cx="6578929" cy="1079609"/>
          </a:xfrm>
          <a:prstGeom prst="rect">
            <a:avLst/>
          </a:prstGeom>
        </p:spPr>
        <p:txBody>
          <a:bodyPr lIns="0" tIns="0" rIns="0" bIns="0"/>
          <a:lstStyle>
            <a:lvl1pPr marL="342900" indent="-342900" algn="l" defTabSz="685800" rtl="0" eaLnBrk="1" latinLnBrk="0" hangingPunct="1">
              <a:lnSpc>
                <a:spcPts val="3380"/>
              </a:lnSpc>
              <a:spcBef>
                <a:spcPts val="750"/>
              </a:spcBef>
              <a:spcAft>
                <a:spcPts val="600"/>
              </a:spcAft>
              <a:buClr>
                <a:srgbClr val="039A44"/>
              </a:buClr>
              <a:buSzPct val="75000"/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342900" algn="l" defTabSz="685800" rtl="0" eaLnBrk="1" latinLnBrk="0" hangingPunct="1">
              <a:lnSpc>
                <a:spcPts val="3380"/>
              </a:lnSpc>
              <a:spcBef>
                <a:spcPts val="375"/>
              </a:spcBef>
              <a:spcAft>
                <a:spcPts val="600"/>
              </a:spcAft>
              <a:buClr>
                <a:srgbClr val="039A4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71550" indent="-2857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Courier New" panose="02070309020205020404" pitchFamily="49" charset="0"/>
              <a:buChar char="o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0">
              <a:buNone/>
            </a:pPr>
            <a:r>
              <a:rPr lang="en-US" b="1" dirty="0"/>
              <a:t>Say thank you – without adding qualifiers or passing the accolade to another. </a:t>
            </a:r>
            <a:endParaRPr lang="en-US" dirty="0"/>
          </a:p>
          <a:p>
            <a:endParaRPr lang="en-US" dirty="0"/>
          </a:p>
        </p:txBody>
      </p:sp>
      <p:sp>
        <p:nvSpPr>
          <p:cNvPr id="2" name="Slide Text">
            <a:extLst>
              <a:ext uri="{FF2B5EF4-FFF2-40B4-BE49-F238E27FC236}">
                <a16:creationId xmlns:a16="http://schemas.microsoft.com/office/drawing/2014/main" id="{F17719BD-8C00-A079-83E8-A2541A20DC89}"/>
              </a:ext>
            </a:extLst>
          </p:cNvPr>
          <p:cNvSpPr txBox="1">
            <a:spLocks/>
          </p:cNvSpPr>
          <p:nvPr/>
        </p:nvSpPr>
        <p:spPr>
          <a:xfrm>
            <a:off x="1757550" y="2354659"/>
            <a:ext cx="1567541" cy="566269"/>
          </a:xfrm>
          <a:prstGeom prst="rect">
            <a:avLst/>
          </a:prstGeom>
        </p:spPr>
        <p:txBody>
          <a:bodyPr lIns="0" tIns="0" rIns="0" bIns="0"/>
          <a:lstStyle>
            <a:lvl1pPr marL="342900" indent="-342900" algn="l" defTabSz="685800" rtl="0" eaLnBrk="1" latinLnBrk="0" hangingPunct="1">
              <a:lnSpc>
                <a:spcPts val="3380"/>
              </a:lnSpc>
              <a:spcBef>
                <a:spcPts val="750"/>
              </a:spcBef>
              <a:spcAft>
                <a:spcPts val="600"/>
              </a:spcAft>
              <a:buClr>
                <a:srgbClr val="039A44"/>
              </a:buClr>
              <a:buSzPct val="75000"/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342900" algn="l" defTabSz="685800" rtl="0" eaLnBrk="1" latinLnBrk="0" hangingPunct="1">
              <a:lnSpc>
                <a:spcPts val="3380"/>
              </a:lnSpc>
              <a:spcBef>
                <a:spcPts val="375"/>
              </a:spcBef>
              <a:spcAft>
                <a:spcPts val="600"/>
              </a:spcAft>
              <a:buClr>
                <a:srgbClr val="039A4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71550" indent="-2857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Courier New" panose="02070309020205020404" pitchFamily="49" charset="0"/>
              <a:buChar char="o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Walk</a:t>
            </a:r>
          </a:p>
          <a:p>
            <a:endParaRPr lang="en-US" dirty="0"/>
          </a:p>
        </p:txBody>
      </p:sp>
      <p:sp>
        <p:nvSpPr>
          <p:cNvPr id="9" name="Slide Text">
            <a:extLst>
              <a:ext uri="{FF2B5EF4-FFF2-40B4-BE49-F238E27FC236}">
                <a16:creationId xmlns:a16="http://schemas.microsoft.com/office/drawing/2014/main" id="{9B58E4EC-66B9-6AC9-5C8D-AE56908B28D1}"/>
              </a:ext>
            </a:extLst>
          </p:cNvPr>
          <p:cNvSpPr txBox="1">
            <a:spLocks/>
          </p:cNvSpPr>
          <p:nvPr/>
        </p:nvSpPr>
        <p:spPr>
          <a:xfrm>
            <a:off x="1757548" y="3617003"/>
            <a:ext cx="2885704" cy="566269"/>
          </a:xfrm>
          <a:prstGeom prst="rect">
            <a:avLst/>
          </a:prstGeom>
        </p:spPr>
        <p:txBody>
          <a:bodyPr lIns="0" tIns="0" rIns="0" bIns="0"/>
          <a:lstStyle>
            <a:lvl1pPr marL="342900" indent="-342900" algn="l" defTabSz="685800" rtl="0" eaLnBrk="1" latinLnBrk="0" hangingPunct="1">
              <a:lnSpc>
                <a:spcPts val="3380"/>
              </a:lnSpc>
              <a:spcBef>
                <a:spcPts val="750"/>
              </a:spcBef>
              <a:spcAft>
                <a:spcPts val="600"/>
              </a:spcAft>
              <a:buClr>
                <a:srgbClr val="039A44"/>
              </a:buClr>
              <a:buSzPct val="75000"/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342900" algn="l" defTabSz="685800" rtl="0" eaLnBrk="1" latinLnBrk="0" hangingPunct="1">
              <a:lnSpc>
                <a:spcPts val="3380"/>
              </a:lnSpc>
              <a:spcBef>
                <a:spcPts val="375"/>
              </a:spcBef>
              <a:spcAft>
                <a:spcPts val="600"/>
              </a:spcAft>
              <a:buClr>
                <a:srgbClr val="039A4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71550" indent="-2857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Courier New" panose="02070309020205020404" pitchFamily="49" charset="0"/>
              <a:buChar char="o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Bathroom break</a:t>
            </a:r>
          </a:p>
          <a:p>
            <a:endParaRPr lang="en-US" dirty="0"/>
          </a:p>
        </p:txBody>
      </p:sp>
      <p:sp>
        <p:nvSpPr>
          <p:cNvPr id="10" name="Slide Text">
            <a:extLst>
              <a:ext uri="{FF2B5EF4-FFF2-40B4-BE49-F238E27FC236}">
                <a16:creationId xmlns:a16="http://schemas.microsoft.com/office/drawing/2014/main" id="{97D5FD95-B9F1-EC69-320D-BACB3B614C6F}"/>
              </a:ext>
            </a:extLst>
          </p:cNvPr>
          <p:cNvSpPr txBox="1">
            <a:spLocks/>
          </p:cNvSpPr>
          <p:nvPr/>
        </p:nvSpPr>
        <p:spPr>
          <a:xfrm>
            <a:off x="1757549" y="2935109"/>
            <a:ext cx="1567541" cy="566269"/>
          </a:xfrm>
          <a:prstGeom prst="rect">
            <a:avLst/>
          </a:prstGeom>
        </p:spPr>
        <p:txBody>
          <a:bodyPr lIns="0" tIns="0" rIns="0" bIns="0"/>
          <a:lstStyle>
            <a:lvl1pPr marL="342900" indent="-342900" algn="l" defTabSz="685800" rtl="0" eaLnBrk="1" latinLnBrk="0" hangingPunct="1">
              <a:lnSpc>
                <a:spcPts val="3380"/>
              </a:lnSpc>
              <a:spcBef>
                <a:spcPts val="750"/>
              </a:spcBef>
              <a:spcAft>
                <a:spcPts val="600"/>
              </a:spcAft>
              <a:buClr>
                <a:srgbClr val="039A44"/>
              </a:buClr>
              <a:buSzPct val="75000"/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342900" algn="l" defTabSz="685800" rtl="0" eaLnBrk="1" latinLnBrk="0" hangingPunct="1">
              <a:lnSpc>
                <a:spcPts val="3380"/>
              </a:lnSpc>
              <a:spcBef>
                <a:spcPts val="375"/>
              </a:spcBef>
              <a:spcAft>
                <a:spcPts val="600"/>
              </a:spcAft>
              <a:buClr>
                <a:srgbClr val="039A4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71550" indent="-2857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Courier New" panose="02070309020205020404" pitchFamily="49" charset="0"/>
              <a:buChar char="o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Lunch</a:t>
            </a:r>
          </a:p>
          <a:p>
            <a:endParaRPr lang="en-US" dirty="0"/>
          </a:p>
        </p:txBody>
      </p:sp>
      <p:sp>
        <p:nvSpPr>
          <p:cNvPr id="12" name="Slide Subtitle">
            <a:extLst>
              <a:ext uri="{FF2B5EF4-FFF2-40B4-BE49-F238E27FC236}">
                <a16:creationId xmlns:a16="http://schemas.microsoft.com/office/drawing/2014/main" id="{C0F3029A-F290-6148-B2B1-E6E24D23B7C9}"/>
              </a:ext>
            </a:extLst>
          </p:cNvPr>
          <p:cNvSpPr txBox="1">
            <a:spLocks/>
          </p:cNvSpPr>
          <p:nvPr/>
        </p:nvSpPr>
        <p:spPr>
          <a:xfrm>
            <a:off x="6159831" y="2037973"/>
            <a:ext cx="4880220" cy="451412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150000"/>
              </a:lnSpc>
              <a:spcBef>
                <a:spcPts val="750"/>
              </a:spcBef>
              <a:buClr>
                <a:srgbClr val="039A44"/>
              </a:buClr>
              <a:buFont typeface="Courier New" panose="02070309020205020404" pitchFamily="49" charset="0"/>
              <a:buChar char="o"/>
              <a:defRPr sz="135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Embrace the “I Don’t Know”</a:t>
            </a:r>
          </a:p>
        </p:txBody>
      </p:sp>
    </p:spTree>
    <p:extLst>
      <p:ext uri="{BB962C8B-B14F-4D97-AF65-F5344CB8AC3E}">
        <p14:creationId xmlns:p14="http://schemas.microsoft.com/office/powerpoint/2010/main" val="1232405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6" grpId="0"/>
      <p:bldP spid="8" grpId="0"/>
      <p:bldP spid="2" grpId="0"/>
      <p:bldP spid="9" grpId="0"/>
      <p:bldP spid="10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3B3282-FC67-B86B-F5FA-645DC55B1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1317E363-B353-FF0F-0CE7-FAB455240630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A rose by any other name…</a:t>
            </a:r>
          </a:p>
        </p:txBody>
      </p:sp>
      <p:sp>
        <p:nvSpPr>
          <p:cNvPr id="3" name="Slide Text">
            <a:extLst>
              <a:ext uri="{FF2B5EF4-FFF2-40B4-BE49-F238E27FC236}">
                <a16:creationId xmlns:a16="http://schemas.microsoft.com/office/drawing/2014/main" id="{596D74DF-234C-3DFC-5841-06B4A75A6A2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49056" y="1425038"/>
            <a:ext cx="4669854" cy="4747161"/>
          </a:xfrm>
        </p:spPr>
        <p:txBody>
          <a:bodyPr anchor="t" anchorCtr="0"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/>
              <a:t>Imposter Experience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/>
              <a:t>Fraud Syndrome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/>
              <a:t>Imposterism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/>
              <a:t>Imposter Syndrome </a:t>
            </a:r>
          </a:p>
          <a:p>
            <a:pPr marL="857250" lvl="1" indent="-342900"/>
            <a:r>
              <a:rPr lang="en-US" sz="2000" dirty="0"/>
              <a:t>“Syndrome” gives impression that individuals are patients or that this is a medical dysfunction, or a pathological syndrome.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E7726598-04FA-8BC2-2169-918DADFB51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CD824FE9-DCF5-A546-91B8-A1EA6C94E693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Slide Text">
            <a:extLst>
              <a:ext uri="{FF2B5EF4-FFF2-40B4-BE49-F238E27FC236}">
                <a16:creationId xmlns:a16="http://schemas.microsoft.com/office/drawing/2014/main" id="{B06EE8B5-8681-91C7-7D87-569914EC357D}"/>
              </a:ext>
            </a:extLst>
          </p:cNvPr>
          <p:cNvSpPr txBox="1">
            <a:spLocks/>
          </p:cNvSpPr>
          <p:nvPr/>
        </p:nvSpPr>
        <p:spPr>
          <a:xfrm>
            <a:off x="6590804" y="2256310"/>
            <a:ext cx="4036503" cy="256507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lIns="0" tIns="0" rIns="0" bIns="0" numCol="1" spcCol="457200" anchor="t" anchorCtr="0"/>
          <a:lstStyle>
            <a:lvl1pPr marL="0" indent="0" algn="l" defTabSz="685800" rtl="0" eaLnBrk="1" latinLnBrk="0" hangingPunct="1">
              <a:lnSpc>
                <a:spcPts val="3380"/>
              </a:lnSpc>
              <a:spcBef>
                <a:spcPts val="750"/>
              </a:spcBef>
              <a:spcAft>
                <a:spcPts val="600"/>
              </a:spcAft>
              <a:buClr>
                <a:srgbClr val="039A44"/>
              </a:buClr>
              <a:buFont typeface="Courier New" panose="02070309020205020404" pitchFamily="49" charset="0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>
                <a:solidFill>
                  <a:srgbClr val="FF0000"/>
                </a:solidFill>
              </a:rPr>
              <a:t>Imposter Phenomenon</a:t>
            </a:r>
          </a:p>
          <a:p>
            <a:pPr algn="ctr"/>
            <a:r>
              <a:rPr lang="en-US" sz="2800" dirty="0"/>
              <a:t>Better captures the complexity and multi-dimensional origins of the construct.</a:t>
            </a:r>
            <a:endParaRPr lang="en-US" sz="2000" dirty="0"/>
          </a:p>
        </p:txBody>
      </p:sp>
      <p:pic>
        <p:nvPicPr>
          <p:cNvPr id="7" name="Graphic 6" descr="Rose outline">
            <a:extLst>
              <a:ext uri="{FF2B5EF4-FFF2-40B4-BE49-F238E27FC236}">
                <a16:creationId xmlns:a16="http://schemas.microsoft.com/office/drawing/2014/main" id="{2E89E4A0-7B9A-4C84-31B9-17265BB5311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3244392">
            <a:off x="10303512" y="4364181"/>
            <a:ext cx="914400" cy="914400"/>
          </a:xfrm>
          <a:prstGeom prst="rect">
            <a:avLst/>
          </a:prstGeom>
        </p:spPr>
      </p:pic>
      <p:pic>
        <p:nvPicPr>
          <p:cNvPr id="9" name="Graphic 8" descr="Rose outline">
            <a:extLst>
              <a:ext uri="{FF2B5EF4-FFF2-40B4-BE49-F238E27FC236}">
                <a16:creationId xmlns:a16="http://schemas.microsoft.com/office/drawing/2014/main" id="{1A656EAC-8217-4858-A32D-020882F1A9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277341" flipH="1">
            <a:off x="6088090" y="1637528"/>
            <a:ext cx="1005427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1404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E9AD5-0C6A-1569-F70D-AFF0B3600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>
            <a:extLst>
              <a:ext uri="{FF2B5EF4-FFF2-40B4-BE49-F238E27FC236}">
                <a16:creationId xmlns:a16="http://schemas.microsoft.com/office/drawing/2014/main" id="{A80CCEFF-AF83-4EDB-A023-788EE77D8316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 to Shine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A096B542-BB04-8B8D-E56C-0FAD87612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824FE9-DCF5-A546-91B8-A1EA6C94E693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5" name="Picture 4" descr="you are enough text">
            <a:extLst>
              <a:ext uri="{FF2B5EF4-FFF2-40B4-BE49-F238E27FC236}">
                <a16:creationId xmlns:a16="http://schemas.microsoft.com/office/drawing/2014/main" id="{ECD7CDCD-8BFB-35AF-6314-CE0A23769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1943" y="1034339"/>
            <a:ext cx="7775372" cy="5183581"/>
          </a:xfrm>
          <a:prstGeom prst="rect">
            <a:avLst/>
          </a:prstGeom>
        </p:spPr>
      </p:pic>
      <p:sp>
        <p:nvSpPr>
          <p:cNvPr id="8" name="Subtitle">
            <a:extLst>
              <a:ext uri="{FF2B5EF4-FFF2-40B4-BE49-F238E27FC236}">
                <a16:creationId xmlns:a16="http://schemas.microsoft.com/office/drawing/2014/main" id="{47B555C6-A34F-700D-6206-9CBE41227550}"/>
              </a:ext>
            </a:extLst>
          </p:cNvPr>
          <p:cNvSpPr txBox="1">
            <a:spLocks/>
          </p:cNvSpPr>
          <p:nvPr/>
        </p:nvSpPr>
        <p:spPr>
          <a:xfrm>
            <a:off x="324593" y="6349996"/>
            <a:ext cx="10972800" cy="385893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150000"/>
              </a:lnSpc>
              <a:spcBef>
                <a:spcPts val="750"/>
              </a:spcBef>
              <a:buClr>
                <a:srgbClr val="039A44"/>
              </a:buClr>
              <a:buFont typeface="Courier New" panose="02070309020205020404" pitchFamily="49" charset="0"/>
              <a:buChar char="o"/>
              <a:defRPr sz="135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00" dirty="0">
                <a:hlinkClick r:id="rId4"/>
              </a:rPr>
              <a:t>https://unsplash.com/photos/you-are-enough-text-_z1fydm6azE</a:t>
            </a:r>
            <a:r>
              <a:rPr lang="en-US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1145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1F5F77B-7EC1-8275-EB57-3FF830C02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362943"/>
            <a:ext cx="10972799" cy="1051612"/>
          </a:xfrm>
        </p:spPr>
        <p:txBody>
          <a:bodyPr/>
          <a:lstStyle/>
          <a:p>
            <a:r>
              <a:rPr lang="en-US" dirty="0"/>
              <a:t>Karlene Tura Clark</a:t>
            </a:r>
            <a:br>
              <a:rPr lang="en-US" dirty="0"/>
            </a:br>
            <a:br>
              <a:rPr lang="en-US" dirty="0"/>
            </a:br>
            <a:r>
              <a:rPr lang="en-US" dirty="0"/>
              <a:t>Karlene.clark@und.edu</a:t>
            </a:r>
          </a:p>
        </p:txBody>
      </p:sp>
    </p:spTree>
    <p:extLst>
      <p:ext uri="{BB962C8B-B14F-4D97-AF65-F5344CB8AC3E}">
        <p14:creationId xmlns:p14="http://schemas.microsoft.com/office/powerpoint/2010/main" val="36889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1EF75AF8-A6C0-71F4-AEDB-61BC0DC45CBF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What is Imposter Phenomenon?</a:t>
            </a:r>
          </a:p>
        </p:txBody>
      </p:sp>
      <p:sp>
        <p:nvSpPr>
          <p:cNvPr id="3" name="Slide Text">
            <a:extLst>
              <a:ext uri="{FF2B5EF4-FFF2-40B4-BE49-F238E27FC236}">
                <a16:creationId xmlns:a16="http://schemas.microsoft.com/office/drawing/2014/main" id="{430C21E6-78D6-380A-7B86-FCD5C8A4C9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49055" y="1425038"/>
            <a:ext cx="9899945" cy="4747161"/>
          </a:xfrm>
        </p:spPr>
        <p:txBody>
          <a:bodyPr anchor="t" anchorCtr="0"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An internal experience of intellectual phoniness where a high-achieving person has an irrational fear that they will be revealed as a fraud due to persistent self-doubt.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They doubt the validity of their accomplishments, attributing them to external forces.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They worry they’ve misrepresented themselves, despite evidence to the contrary.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Dreading evaluations / terror of failure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E7EE92C3-0106-C9E7-A8CE-DBA67B713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CD824FE9-DCF5-A546-91B8-A1EA6C94E693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508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4EC7E-01F9-D9AC-83AE-2DACF78D7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4C4BCF0E-76D8-A281-B0D2-A127261710F2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What it’s not</a:t>
            </a:r>
          </a:p>
        </p:txBody>
      </p:sp>
      <p:sp>
        <p:nvSpPr>
          <p:cNvPr id="3" name="Slide Text">
            <a:extLst>
              <a:ext uri="{FF2B5EF4-FFF2-40B4-BE49-F238E27FC236}">
                <a16:creationId xmlns:a16="http://schemas.microsoft.com/office/drawing/2014/main" id="{AFF00F6C-82BD-1FEC-E94C-3E13A8173C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91990" y="2375065"/>
            <a:ext cx="4773880" cy="3797134"/>
          </a:xfrm>
        </p:spPr>
        <p:txBody>
          <a:bodyPr anchor="t" anchorCtr="0"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General nervousness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Low self-esteem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Feeling worthless or devalued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6B3072BF-655F-0508-2A52-FD00100687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CD824FE9-DCF5-A546-91B8-A1EA6C94E693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Picture 5" descr="Anxious stick figure person sitting on office chair with knees up. ">
            <a:extLst>
              <a:ext uri="{FF2B5EF4-FFF2-40B4-BE49-F238E27FC236}">
                <a16:creationId xmlns:a16="http://schemas.microsoft.com/office/drawing/2014/main" id="{79A829B0-0952-0297-6C53-D85D378C56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4582" y="2028635"/>
            <a:ext cx="2063221" cy="3407339"/>
          </a:xfrm>
          <a:prstGeom prst="rect">
            <a:avLst/>
          </a:prstGeom>
        </p:spPr>
      </p:pic>
      <p:sp>
        <p:nvSpPr>
          <p:cNvPr id="7" name="Subtitle">
            <a:extLst>
              <a:ext uri="{FF2B5EF4-FFF2-40B4-BE49-F238E27FC236}">
                <a16:creationId xmlns:a16="http://schemas.microsoft.com/office/drawing/2014/main" id="{5F432073-DA9E-3FB6-5060-21951161BCE5}"/>
              </a:ext>
            </a:extLst>
          </p:cNvPr>
          <p:cNvSpPr txBox="1">
            <a:spLocks/>
          </p:cNvSpPr>
          <p:nvPr/>
        </p:nvSpPr>
        <p:spPr>
          <a:xfrm>
            <a:off x="348343" y="6262325"/>
            <a:ext cx="10972800" cy="385893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150000"/>
              </a:lnSpc>
              <a:spcBef>
                <a:spcPts val="750"/>
              </a:spcBef>
              <a:buClr>
                <a:srgbClr val="039A44"/>
              </a:buClr>
              <a:buFont typeface="Courier New" panose="02070309020205020404" pitchFamily="49" charset="0"/>
              <a:buChar char="o"/>
              <a:defRPr sz="135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00" dirty="0">
                <a:hlinkClick r:id="rId4"/>
              </a:rPr>
              <a:t>https://stock.adobe.com/pt/images/cartoon-stick-man-drawing-conceptual-illustration-of-crying-businessman-sitting-shocked-on-office-chair-business-concept-of-stress-or-crisis/196184006</a:t>
            </a:r>
            <a:r>
              <a:rPr lang="en-US" sz="1000" dirty="0"/>
              <a:t> </a:t>
            </a:r>
          </a:p>
        </p:txBody>
      </p:sp>
      <p:pic>
        <p:nvPicPr>
          <p:cNvPr id="11" name="Picture 10" descr="Happy stick figure holding the word &quot;me&quot;">
            <a:extLst>
              <a:ext uri="{FF2B5EF4-FFF2-40B4-BE49-F238E27FC236}">
                <a16:creationId xmlns:a16="http://schemas.microsoft.com/office/drawing/2014/main" id="{D0143463-CF0E-18FC-8F4F-FBF5F8948D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857" y="1748277"/>
            <a:ext cx="3048425" cy="347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358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">
            <a:extLst>
              <a:ext uri="{FF2B5EF4-FFF2-40B4-BE49-F238E27FC236}">
                <a16:creationId xmlns:a16="http://schemas.microsoft.com/office/drawing/2014/main" id="{7CDE688A-10AC-1E4B-DC77-B5F23E5B9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 thought I was the only one!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9" name="Ink 68">
                <a:extLst>
                  <a:ext uri="{FF2B5EF4-FFF2-40B4-BE49-F238E27FC236}">
                    <a16:creationId xmlns:a16="http://schemas.microsoft.com/office/drawing/2014/main" id="{A3B91691-E2C8-B0DB-551A-680395F61B17}"/>
                  </a:ext>
                </a:extLst>
              </p14:cNvPr>
              <p14:cNvContentPartPr/>
              <p14:nvPr/>
            </p14:nvContentPartPr>
            <p14:xfrm>
              <a:off x="3565920" y="660120"/>
              <a:ext cx="360" cy="360"/>
            </p14:xfrm>
          </p:contentPart>
        </mc:Choice>
        <mc:Fallback>
          <p:pic>
            <p:nvPicPr>
              <p:cNvPr id="69" name="Ink 68">
                <a:extLst>
                  <a:ext uri="{FF2B5EF4-FFF2-40B4-BE49-F238E27FC236}">
                    <a16:creationId xmlns:a16="http://schemas.microsoft.com/office/drawing/2014/main" id="{A3B91691-E2C8-B0DB-551A-680395F61B1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59800" y="654000"/>
                <a:ext cx="12600" cy="12600"/>
              </a:xfrm>
              <a:prstGeom prst="rect">
                <a:avLst/>
              </a:prstGeom>
            </p:spPr>
          </p:pic>
        </mc:Fallback>
      </mc:AlternateContent>
      <p:pic>
        <p:nvPicPr>
          <p:cNvPr id="97" name="Picture 96" descr="Surprised stick figure looking around a computer monitor. Above the monitor are the statistics of 2 out of 3 and 1 out of 8">
            <a:extLst>
              <a:ext uri="{FF2B5EF4-FFF2-40B4-BE49-F238E27FC236}">
                <a16:creationId xmlns:a16="http://schemas.microsoft.com/office/drawing/2014/main" id="{EF06CF7F-67B2-0DB1-9C1C-E5F777805E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9422" y="669636"/>
            <a:ext cx="7278116" cy="4563112"/>
          </a:xfrm>
          <a:prstGeom prst="rect">
            <a:avLst/>
          </a:prstGeom>
        </p:spPr>
      </p:pic>
      <p:sp>
        <p:nvSpPr>
          <p:cNvPr id="98" name="Slide Subtitle">
            <a:extLst>
              <a:ext uri="{FF2B5EF4-FFF2-40B4-BE49-F238E27FC236}">
                <a16:creationId xmlns:a16="http://schemas.microsoft.com/office/drawing/2014/main" id="{54ED8C9C-299E-CA5D-783B-D5CE07A6EF3A}"/>
              </a:ext>
            </a:extLst>
          </p:cNvPr>
          <p:cNvSpPr txBox="1">
            <a:spLocks/>
          </p:cNvSpPr>
          <p:nvPr/>
        </p:nvSpPr>
        <p:spPr>
          <a:xfrm>
            <a:off x="4267200" y="3429000"/>
            <a:ext cx="1828800" cy="988621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6600" dirty="0"/>
              <a:t>70%</a:t>
            </a:r>
          </a:p>
        </p:txBody>
      </p:sp>
    </p:spTree>
    <p:extLst>
      <p:ext uri="{BB962C8B-B14F-4D97-AF65-F5344CB8AC3E}">
        <p14:creationId xmlns:p14="http://schemas.microsoft.com/office/powerpoint/2010/main" val="4265517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90C60-8E04-B101-BB2F-D5A1E639E7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>
            <a:extLst>
              <a:ext uri="{FF2B5EF4-FFF2-40B4-BE49-F238E27FC236}">
                <a16:creationId xmlns:a16="http://schemas.microsoft.com/office/drawing/2014/main" id="{01179712-CB36-9254-81B7-BB1795943D36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Subtypes</a:t>
            </a:r>
          </a:p>
        </p:txBody>
      </p:sp>
      <p:sp>
        <p:nvSpPr>
          <p:cNvPr id="4" name="Slide List">
            <a:extLst>
              <a:ext uri="{FF2B5EF4-FFF2-40B4-BE49-F238E27FC236}">
                <a16:creationId xmlns:a16="http://schemas.microsoft.com/office/drawing/2014/main" id="{9871D2AD-E688-CBC7-A619-BB8C8257FD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8963" y="2685776"/>
            <a:ext cx="5148710" cy="3532143"/>
          </a:xfrm>
        </p:spPr>
        <p:txBody>
          <a:bodyPr/>
          <a:lstStyle/>
          <a:p>
            <a:pPr lvl="0"/>
            <a:r>
              <a:rPr lang="en-US" dirty="0"/>
              <a:t>Perfectionism</a:t>
            </a:r>
          </a:p>
          <a:p>
            <a:pPr lvl="1"/>
            <a:r>
              <a:rPr lang="en-US" dirty="0"/>
              <a:t>Competence is perfection</a:t>
            </a:r>
          </a:p>
          <a:p>
            <a:pPr lvl="0"/>
            <a:r>
              <a:rPr lang="en-US" dirty="0"/>
              <a:t>Soloist</a:t>
            </a:r>
          </a:p>
          <a:p>
            <a:pPr lvl="1"/>
            <a:r>
              <a:rPr lang="en-US" dirty="0"/>
              <a:t>I did it myself</a:t>
            </a:r>
          </a:p>
          <a:p>
            <a:pPr lvl="0"/>
            <a:r>
              <a:rPr lang="en-US" dirty="0"/>
              <a:t>Superman (Super-person)</a:t>
            </a:r>
          </a:p>
          <a:p>
            <a:pPr lvl="1"/>
            <a:r>
              <a:rPr lang="en-US" dirty="0"/>
              <a:t>I can do all things perfectly</a:t>
            </a:r>
          </a:p>
          <a:p>
            <a:pPr lvl="1"/>
            <a:endParaRPr lang="en-US" dirty="0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AEFBC33A-225A-2C75-D519-240F8BB6B8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824FE9-DCF5-A546-91B8-A1EA6C94E69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1" name="Slide List">
            <a:extLst>
              <a:ext uri="{FF2B5EF4-FFF2-40B4-BE49-F238E27FC236}">
                <a16:creationId xmlns:a16="http://schemas.microsoft.com/office/drawing/2014/main" id="{3148858F-ED83-E681-200A-72837756D8C5}"/>
              </a:ext>
            </a:extLst>
          </p:cNvPr>
          <p:cNvSpPr txBox="1">
            <a:spLocks/>
          </p:cNvSpPr>
          <p:nvPr/>
        </p:nvSpPr>
        <p:spPr>
          <a:xfrm>
            <a:off x="6317673" y="2685775"/>
            <a:ext cx="5148710" cy="3532143"/>
          </a:xfrm>
          <a:prstGeom prst="rect">
            <a:avLst/>
          </a:prstGeom>
        </p:spPr>
        <p:txBody>
          <a:bodyPr lIns="0" tIns="0" rIns="0" bIns="0"/>
          <a:lstStyle>
            <a:lvl1pPr marL="285750" indent="-285750" algn="l" defTabSz="685800" rtl="0" eaLnBrk="1" latinLnBrk="0" hangingPunct="1">
              <a:lnSpc>
                <a:spcPts val="3380"/>
              </a:lnSpc>
              <a:spcBef>
                <a:spcPts val="750"/>
              </a:spcBef>
              <a:spcAft>
                <a:spcPts val="600"/>
              </a:spcAft>
              <a:buClr>
                <a:srgbClr val="039A44"/>
              </a:buClr>
              <a:buSzPct val="75000"/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285750" algn="l" defTabSz="685800" rtl="0" eaLnBrk="1" latinLnBrk="0" hangingPunct="1">
              <a:lnSpc>
                <a:spcPts val="3380"/>
              </a:lnSpc>
              <a:spcBef>
                <a:spcPts val="375"/>
              </a:spcBef>
              <a:spcAft>
                <a:spcPts val="600"/>
              </a:spcAft>
              <a:buClr>
                <a:srgbClr val="039A4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Expert</a:t>
            </a:r>
          </a:p>
          <a:p>
            <a:pPr lvl="1"/>
            <a:r>
              <a:rPr lang="en-US" dirty="0"/>
              <a:t>Jack of all trades</a:t>
            </a:r>
          </a:p>
          <a:p>
            <a:r>
              <a:rPr lang="en-US" dirty="0"/>
              <a:t>Natural Genius</a:t>
            </a:r>
          </a:p>
          <a:p>
            <a:pPr lvl="1"/>
            <a:r>
              <a:rPr lang="en-US" dirty="0"/>
              <a:t>What I know comes naturally</a:t>
            </a:r>
          </a:p>
        </p:txBody>
      </p:sp>
      <p:sp>
        <p:nvSpPr>
          <p:cNvPr id="13" name="Slide List">
            <a:extLst>
              <a:ext uri="{FF2B5EF4-FFF2-40B4-BE49-F238E27FC236}">
                <a16:creationId xmlns:a16="http://schemas.microsoft.com/office/drawing/2014/main" id="{99181F22-78F8-6101-907B-6063D76A076D}"/>
              </a:ext>
            </a:extLst>
          </p:cNvPr>
          <p:cNvSpPr txBox="1">
            <a:spLocks/>
          </p:cNvSpPr>
          <p:nvPr/>
        </p:nvSpPr>
        <p:spPr>
          <a:xfrm>
            <a:off x="2845435" y="1054815"/>
            <a:ext cx="6501129" cy="635396"/>
          </a:xfrm>
          <a:prstGeom prst="rect">
            <a:avLst/>
          </a:prstGeom>
        </p:spPr>
        <p:txBody>
          <a:bodyPr lIns="0" tIns="0" rIns="0" bIns="0"/>
          <a:lstStyle>
            <a:lvl1pPr marL="285750" indent="-285750" algn="l" defTabSz="685800" rtl="0" eaLnBrk="1" latinLnBrk="0" hangingPunct="1">
              <a:lnSpc>
                <a:spcPts val="3380"/>
              </a:lnSpc>
              <a:spcBef>
                <a:spcPts val="750"/>
              </a:spcBef>
              <a:spcAft>
                <a:spcPts val="600"/>
              </a:spcAft>
              <a:buClr>
                <a:srgbClr val="039A44"/>
              </a:buClr>
              <a:buSzPct val="75000"/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285750" algn="l" defTabSz="685800" rtl="0" eaLnBrk="1" latinLnBrk="0" hangingPunct="1">
              <a:lnSpc>
                <a:spcPts val="3380"/>
              </a:lnSpc>
              <a:spcBef>
                <a:spcPts val="375"/>
              </a:spcBef>
              <a:spcAft>
                <a:spcPts val="600"/>
              </a:spcAft>
              <a:buClr>
                <a:srgbClr val="039A4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/>
              <a:t>Internalized negative perceptions</a:t>
            </a:r>
          </a:p>
        </p:txBody>
      </p:sp>
      <p:sp>
        <p:nvSpPr>
          <p:cNvPr id="15" name="Slide List">
            <a:extLst>
              <a:ext uri="{FF2B5EF4-FFF2-40B4-BE49-F238E27FC236}">
                <a16:creationId xmlns:a16="http://schemas.microsoft.com/office/drawing/2014/main" id="{FD79DB99-58BC-62F6-D952-3019F5E6F648}"/>
              </a:ext>
            </a:extLst>
          </p:cNvPr>
          <p:cNvSpPr txBox="1">
            <a:spLocks/>
          </p:cNvSpPr>
          <p:nvPr/>
        </p:nvSpPr>
        <p:spPr>
          <a:xfrm>
            <a:off x="6317673" y="1913862"/>
            <a:ext cx="3486092" cy="635396"/>
          </a:xfrm>
          <a:prstGeom prst="rect">
            <a:avLst/>
          </a:prstGeom>
        </p:spPr>
        <p:txBody>
          <a:bodyPr lIns="0" tIns="0" rIns="0" bIns="0"/>
          <a:lstStyle>
            <a:lvl1pPr marL="285750" indent="-285750" algn="l" defTabSz="685800" rtl="0" eaLnBrk="1" latinLnBrk="0" hangingPunct="1">
              <a:lnSpc>
                <a:spcPts val="3380"/>
              </a:lnSpc>
              <a:spcBef>
                <a:spcPts val="750"/>
              </a:spcBef>
              <a:spcAft>
                <a:spcPts val="600"/>
              </a:spcAft>
              <a:buClr>
                <a:srgbClr val="039A44"/>
              </a:buClr>
              <a:buSzPct val="75000"/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285750" algn="l" defTabSz="685800" rtl="0" eaLnBrk="1" latinLnBrk="0" hangingPunct="1">
              <a:lnSpc>
                <a:spcPts val="3380"/>
              </a:lnSpc>
              <a:spcBef>
                <a:spcPts val="375"/>
              </a:spcBef>
              <a:spcAft>
                <a:spcPts val="600"/>
              </a:spcAft>
              <a:buClr>
                <a:srgbClr val="039A4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Knowledge Based </a:t>
            </a:r>
          </a:p>
        </p:txBody>
      </p:sp>
      <p:sp>
        <p:nvSpPr>
          <p:cNvPr id="17" name="Slide List">
            <a:extLst>
              <a:ext uri="{FF2B5EF4-FFF2-40B4-BE49-F238E27FC236}">
                <a16:creationId xmlns:a16="http://schemas.microsoft.com/office/drawing/2014/main" id="{B4C433AE-A13E-A27D-387A-C3435523AFF5}"/>
              </a:ext>
            </a:extLst>
          </p:cNvPr>
          <p:cNvSpPr txBox="1">
            <a:spLocks/>
          </p:cNvSpPr>
          <p:nvPr/>
        </p:nvSpPr>
        <p:spPr>
          <a:xfrm>
            <a:off x="1193280" y="1870296"/>
            <a:ext cx="3304310" cy="635396"/>
          </a:xfrm>
          <a:prstGeom prst="rect">
            <a:avLst/>
          </a:prstGeom>
        </p:spPr>
        <p:txBody>
          <a:bodyPr lIns="0" tIns="0" rIns="0" bIns="0"/>
          <a:lstStyle>
            <a:lvl1pPr marL="285750" indent="-285750" algn="l" defTabSz="685800" rtl="0" eaLnBrk="1" latinLnBrk="0" hangingPunct="1">
              <a:lnSpc>
                <a:spcPts val="3380"/>
              </a:lnSpc>
              <a:spcBef>
                <a:spcPts val="750"/>
              </a:spcBef>
              <a:spcAft>
                <a:spcPts val="600"/>
              </a:spcAft>
              <a:buClr>
                <a:srgbClr val="039A44"/>
              </a:buClr>
              <a:buSzPct val="75000"/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285750" algn="l" defTabSz="685800" rtl="0" eaLnBrk="1" latinLnBrk="0" hangingPunct="1">
              <a:lnSpc>
                <a:spcPts val="3380"/>
              </a:lnSpc>
              <a:spcBef>
                <a:spcPts val="375"/>
              </a:spcBef>
              <a:spcAft>
                <a:spcPts val="600"/>
              </a:spcAft>
              <a:buClr>
                <a:srgbClr val="039A4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Outcome Based</a:t>
            </a:r>
          </a:p>
        </p:txBody>
      </p:sp>
    </p:spTree>
    <p:extLst>
      <p:ext uri="{BB962C8B-B14F-4D97-AF65-F5344CB8AC3E}">
        <p14:creationId xmlns:p14="http://schemas.microsoft.com/office/powerpoint/2010/main" val="1615391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907AF-0297-2BF2-D6D4-14F951046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>
            <a:extLst>
              <a:ext uri="{FF2B5EF4-FFF2-40B4-BE49-F238E27FC236}">
                <a16:creationId xmlns:a16="http://schemas.microsoft.com/office/drawing/2014/main" id="{366A6A21-BB97-B7AE-6966-5D3DCCA9AA62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What Causes IP?</a:t>
            </a:r>
          </a:p>
        </p:txBody>
      </p:sp>
      <p:sp>
        <p:nvSpPr>
          <p:cNvPr id="2" name="Slide Subtitle">
            <a:extLst>
              <a:ext uri="{FF2B5EF4-FFF2-40B4-BE49-F238E27FC236}">
                <a16:creationId xmlns:a16="http://schemas.microsoft.com/office/drawing/2014/main" id="{8581C150-5192-C0ED-87F1-CA4D818418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72805" y="1603522"/>
            <a:ext cx="9897849" cy="448056"/>
          </a:xfrm>
        </p:spPr>
        <p:txBody>
          <a:bodyPr/>
          <a:lstStyle/>
          <a:p>
            <a:r>
              <a:rPr lang="en-US" dirty="0"/>
              <a:t>Lack of Social Context</a:t>
            </a:r>
          </a:p>
        </p:txBody>
      </p:sp>
      <p:sp>
        <p:nvSpPr>
          <p:cNvPr id="4" name="Slide List">
            <a:extLst>
              <a:ext uri="{FF2B5EF4-FFF2-40B4-BE49-F238E27FC236}">
                <a16:creationId xmlns:a16="http://schemas.microsoft.com/office/drawing/2014/main" id="{75C1764C-A51C-B5AD-CF6E-A9120FDFFC9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351315" y="2270681"/>
            <a:ext cx="7802088" cy="3675888"/>
          </a:xfrm>
        </p:spPr>
        <p:txBody>
          <a:bodyPr/>
          <a:lstStyle/>
          <a:p>
            <a:pPr lvl="0"/>
            <a:r>
              <a:rPr lang="en-US" dirty="0"/>
              <a:t>Isolation</a:t>
            </a:r>
          </a:p>
          <a:p>
            <a:pPr lvl="0"/>
            <a:r>
              <a:rPr lang="en-US" dirty="0"/>
              <a:t>Overwork</a:t>
            </a:r>
          </a:p>
          <a:p>
            <a:pPr lvl="0"/>
            <a:r>
              <a:rPr lang="en-US" dirty="0"/>
              <a:t>Lack of mentors</a:t>
            </a:r>
          </a:p>
          <a:p>
            <a:pPr lvl="0"/>
            <a:r>
              <a:rPr lang="en-US" dirty="0"/>
              <a:t>Unclear job expectations / lack of orientation</a:t>
            </a:r>
          </a:p>
          <a:p>
            <a:pPr lvl="0"/>
            <a:r>
              <a:rPr lang="en-US" dirty="0"/>
              <a:t>Supervisors not checking in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8710006F-1E27-2645-D98B-F9130E21EE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824FE9-DCF5-A546-91B8-A1EA6C94E69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531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86D53-358B-4737-1008-66401187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>
            <a:extLst>
              <a:ext uri="{FF2B5EF4-FFF2-40B4-BE49-F238E27FC236}">
                <a16:creationId xmlns:a16="http://schemas.microsoft.com/office/drawing/2014/main" id="{71674545-976B-3536-8BBC-EF5D98E426D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What Causes IP?</a:t>
            </a:r>
          </a:p>
        </p:txBody>
      </p:sp>
      <p:sp>
        <p:nvSpPr>
          <p:cNvPr id="2" name="Slide Subtitle">
            <a:extLst>
              <a:ext uri="{FF2B5EF4-FFF2-40B4-BE49-F238E27FC236}">
                <a16:creationId xmlns:a16="http://schemas.microsoft.com/office/drawing/2014/main" id="{35912637-F348-C754-107C-C7B68CEE20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69424" y="1627273"/>
            <a:ext cx="2900431" cy="448056"/>
          </a:xfrm>
        </p:spPr>
        <p:txBody>
          <a:bodyPr/>
          <a:lstStyle/>
          <a:p>
            <a:r>
              <a:rPr lang="en-US" dirty="0"/>
              <a:t>Internalized</a:t>
            </a:r>
          </a:p>
        </p:txBody>
      </p:sp>
      <p:sp>
        <p:nvSpPr>
          <p:cNvPr id="4" name="Slide List">
            <a:extLst>
              <a:ext uri="{FF2B5EF4-FFF2-40B4-BE49-F238E27FC236}">
                <a16:creationId xmlns:a16="http://schemas.microsoft.com/office/drawing/2014/main" id="{50208A05-B2F9-CF5C-FA7F-CC6BC46591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69424" y="2306307"/>
            <a:ext cx="4096986" cy="2040062"/>
          </a:xfrm>
        </p:spPr>
        <p:txBody>
          <a:bodyPr/>
          <a:lstStyle/>
          <a:p>
            <a:pPr lvl="0"/>
            <a:r>
              <a:rPr lang="en-US" dirty="0"/>
              <a:t>Perfectionist tendencies</a:t>
            </a:r>
          </a:p>
          <a:p>
            <a:pPr lvl="0"/>
            <a:r>
              <a:rPr lang="en-US" dirty="0"/>
              <a:t>Low self-confidence</a:t>
            </a:r>
          </a:p>
          <a:p>
            <a:pPr lvl="0"/>
            <a:r>
              <a:rPr lang="en-US" dirty="0"/>
              <a:t>Believing overestimation </a:t>
            </a: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90E29557-92E3-168C-A8A4-36FC8B7CA2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824FE9-DCF5-A546-91B8-A1EA6C94E693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Slide Subtitle">
            <a:extLst>
              <a:ext uri="{FF2B5EF4-FFF2-40B4-BE49-F238E27FC236}">
                <a16:creationId xmlns:a16="http://schemas.microsoft.com/office/drawing/2014/main" id="{A2EA2332-7962-81F1-645C-8FFC064DEF49}"/>
              </a:ext>
            </a:extLst>
          </p:cNvPr>
          <p:cNvSpPr txBox="1">
            <a:spLocks/>
          </p:cNvSpPr>
          <p:nvPr/>
        </p:nvSpPr>
        <p:spPr>
          <a:xfrm>
            <a:off x="6814458" y="1627273"/>
            <a:ext cx="2900431" cy="448056"/>
          </a:xfrm>
          <a:prstGeom prst="rect">
            <a:avLst/>
          </a:prstGeom>
          <a:ln>
            <a:noFill/>
          </a:ln>
        </p:spPr>
        <p:txBody>
          <a:bodyPr wrap="none" lIns="0" tIns="0" rIns="0" bIns="0" anchor="b" anchorCtr="0">
            <a:noAutofit/>
          </a:bodyPr>
          <a:lstStyle>
            <a:lvl1pPr marL="0" indent="0" algn="l" defTabSz="685800" rtl="0" eaLnBrk="1" latinLnBrk="0" hangingPunct="1">
              <a:lnSpc>
                <a:spcPct val="150000"/>
              </a:lnSpc>
              <a:spcBef>
                <a:spcPts val="750"/>
              </a:spcBef>
              <a:buClr>
                <a:srgbClr val="039A44"/>
              </a:buClr>
              <a:buFont typeface="Courier New" panose="02070309020205020404" pitchFamily="49" charset="0"/>
              <a:buNone/>
              <a:defRPr sz="2800" b="0" i="0" kern="1200">
                <a:solidFill>
                  <a:schemeClr val="tx1"/>
                </a:solidFill>
                <a:latin typeface="NimbusRomNo9L" pitchFamily="2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Manifests as</a:t>
            </a:r>
          </a:p>
        </p:txBody>
      </p:sp>
      <p:sp>
        <p:nvSpPr>
          <p:cNvPr id="7" name="Slide List">
            <a:extLst>
              <a:ext uri="{FF2B5EF4-FFF2-40B4-BE49-F238E27FC236}">
                <a16:creationId xmlns:a16="http://schemas.microsoft.com/office/drawing/2014/main" id="{286F1E0B-2C3A-3D0D-763E-A596DF332E18}"/>
              </a:ext>
            </a:extLst>
          </p:cNvPr>
          <p:cNvSpPr txBox="1">
            <a:spLocks/>
          </p:cNvSpPr>
          <p:nvPr/>
        </p:nvSpPr>
        <p:spPr>
          <a:xfrm>
            <a:off x="6814458" y="2306307"/>
            <a:ext cx="4096986" cy="3675888"/>
          </a:xfrm>
          <a:prstGeom prst="rect">
            <a:avLst/>
          </a:prstGeom>
        </p:spPr>
        <p:txBody>
          <a:bodyPr lIns="0" tIns="0" rIns="0" bIns="0"/>
          <a:lstStyle>
            <a:lvl1pPr marL="285750" indent="-285750" algn="l" defTabSz="685800" rtl="0" eaLnBrk="1" latinLnBrk="0" hangingPunct="1">
              <a:lnSpc>
                <a:spcPts val="3380"/>
              </a:lnSpc>
              <a:spcBef>
                <a:spcPts val="750"/>
              </a:spcBef>
              <a:spcAft>
                <a:spcPts val="600"/>
              </a:spcAft>
              <a:buClr>
                <a:srgbClr val="039A44"/>
              </a:buClr>
              <a:buSzPct val="75000"/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285750" algn="l" defTabSz="685800" rtl="0" eaLnBrk="1" latinLnBrk="0" hangingPunct="1">
              <a:lnSpc>
                <a:spcPts val="3380"/>
              </a:lnSpc>
              <a:spcBef>
                <a:spcPts val="375"/>
              </a:spcBef>
              <a:spcAft>
                <a:spcPts val="600"/>
              </a:spcAft>
              <a:buClr>
                <a:srgbClr val="039A4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Anxiety</a:t>
            </a:r>
          </a:p>
          <a:p>
            <a:r>
              <a:rPr lang="en-US" dirty="0"/>
              <a:t>Depression</a:t>
            </a:r>
          </a:p>
          <a:p>
            <a:r>
              <a:rPr lang="en-US" dirty="0"/>
              <a:t>Dysphoria</a:t>
            </a:r>
          </a:p>
        </p:txBody>
      </p:sp>
    </p:spTree>
    <p:extLst>
      <p:ext uri="{BB962C8B-B14F-4D97-AF65-F5344CB8AC3E}">
        <p14:creationId xmlns:p14="http://schemas.microsoft.com/office/powerpoint/2010/main" val="1410433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3D35B-A735-CE77-9D12-7289FDC4C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>
            <a:extLst>
              <a:ext uri="{FF2B5EF4-FFF2-40B4-BE49-F238E27FC236}">
                <a16:creationId xmlns:a16="http://schemas.microsoft.com/office/drawing/2014/main" id="{18B6B868-15D5-BFA9-940A-66C626C75B9A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What Causes IP?</a:t>
            </a:r>
          </a:p>
        </p:txBody>
      </p:sp>
      <p:sp>
        <p:nvSpPr>
          <p:cNvPr id="2" name="Slide Subtitle">
            <a:extLst>
              <a:ext uri="{FF2B5EF4-FFF2-40B4-BE49-F238E27FC236}">
                <a16:creationId xmlns:a16="http://schemas.microsoft.com/office/drawing/2014/main" id="{20C7D9D3-877E-0A64-F408-2017382D9B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9393" y="1372781"/>
            <a:ext cx="2900431" cy="448056"/>
          </a:xfrm>
        </p:spPr>
        <p:txBody>
          <a:bodyPr/>
          <a:lstStyle/>
          <a:p>
            <a:r>
              <a:rPr lang="en-US" dirty="0"/>
              <a:t>Internalized / External</a:t>
            </a:r>
          </a:p>
        </p:txBody>
      </p:sp>
      <p:sp>
        <p:nvSpPr>
          <p:cNvPr id="4" name="Slide List">
            <a:extLst>
              <a:ext uri="{FF2B5EF4-FFF2-40B4-BE49-F238E27FC236}">
                <a16:creationId xmlns:a16="http://schemas.microsoft.com/office/drawing/2014/main" id="{803BAEC8-F701-112E-10CB-BE4DF51857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0813" y="1985673"/>
            <a:ext cx="4096986" cy="2040062"/>
          </a:xfrm>
        </p:spPr>
        <p:txBody>
          <a:bodyPr/>
          <a:lstStyle/>
          <a:p>
            <a:pPr lvl="0"/>
            <a:r>
              <a:rPr lang="en-US" dirty="0"/>
              <a:t>Trauma </a:t>
            </a:r>
          </a:p>
          <a:p>
            <a:pPr lvl="1"/>
            <a:r>
              <a:rPr lang="en-US" dirty="0"/>
              <a:t>Minority group representation</a:t>
            </a:r>
          </a:p>
          <a:p>
            <a:pPr lvl="1"/>
            <a:r>
              <a:rPr lang="en-US" dirty="0"/>
              <a:t>Childhood constant praise / no praise</a:t>
            </a:r>
          </a:p>
          <a:p>
            <a:pPr lvl="1"/>
            <a:r>
              <a:rPr lang="en-US" dirty="0"/>
              <a:t>One-on-one situations</a:t>
            </a:r>
          </a:p>
          <a:p>
            <a:pPr lvl="1"/>
            <a:r>
              <a:rPr lang="en-US" dirty="0"/>
              <a:t>PTSD</a:t>
            </a: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519DC76F-55C1-AFB3-C470-E2EDEB04EC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D824FE9-DCF5-A546-91B8-A1EA6C94E693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Slide Subtitle">
            <a:extLst>
              <a:ext uri="{FF2B5EF4-FFF2-40B4-BE49-F238E27FC236}">
                <a16:creationId xmlns:a16="http://schemas.microsoft.com/office/drawing/2014/main" id="{C6467B57-0A36-25AD-B01F-62AFA2681B79}"/>
              </a:ext>
            </a:extLst>
          </p:cNvPr>
          <p:cNvSpPr txBox="1">
            <a:spLocks/>
          </p:cNvSpPr>
          <p:nvPr/>
        </p:nvSpPr>
        <p:spPr>
          <a:xfrm>
            <a:off x="5962520" y="1372781"/>
            <a:ext cx="2900431" cy="448056"/>
          </a:xfrm>
          <a:prstGeom prst="rect">
            <a:avLst/>
          </a:prstGeom>
          <a:ln>
            <a:noFill/>
          </a:ln>
        </p:spPr>
        <p:txBody>
          <a:bodyPr wrap="none" lIns="0" tIns="0" rIns="0" bIns="0" anchor="b" anchorCtr="0">
            <a:noAutofit/>
          </a:bodyPr>
          <a:lstStyle>
            <a:lvl1pPr marL="0" indent="0" algn="l" defTabSz="685800" rtl="0" eaLnBrk="1" latinLnBrk="0" hangingPunct="1">
              <a:lnSpc>
                <a:spcPct val="150000"/>
              </a:lnSpc>
              <a:spcBef>
                <a:spcPts val="750"/>
              </a:spcBef>
              <a:buClr>
                <a:srgbClr val="039A44"/>
              </a:buClr>
              <a:buFont typeface="Courier New" panose="02070309020205020404" pitchFamily="49" charset="0"/>
              <a:buNone/>
              <a:defRPr sz="2800" b="0" i="0" kern="1200">
                <a:solidFill>
                  <a:schemeClr val="tx1"/>
                </a:solidFill>
                <a:latin typeface="NimbusRomNo9L" pitchFamily="2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Manifests as</a:t>
            </a:r>
          </a:p>
        </p:txBody>
      </p:sp>
      <p:sp>
        <p:nvSpPr>
          <p:cNvPr id="7" name="Slide List">
            <a:extLst>
              <a:ext uri="{FF2B5EF4-FFF2-40B4-BE49-F238E27FC236}">
                <a16:creationId xmlns:a16="http://schemas.microsoft.com/office/drawing/2014/main" id="{E2CD2359-A909-8F82-F73E-46B98262FAE1}"/>
              </a:ext>
            </a:extLst>
          </p:cNvPr>
          <p:cNvSpPr txBox="1">
            <a:spLocks/>
          </p:cNvSpPr>
          <p:nvPr/>
        </p:nvSpPr>
        <p:spPr>
          <a:xfrm>
            <a:off x="6814458" y="2306307"/>
            <a:ext cx="4096986" cy="3675888"/>
          </a:xfrm>
          <a:prstGeom prst="rect">
            <a:avLst/>
          </a:prstGeom>
        </p:spPr>
        <p:txBody>
          <a:bodyPr lIns="0" tIns="0" rIns="0" bIns="0"/>
          <a:lstStyle>
            <a:lvl1pPr marL="285750" indent="-285750" algn="l" defTabSz="685800" rtl="0" eaLnBrk="1" latinLnBrk="0" hangingPunct="1">
              <a:lnSpc>
                <a:spcPts val="3380"/>
              </a:lnSpc>
              <a:spcBef>
                <a:spcPts val="750"/>
              </a:spcBef>
              <a:spcAft>
                <a:spcPts val="600"/>
              </a:spcAft>
              <a:buClr>
                <a:srgbClr val="039A44"/>
              </a:buClr>
              <a:buSzPct val="75000"/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285750" algn="l" defTabSz="685800" rtl="0" eaLnBrk="1" latinLnBrk="0" hangingPunct="1">
              <a:lnSpc>
                <a:spcPts val="3380"/>
              </a:lnSpc>
              <a:spcBef>
                <a:spcPts val="375"/>
              </a:spcBef>
              <a:spcAft>
                <a:spcPts val="600"/>
              </a:spcAft>
              <a:buClr>
                <a:srgbClr val="039A4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8" name="Slide List">
            <a:extLst>
              <a:ext uri="{FF2B5EF4-FFF2-40B4-BE49-F238E27FC236}">
                <a16:creationId xmlns:a16="http://schemas.microsoft.com/office/drawing/2014/main" id="{E15BD845-9949-13C4-AA2E-C6F170D56250}"/>
              </a:ext>
            </a:extLst>
          </p:cNvPr>
          <p:cNvSpPr txBox="1">
            <a:spLocks/>
          </p:cNvSpPr>
          <p:nvPr/>
        </p:nvSpPr>
        <p:spPr>
          <a:xfrm>
            <a:off x="6324599" y="1985673"/>
            <a:ext cx="5004461" cy="2040062"/>
          </a:xfrm>
          <a:prstGeom prst="rect">
            <a:avLst/>
          </a:prstGeom>
        </p:spPr>
        <p:txBody>
          <a:bodyPr lIns="0" tIns="0" rIns="0" bIns="0"/>
          <a:lstStyle>
            <a:lvl1pPr marL="285750" indent="-285750" algn="l" defTabSz="685800" rtl="0" eaLnBrk="1" latinLnBrk="0" hangingPunct="1">
              <a:lnSpc>
                <a:spcPts val="3380"/>
              </a:lnSpc>
              <a:spcBef>
                <a:spcPts val="750"/>
              </a:spcBef>
              <a:spcAft>
                <a:spcPts val="600"/>
              </a:spcAft>
              <a:buClr>
                <a:srgbClr val="039A44"/>
              </a:buClr>
              <a:buSzPct val="75000"/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285750" algn="l" defTabSz="685800" rtl="0" eaLnBrk="1" latinLnBrk="0" hangingPunct="1">
              <a:lnSpc>
                <a:spcPts val="3380"/>
              </a:lnSpc>
              <a:spcBef>
                <a:spcPts val="375"/>
              </a:spcBef>
              <a:spcAft>
                <a:spcPts val="600"/>
              </a:spcAft>
              <a:buClr>
                <a:srgbClr val="039A4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Perfectionism</a:t>
            </a:r>
          </a:p>
          <a:p>
            <a:r>
              <a:rPr lang="en-US" dirty="0"/>
              <a:t>Feeling that punishment awaits </a:t>
            </a:r>
          </a:p>
          <a:p>
            <a:endParaRPr lang="en-US" dirty="0"/>
          </a:p>
          <a:p>
            <a:r>
              <a:rPr lang="en-US" dirty="0"/>
              <a:t>Dysregulation, Depression, Anger</a:t>
            </a:r>
          </a:p>
          <a:p>
            <a:r>
              <a:rPr lang="en-US" dirty="0"/>
              <a:t>Emotional numbing / hyperarousal (startle response)</a:t>
            </a:r>
          </a:p>
          <a:p>
            <a:r>
              <a:rPr lang="en-US" dirty="0"/>
              <a:t>Avoidance</a:t>
            </a:r>
          </a:p>
          <a:p>
            <a:pPr marL="0" indent="0">
              <a:buFont typeface="Courier New" panose="02070309020205020404" pitchFamily="49" charset="0"/>
              <a:buNone/>
            </a:pPr>
            <a:endParaRPr lang="en-US" dirty="0"/>
          </a:p>
        </p:txBody>
      </p:sp>
      <p:sp>
        <p:nvSpPr>
          <p:cNvPr id="10" name="Slide Subtitle">
            <a:extLst>
              <a:ext uri="{FF2B5EF4-FFF2-40B4-BE49-F238E27FC236}">
                <a16:creationId xmlns:a16="http://schemas.microsoft.com/office/drawing/2014/main" id="{15E45D47-3173-5689-4605-89208C038BCA}"/>
              </a:ext>
            </a:extLst>
          </p:cNvPr>
          <p:cNvSpPr txBox="1">
            <a:spLocks/>
          </p:cNvSpPr>
          <p:nvPr/>
        </p:nvSpPr>
        <p:spPr>
          <a:xfrm>
            <a:off x="5904250" y="3303128"/>
            <a:ext cx="2900431" cy="448056"/>
          </a:xfrm>
          <a:prstGeom prst="rect">
            <a:avLst/>
          </a:prstGeom>
          <a:ln>
            <a:noFill/>
          </a:ln>
        </p:spPr>
        <p:txBody>
          <a:bodyPr wrap="none" lIns="0" tIns="0" rIns="0" bIns="0" anchor="b" anchorCtr="0">
            <a:noAutofit/>
          </a:bodyPr>
          <a:lstStyle>
            <a:lvl1pPr marL="0" indent="0" algn="l" defTabSz="685800" rtl="0" eaLnBrk="1" latinLnBrk="0" hangingPunct="1">
              <a:lnSpc>
                <a:spcPct val="150000"/>
              </a:lnSpc>
              <a:spcBef>
                <a:spcPts val="750"/>
              </a:spcBef>
              <a:buClr>
                <a:srgbClr val="039A44"/>
              </a:buClr>
              <a:buFont typeface="Courier New" panose="02070309020205020404" pitchFamily="49" charset="0"/>
              <a:buNone/>
              <a:defRPr sz="2800" b="0" i="0" kern="1200">
                <a:solidFill>
                  <a:schemeClr val="tx1"/>
                </a:solidFill>
                <a:latin typeface="NimbusRomNo9L" pitchFamily="2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Clr>
                <a:srgbClr val="039A44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Autonomic Reactivity</a:t>
            </a:r>
          </a:p>
        </p:txBody>
      </p:sp>
    </p:spTree>
    <p:extLst>
      <p:ext uri="{BB962C8B-B14F-4D97-AF65-F5344CB8AC3E}">
        <p14:creationId xmlns:p14="http://schemas.microsoft.com/office/powerpoint/2010/main" val="532791270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Slides">
  <a:themeElements>
    <a:clrScheme name="UND Brand Theme">
      <a:dk1>
        <a:srgbClr val="000000"/>
      </a:dk1>
      <a:lt1>
        <a:srgbClr val="FFFFFF"/>
      </a:lt1>
      <a:dk2>
        <a:srgbClr val="00AC43"/>
      </a:dk2>
      <a:lt2>
        <a:srgbClr val="B6B6B6"/>
      </a:lt2>
      <a:accent1>
        <a:srgbClr val="00AC43"/>
      </a:accent1>
      <a:accent2>
        <a:srgbClr val="008545"/>
      </a:accent2>
      <a:accent3>
        <a:srgbClr val="FEFFFF"/>
      </a:accent3>
      <a:accent4>
        <a:srgbClr val="B6B6B6"/>
      </a:accent4>
      <a:accent5>
        <a:srgbClr val="808586"/>
      </a:accent5>
      <a:accent6>
        <a:srgbClr val="000000"/>
      </a:accent6>
      <a:hlink>
        <a:srgbClr val="000000"/>
      </a:hlink>
      <a:folHlink>
        <a:srgbClr val="00AC4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Template-CoreTone-1920x1080Widescreen" id="{A5C0D1A4-7699-DA46-B8B5-AB30EB9BB3E2}" vid="{C32B6283-03ED-DB45-8577-1F6DC670988E}"/>
    </a:ext>
  </a:extLst>
</a:theme>
</file>

<file path=ppt/theme/theme2.xml><?xml version="1.0" encoding="utf-8"?>
<a:theme xmlns:a="http://schemas.openxmlformats.org/drawingml/2006/main" name="Section Divider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Template-CoreTone-1920x1080Widescreen" id="{A5C0D1A4-7699-DA46-B8B5-AB30EB9BB3E2}" vid="{9A7B16C1-0382-2546-9336-AACA8959A69D}"/>
    </a:ext>
  </a:extLst>
</a:theme>
</file>

<file path=ppt/theme/theme3.xml><?xml version="1.0" encoding="utf-8"?>
<a:theme xmlns:a="http://schemas.openxmlformats.org/drawingml/2006/main" name="Text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Template-CoreTone-1920x1080Widescreen" id="{A5C0D1A4-7699-DA46-B8B5-AB30EB9BB3E2}" vid="{9314E5F9-BE74-BC4B-8BF8-BCA27540710A}"/>
    </a:ext>
  </a:extLst>
</a:theme>
</file>

<file path=ppt/theme/theme4.xml><?xml version="1.0" encoding="utf-8"?>
<a:theme xmlns:a="http://schemas.openxmlformats.org/drawingml/2006/main" name="UNDLeads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Template-CoreTone-1920x1080Widescreen" id="{A5C0D1A4-7699-DA46-B8B5-AB30EB9BB3E2}" vid="{9314E5F9-BE74-BC4B-8BF8-BCA27540710A}"/>
    </a:ext>
  </a:extLst>
</a:theme>
</file>

<file path=ppt/theme/theme5.xml><?xml version="1.0" encoding="utf-8"?>
<a:theme xmlns:a="http://schemas.openxmlformats.org/drawingml/2006/main" name="Photo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Template-CoreTone-1920x1080Widescreen" id="{A5C0D1A4-7699-DA46-B8B5-AB30EB9BB3E2}" vid="{277786D9-125E-6446-8E8A-0AC02120ED87}"/>
    </a:ext>
  </a:extLst>
</a:theme>
</file>

<file path=ppt/theme/theme6.xml><?xml version="1.0" encoding="utf-8"?>
<a:theme xmlns:a="http://schemas.openxmlformats.org/drawingml/2006/main" name="Graph Slides">
  <a:themeElements>
    <a:clrScheme name="Graph Color Palett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62626"/>
      </a:accent1>
      <a:accent2>
        <a:srgbClr val="595959"/>
      </a:accent2>
      <a:accent3>
        <a:srgbClr val="7E7E7E"/>
      </a:accent3>
      <a:accent4>
        <a:srgbClr val="A1A1A1"/>
      </a:accent4>
      <a:accent5>
        <a:srgbClr val="BABABA"/>
      </a:accent5>
      <a:accent6>
        <a:srgbClr val="D4D4D4"/>
      </a:accent6>
      <a:hlink>
        <a:srgbClr val="0432FF"/>
      </a:hlink>
      <a:folHlink>
        <a:srgbClr val="93209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Template-CoreTone-1920x1080Widescreen" id="{A5C0D1A4-7699-DA46-B8B5-AB30EB9BB3E2}" vid="{9314E5F9-BE74-BC4B-8BF8-BCA27540710A}"/>
    </a:ext>
  </a:extLst>
</a:theme>
</file>

<file path=ppt/theme/theme7.xml><?xml version="1.0" encoding="utf-8"?>
<a:theme xmlns:a="http://schemas.openxmlformats.org/drawingml/2006/main" name="Table Slides">
  <a:themeElements>
    <a:clrScheme name="Table Color Palette">
      <a:dk1>
        <a:srgbClr val="000000"/>
      </a:dk1>
      <a:lt1>
        <a:srgbClr val="FFFFFF"/>
      </a:lt1>
      <a:dk2>
        <a:srgbClr val="39302A"/>
      </a:dk2>
      <a:lt2>
        <a:srgbClr val="E5DEDB"/>
      </a:lt2>
      <a:accent1>
        <a:srgbClr val="000000"/>
      </a:accent1>
      <a:accent2>
        <a:srgbClr val="D4D4D4"/>
      </a:accent2>
      <a:accent3>
        <a:srgbClr val="EEEEEE"/>
      </a:accent3>
      <a:accent4>
        <a:srgbClr val="D4D4D4"/>
      </a:accent4>
      <a:accent5>
        <a:srgbClr val="EEEEEE"/>
      </a:accent5>
      <a:accent6>
        <a:srgbClr val="D4D4D4"/>
      </a:accent6>
      <a:hlink>
        <a:srgbClr val="2998E3"/>
      </a:hlink>
      <a:folHlink>
        <a:srgbClr val="7F723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Template-CoreTone-1920x1080Widescreen" id="{A5C0D1A4-7699-DA46-B8B5-AB30EB9BB3E2}" vid="{BAEC2CF7-D15F-A248-B07B-D6CE4FADC1FB}"/>
    </a:ext>
  </a:extLst>
</a:theme>
</file>

<file path=ppt/theme/theme8.xml><?xml version="1.0" encoding="utf-8"?>
<a:theme xmlns:a="http://schemas.openxmlformats.org/drawingml/2006/main" name="Closing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Template-CoreTone-1920x1080Widescreen" id="{A5C0D1A4-7699-DA46-B8B5-AB30EB9BB3E2}" vid="{5D6ADB2A-EA8D-474A-A07C-8AD345670B27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A9EB07C8-8805-F446-BF58-D3B1B688A24F}">
  <we:reference id="wa200000729" version="3.19.222.0" store="en-US" storeType="OMEX"/>
  <we:alternateReferences>
    <we:reference id="WA200000729" version="3.19.222.0" store="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otebookType xmlns="75de8b18-0d20-4bbd-afca-90ddc8012e31" xsi:nil="true"/>
    <Leaders xmlns="75de8b18-0d20-4bbd-afca-90ddc8012e31">
      <UserInfo>
        <DisplayName/>
        <AccountId xsi:nil="true"/>
        <AccountType/>
      </UserInfo>
    </Leaders>
    <Member_Groups xmlns="75de8b18-0d20-4bbd-afca-90ddc8012e31">
      <UserInfo>
        <DisplayName/>
        <AccountId xsi:nil="true"/>
        <AccountType/>
      </UserInfo>
    </Member_Groups>
    <Owner xmlns="75de8b18-0d20-4bbd-afca-90ddc8012e31">
      <UserInfo>
        <DisplayName/>
        <AccountId xsi:nil="true"/>
        <AccountType/>
      </UserInfo>
    </Owner>
    <Members xmlns="75de8b18-0d20-4bbd-afca-90ddc8012e31">
      <UserInfo>
        <DisplayName/>
        <AccountId xsi:nil="true"/>
        <AccountType/>
      </UserInfo>
    </Members>
    <AppVersion xmlns="75de8b18-0d20-4bbd-afca-90ddc8012e31" xsi:nil="true"/>
    <FolderType xmlns="75de8b18-0d20-4bbd-afca-90ddc8012e31" xsi:nil="true"/>
    <CultureName xmlns="75de8b18-0d20-4bbd-afca-90ddc8012e31" xsi:nil="true"/>
    <Distribution_Groups xmlns="75de8b18-0d20-4bbd-afca-90ddc8012e31" xsi:nil="true"/>
    <DefaultSectionNames xmlns="75de8b18-0d20-4bbd-afca-90ddc8012e31" xsi:nil="true"/>
    <Invited_Members xmlns="75de8b18-0d20-4bbd-afca-90ddc8012e31" xsi:nil="true"/>
    <TeamsChannelId xmlns="75de8b18-0d20-4bbd-afca-90ddc8012e31" xsi:nil="true"/>
    <Invited_Leaders xmlns="75de8b18-0d20-4bbd-afca-90ddc8012e31" xsi:nil="true"/>
    <IsNotebookLocked xmlns="75de8b18-0d20-4bbd-afca-90ddc8012e31" xsi:nil="true"/>
    <Math_Settings xmlns="75de8b18-0d20-4bbd-afca-90ddc8012e31" xsi:nil="true"/>
    <Templates xmlns="75de8b18-0d20-4bbd-afca-90ddc8012e31" xsi:nil="true"/>
    <Has_Leaders_Only_SectionGroup xmlns="75de8b18-0d20-4bbd-afca-90ddc8012e31" xsi:nil="true"/>
    <Is_Collaboration_Space_Locked xmlns="75de8b18-0d20-4bbd-afca-90ddc8012e31" xsi:nil="true"/>
    <LMS_Mappings xmlns="75de8b18-0d20-4bbd-afca-90ddc8012e31" xsi:nil="true"/>
    <TaxCatchAll xmlns="7108a25f-0732-4d51-82e7-dfc57b6faacf" xsi:nil="true"/>
    <lcf76f155ced4ddcb4097134ff3c332f xmlns="75de8b18-0d20-4bbd-afca-90ddc8012e31">
      <Terms xmlns="http://schemas.microsoft.com/office/infopath/2007/PartnerControls"/>
    </lcf76f155ced4ddcb4097134ff3c332f>
    <Self_Registration_Enabled xmlns="75de8b18-0d20-4bbd-afca-90ddc8012e3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A5A8A83377BF4C8AED7A9229F48746" ma:contentTypeVersion="37" ma:contentTypeDescription="Create a new document." ma:contentTypeScope="" ma:versionID="1f3493e96f0cf8bdc14a6ae67918dbc0">
  <xsd:schema xmlns:xsd="http://www.w3.org/2001/XMLSchema" xmlns:xs="http://www.w3.org/2001/XMLSchema" xmlns:p="http://schemas.microsoft.com/office/2006/metadata/properties" xmlns:ns2="75de8b18-0d20-4bbd-afca-90ddc8012e31" xmlns:ns3="7108a25f-0732-4d51-82e7-dfc57b6faacf" targetNamespace="http://schemas.microsoft.com/office/2006/metadata/properties" ma:root="true" ma:fieldsID="13233be9b07c6ee5b97c4744f469d8ea" ns2:_="" ns3:_="">
    <xsd:import namespace="75de8b18-0d20-4bbd-afca-90ddc8012e31"/>
    <xsd:import namespace="7108a25f-0732-4d51-82e7-dfc57b6faacf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de8b18-0d20-4bbd-afca-90ddc8012e31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3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35" nillable="true" ma:taxonomy="true" ma:internalName="lcf76f155ced4ddcb4097134ff3c332f" ma:taxonomyFieldName="MediaServiceImageTags" ma:displayName="Image Tags" ma:readOnly="false" ma:fieldId="{5cf76f15-5ced-4ddc-b409-7134ff3c332f}" ma:taxonomyMulti="true" ma:sspId="1286ec34-a2ae-4ac6-b6b4-0b3167cce8d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3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9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4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4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4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4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08a25f-0732-4d51-82e7-dfc57b6faacf" elementFormDefault="qualified">
    <xsd:import namespace="http://schemas.microsoft.com/office/2006/documentManagement/types"/>
    <xsd:import namespace="http://schemas.microsoft.com/office/infopath/2007/PartnerControls"/>
    <xsd:element name="SharedWithUsers" ma:index="3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36" nillable="true" ma:displayName="Taxonomy Catch All Column" ma:hidden="true" ma:list="{3f81e5e1-8d42-4b9e-bbf7-3d9d21836f26}" ma:internalName="TaxCatchAll" ma:showField="CatchAllData" ma:web="7108a25f-0732-4d51-82e7-dfc57b6faa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682C40D-B172-4FBB-96C6-542488CA6DE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32D8ADA-F7F0-4139-B9A2-74B080EC99EB}">
  <ds:schemaRefs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purl.org/dc/elements/1.1/"/>
    <ds:schemaRef ds:uri="http://purl.org/dc/dcmitype/"/>
    <ds:schemaRef ds:uri="http://schemas.microsoft.com/office/2006/documentManagement/types"/>
    <ds:schemaRef ds:uri="75de8b18-0d20-4bbd-afca-90ddc8012e31"/>
    <ds:schemaRef ds:uri="http://schemas.microsoft.com/office/infopath/2007/PartnerControls"/>
    <ds:schemaRef ds:uri="7108a25f-0732-4d51-82e7-dfc57b6faacf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C59EA25-7C2F-451E-A1F7-E1C344E0F0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de8b18-0d20-4bbd-afca-90ddc8012e31"/>
    <ds:schemaRef ds:uri="7108a25f-0732-4d51-82e7-dfc57b6faac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080ca090-da8c-4360-a3bc-148c3bd51ef5}" enabled="1" method="Standard" siteId="{ec37a091-b9a6-47e5-98d0-903d4a41920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Title Slides</Template>
  <TotalTime>11209</TotalTime>
  <Words>2643</Words>
  <Application>Microsoft Office PowerPoint</Application>
  <PresentationFormat>Widescreen</PresentationFormat>
  <Paragraphs>354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21</vt:i4>
      </vt:variant>
    </vt:vector>
  </HeadingPairs>
  <TitlesOfParts>
    <vt:vector size="34" baseType="lpstr">
      <vt:lpstr>Arial</vt:lpstr>
      <vt:lpstr>Calibri</vt:lpstr>
      <vt:lpstr>Courier New</vt:lpstr>
      <vt:lpstr>NimbusRomNo9L</vt:lpstr>
      <vt:lpstr>Oswald</vt:lpstr>
      <vt:lpstr>Title Slides</vt:lpstr>
      <vt:lpstr>Section Divider Slides</vt:lpstr>
      <vt:lpstr>Text Slides</vt:lpstr>
      <vt:lpstr>UNDLeads Slides</vt:lpstr>
      <vt:lpstr>Photo Slides</vt:lpstr>
      <vt:lpstr>Graph Slides</vt:lpstr>
      <vt:lpstr>Table Slides</vt:lpstr>
      <vt:lpstr>Closing Slides</vt:lpstr>
      <vt:lpstr>Imposter Phenomenon</vt:lpstr>
      <vt:lpstr>A rose by any other name…</vt:lpstr>
      <vt:lpstr>What is Imposter Phenomenon?</vt:lpstr>
      <vt:lpstr>What it’s not</vt:lpstr>
      <vt:lpstr>I thought I was the only one!</vt:lpstr>
      <vt:lpstr>Subtypes</vt:lpstr>
      <vt:lpstr>What Causes IP?</vt:lpstr>
      <vt:lpstr>What Causes IP?</vt:lpstr>
      <vt:lpstr>What Causes IP?</vt:lpstr>
      <vt:lpstr>What Causes IP?</vt:lpstr>
      <vt:lpstr>Good News!</vt:lpstr>
      <vt:lpstr>Detriments</vt:lpstr>
      <vt:lpstr>To meet accessibility standards, please add slide title here.</vt:lpstr>
      <vt:lpstr>Detriments</vt:lpstr>
      <vt:lpstr>Have you ever considered…</vt:lpstr>
      <vt:lpstr>Remediation - Self</vt:lpstr>
      <vt:lpstr>Remediation - Self</vt:lpstr>
      <vt:lpstr>Remediation - Coworkers</vt:lpstr>
      <vt:lpstr>Time to…</vt:lpstr>
      <vt:lpstr>Time to Shine</vt:lpstr>
      <vt:lpstr>Karlene Tura Clark  Karlene.clark@und.edu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EDIT TITLE</dc:title>
  <dc:creator>Weber, Elizabeth</dc:creator>
  <cp:lastModifiedBy>Clark, Karlene</cp:lastModifiedBy>
  <cp:revision>185</cp:revision>
  <dcterms:created xsi:type="dcterms:W3CDTF">2022-09-16T20:35:48Z</dcterms:created>
  <dcterms:modified xsi:type="dcterms:W3CDTF">2026-07-31T19:21:03Z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0x010100F1A5A8A83377BF4C8AED7A9229F48746</vt:lpwstr>
  </property>
  <property fmtid="{D5CDD505-2E9C-101B-9397-08002B2CF9AE}" pid="3" name="MediaServiceImageTags">
    <vt:lpwstr/>
  </property>
</Properties>
</file>