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14"/>
  </p:notesMasterIdLst>
  <p:handoutMasterIdLst>
    <p:handoutMasterId r:id="rId15"/>
  </p:handoutMasterIdLst>
  <p:sldIdLst>
    <p:sldId id="273" r:id="rId3"/>
    <p:sldId id="259" r:id="rId4"/>
    <p:sldId id="260" r:id="rId5"/>
    <p:sldId id="265" r:id="rId6"/>
    <p:sldId id="274" r:id="rId7"/>
    <p:sldId id="275" r:id="rId8"/>
    <p:sldId id="276" r:id="rId9"/>
    <p:sldId id="267" r:id="rId10"/>
    <p:sldId id="277" r:id="rId11"/>
    <p:sldId id="262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CBFD8-1221-4F6F-8C72-9B69837D6DDC}" v="2" dt="2026-05-19T20:55:22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990" y="1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sler, Laurel A." userId="f132e851-2ae4-416b-ac9c-f9f981bb5674" providerId="ADAL" clId="{6B0AF0F5-39E0-46B4-B7E4-EA5B6660FA38}"/>
    <pc:docChg chg="undo custSel addSld delSld modSld sldOrd">
      <pc:chgData name="Whisler, Laurel A." userId="f132e851-2ae4-416b-ac9c-f9f981bb5674" providerId="ADAL" clId="{6B0AF0F5-39E0-46B4-B7E4-EA5B6660FA38}" dt="2026-05-19T20:55:33.111" v="2536" actId="207"/>
      <pc:docMkLst>
        <pc:docMk/>
      </pc:docMkLst>
      <pc:sldChg chg="modSp mod">
        <pc:chgData name="Whisler, Laurel A." userId="f132e851-2ae4-416b-ac9c-f9f981bb5674" providerId="ADAL" clId="{6B0AF0F5-39E0-46B4-B7E4-EA5B6660FA38}" dt="2026-05-15T15:44:22.817" v="758" actId="113"/>
        <pc:sldMkLst>
          <pc:docMk/>
          <pc:sldMk cId="1449686962" sldId="259"/>
        </pc:sldMkLst>
        <pc:spChg chg="mod">
          <ac:chgData name="Whisler, Laurel A." userId="f132e851-2ae4-416b-ac9c-f9f981bb5674" providerId="ADAL" clId="{6B0AF0F5-39E0-46B4-B7E4-EA5B6660FA38}" dt="2026-05-15T15:44:22.817" v="758" actId="113"/>
          <ac:spMkLst>
            <pc:docMk/>
            <pc:sldMk cId="1449686962" sldId="259"/>
            <ac:spMk id="2" creationId="{9EF0412E-8A91-BA6F-BB6B-F7ABD5A8B079}"/>
          </ac:spMkLst>
        </pc:spChg>
        <pc:spChg chg="mod">
          <ac:chgData name="Whisler, Laurel A." userId="f132e851-2ae4-416b-ac9c-f9f981bb5674" providerId="ADAL" clId="{6B0AF0F5-39E0-46B4-B7E4-EA5B6660FA38}" dt="2026-05-15T15:40:21.339" v="658" actId="20577"/>
          <ac:spMkLst>
            <pc:docMk/>
            <pc:sldMk cId="1449686962" sldId="259"/>
            <ac:spMk id="3" creationId="{32BAEAAB-210B-F13B-8A62-913161B86706}"/>
          </ac:spMkLst>
        </pc:spChg>
      </pc:sldChg>
      <pc:sldChg chg="modSp mod">
        <pc:chgData name="Whisler, Laurel A." userId="f132e851-2ae4-416b-ac9c-f9f981bb5674" providerId="ADAL" clId="{6B0AF0F5-39E0-46B4-B7E4-EA5B6660FA38}" dt="2026-05-15T17:01:10.887" v="2489" actId="20577"/>
        <pc:sldMkLst>
          <pc:docMk/>
          <pc:sldMk cId="3114135893" sldId="260"/>
        </pc:sldMkLst>
        <pc:spChg chg="mod">
          <ac:chgData name="Whisler, Laurel A." userId="f132e851-2ae4-416b-ac9c-f9f981bb5674" providerId="ADAL" clId="{6B0AF0F5-39E0-46B4-B7E4-EA5B6660FA38}" dt="2026-05-15T15:44:29.649" v="759" actId="113"/>
          <ac:spMkLst>
            <pc:docMk/>
            <pc:sldMk cId="3114135893" sldId="260"/>
            <ac:spMk id="2" creationId="{592EF449-C20D-2922-9D32-0E925B3B5EBE}"/>
          </ac:spMkLst>
        </pc:spChg>
        <pc:spChg chg="mod">
          <ac:chgData name="Whisler, Laurel A." userId="f132e851-2ae4-416b-ac9c-f9f981bb5674" providerId="ADAL" clId="{6B0AF0F5-39E0-46B4-B7E4-EA5B6660FA38}" dt="2026-05-15T17:01:10.887" v="2489" actId="20577"/>
          <ac:spMkLst>
            <pc:docMk/>
            <pc:sldMk cId="3114135893" sldId="260"/>
            <ac:spMk id="3" creationId="{3756E1F4-8BDD-8C3B-13F1-DADC86A47CF1}"/>
          </ac:spMkLst>
        </pc:spChg>
      </pc:sldChg>
      <pc:sldChg chg="addSp delSp modSp mod">
        <pc:chgData name="Whisler, Laurel A." userId="f132e851-2ae4-416b-ac9c-f9f981bb5674" providerId="ADAL" clId="{6B0AF0F5-39E0-46B4-B7E4-EA5B6660FA38}" dt="2026-05-15T16:57:18.601" v="2456" actId="14100"/>
        <pc:sldMkLst>
          <pc:docMk/>
          <pc:sldMk cId="663729271" sldId="262"/>
        </pc:sldMkLst>
        <pc:spChg chg="mod">
          <ac:chgData name="Whisler, Laurel A." userId="f132e851-2ae4-416b-ac9c-f9f981bb5674" providerId="ADAL" clId="{6B0AF0F5-39E0-46B4-B7E4-EA5B6660FA38}" dt="2026-05-15T16:54:26.801" v="2439" actId="1076"/>
          <ac:spMkLst>
            <pc:docMk/>
            <pc:sldMk cId="663729271" sldId="262"/>
            <ac:spMk id="2" creationId="{7F56D072-AA9D-191F-0F29-7FB4F3CE2DB0}"/>
          </ac:spMkLst>
        </pc:spChg>
        <pc:spChg chg="mod">
          <ac:chgData name="Whisler, Laurel A." userId="f132e851-2ae4-416b-ac9c-f9f981bb5674" providerId="ADAL" clId="{6B0AF0F5-39E0-46B4-B7E4-EA5B6660FA38}" dt="2026-05-15T16:54:32.412" v="2440" actId="1076"/>
          <ac:spMkLst>
            <pc:docMk/>
            <pc:sldMk cId="663729271" sldId="262"/>
            <ac:spMk id="3" creationId="{4E7F3C7A-D2D9-EC58-461B-1BE5B45D245C}"/>
          </ac:spMkLst>
        </pc:spChg>
        <pc:spChg chg="add mod">
          <ac:chgData name="Whisler, Laurel A." userId="f132e851-2ae4-416b-ac9c-f9f981bb5674" providerId="ADAL" clId="{6B0AF0F5-39E0-46B4-B7E4-EA5B6660FA38}" dt="2026-05-15T16:57:18.601" v="2456" actId="14100"/>
          <ac:spMkLst>
            <pc:docMk/>
            <pc:sldMk cId="663729271" sldId="262"/>
            <ac:spMk id="7" creationId="{C5541207-2D90-2215-0817-BF952777DBD8}"/>
          </ac:spMkLst>
        </pc:spChg>
        <pc:picChg chg="add mod">
          <ac:chgData name="Whisler, Laurel A." userId="f132e851-2ae4-416b-ac9c-f9f981bb5674" providerId="ADAL" clId="{6B0AF0F5-39E0-46B4-B7E4-EA5B6660FA38}" dt="2026-05-15T16:55:00.471" v="2442" actId="1076"/>
          <ac:picMkLst>
            <pc:docMk/>
            <pc:sldMk cId="663729271" sldId="262"/>
            <ac:picMk id="5" creationId="{EC3DB08C-D2ED-F443-AD65-667725D74F42}"/>
          </ac:picMkLst>
        </pc:picChg>
      </pc:sldChg>
      <pc:sldChg chg="addSp delSp modSp mod ord modClrScheme chgLayout">
        <pc:chgData name="Whisler, Laurel A." userId="f132e851-2ae4-416b-ac9c-f9f981bb5674" providerId="ADAL" clId="{6B0AF0F5-39E0-46B4-B7E4-EA5B6660FA38}" dt="2026-05-19T20:51:02.440" v="2531" actId="732"/>
        <pc:sldMkLst>
          <pc:docMk/>
          <pc:sldMk cId="3071788123" sldId="265"/>
        </pc:sldMkLst>
        <pc:spChg chg="add mod">
          <ac:chgData name="Whisler, Laurel A." userId="f132e851-2ae4-416b-ac9c-f9f981bb5674" providerId="ADAL" clId="{6B0AF0F5-39E0-46B4-B7E4-EA5B6660FA38}" dt="2026-05-15T16:07:19.666" v="1296" actId="26606"/>
          <ac:spMkLst>
            <pc:docMk/>
            <pc:sldMk cId="3071788123" sldId="265"/>
            <ac:spMk id="5" creationId="{1F7813C4-D216-327F-A0C6-843780B6F3A2}"/>
          </ac:spMkLst>
        </pc:spChg>
        <pc:spChg chg="add mod">
          <ac:chgData name="Whisler, Laurel A." userId="f132e851-2ae4-416b-ac9c-f9f981bb5674" providerId="ADAL" clId="{6B0AF0F5-39E0-46B4-B7E4-EA5B6660FA38}" dt="2026-05-15T16:09:10.553" v="1305" actId="255"/>
          <ac:spMkLst>
            <pc:docMk/>
            <pc:sldMk cId="3071788123" sldId="265"/>
            <ac:spMk id="6" creationId="{9CF0B3EE-89FD-7D91-22B6-F79CB86DB22A}"/>
          </ac:spMkLst>
        </pc:spChg>
        <pc:picChg chg="add mod modCrop">
          <ac:chgData name="Whisler, Laurel A." userId="f132e851-2ae4-416b-ac9c-f9f981bb5674" providerId="ADAL" clId="{6B0AF0F5-39E0-46B4-B7E4-EA5B6660FA38}" dt="2026-05-19T20:51:02.440" v="2531" actId="732"/>
          <ac:picMkLst>
            <pc:docMk/>
            <pc:sldMk cId="3071788123" sldId="265"/>
            <ac:picMk id="7" creationId="{E037C194-6569-97E2-5C81-505B1EE4A1A1}"/>
          </ac:picMkLst>
        </pc:picChg>
      </pc:sldChg>
      <pc:sldChg chg="addSp delSp modSp mod ord modClrScheme chgLayout">
        <pc:chgData name="Whisler, Laurel A." userId="f132e851-2ae4-416b-ac9c-f9f981bb5674" providerId="ADAL" clId="{6B0AF0F5-39E0-46B4-B7E4-EA5B6660FA38}" dt="2026-05-15T16:53:30.611" v="2438" actId="13926"/>
        <pc:sldMkLst>
          <pc:docMk/>
          <pc:sldMk cId="2480796547" sldId="267"/>
        </pc:sldMkLst>
        <pc:spChg chg="mod ord">
          <ac:chgData name="Whisler, Laurel A." userId="f132e851-2ae4-416b-ac9c-f9f981bb5674" providerId="ADAL" clId="{6B0AF0F5-39E0-46B4-B7E4-EA5B6660FA38}" dt="2026-05-15T16:38:39.359" v="2043" actId="20577"/>
          <ac:spMkLst>
            <pc:docMk/>
            <pc:sldMk cId="2480796547" sldId="267"/>
            <ac:spMk id="2" creationId="{C0C07D4C-6AF3-E8A3-73A1-AAAC6113CB55}"/>
          </ac:spMkLst>
        </pc:spChg>
        <pc:spChg chg="add mod">
          <ac:chgData name="Whisler, Laurel A." userId="f132e851-2ae4-416b-ac9c-f9f981bb5674" providerId="ADAL" clId="{6B0AF0F5-39E0-46B4-B7E4-EA5B6660FA38}" dt="2026-05-15T16:53:30.611" v="2438" actId="13926"/>
          <ac:spMkLst>
            <pc:docMk/>
            <pc:sldMk cId="2480796547" sldId="267"/>
            <ac:spMk id="6" creationId="{01D2F02B-0022-6B32-E492-775DFFA846F5}"/>
          </ac:spMkLst>
        </pc:spChg>
        <pc:picChg chg="add mod">
          <ac:chgData name="Whisler, Laurel A." userId="f132e851-2ae4-416b-ac9c-f9f981bb5674" providerId="ADAL" clId="{6B0AF0F5-39E0-46B4-B7E4-EA5B6660FA38}" dt="2026-05-15T16:35:36.145" v="1961" actId="1076"/>
          <ac:picMkLst>
            <pc:docMk/>
            <pc:sldMk cId="2480796547" sldId="267"/>
            <ac:picMk id="10" creationId="{373B61F3-03D1-0E1A-4CD8-E84B73A1B34B}"/>
          </ac:picMkLst>
        </pc:picChg>
        <pc:picChg chg="add mod">
          <ac:chgData name="Whisler, Laurel A." userId="f132e851-2ae4-416b-ac9c-f9f981bb5674" providerId="ADAL" clId="{6B0AF0F5-39E0-46B4-B7E4-EA5B6660FA38}" dt="2026-05-15T16:37:43.058" v="2009" actId="1076"/>
          <ac:picMkLst>
            <pc:docMk/>
            <pc:sldMk cId="2480796547" sldId="267"/>
            <ac:picMk id="12" creationId="{EAFE37F2-1878-7567-2E42-EAA166EF6F5C}"/>
          </ac:picMkLst>
        </pc:picChg>
      </pc:sldChg>
      <pc:sldChg chg="modSp mod">
        <pc:chgData name="Whisler, Laurel A." userId="f132e851-2ae4-416b-ac9c-f9f981bb5674" providerId="ADAL" clId="{6B0AF0F5-39E0-46B4-B7E4-EA5B6660FA38}" dt="2026-05-19T20:55:33.111" v="2536" actId="207"/>
        <pc:sldMkLst>
          <pc:docMk/>
          <pc:sldMk cId="3770693482" sldId="272"/>
        </pc:sldMkLst>
        <pc:spChg chg="mod">
          <ac:chgData name="Whisler, Laurel A." userId="f132e851-2ae4-416b-ac9c-f9f981bb5674" providerId="ADAL" clId="{6B0AF0F5-39E0-46B4-B7E4-EA5B6660FA38}" dt="2026-05-15T16:45:44.031" v="2149" actId="113"/>
          <ac:spMkLst>
            <pc:docMk/>
            <pc:sldMk cId="3770693482" sldId="272"/>
            <ac:spMk id="2" creationId="{FC175607-A074-E469-C75E-011BFFDBFE3A}"/>
          </ac:spMkLst>
        </pc:spChg>
        <pc:spChg chg="mod">
          <ac:chgData name="Whisler, Laurel A." userId="f132e851-2ae4-416b-ac9c-f9f981bb5674" providerId="ADAL" clId="{6B0AF0F5-39E0-46B4-B7E4-EA5B6660FA38}" dt="2026-05-15T16:43:42.533" v="2108" actId="1076"/>
          <ac:spMkLst>
            <pc:docMk/>
            <pc:sldMk cId="3770693482" sldId="272"/>
            <ac:spMk id="3" creationId="{21E54450-6812-6417-37A5-F6ABA53CA820}"/>
          </ac:spMkLst>
        </pc:spChg>
        <pc:spChg chg="mod">
          <ac:chgData name="Whisler, Laurel A." userId="f132e851-2ae4-416b-ac9c-f9f981bb5674" providerId="ADAL" clId="{6B0AF0F5-39E0-46B4-B7E4-EA5B6660FA38}" dt="2026-05-19T20:55:33.111" v="2536" actId="207"/>
          <ac:spMkLst>
            <pc:docMk/>
            <pc:sldMk cId="3770693482" sldId="272"/>
            <ac:spMk id="4" creationId="{D080C849-E68C-5992-80DA-3B8FC98206D8}"/>
          </ac:spMkLst>
        </pc:spChg>
        <pc:spChg chg="mod">
          <ac:chgData name="Whisler, Laurel A." userId="f132e851-2ae4-416b-ac9c-f9f981bb5674" providerId="ADAL" clId="{6B0AF0F5-39E0-46B4-B7E4-EA5B6660FA38}" dt="2026-05-15T16:44:07.735" v="2122" actId="1076"/>
          <ac:spMkLst>
            <pc:docMk/>
            <pc:sldMk cId="3770693482" sldId="272"/>
            <ac:spMk id="5" creationId="{BC68D589-C6EB-C340-7BDA-113D34DD5DCD}"/>
          </ac:spMkLst>
        </pc:spChg>
      </pc:sldChg>
      <pc:sldChg chg="modSp mod">
        <pc:chgData name="Whisler, Laurel A." userId="f132e851-2ae4-416b-ac9c-f9f981bb5674" providerId="ADAL" clId="{6B0AF0F5-39E0-46B4-B7E4-EA5B6660FA38}" dt="2026-05-19T18:54:26.647" v="2530" actId="1076"/>
        <pc:sldMkLst>
          <pc:docMk/>
          <pc:sldMk cId="4071611574" sldId="273"/>
        </pc:sldMkLst>
        <pc:spChg chg="mod">
          <ac:chgData name="Whisler, Laurel A." userId="f132e851-2ae4-416b-ac9c-f9f981bb5674" providerId="ADAL" clId="{6B0AF0F5-39E0-46B4-B7E4-EA5B6660FA38}" dt="2026-05-19T18:54:26.647" v="2530" actId="1076"/>
          <ac:spMkLst>
            <pc:docMk/>
            <pc:sldMk cId="4071611574" sldId="273"/>
            <ac:spMk id="2" creationId="{AF35FDE0-F72B-8448-7900-33FB3A9FC9EC}"/>
          </ac:spMkLst>
        </pc:spChg>
      </pc:sldChg>
      <pc:sldChg chg="addSp delSp modSp add mod modClrScheme chgLayout">
        <pc:chgData name="Whisler, Laurel A." userId="f132e851-2ae4-416b-ac9c-f9f981bb5674" providerId="ADAL" clId="{6B0AF0F5-39E0-46B4-B7E4-EA5B6660FA38}" dt="2026-05-15T16:11:35.920" v="1393" actId="20577"/>
        <pc:sldMkLst>
          <pc:docMk/>
          <pc:sldMk cId="3186030500" sldId="274"/>
        </pc:sldMkLst>
        <pc:spChg chg="mod">
          <ac:chgData name="Whisler, Laurel A." userId="f132e851-2ae4-416b-ac9c-f9f981bb5674" providerId="ADAL" clId="{6B0AF0F5-39E0-46B4-B7E4-EA5B6660FA38}" dt="2026-05-15T16:04:51.160" v="1286" actId="1076"/>
          <ac:spMkLst>
            <pc:docMk/>
            <pc:sldMk cId="3186030500" sldId="274"/>
            <ac:spMk id="8" creationId="{BC808626-0C69-C561-BE57-BA7809160A2C}"/>
          </ac:spMkLst>
        </pc:spChg>
        <pc:graphicFrameChg chg="add mod modGraphic">
          <ac:chgData name="Whisler, Laurel A." userId="f132e851-2ae4-416b-ac9c-f9f981bb5674" providerId="ADAL" clId="{6B0AF0F5-39E0-46B4-B7E4-EA5B6660FA38}" dt="2026-05-15T16:11:35.920" v="1393" actId="20577"/>
          <ac:graphicFrameMkLst>
            <pc:docMk/>
            <pc:sldMk cId="3186030500" sldId="274"/>
            <ac:graphicFrameMk id="11" creationId="{D04612A4-31F9-EF86-1CA4-C2DA88EBBEEB}"/>
          </ac:graphicFrameMkLst>
        </pc:graphicFrameChg>
        <pc:picChg chg="add mod">
          <ac:chgData name="Whisler, Laurel A." userId="f132e851-2ae4-416b-ac9c-f9f981bb5674" providerId="ADAL" clId="{6B0AF0F5-39E0-46B4-B7E4-EA5B6660FA38}" dt="2026-05-15T16:07:04.768" v="1295" actId="14100"/>
          <ac:picMkLst>
            <pc:docMk/>
            <pc:sldMk cId="3186030500" sldId="274"/>
            <ac:picMk id="5" creationId="{E5032765-8B02-C194-7C38-21DF1ACBB88F}"/>
          </ac:picMkLst>
        </pc:picChg>
      </pc:sldChg>
      <pc:sldChg chg="addSp delSp modSp new mod ord">
        <pc:chgData name="Whisler, Laurel A." userId="f132e851-2ae4-416b-ac9c-f9f981bb5674" providerId="ADAL" clId="{6B0AF0F5-39E0-46B4-B7E4-EA5B6660FA38}" dt="2026-05-19T20:52:13.959" v="2534" actId="1582"/>
        <pc:sldMkLst>
          <pc:docMk/>
          <pc:sldMk cId="1710718955" sldId="275"/>
        </pc:sldMkLst>
        <pc:spChg chg="mod">
          <ac:chgData name="Whisler, Laurel A." userId="f132e851-2ae4-416b-ac9c-f9f981bb5674" providerId="ADAL" clId="{6B0AF0F5-39E0-46B4-B7E4-EA5B6660FA38}" dt="2026-05-15T16:13:43.372" v="1428" actId="20577"/>
          <ac:spMkLst>
            <pc:docMk/>
            <pc:sldMk cId="1710718955" sldId="275"/>
            <ac:spMk id="2" creationId="{9E828311-7F8D-C1E1-51A3-3DFED91E81CA}"/>
          </ac:spMkLst>
        </pc:spChg>
        <pc:spChg chg="mod">
          <ac:chgData name="Whisler, Laurel A." userId="f132e851-2ae4-416b-ac9c-f9f981bb5674" providerId="ADAL" clId="{6B0AF0F5-39E0-46B4-B7E4-EA5B6660FA38}" dt="2026-05-15T16:25:20.544" v="1671" actId="20577"/>
          <ac:spMkLst>
            <pc:docMk/>
            <pc:sldMk cId="1710718955" sldId="275"/>
            <ac:spMk id="3" creationId="{C15EE76E-C3D2-7855-D4EE-6EA7E4091059}"/>
          </ac:spMkLst>
        </pc:spChg>
        <pc:picChg chg="add mod">
          <ac:chgData name="Whisler, Laurel A." userId="f132e851-2ae4-416b-ac9c-f9f981bb5674" providerId="ADAL" clId="{6B0AF0F5-39E0-46B4-B7E4-EA5B6660FA38}" dt="2026-05-15T16:21:15.812" v="1585" actId="692"/>
          <ac:picMkLst>
            <pc:docMk/>
            <pc:sldMk cId="1710718955" sldId="275"/>
            <ac:picMk id="6" creationId="{C7C363CC-E6ED-B408-EC98-E71B5426803B}"/>
          </ac:picMkLst>
        </pc:picChg>
        <pc:cxnChg chg="add mod">
          <ac:chgData name="Whisler, Laurel A." userId="f132e851-2ae4-416b-ac9c-f9f981bb5674" providerId="ADAL" clId="{6B0AF0F5-39E0-46B4-B7E4-EA5B6660FA38}" dt="2026-05-19T20:52:13.959" v="2534" actId="1582"/>
          <ac:cxnSpMkLst>
            <pc:docMk/>
            <pc:sldMk cId="1710718955" sldId="275"/>
            <ac:cxnSpMk id="5" creationId="{0340F2F0-881A-E6A3-80B6-E0E18EE3781A}"/>
          </ac:cxnSpMkLst>
        </pc:cxnChg>
      </pc:sldChg>
      <pc:sldChg chg="delSp modSp add mod">
        <pc:chgData name="Whisler, Laurel A." userId="f132e851-2ae4-416b-ac9c-f9f981bb5674" providerId="ADAL" clId="{6B0AF0F5-39E0-46B4-B7E4-EA5B6660FA38}" dt="2026-05-15T16:30:06.625" v="1908" actId="20577"/>
        <pc:sldMkLst>
          <pc:docMk/>
          <pc:sldMk cId="3918332848" sldId="276"/>
        </pc:sldMkLst>
        <pc:spChg chg="mod">
          <ac:chgData name="Whisler, Laurel A." userId="f132e851-2ae4-416b-ac9c-f9f981bb5674" providerId="ADAL" clId="{6B0AF0F5-39E0-46B4-B7E4-EA5B6660FA38}" dt="2026-05-15T16:30:06.625" v="1908" actId="20577"/>
          <ac:spMkLst>
            <pc:docMk/>
            <pc:sldMk cId="3918332848" sldId="276"/>
            <ac:spMk id="3" creationId="{CF4AA2FA-C81B-E17B-A748-3B43299C00D0}"/>
          </ac:spMkLst>
        </pc:spChg>
      </pc:sldChg>
      <pc:sldChg chg="addSp delSp modSp add mod">
        <pc:chgData name="Whisler, Laurel A." userId="f132e851-2ae4-416b-ac9c-f9f981bb5674" providerId="ADAL" clId="{6B0AF0F5-39E0-46B4-B7E4-EA5B6660FA38}" dt="2026-05-15T16:41:19.569" v="2076" actId="1076"/>
        <pc:sldMkLst>
          <pc:docMk/>
          <pc:sldMk cId="1560476909" sldId="277"/>
        </pc:sldMkLst>
        <pc:spChg chg="mod">
          <ac:chgData name="Whisler, Laurel A." userId="f132e851-2ae4-416b-ac9c-f9f981bb5674" providerId="ADAL" clId="{6B0AF0F5-39E0-46B4-B7E4-EA5B6660FA38}" dt="2026-05-15T16:38:45.285" v="2049" actId="20577"/>
          <ac:spMkLst>
            <pc:docMk/>
            <pc:sldMk cId="1560476909" sldId="277"/>
            <ac:spMk id="2" creationId="{9CD152BD-741E-F9D4-8D7F-3E7FFF38651A}"/>
          </ac:spMkLst>
        </pc:spChg>
        <pc:spChg chg="mod">
          <ac:chgData name="Whisler, Laurel A." userId="f132e851-2ae4-416b-ac9c-f9f981bb5674" providerId="ADAL" clId="{6B0AF0F5-39E0-46B4-B7E4-EA5B6660FA38}" dt="2026-05-15T16:41:09.288" v="2075" actId="1076"/>
          <ac:spMkLst>
            <pc:docMk/>
            <pc:sldMk cId="1560476909" sldId="277"/>
            <ac:spMk id="6" creationId="{2A625B53-EA8B-4F6F-F7B8-9BB158AEC050}"/>
          </ac:spMkLst>
        </pc:spChg>
        <pc:picChg chg="add mod">
          <ac:chgData name="Whisler, Laurel A." userId="f132e851-2ae4-416b-ac9c-f9f981bb5674" providerId="ADAL" clId="{6B0AF0F5-39E0-46B4-B7E4-EA5B6660FA38}" dt="2026-05-15T16:40:32.040" v="2069" actId="1076"/>
          <ac:picMkLst>
            <pc:docMk/>
            <pc:sldMk cId="1560476909" sldId="277"/>
            <ac:picMk id="4" creationId="{454AFDEB-0ECE-25D2-A53D-E57DD39EA284}"/>
          </ac:picMkLst>
        </pc:picChg>
        <pc:picChg chg="add mod modCrop">
          <ac:chgData name="Whisler, Laurel A." userId="f132e851-2ae4-416b-ac9c-f9f981bb5674" providerId="ADAL" clId="{6B0AF0F5-39E0-46B4-B7E4-EA5B6660FA38}" dt="2026-05-15T16:41:19.569" v="2076" actId="1076"/>
          <ac:picMkLst>
            <pc:docMk/>
            <pc:sldMk cId="1560476909" sldId="277"/>
            <ac:picMk id="7" creationId="{52900D34-0BC7-4683-8A07-05B25DADCE4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46C91-0E99-4C47-A9A9-C18EF81A81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167FAC-1D47-49E7-B718-3DEEE33B52E3}">
      <dgm:prSet/>
      <dgm:spPr/>
      <dgm:t>
        <a:bodyPr/>
        <a:lstStyle/>
        <a:p>
          <a:r>
            <a:rPr lang="en-US"/>
            <a:t>Springshare Training Recordings</a:t>
          </a:r>
        </a:p>
      </dgm:t>
    </dgm:pt>
    <dgm:pt modelId="{1B630A7A-FA52-42C6-A2C7-F869782C9515}" type="parTrans" cxnId="{63D609F9-90AA-4F40-AA39-D02EBC774718}">
      <dgm:prSet/>
      <dgm:spPr/>
      <dgm:t>
        <a:bodyPr/>
        <a:lstStyle/>
        <a:p>
          <a:endParaRPr lang="en-US"/>
        </a:p>
      </dgm:t>
    </dgm:pt>
    <dgm:pt modelId="{5C0C3284-0726-4C92-BE19-605B4B9D3B24}" type="sibTrans" cxnId="{63D609F9-90AA-4F40-AA39-D02EBC774718}">
      <dgm:prSet/>
      <dgm:spPr/>
      <dgm:t>
        <a:bodyPr/>
        <a:lstStyle/>
        <a:p>
          <a:endParaRPr lang="en-US"/>
        </a:p>
      </dgm:t>
    </dgm:pt>
    <dgm:pt modelId="{744300F9-868F-49ED-9FE3-9669BA95FBE6}">
      <dgm:prSet/>
      <dgm:spPr/>
      <dgm:t>
        <a:bodyPr/>
        <a:lstStyle/>
        <a:p>
          <a:r>
            <a:rPr lang="en-US" dirty="0"/>
            <a:t>LibGuides: Preview your site with Bootstrap 5</a:t>
          </a:r>
        </a:p>
      </dgm:t>
    </dgm:pt>
    <dgm:pt modelId="{922A36A6-2FE1-436A-A9AA-C4A70CED7707}" type="parTrans" cxnId="{04BA6D3C-F600-4A35-A692-764386E7F20F}">
      <dgm:prSet/>
      <dgm:spPr/>
      <dgm:t>
        <a:bodyPr/>
        <a:lstStyle/>
        <a:p>
          <a:endParaRPr lang="en-US"/>
        </a:p>
      </dgm:t>
    </dgm:pt>
    <dgm:pt modelId="{3909749B-724B-4C63-B25F-EB1E4D7F536C}" type="sibTrans" cxnId="{04BA6D3C-F600-4A35-A692-764386E7F20F}">
      <dgm:prSet/>
      <dgm:spPr/>
      <dgm:t>
        <a:bodyPr/>
        <a:lstStyle/>
        <a:p>
          <a:endParaRPr lang="en-US"/>
        </a:p>
      </dgm:t>
    </dgm:pt>
    <dgm:pt modelId="{9F1915C7-66DC-4F5C-9748-8A6EDFC5DC6A}">
      <dgm:prSet/>
      <dgm:spPr/>
      <dgm:t>
        <a:bodyPr/>
        <a:lstStyle/>
        <a:p>
          <a:r>
            <a:rPr lang="en-US"/>
            <a:t>Converting a Bootstrap 3 Header to Bootstrap 5</a:t>
          </a:r>
        </a:p>
      </dgm:t>
    </dgm:pt>
    <dgm:pt modelId="{EA1B3E23-305E-45F9-ACCA-8D5986A52D68}" type="parTrans" cxnId="{CC2DCCAE-A893-4521-B417-014EEC4A9133}">
      <dgm:prSet/>
      <dgm:spPr/>
      <dgm:t>
        <a:bodyPr/>
        <a:lstStyle/>
        <a:p>
          <a:endParaRPr lang="en-US"/>
        </a:p>
      </dgm:t>
    </dgm:pt>
    <dgm:pt modelId="{C7167A16-DCB9-4B06-B805-876F4141F634}" type="sibTrans" cxnId="{CC2DCCAE-A893-4521-B417-014EEC4A9133}">
      <dgm:prSet/>
      <dgm:spPr/>
      <dgm:t>
        <a:bodyPr/>
        <a:lstStyle/>
        <a:p>
          <a:endParaRPr lang="en-US"/>
        </a:p>
      </dgm:t>
    </dgm:pt>
    <dgm:pt modelId="{99AEC116-73CC-4839-930E-E6F661EED2F1}">
      <dgm:prSet/>
      <dgm:spPr/>
      <dgm:t>
        <a:bodyPr/>
        <a:lstStyle/>
        <a:p>
          <a:r>
            <a:rPr lang="en-US"/>
            <a:t>Creating a Bootstrap 5 Header from Scratch</a:t>
          </a:r>
        </a:p>
      </dgm:t>
    </dgm:pt>
    <dgm:pt modelId="{E58EC22F-0109-4B21-9F43-DEAA788A8F1C}" type="parTrans" cxnId="{D09EB56E-ACDE-4DDD-AE3A-907CDEBBB851}">
      <dgm:prSet/>
      <dgm:spPr/>
      <dgm:t>
        <a:bodyPr/>
        <a:lstStyle/>
        <a:p>
          <a:endParaRPr lang="en-US"/>
        </a:p>
      </dgm:t>
    </dgm:pt>
    <dgm:pt modelId="{90D31F6C-7BB8-40E9-8DD1-E4A3CD0B2EBD}" type="sibTrans" cxnId="{D09EB56E-ACDE-4DDD-AE3A-907CDEBBB851}">
      <dgm:prSet/>
      <dgm:spPr/>
      <dgm:t>
        <a:bodyPr/>
        <a:lstStyle/>
        <a:p>
          <a:endParaRPr lang="en-US"/>
        </a:p>
      </dgm:t>
    </dgm:pt>
    <dgm:pt modelId="{B4342C51-2F98-4AB4-B8EB-FE92EB2F0E51}">
      <dgm:prSet/>
      <dgm:spPr/>
      <dgm:t>
        <a:bodyPr/>
        <a:lstStyle/>
        <a:p>
          <a:r>
            <a:rPr lang="en-US"/>
            <a:t>More Fun with CSS &amp; Bootstrap 5</a:t>
          </a:r>
        </a:p>
      </dgm:t>
    </dgm:pt>
    <dgm:pt modelId="{7B32EA42-318F-44D7-A9C2-33BD90C4539D}" type="parTrans" cxnId="{3D5C19FE-63B9-4DD8-89B0-7E5A91B8C518}">
      <dgm:prSet/>
      <dgm:spPr/>
      <dgm:t>
        <a:bodyPr/>
        <a:lstStyle/>
        <a:p>
          <a:endParaRPr lang="en-US"/>
        </a:p>
      </dgm:t>
    </dgm:pt>
    <dgm:pt modelId="{E6967FE1-51B2-49C4-84D7-7D1B9456A8D9}" type="sibTrans" cxnId="{3D5C19FE-63B9-4DD8-89B0-7E5A91B8C518}">
      <dgm:prSet/>
      <dgm:spPr/>
      <dgm:t>
        <a:bodyPr/>
        <a:lstStyle/>
        <a:p>
          <a:endParaRPr lang="en-US"/>
        </a:p>
      </dgm:t>
    </dgm:pt>
    <dgm:pt modelId="{273753FD-C0DC-4E48-B8C5-62CA0858E9E2}">
      <dgm:prSet/>
      <dgm:spPr/>
      <dgm:t>
        <a:bodyPr/>
        <a:lstStyle/>
        <a:p>
          <a:r>
            <a:rPr lang="en-US" dirty="0"/>
            <a:t>LibGuides CMS Admin Essentials (Bootstrap 5 Migration updates)</a:t>
          </a:r>
        </a:p>
      </dgm:t>
    </dgm:pt>
    <dgm:pt modelId="{736F521D-036C-4F44-8794-624E6448A78B}" type="parTrans" cxnId="{C4882E41-76E9-4A65-BEB3-82B1DD1FF8B8}">
      <dgm:prSet/>
      <dgm:spPr/>
      <dgm:t>
        <a:bodyPr/>
        <a:lstStyle/>
        <a:p>
          <a:endParaRPr lang="en-US"/>
        </a:p>
      </dgm:t>
    </dgm:pt>
    <dgm:pt modelId="{586DE098-DCA8-4B88-AE20-92F5DE6E12D1}" type="sibTrans" cxnId="{C4882E41-76E9-4A65-BEB3-82B1DD1FF8B8}">
      <dgm:prSet/>
      <dgm:spPr/>
      <dgm:t>
        <a:bodyPr/>
        <a:lstStyle/>
        <a:p>
          <a:endParaRPr lang="en-US"/>
        </a:p>
      </dgm:t>
    </dgm:pt>
    <dgm:pt modelId="{D0B0C471-E449-4094-886A-DA719F612834}">
      <dgm:prSet/>
      <dgm:spPr/>
      <dgm:t>
        <a:bodyPr/>
        <a:lstStyle/>
        <a:p>
          <a:r>
            <a:rPr lang="en-US"/>
            <a:t>Issues:</a:t>
          </a:r>
        </a:p>
      </dgm:t>
    </dgm:pt>
    <dgm:pt modelId="{C679F087-5A62-4B44-8ECE-6DF763E9B2BC}" type="parTrans" cxnId="{B54EB719-9279-497B-B568-9EAB08E1B506}">
      <dgm:prSet/>
      <dgm:spPr/>
      <dgm:t>
        <a:bodyPr/>
        <a:lstStyle/>
        <a:p>
          <a:endParaRPr lang="en-US"/>
        </a:p>
      </dgm:t>
    </dgm:pt>
    <dgm:pt modelId="{B3461A6B-AFBD-40D5-B708-E85AFDAC361D}" type="sibTrans" cxnId="{B54EB719-9279-497B-B568-9EAB08E1B506}">
      <dgm:prSet/>
      <dgm:spPr/>
      <dgm:t>
        <a:bodyPr/>
        <a:lstStyle/>
        <a:p>
          <a:endParaRPr lang="en-US"/>
        </a:p>
      </dgm:t>
    </dgm:pt>
    <dgm:pt modelId="{E22479E7-353D-49DE-9B2C-332A7E1AC39C}">
      <dgm:prSet/>
      <dgm:spPr/>
      <dgm:t>
        <a:bodyPr/>
        <a:lstStyle/>
        <a:p>
          <a:r>
            <a:rPr lang="en-US" dirty="0"/>
            <a:t>Double banner</a:t>
          </a:r>
        </a:p>
      </dgm:t>
    </dgm:pt>
    <dgm:pt modelId="{203B5AA6-CEF6-4856-B1EE-068753565E3E}" type="parTrans" cxnId="{46C4EAA6-07AD-436B-8F0A-F511DB286161}">
      <dgm:prSet/>
      <dgm:spPr/>
      <dgm:t>
        <a:bodyPr/>
        <a:lstStyle/>
        <a:p>
          <a:endParaRPr lang="en-US"/>
        </a:p>
      </dgm:t>
    </dgm:pt>
    <dgm:pt modelId="{9071361B-4BF4-4585-8BED-D01A75DDB058}" type="sibTrans" cxnId="{46C4EAA6-07AD-436B-8F0A-F511DB286161}">
      <dgm:prSet/>
      <dgm:spPr/>
      <dgm:t>
        <a:bodyPr/>
        <a:lstStyle/>
        <a:p>
          <a:endParaRPr lang="en-US"/>
        </a:p>
      </dgm:t>
    </dgm:pt>
    <dgm:pt modelId="{A0BD9215-0BD8-4196-BC87-1CF6081C08F9}">
      <dgm:prSet/>
      <dgm:spPr/>
      <dgm:t>
        <a:bodyPr/>
        <a:lstStyle/>
        <a:p>
          <a:r>
            <a:rPr lang="en-US" dirty="0"/>
            <a:t>I wasn’t sure what code was outdated or inefficient</a:t>
          </a:r>
        </a:p>
      </dgm:t>
    </dgm:pt>
    <dgm:pt modelId="{F29A917F-B874-444A-9934-A70B478DC731}" type="parTrans" cxnId="{FDCD727D-4698-45F5-844F-378CD93C3EA8}">
      <dgm:prSet/>
      <dgm:spPr/>
      <dgm:t>
        <a:bodyPr/>
        <a:lstStyle/>
        <a:p>
          <a:endParaRPr lang="en-US"/>
        </a:p>
      </dgm:t>
    </dgm:pt>
    <dgm:pt modelId="{34947DE9-3E01-48BE-BB35-369B1C8F821D}" type="sibTrans" cxnId="{FDCD727D-4698-45F5-844F-378CD93C3EA8}">
      <dgm:prSet/>
      <dgm:spPr/>
      <dgm:t>
        <a:bodyPr/>
        <a:lstStyle/>
        <a:p>
          <a:endParaRPr lang="en-US"/>
        </a:p>
      </dgm:t>
    </dgm:pt>
    <dgm:pt modelId="{189BEFFC-9538-4E6D-9DAD-46D4CC390AB7}">
      <dgm:prSet/>
      <dgm:spPr/>
      <dgm:t>
        <a:bodyPr/>
        <a:lstStyle/>
        <a:p>
          <a:r>
            <a:rPr lang="en-US" dirty="0"/>
            <a:t>I could figure out the HTML but lacked CSS knowledge</a:t>
          </a:r>
        </a:p>
      </dgm:t>
    </dgm:pt>
    <dgm:pt modelId="{427684F1-05A7-4AA6-8133-A45DA020FE26}" type="parTrans" cxnId="{EF3E4A6C-5046-4159-8327-EB46FF5E5D30}">
      <dgm:prSet/>
      <dgm:spPr/>
      <dgm:t>
        <a:bodyPr/>
        <a:lstStyle/>
        <a:p>
          <a:endParaRPr lang="en-US"/>
        </a:p>
      </dgm:t>
    </dgm:pt>
    <dgm:pt modelId="{A630ED36-E5B5-44E0-926A-1EE7CDD84162}" type="sibTrans" cxnId="{EF3E4A6C-5046-4159-8327-EB46FF5E5D30}">
      <dgm:prSet/>
      <dgm:spPr/>
      <dgm:t>
        <a:bodyPr/>
        <a:lstStyle/>
        <a:p>
          <a:endParaRPr lang="en-US"/>
        </a:p>
      </dgm:t>
    </dgm:pt>
    <dgm:pt modelId="{39EF8C9E-B60F-4E52-86E2-DD3C09CB8565}">
      <dgm:prSet/>
      <dgm:spPr/>
      <dgm:t>
        <a:bodyPr/>
        <a:lstStyle/>
        <a:p>
          <a:r>
            <a:rPr lang="en-US" dirty="0"/>
            <a:t>Colors and spacing were off</a:t>
          </a:r>
        </a:p>
      </dgm:t>
    </dgm:pt>
    <dgm:pt modelId="{229686BF-FCA6-4AAE-9CC2-B84E7783E7D9}" type="parTrans" cxnId="{17A70909-1409-4ECC-9349-C0898A944AAA}">
      <dgm:prSet/>
      <dgm:spPr/>
      <dgm:t>
        <a:bodyPr/>
        <a:lstStyle/>
        <a:p>
          <a:endParaRPr lang="en-US"/>
        </a:p>
      </dgm:t>
    </dgm:pt>
    <dgm:pt modelId="{BD1EF4FF-DAC5-45FD-9B17-4DC943E13400}" type="sibTrans" cxnId="{17A70909-1409-4ECC-9349-C0898A944AAA}">
      <dgm:prSet/>
      <dgm:spPr/>
      <dgm:t>
        <a:bodyPr/>
        <a:lstStyle/>
        <a:p>
          <a:endParaRPr lang="en-US"/>
        </a:p>
      </dgm:t>
    </dgm:pt>
    <dgm:pt modelId="{0C0FD7C1-459E-4549-A845-2E26437479C6}">
      <dgm:prSet/>
      <dgm:spPr/>
      <dgm:t>
        <a:bodyPr/>
        <a:lstStyle/>
        <a:p>
          <a:r>
            <a:rPr lang="en-US" dirty="0"/>
            <a:t>Custom navigation bar was distorted</a:t>
          </a:r>
        </a:p>
      </dgm:t>
    </dgm:pt>
    <dgm:pt modelId="{26CA86DE-037B-45D0-BFA6-4255CE1A6BE7}" type="parTrans" cxnId="{11E938C2-776F-4960-829D-68E9C04441B6}">
      <dgm:prSet/>
      <dgm:spPr/>
      <dgm:t>
        <a:bodyPr/>
        <a:lstStyle/>
        <a:p>
          <a:endParaRPr lang="en-US"/>
        </a:p>
      </dgm:t>
    </dgm:pt>
    <dgm:pt modelId="{4C5182FE-8512-4D19-AC3A-B3A17A8FC458}" type="sibTrans" cxnId="{11E938C2-776F-4960-829D-68E9C04441B6}">
      <dgm:prSet/>
      <dgm:spPr/>
      <dgm:t>
        <a:bodyPr/>
        <a:lstStyle/>
        <a:p>
          <a:endParaRPr lang="en-US"/>
        </a:p>
      </dgm:t>
    </dgm:pt>
    <dgm:pt modelId="{2DA1A26C-974D-4040-9A49-2B836BE45098}" type="pres">
      <dgm:prSet presAssocID="{DE546C91-0E99-4C47-A9A9-C18EF81A8139}" presName="linear" presStyleCnt="0">
        <dgm:presLayoutVars>
          <dgm:animLvl val="lvl"/>
          <dgm:resizeHandles val="exact"/>
        </dgm:presLayoutVars>
      </dgm:prSet>
      <dgm:spPr/>
    </dgm:pt>
    <dgm:pt modelId="{F377668E-B571-41A9-8755-06A58EB597BD}" type="pres">
      <dgm:prSet presAssocID="{68167FAC-1D47-49E7-B718-3DEEE33B52E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3C2DCA0-E596-4BA6-A4D2-C3CBA641F140}" type="pres">
      <dgm:prSet presAssocID="{68167FAC-1D47-49E7-B718-3DEEE33B52E3}" presName="childText" presStyleLbl="revTx" presStyleIdx="0" presStyleCnt="2">
        <dgm:presLayoutVars>
          <dgm:bulletEnabled val="1"/>
        </dgm:presLayoutVars>
      </dgm:prSet>
      <dgm:spPr/>
    </dgm:pt>
    <dgm:pt modelId="{AF7944A4-F923-456A-9379-6FFC771DED8A}" type="pres">
      <dgm:prSet presAssocID="{D0B0C471-E449-4094-886A-DA719F61283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A7405B-C0F3-4813-A615-3445918467DF}" type="pres">
      <dgm:prSet presAssocID="{D0B0C471-E449-4094-886A-DA719F61283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7A70909-1409-4ECC-9349-C0898A944AAA}" srcId="{D0B0C471-E449-4094-886A-DA719F612834}" destId="{39EF8C9E-B60F-4E52-86E2-DD3C09CB8565}" srcOrd="1" destOrd="0" parTransId="{229686BF-FCA6-4AAE-9CC2-B84E7783E7D9}" sibTransId="{BD1EF4FF-DAC5-45FD-9B17-4DC943E13400}"/>
    <dgm:cxn modelId="{E7B4600D-9333-4E6E-84EB-3B7271424381}" type="presOf" srcId="{9F1915C7-66DC-4F5C-9748-8A6EDFC5DC6A}" destId="{73C2DCA0-E596-4BA6-A4D2-C3CBA641F140}" srcOrd="0" destOrd="1" presId="urn:microsoft.com/office/officeart/2005/8/layout/vList2"/>
    <dgm:cxn modelId="{32C5130E-7911-476E-80BC-A2946FF8007B}" type="presOf" srcId="{B4342C51-2F98-4AB4-B8EB-FE92EB2F0E51}" destId="{73C2DCA0-E596-4BA6-A4D2-C3CBA641F140}" srcOrd="0" destOrd="3" presId="urn:microsoft.com/office/officeart/2005/8/layout/vList2"/>
    <dgm:cxn modelId="{F38EEA13-1198-4D33-B4DD-64E594B673B4}" type="presOf" srcId="{0C0FD7C1-459E-4549-A845-2E26437479C6}" destId="{4EA7405B-C0F3-4813-A615-3445918467DF}" srcOrd="0" destOrd="2" presId="urn:microsoft.com/office/officeart/2005/8/layout/vList2"/>
    <dgm:cxn modelId="{B54EB719-9279-497B-B568-9EAB08E1B506}" srcId="{DE546C91-0E99-4C47-A9A9-C18EF81A8139}" destId="{D0B0C471-E449-4094-886A-DA719F612834}" srcOrd="1" destOrd="0" parTransId="{C679F087-5A62-4B44-8ECE-6DF763E9B2BC}" sibTransId="{B3461A6B-AFBD-40D5-B708-E85AFDAC361D}"/>
    <dgm:cxn modelId="{04BA6D3C-F600-4A35-A692-764386E7F20F}" srcId="{68167FAC-1D47-49E7-B718-3DEEE33B52E3}" destId="{744300F9-868F-49ED-9FE3-9669BA95FBE6}" srcOrd="0" destOrd="0" parTransId="{922A36A6-2FE1-436A-A9AA-C4A70CED7707}" sibTransId="{3909749B-724B-4C63-B25F-EB1E4D7F536C}"/>
    <dgm:cxn modelId="{C4882E41-76E9-4A65-BEB3-82B1DD1FF8B8}" srcId="{68167FAC-1D47-49E7-B718-3DEEE33B52E3}" destId="{273753FD-C0DC-4E48-B8C5-62CA0858E9E2}" srcOrd="4" destOrd="0" parTransId="{736F521D-036C-4F44-8794-624E6448A78B}" sibTransId="{586DE098-DCA8-4B88-AE20-92F5DE6E12D1}"/>
    <dgm:cxn modelId="{EF3E4A6C-5046-4159-8327-EB46FF5E5D30}" srcId="{D0B0C471-E449-4094-886A-DA719F612834}" destId="{189BEFFC-9538-4E6D-9DAD-46D4CC390AB7}" srcOrd="3" destOrd="0" parTransId="{427684F1-05A7-4AA6-8133-A45DA020FE26}" sibTransId="{A630ED36-E5B5-44E0-926A-1EE7CDD84162}"/>
    <dgm:cxn modelId="{D09EB56E-ACDE-4DDD-AE3A-907CDEBBB851}" srcId="{68167FAC-1D47-49E7-B718-3DEEE33B52E3}" destId="{99AEC116-73CC-4839-930E-E6F661EED2F1}" srcOrd="2" destOrd="0" parTransId="{E58EC22F-0109-4B21-9F43-DEAA788A8F1C}" sibTransId="{90D31F6C-7BB8-40E9-8DD1-E4A3CD0B2EBD}"/>
    <dgm:cxn modelId="{3ABC627B-7BEE-4724-B1DF-333D7EF82F7D}" type="presOf" srcId="{D0B0C471-E449-4094-886A-DA719F612834}" destId="{AF7944A4-F923-456A-9379-6FFC771DED8A}" srcOrd="0" destOrd="0" presId="urn:microsoft.com/office/officeart/2005/8/layout/vList2"/>
    <dgm:cxn modelId="{FDCD727D-4698-45F5-844F-378CD93C3EA8}" srcId="{D0B0C471-E449-4094-886A-DA719F612834}" destId="{A0BD9215-0BD8-4196-BC87-1CF6081C08F9}" srcOrd="4" destOrd="0" parTransId="{F29A917F-B874-444A-9934-A70B478DC731}" sibTransId="{34947DE9-3E01-48BE-BB35-369B1C8F821D}"/>
    <dgm:cxn modelId="{252ADB81-E2E3-4329-8DEE-623D0650A913}" type="presOf" srcId="{39EF8C9E-B60F-4E52-86E2-DD3C09CB8565}" destId="{4EA7405B-C0F3-4813-A615-3445918467DF}" srcOrd="0" destOrd="1" presId="urn:microsoft.com/office/officeart/2005/8/layout/vList2"/>
    <dgm:cxn modelId="{4A63058F-60A5-44B5-99F4-7BFCA63BC762}" type="presOf" srcId="{A0BD9215-0BD8-4196-BC87-1CF6081C08F9}" destId="{4EA7405B-C0F3-4813-A615-3445918467DF}" srcOrd="0" destOrd="4" presId="urn:microsoft.com/office/officeart/2005/8/layout/vList2"/>
    <dgm:cxn modelId="{EB26DF96-C5DD-4284-83DF-FCF76727EE1D}" type="presOf" srcId="{744300F9-868F-49ED-9FE3-9669BA95FBE6}" destId="{73C2DCA0-E596-4BA6-A4D2-C3CBA641F140}" srcOrd="0" destOrd="0" presId="urn:microsoft.com/office/officeart/2005/8/layout/vList2"/>
    <dgm:cxn modelId="{46C4EAA6-07AD-436B-8F0A-F511DB286161}" srcId="{D0B0C471-E449-4094-886A-DA719F612834}" destId="{E22479E7-353D-49DE-9B2C-332A7E1AC39C}" srcOrd="0" destOrd="0" parTransId="{203B5AA6-CEF6-4856-B1EE-068753565E3E}" sibTransId="{9071361B-4BF4-4585-8BED-D01A75DDB058}"/>
    <dgm:cxn modelId="{CC2DCCAE-A893-4521-B417-014EEC4A9133}" srcId="{68167FAC-1D47-49E7-B718-3DEEE33B52E3}" destId="{9F1915C7-66DC-4F5C-9748-8A6EDFC5DC6A}" srcOrd="1" destOrd="0" parTransId="{EA1B3E23-305E-45F9-ACCA-8D5986A52D68}" sibTransId="{C7167A16-DCB9-4B06-B805-876F4141F634}"/>
    <dgm:cxn modelId="{3B4E46B1-9CC1-471E-80E7-0B385D11FE0D}" type="presOf" srcId="{273753FD-C0DC-4E48-B8C5-62CA0858E9E2}" destId="{73C2DCA0-E596-4BA6-A4D2-C3CBA641F140}" srcOrd="0" destOrd="4" presId="urn:microsoft.com/office/officeart/2005/8/layout/vList2"/>
    <dgm:cxn modelId="{C9C353B6-746A-4FEE-B488-895D734F1D91}" type="presOf" srcId="{68167FAC-1D47-49E7-B718-3DEEE33B52E3}" destId="{F377668E-B571-41A9-8755-06A58EB597BD}" srcOrd="0" destOrd="0" presId="urn:microsoft.com/office/officeart/2005/8/layout/vList2"/>
    <dgm:cxn modelId="{D477E2BD-B4B5-4A9D-9EEA-E9E8A9CEB936}" type="presOf" srcId="{99AEC116-73CC-4839-930E-E6F661EED2F1}" destId="{73C2DCA0-E596-4BA6-A4D2-C3CBA641F140}" srcOrd="0" destOrd="2" presId="urn:microsoft.com/office/officeart/2005/8/layout/vList2"/>
    <dgm:cxn modelId="{11E938C2-776F-4960-829D-68E9C04441B6}" srcId="{D0B0C471-E449-4094-886A-DA719F612834}" destId="{0C0FD7C1-459E-4549-A845-2E26437479C6}" srcOrd="2" destOrd="0" parTransId="{26CA86DE-037B-45D0-BFA6-4255CE1A6BE7}" sibTransId="{4C5182FE-8512-4D19-AC3A-B3A17A8FC458}"/>
    <dgm:cxn modelId="{139360DD-8663-4556-830E-D8EF053EF1C6}" type="presOf" srcId="{DE546C91-0E99-4C47-A9A9-C18EF81A8139}" destId="{2DA1A26C-974D-4040-9A49-2B836BE45098}" srcOrd="0" destOrd="0" presId="urn:microsoft.com/office/officeart/2005/8/layout/vList2"/>
    <dgm:cxn modelId="{BF8396F6-78F7-49FC-823D-764B10B526AD}" type="presOf" srcId="{189BEFFC-9538-4E6D-9DAD-46D4CC390AB7}" destId="{4EA7405B-C0F3-4813-A615-3445918467DF}" srcOrd="0" destOrd="3" presId="urn:microsoft.com/office/officeart/2005/8/layout/vList2"/>
    <dgm:cxn modelId="{1EF317F7-E1A7-4920-8221-B587EB734DEC}" type="presOf" srcId="{E22479E7-353D-49DE-9B2C-332A7E1AC39C}" destId="{4EA7405B-C0F3-4813-A615-3445918467DF}" srcOrd="0" destOrd="0" presId="urn:microsoft.com/office/officeart/2005/8/layout/vList2"/>
    <dgm:cxn modelId="{63D609F9-90AA-4F40-AA39-D02EBC774718}" srcId="{DE546C91-0E99-4C47-A9A9-C18EF81A8139}" destId="{68167FAC-1D47-49E7-B718-3DEEE33B52E3}" srcOrd="0" destOrd="0" parTransId="{1B630A7A-FA52-42C6-A2C7-F869782C9515}" sibTransId="{5C0C3284-0726-4C92-BE19-605B4B9D3B24}"/>
    <dgm:cxn modelId="{3D5C19FE-63B9-4DD8-89B0-7E5A91B8C518}" srcId="{68167FAC-1D47-49E7-B718-3DEEE33B52E3}" destId="{B4342C51-2F98-4AB4-B8EB-FE92EB2F0E51}" srcOrd="3" destOrd="0" parTransId="{7B32EA42-318F-44D7-A9C2-33BD90C4539D}" sibTransId="{E6967FE1-51B2-49C4-84D7-7D1B9456A8D9}"/>
    <dgm:cxn modelId="{DA72E3C6-E135-4CA9-A689-35DA9687E6B8}" type="presParOf" srcId="{2DA1A26C-974D-4040-9A49-2B836BE45098}" destId="{F377668E-B571-41A9-8755-06A58EB597BD}" srcOrd="0" destOrd="0" presId="urn:microsoft.com/office/officeart/2005/8/layout/vList2"/>
    <dgm:cxn modelId="{A4DA2B50-24DD-4AA6-B9D1-87723813E312}" type="presParOf" srcId="{2DA1A26C-974D-4040-9A49-2B836BE45098}" destId="{73C2DCA0-E596-4BA6-A4D2-C3CBA641F140}" srcOrd="1" destOrd="0" presId="urn:microsoft.com/office/officeart/2005/8/layout/vList2"/>
    <dgm:cxn modelId="{2231ECDA-010F-42E7-B8CF-6A00F0CA13BB}" type="presParOf" srcId="{2DA1A26C-974D-4040-9A49-2B836BE45098}" destId="{AF7944A4-F923-456A-9379-6FFC771DED8A}" srcOrd="2" destOrd="0" presId="urn:microsoft.com/office/officeart/2005/8/layout/vList2"/>
    <dgm:cxn modelId="{4DAB8415-02FA-4C6F-9DEE-BDD9F614468B}" type="presParOf" srcId="{2DA1A26C-974D-4040-9A49-2B836BE45098}" destId="{4EA7405B-C0F3-4813-A615-3445918467D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7668E-B571-41A9-8755-06A58EB597BD}">
      <dsp:nvSpPr>
        <dsp:cNvPr id="0" name=""/>
        <dsp:cNvSpPr/>
      </dsp:nvSpPr>
      <dsp:spPr>
        <a:xfrm>
          <a:off x="0" y="18157"/>
          <a:ext cx="61721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Springshare Training Recordings</a:t>
          </a:r>
        </a:p>
      </dsp:txBody>
      <dsp:txXfrm>
        <a:off x="28100" y="46257"/>
        <a:ext cx="6115999" cy="519439"/>
      </dsp:txXfrm>
    </dsp:sp>
    <dsp:sp modelId="{73C2DCA0-E596-4BA6-A4D2-C3CBA641F140}">
      <dsp:nvSpPr>
        <dsp:cNvPr id="0" name=""/>
        <dsp:cNvSpPr/>
      </dsp:nvSpPr>
      <dsp:spPr>
        <a:xfrm>
          <a:off x="0" y="593797"/>
          <a:ext cx="6172199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LibGuides: Preview your site with Bootstrap 5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Converting a Bootstrap 3 Header to Bootstrap 5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Creating a Bootstrap 5 Header from Scratch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More Fun with CSS &amp; Bootstrap 5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LibGuides CMS Admin Essentials (Bootstrap 5 Migration updates)</a:t>
          </a:r>
        </a:p>
      </dsp:txBody>
      <dsp:txXfrm>
        <a:off x="0" y="593797"/>
        <a:ext cx="6172199" cy="1887840"/>
      </dsp:txXfrm>
    </dsp:sp>
    <dsp:sp modelId="{AF7944A4-F923-456A-9379-6FFC771DED8A}">
      <dsp:nvSpPr>
        <dsp:cNvPr id="0" name=""/>
        <dsp:cNvSpPr/>
      </dsp:nvSpPr>
      <dsp:spPr>
        <a:xfrm>
          <a:off x="0" y="2481637"/>
          <a:ext cx="6172199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Issues:</a:t>
          </a:r>
        </a:p>
      </dsp:txBody>
      <dsp:txXfrm>
        <a:off x="28100" y="2509737"/>
        <a:ext cx="6115999" cy="519439"/>
      </dsp:txXfrm>
    </dsp:sp>
    <dsp:sp modelId="{4EA7405B-C0F3-4813-A615-3445918467DF}">
      <dsp:nvSpPr>
        <dsp:cNvPr id="0" name=""/>
        <dsp:cNvSpPr/>
      </dsp:nvSpPr>
      <dsp:spPr>
        <a:xfrm>
          <a:off x="0" y="3057277"/>
          <a:ext cx="6172199" cy="1639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67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Double banner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Colors and spacing were off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Custom navigation bar was distorted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 could figure out the HTML but lacked CSS knowledge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I wasn’t sure what code was outdated or inefficient</a:t>
          </a:r>
        </a:p>
      </dsp:txBody>
      <dsp:txXfrm>
        <a:off x="0" y="3057277"/>
        <a:ext cx="6172199" cy="1639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75768F-CC3A-B89F-C155-0559E0EABB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F956D-0C55-5125-19DD-5FB9C2B901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19414-F523-2B42-851D-DB4108715BCB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1892E-68B2-16D4-53EC-9369292C9C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14574-331D-58DA-69E3-DF305D7404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13BE3-74BA-7A4E-B852-CCB249CE8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4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F25ED-4915-894A-9C1E-75CBCDD70D6B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682E1-4718-2D4A-804B-32456029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41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000CC-FD1A-604F-80F0-0279DCA3FF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53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9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62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7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A1B16-42F7-D37C-DA4E-869D4F33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73658-8366-A5C3-E083-8C6FF66E2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BB299-5CE4-D22A-101E-796C3FCE6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52CDB-1B95-656A-6334-0B851A8DB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8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60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A0067-6E60-857B-DA32-9F11E3B9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D3593-D894-774A-2529-25E7F90C8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430AF0-7666-03DF-496C-368688748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EFC0F-5B58-858A-D114-4DA92BBAF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70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682E1-4718-2D4A-804B-32456029C4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3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554861-2ED9-7AF9-599A-C1F9A5AE3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5150900"/>
            <a:ext cx="12192000" cy="172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151761-73F9-AB72-7BC4-C8AF123F7F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4844" y="2411263"/>
            <a:ext cx="5360709" cy="1803711"/>
          </a:xfrm>
        </p:spPr>
        <p:txBody>
          <a:bodyPr anchor="b">
            <a:noAutofit/>
          </a:bodyPr>
          <a:lstStyle>
            <a:lvl1pPr algn="l">
              <a:defRPr sz="4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5AF1C-D9D8-A8E4-E31F-3B693757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B54023-535D-BE4C-8C30-DB4B9A9363D1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5BDBC-66B4-25DE-05A4-9C47904B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1E157-8611-744F-CEB1-75411ABD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0BE82-B48D-9C43-9337-86933680B1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Tri-County Technical College logo">
            <a:extLst>
              <a:ext uri="{FF2B5EF4-FFF2-40B4-BE49-F238E27FC236}">
                <a16:creationId xmlns:a16="http://schemas.microsoft.com/office/drawing/2014/main" id="{45BAA465-35E5-AC03-AFD1-3ACEF3FDE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4777" y="1804335"/>
            <a:ext cx="2403823" cy="301756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2300B0-57B3-CA74-DBFE-B868BD3A8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307291" y="1360471"/>
            <a:ext cx="0" cy="390529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E779D8B-D287-A52C-AA42-AE3A69BB4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4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16C14-01F3-1BBA-07F6-1628B1EE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68D6C-26BB-82F5-4668-8E64AD9D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63836-0D62-CEEF-F34E-0CF9C3B1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293A18-704D-F194-45A1-7DB6937E6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10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41D28-51F0-8EBE-FF08-B8C54D4A1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3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C1CAB-AC0C-71D5-AD81-E6E0FDC11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50"/>
          <a:stretch/>
        </p:blipFill>
        <p:spPr>
          <a:xfrm flipH="1" flipV="1">
            <a:off x="0" y="-3"/>
            <a:ext cx="12192000" cy="1161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DAC75-297D-AF28-B4B9-F0F6A2CA3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11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7EF6-3561-1147-BADB-BB76245C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7C2A5-6564-E973-80A7-19A2FE5A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55345-A276-E81E-AFAE-A8A7115C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12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117363-88F9-DEB3-6557-A3744957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0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1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12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78AB1-39E8-F373-C245-4C921247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8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13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867A1-5409-3132-4012-EF7216546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50"/>
          <a:stretch/>
        </p:blipFill>
        <p:spPr>
          <a:xfrm flipH="1" flipV="1">
            <a:off x="0" y="-3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56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D99A1-447C-F6E9-65F7-DAAFE5E96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1456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14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4D646-C255-F9CA-E874-D0AC9E4A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16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BC4B5-3B83-6AB9-17E1-4AFE61DDF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1656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CAC7E9-B73C-FE62-42AF-CAD3EBA63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1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66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D99A1-447C-F6E9-65F7-DAAFE5E96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1456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15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4D646-C255-F9CA-E874-D0AC9E4A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16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BC4B5-3B83-6AB9-17E1-4AFE61DDF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1656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E73AB-BB4F-F583-BBBE-8E9A63B17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36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D99A1-447C-F6E9-65F7-DAAFE5E96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1456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Title16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4D646-C255-F9CA-E874-D0AC9E4A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116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BC4B5-3B83-6AB9-17E1-4AFE61DDF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1656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4323BA-503D-18D9-ED6E-DC4764071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50"/>
          <a:stretch/>
        </p:blipFill>
        <p:spPr>
          <a:xfrm flipH="1" flipV="1">
            <a:off x="0" y="-3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85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0E5AB8-0A54-050D-371D-F751443F8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17695" y="0"/>
            <a:ext cx="697430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71E78-D396-364A-EF0F-C863F3133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5" y="1683786"/>
            <a:ext cx="41148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17 here</a:t>
            </a:r>
          </a:p>
        </p:txBody>
      </p:sp>
      <p:pic>
        <p:nvPicPr>
          <p:cNvPr id="6" name="Picture 5" descr="Ti-County Technical College logo">
            <a:extLst>
              <a:ext uri="{FF2B5EF4-FFF2-40B4-BE49-F238E27FC236}">
                <a16:creationId xmlns:a16="http://schemas.microsoft.com/office/drawing/2014/main" id="{A174BBFC-B62B-41FE-8A51-1E4A96B4E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8012" y="3443223"/>
            <a:ext cx="1794357" cy="22524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D6DEB1-18B4-1638-CCAD-D59AA88A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695" y="900932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05F398C1-D891-7E51-C6D9-F1DF5FC421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5777" y="1085598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EE4978-CBC4-95BB-E7E8-08807F5F4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695" y="2694809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C36274-90FE-8C71-50A0-3EBB0C0A3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4444" y="4488687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Link">
            <a:extLst>
              <a:ext uri="{FF2B5EF4-FFF2-40B4-BE49-F238E27FC236}">
                <a16:creationId xmlns:a16="http://schemas.microsoft.com/office/drawing/2014/main" id="{120ADC0F-08F7-571C-787B-D7DA094220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777" y="2856834"/>
            <a:ext cx="914400" cy="914400"/>
          </a:xfrm>
          <a:prstGeom prst="rect">
            <a:avLst/>
          </a:prstGeom>
        </p:spPr>
      </p:pic>
      <p:pic>
        <p:nvPicPr>
          <p:cNvPr id="20" name="Graphic 19" descr="Receiver">
            <a:extLst>
              <a:ext uri="{FF2B5EF4-FFF2-40B4-BE49-F238E27FC236}">
                <a16:creationId xmlns:a16="http://schemas.microsoft.com/office/drawing/2014/main" id="{57D5C57F-7B1E-5478-57B8-006B030AF4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6469" y="4666383"/>
            <a:ext cx="914400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561B7-0CBB-D2C5-CB8C-DBAD964F79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4053" y="900932"/>
            <a:ext cx="3856038" cy="5207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C8B61AC-24E2-C5DD-6E11-B1F39B2595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4053" y="2694809"/>
            <a:ext cx="3856038" cy="5207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EFFB7E2-3606-51DF-607D-2CC82BFE49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34053" y="4488686"/>
            <a:ext cx="3856038" cy="5207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9788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success center buildingexterior">
            <a:extLst>
              <a:ext uri="{FF2B5EF4-FFF2-40B4-BE49-F238E27FC236}">
                <a16:creationId xmlns:a16="http://schemas.microsoft.com/office/drawing/2014/main" id="{6EDB384B-B3DB-4BAF-2EF9-7D10F6235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434" r="24386"/>
          <a:stretch/>
        </p:blipFill>
        <p:spPr>
          <a:xfrm>
            <a:off x="5871940" y="847165"/>
            <a:ext cx="6320059" cy="6355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9D275-FAAE-445F-0519-9A7D36E0B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290"/>
          <a:stretch/>
        </p:blipFill>
        <p:spPr>
          <a:xfrm flipH="1" flipV="1">
            <a:off x="-1" y="5757027"/>
            <a:ext cx="12192000" cy="1445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554861-2ED9-7AF9-599A-C1F9A5AE3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2546" b="-1"/>
          <a:stretch/>
        </p:blipFill>
        <p:spPr>
          <a:xfrm flipH="1" flipV="1">
            <a:off x="0" y="5853739"/>
            <a:ext cx="12192000" cy="13377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151761-73F9-AB72-7BC4-C8AF123F7F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232" y="1340822"/>
            <a:ext cx="5360709" cy="1803711"/>
          </a:xfrm>
        </p:spPr>
        <p:txBody>
          <a:bodyPr anchor="b">
            <a:noAutofit/>
          </a:bodyPr>
          <a:lstStyle>
            <a:lvl1pPr algn="l">
              <a:defRPr sz="48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Here Title Here</a:t>
            </a:r>
          </a:p>
        </p:txBody>
      </p:sp>
      <p:pic>
        <p:nvPicPr>
          <p:cNvPr id="12" name="Picture 11" descr="Tri-County Technical College logo">
            <a:extLst>
              <a:ext uri="{FF2B5EF4-FFF2-40B4-BE49-F238E27FC236}">
                <a16:creationId xmlns:a16="http://schemas.microsoft.com/office/drawing/2014/main" id="{45BAA465-35E5-AC03-AFD1-3ACEF3FDE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3033" y="3570314"/>
            <a:ext cx="1625876" cy="2040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A31FDE-20F8-6583-119F-F8E199703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42"/>
            <a:ext cx="12192000" cy="172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779D8B-D287-A52C-AA42-AE3A69BB4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458"/>
          <a:stretch/>
        </p:blipFill>
        <p:spPr>
          <a:xfrm>
            <a:off x="0" y="0"/>
            <a:ext cx="12192000" cy="163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9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8E5839-76F9-80F6-25EE-90DC85B3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72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2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1"/>
            <a:ext cx="10515600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67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tudent sitting at a window seat working on a laptop">
            <a:extLst>
              <a:ext uri="{FF2B5EF4-FFF2-40B4-BE49-F238E27FC236}">
                <a16:creationId xmlns:a16="http://schemas.microsoft.com/office/drawing/2014/main" id="{0C608D3E-F526-4662-D43B-080A65EF1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7857" r="27857"/>
          <a:stretch/>
        </p:blipFill>
        <p:spPr>
          <a:xfrm>
            <a:off x="8153401" y="1102660"/>
            <a:ext cx="4038600" cy="5755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896E-A307-2E72-41F6-4808F83AE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3974"/>
            <a:ext cx="12192000" cy="172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8E5839-76F9-80F6-25EE-90DC85B31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72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73152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2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2"/>
            <a:ext cx="7315200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6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miling female student outside Pendleton Campus">
            <a:extLst>
              <a:ext uri="{FF2B5EF4-FFF2-40B4-BE49-F238E27FC236}">
                <a16:creationId xmlns:a16="http://schemas.microsoft.com/office/drawing/2014/main" id="{FE9D387C-9038-E804-0625-75959B13E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38"/>
          <a:stretch/>
        </p:blipFill>
        <p:spPr>
          <a:xfrm>
            <a:off x="8150160" y="975421"/>
            <a:ext cx="4041839" cy="58825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1"/>
            <a:ext cx="7311959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7311959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3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8F0C9-7FDB-B030-3CC1-DE4637106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7598"/>
            <a:ext cx="12192000" cy="1727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0E978-D0D9-D6F9-1AC6-0875DA8D1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0" y="0"/>
            <a:ext cx="12192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4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miling male student wearing TCTC t-shirt on the Penleton Campus">
            <a:extLst>
              <a:ext uri="{FF2B5EF4-FFF2-40B4-BE49-F238E27FC236}">
                <a16:creationId xmlns:a16="http://schemas.microsoft.com/office/drawing/2014/main" id="{EE15A29F-AED8-A838-E4BB-1D4DD7C90D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53400" y="789730"/>
            <a:ext cx="4038600" cy="606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4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1"/>
            <a:ext cx="10515600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162BD5-4CCE-1BD6-AB1B-5A146B4D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3974"/>
            <a:ext cx="12192000" cy="172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DB9FA-CF21-1F76-F9BA-121536714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5933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97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wo female students and a male student walking up steps with the Student Success Center in the background">
            <a:extLst>
              <a:ext uri="{FF2B5EF4-FFF2-40B4-BE49-F238E27FC236}">
                <a16:creationId xmlns:a16="http://schemas.microsoft.com/office/drawing/2014/main" id="{124F0137-A8D7-ADC5-47D4-07AC327E4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469"/>
          <a:stretch/>
        </p:blipFill>
        <p:spPr>
          <a:xfrm>
            <a:off x="8829" y="0"/>
            <a:ext cx="12192000" cy="3692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255826-1F87-B89B-4A07-CF5CA8656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120000" flipH="1">
            <a:off x="25762" y="2511848"/>
            <a:ext cx="12192000" cy="168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C1C06-D456-6847-73A1-643420C22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-6351" y="2681681"/>
            <a:ext cx="12222361" cy="17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44A73-FB6A-D7E3-F2B8-AD2F0C777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5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BBAFA-1CE4-C4B2-C62F-E6329A74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3B258-2731-3756-979A-35272966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B54023-535D-BE4C-8C30-DB4B9A9363D1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7A97F-6E62-7E4E-8007-076A0A01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01A3E-8F08-37CB-2D5D-91083787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62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16C14-01F3-1BBA-07F6-1628B1EE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68D6C-26BB-82F5-4668-8E64AD9D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63836-0D62-CEEF-F34E-0CF9C3B1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D6695-F8F7-2866-4A4A-CEF1D3607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1"/>
            <a:ext cx="12192000" cy="11612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293A18-704D-F194-45A1-7DB6937E6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6 here</a:t>
            </a:r>
          </a:p>
        </p:txBody>
      </p:sp>
    </p:spTree>
    <p:extLst>
      <p:ext uri="{BB962C8B-B14F-4D97-AF65-F5344CB8AC3E}">
        <p14:creationId xmlns:p14="http://schemas.microsoft.com/office/powerpoint/2010/main" val="3553624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16C14-01F3-1BBA-07F6-1628B1EE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68D6C-26BB-82F5-4668-8E64AD9D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63836-0D62-CEEF-F34E-0CF9C3B1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293A18-704D-F194-45A1-7DB6937E6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7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41D28-51F0-8EBE-FF08-B8C54D4A1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8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C1CAB-AC0C-71D5-AD81-E6E0FDC11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50"/>
          <a:stretch/>
        </p:blipFill>
        <p:spPr>
          <a:xfrm flipH="1" flipV="1">
            <a:off x="0" y="-3"/>
            <a:ext cx="12192000" cy="1161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DAC75-297D-AF28-B4B9-F0F6A2CA3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8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7EF6-3561-1147-BADB-BB76245C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7C2A5-6564-E973-80A7-19A2FE5A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55345-A276-E81E-AFAE-A8A7115C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hree female students sitting at a table talking ouside on the Pendleton Campus">
            <a:extLst>
              <a:ext uri="{FF2B5EF4-FFF2-40B4-BE49-F238E27FC236}">
                <a16:creationId xmlns:a16="http://schemas.microsoft.com/office/drawing/2014/main" id="{F5385BCC-E84A-380B-B9B3-A0771A4AE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81" r="28290"/>
          <a:stretch/>
        </p:blipFill>
        <p:spPr>
          <a:xfrm>
            <a:off x="0" y="0"/>
            <a:ext cx="537568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3459F0-2EC6-A717-9535-CC2460E1C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4113" y="228600"/>
            <a:ext cx="4276230" cy="58801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9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66FB5-88BA-8BC9-8B5A-95CCC6A1A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149"/>
          <a:stretch/>
        </p:blipFill>
        <p:spPr>
          <a:xfrm>
            <a:off x="0" y="0"/>
            <a:ext cx="12192000" cy="1275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17363-88F9-DEB3-6557-A3744957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767"/>
          <a:stretch/>
        </p:blipFill>
        <p:spPr>
          <a:xfrm>
            <a:off x="0" y="0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miling female student wearing a tye dyed TCTC t-shirt">
            <a:extLst>
              <a:ext uri="{FF2B5EF4-FFF2-40B4-BE49-F238E27FC236}">
                <a16:creationId xmlns:a16="http://schemas.microsoft.com/office/drawing/2014/main" id="{F214CDCD-799D-8E69-D603-7CA13B678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096"/>
          <a:stretch/>
        </p:blipFill>
        <p:spPr>
          <a:xfrm>
            <a:off x="0" y="0"/>
            <a:ext cx="537568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D4DBDAB-7B60-CA14-0141-6EA1D087BCD7}"/>
              </a:ext>
            </a:extLst>
          </p:cNvPr>
          <p:cNvSpPr/>
          <p:nvPr userDrawn="1"/>
        </p:nvSpPr>
        <p:spPr>
          <a:xfrm>
            <a:off x="644113" y="228600"/>
            <a:ext cx="4276230" cy="58801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Title10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8F2EA3-6D0E-47C9-3B9D-0D870933B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149"/>
          <a:stretch/>
        </p:blipFill>
        <p:spPr>
          <a:xfrm>
            <a:off x="0" y="0"/>
            <a:ext cx="12192000" cy="12755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78AB1-39E8-F373-C245-4C921247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89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ree students standing in the Student Success Center talking">
            <a:extLst>
              <a:ext uri="{FF2B5EF4-FFF2-40B4-BE49-F238E27FC236}">
                <a16:creationId xmlns:a16="http://schemas.microsoft.com/office/drawing/2014/main" id="{BBBC4197-9E8D-6AEF-28EE-A4865A6B0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576" b="4520"/>
          <a:stretch/>
        </p:blipFill>
        <p:spPr>
          <a:xfrm>
            <a:off x="0" y="-3"/>
            <a:ext cx="5375688" cy="68580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EE550A-614D-4103-17C3-B075BD7CAFA5}"/>
              </a:ext>
            </a:extLst>
          </p:cNvPr>
          <p:cNvSpPr/>
          <p:nvPr userDrawn="1"/>
        </p:nvSpPr>
        <p:spPr>
          <a:xfrm>
            <a:off x="644113" y="228600"/>
            <a:ext cx="4276230" cy="58801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2EF22-9A75-C940-17C7-E40D56F16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11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493EE-CF56-B1B8-1C12-35979B410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688" y="2049462"/>
            <a:ext cx="6172200" cy="3811588"/>
          </a:xfrm>
        </p:spPr>
        <p:txBody>
          <a:bodyPr>
            <a:normAutofit/>
          </a:bodyPr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86055-0A7E-48EF-08A6-3FF9E6D3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5ED4-5C69-DE83-2B51-D50A20BC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CB20F-D939-FAAB-7B5C-710C07FF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0A53AC-C635-287E-3DB9-B7FEB0364A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149"/>
          <a:stretch/>
        </p:blipFill>
        <p:spPr>
          <a:xfrm>
            <a:off x="0" y="0"/>
            <a:ext cx="12192000" cy="12755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429B5-FBEA-B42A-A956-1B8C581B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867A1-5409-3132-4012-EF7216546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1250"/>
          <a:stretch/>
        </p:blipFill>
        <p:spPr>
          <a:xfrm flipH="1" flipV="1">
            <a:off x="0" y="-3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3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1"/>
            <a:ext cx="10515600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0E978-D0D9-D6F9-1AC6-0875DA8D1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675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end back image of the Ruby Hicks builing">
            <a:extLst>
              <a:ext uri="{FF2B5EF4-FFF2-40B4-BE49-F238E27FC236}">
                <a16:creationId xmlns:a16="http://schemas.microsoft.com/office/drawing/2014/main" id="{C3603A0F-9CB3-63AF-0155-FEFE52A6E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</a:blip>
          <a:srcRect t="9655" b="4882"/>
          <a:stretch/>
        </p:blipFill>
        <p:spPr>
          <a:xfrm>
            <a:off x="0" y="0"/>
            <a:ext cx="5545536" cy="6858000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B1B63E0A-FB52-1DA0-A729-FDCAF2482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69290" y="0"/>
            <a:ext cx="7323390" cy="6858000"/>
          </a:xfrm>
          <a:custGeom>
            <a:avLst/>
            <a:gdLst>
              <a:gd name="connsiteX0" fmla="*/ 0 w 6974305"/>
              <a:gd name="connsiteY0" fmla="*/ 0 h 6858000"/>
              <a:gd name="connsiteX1" fmla="*/ 6974305 w 6974305"/>
              <a:gd name="connsiteY1" fmla="*/ 0 h 6858000"/>
              <a:gd name="connsiteX2" fmla="*/ 6974305 w 6974305"/>
              <a:gd name="connsiteY2" fmla="*/ 6858000 h 6858000"/>
              <a:gd name="connsiteX3" fmla="*/ 0 w 6974305"/>
              <a:gd name="connsiteY3" fmla="*/ 6858000 h 6858000"/>
              <a:gd name="connsiteX4" fmla="*/ 0 w 6974305"/>
              <a:gd name="connsiteY4" fmla="*/ 0 h 6858000"/>
              <a:gd name="connsiteX0" fmla="*/ 0 w 6974305"/>
              <a:gd name="connsiteY0" fmla="*/ 0 h 6858000"/>
              <a:gd name="connsiteX1" fmla="*/ 6974305 w 6974305"/>
              <a:gd name="connsiteY1" fmla="*/ 0 h 6858000"/>
              <a:gd name="connsiteX2" fmla="*/ 6974305 w 6974305"/>
              <a:gd name="connsiteY2" fmla="*/ 6858000 h 6858000"/>
              <a:gd name="connsiteX3" fmla="*/ 0 w 6974305"/>
              <a:gd name="connsiteY3" fmla="*/ 6858000 h 6858000"/>
              <a:gd name="connsiteX4" fmla="*/ 191 w 6974305"/>
              <a:gd name="connsiteY4" fmla="*/ 3650343 h 6858000"/>
              <a:gd name="connsiteX5" fmla="*/ 0 w 6974305"/>
              <a:gd name="connsiteY5" fmla="*/ 0 h 6858000"/>
              <a:gd name="connsiteX0" fmla="*/ 122438 w 7096743"/>
              <a:gd name="connsiteY0" fmla="*/ 0 h 6858000"/>
              <a:gd name="connsiteX1" fmla="*/ 7096743 w 7096743"/>
              <a:gd name="connsiteY1" fmla="*/ 0 h 6858000"/>
              <a:gd name="connsiteX2" fmla="*/ 7096743 w 7096743"/>
              <a:gd name="connsiteY2" fmla="*/ 6858000 h 6858000"/>
              <a:gd name="connsiteX3" fmla="*/ 122438 w 7096743"/>
              <a:gd name="connsiteY3" fmla="*/ 6858000 h 6858000"/>
              <a:gd name="connsiteX4" fmla="*/ 122629 w 7096743"/>
              <a:gd name="connsiteY4" fmla="*/ 3650343 h 6858000"/>
              <a:gd name="connsiteX5" fmla="*/ 122438 w 7096743"/>
              <a:gd name="connsiteY5" fmla="*/ 0 h 6858000"/>
              <a:gd name="connsiteX0" fmla="*/ 175965 w 7150270"/>
              <a:gd name="connsiteY0" fmla="*/ 0 h 6858000"/>
              <a:gd name="connsiteX1" fmla="*/ 7150270 w 7150270"/>
              <a:gd name="connsiteY1" fmla="*/ 0 h 6858000"/>
              <a:gd name="connsiteX2" fmla="*/ 7150270 w 7150270"/>
              <a:gd name="connsiteY2" fmla="*/ 6858000 h 6858000"/>
              <a:gd name="connsiteX3" fmla="*/ 30822 w 7150270"/>
              <a:gd name="connsiteY3" fmla="*/ 6850743 h 6858000"/>
              <a:gd name="connsiteX4" fmla="*/ 176156 w 7150270"/>
              <a:gd name="connsiteY4" fmla="*/ 3650343 h 6858000"/>
              <a:gd name="connsiteX5" fmla="*/ 175965 w 7150270"/>
              <a:gd name="connsiteY5" fmla="*/ 0 h 6858000"/>
              <a:gd name="connsiteX0" fmla="*/ 267618 w 7241923"/>
              <a:gd name="connsiteY0" fmla="*/ 0 h 6858000"/>
              <a:gd name="connsiteX1" fmla="*/ 7241923 w 7241923"/>
              <a:gd name="connsiteY1" fmla="*/ 0 h 6858000"/>
              <a:gd name="connsiteX2" fmla="*/ 7241923 w 7241923"/>
              <a:gd name="connsiteY2" fmla="*/ 6858000 h 6858000"/>
              <a:gd name="connsiteX3" fmla="*/ 122475 w 7241923"/>
              <a:gd name="connsiteY3" fmla="*/ 6850743 h 6858000"/>
              <a:gd name="connsiteX4" fmla="*/ 267809 w 7241923"/>
              <a:gd name="connsiteY4" fmla="*/ 3650343 h 6858000"/>
              <a:gd name="connsiteX5" fmla="*/ 267618 w 7241923"/>
              <a:gd name="connsiteY5" fmla="*/ 0 h 6858000"/>
              <a:gd name="connsiteX0" fmla="*/ 179121 w 7153426"/>
              <a:gd name="connsiteY0" fmla="*/ 0 h 6858000"/>
              <a:gd name="connsiteX1" fmla="*/ 7153426 w 7153426"/>
              <a:gd name="connsiteY1" fmla="*/ 0 h 6858000"/>
              <a:gd name="connsiteX2" fmla="*/ 7153426 w 7153426"/>
              <a:gd name="connsiteY2" fmla="*/ 6858000 h 6858000"/>
              <a:gd name="connsiteX3" fmla="*/ 193635 w 7153426"/>
              <a:gd name="connsiteY3" fmla="*/ 6858000 h 6858000"/>
              <a:gd name="connsiteX4" fmla="*/ 179312 w 7153426"/>
              <a:gd name="connsiteY4" fmla="*/ 3650343 h 6858000"/>
              <a:gd name="connsiteX5" fmla="*/ 179121 w 7153426"/>
              <a:gd name="connsiteY5" fmla="*/ 0 h 6858000"/>
              <a:gd name="connsiteX0" fmla="*/ 171836 w 7146141"/>
              <a:gd name="connsiteY0" fmla="*/ 0 h 6858000"/>
              <a:gd name="connsiteX1" fmla="*/ 7146141 w 7146141"/>
              <a:gd name="connsiteY1" fmla="*/ 0 h 6858000"/>
              <a:gd name="connsiteX2" fmla="*/ 7146141 w 7146141"/>
              <a:gd name="connsiteY2" fmla="*/ 6858000 h 6858000"/>
              <a:gd name="connsiteX3" fmla="*/ 186350 w 7146141"/>
              <a:gd name="connsiteY3" fmla="*/ 6858000 h 6858000"/>
              <a:gd name="connsiteX4" fmla="*/ 172027 w 7146141"/>
              <a:gd name="connsiteY4" fmla="*/ 3650343 h 6858000"/>
              <a:gd name="connsiteX5" fmla="*/ 171836 w 7146141"/>
              <a:gd name="connsiteY5" fmla="*/ 0 h 6858000"/>
              <a:gd name="connsiteX0" fmla="*/ 245589 w 7219894"/>
              <a:gd name="connsiteY0" fmla="*/ 0 h 6858000"/>
              <a:gd name="connsiteX1" fmla="*/ 7219894 w 7219894"/>
              <a:gd name="connsiteY1" fmla="*/ 0 h 6858000"/>
              <a:gd name="connsiteX2" fmla="*/ 7219894 w 7219894"/>
              <a:gd name="connsiteY2" fmla="*/ 6858000 h 6858000"/>
              <a:gd name="connsiteX3" fmla="*/ 260103 w 7219894"/>
              <a:gd name="connsiteY3" fmla="*/ 6858000 h 6858000"/>
              <a:gd name="connsiteX4" fmla="*/ 245780 w 7219894"/>
              <a:gd name="connsiteY4" fmla="*/ 3650343 h 6858000"/>
              <a:gd name="connsiteX5" fmla="*/ 245589 w 7219894"/>
              <a:gd name="connsiteY5" fmla="*/ 0 h 6858000"/>
              <a:gd name="connsiteX0" fmla="*/ 245589 w 7219894"/>
              <a:gd name="connsiteY0" fmla="*/ 0 h 6858000"/>
              <a:gd name="connsiteX1" fmla="*/ 7219894 w 7219894"/>
              <a:gd name="connsiteY1" fmla="*/ 0 h 6858000"/>
              <a:gd name="connsiteX2" fmla="*/ 7219894 w 7219894"/>
              <a:gd name="connsiteY2" fmla="*/ 6858000 h 6858000"/>
              <a:gd name="connsiteX3" fmla="*/ 260103 w 7219894"/>
              <a:gd name="connsiteY3" fmla="*/ 6858000 h 6858000"/>
              <a:gd name="connsiteX4" fmla="*/ 245780 w 7219894"/>
              <a:gd name="connsiteY4" fmla="*/ 3650343 h 6858000"/>
              <a:gd name="connsiteX5" fmla="*/ 245589 w 7219894"/>
              <a:gd name="connsiteY5" fmla="*/ 0 h 6858000"/>
              <a:gd name="connsiteX0" fmla="*/ 283322 w 7257627"/>
              <a:gd name="connsiteY0" fmla="*/ 0 h 6858000"/>
              <a:gd name="connsiteX1" fmla="*/ 7257627 w 7257627"/>
              <a:gd name="connsiteY1" fmla="*/ 0 h 6858000"/>
              <a:gd name="connsiteX2" fmla="*/ 7257627 w 7257627"/>
              <a:gd name="connsiteY2" fmla="*/ 6858000 h 6858000"/>
              <a:gd name="connsiteX3" fmla="*/ 297836 w 7257627"/>
              <a:gd name="connsiteY3" fmla="*/ 6858000 h 6858000"/>
              <a:gd name="connsiteX4" fmla="*/ 283513 w 7257627"/>
              <a:gd name="connsiteY4" fmla="*/ 3650343 h 6858000"/>
              <a:gd name="connsiteX5" fmla="*/ 283322 w 7257627"/>
              <a:gd name="connsiteY5" fmla="*/ 0 h 6858000"/>
              <a:gd name="connsiteX0" fmla="*/ 315611 w 7289916"/>
              <a:gd name="connsiteY0" fmla="*/ 0 h 6858000"/>
              <a:gd name="connsiteX1" fmla="*/ 7289916 w 7289916"/>
              <a:gd name="connsiteY1" fmla="*/ 0 h 6858000"/>
              <a:gd name="connsiteX2" fmla="*/ 7289916 w 7289916"/>
              <a:gd name="connsiteY2" fmla="*/ 6858000 h 6858000"/>
              <a:gd name="connsiteX3" fmla="*/ 330125 w 7289916"/>
              <a:gd name="connsiteY3" fmla="*/ 6858000 h 6858000"/>
              <a:gd name="connsiteX4" fmla="*/ 315802 w 7289916"/>
              <a:gd name="connsiteY4" fmla="*/ 3650343 h 6858000"/>
              <a:gd name="connsiteX5" fmla="*/ 315611 w 7289916"/>
              <a:gd name="connsiteY5" fmla="*/ 0 h 6858000"/>
              <a:gd name="connsiteX0" fmla="*/ 369161 w 7343466"/>
              <a:gd name="connsiteY0" fmla="*/ 0 h 6858000"/>
              <a:gd name="connsiteX1" fmla="*/ 7343466 w 7343466"/>
              <a:gd name="connsiteY1" fmla="*/ 0 h 6858000"/>
              <a:gd name="connsiteX2" fmla="*/ 7343466 w 7343466"/>
              <a:gd name="connsiteY2" fmla="*/ 6858000 h 6858000"/>
              <a:gd name="connsiteX3" fmla="*/ 383675 w 7343466"/>
              <a:gd name="connsiteY3" fmla="*/ 6858000 h 6858000"/>
              <a:gd name="connsiteX4" fmla="*/ 369352 w 7343466"/>
              <a:gd name="connsiteY4" fmla="*/ 3650343 h 6858000"/>
              <a:gd name="connsiteX5" fmla="*/ 369161 w 7343466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508041 w 7482346"/>
              <a:gd name="connsiteY0" fmla="*/ 0 h 6858000"/>
              <a:gd name="connsiteX1" fmla="*/ 7482346 w 7482346"/>
              <a:gd name="connsiteY1" fmla="*/ 0 h 6858000"/>
              <a:gd name="connsiteX2" fmla="*/ 7482346 w 7482346"/>
              <a:gd name="connsiteY2" fmla="*/ 6858000 h 6858000"/>
              <a:gd name="connsiteX3" fmla="*/ 522555 w 7482346"/>
              <a:gd name="connsiteY3" fmla="*/ 6858000 h 6858000"/>
              <a:gd name="connsiteX4" fmla="*/ 348575 w 7482346"/>
              <a:gd name="connsiteY4" fmla="*/ 3679371 h 6858000"/>
              <a:gd name="connsiteX5" fmla="*/ 508041 w 7482346"/>
              <a:gd name="connsiteY5" fmla="*/ 0 h 6858000"/>
              <a:gd name="connsiteX0" fmla="*/ 470585 w 7444890"/>
              <a:gd name="connsiteY0" fmla="*/ 0 h 6858000"/>
              <a:gd name="connsiteX1" fmla="*/ 7444890 w 7444890"/>
              <a:gd name="connsiteY1" fmla="*/ 0 h 6858000"/>
              <a:gd name="connsiteX2" fmla="*/ 7444890 w 7444890"/>
              <a:gd name="connsiteY2" fmla="*/ 6858000 h 6858000"/>
              <a:gd name="connsiteX3" fmla="*/ 485099 w 7444890"/>
              <a:gd name="connsiteY3" fmla="*/ 6858000 h 6858000"/>
              <a:gd name="connsiteX4" fmla="*/ 369176 w 7444890"/>
              <a:gd name="connsiteY4" fmla="*/ 3526971 h 6858000"/>
              <a:gd name="connsiteX5" fmla="*/ 470585 w 7444890"/>
              <a:gd name="connsiteY5" fmla="*/ 0 h 6858000"/>
              <a:gd name="connsiteX0" fmla="*/ 457494 w 7431799"/>
              <a:gd name="connsiteY0" fmla="*/ 0 h 6858000"/>
              <a:gd name="connsiteX1" fmla="*/ 7431799 w 7431799"/>
              <a:gd name="connsiteY1" fmla="*/ 0 h 6858000"/>
              <a:gd name="connsiteX2" fmla="*/ 7431799 w 7431799"/>
              <a:gd name="connsiteY2" fmla="*/ 6858000 h 6858000"/>
              <a:gd name="connsiteX3" fmla="*/ 508294 w 7431799"/>
              <a:gd name="connsiteY3" fmla="*/ 6850743 h 6858000"/>
              <a:gd name="connsiteX4" fmla="*/ 356085 w 7431799"/>
              <a:gd name="connsiteY4" fmla="*/ 3526971 h 6858000"/>
              <a:gd name="connsiteX5" fmla="*/ 457494 w 7431799"/>
              <a:gd name="connsiteY5" fmla="*/ 0 h 6858000"/>
              <a:gd name="connsiteX0" fmla="*/ 390953 w 7365258"/>
              <a:gd name="connsiteY0" fmla="*/ 0 h 6858000"/>
              <a:gd name="connsiteX1" fmla="*/ 7365258 w 7365258"/>
              <a:gd name="connsiteY1" fmla="*/ 0 h 6858000"/>
              <a:gd name="connsiteX2" fmla="*/ 7365258 w 7365258"/>
              <a:gd name="connsiteY2" fmla="*/ 6858000 h 6858000"/>
              <a:gd name="connsiteX3" fmla="*/ 441753 w 7365258"/>
              <a:gd name="connsiteY3" fmla="*/ 6850743 h 6858000"/>
              <a:gd name="connsiteX4" fmla="*/ 289544 w 7365258"/>
              <a:gd name="connsiteY4" fmla="*/ 3526971 h 6858000"/>
              <a:gd name="connsiteX5" fmla="*/ 390953 w 7365258"/>
              <a:gd name="connsiteY5" fmla="*/ 0 h 6858000"/>
              <a:gd name="connsiteX0" fmla="*/ 426431 w 7400736"/>
              <a:gd name="connsiteY0" fmla="*/ 0 h 6858000"/>
              <a:gd name="connsiteX1" fmla="*/ 7400736 w 7400736"/>
              <a:gd name="connsiteY1" fmla="*/ 0 h 6858000"/>
              <a:gd name="connsiteX2" fmla="*/ 7400736 w 7400736"/>
              <a:gd name="connsiteY2" fmla="*/ 6858000 h 6858000"/>
              <a:gd name="connsiteX3" fmla="*/ 477231 w 7400736"/>
              <a:gd name="connsiteY3" fmla="*/ 6850743 h 6858000"/>
              <a:gd name="connsiteX4" fmla="*/ 325022 w 7400736"/>
              <a:gd name="connsiteY4" fmla="*/ 3526971 h 6858000"/>
              <a:gd name="connsiteX5" fmla="*/ 426431 w 7400736"/>
              <a:gd name="connsiteY5" fmla="*/ 0 h 6858000"/>
              <a:gd name="connsiteX0" fmla="*/ 416756 w 7391061"/>
              <a:gd name="connsiteY0" fmla="*/ 0 h 6858000"/>
              <a:gd name="connsiteX1" fmla="*/ 7391061 w 7391061"/>
              <a:gd name="connsiteY1" fmla="*/ 0 h 6858000"/>
              <a:gd name="connsiteX2" fmla="*/ 7391061 w 7391061"/>
              <a:gd name="connsiteY2" fmla="*/ 6858000 h 6858000"/>
              <a:gd name="connsiteX3" fmla="*/ 467556 w 7391061"/>
              <a:gd name="connsiteY3" fmla="*/ 6850743 h 6858000"/>
              <a:gd name="connsiteX4" fmla="*/ 315347 w 7391061"/>
              <a:gd name="connsiteY4" fmla="*/ 3526971 h 6858000"/>
              <a:gd name="connsiteX5" fmla="*/ 416756 w 7391061"/>
              <a:gd name="connsiteY5" fmla="*/ 0 h 6858000"/>
              <a:gd name="connsiteX0" fmla="*/ 352248 w 7326553"/>
              <a:gd name="connsiteY0" fmla="*/ 0 h 6858000"/>
              <a:gd name="connsiteX1" fmla="*/ 7326553 w 7326553"/>
              <a:gd name="connsiteY1" fmla="*/ 0 h 6858000"/>
              <a:gd name="connsiteX2" fmla="*/ 7326553 w 7326553"/>
              <a:gd name="connsiteY2" fmla="*/ 6858000 h 6858000"/>
              <a:gd name="connsiteX3" fmla="*/ 403048 w 7326553"/>
              <a:gd name="connsiteY3" fmla="*/ 6850743 h 6858000"/>
              <a:gd name="connsiteX4" fmla="*/ 250839 w 7326553"/>
              <a:gd name="connsiteY4" fmla="*/ 3526971 h 6858000"/>
              <a:gd name="connsiteX5" fmla="*/ 352248 w 7326553"/>
              <a:gd name="connsiteY5" fmla="*/ 0 h 6858000"/>
              <a:gd name="connsiteX0" fmla="*/ 346716 w 7321021"/>
              <a:gd name="connsiteY0" fmla="*/ 0 h 6858000"/>
              <a:gd name="connsiteX1" fmla="*/ 7321021 w 7321021"/>
              <a:gd name="connsiteY1" fmla="*/ 0 h 6858000"/>
              <a:gd name="connsiteX2" fmla="*/ 7321021 w 7321021"/>
              <a:gd name="connsiteY2" fmla="*/ 6858000 h 6858000"/>
              <a:gd name="connsiteX3" fmla="*/ 419287 w 7321021"/>
              <a:gd name="connsiteY3" fmla="*/ 6850743 h 6858000"/>
              <a:gd name="connsiteX4" fmla="*/ 245307 w 7321021"/>
              <a:gd name="connsiteY4" fmla="*/ 3526971 h 6858000"/>
              <a:gd name="connsiteX5" fmla="*/ 346716 w 7321021"/>
              <a:gd name="connsiteY5" fmla="*/ 0 h 6858000"/>
              <a:gd name="connsiteX0" fmla="*/ 354674 w 7328979"/>
              <a:gd name="connsiteY0" fmla="*/ 0 h 6858000"/>
              <a:gd name="connsiteX1" fmla="*/ 7328979 w 7328979"/>
              <a:gd name="connsiteY1" fmla="*/ 0 h 6858000"/>
              <a:gd name="connsiteX2" fmla="*/ 7328979 w 7328979"/>
              <a:gd name="connsiteY2" fmla="*/ 6858000 h 6858000"/>
              <a:gd name="connsiteX3" fmla="*/ 427245 w 7328979"/>
              <a:gd name="connsiteY3" fmla="*/ 6850743 h 6858000"/>
              <a:gd name="connsiteX4" fmla="*/ 253265 w 7328979"/>
              <a:gd name="connsiteY4" fmla="*/ 3526971 h 6858000"/>
              <a:gd name="connsiteX5" fmla="*/ 354674 w 7328979"/>
              <a:gd name="connsiteY5" fmla="*/ 0 h 6858000"/>
              <a:gd name="connsiteX0" fmla="*/ 349085 w 7323390"/>
              <a:gd name="connsiteY0" fmla="*/ 0 h 6858000"/>
              <a:gd name="connsiteX1" fmla="*/ 7323390 w 7323390"/>
              <a:gd name="connsiteY1" fmla="*/ 0 h 6858000"/>
              <a:gd name="connsiteX2" fmla="*/ 7323390 w 7323390"/>
              <a:gd name="connsiteY2" fmla="*/ 6858000 h 6858000"/>
              <a:gd name="connsiteX3" fmla="*/ 443428 w 7323390"/>
              <a:gd name="connsiteY3" fmla="*/ 6858000 h 6858000"/>
              <a:gd name="connsiteX4" fmla="*/ 247676 w 7323390"/>
              <a:gd name="connsiteY4" fmla="*/ 3526971 h 6858000"/>
              <a:gd name="connsiteX5" fmla="*/ 349085 w 7323390"/>
              <a:gd name="connsiteY5" fmla="*/ 0 h 6858000"/>
              <a:gd name="connsiteX0" fmla="*/ 349085 w 7323390"/>
              <a:gd name="connsiteY0" fmla="*/ 0 h 6858000"/>
              <a:gd name="connsiteX1" fmla="*/ 7323390 w 7323390"/>
              <a:gd name="connsiteY1" fmla="*/ 0 h 6858000"/>
              <a:gd name="connsiteX2" fmla="*/ 7323390 w 7323390"/>
              <a:gd name="connsiteY2" fmla="*/ 6858000 h 6858000"/>
              <a:gd name="connsiteX3" fmla="*/ 443428 w 7323390"/>
              <a:gd name="connsiteY3" fmla="*/ 6858000 h 6858000"/>
              <a:gd name="connsiteX4" fmla="*/ 247676 w 7323390"/>
              <a:gd name="connsiteY4" fmla="*/ 3526971 h 6858000"/>
              <a:gd name="connsiteX5" fmla="*/ 349085 w 732339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3390" h="6858000">
                <a:moveTo>
                  <a:pt x="349085" y="0"/>
                </a:moveTo>
                <a:lnTo>
                  <a:pt x="7323390" y="0"/>
                </a:lnTo>
                <a:lnTo>
                  <a:pt x="7323390" y="6858000"/>
                </a:lnTo>
                <a:lnTo>
                  <a:pt x="443428" y="6858000"/>
                </a:lnTo>
                <a:cubicBezTo>
                  <a:pt x="204007" y="6449181"/>
                  <a:pt x="-303931" y="4879218"/>
                  <a:pt x="247676" y="3526971"/>
                </a:cubicBezTo>
                <a:cubicBezTo>
                  <a:pt x="828184" y="1867504"/>
                  <a:pt x="545092" y="338667"/>
                  <a:pt x="3490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0E5AB8-0A54-050D-371D-F751443F8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8610" y="0"/>
            <a:ext cx="7323390" cy="6858000"/>
          </a:xfrm>
          <a:custGeom>
            <a:avLst/>
            <a:gdLst>
              <a:gd name="connsiteX0" fmla="*/ 0 w 6974305"/>
              <a:gd name="connsiteY0" fmla="*/ 0 h 6858000"/>
              <a:gd name="connsiteX1" fmla="*/ 6974305 w 6974305"/>
              <a:gd name="connsiteY1" fmla="*/ 0 h 6858000"/>
              <a:gd name="connsiteX2" fmla="*/ 6974305 w 6974305"/>
              <a:gd name="connsiteY2" fmla="*/ 6858000 h 6858000"/>
              <a:gd name="connsiteX3" fmla="*/ 0 w 6974305"/>
              <a:gd name="connsiteY3" fmla="*/ 6858000 h 6858000"/>
              <a:gd name="connsiteX4" fmla="*/ 0 w 6974305"/>
              <a:gd name="connsiteY4" fmla="*/ 0 h 6858000"/>
              <a:gd name="connsiteX0" fmla="*/ 0 w 6974305"/>
              <a:gd name="connsiteY0" fmla="*/ 0 h 6858000"/>
              <a:gd name="connsiteX1" fmla="*/ 6974305 w 6974305"/>
              <a:gd name="connsiteY1" fmla="*/ 0 h 6858000"/>
              <a:gd name="connsiteX2" fmla="*/ 6974305 w 6974305"/>
              <a:gd name="connsiteY2" fmla="*/ 6858000 h 6858000"/>
              <a:gd name="connsiteX3" fmla="*/ 0 w 6974305"/>
              <a:gd name="connsiteY3" fmla="*/ 6858000 h 6858000"/>
              <a:gd name="connsiteX4" fmla="*/ 191 w 6974305"/>
              <a:gd name="connsiteY4" fmla="*/ 3650343 h 6858000"/>
              <a:gd name="connsiteX5" fmla="*/ 0 w 6974305"/>
              <a:gd name="connsiteY5" fmla="*/ 0 h 6858000"/>
              <a:gd name="connsiteX0" fmla="*/ 122438 w 7096743"/>
              <a:gd name="connsiteY0" fmla="*/ 0 h 6858000"/>
              <a:gd name="connsiteX1" fmla="*/ 7096743 w 7096743"/>
              <a:gd name="connsiteY1" fmla="*/ 0 h 6858000"/>
              <a:gd name="connsiteX2" fmla="*/ 7096743 w 7096743"/>
              <a:gd name="connsiteY2" fmla="*/ 6858000 h 6858000"/>
              <a:gd name="connsiteX3" fmla="*/ 122438 w 7096743"/>
              <a:gd name="connsiteY3" fmla="*/ 6858000 h 6858000"/>
              <a:gd name="connsiteX4" fmla="*/ 122629 w 7096743"/>
              <a:gd name="connsiteY4" fmla="*/ 3650343 h 6858000"/>
              <a:gd name="connsiteX5" fmla="*/ 122438 w 7096743"/>
              <a:gd name="connsiteY5" fmla="*/ 0 h 6858000"/>
              <a:gd name="connsiteX0" fmla="*/ 175965 w 7150270"/>
              <a:gd name="connsiteY0" fmla="*/ 0 h 6858000"/>
              <a:gd name="connsiteX1" fmla="*/ 7150270 w 7150270"/>
              <a:gd name="connsiteY1" fmla="*/ 0 h 6858000"/>
              <a:gd name="connsiteX2" fmla="*/ 7150270 w 7150270"/>
              <a:gd name="connsiteY2" fmla="*/ 6858000 h 6858000"/>
              <a:gd name="connsiteX3" fmla="*/ 30822 w 7150270"/>
              <a:gd name="connsiteY3" fmla="*/ 6850743 h 6858000"/>
              <a:gd name="connsiteX4" fmla="*/ 176156 w 7150270"/>
              <a:gd name="connsiteY4" fmla="*/ 3650343 h 6858000"/>
              <a:gd name="connsiteX5" fmla="*/ 175965 w 7150270"/>
              <a:gd name="connsiteY5" fmla="*/ 0 h 6858000"/>
              <a:gd name="connsiteX0" fmla="*/ 267618 w 7241923"/>
              <a:gd name="connsiteY0" fmla="*/ 0 h 6858000"/>
              <a:gd name="connsiteX1" fmla="*/ 7241923 w 7241923"/>
              <a:gd name="connsiteY1" fmla="*/ 0 h 6858000"/>
              <a:gd name="connsiteX2" fmla="*/ 7241923 w 7241923"/>
              <a:gd name="connsiteY2" fmla="*/ 6858000 h 6858000"/>
              <a:gd name="connsiteX3" fmla="*/ 122475 w 7241923"/>
              <a:gd name="connsiteY3" fmla="*/ 6850743 h 6858000"/>
              <a:gd name="connsiteX4" fmla="*/ 267809 w 7241923"/>
              <a:gd name="connsiteY4" fmla="*/ 3650343 h 6858000"/>
              <a:gd name="connsiteX5" fmla="*/ 267618 w 7241923"/>
              <a:gd name="connsiteY5" fmla="*/ 0 h 6858000"/>
              <a:gd name="connsiteX0" fmla="*/ 179121 w 7153426"/>
              <a:gd name="connsiteY0" fmla="*/ 0 h 6858000"/>
              <a:gd name="connsiteX1" fmla="*/ 7153426 w 7153426"/>
              <a:gd name="connsiteY1" fmla="*/ 0 h 6858000"/>
              <a:gd name="connsiteX2" fmla="*/ 7153426 w 7153426"/>
              <a:gd name="connsiteY2" fmla="*/ 6858000 h 6858000"/>
              <a:gd name="connsiteX3" fmla="*/ 193635 w 7153426"/>
              <a:gd name="connsiteY3" fmla="*/ 6858000 h 6858000"/>
              <a:gd name="connsiteX4" fmla="*/ 179312 w 7153426"/>
              <a:gd name="connsiteY4" fmla="*/ 3650343 h 6858000"/>
              <a:gd name="connsiteX5" fmla="*/ 179121 w 7153426"/>
              <a:gd name="connsiteY5" fmla="*/ 0 h 6858000"/>
              <a:gd name="connsiteX0" fmla="*/ 171836 w 7146141"/>
              <a:gd name="connsiteY0" fmla="*/ 0 h 6858000"/>
              <a:gd name="connsiteX1" fmla="*/ 7146141 w 7146141"/>
              <a:gd name="connsiteY1" fmla="*/ 0 h 6858000"/>
              <a:gd name="connsiteX2" fmla="*/ 7146141 w 7146141"/>
              <a:gd name="connsiteY2" fmla="*/ 6858000 h 6858000"/>
              <a:gd name="connsiteX3" fmla="*/ 186350 w 7146141"/>
              <a:gd name="connsiteY3" fmla="*/ 6858000 h 6858000"/>
              <a:gd name="connsiteX4" fmla="*/ 172027 w 7146141"/>
              <a:gd name="connsiteY4" fmla="*/ 3650343 h 6858000"/>
              <a:gd name="connsiteX5" fmla="*/ 171836 w 7146141"/>
              <a:gd name="connsiteY5" fmla="*/ 0 h 6858000"/>
              <a:gd name="connsiteX0" fmla="*/ 245589 w 7219894"/>
              <a:gd name="connsiteY0" fmla="*/ 0 h 6858000"/>
              <a:gd name="connsiteX1" fmla="*/ 7219894 w 7219894"/>
              <a:gd name="connsiteY1" fmla="*/ 0 h 6858000"/>
              <a:gd name="connsiteX2" fmla="*/ 7219894 w 7219894"/>
              <a:gd name="connsiteY2" fmla="*/ 6858000 h 6858000"/>
              <a:gd name="connsiteX3" fmla="*/ 260103 w 7219894"/>
              <a:gd name="connsiteY3" fmla="*/ 6858000 h 6858000"/>
              <a:gd name="connsiteX4" fmla="*/ 245780 w 7219894"/>
              <a:gd name="connsiteY4" fmla="*/ 3650343 h 6858000"/>
              <a:gd name="connsiteX5" fmla="*/ 245589 w 7219894"/>
              <a:gd name="connsiteY5" fmla="*/ 0 h 6858000"/>
              <a:gd name="connsiteX0" fmla="*/ 245589 w 7219894"/>
              <a:gd name="connsiteY0" fmla="*/ 0 h 6858000"/>
              <a:gd name="connsiteX1" fmla="*/ 7219894 w 7219894"/>
              <a:gd name="connsiteY1" fmla="*/ 0 h 6858000"/>
              <a:gd name="connsiteX2" fmla="*/ 7219894 w 7219894"/>
              <a:gd name="connsiteY2" fmla="*/ 6858000 h 6858000"/>
              <a:gd name="connsiteX3" fmla="*/ 260103 w 7219894"/>
              <a:gd name="connsiteY3" fmla="*/ 6858000 h 6858000"/>
              <a:gd name="connsiteX4" fmla="*/ 245780 w 7219894"/>
              <a:gd name="connsiteY4" fmla="*/ 3650343 h 6858000"/>
              <a:gd name="connsiteX5" fmla="*/ 245589 w 7219894"/>
              <a:gd name="connsiteY5" fmla="*/ 0 h 6858000"/>
              <a:gd name="connsiteX0" fmla="*/ 283322 w 7257627"/>
              <a:gd name="connsiteY0" fmla="*/ 0 h 6858000"/>
              <a:gd name="connsiteX1" fmla="*/ 7257627 w 7257627"/>
              <a:gd name="connsiteY1" fmla="*/ 0 h 6858000"/>
              <a:gd name="connsiteX2" fmla="*/ 7257627 w 7257627"/>
              <a:gd name="connsiteY2" fmla="*/ 6858000 h 6858000"/>
              <a:gd name="connsiteX3" fmla="*/ 297836 w 7257627"/>
              <a:gd name="connsiteY3" fmla="*/ 6858000 h 6858000"/>
              <a:gd name="connsiteX4" fmla="*/ 283513 w 7257627"/>
              <a:gd name="connsiteY4" fmla="*/ 3650343 h 6858000"/>
              <a:gd name="connsiteX5" fmla="*/ 283322 w 7257627"/>
              <a:gd name="connsiteY5" fmla="*/ 0 h 6858000"/>
              <a:gd name="connsiteX0" fmla="*/ 315611 w 7289916"/>
              <a:gd name="connsiteY0" fmla="*/ 0 h 6858000"/>
              <a:gd name="connsiteX1" fmla="*/ 7289916 w 7289916"/>
              <a:gd name="connsiteY1" fmla="*/ 0 h 6858000"/>
              <a:gd name="connsiteX2" fmla="*/ 7289916 w 7289916"/>
              <a:gd name="connsiteY2" fmla="*/ 6858000 h 6858000"/>
              <a:gd name="connsiteX3" fmla="*/ 330125 w 7289916"/>
              <a:gd name="connsiteY3" fmla="*/ 6858000 h 6858000"/>
              <a:gd name="connsiteX4" fmla="*/ 315802 w 7289916"/>
              <a:gd name="connsiteY4" fmla="*/ 3650343 h 6858000"/>
              <a:gd name="connsiteX5" fmla="*/ 315611 w 7289916"/>
              <a:gd name="connsiteY5" fmla="*/ 0 h 6858000"/>
              <a:gd name="connsiteX0" fmla="*/ 369161 w 7343466"/>
              <a:gd name="connsiteY0" fmla="*/ 0 h 6858000"/>
              <a:gd name="connsiteX1" fmla="*/ 7343466 w 7343466"/>
              <a:gd name="connsiteY1" fmla="*/ 0 h 6858000"/>
              <a:gd name="connsiteX2" fmla="*/ 7343466 w 7343466"/>
              <a:gd name="connsiteY2" fmla="*/ 6858000 h 6858000"/>
              <a:gd name="connsiteX3" fmla="*/ 383675 w 7343466"/>
              <a:gd name="connsiteY3" fmla="*/ 6858000 h 6858000"/>
              <a:gd name="connsiteX4" fmla="*/ 369352 w 7343466"/>
              <a:gd name="connsiteY4" fmla="*/ 3650343 h 6858000"/>
              <a:gd name="connsiteX5" fmla="*/ 369161 w 7343466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409752 w 7384057"/>
              <a:gd name="connsiteY0" fmla="*/ 0 h 6858000"/>
              <a:gd name="connsiteX1" fmla="*/ 7384057 w 7384057"/>
              <a:gd name="connsiteY1" fmla="*/ 0 h 6858000"/>
              <a:gd name="connsiteX2" fmla="*/ 7384057 w 7384057"/>
              <a:gd name="connsiteY2" fmla="*/ 6858000 h 6858000"/>
              <a:gd name="connsiteX3" fmla="*/ 424266 w 7384057"/>
              <a:gd name="connsiteY3" fmla="*/ 6858000 h 6858000"/>
              <a:gd name="connsiteX4" fmla="*/ 409943 w 7384057"/>
              <a:gd name="connsiteY4" fmla="*/ 3650343 h 6858000"/>
              <a:gd name="connsiteX5" fmla="*/ 409752 w 7384057"/>
              <a:gd name="connsiteY5" fmla="*/ 0 h 6858000"/>
              <a:gd name="connsiteX0" fmla="*/ 508041 w 7482346"/>
              <a:gd name="connsiteY0" fmla="*/ 0 h 6858000"/>
              <a:gd name="connsiteX1" fmla="*/ 7482346 w 7482346"/>
              <a:gd name="connsiteY1" fmla="*/ 0 h 6858000"/>
              <a:gd name="connsiteX2" fmla="*/ 7482346 w 7482346"/>
              <a:gd name="connsiteY2" fmla="*/ 6858000 h 6858000"/>
              <a:gd name="connsiteX3" fmla="*/ 522555 w 7482346"/>
              <a:gd name="connsiteY3" fmla="*/ 6858000 h 6858000"/>
              <a:gd name="connsiteX4" fmla="*/ 348575 w 7482346"/>
              <a:gd name="connsiteY4" fmla="*/ 3679371 h 6858000"/>
              <a:gd name="connsiteX5" fmla="*/ 508041 w 7482346"/>
              <a:gd name="connsiteY5" fmla="*/ 0 h 6858000"/>
              <a:gd name="connsiteX0" fmla="*/ 470585 w 7444890"/>
              <a:gd name="connsiteY0" fmla="*/ 0 h 6858000"/>
              <a:gd name="connsiteX1" fmla="*/ 7444890 w 7444890"/>
              <a:gd name="connsiteY1" fmla="*/ 0 h 6858000"/>
              <a:gd name="connsiteX2" fmla="*/ 7444890 w 7444890"/>
              <a:gd name="connsiteY2" fmla="*/ 6858000 h 6858000"/>
              <a:gd name="connsiteX3" fmla="*/ 485099 w 7444890"/>
              <a:gd name="connsiteY3" fmla="*/ 6858000 h 6858000"/>
              <a:gd name="connsiteX4" fmla="*/ 369176 w 7444890"/>
              <a:gd name="connsiteY4" fmla="*/ 3526971 h 6858000"/>
              <a:gd name="connsiteX5" fmla="*/ 470585 w 7444890"/>
              <a:gd name="connsiteY5" fmla="*/ 0 h 6858000"/>
              <a:gd name="connsiteX0" fmla="*/ 457494 w 7431799"/>
              <a:gd name="connsiteY0" fmla="*/ 0 h 6858000"/>
              <a:gd name="connsiteX1" fmla="*/ 7431799 w 7431799"/>
              <a:gd name="connsiteY1" fmla="*/ 0 h 6858000"/>
              <a:gd name="connsiteX2" fmla="*/ 7431799 w 7431799"/>
              <a:gd name="connsiteY2" fmla="*/ 6858000 h 6858000"/>
              <a:gd name="connsiteX3" fmla="*/ 508294 w 7431799"/>
              <a:gd name="connsiteY3" fmla="*/ 6850743 h 6858000"/>
              <a:gd name="connsiteX4" fmla="*/ 356085 w 7431799"/>
              <a:gd name="connsiteY4" fmla="*/ 3526971 h 6858000"/>
              <a:gd name="connsiteX5" fmla="*/ 457494 w 7431799"/>
              <a:gd name="connsiteY5" fmla="*/ 0 h 6858000"/>
              <a:gd name="connsiteX0" fmla="*/ 390953 w 7365258"/>
              <a:gd name="connsiteY0" fmla="*/ 0 h 6858000"/>
              <a:gd name="connsiteX1" fmla="*/ 7365258 w 7365258"/>
              <a:gd name="connsiteY1" fmla="*/ 0 h 6858000"/>
              <a:gd name="connsiteX2" fmla="*/ 7365258 w 7365258"/>
              <a:gd name="connsiteY2" fmla="*/ 6858000 h 6858000"/>
              <a:gd name="connsiteX3" fmla="*/ 441753 w 7365258"/>
              <a:gd name="connsiteY3" fmla="*/ 6850743 h 6858000"/>
              <a:gd name="connsiteX4" fmla="*/ 289544 w 7365258"/>
              <a:gd name="connsiteY4" fmla="*/ 3526971 h 6858000"/>
              <a:gd name="connsiteX5" fmla="*/ 390953 w 7365258"/>
              <a:gd name="connsiteY5" fmla="*/ 0 h 6858000"/>
              <a:gd name="connsiteX0" fmla="*/ 426431 w 7400736"/>
              <a:gd name="connsiteY0" fmla="*/ 0 h 6858000"/>
              <a:gd name="connsiteX1" fmla="*/ 7400736 w 7400736"/>
              <a:gd name="connsiteY1" fmla="*/ 0 h 6858000"/>
              <a:gd name="connsiteX2" fmla="*/ 7400736 w 7400736"/>
              <a:gd name="connsiteY2" fmla="*/ 6858000 h 6858000"/>
              <a:gd name="connsiteX3" fmla="*/ 477231 w 7400736"/>
              <a:gd name="connsiteY3" fmla="*/ 6850743 h 6858000"/>
              <a:gd name="connsiteX4" fmla="*/ 325022 w 7400736"/>
              <a:gd name="connsiteY4" fmla="*/ 3526971 h 6858000"/>
              <a:gd name="connsiteX5" fmla="*/ 426431 w 7400736"/>
              <a:gd name="connsiteY5" fmla="*/ 0 h 6858000"/>
              <a:gd name="connsiteX0" fmla="*/ 416756 w 7391061"/>
              <a:gd name="connsiteY0" fmla="*/ 0 h 6858000"/>
              <a:gd name="connsiteX1" fmla="*/ 7391061 w 7391061"/>
              <a:gd name="connsiteY1" fmla="*/ 0 h 6858000"/>
              <a:gd name="connsiteX2" fmla="*/ 7391061 w 7391061"/>
              <a:gd name="connsiteY2" fmla="*/ 6858000 h 6858000"/>
              <a:gd name="connsiteX3" fmla="*/ 467556 w 7391061"/>
              <a:gd name="connsiteY3" fmla="*/ 6850743 h 6858000"/>
              <a:gd name="connsiteX4" fmla="*/ 315347 w 7391061"/>
              <a:gd name="connsiteY4" fmla="*/ 3526971 h 6858000"/>
              <a:gd name="connsiteX5" fmla="*/ 416756 w 7391061"/>
              <a:gd name="connsiteY5" fmla="*/ 0 h 6858000"/>
              <a:gd name="connsiteX0" fmla="*/ 352248 w 7326553"/>
              <a:gd name="connsiteY0" fmla="*/ 0 h 6858000"/>
              <a:gd name="connsiteX1" fmla="*/ 7326553 w 7326553"/>
              <a:gd name="connsiteY1" fmla="*/ 0 h 6858000"/>
              <a:gd name="connsiteX2" fmla="*/ 7326553 w 7326553"/>
              <a:gd name="connsiteY2" fmla="*/ 6858000 h 6858000"/>
              <a:gd name="connsiteX3" fmla="*/ 403048 w 7326553"/>
              <a:gd name="connsiteY3" fmla="*/ 6850743 h 6858000"/>
              <a:gd name="connsiteX4" fmla="*/ 250839 w 7326553"/>
              <a:gd name="connsiteY4" fmla="*/ 3526971 h 6858000"/>
              <a:gd name="connsiteX5" fmla="*/ 352248 w 7326553"/>
              <a:gd name="connsiteY5" fmla="*/ 0 h 6858000"/>
              <a:gd name="connsiteX0" fmla="*/ 346716 w 7321021"/>
              <a:gd name="connsiteY0" fmla="*/ 0 h 6858000"/>
              <a:gd name="connsiteX1" fmla="*/ 7321021 w 7321021"/>
              <a:gd name="connsiteY1" fmla="*/ 0 h 6858000"/>
              <a:gd name="connsiteX2" fmla="*/ 7321021 w 7321021"/>
              <a:gd name="connsiteY2" fmla="*/ 6858000 h 6858000"/>
              <a:gd name="connsiteX3" fmla="*/ 419287 w 7321021"/>
              <a:gd name="connsiteY3" fmla="*/ 6850743 h 6858000"/>
              <a:gd name="connsiteX4" fmla="*/ 245307 w 7321021"/>
              <a:gd name="connsiteY4" fmla="*/ 3526971 h 6858000"/>
              <a:gd name="connsiteX5" fmla="*/ 346716 w 7321021"/>
              <a:gd name="connsiteY5" fmla="*/ 0 h 6858000"/>
              <a:gd name="connsiteX0" fmla="*/ 354674 w 7328979"/>
              <a:gd name="connsiteY0" fmla="*/ 0 h 6858000"/>
              <a:gd name="connsiteX1" fmla="*/ 7328979 w 7328979"/>
              <a:gd name="connsiteY1" fmla="*/ 0 h 6858000"/>
              <a:gd name="connsiteX2" fmla="*/ 7328979 w 7328979"/>
              <a:gd name="connsiteY2" fmla="*/ 6858000 h 6858000"/>
              <a:gd name="connsiteX3" fmla="*/ 427245 w 7328979"/>
              <a:gd name="connsiteY3" fmla="*/ 6850743 h 6858000"/>
              <a:gd name="connsiteX4" fmla="*/ 253265 w 7328979"/>
              <a:gd name="connsiteY4" fmla="*/ 3526971 h 6858000"/>
              <a:gd name="connsiteX5" fmla="*/ 354674 w 7328979"/>
              <a:gd name="connsiteY5" fmla="*/ 0 h 6858000"/>
              <a:gd name="connsiteX0" fmla="*/ 349085 w 7323390"/>
              <a:gd name="connsiteY0" fmla="*/ 0 h 6858000"/>
              <a:gd name="connsiteX1" fmla="*/ 7323390 w 7323390"/>
              <a:gd name="connsiteY1" fmla="*/ 0 h 6858000"/>
              <a:gd name="connsiteX2" fmla="*/ 7323390 w 7323390"/>
              <a:gd name="connsiteY2" fmla="*/ 6858000 h 6858000"/>
              <a:gd name="connsiteX3" fmla="*/ 443428 w 7323390"/>
              <a:gd name="connsiteY3" fmla="*/ 6858000 h 6858000"/>
              <a:gd name="connsiteX4" fmla="*/ 247676 w 7323390"/>
              <a:gd name="connsiteY4" fmla="*/ 3526971 h 6858000"/>
              <a:gd name="connsiteX5" fmla="*/ 349085 w 7323390"/>
              <a:gd name="connsiteY5" fmla="*/ 0 h 6858000"/>
              <a:gd name="connsiteX0" fmla="*/ 349085 w 7323390"/>
              <a:gd name="connsiteY0" fmla="*/ 0 h 6858000"/>
              <a:gd name="connsiteX1" fmla="*/ 7323390 w 7323390"/>
              <a:gd name="connsiteY1" fmla="*/ 0 h 6858000"/>
              <a:gd name="connsiteX2" fmla="*/ 7323390 w 7323390"/>
              <a:gd name="connsiteY2" fmla="*/ 6858000 h 6858000"/>
              <a:gd name="connsiteX3" fmla="*/ 443428 w 7323390"/>
              <a:gd name="connsiteY3" fmla="*/ 6858000 h 6858000"/>
              <a:gd name="connsiteX4" fmla="*/ 247676 w 7323390"/>
              <a:gd name="connsiteY4" fmla="*/ 3526971 h 6858000"/>
              <a:gd name="connsiteX5" fmla="*/ 349085 w 732339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23390" h="6858000">
                <a:moveTo>
                  <a:pt x="349085" y="0"/>
                </a:moveTo>
                <a:lnTo>
                  <a:pt x="7323390" y="0"/>
                </a:lnTo>
                <a:lnTo>
                  <a:pt x="7323390" y="6858000"/>
                </a:lnTo>
                <a:lnTo>
                  <a:pt x="443428" y="6858000"/>
                </a:lnTo>
                <a:cubicBezTo>
                  <a:pt x="204007" y="6449181"/>
                  <a:pt x="-303931" y="4879218"/>
                  <a:pt x="247676" y="3526971"/>
                </a:cubicBezTo>
                <a:cubicBezTo>
                  <a:pt x="828184" y="1867504"/>
                  <a:pt x="545092" y="338667"/>
                  <a:pt x="349085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E71E78-D396-364A-EF0F-C863F3133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95" y="1683786"/>
            <a:ext cx="41148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Title12 here</a:t>
            </a:r>
          </a:p>
        </p:txBody>
      </p:sp>
      <p:pic>
        <p:nvPicPr>
          <p:cNvPr id="6" name="Picture 5" descr="Tri-County Technical College logo">
            <a:extLst>
              <a:ext uri="{FF2B5EF4-FFF2-40B4-BE49-F238E27FC236}">
                <a16:creationId xmlns:a16="http://schemas.microsoft.com/office/drawing/2014/main" id="{A174BBFC-B62B-41FE-8A51-1E4A96B4E3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467" y="3443223"/>
            <a:ext cx="1794357" cy="22524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D6DEB1-18B4-1638-CCAD-D59AA88A6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900932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05F398C1-D891-7E51-C6D9-F1DF5FC421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3209" y="1085598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EE4978-CBC4-95BB-E7E8-08807F5F4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695" y="2694809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C36274-90FE-8C71-50A0-3EBB0C0A3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4444" y="4488687"/>
            <a:ext cx="1238450" cy="1238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Link">
            <a:extLst>
              <a:ext uri="{FF2B5EF4-FFF2-40B4-BE49-F238E27FC236}">
                <a16:creationId xmlns:a16="http://schemas.microsoft.com/office/drawing/2014/main" id="{120ADC0F-08F7-571C-787B-D7DA0942205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5777" y="2856834"/>
            <a:ext cx="914400" cy="914400"/>
          </a:xfrm>
          <a:prstGeom prst="rect">
            <a:avLst/>
          </a:prstGeom>
        </p:spPr>
      </p:pic>
      <p:pic>
        <p:nvPicPr>
          <p:cNvPr id="20" name="Graphic 19" descr="Receiver">
            <a:extLst>
              <a:ext uri="{FF2B5EF4-FFF2-40B4-BE49-F238E27FC236}">
                <a16:creationId xmlns:a16="http://schemas.microsoft.com/office/drawing/2014/main" id="{57D5C57F-7B1E-5478-57B8-006B030AF44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6469" y="4666383"/>
            <a:ext cx="914400" cy="914400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7DECA3-B999-E81D-32A6-8EE5F1CBC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56513" y="901700"/>
            <a:ext cx="4024312" cy="78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D14CB7E-6228-E558-6CB9-9C2FFFF51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6513" y="2586038"/>
            <a:ext cx="4024312" cy="78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BA4C5FD-BB19-DB96-1D58-73CC8FA6A2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5631" y="4501168"/>
            <a:ext cx="4024312" cy="7826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698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B3D5-FA19-BEAD-9FD7-3D01508E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044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4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497C5-239B-E5C5-6724-660682E2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6011"/>
            <a:ext cx="10515600" cy="3330952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1133-2321-11D5-91ED-502A7000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7DAB2-985B-EB49-E27A-0AF68F00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8B9BB-1646-C5A3-E4AF-E748A90F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DB9FA-CF21-1F76-F9BA-121536714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33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6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8551C8-DD7A-913A-8E53-19F53BFE8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68900"/>
            <a:ext cx="12192000" cy="168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44A73-FB6A-D7E3-F2B8-AD2F0C777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5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BBAFA-1CE4-C4B2-C62F-E6329A742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3B258-2731-3756-979A-35272966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B54023-535D-BE4C-8C30-DB4B9A9363D1}" type="datetimeFigureOut">
              <a:rPr lang="en-US" smtClean="0"/>
              <a:pPr/>
              <a:t>5/19/2026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7A97F-6E62-7E4E-8007-076A0A01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01A3E-8F08-37CB-2D5D-91083787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E288-E3B5-E21B-7015-C49A63F8D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933"/>
            <a:ext cx="12192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B02261-1311-5285-AFE9-57B246992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1"/>
            <a:ext cx="12192000" cy="1161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48AD70-1737-D47F-28E3-AF610A94A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8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6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84395-7CFC-2986-04A9-34E175493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4121149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29E57-13E7-05D4-1566-43F08727A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4121149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34E4F-E3B4-DFF6-D9C3-0A9E76B5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1D08-8CCD-424E-8E4F-7EE63211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A1948-3CB2-6B3B-AE11-7501A633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2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3AD6-3367-943E-1453-8B493FECC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5918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7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57902-342D-F2F5-0E4F-1697A2FE1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850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CBCCF-7DD8-B7CC-3A3E-ACDF8451F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8707"/>
            <a:ext cx="5157787" cy="3340955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BE32C-421B-39D4-FD40-37C200BDA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850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A5969-F7DF-DA56-B2DB-DB7C4D434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8707"/>
            <a:ext cx="5183188" cy="3340955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15AC0-E060-7F67-E8E9-464104B4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EA2D7-459E-712F-0CB1-9C35DA56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F7E89-41F6-F6BB-29D9-53D088DE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F760E1-85B8-148E-D97E-E3D428633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-2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3AD6-3367-943E-1453-8B493FECC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59180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8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57902-342D-F2F5-0E4F-1697A2FE1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850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CBCCF-7DD8-B7CC-3A3E-ACDF8451F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8707"/>
            <a:ext cx="5157787" cy="3340955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BE32C-421B-39D4-FD40-37C200BDA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850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A5969-F7DF-DA56-B2DB-DB7C4D434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48707"/>
            <a:ext cx="5183188" cy="3340955"/>
          </a:xfrm>
        </p:spPr>
        <p:txBody>
          <a:bodyPr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15AC0-E060-7F67-E8E9-464104B4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EA2D7-459E-712F-0CB1-9C35DA56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F7E89-41F6-F6BB-29D9-53D088DE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709AD1-152B-CFAD-45E4-AF3717768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1250"/>
          <a:stretch/>
        </p:blipFill>
        <p:spPr>
          <a:xfrm flipH="1" flipV="1">
            <a:off x="0" y="0"/>
            <a:ext cx="12192000" cy="11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B16C14-01F3-1BBA-07F6-1628B1EE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68D6C-26BB-82F5-4668-8E64AD9D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63836-0D62-CEEF-F34E-0CF9C3B12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D6695-F8F7-2866-4A4A-CEF1D3607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767"/>
          <a:stretch/>
        </p:blipFill>
        <p:spPr>
          <a:xfrm>
            <a:off x="0" y="0"/>
            <a:ext cx="12192000" cy="11612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293A18-704D-F194-45A1-7DB6937E6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21617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Title 9 here</a:t>
            </a:r>
          </a:p>
        </p:txBody>
      </p:sp>
    </p:spTree>
    <p:extLst>
      <p:ext uri="{BB962C8B-B14F-4D97-AF65-F5344CB8AC3E}">
        <p14:creationId xmlns:p14="http://schemas.microsoft.com/office/powerpoint/2010/main" val="240839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796BB-A216-9A53-85FE-92832291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9325-B87F-EE97-1DA8-03F399596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27BEB-08C6-9EFA-4624-9DDCDBE4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7A296-B619-172C-E256-2C112547A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1A59B-E7C0-9070-C500-E9890E0B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4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66" r:id="rId8"/>
    <p:sldLayoutId id="2147483655" r:id="rId9"/>
    <p:sldLayoutId id="2147483667" r:id="rId10"/>
    <p:sldLayoutId id="2147483654" r:id="rId11"/>
    <p:sldLayoutId id="2147483656" r:id="rId12"/>
    <p:sldLayoutId id="2147483663" r:id="rId13"/>
    <p:sldLayoutId id="2147483664" r:id="rId14"/>
    <p:sldLayoutId id="2147483657" r:id="rId15"/>
    <p:sldLayoutId id="2147483665" r:id="rId16"/>
    <p:sldLayoutId id="2147483668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796BB-A216-9A53-85FE-92832291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69325-B87F-EE97-1DA8-03F399596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27BEB-08C6-9EFA-4624-9DDCDBE4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54023-535D-BE4C-8C30-DB4B9A9363D1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7A296-B619-172C-E256-2C112547A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1A59B-E7C0-9070-C500-E9890E0B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BE82-B48D-9C43-9337-86933680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3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tc.edu/life-at-tctc/academic-resources/learning-common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jXvSSUQ1CVza5GvS4XTaEvBnV6cL-lNQ/edit?usp=sharing&amp;ouid=105134874427707946939&amp;rtpof=true&amp;sd=tr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ocs.google.com/document/d/1lEB1rUrqpj-C1Lo-5c2p6tv4c6M-XyFV/edit?usp=sharing&amp;ouid=105134874427707946939&amp;rtpof=true&amp;sd=true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5FDE0-F72B-8448-7900-33FB3A9FC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" y="1395686"/>
            <a:ext cx="5807933" cy="1640122"/>
          </a:xfrm>
        </p:spPr>
        <p:txBody>
          <a:bodyPr/>
          <a:lstStyle/>
          <a:p>
            <a:pPr algn="ctr"/>
            <a:r>
              <a:rPr lang="en-US" sz="3600" b="1" dirty="0"/>
              <a:t>Tri-County Technical College’s Approach to Cleaning Up LibGuides</a:t>
            </a:r>
          </a:p>
        </p:txBody>
      </p:sp>
    </p:spTree>
    <p:extLst>
      <p:ext uri="{BB962C8B-B14F-4D97-AF65-F5344CB8AC3E}">
        <p14:creationId xmlns:p14="http://schemas.microsoft.com/office/powerpoint/2010/main" val="407161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D072-AA9D-191F-0F29-7FB4F3CE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959741"/>
            <a:ext cx="10515600" cy="749998"/>
          </a:xfrm>
        </p:spPr>
        <p:txBody>
          <a:bodyPr/>
          <a:lstStyle/>
          <a:p>
            <a:r>
              <a:rPr lang="en-US" b="1" dirty="0"/>
              <a:t>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F3C7A-D2D9-EC58-461B-1BE5B45D2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828801"/>
            <a:ext cx="10515600" cy="36299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AI to write the code was remarkably quick, easy, and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Adjustments were easy!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Upload a screenshot and the inspect element code (right-click/inspect) with a description of how it should look instead.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DB08C-D2ED-F443-AD65-667725D7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6876"/>
            <a:ext cx="12192000" cy="2752814"/>
          </a:xfrm>
          <a:prstGeom prst="rect">
            <a:avLst/>
          </a:prstGeom>
        </p:spPr>
      </p:pic>
      <p:sp>
        <p:nvSpPr>
          <p:cNvPr id="7" name="Callout: Bent Line 6">
            <a:extLst>
              <a:ext uri="{FF2B5EF4-FFF2-40B4-BE49-F238E27FC236}">
                <a16:creationId xmlns:a16="http://schemas.microsoft.com/office/drawing/2014/main" id="{C5541207-2D90-2215-0817-BF952777DBD8}"/>
              </a:ext>
            </a:extLst>
          </p:cNvPr>
          <p:cNvSpPr/>
          <p:nvPr/>
        </p:nvSpPr>
        <p:spPr>
          <a:xfrm>
            <a:off x="4709160" y="2615184"/>
            <a:ext cx="2286000" cy="256032"/>
          </a:xfrm>
          <a:prstGeom prst="borderCallout2">
            <a:avLst>
              <a:gd name="adj1" fmla="val 115179"/>
              <a:gd name="adj2" fmla="val 52067"/>
              <a:gd name="adj3" fmla="val 233036"/>
              <a:gd name="adj4" fmla="val 52533"/>
              <a:gd name="adj5" fmla="val 883929"/>
              <a:gd name="adj6" fmla="val 97733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9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5607-A074-E469-C75E-011BFFDB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859536"/>
            <a:ext cx="4114800" cy="214981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Thank you!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54450-6812-6417-37A5-F6ABA53CA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4053" y="1277171"/>
            <a:ext cx="3856038" cy="520700"/>
          </a:xfrm>
        </p:spPr>
        <p:txBody>
          <a:bodyPr/>
          <a:lstStyle/>
          <a:p>
            <a:r>
              <a:rPr lang="en-US" dirty="0"/>
              <a:t>lwhisler@tctc.edu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0C849-E68C-5992-80DA-3B8FC9820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34053" y="3009349"/>
            <a:ext cx="3856038" cy="753026"/>
          </a:xfrm>
        </p:spPr>
        <p:txBody>
          <a:bodyPr>
            <a:noAutofit/>
          </a:bodyPr>
          <a:lstStyle/>
          <a:p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https://www.tctc.edu/life-at-tctc/academic-resources/learning-commons/</a:t>
            </a:r>
            <a:endParaRPr lang="en-US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68D589-C6EB-C340-7BDA-113D34DD5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4053" y="4758797"/>
            <a:ext cx="3856038" cy="520700"/>
          </a:xfrm>
        </p:spPr>
        <p:txBody>
          <a:bodyPr/>
          <a:lstStyle/>
          <a:p>
            <a:r>
              <a:rPr lang="en-US" dirty="0"/>
              <a:t>864-646-1883</a:t>
            </a:r>
          </a:p>
        </p:txBody>
      </p:sp>
    </p:spTree>
    <p:extLst>
      <p:ext uri="{BB962C8B-B14F-4D97-AF65-F5344CB8AC3E}">
        <p14:creationId xmlns:p14="http://schemas.microsoft.com/office/powerpoint/2010/main" val="377069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412E-8A91-BA6F-BB6B-F7ABD5A8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5816"/>
            <a:ext cx="10515600" cy="1325563"/>
          </a:xfrm>
        </p:spPr>
        <p:txBody>
          <a:bodyPr/>
          <a:lstStyle/>
          <a:p>
            <a:r>
              <a:rPr lang="en-US" b="1" dirty="0"/>
              <a:t>Our history with Springshare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EAAB-210B-F13B-8A62-913161B8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5346"/>
            <a:ext cx="10515600" cy="406685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Started</a:t>
            </a:r>
            <a:r>
              <a:rPr lang="en-US" dirty="0"/>
              <a:t> in 2011 with LibGuides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Multiple people</a:t>
            </a:r>
            <a:r>
              <a:rPr lang="en-US" dirty="0"/>
              <a:t> have been responsible for LibGuides overall management</a:t>
            </a:r>
          </a:p>
          <a:p>
            <a:pPr>
              <a:spcAft>
                <a:spcPts val="1200"/>
              </a:spcAft>
            </a:pPr>
            <a:r>
              <a:rPr lang="en-US" b="1" dirty="0"/>
              <a:t>Currently</a:t>
            </a:r>
            <a:r>
              <a:rPr lang="en-US" dirty="0"/>
              <a:t> use LibGuides, </a:t>
            </a:r>
            <a:r>
              <a:rPr lang="en-US" dirty="0" err="1"/>
              <a:t>LibAnswers</a:t>
            </a:r>
            <a:r>
              <a:rPr lang="en-US" dirty="0"/>
              <a:t> (chat, chatbot, analytics), </a:t>
            </a:r>
            <a:r>
              <a:rPr lang="en-US" dirty="0" err="1"/>
              <a:t>LibCal</a:t>
            </a:r>
            <a:r>
              <a:rPr lang="en-US" dirty="0"/>
              <a:t> (location hours), </a:t>
            </a:r>
            <a:r>
              <a:rPr lang="en-US" dirty="0" err="1"/>
              <a:t>LibWizard</a:t>
            </a:r>
            <a:r>
              <a:rPr lang="en-US" dirty="0"/>
              <a:t>.</a:t>
            </a:r>
          </a:p>
          <a:p>
            <a:pPr>
              <a:spcAft>
                <a:spcPts val="1200"/>
              </a:spcAft>
            </a:pPr>
            <a:r>
              <a:rPr lang="en-US" dirty="0"/>
              <a:t>Scope: </a:t>
            </a:r>
            <a:r>
              <a:rPr lang="en-US" b="1" dirty="0"/>
              <a:t>75 LibGuides in 1 group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36 research, 24 resource, 6 course, 9 general</a:t>
            </a:r>
          </a:p>
          <a:p>
            <a:pPr>
              <a:spcAft>
                <a:spcPts val="1200"/>
              </a:spcAft>
            </a:pPr>
            <a:r>
              <a:rPr lang="en-US" dirty="0"/>
              <a:t>Much accretion of </a:t>
            </a:r>
            <a:r>
              <a:rPr lang="en-US" b="1" dirty="0"/>
              <a:t>outdated code, various styles</a:t>
            </a:r>
          </a:p>
        </p:txBody>
      </p:sp>
    </p:spTree>
    <p:extLst>
      <p:ext uri="{BB962C8B-B14F-4D97-AF65-F5344CB8AC3E}">
        <p14:creationId xmlns:p14="http://schemas.microsoft.com/office/powerpoint/2010/main" val="144968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F449-C20D-2922-9D32-0E925B3B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666"/>
            <a:ext cx="10515600" cy="1325563"/>
          </a:xfrm>
        </p:spPr>
        <p:txBody>
          <a:bodyPr/>
          <a:lstStyle/>
          <a:p>
            <a:r>
              <a:rPr lang="en-US" b="1" dirty="0"/>
              <a:t>Recent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6E1F4-8BDD-8C3B-13F1-DADC86A47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229"/>
            <a:ext cx="10515600" cy="3993734"/>
          </a:xfrm>
        </p:spPr>
        <p:txBody>
          <a:bodyPr/>
          <a:lstStyle/>
          <a:p>
            <a:r>
              <a:rPr lang="en-US" dirty="0"/>
              <a:t>Chatbot – Added a node to the logic tree</a:t>
            </a:r>
          </a:p>
          <a:p>
            <a:endParaRPr lang="en-US" dirty="0"/>
          </a:p>
          <a:p>
            <a:r>
              <a:rPr lang="en-US" dirty="0"/>
              <a:t>LibGuides </a:t>
            </a:r>
          </a:p>
          <a:p>
            <a:pPr lvl="1"/>
            <a:r>
              <a:rPr lang="en-US" dirty="0">
                <a:hlinkClick r:id="rId3"/>
              </a:rPr>
              <a:t>Updated subjects </a:t>
            </a:r>
            <a:r>
              <a:rPr lang="en-US" dirty="0"/>
              <a:t>(46) to align with current programs (affects A-Z list as well)</a:t>
            </a:r>
          </a:p>
          <a:p>
            <a:pPr lvl="1"/>
            <a:r>
              <a:rPr lang="en-US" dirty="0"/>
              <a:t>Created a </a:t>
            </a:r>
            <a:r>
              <a:rPr lang="en-US" dirty="0">
                <a:hlinkClick r:id="rId3"/>
              </a:rPr>
              <a:t>taxonomy of subjects </a:t>
            </a:r>
            <a:r>
              <a:rPr lang="en-US" dirty="0"/>
              <a:t>for topical grouping (“New authority list” tab)</a:t>
            </a:r>
          </a:p>
          <a:p>
            <a:pPr lvl="1"/>
            <a:r>
              <a:rPr lang="en-US" dirty="0"/>
              <a:t>Deleted assets with zero mappings; trained librarians on using assets</a:t>
            </a:r>
          </a:p>
          <a:p>
            <a:pPr lvl="1"/>
            <a:r>
              <a:rPr lang="en-US" dirty="0"/>
              <a:t>Accessibility checking; fixed alt-text issues and addressed contrast issues with custom CSS changes for Bootstrap 5</a:t>
            </a:r>
          </a:p>
          <a:p>
            <a:endParaRPr lang="en-US" dirty="0"/>
          </a:p>
          <a:p>
            <a:r>
              <a:rPr lang="en-US" dirty="0"/>
              <a:t>Migrated to Bootstrap 5 in early May 2026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3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7813C4-D216-327F-A0C6-843780B6F3A2}"/>
              </a:ext>
            </a:extLst>
          </p:cNvPr>
          <p:cNvSpPr txBox="1">
            <a:spLocks/>
          </p:cNvSpPr>
          <p:nvPr/>
        </p:nvSpPr>
        <p:spPr>
          <a:xfrm>
            <a:off x="838200" y="681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Century Gothic" panose="020B0502020202020204" pitchFamily="34" charset="0"/>
                <a:ea typeface="+mj-ea"/>
                <a:cs typeface="+mj-cs"/>
              </a:rPr>
              <a:t>Bootstrap 5 Migration Challenges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F0B3EE-89FD-7D91-22B6-F79CB86DB22A}"/>
              </a:ext>
            </a:extLst>
          </p:cNvPr>
          <p:cNvSpPr txBox="1">
            <a:spLocks/>
          </p:cNvSpPr>
          <p:nvPr/>
        </p:nvSpPr>
        <p:spPr>
          <a:xfrm>
            <a:off x="838200" y="2055813"/>
            <a:ext cx="5181600" cy="412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 panose="020B0502020202020204" pitchFamily="34" charset="0"/>
              </a:rPr>
              <a:t>Customizations: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Header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Footer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Brand colors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Contact cards for “About us” page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dirty="0">
                <a:latin typeface="Century Gothic" panose="020B0502020202020204" pitchFamily="34" charset="0"/>
              </a:rPr>
              <a:t>Custom coding: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Interfered with functionality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Old coding needed cleaned up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>
                <a:latin typeface="Century Gothic" panose="020B0502020202020204" pitchFamily="34" charset="0"/>
              </a:rPr>
              <a:t>Few comments to explain the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7C194-6569-97E2-5C81-505B1EE4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559" b="4163"/>
          <a:stretch>
            <a:fillRect/>
          </a:stretch>
        </p:blipFill>
        <p:spPr>
          <a:xfrm>
            <a:off x="7040456" y="2055814"/>
            <a:ext cx="4313343" cy="3287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178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EE876-A9DA-84E5-F514-6EC293BEF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C808626-0C69-C561-BE57-BA780916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9012"/>
            <a:ext cx="4941887" cy="6000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Century Gothic" panose="020B0502020202020204" pitchFamily="34" charset="0"/>
                <a:ea typeface="+mj-ea"/>
                <a:cs typeface="+mj-cs"/>
              </a:rPr>
              <a:t>Bootstrap 5 Migration Steps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04612A4-31F9-EF86-1CA4-C2DA88EBBE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148092"/>
              </p:ext>
            </p:extLst>
          </p:nvPr>
        </p:nvGraphicFramePr>
        <p:xfrm>
          <a:off x="5375688" y="1666875"/>
          <a:ext cx="6172200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5032765-8B02-C194-7C38-21DF1ACBB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26" y="2181224"/>
            <a:ext cx="4752974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28311-7F8D-C1E1-51A3-3DFED91E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Bootstrap 5 Migration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E76E-C3D2-7855-D4EE-6EA7E4091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4090416" cy="41211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asked Perplexity!</a:t>
            </a:r>
          </a:p>
          <a:p>
            <a:pPr marL="0" indent="0">
              <a:buNone/>
            </a:pPr>
            <a:r>
              <a:rPr lang="en-US" sz="1800" dirty="0"/>
              <a:t>(https://www.perplexity.ai/)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While there is no direct conversion from Bootstrap 3 to 5, Perplexity created a roadmap and wrote </a:t>
            </a:r>
            <a:r>
              <a:rPr lang="en-US" dirty="0">
                <a:hlinkClick r:id="rId2"/>
              </a:rPr>
              <a:t>prompts</a:t>
            </a:r>
            <a:r>
              <a:rPr lang="en-US" dirty="0"/>
              <a:t> that I used with Claude Sonnet.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C363CC-E6ED-B408-EC98-E71B5426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427" y="2344929"/>
            <a:ext cx="5963482" cy="2705478"/>
          </a:xfrm>
          <a:prstGeom prst="rect">
            <a:avLst/>
          </a:prstGeom>
          <a:ln w="15875">
            <a:solidFill>
              <a:schemeClr val="tx2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40F2F0-881A-E6A3-80B6-E0E18EE3781A}"/>
              </a:ext>
            </a:extLst>
          </p:cNvPr>
          <p:cNvCxnSpPr/>
          <p:nvPr/>
        </p:nvCxnSpPr>
        <p:spPr>
          <a:xfrm>
            <a:off x="3705225" y="2190750"/>
            <a:ext cx="1724025" cy="5048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71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47A1E-8A1A-D915-2E11-B9D8DBCA6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E896-1DB4-9173-66CB-784879C2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Bootstrap 5 Migration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AA2FA-C81B-E17B-A748-3B43299C0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5813"/>
            <a:ext cx="9691255" cy="41211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outline of the prompts: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Analyze current header/footer and plan BS5 migration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Generate bootstrap 5-compliant header HTML/CSS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Generate bootstrap 5-compliant footer HTML/CSS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Clean up and consolidate LibGuides custom CSS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Check against Bootstrap 5 preview in LibGuides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3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07D4C-6AF3-E8A3-73A1-AAAC6113C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17"/>
            <a:ext cx="10515600" cy="1325563"/>
          </a:xfrm>
        </p:spPr>
        <p:txBody>
          <a:bodyPr/>
          <a:lstStyle/>
          <a:p>
            <a:r>
              <a:rPr lang="en-US" b="1" dirty="0"/>
              <a:t>The result for the header?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2F02B-0022-6B32-E492-775DFFA846F5}"/>
              </a:ext>
            </a:extLst>
          </p:cNvPr>
          <p:cNvSpPr txBox="1"/>
          <p:nvPr/>
        </p:nvSpPr>
        <p:spPr>
          <a:xfrm>
            <a:off x="200025" y="1889980"/>
            <a:ext cx="10515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dirty="0"/>
              <a:t>			</a:t>
            </a:r>
            <a:r>
              <a:rPr lang="en-US" dirty="0">
                <a:highlight>
                  <a:srgbClr val="FFFF00"/>
                </a:highlight>
              </a:rPr>
              <a:t>(Ignore the yellow highlighting.)</a:t>
            </a:r>
          </a:p>
          <a:p>
            <a:endParaRPr lang="en-US" sz="2400" dirty="0"/>
          </a:p>
          <a:p>
            <a:r>
              <a:rPr lang="en-US" sz="2400" dirty="0"/>
              <a:t>To: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B61F3-03D1-0E1A-4CD8-E84B73A1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5622"/>
            <a:ext cx="12192000" cy="8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E37F2-1878-7567-2E42-EAA166EF6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57"/>
            <a:ext cx="12192000" cy="194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9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CDCE9-38EE-E785-B421-B5F024E92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52BD-741E-F9D4-8D7F-3E7FFF3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417"/>
            <a:ext cx="10515600" cy="1325563"/>
          </a:xfrm>
        </p:spPr>
        <p:txBody>
          <a:bodyPr/>
          <a:lstStyle/>
          <a:p>
            <a:r>
              <a:rPr lang="en-US" b="1" dirty="0"/>
              <a:t>The result for the footer?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25B53-EA8B-4F6F-F7B8-9BB158AEC050}"/>
              </a:ext>
            </a:extLst>
          </p:cNvPr>
          <p:cNvSpPr txBox="1"/>
          <p:nvPr/>
        </p:nvSpPr>
        <p:spPr>
          <a:xfrm>
            <a:off x="200025" y="1476493"/>
            <a:ext cx="10515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To: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AFDEB-0ECE-25D2-A53D-E57DD39EA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4224501"/>
            <a:ext cx="10839450" cy="263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00D34-0BC7-4683-8A07-05B25DADCE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22" b="11452"/>
          <a:stretch>
            <a:fillRect/>
          </a:stretch>
        </p:blipFill>
        <p:spPr>
          <a:xfrm>
            <a:off x="447675" y="1845610"/>
            <a:ext cx="111537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76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CTCee2737">
      <a:dk1>
        <a:srgbClr val="002855"/>
      </a:dk1>
      <a:lt1>
        <a:srgbClr val="FFFFFF"/>
      </a:lt1>
      <a:dk2>
        <a:srgbClr val="00965E"/>
      </a:dk2>
      <a:lt2>
        <a:srgbClr val="00AEC7"/>
      </a:lt2>
      <a:accent1>
        <a:srgbClr val="002855"/>
      </a:accent1>
      <a:accent2>
        <a:srgbClr val="EE2737"/>
      </a:accent2>
      <a:accent3>
        <a:srgbClr val="87189D"/>
      </a:accent3>
      <a:accent4>
        <a:srgbClr val="FFAD00"/>
      </a:accent4>
      <a:accent5>
        <a:srgbClr val="00965E"/>
      </a:accent5>
      <a:accent6>
        <a:srgbClr val="00BBD1"/>
      </a:accent6>
      <a:hlink>
        <a:srgbClr val="002855"/>
      </a:hlink>
      <a:folHlink>
        <a:srgbClr val="8718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C6E9A222-9F6E-9241-B6F1-5770D732A08E}" vid="{01CCE1AB-CAB1-504C-9BE5-E2F01F728C35}"/>
    </a:ext>
  </a:extLst>
</a:theme>
</file>

<file path=ppt/theme/theme2.xml><?xml version="1.0" encoding="utf-8"?>
<a:theme xmlns:a="http://schemas.openxmlformats.org/drawingml/2006/main" name="1_Office Theme">
  <a:themeElements>
    <a:clrScheme name="TCTCee2737">
      <a:dk1>
        <a:srgbClr val="002855"/>
      </a:dk1>
      <a:lt1>
        <a:srgbClr val="FFFFFF"/>
      </a:lt1>
      <a:dk2>
        <a:srgbClr val="00965E"/>
      </a:dk2>
      <a:lt2>
        <a:srgbClr val="00AEC7"/>
      </a:lt2>
      <a:accent1>
        <a:srgbClr val="002855"/>
      </a:accent1>
      <a:accent2>
        <a:srgbClr val="EE2737"/>
      </a:accent2>
      <a:accent3>
        <a:srgbClr val="87189D"/>
      </a:accent3>
      <a:accent4>
        <a:srgbClr val="FFAD00"/>
      </a:accent4>
      <a:accent5>
        <a:srgbClr val="00965E"/>
      </a:accent5>
      <a:accent6>
        <a:srgbClr val="00BBD1"/>
      </a:accent6>
      <a:hlink>
        <a:srgbClr val="002855"/>
      </a:hlink>
      <a:folHlink>
        <a:srgbClr val="8718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6" id="{5330FBDF-54BC-614B-99C7-AF2585E2AC04}" vid="{2B319F0E-D970-674E-9A1A-77198C77A6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tctc_template-1</Template>
  <TotalTime>524</TotalTime>
  <Words>463</Words>
  <Application>Microsoft Office PowerPoint</Application>
  <PresentationFormat>Widescreen</PresentationFormat>
  <Paragraphs>88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Office Theme</vt:lpstr>
      <vt:lpstr>1_Office Theme</vt:lpstr>
      <vt:lpstr>Tri-County Technical College’s Approach to Cleaning Up LibGuides</vt:lpstr>
      <vt:lpstr>Our history with Springshare</vt:lpstr>
      <vt:lpstr>Recent Updates</vt:lpstr>
      <vt:lpstr>PowerPoint Presentation</vt:lpstr>
      <vt:lpstr>Bootstrap 5 Migration Steps</vt:lpstr>
      <vt:lpstr>Bootstrap 5 Migration Success</vt:lpstr>
      <vt:lpstr>Bootstrap 5 Migration Success</vt:lpstr>
      <vt:lpstr>The result for the header?</vt:lpstr>
      <vt:lpstr>The result for the footer?</vt:lpstr>
      <vt:lpstr>Takeaways</vt:lpstr>
      <vt:lpstr>Thank you!  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Whisler, Laurel A.</dc:creator>
  <cp:keywords/>
  <dc:description/>
  <cp:lastModifiedBy>Whisler, Laurel A.</cp:lastModifiedBy>
  <cp:revision>1</cp:revision>
  <dcterms:created xsi:type="dcterms:W3CDTF">2026-04-17T14:25:59Z</dcterms:created>
  <dcterms:modified xsi:type="dcterms:W3CDTF">2026-05-19T20:55:35Z</dcterms:modified>
  <cp:category/>
</cp:coreProperties>
</file>